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69" r:id="rId4"/>
    <p:sldId id="271" r:id="rId5"/>
    <p:sldId id="273" r:id="rId6"/>
    <p:sldId id="274" r:id="rId7"/>
    <p:sldId id="276" r:id="rId8"/>
    <p:sldId id="277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4E4"/>
    <a:srgbClr val="B2B2B2"/>
    <a:srgbClr val="02587C"/>
    <a:srgbClr val="817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66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31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0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743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306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12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69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63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28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57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43B5-383A-46B3-867E-0A5E887737D9}" type="datetimeFigureOut">
              <a:rPr lang="nb-NO" smtClean="0"/>
              <a:t>29.03.2019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4CA4-F618-4B59-87A3-962050538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16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 rot="1194267">
            <a:off x="8902712" y="3149837"/>
            <a:ext cx="2657961" cy="179401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19" y="433859"/>
            <a:ext cx="8220075" cy="386715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394679" y="4693577"/>
            <a:ext cx="8294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955 menigheter i Den norske kirke</a:t>
            </a:r>
            <a:br>
              <a:rPr lang="nb-NO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gjennom SMM-samarbeidet bl.a. bidratt til at: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 rot="901950">
            <a:off x="9069354" y="3754459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SMM 25 år</a:t>
            </a:r>
            <a:endParaRPr lang="nb-NO" sz="3200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4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42" y="-66675"/>
            <a:ext cx="12208042" cy="692467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0883483" y="6619845"/>
            <a:ext cx="13410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Foto: Kristian Mjølsneset</a:t>
            </a:r>
            <a:endParaRPr lang="nb-NO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872" y="965487"/>
            <a:ext cx="1208545" cy="1208545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774131" y="196047"/>
            <a:ext cx="338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4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ENGLAND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485774" y="4078063"/>
            <a:ext cx="525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nb-N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389697" y="808104"/>
            <a:ext cx="5801554" cy="4725921"/>
          </a:xfrm>
          <a:prstGeom prst="rect">
            <a:avLst/>
          </a:prstGeom>
          <a:solidFill>
            <a:srgbClr val="0258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22" name="Gruppe 21"/>
          <p:cNvGrpSpPr/>
          <p:nvPr/>
        </p:nvGrpSpPr>
        <p:grpSpPr>
          <a:xfrm>
            <a:off x="625497" y="1019375"/>
            <a:ext cx="5971493" cy="4237897"/>
            <a:chOff x="658580" y="939712"/>
            <a:chExt cx="5971493" cy="4237897"/>
          </a:xfrm>
        </p:grpSpPr>
        <p:sp>
          <p:nvSpPr>
            <p:cNvPr id="10" name="TekstSylinder 9"/>
            <p:cNvSpPr txBox="1"/>
            <p:nvPr/>
          </p:nvSpPr>
          <p:spPr>
            <a:xfrm>
              <a:off x="658580" y="939712"/>
              <a:ext cx="50844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nb-NO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</a:t>
              </a:r>
              <a:r>
                <a:rPr lang="nb-NO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ngdommer i kontakt med kirken i Carlisle bispedømme:</a:t>
              </a:r>
              <a:endPara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kstSylinder 18"/>
            <p:cNvSpPr txBox="1"/>
            <p:nvPr/>
          </p:nvSpPr>
          <p:spPr>
            <a:xfrm>
              <a:off x="658580" y="2482091"/>
              <a:ext cx="59714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nb-NO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2010: 235 ungdommer</a:t>
              </a:r>
            </a:p>
            <a:p>
              <a:pPr fontAlgn="base"/>
              <a:r>
                <a:rPr lang="nb-NO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2018: 1957 ungdommer</a:t>
              </a:r>
              <a:endPara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658580" y="3792614"/>
              <a:ext cx="55326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nb-NO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Også en økning fra 10 til 105 unge ledere bare de to siste årene.</a:t>
              </a:r>
              <a:endPara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24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846702" y="200621"/>
            <a:ext cx="338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4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NEPAL</a:t>
            </a:r>
            <a:endParaRPr lang="nb-NO" sz="2400" dirty="0">
              <a:solidFill>
                <a:srgbClr val="FF0000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5" y="41563"/>
            <a:ext cx="3171825" cy="81915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52400" y="2047875"/>
            <a:ext cx="3400425" cy="3524250"/>
          </a:xfrm>
          <a:prstGeom prst="rect">
            <a:avLst/>
          </a:prstGeom>
          <a:solidFill>
            <a:srgbClr val="0258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Menighetene </a:t>
            </a:r>
            <a:endParaRPr lang="nb-NO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b-NO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 </a:t>
            </a:r>
            <a:r>
              <a:rPr lang="nb-NO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Sunnmøre har bidratt til å gjenreise </a:t>
            </a:r>
            <a:endParaRPr lang="nb-NO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b-NO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nb-NO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skoler etter jordskjelvet i Nepal (2015)</a:t>
            </a:r>
          </a:p>
        </p:txBody>
      </p:sp>
    </p:spTree>
    <p:extLst>
      <p:ext uri="{BB962C8B-B14F-4D97-AF65-F5344CB8AC3E}">
        <p14:creationId xmlns:p14="http://schemas.microsoft.com/office/powerpoint/2010/main" val="336451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639804" y="153968"/>
            <a:ext cx="338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4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5" y="100538"/>
            <a:ext cx="3200400" cy="8763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76340" y="1227438"/>
            <a:ext cx="3495676" cy="4170662"/>
          </a:xfrm>
          <a:prstGeom prst="rect">
            <a:avLst/>
          </a:prstGeom>
          <a:solidFill>
            <a:srgbClr val="0258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freds - 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 forsoningskonferanser </a:t>
            </a:r>
            <a:endParaRPr lang="nb-NO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Utrustet  </a:t>
            </a:r>
            <a:r>
              <a:rPr lang="nb-NO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israelske, palestinske 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 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norske ungdomsledere til fredsagenter.</a:t>
            </a:r>
          </a:p>
          <a:p>
            <a:endParaRPr lang="nb-NO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Både 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israelere og palestinere velger 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forsoningens 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vei!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534525" y="5667375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Prosjektet </a:t>
            </a:r>
            <a:r>
              <a:rPr lang="nb-NO" dirty="0" err="1" smtClean="0">
                <a:solidFill>
                  <a:schemeClr val="bg1"/>
                </a:solidFill>
              </a:rPr>
              <a:t>Bridgebuilders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9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491665" y="2628899"/>
            <a:ext cx="3495676" cy="3400426"/>
          </a:xfrm>
          <a:prstGeom prst="rect">
            <a:avLst/>
          </a:prstGeom>
          <a:solidFill>
            <a:srgbClr val="0258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Kinesiske ungdommer med utviklingshemming gjemmes ikke lenger bort i skam</a:t>
            </a: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b-NO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reiser på tur med dagsenteret sitt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5639804" y="153968"/>
            <a:ext cx="338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4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KINA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12" y="257175"/>
            <a:ext cx="2605451" cy="6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468479" y="144443"/>
            <a:ext cx="338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4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NEPAL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112" y="144444"/>
            <a:ext cx="2462213" cy="97746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09550" y="4086224"/>
            <a:ext cx="3495676" cy="2505075"/>
          </a:xfrm>
          <a:prstGeom prst="rect">
            <a:avLst/>
          </a:prstGeom>
          <a:solidFill>
            <a:srgbClr val="0258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Østenstad menighet i Asker har sendt mer enn 1000 tepper til </a:t>
            </a:r>
            <a:r>
              <a:rPr lang="nb-NO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Okhaldhunga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sykehus i Nepal</a:t>
            </a:r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4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696324" y="2657474"/>
            <a:ext cx="3333751" cy="2000251"/>
          </a:xfrm>
          <a:prstGeom prst="rect">
            <a:avLst/>
          </a:prstGeom>
          <a:solidFill>
            <a:srgbClr val="0258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Anastasia i </a:t>
            </a: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Egypt:</a:t>
            </a:r>
            <a:b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kortkurs til masterutdanning på 10 år!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05854" y="0"/>
            <a:ext cx="338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4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EGYPT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125" y="289560"/>
            <a:ext cx="1504950" cy="14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7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648824" y="4743450"/>
            <a:ext cx="2266951" cy="1762126"/>
          </a:xfrm>
          <a:prstGeom prst="rect">
            <a:avLst/>
          </a:prstGeom>
          <a:solidFill>
            <a:srgbClr val="0258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Diakoni, </a:t>
            </a:r>
            <a:endParaRPr lang="nb-NO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kirke til </a:t>
            </a:r>
            <a:endParaRPr lang="nb-NO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kirke </a:t>
            </a:r>
            <a:r>
              <a:rPr lang="nb-N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10 land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580762" y="111071"/>
            <a:ext cx="4552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b-NO" sz="4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FILIPPINENE</a:t>
            </a:r>
            <a:endParaRPr lang="nb-NO" sz="2400" dirty="0">
              <a:solidFill>
                <a:srgbClr val="FF00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386" y="243978"/>
            <a:ext cx="1576389" cy="10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1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134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Cooper Black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Edvard Larsen</dc:creator>
  <cp:lastModifiedBy>Olav D. Svanholm</cp:lastModifiedBy>
  <cp:revision>144</cp:revision>
  <dcterms:created xsi:type="dcterms:W3CDTF">2018-05-22T10:32:33Z</dcterms:created>
  <dcterms:modified xsi:type="dcterms:W3CDTF">2019-03-29T12:11:22Z</dcterms:modified>
</cp:coreProperties>
</file>