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66" r:id="rId6"/>
    <p:sldId id="262" r:id="rId7"/>
    <p:sldId id="272" r:id="rId8"/>
    <p:sldId id="273" r:id="rId9"/>
    <p:sldId id="263" r:id="rId10"/>
    <p:sldId id="267" r:id="rId11"/>
    <p:sldId id="274" r:id="rId12"/>
    <p:sldId id="275" r:id="rId13"/>
    <p:sldId id="268" r:id="rId14"/>
    <p:sldId id="270" r:id="rId15"/>
    <p:sldId id="276" r:id="rId16"/>
    <p:sldId id="277" r:id="rId17"/>
    <p:sldId id="269" r:id="rId18"/>
    <p:sldId id="278" r:id="rId19"/>
    <p:sldId id="265"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4A801-A854-4255-836A-60A80EECB69A}" v="2" dt="2025-01-30T13:14:35.961"/>
    <p1510:client id="{8D2EA2EE-9712-479E-84E2-12EE597314F5}" v="13" dt="2025-01-30T13:01:43.38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8"/>
    <p:restoredTop sz="86397"/>
  </p:normalViewPr>
  <p:slideViewPr>
    <p:cSldViewPr snapToGrid="0" snapToObjects="1" showGuides="1">
      <p:cViewPr varScale="1">
        <p:scale>
          <a:sx n="110" d="100"/>
          <a:sy n="110"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237" d="100"/>
          <a:sy n="237" d="100"/>
        </p:scale>
        <p:origin x="7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e Jordheim Lind-Solstad" userId="S::kl578@kirken.no::deef7218-ca28-41c4-83a7-d381086d58d4" providerId="AD" clId="Web-{65B4A801-A854-4255-836A-60A80EECB69A}"/>
    <pc:docChg chg="addSld delSld">
      <pc:chgData name="Katrine Jordheim Lind-Solstad" userId="S::kl578@kirken.no::deef7218-ca28-41c4-83a7-d381086d58d4" providerId="AD" clId="Web-{65B4A801-A854-4255-836A-60A80EECB69A}" dt="2025-01-30T13:14:35.961" v="1"/>
      <pc:docMkLst>
        <pc:docMk/>
      </pc:docMkLst>
      <pc:sldChg chg="new del">
        <pc:chgData name="Katrine Jordheim Lind-Solstad" userId="S::kl578@kirken.no::deef7218-ca28-41c4-83a7-d381086d58d4" providerId="AD" clId="Web-{65B4A801-A854-4255-836A-60A80EECB69A}" dt="2025-01-30T13:14:35.961" v="1"/>
        <pc:sldMkLst>
          <pc:docMk/>
          <pc:sldMk cId="2957768814" sldId="279"/>
        </pc:sldMkLst>
      </pc:sldChg>
    </pc:docChg>
  </pc:docChgLst>
  <pc:docChgLst>
    <pc:chgData name="Morten Huuse Fjøren" userId="47300b3c-9601-47a1-8642-3bfb11b10f38" providerId="ADAL" clId="{6D382A52-9A64-4E7A-BDD2-AB9B062365D2}"/>
    <pc:docChg chg="undo custSel delSld modSld sldOrd">
      <pc:chgData name="Morten Huuse Fjøren" userId="47300b3c-9601-47a1-8642-3bfb11b10f38" providerId="ADAL" clId="{6D382A52-9A64-4E7A-BDD2-AB9B062365D2}" dt="2024-12-13T12:42:23.679" v="1850" actId="20577"/>
      <pc:docMkLst>
        <pc:docMk/>
      </pc:docMkLst>
      <pc:sldChg chg="modSp mod">
        <pc:chgData name="Morten Huuse Fjøren" userId="47300b3c-9601-47a1-8642-3bfb11b10f38" providerId="ADAL" clId="{6D382A52-9A64-4E7A-BDD2-AB9B062365D2}" dt="2024-12-05T12:23:54.371" v="1110" actId="20577"/>
        <pc:sldMkLst>
          <pc:docMk/>
          <pc:sldMk cId="3684835813" sldId="256"/>
        </pc:sldMkLst>
        <pc:spChg chg="mod">
          <ac:chgData name="Morten Huuse Fjøren" userId="47300b3c-9601-47a1-8642-3bfb11b10f38" providerId="ADAL" clId="{6D382A52-9A64-4E7A-BDD2-AB9B062365D2}" dt="2024-12-05T12:23:54.371" v="1110" actId="20577"/>
          <ac:spMkLst>
            <pc:docMk/>
            <pc:sldMk cId="3684835813" sldId="256"/>
            <ac:spMk id="6" creationId="{05667C8D-6B82-674C-9D19-3BEE5458A991}"/>
          </ac:spMkLst>
        </pc:spChg>
      </pc:sldChg>
      <pc:sldChg chg="modSp mod">
        <pc:chgData name="Morten Huuse Fjøren" userId="47300b3c-9601-47a1-8642-3bfb11b10f38" providerId="ADAL" clId="{6D382A52-9A64-4E7A-BDD2-AB9B062365D2}" dt="2024-12-05T12:21:33.124" v="1032" actId="20577"/>
        <pc:sldMkLst>
          <pc:docMk/>
          <pc:sldMk cId="1176732268" sldId="262"/>
        </pc:sldMkLst>
        <pc:spChg chg="mod">
          <ac:chgData name="Morten Huuse Fjøren" userId="47300b3c-9601-47a1-8642-3bfb11b10f38" providerId="ADAL" clId="{6D382A52-9A64-4E7A-BDD2-AB9B062365D2}" dt="2024-12-05T12:21:33.124" v="1032" actId="20577"/>
          <ac:spMkLst>
            <pc:docMk/>
            <pc:sldMk cId="1176732268" sldId="262"/>
            <ac:spMk id="2" creationId="{09A62315-B1DB-0FC8-9B57-42C86C52A963}"/>
          </ac:spMkLst>
        </pc:spChg>
      </pc:sldChg>
      <pc:sldChg chg="modSp mod">
        <pc:chgData name="Morten Huuse Fjøren" userId="47300b3c-9601-47a1-8642-3bfb11b10f38" providerId="ADAL" clId="{6D382A52-9A64-4E7A-BDD2-AB9B062365D2}" dt="2024-12-13T12:42:23.679" v="1850" actId="20577"/>
        <pc:sldMkLst>
          <pc:docMk/>
          <pc:sldMk cId="2032377378" sldId="263"/>
        </pc:sldMkLst>
        <pc:spChg chg="mod">
          <ac:chgData name="Morten Huuse Fjøren" userId="47300b3c-9601-47a1-8642-3bfb11b10f38" providerId="ADAL" clId="{6D382A52-9A64-4E7A-BDD2-AB9B062365D2}" dt="2024-12-13T12:42:23.679" v="1850" actId="20577"/>
          <ac:spMkLst>
            <pc:docMk/>
            <pc:sldMk cId="2032377378" sldId="263"/>
            <ac:spMk id="3" creationId="{1EF55745-04C8-331B-7746-D7418C3B4D76}"/>
          </ac:spMkLst>
        </pc:spChg>
      </pc:sldChg>
      <pc:sldChg chg="del">
        <pc:chgData name="Morten Huuse Fjøren" userId="47300b3c-9601-47a1-8642-3bfb11b10f38" providerId="ADAL" clId="{6D382A52-9A64-4E7A-BDD2-AB9B062365D2}" dt="2024-12-04T13:33:54.044" v="148" actId="47"/>
        <pc:sldMkLst>
          <pc:docMk/>
          <pc:sldMk cId="3042359581" sldId="264"/>
        </pc:sldMkLst>
      </pc:sldChg>
      <pc:sldChg chg="modSp mod">
        <pc:chgData name="Morten Huuse Fjøren" userId="47300b3c-9601-47a1-8642-3bfb11b10f38" providerId="ADAL" clId="{6D382A52-9A64-4E7A-BDD2-AB9B062365D2}" dt="2024-12-05T14:13:42.283" v="1681" actId="20577"/>
        <pc:sldMkLst>
          <pc:docMk/>
          <pc:sldMk cId="1589864164" sldId="265"/>
        </pc:sldMkLst>
        <pc:spChg chg="mod">
          <ac:chgData name="Morten Huuse Fjøren" userId="47300b3c-9601-47a1-8642-3bfb11b10f38" providerId="ADAL" clId="{6D382A52-9A64-4E7A-BDD2-AB9B062365D2}" dt="2024-12-04T13:34:50.472" v="179" actId="404"/>
          <ac:spMkLst>
            <pc:docMk/>
            <pc:sldMk cId="1589864164" sldId="265"/>
            <ac:spMk id="2" creationId="{A73A8518-2554-04E4-941A-ABDE674611D9}"/>
          </ac:spMkLst>
        </pc:spChg>
        <pc:spChg chg="mod">
          <ac:chgData name="Morten Huuse Fjøren" userId="47300b3c-9601-47a1-8642-3bfb11b10f38" providerId="ADAL" clId="{6D382A52-9A64-4E7A-BDD2-AB9B062365D2}" dt="2024-12-05T14:13:42.283" v="1681" actId="20577"/>
          <ac:spMkLst>
            <pc:docMk/>
            <pc:sldMk cId="1589864164" sldId="265"/>
            <ac:spMk id="3" creationId="{B3A31F5D-1368-3F2D-9438-05C518570FC8}"/>
          </ac:spMkLst>
        </pc:spChg>
      </pc:sldChg>
      <pc:sldChg chg="modSp mod ord">
        <pc:chgData name="Morten Huuse Fjøren" userId="47300b3c-9601-47a1-8642-3bfb11b10f38" providerId="ADAL" clId="{6D382A52-9A64-4E7A-BDD2-AB9B062365D2}" dt="2024-12-05T12:20:58.386" v="1022" actId="20577"/>
        <pc:sldMkLst>
          <pc:docMk/>
          <pc:sldMk cId="969753607" sldId="266"/>
        </pc:sldMkLst>
        <pc:spChg chg="mod">
          <ac:chgData name="Morten Huuse Fjøren" userId="47300b3c-9601-47a1-8642-3bfb11b10f38" providerId="ADAL" clId="{6D382A52-9A64-4E7A-BDD2-AB9B062365D2}" dt="2024-12-05T12:20:58.386" v="1022" actId="20577"/>
          <ac:spMkLst>
            <pc:docMk/>
            <pc:sldMk cId="969753607" sldId="266"/>
            <ac:spMk id="3" creationId="{EAE6DA37-58F1-532F-B98D-5AAA3C339868}"/>
          </ac:spMkLst>
        </pc:spChg>
      </pc:sldChg>
      <pc:sldChg chg="modSp mod">
        <pc:chgData name="Morten Huuse Fjøren" userId="47300b3c-9601-47a1-8642-3bfb11b10f38" providerId="ADAL" clId="{6D382A52-9A64-4E7A-BDD2-AB9B062365D2}" dt="2024-12-13T09:59:13.437" v="1824" actId="1076"/>
        <pc:sldMkLst>
          <pc:docMk/>
          <pc:sldMk cId="2986714971" sldId="267"/>
        </pc:sldMkLst>
        <pc:spChg chg="mod">
          <ac:chgData name="Morten Huuse Fjøren" userId="47300b3c-9601-47a1-8642-3bfb11b10f38" providerId="ADAL" clId="{6D382A52-9A64-4E7A-BDD2-AB9B062365D2}" dt="2024-12-13T09:59:13.437" v="1824" actId="1076"/>
          <ac:spMkLst>
            <pc:docMk/>
            <pc:sldMk cId="2986714971" sldId="267"/>
            <ac:spMk id="3" creationId="{9E80C274-F2D5-D538-5CD8-93E6C5A6749F}"/>
          </ac:spMkLst>
        </pc:spChg>
      </pc:sldChg>
      <pc:sldChg chg="modSp mod">
        <pc:chgData name="Morten Huuse Fjøren" userId="47300b3c-9601-47a1-8642-3bfb11b10f38" providerId="ADAL" clId="{6D382A52-9A64-4E7A-BDD2-AB9B062365D2}" dt="2024-12-05T13:56:24.359" v="1327" actId="20577"/>
        <pc:sldMkLst>
          <pc:docMk/>
          <pc:sldMk cId="3582014655" sldId="268"/>
        </pc:sldMkLst>
        <pc:spChg chg="mod">
          <ac:chgData name="Morten Huuse Fjøren" userId="47300b3c-9601-47a1-8642-3bfb11b10f38" providerId="ADAL" clId="{6D382A52-9A64-4E7A-BDD2-AB9B062365D2}" dt="2024-12-05T13:56:24.359" v="1327" actId="20577"/>
          <ac:spMkLst>
            <pc:docMk/>
            <pc:sldMk cId="3582014655" sldId="268"/>
            <ac:spMk id="3" creationId="{359FE5F8-D969-EA10-250F-58AF9F832C32}"/>
          </ac:spMkLst>
        </pc:spChg>
      </pc:sldChg>
      <pc:sldChg chg="modSp mod">
        <pc:chgData name="Morten Huuse Fjøren" userId="47300b3c-9601-47a1-8642-3bfb11b10f38" providerId="ADAL" clId="{6D382A52-9A64-4E7A-BDD2-AB9B062365D2}" dt="2024-12-13T10:00:22.478" v="1835" actId="20577"/>
        <pc:sldMkLst>
          <pc:docMk/>
          <pc:sldMk cId="1867329023" sldId="269"/>
        </pc:sldMkLst>
        <pc:spChg chg="mod">
          <ac:chgData name="Morten Huuse Fjøren" userId="47300b3c-9601-47a1-8642-3bfb11b10f38" providerId="ADAL" clId="{6D382A52-9A64-4E7A-BDD2-AB9B062365D2}" dt="2024-12-13T10:00:22.478" v="1835" actId="20577"/>
          <ac:spMkLst>
            <pc:docMk/>
            <pc:sldMk cId="1867329023" sldId="269"/>
            <ac:spMk id="3" creationId="{DAB78F58-DAD0-CC4C-220F-0DF6D24780EB}"/>
          </ac:spMkLst>
        </pc:spChg>
      </pc:sldChg>
      <pc:sldChg chg="modSp mod">
        <pc:chgData name="Morten Huuse Fjøren" userId="47300b3c-9601-47a1-8642-3bfb11b10f38" providerId="ADAL" clId="{6D382A52-9A64-4E7A-BDD2-AB9B062365D2}" dt="2024-12-13T10:01:26.783" v="1843" actId="20577"/>
        <pc:sldMkLst>
          <pc:docMk/>
          <pc:sldMk cId="3010432465" sldId="270"/>
        </pc:sldMkLst>
        <pc:spChg chg="mod">
          <ac:chgData name="Morten Huuse Fjøren" userId="47300b3c-9601-47a1-8642-3bfb11b10f38" providerId="ADAL" clId="{6D382A52-9A64-4E7A-BDD2-AB9B062365D2}" dt="2024-12-13T10:01:26.783" v="1843" actId="20577"/>
          <ac:spMkLst>
            <pc:docMk/>
            <pc:sldMk cId="3010432465" sldId="270"/>
            <ac:spMk id="3" creationId="{E9258487-8CC9-D048-92EB-CB1D08258E79}"/>
          </ac:spMkLst>
        </pc:spChg>
      </pc:sldChg>
      <pc:sldChg chg="modSp mod">
        <pc:chgData name="Morten Huuse Fjøren" userId="47300b3c-9601-47a1-8642-3bfb11b10f38" providerId="ADAL" clId="{6D382A52-9A64-4E7A-BDD2-AB9B062365D2}" dt="2024-12-05T14:13:13.150" v="1630" actId="12"/>
        <pc:sldMkLst>
          <pc:docMk/>
          <pc:sldMk cId="903907180" sldId="271"/>
        </pc:sldMkLst>
      </pc:sldChg>
      <pc:sldChg chg="modSp mod">
        <pc:chgData name="Morten Huuse Fjøren" userId="47300b3c-9601-47a1-8642-3bfb11b10f38" providerId="ADAL" clId="{6D382A52-9A64-4E7A-BDD2-AB9B062365D2}" dt="2024-12-05T12:22:06.849" v="1072" actId="14100"/>
        <pc:sldMkLst>
          <pc:docMk/>
          <pc:sldMk cId="1510450416" sldId="272"/>
        </pc:sldMkLst>
        <pc:spChg chg="mod">
          <ac:chgData name="Morten Huuse Fjøren" userId="47300b3c-9601-47a1-8642-3bfb11b10f38" providerId="ADAL" clId="{6D382A52-9A64-4E7A-BDD2-AB9B062365D2}" dt="2024-12-05T12:21:48.251" v="1053" actId="1035"/>
          <ac:spMkLst>
            <pc:docMk/>
            <pc:sldMk cId="1510450416" sldId="272"/>
            <ac:spMk id="2" creationId="{E2CEEB47-FAC5-C540-2DD0-5D68378C3847}"/>
          </ac:spMkLst>
        </pc:spChg>
        <pc:spChg chg="mod">
          <ac:chgData name="Morten Huuse Fjøren" userId="47300b3c-9601-47a1-8642-3bfb11b10f38" providerId="ADAL" clId="{6D382A52-9A64-4E7A-BDD2-AB9B062365D2}" dt="2024-12-05T12:22:06.849" v="1072" actId="14100"/>
          <ac:spMkLst>
            <pc:docMk/>
            <pc:sldMk cId="1510450416" sldId="272"/>
            <ac:spMk id="3" creationId="{48F2D0E1-334D-0ED1-6A11-CAFC104766A1}"/>
          </ac:spMkLst>
        </pc:spChg>
      </pc:sldChg>
    </pc:docChg>
  </pc:docChgLst>
  <pc:docChgLst>
    <pc:chgData name="Caroline Vesterberg" userId="S::cv888@kirken.no::46d67e6e-a5f8-4f03-93a0-d7d61a9815e8" providerId="AD" clId="Web-{CC7BF3D0-C70A-33AC-3033-4A603EDF07F3}"/>
    <pc:docChg chg="addSld delSld modSld sldOrd">
      <pc:chgData name="Caroline Vesterberg" userId="S::cv888@kirken.no::46d67e6e-a5f8-4f03-93a0-d7d61a9815e8" providerId="AD" clId="Web-{CC7BF3D0-C70A-33AC-3033-4A603EDF07F3}" dt="2025-01-28T12:28:46.022" v="319" actId="20577"/>
      <pc:docMkLst>
        <pc:docMk/>
      </pc:docMkLst>
      <pc:sldChg chg="modSp">
        <pc:chgData name="Caroline Vesterberg" userId="S::cv888@kirken.no::46d67e6e-a5f8-4f03-93a0-d7d61a9815e8" providerId="AD" clId="Web-{CC7BF3D0-C70A-33AC-3033-4A603EDF07F3}" dt="2025-01-28T09:19:29.101" v="1" actId="20577"/>
        <pc:sldMkLst>
          <pc:docMk/>
          <pc:sldMk cId="3684835813" sldId="256"/>
        </pc:sldMkLst>
        <pc:spChg chg="mod">
          <ac:chgData name="Caroline Vesterberg" userId="S::cv888@kirken.no::46d67e6e-a5f8-4f03-93a0-d7d61a9815e8" providerId="AD" clId="Web-{CC7BF3D0-C70A-33AC-3033-4A603EDF07F3}" dt="2025-01-28T09:19:29.101" v="1" actId="20577"/>
          <ac:spMkLst>
            <pc:docMk/>
            <pc:sldMk cId="3684835813" sldId="256"/>
            <ac:spMk id="6" creationId="{05667C8D-6B82-674C-9D19-3BEE5458A991}"/>
          </ac:spMkLst>
        </pc:spChg>
      </pc:sldChg>
      <pc:sldChg chg="modSp">
        <pc:chgData name="Caroline Vesterberg" userId="S::cv888@kirken.no::46d67e6e-a5f8-4f03-93a0-d7d61a9815e8" providerId="AD" clId="Web-{CC7BF3D0-C70A-33AC-3033-4A603EDF07F3}" dt="2025-01-28T11:24:12.542" v="66" actId="20577"/>
        <pc:sldMkLst>
          <pc:docMk/>
          <pc:sldMk cId="2032377378" sldId="263"/>
        </pc:sldMkLst>
        <pc:spChg chg="mod">
          <ac:chgData name="Caroline Vesterberg" userId="S::cv888@kirken.no::46d67e6e-a5f8-4f03-93a0-d7d61a9815e8" providerId="AD" clId="Web-{CC7BF3D0-C70A-33AC-3033-4A603EDF07F3}" dt="2025-01-28T11:24:02.073" v="65" actId="20577"/>
          <ac:spMkLst>
            <pc:docMk/>
            <pc:sldMk cId="2032377378" sldId="263"/>
            <ac:spMk id="2" creationId="{8D8263A9-1DC9-3C61-81FA-6F20C3187DBA}"/>
          </ac:spMkLst>
        </pc:spChg>
        <pc:spChg chg="mod">
          <ac:chgData name="Caroline Vesterberg" userId="S::cv888@kirken.no::46d67e6e-a5f8-4f03-93a0-d7d61a9815e8" providerId="AD" clId="Web-{CC7BF3D0-C70A-33AC-3033-4A603EDF07F3}" dt="2025-01-28T11:24:12.542" v="66" actId="20577"/>
          <ac:spMkLst>
            <pc:docMk/>
            <pc:sldMk cId="2032377378" sldId="263"/>
            <ac:spMk id="3" creationId="{1EF55745-04C8-331B-7746-D7418C3B4D76}"/>
          </ac:spMkLst>
        </pc:spChg>
      </pc:sldChg>
      <pc:sldChg chg="modSp ord">
        <pc:chgData name="Caroline Vesterberg" userId="S::cv888@kirken.no::46d67e6e-a5f8-4f03-93a0-d7d61a9815e8" providerId="AD" clId="Web-{CC7BF3D0-C70A-33AC-3033-4A603EDF07F3}" dt="2025-01-28T12:28:46.022" v="319" actId="20577"/>
        <pc:sldMkLst>
          <pc:docMk/>
          <pc:sldMk cId="1589864164" sldId="265"/>
        </pc:sldMkLst>
        <pc:spChg chg="mod">
          <ac:chgData name="Caroline Vesterberg" userId="S::cv888@kirken.no::46d67e6e-a5f8-4f03-93a0-d7d61a9815e8" providerId="AD" clId="Web-{CC7BF3D0-C70A-33AC-3033-4A603EDF07F3}" dt="2025-01-28T12:26:34.455" v="312" actId="14100"/>
          <ac:spMkLst>
            <pc:docMk/>
            <pc:sldMk cId="1589864164" sldId="265"/>
            <ac:spMk id="2" creationId="{A73A8518-2554-04E4-941A-ABDE674611D9}"/>
          </ac:spMkLst>
        </pc:spChg>
        <pc:spChg chg="mod">
          <ac:chgData name="Caroline Vesterberg" userId="S::cv888@kirken.no::46d67e6e-a5f8-4f03-93a0-d7d61a9815e8" providerId="AD" clId="Web-{CC7BF3D0-C70A-33AC-3033-4A603EDF07F3}" dt="2025-01-28T12:28:46.022" v="319" actId="20577"/>
          <ac:spMkLst>
            <pc:docMk/>
            <pc:sldMk cId="1589864164" sldId="265"/>
            <ac:spMk id="3" creationId="{B3A31F5D-1368-3F2D-9438-05C518570FC8}"/>
          </ac:spMkLst>
        </pc:spChg>
      </pc:sldChg>
      <pc:sldChg chg="addSp modSp">
        <pc:chgData name="Caroline Vesterberg" userId="S::cv888@kirken.no::46d67e6e-a5f8-4f03-93a0-d7d61a9815e8" providerId="AD" clId="Web-{CC7BF3D0-C70A-33AC-3033-4A603EDF07F3}" dt="2025-01-28T11:41:53.897" v="101" actId="1076"/>
        <pc:sldMkLst>
          <pc:docMk/>
          <pc:sldMk cId="2986714971" sldId="267"/>
        </pc:sldMkLst>
        <pc:spChg chg="mod">
          <ac:chgData name="Caroline Vesterberg" userId="S::cv888@kirken.no::46d67e6e-a5f8-4f03-93a0-d7d61a9815e8" providerId="AD" clId="Web-{CC7BF3D0-C70A-33AC-3033-4A603EDF07F3}" dt="2025-01-28T11:41:53.897" v="101" actId="1076"/>
          <ac:spMkLst>
            <pc:docMk/>
            <pc:sldMk cId="2986714971" sldId="267"/>
            <ac:spMk id="3" creationId="{9E80C274-F2D5-D538-5CD8-93E6C5A6749F}"/>
          </ac:spMkLst>
        </pc:spChg>
        <pc:picChg chg="add mod">
          <ac:chgData name="Caroline Vesterberg" userId="S::cv888@kirken.no::46d67e6e-a5f8-4f03-93a0-d7d61a9815e8" providerId="AD" clId="Web-{CC7BF3D0-C70A-33AC-3033-4A603EDF07F3}" dt="2025-01-28T11:41:42.271" v="100" actId="14100"/>
          <ac:picMkLst>
            <pc:docMk/>
            <pc:sldMk cId="2986714971" sldId="267"/>
            <ac:picMk id="2" creationId="{00C1B2C2-AA54-E463-E376-8CF2EBBE5A74}"/>
          </ac:picMkLst>
        </pc:picChg>
      </pc:sldChg>
      <pc:sldChg chg="modSp ord">
        <pc:chgData name="Caroline Vesterberg" userId="S::cv888@kirken.no::46d67e6e-a5f8-4f03-93a0-d7d61a9815e8" providerId="AD" clId="Web-{CC7BF3D0-C70A-33AC-3033-4A603EDF07F3}" dt="2025-01-28T12:03:12.119" v="213" actId="20577"/>
        <pc:sldMkLst>
          <pc:docMk/>
          <pc:sldMk cId="3582014655" sldId="268"/>
        </pc:sldMkLst>
        <pc:spChg chg="mod">
          <ac:chgData name="Caroline Vesterberg" userId="S::cv888@kirken.no::46d67e6e-a5f8-4f03-93a0-d7d61a9815e8" providerId="AD" clId="Web-{CC7BF3D0-C70A-33AC-3033-4A603EDF07F3}" dt="2025-01-28T12:03:12.119" v="213" actId="20577"/>
          <ac:spMkLst>
            <pc:docMk/>
            <pc:sldMk cId="3582014655" sldId="268"/>
            <ac:spMk id="3" creationId="{359FE5F8-D969-EA10-250F-58AF9F832C32}"/>
          </ac:spMkLst>
        </pc:spChg>
      </pc:sldChg>
      <pc:sldChg chg="modSp ord">
        <pc:chgData name="Caroline Vesterberg" userId="S::cv888@kirken.no::46d67e6e-a5f8-4f03-93a0-d7d61a9815e8" providerId="AD" clId="Web-{CC7BF3D0-C70A-33AC-3033-4A603EDF07F3}" dt="2025-01-28T12:18:21.217" v="281" actId="20577"/>
        <pc:sldMkLst>
          <pc:docMk/>
          <pc:sldMk cId="1867329023" sldId="269"/>
        </pc:sldMkLst>
        <pc:spChg chg="mod">
          <ac:chgData name="Caroline Vesterberg" userId="S::cv888@kirken.no::46d67e6e-a5f8-4f03-93a0-d7d61a9815e8" providerId="AD" clId="Web-{CC7BF3D0-C70A-33AC-3033-4A603EDF07F3}" dt="2025-01-28T12:18:21.217" v="281" actId="20577"/>
          <ac:spMkLst>
            <pc:docMk/>
            <pc:sldMk cId="1867329023" sldId="269"/>
            <ac:spMk id="3" creationId="{DAB78F58-DAD0-CC4C-220F-0DF6D24780EB}"/>
          </ac:spMkLst>
        </pc:spChg>
      </pc:sldChg>
      <pc:sldChg chg="addSp modSp">
        <pc:chgData name="Caroline Vesterberg" userId="S::cv888@kirken.no::46d67e6e-a5f8-4f03-93a0-d7d61a9815e8" providerId="AD" clId="Web-{CC7BF3D0-C70A-33AC-3033-4A603EDF07F3}" dt="2025-01-28T12:11:23.982" v="244" actId="1076"/>
        <pc:sldMkLst>
          <pc:docMk/>
          <pc:sldMk cId="3010432465" sldId="270"/>
        </pc:sldMkLst>
        <pc:spChg chg="mod">
          <ac:chgData name="Caroline Vesterberg" userId="S::cv888@kirken.no::46d67e6e-a5f8-4f03-93a0-d7d61a9815e8" providerId="AD" clId="Web-{CC7BF3D0-C70A-33AC-3033-4A603EDF07F3}" dt="2025-01-28T12:10:55.277" v="240" actId="14100"/>
          <ac:spMkLst>
            <pc:docMk/>
            <pc:sldMk cId="3010432465" sldId="270"/>
            <ac:spMk id="3" creationId="{E9258487-8CC9-D048-92EB-CB1D08258E79}"/>
          </ac:spMkLst>
        </pc:spChg>
        <pc:picChg chg="add mod">
          <ac:chgData name="Caroline Vesterberg" userId="S::cv888@kirken.no::46d67e6e-a5f8-4f03-93a0-d7d61a9815e8" providerId="AD" clId="Web-{CC7BF3D0-C70A-33AC-3033-4A603EDF07F3}" dt="2025-01-28T12:11:23.982" v="244" actId="1076"/>
          <ac:picMkLst>
            <pc:docMk/>
            <pc:sldMk cId="3010432465" sldId="270"/>
            <ac:picMk id="2" creationId="{C1ED253B-DB33-0F9C-D50C-F58350F736C5}"/>
          </ac:picMkLst>
        </pc:picChg>
      </pc:sldChg>
      <pc:sldChg chg="del">
        <pc:chgData name="Caroline Vesterberg" userId="S::cv888@kirken.no::46d67e6e-a5f8-4f03-93a0-d7d61a9815e8" providerId="AD" clId="Web-{CC7BF3D0-C70A-33AC-3033-4A603EDF07F3}" dt="2025-01-28T10:12:40.160" v="36"/>
        <pc:sldMkLst>
          <pc:docMk/>
          <pc:sldMk cId="903907180" sldId="271"/>
        </pc:sldMkLst>
      </pc:sldChg>
      <pc:sldChg chg="addSp modSp new ord">
        <pc:chgData name="Caroline Vesterberg" userId="S::cv888@kirken.no::46d67e6e-a5f8-4f03-93a0-d7d61a9815e8" providerId="AD" clId="Web-{CC7BF3D0-C70A-33AC-3033-4A603EDF07F3}" dt="2025-01-28T11:42:26.960" v="109" actId="20577"/>
        <pc:sldMkLst>
          <pc:docMk/>
          <pc:sldMk cId="1493239946" sldId="273"/>
        </pc:sldMkLst>
        <pc:spChg chg="mod">
          <ac:chgData name="Caroline Vesterberg" userId="S::cv888@kirken.no::46d67e6e-a5f8-4f03-93a0-d7d61a9815e8" providerId="AD" clId="Web-{CC7BF3D0-C70A-33AC-3033-4A603EDF07F3}" dt="2025-01-28T11:15:08.646" v="47" actId="20577"/>
          <ac:spMkLst>
            <pc:docMk/>
            <pc:sldMk cId="1493239946" sldId="273"/>
            <ac:spMk id="2" creationId="{A880F75D-C633-26B4-4DE1-7A70F2CD4FB9}"/>
          </ac:spMkLst>
        </pc:spChg>
        <pc:spChg chg="mod">
          <ac:chgData name="Caroline Vesterberg" userId="S::cv888@kirken.no::46d67e6e-a5f8-4f03-93a0-d7d61a9815e8" providerId="AD" clId="Web-{CC7BF3D0-C70A-33AC-3033-4A603EDF07F3}" dt="2025-01-28T11:42:26.960" v="109" actId="20577"/>
          <ac:spMkLst>
            <pc:docMk/>
            <pc:sldMk cId="1493239946" sldId="273"/>
            <ac:spMk id="3" creationId="{C88DD225-296B-D6C6-AE7E-8123580138B3}"/>
          </ac:spMkLst>
        </pc:spChg>
        <pc:picChg chg="add mod">
          <ac:chgData name="Caroline Vesterberg" userId="S::cv888@kirken.no::46d67e6e-a5f8-4f03-93a0-d7d61a9815e8" providerId="AD" clId="Web-{CC7BF3D0-C70A-33AC-3033-4A603EDF07F3}" dt="2025-01-28T11:24:27.840" v="67" actId="14100"/>
          <ac:picMkLst>
            <pc:docMk/>
            <pc:sldMk cId="1493239946" sldId="273"/>
            <ac:picMk id="6" creationId="{5ECC701D-1E91-A07C-7185-B54B348B8803}"/>
          </ac:picMkLst>
        </pc:picChg>
      </pc:sldChg>
      <pc:sldChg chg="modSp new">
        <pc:chgData name="Caroline Vesterberg" userId="S::cv888@kirken.no::46d67e6e-a5f8-4f03-93a0-d7d61a9815e8" providerId="AD" clId="Web-{CC7BF3D0-C70A-33AC-3033-4A603EDF07F3}" dt="2025-01-28T11:45:38.468" v="129" actId="14100"/>
        <pc:sldMkLst>
          <pc:docMk/>
          <pc:sldMk cId="1372067256" sldId="274"/>
        </pc:sldMkLst>
        <pc:spChg chg="mod">
          <ac:chgData name="Caroline Vesterberg" userId="S::cv888@kirken.no::46d67e6e-a5f8-4f03-93a0-d7d61a9815e8" providerId="AD" clId="Web-{CC7BF3D0-C70A-33AC-3033-4A603EDF07F3}" dt="2025-01-28T11:44:16.387" v="124" actId="14100"/>
          <ac:spMkLst>
            <pc:docMk/>
            <pc:sldMk cId="1372067256" sldId="274"/>
            <ac:spMk id="2" creationId="{07E64FB1-073E-E7A5-79F1-E0DB7BE9D191}"/>
          </ac:spMkLst>
        </pc:spChg>
        <pc:spChg chg="mod">
          <ac:chgData name="Caroline Vesterberg" userId="S::cv888@kirken.no::46d67e6e-a5f8-4f03-93a0-d7d61a9815e8" providerId="AD" clId="Web-{CC7BF3D0-C70A-33AC-3033-4A603EDF07F3}" dt="2025-01-28T11:45:38.468" v="129" actId="14100"/>
          <ac:spMkLst>
            <pc:docMk/>
            <pc:sldMk cId="1372067256" sldId="274"/>
            <ac:spMk id="3" creationId="{82E849B1-3A9D-B635-8010-669FD53C7319}"/>
          </ac:spMkLst>
        </pc:spChg>
      </pc:sldChg>
      <pc:sldChg chg="addSp delSp modSp new">
        <pc:chgData name="Caroline Vesterberg" userId="S::cv888@kirken.no::46d67e6e-a5f8-4f03-93a0-d7d61a9815e8" providerId="AD" clId="Web-{CC7BF3D0-C70A-33AC-3033-4A603EDF07F3}" dt="2025-01-28T11:59:27.282" v="182" actId="1076"/>
        <pc:sldMkLst>
          <pc:docMk/>
          <pc:sldMk cId="3956880562" sldId="275"/>
        </pc:sldMkLst>
        <pc:spChg chg="mod">
          <ac:chgData name="Caroline Vesterberg" userId="S::cv888@kirken.no::46d67e6e-a5f8-4f03-93a0-d7d61a9815e8" providerId="AD" clId="Web-{CC7BF3D0-C70A-33AC-3033-4A603EDF07F3}" dt="2025-01-28T11:58:54.858" v="177" actId="20577"/>
          <ac:spMkLst>
            <pc:docMk/>
            <pc:sldMk cId="3956880562" sldId="275"/>
            <ac:spMk id="2" creationId="{6209EA5B-CC44-E47A-0A3B-1CABD6296F12}"/>
          </ac:spMkLst>
        </pc:spChg>
        <pc:spChg chg="mod">
          <ac:chgData name="Caroline Vesterberg" userId="S::cv888@kirken.no::46d67e6e-a5f8-4f03-93a0-d7d61a9815e8" providerId="AD" clId="Web-{CC7BF3D0-C70A-33AC-3033-4A603EDF07F3}" dt="2025-01-28T11:58:21.967" v="170" actId="20577"/>
          <ac:spMkLst>
            <pc:docMk/>
            <pc:sldMk cId="3956880562" sldId="275"/>
            <ac:spMk id="3" creationId="{DE9D9498-2C9B-A83B-D1EE-67ADD328952D}"/>
          </ac:spMkLst>
        </pc:spChg>
        <pc:picChg chg="add del mod">
          <ac:chgData name="Caroline Vesterberg" userId="S::cv888@kirken.no::46d67e6e-a5f8-4f03-93a0-d7d61a9815e8" providerId="AD" clId="Web-{CC7BF3D0-C70A-33AC-3033-4A603EDF07F3}" dt="2025-01-28T11:57:48.293" v="165"/>
          <ac:picMkLst>
            <pc:docMk/>
            <pc:sldMk cId="3956880562" sldId="275"/>
            <ac:picMk id="6" creationId="{3A1F0E03-2342-6F8C-91A3-43D0C2CC338B}"/>
          </ac:picMkLst>
        </pc:picChg>
        <pc:picChg chg="add mod">
          <ac:chgData name="Caroline Vesterberg" userId="S::cv888@kirken.no::46d67e6e-a5f8-4f03-93a0-d7d61a9815e8" providerId="AD" clId="Web-{CC7BF3D0-C70A-33AC-3033-4A603EDF07F3}" dt="2025-01-28T11:59:27.282" v="182" actId="1076"/>
          <ac:picMkLst>
            <pc:docMk/>
            <pc:sldMk cId="3956880562" sldId="275"/>
            <ac:picMk id="7" creationId="{86B6284C-1CB5-8E21-0277-05EFE3CFFD76}"/>
          </ac:picMkLst>
        </pc:picChg>
      </pc:sldChg>
      <pc:sldChg chg="modSp new">
        <pc:chgData name="Caroline Vesterberg" userId="S::cv888@kirken.no::46d67e6e-a5f8-4f03-93a0-d7d61a9815e8" providerId="AD" clId="Web-{CC7BF3D0-C70A-33AC-3033-4A603EDF07F3}" dt="2025-01-28T12:12:02.686" v="247" actId="1076"/>
        <pc:sldMkLst>
          <pc:docMk/>
          <pc:sldMk cId="4125604162" sldId="276"/>
        </pc:sldMkLst>
        <pc:spChg chg="mod">
          <ac:chgData name="Caroline Vesterberg" userId="S::cv888@kirken.no::46d67e6e-a5f8-4f03-93a0-d7d61a9815e8" providerId="AD" clId="Web-{CC7BF3D0-C70A-33AC-3033-4A603EDF07F3}" dt="2025-01-28T12:11:58.733" v="246" actId="1076"/>
          <ac:spMkLst>
            <pc:docMk/>
            <pc:sldMk cId="4125604162" sldId="276"/>
            <ac:spMk id="2" creationId="{6338112F-905A-8B5E-A6EE-438C0E35AF1F}"/>
          </ac:spMkLst>
        </pc:spChg>
        <pc:spChg chg="mod">
          <ac:chgData name="Caroline Vesterberg" userId="S::cv888@kirken.no::46d67e6e-a5f8-4f03-93a0-d7d61a9815e8" providerId="AD" clId="Web-{CC7BF3D0-C70A-33AC-3033-4A603EDF07F3}" dt="2025-01-28T12:12:02.686" v="247" actId="1076"/>
          <ac:spMkLst>
            <pc:docMk/>
            <pc:sldMk cId="4125604162" sldId="276"/>
            <ac:spMk id="3" creationId="{29E94103-1E57-6F9A-257A-46DF8A830D9E}"/>
          </ac:spMkLst>
        </pc:spChg>
      </pc:sldChg>
      <pc:sldChg chg="addSp modSp new">
        <pc:chgData name="Caroline Vesterberg" userId="S::cv888@kirken.no::46d67e6e-a5f8-4f03-93a0-d7d61a9815e8" providerId="AD" clId="Web-{CC7BF3D0-C70A-33AC-3033-4A603EDF07F3}" dt="2025-01-28T12:17:37.293" v="276" actId="20577"/>
        <pc:sldMkLst>
          <pc:docMk/>
          <pc:sldMk cId="1047675332" sldId="277"/>
        </pc:sldMkLst>
        <pc:spChg chg="mod">
          <ac:chgData name="Caroline Vesterberg" userId="S::cv888@kirken.no::46d67e6e-a5f8-4f03-93a0-d7d61a9815e8" providerId="AD" clId="Web-{CC7BF3D0-C70A-33AC-3033-4A603EDF07F3}" dt="2025-01-28T12:13:09.204" v="266" actId="20577"/>
          <ac:spMkLst>
            <pc:docMk/>
            <pc:sldMk cId="1047675332" sldId="277"/>
            <ac:spMk id="2" creationId="{F1EE3B7F-357B-AE07-B68F-9DBF34D76454}"/>
          </ac:spMkLst>
        </pc:spChg>
        <pc:spChg chg="mod">
          <ac:chgData name="Caroline Vesterberg" userId="S::cv888@kirken.no::46d67e6e-a5f8-4f03-93a0-d7d61a9815e8" providerId="AD" clId="Web-{CC7BF3D0-C70A-33AC-3033-4A603EDF07F3}" dt="2025-01-28T12:17:37.293" v="276" actId="20577"/>
          <ac:spMkLst>
            <pc:docMk/>
            <pc:sldMk cId="1047675332" sldId="277"/>
            <ac:spMk id="3" creationId="{D2C5F1B6-E35D-A175-F962-6A93D787BA79}"/>
          </ac:spMkLst>
        </pc:spChg>
        <pc:picChg chg="add mod">
          <ac:chgData name="Caroline Vesterberg" userId="S::cv888@kirken.no::46d67e6e-a5f8-4f03-93a0-d7d61a9815e8" providerId="AD" clId="Web-{CC7BF3D0-C70A-33AC-3033-4A603EDF07F3}" dt="2025-01-28T12:17:08.448" v="273" actId="14100"/>
          <ac:picMkLst>
            <pc:docMk/>
            <pc:sldMk cId="1047675332" sldId="277"/>
            <ac:picMk id="6" creationId="{7C77A682-D551-0E76-0398-E4778ECDF0BF}"/>
          </ac:picMkLst>
        </pc:picChg>
      </pc:sldChg>
      <pc:sldChg chg="addSp modSp new">
        <pc:chgData name="Caroline Vesterberg" userId="S::cv888@kirken.no::46d67e6e-a5f8-4f03-93a0-d7d61a9815e8" providerId="AD" clId="Web-{CC7BF3D0-C70A-33AC-3033-4A603EDF07F3}" dt="2025-01-28T12:24:28.200" v="303" actId="1076"/>
        <pc:sldMkLst>
          <pc:docMk/>
          <pc:sldMk cId="1266497285" sldId="278"/>
        </pc:sldMkLst>
        <pc:spChg chg="mod">
          <ac:chgData name="Caroline Vesterberg" userId="S::cv888@kirken.no::46d67e6e-a5f8-4f03-93a0-d7d61a9815e8" providerId="AD" clId="Web-{CC7BF3D0-C70A-33AC-3033-4A603EDF07F3}" dt="2025-01-28T12:19:09.640" v="286" actId="20577"/>
          <ac:spMkLst>
            <pc:docMk/>
            <pc:sldMk cId="1266497285" sldId="278"/>
            <ac:spMk id="2" creationId="{26AAD908-2CBD-8E25-7A24-7E12B3EA6EAB}"/>
          </ac:spMkLst>
        </pc:spChg>
        <pc:spChg chg="mod">
          <ac:chgData name="Caroline Vesterberg" userId="S::cv888@kirken.no::46d67e6e-a5f8-4f03-93a0-d7d61a9815e8" providerId="AD" clId="Web-{CC7BF3D0-C70A-33AC-3033-4A603EDF07F3}" dt="2025-01-28T12:20:50.269" v="300" actId="14100"/>
          <ac:spMkLst>
            <pc:docMk/>
            <pc:sldMk cId="1266497285" sldId="278"/>
            <ac:spMk id="3" creationId="{DAB5D108-7DE6-B1A9-8A8E-4654C29866C2}"/>
          </ac:spMkLst>
        </pc:spChg>
        <pc:picChg chg="add mod">
          <ac:chgData name="Caroline Vesterberg" userId="S::cv888@kirken.no::46d67e6e-a5f8-4f03-93a0-d7d61a9815e8" providerId="AD" clId="Web-{CC7BF3D0-C70A-33AC-3033-4A603EDF07F3}" dt="2025-01-28T12:24:28.200" v="303" actId="1076"/>
          <ac:picMkLst>
            <pc:docMk/>
            <pc:sldMk cId="1266497285" sldId="278"/>
            <ac:picMk id="6" creationId="{5E04061A-4155-A927-C32E-86BC3335884B}"/>
          </ac:picMkLst>
        </pc:picChg>
      </pc:sldChg>
    </pc:docChg>
  </pc:docChgLst>
  <pc:docChgLst>
    <pc:chgData name="Katrine Jordheim Lind-Solstad" userId="S::kl578@kirken.no::deef7218-ca28-41c4-83a7-d381086d58d4" providerId="AD" clId="Web-{8D2EA2EE-9712-479E-84E2-12EE597314F5}"/>
    <pc:docChg chg="addSld delSld modSld">
      <pc:chgData name="Katrine Jordheim Lind-Solstad" userId="S::kl578@kirken.no::deef7218-ca28-41c4-83a7-d381086d58d4" providerId="AD" clId="Web-{8D2EA2EE-9712-479E-84E2-12EE597314F5}" dt="2025-01-30T13:01:43.385" v="12"/>
      <pc:docMkLst>
        <pc:docMk/>
      </pc:docMkLst>
      <pc:sldChg chg="modSp">
        <pc:chgData name="Katrine Jordheim Lind-Solstad" userId="S::kl578@kirken.no::deef7218-ca28-41c4-83a7-d381086d58d4" providerId="AD" clId="Web-{8D2EA2EE-9712-479E-84E2-12EE597314F5}" dt="2025-01-30T09:59:42.943" v="7" actId="20577"/>
        <pc:sldMkLst>
          <pc:docMk/>
          <pc:sldMk cId="969753607" sldId="266"/>
        </pc:sldMkLst>
        <pc:spChg chg="mod">
          <ac:chgData name="Katrine Jordheim Lind-Solstad" userId="S::kl578@kirken.no::deef7218-ca28-41c4-83a7-d381086d58d4" providerId="AD" clId="Web-{8D2EA2EE-9712-479E-84E2-12EE597314F5}" dt="2025-01-30T09:59:42.943" v="7" actId="20577"/>
          <ac:spMkLst>
            <pc:docMk/>
            <pc:sldMk cId="969753607" sldId="266"/>
            <ac:spMk id="3" creationId="{EAE6DA37-58F1-532F-B98D-5AAA3C339868}"/>
          </ac:spMkLst>
        </pc:spChg>
      </pc:sldChg>
      <pc:sldChg chg="delSp modSp new del">
        <pc:chgData name="Katrine Jordheim Lind-Solstad" userId="S::kl578@kirken.no::deef7218-ca28-41c4-83a7-d381086d58d4" providerId="AD" clId="Web-{8D2EA2EE-9712-479E-84E2-12EE597314F5}" dt="2025-01-30T13:01:43.385" v="12"/>
        <pc:sldMkLst>
          <pc:docMk/>
          <pc:sldMk cId="143221159" sldId="279"/>
        </pc:sldMkLst>
        <pc:spChg chg="del mod">
          <ac:chgData name="Katrine Jordheim Lind-Solstad" userId="S::kl578@kirken.no::deef7218-ca28-41c4-83a7-d381086d58d4" providerId="AD" clId="Web-{8D2EA2EE-9712-479E-84E2-12EE597314F5}" dt="2025-01-30T12:56:40.093" v="10"/>
          <ac:spMkLst>
            <pc:docMk/>
            <pc:sldMk cId="143221159" sldId="279"/>
            <ac:spMk id="2" creationId="{D6842BB4-CADB-E2EF-DEBB-88B01D12E2BD}"/>
          </ac:spMkLst>
        </pc:spChg>
        <pc:spChg chg="del">
          <ac:chgData name="Katrine Jordheim Lind-Solstad" userId="S::kl578@kirken.no::deef7218-ca28-41c4-83a7-d381086d58d4" providerId="AD" clId="Web-{8D2EA2EE-9712-479E-84E2-12EE597314F5}" dt="2025-01-30T12:56:43.609" v="11"/>
          <ac:spMkLst>
            <pc:docMk/>
            <pc:sldMk cId="143221159" sldId="279"/>
            <ac:spMk id="3" creationId="{07BE34F8-8456-A0F1-6E9D-AE8B0D3CFF7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30.01.2025</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30.01.2025</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30.01.2025</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30.01.2025</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30.01.2025</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30.01.2025</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30.01.2025</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30.01.2025</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30.01.2025</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30.01.2025</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30.01.2025</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30.01.2025</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30.01.2025</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30.01.2025</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30.01.2025</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30.01.2025</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30.01.2025</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30.01.2025</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30.01.2025</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30.01.2025</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30.01.2025</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30.01.2025</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30.01.2025</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30.01.2025</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30.01.2025</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30.01.2025</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30.01.2025</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30.01.2025</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1">
            <a:extLst>
              <a:ext uri="{FF2B5EF4-FFF2-40B4-BE49-F238E27FC236}">
                <a16:creationId xmlns:a16="http://schemas.microsoft.com/office/drawing/2014/main" id="{851F7185-CA9F-05C7-7DC5-F35B81BC42FD}"/>
              </a:ext>
            </a:extLst>
          </p:cNvPr>
          <p:cNvSpPr>
            <a:spLocks noGrp="1"/>
          </p:cNvSpPr>
          <p:nvPr>
            <p:ph type="dt" sz="half" idx="10"/>
          </p:nvPr>
        </p:nvSpPr>
        <p:spPr>
          <a:xfrm>
            <a:off x="10484745" y="6437935"/>
            <a:ext cx="1083367" cy="212492"/>
          </a:xfrm>
        </p:spPr>
        <p:txBody>
          <a:bodyPr/>
          <a:lstStyle/>
          <a:p>
            <a:pPr>
              <a:spcAft>
                <a:spcPts val="600"/>
              </a:spcAft>
            </a:pPr>
            <a:fld id="{8677268F-F4F9-784E-BF23-EA1CACFD53E7}" type="datetime1">
              <a:rPr lang="nb-NO" smtClean="0"/>
              <a:pPr>
                <a:spcAft>
                  <a:spcPts val="600"/>
                </a:spcAft>
              </a:pPr>
              <a:t>30.01.2025</a:t>
            </a:fld>
            <a:endParaRPr lang="nb-NO"/>
          </a:p>
        </p:txBody>
      </p:sp>
      <p:sp>
        <p:nvSpPr>
          <p:cNvPr id="28" name="Slide Number Placeholder 2">
            <a:extLst>
              <a:ext uri="{FF2B5EF4-FFF2-40B4-BE49-F238E27FC236}">
                <a16:creationId xmlns:a16="http://schemas.microsoft.com/office/drawing/2014/main" id="{F3B3CC70-E015-81EF-21D3-614B1073A463}"/>
              </a:ext>
            </a:extLst>
          </p:cNvPr>
          <p:cNvSpPr>
            <a:spLocks noGrp="1"/>
          </p:cNvSpPr>
          <p:nvPr>
            <p:ph type="sldNum" sz="quarter" idx="12"/>
          </p:nvPr>
        </p:nvSpPr>
        <p:spPr>
          <a:xfrm>
            <a:off x="11708957" y="6437935"/>
            <a:ext cx="347663" cy="212492"/>
          </a:xfrm>
        </p:spPr>
        <p:txBody>
          <a:bodyPr/>
          <a:lstStyle/>
          <a:p>
            <a:pPr>
              <a:spcAft>
                <a:spcPts val="600"/>
              </a:spcAft>
            </a:pPr>
            <a:fld id="{46765B28-40BF-0A46-BB8F-30D004035CD9}" type="slidenum">
              <a:rPr lang="nb-NO" smtClean="0"/>
              <a:pPr>
                <a:spcAft>
                  <a:spcPts val="600"/>
                </a:spcAft>
              </a:pPr>
              <a:t>1</a:t>
            </a:fld>
            <a:endParaRPr lang="nb-NO"/>
          </a:p>
        </p:txBody>
      </p:sp>
      <p:sp>
        <p:nvSpPr>
          <p:cNvPr id="5" name="Tittel 4">
            <a:extLst>
              <a:ext uri="{FF2B5EF4-FFF2-40B4-BE49-F238E27FC236}">
                <a16:creationId xmlns:a16="http://schemas.microsoft.com/office/drawing/2014/main" id="{EB0F9D77-AFA6-3341-9846-F5DBD0D60CB1}"/>
              </a:ext>
            </a:extLst>
          </p:cNvPr>
          <p:cNvSpPr>
            <a:spLocks noGrp="1"/>
          </p:cNvSpPr>
          <p:nvPr>
            <p:ph type="ctrTitle"/>
          </p:nvPr>
        </p:nvSpPr>
        <p:spPr>
          <a:xfrm>
            <a:off x="623888" y="2653904"/>
            <a:ext cx="10944224" cy="883642"/>
          </a:xfrm>
        </p:spPr>
        <p:txBody>
          <a:bodyPr anchor="b">
            <a:normAutofit/>
          </a:bodyPr>
          <a:lstStyle/>
          <a:p>
            <a:r>
              <a:rPr lang="nb-NO" dirty="0"/>
              <a:t>UKM 2025</a:t>
            </a:r>
          </a:p>
        </p:txBody>
      </p:sp>
      <p:sp>
        <p:nvSpPr>
          <p:cNvPr id="6" name="Undertittel 5">
            <a:extLst>
              <a:ext uri="{FF2B5EF4-FFF2-40B4-BE49-F238E27FC236}">
                <a16:creationId xmlns:a16="http://schemas.microsoft.com/office/drawing/2014/main" id="{05667C8D-6B82-674C-9D19-3BEE5458A991}"/>
              </a:ext>
            </a:extLst>
          </p:cNvPr>
          <p:cNvSpPr>
            <a:spLocks noGrp="1"/>
          </p:cNvSpPr>
          <p:nvPr>
            <p:ph type="subTitle" idx="1"/>
          </p:nvPr>
        </p:nvSpPr>
        <p:spPr>
          <a:xfrm>
            <a:off x="623888" y="3710584"/>
            <a:ext cx="10944224" cy="2347316"/>
          </a:xfrm>
        </p:spPr>
        <p:txBody>
          <a:bodyPr vert="horz" lIns="0" tIns="0" rIns="0" bIns="0" rtlCol="0" anchor="t">
            <a:normAutofit/>
          </a:bodyPr>
          <a:lstStyle/>
          <a:p>
            <a:r>
              <a:rPr lang="nb-NO" dirty="0"/>
              <a:t>Fokussak: </a:t>
            </a:r>
            <a:r>
              <a:rPr lang="nb-NO" dirty="0" err="1"/>
              <a:t>What</a:t>
            </a:r>
            <a:r>
              <a:rPr lang="nb-NO" dirty="0"/>
              <a:t> </a:t>
            </a:r>
            <a:r>
              <a:rPr lang="nb-NO" dirty="0" err="1"/>
              <a:t>would</a:t>
            </a:r>
            <a:r>
              <a:rPr lang="nb-NO" dirty="0"/>
              <a:t> Jesus do? </a:t>
            </a:r>
          </a:p>
          <a:p>
            <a:endParaRPr lang="nb-NO" dirty="0"/>
          </a:p>
          <a:p>
            <a:endParaRPr lang="nb-NO" dirty="0"/>
          </a:p>
          <a:p>
            <a:r>
              <a:rPr lang="nb-NO" dirty="0"/>
              <a:t>Ressurs til ungdomsråd/ungdomsting</a:t>
            </a:r>
          </a:p>
        </p:txBody>
      </p:sp>
      <p:sp>
        <p:nvSpPr>
          <p:cNvPr id="16" name="Text Placeholder 5">
            <a:extLst>
              <a:ext uri="{FF2B5EF4-FFF2-40B4-BE49-F238E27FC236}">
                <a16:creationId xmlns:a16="http://schemas.microsoft.com/office/drawing/2014/main" id="{5AE828A6-0EB3-39EF-A936-EC84724E9DEC}"/>
              </a:ext>
            </a:extLst>
          </p:cNvPr>
          <p:cNvSpPr>
            <a:spLocks noGrp="1"/>
          </p:cNvSpPr>
          <p:nvPr>
            <p:ph type="body" sz="quarter" idx="13"/>
          </p:nvPr>
        </p:nvSpPr>
        <p:spPr>
          <a:xfrm>
            <a:off x="623888" y="2128878"/>
            <a:ext cx="10944224" cy="416480"/>
          </a:xfrm>
        </p:spPr>
        <p:txBody>
          <a:bodyPr/>
          <a:lstStyle/>
          <a:p>
            <a:endParaRPr lang="en-US"/>
          </a:p>
        </p:txBody>
      </p:sp>
    </p:spTree>
    <p:extLst>
      <p:ext uri="{BB962C8B-B14F-4D97-AF65-F5344CB8AC3E}">
        <p14:creationId xmlns:p14="http://schemas.microsoft.com/office/powerpoint/2010/main" val="36848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59FE5F8-D969-EA10-250F-58AF9F832C32}"/>
              </a:ext>
            </a:extLst>
          </p:cNvPr>
          <p:cNvSpPr>
            <a:spLocks noGrp="1"/>
          </p:cNvSpPr>
          <p:nvPr>
            <p:ph type="body" idx="1"/>
          </p:nvPr>
        </p:nvSpPr>
        <p:spPr>
          <a:xfrm>
            <a:off x="674688" y="597582"/>
            <a:ext cx="11014563" cy="5812150"/>
          </a:xfrm>
        </p:spPr>
        <p:txBody>
          <a:bodyPr vert="horz" lIns="0" tIns="0" rIns="0" bIns="0" rtlCol="0" anchor="t">
            <a:noAutofit/>
          </a:bodyPr>
          <a:lstStyle/>
          <a:p>
            <a:pPr>
              <a:lnSpc>
                <a:spcPct val="107000"/>
              </a:lnSpc>
              <a:spcAft>
                <a:spcPts val="800"/>
              </a:spcAft>
            </a:pPr>
            <a:r>
              <a:rPr lang="nb-NO" sz="2800" b="1" kern="100" dirty="0">
                <a:effectLst/>
                <a:ea typeface="Aptos" panose="020B0004020202020204" pitchFamily="34" charset="0"/>
                <a:cs typeface="Times New Roman"/>
              </a:rPr>
              <a:t>Refleksjonsspørsmål:</a:t>
            </a:r>
            <a:endParaRPr lang="en-US" sz="2800" b="1">
              <a:cs typeface="Times New Roman"/>
            </a:endParaRPr>
          </a:p>
          <a:p>
            <a:pPr marL="342900" lvl="0" indent="-342900">
              <a:lnSpc>
                <a:spcPct val="107000"/>
              </a:lnSpc>
              <a:spcAft>
                <a:spcPts val="800"/>
              </a:spcAft>
              <a:buSzPct val="100000"/>
              <a:buFont typeface="Symbol" panose="05050102010706020507" pitchFamily="18" charset="2"/>
              <a:buChar char=""/>
              <a:tabLst>
                <a:tab pos="457200" algn="l"/>
              </a:tabLst>
            </a:pPr>
            <a:r>
              <a:rPr lang="nb-NO" sz="2000" kern="100" dirty="0">
                <a:effectLst/>
                <a:ea typeface="Aptos" panose="020B0004020202020204" pitchFamily="34" charset="0"/>
                <a:cs typeface="Times New Roman" panose="02020603050405020304" pitchFamily="18" charset="0"/>
              </a:rPr>
              <a:t>Har du kjent på følelsen av å bli presset til å endre deg, og i så fall i hvilke situasjoner? </a:t>
            </a:r>
            <a:br>
              <a:rPr lang="nb-NO" sz="2000" kern="100" dirty="0">
                <a:ea typeface="Aptos" panose="020B0004020202020204" pitchFamily="34" charset="0"/>
                <a:cs typeface="Times New Roman" panose="02020603050405020304" pitchFamily="18" charset="0"/>
              </a:rPr>
            </a:br>
            <a:r>
              <a:rPr lang="nb-NO" sz="2000" kern="100" dirty="0">
                <a:effectLst/>
                <a:ea typeface="Aptos" panose="020B0004020202020204" pitchFamily="34" charset="0"/>
                <a:cs typeface="Times New Roman" panose="02020603050405020304" pitchFamily="18" charset="0"/>
              </a:rPr>
              <a:t>Hva er det som gjør det vanskelig å være deg selv?</a:t>
            </a:r>
          </a:p>
          <a:p>
            <a:pPr marL="342900" lvl="0" indent="-342900">
              <a:lnSpc>
                <a:spcPct val="107000"/>
              </a:lnSpc>
              <a:spcAft>
                <a:spcPts val="800"/>
              </a:spcAft>
              <a:buSzPct val="100000"/>
              <a:buFont typeface="Symbol" panose="05050102010706020507" pitchFamily="18" charset="2"/>
              <a:buChar char=""/>
              <a:tabLst>
                <a:tab pos="457200" algn="l"/>
              </a:tabLst>
            </a:pPr>
            <a:r>
              <a:rPr lang="nb-NO" sz="2000" kern="100" dirty="0">
                <a:effectLst/>
                <a:ea typeface="Aptos" panose="020B0004020202020204" pitchFamily="34" charset="0"/>
                <a:cs typeface="Times New Roman" panose="02020603050405020304" pitchFamily="18" charset="0"/>
              </a:rPr>
              <a:t>Hvordan tror du Jesus ville ha håndtert presset til å tilpasse seg andres forventninger? </a:t>
            </a:r>
            <a:br>
              <a:rPr lang="nb-NO" sz="2000" kern="100" dirty="0">
                <a:ea typeface="Aptos" panose="020B0004020202020204" pitchFamily="34" charset="0"/>
                <a:cs typeface="Times New Roman" panose="02020603050405020304" pitchFamily="18" charset="0"/>
              </a:rPr>
            </a:br>
            <a:r>
              <a:rPr lang="nb-NO" sz="2000" kern="100" dirty="0">
                <a:effectLst/>
                <a:ea typeface="Aptos" panose="020B0004020202020204" pitchFamily="34" charset="0"/>
                <a:cs typeface="Times New Roman" panose="02020603050405020304" pitchFamily="18" charset="0"/>
              </a:rPr>
              <a:t>Hva kan vi lære fra hvordan han forble tro mot sitt kall og den han var?</a:t>
            </a:r>
          </a:p>
          <a:p>
            <a:pPr marL="342900" indent="-342900">
              <a:lnSpc>
                <a:spcPct val="107000"/>
              </a:lnSpc>
              <a:spcAft>
                <a:spcPts val="800"/>
              </a:spcAft>
              <a:buSzPct val="100000"/>
              <a:buFont typeface="Symbol" panose="05050102010706020507" pitchFamily="18" charset="2"/>
              <a:buChar char=""/>
              <a:tabLst>
                <a:tab pos="457200" algn="l"/>
              </a:tabLst>
            </a:pPr>
            <a:r>
              <a:rPr lang="nb-NO" sz="2000" kern="100" dirty="0">
                <a:effectLst/>
                <a:ea typeface="Aptos" panose="020B0004020202020204" pitchFamily="34" charset="0"/>
                <a:cs typeface="Times New Roman"/>
              </a:rPr>
              <a:t>Hva sier Bibelen om vår identitet i Kristus? </a:t>
            </a:r>
            <a:r>
              <a:rPr lang="nb-NO" sz="2000" kern="100" dirty="0">
                <a:ea typeface="Aptos" panose="020B0004020202020204" pitchFamily="34" charset="0"/>
                <a:cs typeface="Arial"/>
              </a:rPr>
              <a:t>Hvordan hjelper slike tekster fra Bibelen meg til å forstå hvem jeg er? </a:t>
            </a:r>
            <a:br>
              <a:rPr lang="nb-NO" sz="2000" kern="100" dirty="0">
                <a:ea typeface="Aptos" panose="020B0004020202020204" pitchFamily="34" charset="0"/>
                <a:cs typeface="Times New Roman"/>
              </a:rPr>
            </a:br>
            <a:r>
              <a:rPr lang="nb-NO" sz="2000" u="sng" kern="100" dirty="0">
                <a:effectLst/>
                <a:ea typeface="Aptos" panose="020B0004020202020204" pitchFamily="34" charset="0"/>
                <a:cs typeface="Times New Roman"/>
              </a:rPr>
              <a:t>Eksempler på </a:t>
            </a:r>
            <a:r>
              <a:rPr lang="nb-NO" sz="2000" u="sng" kern="100" dirty="0" err="1">
                <a:effectLst/>
                <a:ea typeface="Aptos" panose="020B0004020202020204" pitchFamily="34" charset="0"/>
                <a:cs typeface="Times New Roman"/>
              </a:rPr>
              <a:t>bibelvers</a:t>
            </a:r>
            <a:r>
              <a:rPr lang="nb-NO" sz="2000" u="sng" kern="100" dirty="0">
                <a:effectLst/>
                <a:ea typeface="Aptos" panose="020B0004020202020204" pitchFamily="34" charset="0"/>
                <a:cs typeface="Times New Roman"/>
              </a:rPr>
              <a:t>: </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Joh. 1, 12</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Joh. 15,16</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Joh. 15, 25</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Rom. 8,1</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1</a:t>
            </a:r>
            <a:r>
              <a:rPr lang="nb-NO" sz="2000" kern="100" dirty="0">
                <a:ea typeface="Aptos" panose="020B0004020202020204" pitchFamily="34" charset="0"/>
                <a:cs typeface="Times New Roman"/>
              </a:rPr>
              <a:t>.</a:t>
            </a:r>
            <a:r>
              <a:rPr lang="nb-NO" sz="2000" kern="100" dirty="0">
                <a:effectLst/>
                <a:ea typeface="Aptos" panose="020B0004020202020204" pitchFamily="34" charset="0"/>
                <a:cs typeface="Times New Roman"/>
              </a:rPr>
              <a:t> Kor. 12,27</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Ef. 2,10</a:t>
            </a:r>
            <a:br>
              <a:rPr lang="nb-NO" sz="2000" kern="100" dirty="0">
                <a:ea typeface="Aptos" panose="020B0004020202020204" pitchFamily="34" charset="0"/>
                <a:cs typeface="Times New Roman"/>
              </a:rPr>
            </a:br>
            <a:r>
              <a:rPr lang="nb-NO" sz="2000" kern="100" dirty="0">
                <a:effectLst/>
                <a:ea typeface="Aptos" panose="020B0004020202020204" pitchFamily="34" charset="0"/>
                <a:cs typeface="Times New Roman"/>
              </a:rPr>
              <a:t>Fil. 4,13</a:t>
            </a:r>
            <a:br>
              <a:rPr lang="nb-NO" sz="2000" kern="100" dirty="0">
                <a:ea typeface="Aptos" panose="020B0004020202020204" pitchFamily="34" charset="0"/>
                <a:cs typeface="Times New Roman" panose="02020603050405020304" pitchFamily="18" charset="0"/>
              </a:rPr>
            </a:br>
            <a:endParaRPr lang="nb-NO" sz="2000" kern="100" dirty="0">
              <a:effectLst/>
              <a:ea typeface="Aptos" panose="020B0004020202020204" pitchFamily="34" charset="0"/>
              <a:cs typeface="Times New Roman"/>
            </a:endParaRPr>
          </a:p>
          <a:p>
            <a:endParaRPr lang="nb-NO" sz="2000" dirty="0"/>
          </a:p>
        </p:txBody>
      </p:sp>
      <p:sp>
        <p:nvSpPr>
          <p:cNvPr id="4" name="Plassholder for dato 3">
            <a:extLst>
              <a:ext uri="{FF2B5EF4-FFF2-40B4-BE49-F238E27FC236}">
                <a16:creationId xmlns:a16="http://schemas.microsoft.com/office/drawing/2014/main" id="{5F3ED841-C5CF-7A33-1A8E-D1352FFDB8DF}"/>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C0BA65EC-F536-219C-CF92-BED9521B1A72}"/>
              </a:ext>
            </a:extLst>
          </p:cNvPr>
          <p:cNvSpPr>
            <a:spLocks noGrp="1"/>
          </p:cNvSpPr>
          <p:nvPr>
            <p:ph type="sldNum" sz="quarter" idx="12"/>
          </p:nvPr>
        </p:nvSpPr>
        <p:spPr/>
        <p:txBody>
          <a:bodyPr/>
          <a:lstStyle/>
          <a:p>
            <a:fld id="{46765B28-40BF-0A46-BB8F-30D004035CD9}" type="slidenum">
              <a:rPr lang="nb-NO" smtClean="0"/>
              <a:pPr/>
              <a:t>10</a:t>
            </a:fld>
            <a:endParaRPr lang="nb-NO"/>
          </a:p>
        </p:txBody>
      </p:sp>
    </p:spTree>
    <p:extLst>
      <p:ext uri="{BB962C8B-B14F-4D97-AF65-F5344CB8AC3E}">
        <p14:creationId xmlns:p14="http://schemas.microsoft.com/office/powerpoint/2010/main" val="358201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E9258487-8CC9-D048-92EB-CB1D08258E79}"/>
              </a:ext>
            </a:extLst>
          </p:cNvPr>
          <p:cNvSpPr>
            <a:spLocks noGrp="1"/>
          </p:cNvSpPr>
          <p:nvPr>
            <p:ph type="body" idx="1"/>
          </p:nvPr>
        </p:nvSpPr>
        <p:spPr>
          <a:xfrm>
            <a:off x="623887" y="1383733"/>
            <a:ext cx="5762625" cy="4090533"/>
          </a:xfrm>
        </p:spPr>
        <p:txBody>
          <a:bodyPr vert="horz" lIns="0" tIns="0" rIns="0" bIns="0" rtlCol="0" anchor="t">
            <a:noAutofit/>
          </a:bodyPr>
          <a:lstStyle/>
          <a:p>
            <a:r>
              <a:rPr lang="nb-NO" sz="2800" b="1" dirty="0"/>
              <a:t>Case 4: Stille opp i sorg</a:t>
            </a:r>
          </a:p>
          <a:p>
            <a:r>
              <a:rPr lang="nb-NO" sz="2000" dirty="0"/>
              <a:t>En venn går gjennom en vanskelig tid, enten på grunn av en familiekonflikt eller at noen har gått bort. </a:t>
            </a:r>
          </a:p>
          <a:p>
            <a:r>
              <a:rPr lang="nb-NO" sz="2000" dirty="0"/>
              <a:t>Du vet ikke hva du skal si eller gjøre, men du vil være der for dem. Hvordan kan du vise støtte på en god måte?</a:t>
            </a:r>
            <a:endParaRPr lang="nb-NO"/>
          </a:p>
          <a:p>
            <a:endParaRPr lang="nb-NO" sz="2000" dirty="0">
              <a:cs typeface="Arial" panose="020B0604020202020204"/>
            </a:endParaRPr>
          </a:p>
          <a:p>
            <a:endParaRPr lang="nb-NO" dirty="0"/>
          </a:p>
        </p:txBody>
      </p:sp>
      <p:sp>
        <p:nvSpPr>
          <p:cNvPr id="4" name="Plassholder for dato 3">
            <a:extLst>
              <a:ext uri="{FF2B5EF4-FFF2-40B4-BE49-F238E27FC236}">
                <a16:creationId xmlns:a16="http://schemas.microsoft.com/office/drawing/2014/main" id="{F6B43C84-62A1-04D8-037B-54CCAB712616}"/>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254F14BE-0B30-8A9A-7F6E-59F617479409}"/>
              </a:ext>
            </a:extLst>
          </p:cNvPr>
          <p:cNvSpPr>
            <a:spLocks noGrp="1"/>
          </p:cNvSpPr>
          <p:nvPr>
            <p:ph type="sldNum" sz="quarter" idx="12"/>
          </p:nvPr>
        </p:nvSpPr>
        <p:spPr/>
        <p:txBody>
          <a:bodyPr/>
          <a:lstStyle/>
          <a:p>
            <a:fld id="{46765B28-40BF-0A46-BB8F-30D004035CD9}" type="slidenum">
              <a:rPr lang="nb-NO" smtClean="0"/>
              <a:pPr/>
              <a:t>11</a:t>
            </a:fld>
            <a:endParaRPr lang="nb-NO"/>
          </a:p>
        </p:txBody>
      </p:sp>
      <p:pic>
        <p:nvPicPr>
          <p:cNvPr id="2" name="Picture 1" descr="Thumbnail Image en person som sørger og en som står i bakgrunnen med lyst hår og er usikker med flere farger">
            <a:extLst>
              <a:ext uri="{FF2B5EF4-FFF2-40B4-BE49-F238E27FC236}">
                <a16:creationId xmlns:a16="http://schemas.microsoft.com/office/drawing/2014/main" id="{C1ED253B-DB33-0F9C-D50C-F58350F736C5}"/>
              </a:ext>
            </a:extLst>
          </p:cNvPr>
          <p:cNvPicPr>
            <a:picLocks noChangeAspect="1"/>
          </p:cNvPicPr>
          <p:nvPr/>
        </p:nvPicPr>
        <p:blipFill>
          <a:blip r:embed="rId2"/>
          <a:stretch>
            <a:fillRect/>
          </a:stretch>
        </p:blipFill>
        <p:spPr>
          <a:xfrm>
            <a:off x="6793523" y="1488831"/>
            <a:ext cx="4560277" cy="4560277"/>
          </a:xfrm>
          <a:prstGeom prst="rect">
            <a:avLst/>
          </a:prstGeom>
        </p:spPr>
      </p:pic>
    </p:spTree>
    <p:extLst>
      <p:ext uri="{BB962C8B-B14F-4D97-AF65-F5344CB8AC3E}">
        <p14:creationId xmlns:p14="http://schemas.microsoft.com/office/powerpoint/2010/main" val="30104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112F-905A-8B5E-A6EE-438C0E35AF1F}"/>
              </a:ext>
            </a:extLst>
          </p:cNvPr>
          <p:cNvSpPr>
            <a:spLocks noGrp="1"/>
          </p:cNvSpPr>
          <p:nvPr>
            <p:ph type="title"/>
          </p:nvPr>
        </p:nvSpPr>
        <p:spPr>
          <a:xfrm>
            <a:off x="623888" y="819395"/>
            <a:ext cx="10944224" cy="1330692"/>
          </a:xfrm>
        </p:spPr>
        <p:txBody>
          <a:bodyPr/>
          <a:lstStyle/>
          <a:p>
            <a:r>
              <a:rPr lang="nb-NO" sz="3200" dirty="0">
                <a:cs typeface="Arial"/>
              </a:rPr>
              <a:t>Refleksjonsspørsmål:</a:t>
            </a:r>
            <a:endParaRPr lang="en-US" sz="3200" dirty="0"/>
          </a:p>
        </p:txBody>
      </p:sp>
      <p:sp>
        <p:nvSpPr>
          <p:cNvPr id="3" name="Text Placeholder 2">
            <a:extLst>
              <a:ext uri="{FF2B5EF4-FFF2-40B4-BE49-F238E27FC236}">
                <a16:creationId xmlns:a16="http://schemas.microsoft.com/office/drawing/2014/main" id="{29E94103-1E57-6F9A-257A-46DF8A830D9E}"/>
              </a:ext>
            </a:extLst>
          </p:cNvPr>
          <p:cNvSpPr>
            <a:spLocks noGrp="1"/>
          </p:cNvSpPr>
          <p:nvPr>
            <p:ph type="body" idx="1"/>
          </p:nvPr>
        </p:nvSpPr>
        <p:spPr>
          <a:xfrm>
            <a:off x="623888" y="2148377"/>
            <a:ext cx="10944225" cy="2913061"/>
          </a:xfrm>
        </p:spPr>
        <p:txBody>
          <a:bodyPr vert="horz" lIns="0" tIns="0" rIns="0" bIns="0" rtlCol="0" anchor="t">
            <a:noAutofit/>
          </a:bodyPr>
          <a:lstStyle/>
          <a:p>
            <a:endParaRPr lang="nb-NO" sz="2000" dirty="0">
              <a:solidFill>
                <a:srgbClr val="FFFFFF"/>
              </a:solidFill>
              <a:cs typeface="Arial"/>
            </a:endParaRPr>
          </a:p>
          <a:p>
            <a:pPr marL="342900" indent="-342900">
              <a:buFont typeface="Arial,Sans-Serif"/>
              <a:buChar char="•"/>
            </a:pPr>
            <a:r>
              <a:rPr lang="nb-NO" dirty="0">
                <a:cs typeface="Arial"/>
              </a:rPr>
              <a:t>Hvorfor kan det være vanskelig å forholde seg til noen som er i sorg? </a:t>
            </a:r>
            <a:endParaRPr lang="en-US">
              <a:solidFill>
                <a:srgbClr val="000000"/>
              </a:solidFill>
              <a:cs typeface="Arial"/>
            </a:endParaRPr>
          </a:p>
          <a:p>
            <a:pPr marL="342900" indent="-342900">
              <a:buFont typeface="Arial,Sans-Serif"/>
              <a:buChar char="•"/>
            </a:pPr>
            <a:r>
              <a:rPr lang="nb-NO" dirty="0">
                <a:cs typeface="Arial"/>
              </a:rPr>
              <a:t>Hva kan du gjøre for å være en god støtte, selv når du ikke vet hva du skal si eller gjøre?</a:t>
            </a:r>
            <a:endParaRPr lang="en-US">
              <a:solidFill>
                <a:srgbClr val="000000"/>
              </a:solidFill>
              <a:cs typeface="Arial"/>
            </a:endParaRPr>
          </a:p>
          <a:p>
            <a:pPr marL="342900" indent="-342900">
              <a:buFont typeface="Arial,Sans-Serif"/>
              <a:buChar char="•"/>
            </a:pPr>
            <a:r>
              <a:rPr lang="nb-NO" dirty="0">
                <a:cs typeface="Arial"/>
              </a:rPr>
              <a:t>Kjenner du til historier fra Bibelen hvor Jesus møter mennesker i sorg? Er dette en måte vi kan møte andre som er i sorg? </a:t>
            </a:r>
            <a:endParaRPr lang="en-US" dirty="0"/>
          </a:p>
        </p:txBody>
      </p:sp>
      <p:sp>
        <p:nvSpPr>
          <p:cNvPr id="4" name="Date Placeholder 3">
            <a:extLst>
              <a:ext uri="{FF2B5EF4-FFF2-40B4-BE49-F238E27FC236}">
                <a16:creationId xmlns:a16="http://schemas.microsoft.com/office/drawing/2014/main" id="{FFB50F16-3A29-6FD0-97BB-9E358CF3C651}"/>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Slide Number Placeholder 4">
            <a:extLst>
              <a:ext uri="{FF2B5EF4-FFF2-40B4-BE49-F238E27FC236}">
                <a16:creationId xmlns:a16="http://schemas.microsoft.com/office/drawing/2014/main" id="{3EC137F3-8A23-EA3A-412A-6E3A8F0C2173}"/>
              </a:ext>
            </a:extLst>
          </p:cNvPr>
          <p:cNvSpPr>
            <a:spLocks noGrp="1"/>
          </p:cNvSpPr>
          <p:nvPr>
            <p:ph type="sldNum" sz="quarter" idx="12"/>
          </p:nvPr>
        </p:nvSpPr>
        <p:spPr/>
        <p:txBody>
          <a:bodyPr/>
          <a:lstStyle/>
          <a:p>
            <a:fld id="{46765B28-40BF-0A46-BB8F-30D004035CD9}" type="slidenum">
              <a:rPr lang="nb-NO" smtClean="0"/>
              <a:pPr/>
              <a:t>12</a:t>
            </a:fld>
            <a:endParaRPr lang="nb-NO"/>
          </a:p>
        </p:txBody>
      </p:sp>
    </p:spTree>
    <p:extLst>
      <p:ext uri="{BB962C8B-B14F-4D97-AF65-F5344CB8AC3E}">
        <p14:creationId xmlns:p14="http://schemas.microsoft.com/office/powerpoint/2010/main" val="41256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3B7F-357B-AE07-B68F-9DBF34D76454}"/>
              </a:ext>
            </a:extLst>
          </p:cNvPr>
          <p:cNvSpPr>
            <a:spLocks noGrp="1"/>
          </p:cNvSpPr>
          <p:nvPr>
            <p:ph type="title"/>
          </p:nvPr>
        </p:nvSpPr>
        <p:spPr>
          <a:xfrm>
            <a:off x="623888" y="502872"/>
            <a:ext cx="10944224" cy="1541708"/>
          </a:xfrm>
        </p:spPr>
        <p:txBody>
          <a:bodyPr/>
          <a:lstStyle/>
          <a:p>
            <a:pPr>
              <a:lnSpc>
                <a:spcPct val="100000"/>
              </a:lnSpc>
              <a:spcBef>
                <a:spcPts val="1000"/>
              </a:spcBef>
              <a:spcAft>
                <a:spcPts val="300"/>
              </a:spcAft>
            </a:pPr>
            <a:r>
              <a:rPr lang="nb-NO" sz="2800" dirty="0">
                <a:cs typeface="Arial"/>
              </a:rPr>
              <a:t>Case 5: Digital respekt og mobbing</a:t>
            </a:r>
            <a:endParaRPr lang="en-US" sz="2800" dirty="0">
              <a:solidFill>
                <a:srgbClr val="000000"/>
              </a:solidFill>
              <a:cs typeface="Arial"/>
            </a:endParaRPr>
          </a:p>
          <a:p>
            <a:pPr>
              <a:lnSpc>
                <a:spcPct val="100000"/>
              </a:lnSpc>
              <a:spcBef>
                <a:spcPts val="1000"/>
              </a:spcBef>
              <a:spcAft>
                <a:spcPts val="300"/>
              </a:spcAft>
            </a:pPr>
            <a:endParaRPr lang="nb-NO" sz="2000" b="0" dirty="0">
              <a:cs typeface="Arial"/>
            </a:endParaRPr>
          </a:p>
        </p:txBody>
      </p:sp>
      <p:sp>
        <p:nvSpPr>
          <p:cNvPr id="3" name="Text Placeholder 2">
            <a:extLst>
              <a:ext uri="{FF2B5EF4-FFF2-40B4-BE49-F238E27FC236}">
                <a16:creationId xmlns:a16="http://schemas.microsoft.com/office/drawing/2014/main" id="{D2C5F1B6-E35D-A175-F962-6A93D787BA79}"/>
              </a:ext>
            </a:extLst>
          </p:cNvPr>
          <p:cNvSpPr>
            <a:spLocks noGrp="1"/>
          </p:cNvSpPr>
          <p:nvPr>
            <p:ph type="body" idx="1"/>
          </p:nvPr>
        </p:nvSpPr>
        <p:spPr>
          <a:xfrm>
            <a:off x="623888" y="2195270"/>
            <a:ext cx="5446102" cy="2455861"/>
          </a:xfrm>
        </p:spPr>
        <p:txBody>
          <a:bodyPr vert="horz" lIns="0" tIns="0" rIns="0" bIns="0" rtlCol="0" anchor="t">
            <a:noAutofit/>
          </a:bodyPr>
          <a:lstStyle/>
          <a:p>
            <a:r>
              <a:rPr lang="nb-NO" sz="2000" dirty="0">
                <a:cs typeface="Arial"/>
              </a:rPr>
              <a:t>En venn eller klassekamerat blir mobbet på nettet, og du får med deg det som skjer.</a:t>
            </a:r>
            <a:br>
              <a:rPr lang="nb-NO" sz="2000" dirty="0">
                <a:cs typeface="Arial"/>
              </a:rPr>
            </a:br>
            <a:r>
              <a:rPr lang="nb-NO" sz="2000" dirty="0">
                <a:cs typeface="Arial"/>
              </a:rPr>
              <a:t>Du føler deg ukomfortabel med å stå imot mobberne, men vet samtidig at det er feil å bare være stille.</a:t>
            </a:r>
            <a:endParaRPr lang="en-US" sz="2000" dirty="0">
              <a:solidFill>
                <a:srgbClr val="000000"/>
              </a:solidFill>
              <a:cs typeface="Arial"/>
            </a:endParaRPr>
          </a:p>
          <a:p>
            <a:endParaRPr lang="en-US" dirty="0">
              <a:cs typeface="Arial"/>
            </a:endParaRPr>
          </a:p>
        </p:txBody>
      </p:sp>
      <p:sp>
        <p:nvSpPr>
          <p:cNvPr id="4" name="Date Placeholder 3">
            <a:extLst>
              <a:ext uri="{FF2B5EF4-FFF2-40B4-BE49-F238E27FC236}">
                <a16:creationId xmlns:a16="http://schemas.microsoft.com/office/drawing/2014/main" id="{431C09A3-5E68-DE23-11AC-F13DF9F6D30A}"/>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Slide Number Placeholder 4">
            <a:extLst>
              <a:ext uri="{FF2B5EF4-FFF2-40B4-BE49-F238E27FC236}">
                <a16:creationId xmlns:a16="http://schemas.microsoft.com/office/drawing/2014/main" id="{295946CD-261C-1E46-CC48-5DBEA89E91AA}"/>
              </a:ext>
            </a:extLst>
          </p:cNvPr>
          <p:cNvSpPr>
            <a:spLocks noGrp="1"/>
          </p:cNvSpPr>
          <p:nvPr>
            <p:ph type="sldNum" sz="quarter" idx="12"/>
          </p:nvPr>
        </p:nvSpPr>
        <p:spPr/>
        <p:txBody>
          <a:bodyPr/>
          <a:lstStyle/>
          <a:p>
            <a:fld id="{46765B28-40BF-0A46-BB8F-30D004035CD9}" type="slidenum">
              <a:rPr lang="nb-NO" smtClean="0"/>
              <a:pPr/>
              <a:t>13</a:t>
            </a:fld>
            <a:endParaRPr lang="nb-NO"/>
          </a:p>
        </p:txBody>
      </p:sp>
      <p:pic>
        <p:nvPicPr>
          <p:cNvPr id="6" name="Picture 5" descr="Thumbnail Image en ung dame med lyst hår som er trist med diffuse mennesker i bakgrunnen">
            <a:extLst>
              <a:ext uri="{FF2B5EF4-FFF2-40B4-BE49-F238E27FC236}">
                <a16:creationId xmlns:a16="http://schemas.microsoft.com/office/drawing/2014/main" id="{7C77A682-D551-0E76-0398-E4778ECDF0BF}"/>
              </a:ext>
            </a:extLst>
          </p:cNvPr>
          <p:cNvPicPr>
            <a:picLocks noChangeAspect="1"/>
          </p:cNvPicPr>
          <p:nvPr/>
        </p:nvPicPr>
        <p:blipFill>
          <a:blip r:embed="rId2"/>
          <a:stretch>
            <a:fillRect/>
          </a:stretch>
        </p:blipFill>
        <p:spPr>
          <a:xfrm>
            <a:off x="6793523" y="1266091"/>
            <a:ext cx="5427785" cy="5275385"/>
          </a:xfrm>
          <a:prstGeom prst="rect">
            <a:avLst/>
          </a:prstGeom>
        </p:spPr>
      </p:pic>
    </p:spTree>
    <p:extLst>
      <p:ext uri="{BB962C8B-B14F-4D97-AF65-F5344CB8AC3E}">
        <p14:creationId xmlns:p14="http://schemas.microsoft.com/office/powerpoint/2010/main" val="104767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AB78F58-DAD0-CC4C-220F-0DF6D24780EB}"/>
              </a:ext>
            </a:extLst>
          </p:cNvPr>
          <p:cNvSpPr>
            <a:spLocks noGrp="1"/>
          </p:cNvSpPr>
          <p:nvPr>
            <p:ph type="body" idx="1"/>
          </p:nvPr>
        </p:nvSpPr>
        <p:spPr>
          <a:xfrm>
            <a:off x="623887" y="1006362"/>
            <a:ext cx="10944225" cy="4845275"/>
          </a:xfrm>
        </p:spPr>
        <p:txBody>
          <a:bodyPr vert="horz" lIns="0" tIns="0" rIns="0" bIns="0" rtlCol="0" anchor="t">
            <a:noAutofit/>
          </a:bodyPr>
          <a:lstStyle/>
          <a:p>
            <a:endParaRPr lang="nb-NO" sz="2000" dirty="0"/>
          </a:p>
          <a:p>
            <a:r>
              <a:rPr lang="nb-NO" sz="3200" b="1" dirty="0"/>
              <a:t>Refleksjonsspørsmål:</a:t>
            </a:r>
            <a:endParaRPr lang="nb-NO" sz="3200" b="1" dirty="0">
              <a:cs typeface="Arial"/>
            </a:endParaRPr>
          </a:p>
          <a:p>
            <a:pPr marL="342900" indent="-342900">
              <a:buFont typeface="Arial" panose="020B0604020202020204" pitchFamily="34" charset="0"/>
              <a:buChar char="•"/>
            </a:pPr>
            <a:r>
              <a:rPr lang="nb-NO" dirty="0"/>
              <a:t>Hva føler du når du opplever at noen bli mobbet på nettet? </a:t>
            </a:r>
            <a:br>
              <a:rPr lang="nb-NO" dirty="0"/>
            </a:br>
            <a:r>
              <a:rPr lang="nb-NO" dirty="0"/>
              <a:t>Hvordan kan du være en god venn i slike situasjoner?</a:t>
            </a:r>
            <a:endParaRPr lang="nb-NO" dirty="0">
              <a:cs typeface="Arial"/>
            </a:endParaRPr>
          </a:p>
          <a:p>
            <a:pPr marL="342900" indent="-342900">
              <a:buFont typeface="Arial" panose="020B0604020202020204" pitchFamily="34" charset="0"/>
              <a:buChar char="•"/>
            </a:pPr>
            <a:r>
              <a:rPr lang="nb-NO" dirty="0"/>
              <a:t>Hva sier Jesus om å beskytte de svake og hjelpe de som lider? (Matt. 25,40)</a:t>
            </a:r>
            <a:br>
              <a:rPr lang="nb-NO" dirty="0"/>
            </a:br>
            <a:r>
              <a:rPr lang="nb-NO" dirty="0"/>
              <a:t>Hvordan kan du følge Jesu eksempel?</a:t>
            </a:r>
            <a:endParaRPr lang="nb-NO" dirty="0">
              <a:cs typeface="Arial"/>
            </a:endParaRPr>
          </a:p>
          <a:p>
            <a:pPr marL="342900" indent="-342900">
              <a:buFont typeface="Arial" panose="020B0604020202020204" pitchFamily="34" charset="0"/>
              <a:buChar char="•"/>
            </a:pPr>
            <a:r>
              <a:rPr lang="nb-NO" dirty="0"/>
              <a:t>Hva er risikoene ved å være stille når man ser mobbing?</a:t>
            </a:r>
            <a:br>
              <a:rPr lang="nb-NO" dirty="0"/>
            </a:br>
            <a:r>
              <a:rPr lang="nb-NO" dirty="0"/>
              <a:t>Har man et ansvar når man ser noen bli mobbet? </a:t>
            </a:r>
            <a:br>
              <a:rPr lang="nb-NO" dirty="0"/>
            </a:br>
            <a:r>
              <a:rPr lang="nb-NO" dirty="0"/>
              <a:t>Hvordan kan vi engasjere oss for rettferdighet?</a:t>
            </a:r>
            <a:endParaRPr lang="nb-NO" dirty="0">
              <a:cs typeface="Arial"/>
            </a:endParaRPr>
          </a:p>
          <a:p>
            <a:endParaRPr lang="nb-NO" dirty="0"/>
          </a:p>
        </p:txBody>
      </p:sp>
      <p:sp>
        <p:nvSpPr>
          <p:cNvPr id="4" name="Plassholder for dato 3">
            <a:extLst>
              <a:ext uri="{FF2B5EF4-FFF2-40B4-BE49-F238E27FC236}">
                <a16:creationId xmlns:a16="http://schemas.microsoft.com/office/drawing/2014/main" id="{42BDB9BB-54D2-4915-6B59-AD62D1774629}"/>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384CAFEF-8C07-CEA3-F730-43762541E6E1}"/>
              </a:ext>
            </a:extLst>
          </p:cNvPr>
          <p:cNvSpPr>
            <a:spLocks noGrp="1"/>
          </p:cNvSpPr>
          <p:nvPr>
            <p:ph type="sldNum" sz="quarter" idx="12"/>
          </p:nvPr>
        </p:nvSpPr>
        <p:spPr/>
        <p:txBody>
          <a:bodyPr/>
          <a:lstStyle/>
          <a:p>
            <a:fld id="{46765B28-40BF-0A46-BB8F-30D004035CD9}" type="slidenum">
              <a:rPr lang="nb-NO" smtClean="0"/>
              <a:pPr/>
              <a:t>14</a:t>
            </a:fld>
            <a:endParaRPr lang="nb-NO"/>
          </a:p>
        </p:txBody>
      </p:sp>
    </p:spTree>
    <p:extLst>
      <p:ext uri="{BB962C8B-B14F-4D97-AF65-F5344CB8AC3E}">
        <p14:creationId xmlns:p14="http://schemas.microsoft.com/office/powerpoint/2010/main" val="186732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D908-2CBD-8E25-7A24-7E12B3EA6EAB}"/>
              </a:ext>
            </a:extLst>
          </p:cNvPr>
          <p:cNvSpPr>
            <a:spLocks noGrp="1"/>
          </p:cNvSpPr>
          <p:nvPr>
            <p:ph type="title"/>
          </p:nvPr>
        </p:nvSpPr>
        <p:spPr>
          <a:xfrm>
            <a:off x="623888" y="1089026"/>
            <a:ext cx="10944224" cy="943831"/>
          </a:xfrm>
        </p:spPr>
        <p:txBody>
          <a:bodyPr/>
          <a:lstStyle/>
          <a:p>
            <a:r>
              <a:rPr lang="nb-NO" sz="3200" dirty="0">
                <a:cs typeface="Arial"/>
              </a:rPr>
              <a:t>Del 3 - Fremtidshåp</a:t>
            </a:r>
            <a:endParaRPr lang="en-US" sz="3200" dirty="0"/>
          </a:p>
        </p:txBody>
      </p:sp>
      <p:sp>
        <p:nvSpPr>
          <p:cNvPr id="3" name="Text Placeholder 2">
            <a:extLst>
              <a:ext uri="{FF2B5EF4-FFF2-40B4-BE49-F238E27FC236}">
                <a16:creationId xmlns:a16="http://schemas.microsoft.com/office/drawing/2014/main" id="{DAB5D108-7DE6-B1A9-8A8E-4654C29866C2}"/>
              </a:ext>
            </a:extLst>
          </p:cNvPr>
          <p:cNvSpPr>
            <a:spLocks noGrp="1"/>
          </p:cNvSpPr>
          <p:nvPr>
            <p:ph type="body" idx="1"/>
          </p:nvPr>
        </p:nvSpPr>
        <p:spPr>
          <a:xfrm>
            <a:off x="623888" y="2441454"/>
            <a:ext cx="4660656" cy="3088907"/>
          </a:xfrm>
        </p:spPr>
        <p:txBody>
          <a:bodyPr vert="horz" lIns="0" tIns="0" rIns="0" bIns="0" rtlCol="0" anchor="t">
            <a:noAutofit/>
          </a:bodyPr>
          <a:lstStyle/>
          <a:p>
            <a:r>
              <a:rPr lang="nb-NO" i="1" dirty="0">
                <a:cs typeface="Arial"/>
              </a:rPr>
              <a:t>Lovet være Gud, vår Herre Jesu Kristi Far, han som i sin rike miskunn har født oss på ny til et levende håp ved Jesu Kristi oppstandelse fra de døde! 1. </a:t>
            </a:r>
            <a:r>
              <a:rPr lang="nb-NO" i="1" err="1">
                <a:cs typeface="Arial"/>
              </a:rPr>
              <a:t>Pet</a:t>
            </a:r>
            <a:r>
              <a:rPr lang="nb-NO" i="1" dirty="0">
                <a:cs typeface="Arial"/>
              </a:rPr>
              <a:t> 1,3</a:t>
            </a:r>
            <a:endParaRPr lang="en-US" i="1" dirty="0"/>
          </a:p>
        </p:txBody>
      </p:sp>
      <p:sp>
        <p:nvSpPr>
          <p:cNvPr id="4" name="Date Placeholder 3">
            <a:extLst>
              <a:ext uri="{FF2B5EF4-FFF2-40B4-BE49-F238E27FC236}">
                <a16:creationId xmlns:a16="http://schemas.microsoft.com/office/drawing/2014/main" id="{F5F5BFB6-9074-72E7-206F-32292150092D}"/>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Slide Number Placeholder 4">
            <a:extLst>
              <a:ext uri="{FF2B5EF4-FFF2-40B4-BE49-F238E27FC236}">
                <a16:creationId xmlns:a16="http://schemas.microsoft.com/office/drawing/2014/main" id="{A4A1BB3B-D09C-F6A7-C122-A782C31A2125}"/>
              </a:ext>
            </a:extLst>
          </p:cNvPr>
          <p:cNvSpPr>
            <a:spLocks noGrp="1"/>
          </p:cNvSpPr>
          <p:nvPr>
            <p:ph type="sldNum" sz="quarter" idx="12"/>
          </p:nvPr>
        </p:nvSpPr>
        <p:spPr/>
        <p:txBody>
          <a:bodyPr/>
          <a:lstStyle/>
          <a:p>
            <a:fld id="{46765B28-40BF-0A46-BB8F-30D004035CD9}" type="slidenum">
              <a:rPr lang="nb-NO" smtClean="0"/>
              <a:pPr/>
              <a:t>15</a:t>
            </a:fld>
            <a:endParaRPr lang="nb-NO"/>
          </a:p>
        </p:txBody>
      </p:sp>
      <p:pic>
        <p:nvPicPr>
          <p:cNvPr id="6" name="Picture 5" descr="Thumbnail Image himmel og en vakker skog">
            <a:extLst>
              <a:ext uri="{FF2B5EF4-FFF2-40B4-BE49-F238E27FC236}">
                <a16:creationId xmlns:a16="http://schemas.microsoft.com/office/drawing/2014/main" id="{5E04061A-4155-A927-C32E-86BC3335884B}"/>
              </a:ext>
            </a:extLst>
          </p:cNvPr>
          <p:cNvPicPr>
            <a:picLocks noChangeAspect="1"/>
          </p:cNvPicPr>
          <p:nvPr/>
        </p:nvPicPr>
        <p:blipFill>
          <a:blip r:embed="rId2"/>
          <a:stretch>
            <a:fillRect/>
          </a:stretch>
        </p:blipFill>
        <p:spPr>
          <a:xfrm>
            <a:off x="5808785" y="879231"/>
            <a:ext cx="5767754" cy="5767754"/>
          </a:xfrm>
          <a:prstGeom prst="rect">
            <a:avLst/>
          </a:prstGeom>
        </p:spPr>
      </p:pic>
    </p:spTree>
    <p:extLst>
      <p:ext uri="{BB962C8B-B14F-4D97-AF65-F5344CB8AC3E}">
        <p14:creationId xmlns:p14="http://schemas.microsoft.com/office/powerpoint/2010/main" val="12664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A8518-2554-04E4-941A-ABDE674611D9}"/>
              </a:ext>
            </a:extLst>
          </p:cNvPr>
          <p:cNvSpPr>
            <a:spLocks noGrp="1"/>
          </p:cNvSpPr>
          <p:nvPr>
            <p:ph type="title"/>
          </p:nvPr>
        </p:nvSpPr>
        <p:spPr>
          <a:xfrm>
            <a:off x="623889" y="878784"/>
            <a:ext cx="10944224" cy="845425"/>
          </a:xfrm>
        </p:spPr>
        <p:txBody>
          <a:bodyPr/>
          <a:lstStyle/>
          <a:p>
            <a:r>
              <a:rPr lang="nb-NO" sz="2000" b="0" dirty="0">
                <a:cs typeface="Arial"/>
              </a:rPr>
              <a:t>Dette bibelverset finner man i to av Den norske kirkes liturgier, i ordning for dåp og ved begravelse</a:t>
            </a:r>
            <a:endParaRPr lang="en-US" dirty="0"/>
          </a:p>
        </p:txBody>
      </p:sp>
      <p:sp>
        <p:nvSpPr>
          <p:cNvPr id="3" name="Plassholder for tekst 2">
            <a:extLst>
              <a:ext uri="{FF2B5EF4-FFF2-40B4-BE49-F238E27FC236}">
                <a16:creationId xmlns:a16="http://schemas.microsoft.com/office/drawing/2014/main" id="{B3A31F5D-1368-3F2D-9438-05C518570FC8}"/>
              </a:ext>
            </a:extLst>
          </p:cNvPr>
          <p:cNvSpPr>
            <a:spLocks noGrp="1"/>
          </p:cNvSpPr>
          <p:nvPr>
            <p:ph type="body" idx="1"/>
          </p:nvPr>
        </p:nvSpPr>
        <p:spPr>
          <a:xfrm>
            <a:off x="623887" y="798734"/>
            <a:ext cx="10944225" cy="5190237"/>
          </a:xfrm>
        </p:spPr>
        <p:txBody>
          <a:bodyPr vert="horz" lIns="0" tIns="0" rIns="0" bIns="0" rtlCol="0" anchor="t">
            <a:noAutofit/>
          </a:bodyPr>
          <a:lstStyle/>
          <a:p>
            <a:endParaRPr lang="nb-NO" sz="2000" b="1" dirty="0">
              <a:cs typeface="Arial"/>
            </a:endParaRPr>
          </a:p>
          <a:p>
            <a:endParaRPr lang="nb-NO" sz="1800" dirty="0"/>
          </a:p>
          <a:p>
            <a:endParaRPr lang="nb-NO" sz="2000" dirty="0"/>
          </a:p>
          <a:p>
            <a:r>
              <a:rPr lang="nb-NO" sz="2800" b="1" dirty="0"/>
              <a:t>Refleksjonsspørsmål</a:t>
            </a:r>
            <a:endParaRPr lang="nb-NO" sz="2800" b="1" dirty="0">
              <a:cs typeface="Arial"/>
            </a:endParaRPr>
          </a:p>
          <a:p>
            <a:pPr marL="285750" indent="-285750">
              <a:buFont typeface="Arial" panose="020B0604020202020204" pitchFamily="34" charset="0"/>
              <a:buChar char="•"/>
            </a:pPr>
            <a:r>
              <a:rPr lang="nb-NO" dirty="0"/>
              <a:t>Hvilken mening får disse ordene når de leses opp ved begynnelsen (barnedåp) og utgangen av et liv? </a:t>
            </a:r>
            <a:endParaRPr lang="nb-NO" dirty="0">
              <a:cs typeface="Arial"/>
            </a:endParaRPr>
          </a:p>
          <a:p>
            <a:pPr marL="285750" indent="-285750">
              <a:buFont typeface="Arial" panose="020B0604020202020204" pitchFamily="34" charset="0"/>
              <a:buChar char="•"/>
            </a:pPr>
            <a:r>
              <a:rPr lang="nb-NO" dirty="0"/>
              <a:t>Hvilket fremtidshåp gir troen på Jesus oss for livet vi lever på jorden?</a:t>
            </a:r>
            <a:endParaRPr lang="nb-NO" dirty="0">
              <a:cs typeface="Arial"/>
            </a:endParaRPr>
          </a:p>
          <a:p>
            <a:pPr marL="285750" indent="-285750">
              <a:buFont typeface="Arial" panose="020B0604020202020204" pitchFamily="34" charset="0"/>
              <a:buChar char="•"/>
            </a:pPr>
            <a:r>
              <a:rPr lang="nb-NO" dirty="0"/>
              <a:t>Hvilket håp har vi for livet etter døden? </a:t>
            </a:r>
            <a:endParaRPr lang="nb-NO" dirty="0">
              <a:cs typeface="Arial"/>
            </a:endParaRPr>
          </a:p>
          <a:p>
            <a:pPr marL="285750" indent="-285750">
              <a:buFont typeface="Arial" panose="020B0604020202020204" pitchFamily="34" charset="0"/>
              <a:buChar char="•"/>
            </a:pPr>
            <a:r>
              <a:rPr lang="nb-NO" dirty="0"/>
              <a:t>Hva betyr «levende håp» for deg? </a:t>
            </a:r>
            <a:endParaRPr lang="nb-NO" dirty="0">
              <a:cs typeface="Arial"/>
            </a:endParaRPr>
          </a:p>
        </p:txBody>
      </p:sp>
      <p:sp>
        <p:nvSpPr>
          <p:cNvPr id="4" name="Plassholder for dato 3">
            <a:extLst>
              <a:ext uri="{FF2B5EF4-FFF2-40B4-BE49-F238E27FC236}">
                <a16:creationId xmlns:a16="http://schemas.microsoft.com/office/drawing/2014/main" id="{8E8EDF23-558A-DCD3-735A-AE0206FEF063}"/>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E163B522-5F62-F7B2-5BF4-6EEC153A6A60}"/>
              </a:ext>
            </a:extLst>
          </p:cNvPr>
          <p:cNvSpPr>
            <a:spLocks noGrp="1"/>
          </p:cNvSpPr>
          <p:nvPr>
            <p:ph type="sldNum" sz="quarter" idx="12"/>
          </p:nvPr>
        </p:nvSpPr>
        <p:spPr/>
        <p:txBody>
          <a:bodyPr/>
          <a:lstStyle/>
          <a:p>
            <a:fld id="{46765B28-40BF-0A46-BB8F-30D004035CD9}" type="slidenum">
              <a:rPr lang="nb-NO" smtClean="0"/>
              <a:pPr/>
              <a:t>16</a:t>
            </a:fld>
            <a:endParaRPr lang="nb-NO"/>
          </a:p>
        </p:txBody>
      </p:sp>
    </p:spTree>
    <p:extLst>
      <p:ext uri="{BB962C8B-B14F-4D97-AF65-F5344CB8AC3E}">
        <p14:creationId xmlns:p14="http://schemas.microsoft.com/office/powerpoint/2010/main" val="158986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C90F27-999E-C9A6-01C4-B961C4084A67}"/>
              </a:ext>
            </a:extLst>
          </p:cNvPr>
          <p:cNvSpPr>
            <a:spLocks noGrp="1"/>
          </p:cNvSpPr>
          <p:nvPr>
            <p:ph type="title"/>
          </p:nvPr>
        </p:nvSpPr>
        <p:spPr>
          <a:xfrm>
            <a:off x="623889" y="800100"/>
            <a:ext cx="7257368" cy="440193"/>
          </a:xfrm>
        </p:spPr>
        <p:txBody>
          <a:bodyPr/>
          <a:lstStyle/>
          <a:p>
            <a:r>
              <a:rPr lang="nb-NO" sz="2800" dirty="0"/>
              <a:t>Innledning</a:t>
            </a:r>
            <a:endParaRPr lang="nb-NO" dirty="0"/>
          </a:p>
        </p:txBody>
      </p:sp>
      <p:sp>
        <p:nvSpPr>
          <p:cNvPr id="3" name="Plassholder for tekst 2">
            <a:extLst>
              <a:ext uri="{FF2B5EF4-FFF2-40B4-BE49-F238E27FC236}">
                <a16:creationId xmlns:a16="http://schemas.microsoft.com/office/drawing/2014/main" id="{EAE6DA37-58F1-532F-B98D-5AAA3C339868}"/>
              </a:ext>
            </a:extLst>
          </p:cNvPr>
          <p:cNvSpPr>
            <a:spLocks noGrp="1"/>
          </p:cNvSpPr>
          <p:nvPr>
            <p:ph type="body" idx="1"/>
          </p:nvPr>
        </p:nvSpPr>
        <p:spPr>
          <a:xfrm>
            <a:off x="623887" y="1896942"/>
            <a:ext cx="10944225" cy="3268371"/>
          </a:xfrm>
        </p:spPr>
        <p:txBody>
          <a:bodyPr vert="horz" lIns="0" tIns="0" rIns="0" bIns="0" rtlCol="0" anchor="t">
            <a:noAutofit/>
          </a:bodyPr>
          <a:lstStyle/>
          <a:p>
            <a:r>
              <a:rPr lang="nb-NO" dirty="0"/>
              <a:t>I denne </a:t>
            </a:r>
            <a:r>
              <a:rPr lang="nb-NO" dirty="0" err="1"/>
              <a:t>PowerPointen</a:t>
            </a:r>
            <a:r>
              <a:rPr lang="nb-NO" dirty="0"/>
              <a:t> vil dere finne tre ulike tilnærminger til tema for UKM 2024s fokussak. Disse kan ungdomsråd/ungdomsting ta i bruk for å jobbe med temaet under deres  samlinger. </a:t>
            </a:r>
          </a:p>
          <a:p>
            <a:r>
              <a:rPr lang="nb-NO" dirty="0"/>
              <a:t>Dere kan velge å bruke hele ressursen eller gjøre et utvalg av deler av den, alt etter hva som passer best.</a:t>
            </a:r>
          </a:p>
          <a:p>
            <a:r>
              <a:rPr lang="nb-NO"/>
              <a:t>Innspill til fokussaken bes sendes inn på www.kirken.no/ukm2025. </a:t>
            </a:r>
            <a:endParaRPr lang="nb-NO">
              <a:cs typeface="Arial"/>
            </a:endParaRPr>
          </a:p>
          <a:p>
            <a:r>
              <a:rPr lang="nb-NO" dirty="0"/>
              <a:t>Lykke til! </a:t>
            </a:r>
          </a:p>
          <a:p>
            <a:endParaRPr lang="nb-NO" dirty="0"/>
          </a:p>
        </p:txBody>
      </p:sp>
      <p:sp>
        <p:nvSpPr>
          <p:cNvPr id="4" name="Plassholder for dato 3">
            <a:extLst>
              <a:ext uri="{FF2B5EF4-FFF2-40B4-BE49-F238E27FC236}">
                <a16:creationId xmlns:a16="http://schemas.microsoft.com/office/drawing/2014/main" id="{B15DB32E-5BD1-21B3-C7AB-7F9003822315}"/>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094AEF3D-711F-FBA9-FEEA-2AA076C6DCF9}"/>
              </a:ext>
            </a:extLst>
          </p:cNvPr>
          <p:cNvSpPr>
            <a:spLocks noGrp="1"/>
          </p:cNvSpPr>
          <p:nvPr>
            <p:ph type="sldNum" sz="quarter" idx="12"/>
          </p:nvPr>
        </p:nvSpPr>
        <p:spPr/>
        <p:txBody>
          <a:bodyPr/>
          <a:lstStyle/>
          <a:p>
            <a:fld id="{46765B28-40BF-0A46-BB8F-30D004035CD9}" type="slidenum">
              <a:rPr lang="nb-NO" smtClean="0"/>
              <a:pPr/>
              <a:t>2</a:t>
            </a:fld>
            <a:endParaRPr lang="nb-NO"/>
          </a:p>
        </p:txBody>
      </p:sp>
    </p:spTree>
    <p:extLst>
      <p:ext uri="{BB962C8B-B14F-4D97-AF65-F5344CB8AC3E}">
        <p14:creationId xmlns:p14="http://schemas.microsoft.com/office/powerpoint/2010/main" val="9697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A62315-B1DB-0FC8-9B57-42C86C52A963}"/>
              </a:ext>
            </a:extLst>
          </p:cNvPr>
          <p:cNvSpPr>
            <a:spLocks noGrp="1"/>
          </p:cNvSpPr>
          <p:nvPr>
            <p:ph type="title"/>
          </p:nvPr>
        </p:nvSpPr>
        <p:spPr>
          <a:xfrm>
            <a:off x="623888" y="1040605"/>
            <a:ext cx="10944224" cy="1010329"/>
          </a:xfrm>
        </p:spPr>
        <p:txBody>
          <a:bodyPr/>
          <a:lstStyle/>
          <a:p>
            <a:r>
              <a:rPr lang="nb-NO" sz="2800" dirty="0"/>
              <a:t>Ungdommens kirkemøte 2024 vedtok følgende fokussak for UKM 2025:</a:t>
            </a:r>
            <a:r>
              <a:rPr lang="nb-NO" dirty="0"/>
              <a:t> </a:t>
            </a:r>
          </a:p>
        </p:txBody>
      </p:sp>
      <p:sp>
        <p:nvSpPr>
          <p:cNvPr id="3" name="Plassholder for tekst 2">
            <a:extLst>
              <a:ext uri="{FF2B5EF4-FFF2-40B4-BE49-F238E27FC236}">
                <a16:creationId xmlns:a16="http://schemas.microsoft.com/office/drawing/2014/main" id="{7C38AF34-BAA4-E9B4-08E2-03D120A32E66}"/>
              </a:ext>
            </a:extLst>
          </p:cNvPr>
          <p:cNvSpPr>
            <a:spLocks noGrp="1"/>
          </p:cNvSpPr>
          <p:nvPr>
            <p:ph type="body" idx="1"/>
          </p:nvPr>
        </p:nvSpPr>
        <p:spPr>
          <a:xfrm>
            <a:off x="623884" y="2322288"/>
            <a:ext cx="10944225" cy="3193142"/>
          </a:xfrm>
        </p:spPr>
        <p:txBody>
          <a:bodyPr/>
          <a:lstStyle/>
          <a:p>
            <a:r>
              <a:rPr lang="nb-NO" b="1" dirty="0" err="1"/>
              <a:t>What</a:t>
            </a:r>
            <a:r>
              <a:rPr lang="nb-NO" b="1" dirty="0"/>
              <a:t> </a:t>
            </a:r>
            <a:r>
              <a:rPr lang="nb-NO" b="1" dirty="0" err="1"/>
              <a:t>would</a:t>
            </a:r>
            <a:r>
              <a:rPr lang="nb-NO" b="1" dirty="0"/>
              <a:t> Jesus do?</a:t>
            </a:r>
            <a:br>
              <a:rPr lang="nb-NO" dirty="0"/>
            </a:br>
            <a:r>
              <a:rPr lang="nb-NO" i="1" dirty="0"/>
              <a:t>Jesus sier: "Følg meg." Men hva betyr det egentlig i dag, 2000 år senere? Å følge Jesus, som en "læresvein," er ifølge bibelen en av de største oppfordringene vi mennesker får. Men tar vi denne utfordringen på alvor i dag? Hvordan blir vi mer lik Jesus, og hvordan ser det ut i praksis? Kirken har i flere århundrer vært etterfølgere av Jesus. Men lærer vi fortsatt ungdommen å følge ham? I en tid hvor mange unge sliter med fremtidsangst, selvrealisering og mental helse, kan etterfølgelse av Jesus gi dem håp og retning?</a:t>
            </a:r>
          </a:p>
        </p:txBody>
      </p:sp>
      <p:sp>
        <p:nvSpPr>
          <p:cNvPr id="4" name="Plassholder for dato 3">
            <a:extLst>
              <a:ext uri="{FF2B5EF4-FFF2-40B4-BE49-F238E27FC236}">
                <a16:creationId xmlns:a16="http://schemas.microsoft.com/office/drawing/2014/main" id="{E996BAAC-8D79-D950-618C-44628F952487}"/>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562ABEEC-2870-726D-5B91-BC8E3C52C25B}"/>
              </a:ext>
            </a:extLst>
          </p:cNvPr>
          <p:cNvSpPr>
            <a:spLocks noGrp="1"/>
          </p:cNvSpPr>
          <p:nvPr>
            <p:ph type="sldNum" sz="quarter" idx="12"/>
          </p:nvPr>
        </p:nvSpPr>
        <p:spPr/>
        <p:txBody>
          <a:bodyPr/>
          <a:lstStyle/>
          <a:p>
            <a:fld id="{46765B28-40BF-0A46-BB8F-30D004035CD9}" type="slidenum">
              <a:rPr lang="nb-NO" smtClean="0"/>
              <a:pPr/>
              <a:t>3</a:t>
            </a:fld>
            <a:endParaRPr lang="nb-NO"/>
          </a:p>
        </p:txBody>
      </p:sp>
    </p:spTree>
    <p:extLst>
      <p:ext uri="{BB962C8B-B14F-4D97-AF65-F5344CB8AC3E}">
        <p14:creationId xmlns:p14="http://schemas.microsoft.com/office/powerpoint/2010/main" val="117673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CEEB47-FAC5-C540-2DD0-5D68378C3847}"/>
              </a:ext>
            </a:extLst>
          </p:cNvPr>
          <p:cNvSpPr>
            <a:spLocks noGrp="1"/>
          </p:cNvSpPr>
          <p:nvPr>
            <p:ph type="title"/>
          </p:nvPr>
        </p:nvSpPr>
        <p:spPr>
          <a:xfrm>
            <a:off x="623889" y="302851"/>
            <a:ext cx="10944224" cy="621621"/>
          </a:xfrm>
        </p:spPr>
        <p:txBody>
          <a:bodyPr/>
          <a:lstStyle/>
          <a:p>
            <a:r>
              <a:rPr lang="nb-NO" sz="2800" dirty="0"/>
              <a:t>Del 1 – </a:t>
            </a:r>
            <a:r>
              <a:rPr lang="nb-NO" sz="2800" dirty="0" err="1"/>
              <a:t>Vote</a:t>
            </a:r>
            <a:r>
              <a:rPr lang="nb-NO" sz="2800" dirty="0"/>
              <a:t> </a:t>
            </a:r>
            <a:r>
              <a:rPr lang="nb-NO" sz="2800" dirty="0" err="1"/>
              <a:t>with</a:t>
            </a:r>
            <a:r>
              <a:rPr lang="nb-NO" sz="2800" dirty="0"/>
              <a:t> </a:t>
            </a:r>
            <a:r>
              <a:rPr lang="nb-NO" sz="2800" dirty="0" err="1"/>
              <a:t>your</a:t>
            </a:r>
            <a:r>
              <a:rPr lang="nb-NO" sz="2800" dirty="0"/>
              <a:t> feet</a:t>
            </a:r>
          </a:p>
        </p:txBody>
      </p:sp>
      <p:sp>
        <p:nvSpPr>
          <p:cNvPr id="3" name="Plassholder for tekst 2">
            <a:extLst>
              <a:ext uri="{FF2B5EF4-FFF2-40B4-BE49-F238E27FC236}">
                <a16:creationId xmlns:a16="http://schemas.microsoft.com/office/drawing/2014/main" id="{48F2D0E1-334D-0ED1-6A11-CAFC104766A1}"/>
              </a:ext>
            </a:extLst>
          </p:cNvPr>
          <p:cNvSpPr>
            <a:spLocks noGrp="1"/>
          </p:cNvSpPr>
          <p:nvPr>
            <p:ph type="body" idx="1"/>
          </p:nvPr>
        </p:nvSpPr>
        <p:spPr>
          <a:xfrm>
            <a:off x="623888" y="1052139"/>
            <a:ext cx="10944225" cy="5206618"/>
          </a:xfrm>
        </p:spPr>
        <p:txBody>
          <a:bodyPr/>
          <a:lstStyle/>
          <a:p>
            <a:r>
              <a:rPr lang="nb-NO" sz="2000" dirty="0"/>
              <a:t>Hensikten med denne øvelsen er at deltakerne må ta stilling til påstander som gruppen etterpå reflekterer sammen rundt. </a:t>
            </a:r>
            <a:br>
              <a:rPr lang="nb-NO" sz="2000" dirty="0"/>
            </a:br>
            <a:r>
              <a:rPr lang="nb-NO" sz="2000" dirty="0"/>
              <a:t>Gjennomføring: Still alle deltakerne på en rekke. Den som leder øvelsen leser opp en og en påstand. Hvis deltakeren er enig i påstanden tar den ett steg frem, er man uenig tar man ett steg bak. Ta gjerne en runde med deltakerne etter hver påstand hvor de reflekterer rundt hvorfor de valgte som de gjorde. </a:t>
            </a:r>
          </a:p>
          <a:p>
            <a:r>
              <a:rPr lang="nb-NO" sz="2000" dirty="0"/>
              <a:t>Eksempler på etiske påstander/dilemmaer:</a:t>
            </a:r>
          </a:p>
          <a:p>
            <a:pPr>
              <a:buFont typeface="Arial" panose="020B0604020202020204" pitchFamily="34" charset="0"/>
              <a:buChar char="•"/>
            </a:pPr>
            <a:r>
              <a:rPr lang="nb-NO" sz="2000" dirty="0"/>
              <a:t>Det er greit å bryte reglene hvis det er for en god sak.</a:t>
            </a:r>
          </a:p>
          <a:p>
            <a:pPr>
              <a:buFont typeface="Arial" panose="020B0604020202020204" pitchFamily="34" charset="0"/>
              <a:buChar char="•"/>
            </a:pPr>
            <a:r>
              <a:rPr lang="nb-NO" sz="2000" dirty="0"/>
              <a:t>Vi har ansvar for å hjelpe folk i nød, selv om det går utover vår egen komfort.</a:t>
            </a:r>
          </a:p>
          <a:p>
            <a:pPr>
              <a:buFont typeface="Arial" panose="020B0604020202020204" pitchFamily="34" charset="0"/>
              <a:buChar char="•"/>
            </a:pPr>
            <a:r>
              <a:rPr lang="nb-NO" sz="2000" dirty="0"/>
              <a:t>Det er riktig å gi alle en ny sjanse, uansett hva de har gjort.</a:t>
            </a:r>
          </a:p>
          <a:p>
            <a:pPr>
              <a:buFont typeface="Arial" panose="020B0604020202020204" pitchFamily="34" charset="0"/>
              <a:buChar char="•"/>
            </a:pPr>
            <a:r>
              <a:rPr lang="nb-NO" sz="2000" dirty="0"/>
              <a:t>Vi bør prioritere miljøet fremfor økonomisk vekst.</a:t>
            </a:r>
          </a:p>
          <a:p>
            <a:pPr>
              <a:buFont typeface="Arial" panose="020B0604020202020204" pitchFamily="34" charset="0"/>
              <a:buChar char="•"/>
            </a:pPr>
            <a:r>
              <a:rPr lang="nb-NO" sz="2000" dirty="0"/>
              <a:t>Lojalitet til familie og venner bør gå foran det som er rettferdig for alle.</a:t>
            </a:r>
          </a:p>
          <a:p>
            <a:pPr>
              <a:buFont typeface="Arial" panose="020B0604020202020204" pitchFamily="34" charset="0"/>
              <a:buChar char="•"/>
            </a:pPr>
            <a:r>
              <a:rPr lang="nb-NO" sz="2000" dirty="0"/>
              <a:t>Man har et ansvar for å si ifra hvis man ser noe galt, selv om det kan skade ens eget rykte.</a:t>
            </a:r>
          </a:p>
          <a:p>
            <a:endParaRPr lang="nb-NO" dirty="0"/>
          </a:p>
        </p:txBody>
      </p:sp>
      <p:sp>
        <p:nvSpPr>
          <p:cNvPr id="4" name="Plassholder for dato 3">
            <a:extLst>
              <a:ext uri="{FF2B5EF4-FFF2-40B4-BE49-F238E27FC236}">
                <a16:creationId xmlns:a16="http://schemas.microsoft.com/office/drawing/2014/main" id="{4D9820C2-600F-C79D-0F1D-9B086F347B84}"/>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6121F732-88B9-C11B-D478-276A76E62FA1}"/>
              </a:ext>
            </a:extLst>
          </p:cNvPr>
          <p:cNvSpPr>
            <a:spLocks noGrp="1"/>
          </p:cNvSpPr>
          <p:nvPr>
            <p:ph type="sldNum" sz="quarter" idx="12"/>
          </p:nvPr>
        </p:nvSpPr>
        <p:spPr/>
        <p:txBody>
          <a:bodyPr/>
          <a:lstStyle/>
          <a:p>
            <a:fld id="{46765B28-40BF-0A46-BB8F-30D004035CD9}" type="slidenum">
              <a:rPr lang="nb-NO" smtClean="0"/>
              <a:pPr/>
              <a:t>4</a:t>
            </a:fld>
            <a:endParaRPr lang="nb-NO"/>
          </a:p>
        </p:txBody>
      </p:sp>
    </p:spTree>
    <p:extLst>
      <p:ext uri="{BB962C8B-B14F-4D97-AF65-F5344CB8AC3E}">
        <p14:creationId xmlns:p14="http://schemas.microsoft.com/office/powerpoint/2010/main" val="151045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F75D-C633-26B4-4DE1-7A70F2CD4FB9}"/>
              </a:ext>
            </a:extLst>
          </p:cNvPr>
          <p:cNvSpPr>
            <a:spLocks noGrp="1"/>
          </p:cNvSpPr>
          <p:nvPr>
            <p:ph type="title"/>
          </p:nvPr>
        </p:nvSpPr>
        <p:spPr>
          <a:xfrm>
            <a:off x="471488" y="526317"/>
            <a:ext cx="10944224" cy="1377585"/>
          </a:xfrm>
        </p:spPr>
        <p:txBody>
          <a:bodyPr/>
          <a:lstStyle/>
          <a:p>
            <a:r>
              <a:rPr lang="nb-NO" sz="4000" dirty="0">
                <a:cs typeface="Arial"/>
              </a:rPr>
              <a:t>Del 2 - Case</a:t>
            </a:r>
            <a:endParaRPr lang="en-US" sz="4000" b="0" dirty="0">
              <a:solidFill>
                <a:srgbClr val="000000"/>
              </a:solidFill>
              <a:cs typeface="Arial"/>
            </a:endParaRPr>
          </a:p>
          <a:p>
            <a:endParaRPr lang="en-US" dirty="0">
              <a:cs typeface="Arial"/>
            </a:endParaRPr>
          </a:p>
        </p:txBody>
      </p:sp>
      <p:sp>
        <p:nvSpPr>
          <p:cNvPr id="3" name="Text Placeholder 2">
            <a:extLst>
              <a:ext uri="{FF2B5EF4-FFF2-40B4-BE49-F238E27FC236}">
                <a16:creationId xmlns:a16="http://schemas.microsoft.com/office/drawing/2014/main" id="{C88DD225-296B-D6C6-AE7E-8123580138B3}"/>
              </a:ext>
            </a:extLst>
          </p:cNvPr>
          <p:cNvSpPr>
            <a:spLocks noGrp="1"/>
          </p:cNvSpPr>
          <p:nvPr>
            <p:ph type="body" idx="1"/>
          </p:nvPr>
        </p:nvSpPr>
        <p:spPr>
          <a:xfrm>
            <a:off x="448041" y="2195270"/>
            <a:ext cx="5117857" cy="2983400"/>
          </a:xfrm>
        </p:spPr>
        <p:txBody>
          <a:bodyPr vert="horz" lIns="0" tIns="0" rIns="0" bIns="0" rtlCol="0" anchor="t">
            <a:noAutofit/>
          </a:bodyPr>
          <a:lstStyle/>
          <a:p>
            <a:r>
              <a:rPr lang="nb-NO" sz="3200" b="1" dirty="0">
                <a:cs typeface="Arial"/>
              </a:rPr>
              <a:t>Case 1. Vennskap og svik</a:t>
            </a:r>
            <a:endParaRPr lang="en-US" sz="3200" b="1" dirty="0">
              <a:solidFill>
                <a:srgbClr val="000000"/>
              </a:solidFill>
              <a:cs typeface="Arial"/>
            </a:endParaRPr>
          </a:p>
          <a:p>
            <a:r>
              <a:rPr lang="nb-NO" sz="2000" dirty="0">
                <a:cs typeface="Arial"/>
              </a:rPr>
              <a:t>Du oppdager at en av vennene dine har pratet negativt om deg bak ryggen din, men vennen din later som ingenting når dere er sammen.</a:t>
            </a:r>
            <a:br>
              <a:rPr lang="nb-NO" sz="2000" dirty="0">
                <a:cs typeface="Arial"/>
              </a:rPr>
            </a:br>
            <a:r>
              <a:rPr lang="nb-NO" sz="2000" dirty="0">
                <a:cs typeface="Arial"/>
              </a:rPr>
              <a:t>Hvordan kan du håndtere situasjonen? </a:t>
            </a:r>
            <a:endParaRPr lang="nb-NO" sz="2000" dirty="0">
              <a:solidFill>
                <a:srgbClr val="000000"/>
              </a:solidFill>
              <a:cs typeface="Arial"/>
            </a:endParaRPr>
          </a:p>
          <a:p>
            <a:endParaRPr lang="en-US" dirty="0">
              <a:cs typeface="Arial"/>
            </a:endParaRPr>
          </a:p>
        </p:txBody>
      </p:sp>
      <p:sp>
        <p:nvSpPr>
          <p:cNvPr id="4" name="Date Placeholder 3">
            <a:extLst>
              <a:ext uri="{FF2B5EF4-FFF2-40B4-BE49-F238E27FC236}">
                <a16:creationId xmlns:a16="http://schemas.microsoft.com/office/drawing/2014/main" id="{7E2E1027-A2BA-4F2C-2CA0-73F6C8D110A8}"/>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Slide Number Placeholder 4">
            <a:extLst>
              <a:ext uri="{FF2B5EF4-FFF2-40B4-BE49-F238E27FC236}">
                <a16:creationId xmlns:a16="http://schemas.microsoft.com/office/drawing/2014/main" id="{5E8EB7F5-5E43-5F30-C869-C89198F198A6}"/>
              </a:ext>
            </a:extLst>
          </p:cNvPr>
          <p:cNvSpPr>
            <a:spLocks noGrp="1"/>
          </p:cNvSpPr>
          <p:nvPr>
            <p:ph type="sldNum" sz="quarter" idx="12"/>
          </p:nvPr>
        </p:nvSpPr>
        <p:spPr/>
        <p:txBody>
          <a:bodyPr/>
          <a:lstStyle/>
          <a:p>
            <a:fld id="{46765B28-40BF-0A46-BB8F-30D004035CD9}" type="slidenum">
              <a:rPr lang="nb-NO" smtClean="0"/>
              <a:pPr/>
              <a:t>5</a:t>
            </a:fld>
            <a:endParaRPr lang="nb-NO"/>
          </a:p>
        </p:txBody>
      </p:sp>
      <p:pic>
        <p:nvPicPr>
          <p:cNvPr id="6" name="Picture 5" descr="Thumbnail Image noen som blir sviktet">
            <a:extLst>
              <a:ext uri="{FF2B5EF4-FFF2-40B4-BE49-F238E27FC236}">
                <a16:creationId xmlns:a16="http://schemas.microsoft.com/office/drawing/2014/main" id="{5ECC701D-1E91-A07C-7185-B54B348B8803}"/>
              </a:ext>
            </a:extLst>
          </p:cNvPr>
          <p:cNvPicPr>
            <a:picLocks noChangeAspect="1"/>
          </p:cNvPicPr>
          <p:nvPr/>
        </p:nvPicPr>
        <p:blipFill>
          <a:blip r:embed="rId2"/>
          <a:stretch>
            <a:fillRect/>
          </a:stretch>
        </p:blipFill>
        <p:spPr>
          <a:xfrm>
            <a:off x="5574323" y="715108"/>
            <a:ext cx="5134708" cy="5287107"/>
          </a:xfrm>
          <a:prstGeom prst="rect">
            <a:avLst/>
          </a:prstGeom>
        </p:spPr>
      </p:pic>
    </p:spTree>
    <p:extLst>
      <p:ext uri="{BB962C8B-B14F-4D97-AF65-F5344CB8AC3E}">
        <p14:creationId xmlns:p14="http://schemas.microsoft.com/office/powerpoint/2010/main" val="14932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8263A9-1DC9-3C61-81FA-6F20C3187DBA}"/>
              </a:ext>
            </a:extLst>
          </p:cNvPr>
          <p:cNvSpPr>
            <a:spLocks noGrp="1"/>
          </p:cNvSpPr>
          <p:nvPr>
            <p:ph type="title"/>
          </p:nvPr>
        </p:nvSpPr>
        <p:spPr>
          <a:xfrm>
            <a:off x="623889" y="200315"/>
            <a:ext cx="10944224" cy="747031"/>
          </a:xfrm>
        </p:spPr>
        <p:txBody>
          <a:bodyPr/>
          <a:lstStyle/>
          <a:p>
            <a:r>
              <a:rPr lang="nb-NO" sz="3200" dirty="0">
                <a:cs typeface="Arial"/>
              </a:rPr>
              <a:t>Refleksjonsspørsmål:</a:t>
            </a:r>
            <a:endParaRPr lang="en-US" sz="3200" dirty="0"/>
          </a:p>
        </p:txBody>
      </p:sp>
      <p:sp>
        <p:nvSpPr>
          <p:cNvPr id="3" name="Plassholder for tekst 2">
            <a:extLst>
              <a:ext uri="{FF2B5EF4-FFF2-40B4-BE49-F238E27FC236}">
                <a16:creationId xmlns:a16="http://schemas.microsoft.com/office/drawing/2014/main" id="{1EF55745-04C8-331B-7746-D7418C3B4D76}"/>
              </a:ext>
            </a:extLst>
          </p:cNvPr>
          <p:cNvSpPr>
            <a:spLocks noGrp="1"/>
          </p:cNvSpPr>
          <p:nvPr>
            <p:ph type="body" idx="1"/>
          </p:nvPr>
        </p:nvSpPr>
        <p:spPr>
          <a:xfrm>
            <a:off x="623887" y="1027793"/>
            <a:ext cx="10944225" cy="5278664"/>
          </a:xfrm>
        </p:spPr>
        <p:txBody>
          <a:bodyPr vert="horz" lIns="0" tIns="0" rIns="0" bIns="0" rtlCol="0" anchor="t">
            <a:noAutofit/>
          </a:bodyPr>
          <a:lstStyle/>
          <a:p>
            <a:endParaRPr lang="nb-NO" sz="2000" dirty="0">
              <a:cs typeface="Arial"/>
            </a:endParaRPr>
          </a:p>
          <a:p>
            <a:pPr marL="342900" indent="-342900">
              <a:buFont typeface="Arial" panose="020B0604020202020204" pitchFamily="34" charset="0"/>
              <a:buChar char="•"/>
            </a:pPr>
            <a:r>
              <a:rPr lang="nb-NO" dirty="0"/>
              <a:t>Hvilke følelser oppstår eller kjenner du på når du opplever et svik av noen nære som du stoler på? Hva motiverer deg til enten å konfrontere, eller tilgi dem?</a:t>
            </a:r>
            <a:endParaRPr lang="nb-NO" dirty="0">
              <a:cs typeface="Arial"/>
            </a:endParaRPr>
          </a:p>
          <a:p>
            <a:pPr marL="342900" indent="-342900">
              <a:buFont typeface="Arial" panose="020B0604020202020204" pitchFamily="34" charset="0"/>
              <a:buChar char="•"/>
            </a:pPr>
            <a:r>
              <a:rPr lang="nb-NO" dirty="0"/>
              <a:t>Jesus ble også sviktet av sine nærmeste, for eksempel da Judas forrådte han (Mark. 14, 10-11) og da Peter fornektet han (Mark 14, 66–72). Hvordan ville du reagert hvis du var i Jesu sko? Skal man alltid håndtere andres svik slik Jesus gjorde? </a:t>
            </a:r>
            <a:endParaRPr lang="nb-NO" dirty="0">
              <a:cs typeface="Arial"/>
            </a:endParaRPr>
          </a:p>
          <a:p>
            <a:pPr marL="342900" indent="-342900">
              <a:buFont typeface="Arial" panose="020B0604020202020204" pitchFamily="34" charset="0"/>
              <a:buChar char="•"/>
            </a:pPr>
            <a:r>
              <a:rPr lang="nb-NO" dirty="0"/>
              <a:t>Hva betyr tilgivelse? </a:t>
            </a:r>
            <a:endParaRPr lang="nb-NO" dirty="0">
              <a:cs typeface="Arial"/>
            </a:endParaRPr>
          </a:p>
          <a:p>
            <a:pPr marL="342900" indent="-342900">
              <a:buFont typeface="Arial" panose="020B0604020202020204" pitchFamily="34" charset="0"/>
              <a:buChar char="•"/>
            </a:pPr>
            <a:r>
              <a:rPr lang="nb-NO" dirty="0"/>
              <a:t>Hva kan det bety å "elske sine fiender" (Luk. 6, 27)? </a:t>
            </a:r>
            <a:endParaRPr lang="nb-NO" dirty="0">
              <a:cs typeface="Arial"/>
            </a:endParaRPr>
          </a:p>
          <a:p>
            <a:pPr marL="342900" indent="-342900">
              <a:buFont typeface="Arial" panose="020B0604020202020204" pitchFamily="34" charset="0"/>
              <a:buChar char="•"/>
            </a:pPr>
            <a:r>
              <a:rPr lang="nb-NO" dirty="0"/>
              <a:t>Hvordan viser du kjærlighet til noen som har sviktet deg? </a:t>
            </a:r>
            <a:endParaRPr lang="nb-NO" dirty="0">
              <a:cs typeface="Arial"/>
            </a:endParaRPr>
          </a:p>
          <a:p>
            <a:endParaRPr lang="nb-NO" dirty="0"/>
          </a:p>
        </p:txBody>
      </p:sp>
      <p:sp>
        <p:nvSpPr>
          <p:cNvPr id="4" name="Plassholder for dato 3">
            <a:extLst>
              <a:ext uri="{FF2B5EF4-FFF2-40B4-BE49-F238E27FC236}">
                <a16:creationId xmlns:a16="http://schemas.microsoft.com/office/drawing/2014/main" id="{D118B947-7EF3-4557-7FA9-11E88CC9DFC7}"/>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D05DB894-7CBE-84D6-A92D-BD455FC6869E}"/>
              </a:ext>
            </a:extLst>
          </p:cNvPr>
          <p:cNvSpPr>
            <a:spLocks noGrp="1"/>
          </p:cNvSpPr>
          <p:nvPr>
            <p:ph type="sldNum" sz="quarter" idx="12"/>
          </p:nvPr>
        </p:nvSpPr>
        <p:spPr/>
        <p:txBody>
          <a:bodyPr/>
          <a:lstStyle/>
          <a:p>
            <a:fld id="{46765B28-40BF-0A46-BB8F-30D004035CD9}" type="slidenum">
              <a:rPr lang="nb-NO" smtClean="0"/>
              <a:pPr/>
              <a:t>6</a:t>
            </a:fld>
            <a:endParaRPr lang="nb-NO"/>
          </a:p>
        </p:txBody>
      </p:sp>
    </p:spTree>
    <p:extLst>
      <p:ext uri="{BB962C8B-B14F-4D97-AF65-F5344CB8AC3E}">
        <p14:creationId xmlns:p14="http://schemas.microsoft.com/office/powerpoint/2010/main" val="203237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E80C274-F2D5-D538-5CD8-93E6C5A6749F}"/>
              </a:ext>
            </a:extLst>
          </p:cNvPr>
          <p:cNvSpPr>
            <a:spLocks noGrp="1"/>
          </p:cNvSpPr>
          <p:nvPr>
            <p:ph type="body" idx="1"/>
          </p:nvPr>
        </p:nvSpPr>
        <p:spPr>
          <a:xfrm>
            <a:off x="635610" y="1465354"/>
            <a:ext cx="6501179" cy="3657660"/>
          </a:xfrm>
        </p:spPr>
        <p:txBody>
          <a:bodyPr vert="horz" lIns="0" tIns="0" rIns="0" bIns="0" rtlCol="0" anchor="t">
            <a:noAutofit/>
          </a:bodyPr>
          <a:lstStyle/>
          <a:p>
            <a:pPr>
              <a:lnSpc>
                <a:spcPct val="107000"/>
              </a:lnSpc>
              <a:spcAft>
                <a:spcPts val="800"/>
              </a:spcAft>
            </a:pPr>
            <a:r>
              <a:rPr lang="nb-NO" sz="2800" b="1" kern="100" dirty="0">
                <a:ea typeface="Aptos" panose="020B0004020202020204" pitchFamily="34" charset="0"/>
                <a:cs typeface="Times New Roman"/>
              </a:rPr>
              <a:t>Case 2:</a:t>
            </a:r>
            <a:r>
              <a:rPr lang="nb-NO" sz="2800" b="1" kern="100" dirty="0">
                <a:effectLst/>
                <a:ea typeface="Aptos" panose="020B0004020202020204" pitchFamily="34" charset="0"/>
                <a:cs typeface="Times New Roman"/>
              </a:rPr>
              <a:t> Skolearbeid og juks</a:t>
            </a:r>
          </a:p>
          <a:p>
            <a:pPr>
              <a:lnSpc>
                <a:spcPct val="107000"/>
              </a:lnSpc>
              <a:spcAft>
                <a:spcPts val="800"/>
              </a:spcAft>
            </a:pPr>
            <a:r>
              <a:rPr lang="nb-NO" kern="100" dirty="0">
                <a:effectLst/>
                <a:ea typeface="Aptos" panose="020B0004020202020204" pitchFamily="34" charset="0"/>
                <a:cs typeface="Times New Roman"/>
              </a:rPr>
              <a:t>Du har muligheten til å jukse på en eksamen for å få en bedre karakter uten å bli tatt. </a:t>
            </a:r>
            <a:endParaRPr lang="nb-NO" kern="100" dirty="0">
              <a:ea typeface="Aptos" panose="020B0004020202020204" pitchFamily="34" charset="0"/>
              <a:cs typeface="Times New Roman"/>
            </a:endParaRPr>
          </a:p>
          <a:p>
            <a:pPr>
              <a:lnSpc>
                <a:spcPct val="107000"/>
              </a:lnSpc>
              <a:spcAft>
                <a:spcPts val="800"/>
              </a:spcAft>
            </a:pPr>
            <a:r>
              <a:rPr lang="nb-NO" kern="100" dirty="0">
                <a:effectLst/>
                <a:ea typeface="Aptos" panose="020B0004020202020204" pitchFamily="34" charset="0"/>
                <a:cs typeface="Times New Roman"/>
              </a:rPr>
              <a:t>D</a:t>
            </a:r>
            <a:r>
              <a:rPr lang="nb-NO" kern="100" dirty="0">
                <a:ea typeface="Aptos" panose="020B0004020202020204" pitchFamily="34" charset="0"/>
                <a:cs typeface="Times New Roman"/>
              </a:rPr>
              <a:t>u vet at flere av vennene dine planlegger å jukse. </a:t>
            </a:r>
            <a:r>
              <a:rPr lang="nb-NO" kern="100" dirty="0">
                <a:effectLst/>
                <a:ea typeface="Aptos" panose="020B0004020202020204" pitchFamily="34" charset="0"/>
                <a:cs typeface="Times New Roman"/>
              </a:rPr>
              <a:t>Hva velger du å gjøre?</a:t>
            </a:r>
            <a:endParaRPr lang="nb-NO"/>
          </a:p>
          <a:p>
            <a:pPr>
              <a:lnSpc>
                <a:spcPct val="107000"/>
              </a:lnSpc>
              <a:spcAft>
                <a:spcPts val="800"/>
              </a:spcAft>
            </a:pPr>
            <a:endParaRPr lang="nb-NO" sz="2000" kern="100" dirty="0">
              <a:effectLst/>
              <a:ea typeface="Aptos" panose="020B0004020202020204" pitchFamily="34" charset="0"/>
              <a:cs typeface="Times New Roman" panose="02020603050405020304" pitchFamily="18" charset="0"/>
            </a:endParaRPr>
          </a:p>
        </p:txBody>
      </p:sp>
      <p:sp>
        <p:nvSpPr>
          <p:cNvPr id="4" name="Plassholder for dato 3">
            <a:extLst>
              <a:ext uri="{FF2B5EF4-FFF2-40B4-BE49-F238E27FC236}">
                <a16:creationId xmlns:a16="http://schemas.microsoft.com/office/drawing/2014/main" id="{53131BDA-7BCE-1845-0A27-4768426BC129}"/>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Plassholder for lysbildenummer 4">
            <a:extLst>
              <a:ext uri="{FF2B5EF4-FFF2-40B4-BE49-F238E27FC236}">
                <a16:creationId xmlns:a16="http://schemas.microsoft.com/office/drawing/2014/main" id="{09AE3271-7EAB-D4F4-97F5-9BA6AB61C407}"/>
              </a:ext>
            </a:extLst>
          </p:cNvPr>
          <p:cNvSpPr>
            <a:spLocks noGrp="1"/>
          </p:cNvSpPr>
          <p:nvPr>
            <p:ph type="sldNum" sz="quarter" idx="12"/>
          </p:nvPr>
        </p:nvSpPr>
        <p:spPr/>
        <p:txBody>
          <a:bodyPr/>
          <a:lstStyle/>
          <a:p>
            <a:fld id="{46765B28-40BF-0A46-BB8F-30D004035CD9}" type="slidenum">
              <a:rPr lang="nb-NO" smtClean="0"/>
              <a:pPr/>
              <a:t>7</a:t>
            </a:fld>
            <a:endParaRPr lang="nb-NO"/>
          </a:p>
        </p:txBody>
      </p:sp>
      <p:pic>
        <p:nvPicPr>
          <p:cNvPr id="2" name="Picture 1" descr="Thumbnail Image ungdommer som har prøve i et mindre klasserom">
            <a:extLst>
              <a:ext uri="{FF2B5EF4-FFF2-40B4-BE49-F238E27FC236}">
                <a16:creationId xmlns:a16="http://schemas.microsoft.com/office/drawing/2014/main" id="{00C1B2C2-AA54-E463-E376-8CF2EBBE5A74}"/>
              </a:ext>
            </a:extLst>
          </p:cNvPr>
          <p:cNvPicPr>
            <a:picLocks noChangeAspect="1"/>
          </p:cNvPicPr>
          <p:nvPr/>
        </p:nvPicPr>
        <p:blipFill>
          <a:blip r:embed="rId2"/>
          <a:stretch>
            <a:fillRect/>
          </a:stretch>
        </p:blipFill>
        <p:spPr>
          <a:xfrm>
            <a:off x="7145215" y="1465385"/>
            <a:ext cx="4736123" cy="4665784"/>
          </a:xfrm>
          <a:prstGeom prst="rect">
            <a:avLst/>
          </a:prstGeom>
        </p:spPr>
      </p:pic>
    </p:spTree>
    <p:extLst>
      <p:ext uri="{BB962C8B-B14F-4D97-AF65-F5344CB8AC3E}">
        <p14:creationId xmlns:p14="http://schemas.microsoft.com/office/powerpoint/2010/main" val="298671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4FB1-073E-E7A5-79F1-E0DB7BE9D191}"/>
              </a:ext>
            </a:extLst>
          </p:cNvPr>
          <p:cNvSpPr>
            <a:spLocks noGrp="1"/>
          </p:cNvSpPr>
          <p:nvPr>
            <p:ph type="title"/>
          </p:nvPr>
        </p:nvSpPr>
        <p:spPr>
          <a:xfrm>
            <a:off x="623888" y="749057"/>
            <a:ext cx="10944224" cy="850047"/>
          </a:xfrm>
        </p:spPr>
        <p:txBody>
          <a:bodyPr/>
          <a:lstStyle/>
          <a:p>
            <a:r>
              <a:rPr lang="nb-NO" dirty="0">
                <a:cs typeface="Arial"/>
              </a:rPr>
              <a:t>Refleksjonsspørsmål:</a:t>
            </a:r>
            <a:endParaRPr lang="en-US" dirty="0"/>
          </a:p>
        </p:txBody>
      </p:sp>
      <p:sp>
        <p:nvSpPr>
          <p:cNvPr id="3" name="Text Placeholder 2">
            <a:extLst>
              <a:ext uri="{FF2B5EF4-FFF2-40B4-BE49-F238E27FC236}">
                <a16:creationId xmlns:a16="http://schemas.microsoft.com/office/drawing/2014/main" id="{82E849B1-3A9D-B635-8010-669FD53C7319}"/>
              </a:ext>
            </a:extLst>
          </p:cNvPr>
          <p:cNvSpPr>
            <a:spLocks noGrp="1"/>
          </p:cNvSpPr>
          <p:nvPr>
            <p:ph type="body" idx="1"/>
          </p:nvPr>
        </p:nvSpPr>
        <p:spPr>
          <a:xfrm>
            <a:off x="623888" y="1714621"/>
            <a:ext cx="10944225" cy="3932969"/>
          </a:xfrm>
        </p:spPr>
        <p:txBody>
          <a:bodyPr vert="horz" lIns="0" tIns="0" rIns="0" bIns="0" rtlCol="0" anchor="t">
            <a:noAutofit/>
          </a:bodyPr>
          <a:lstStyle/>
          <a:p>
            <a:pPr>
              <a:lnSpc>
                <a:spcPct val="107000"/>
              </a:lnSpc>
              <a:spcAft>
                <a:spcPts val="800"/>
              </a:spcAft>
            </a:pPr>
            <a:endParaRPr lang="nb-NO" dirty="0">
              <a:cs typeface="Arial"/>
            </a:endParaRPr>
          </a:p>
          <a:p>
            <a:pPr marL="342900" indent="-342900">
              <a:lnSpc>
                <a:spcPct val="107000"/>
              </a:lnSpc>
              <a:spcAft>
                <a:spcPts val="800"/>
              </a:spcAft>
              <a:buFont typeface="Arial" panose="020B0604020202020204" pitchFamily="34" charset="0"/>
              <a:buChar char="•"/>
            </a:pPr>
            <a:r>
              <a:rPr lang="nb-NO" dirty="0">
                <a:cs typeface="Arial"/>
              </a:rPr>
              <a:t>Hva er viktigst for deg: å få en god karakter eller å være ærlig? </a:t>
            </a:r>
            <a:endParaRPr lang="en-US" dirty="0">
              <a:solidFill>
                <a:srgbClr val="000000"/>
              </a:solidFill>
              <a:cs typeface="Arial"/>
            </a:endParaRPr>
          </a:p>
          <a:p>
            <a:pPr marL="342900" indent="-342900">
              <a:lnSpc>
                <a:spcPct val="107000"/>
              </a:lnSpc>
              <a:spcAft>
                <a:spcPts val="800"/>
              </a:spcAft>
              <a:buFont typeface="Arial"/>
              <a:buChar char="•"/>
            </a:pPr>
            <a:r>
              <a:rPr lang="nb-NO" dirty="0">
                <a:cs typeface="Arial"/>
              </a:rPr>
              <a:t>Hvordan prioriterer du ærlighet og integritet i livet ditt?</a:t>
            </a:r>
            <a:endParaRPr lang="en-US">
              <a:solidFill>
                <a:srgbClr val="000000"/>
              </a:solidFill>
              <a:cs typeface="Arial"/>
            </a:endParaRPr>
          </a:p>
          <a:p>
            <a:pPr marL="342900" indent="-342900">
              <a:lnSpc>
                <a:spcPct val="107000"/>
              </a:lnSpc>
              <a:spcAft>
                <a:spcPts val="800"/>
              </a:spcAft>
              <a:buFont typeface="Arial"/>
              <a:buChar char="•"/>
            </a:pPr>
            <a:r>
              <a:rPr lang="nb-NO" dirty="0">
                <a:cs typeface="Arial"/>
              </a:rPr>
              <a:t>Hvordan tror du Jesus ville ha håndtert fristelsen til å jukse? </a:t>
            </a:r>
            <a:endParaRPr lang="en-US">
              <a:solidFill>
                <a:srgbClr val="000000"/>
              </a:solidFill>
              <a:cs typeface="Arial"/>
            </a:endParaRPr>
          </a:p>
          <a:p>
            <a:pPr marL="342900" indent="-342900">
              <a:lnSpc>
                <a:spcPct val="107000"/>
              </a:lnSpc>
              <a:spcAft>
                <a:spcPts val="800"/>
              </a:spcAft>
              <a:buFont typeface="Arial"/>
              <a:buChar char="•"/>
            </a:pPr>
            <a:r>
              <a:rPr lang="nb-NO" dirty="0">
                <a:cs typeface="Arial"/>
              </a:rPr>
              <a:t>Hvordan kan du påvirke vennene dine til å velge det riktige, selv når de velger å gjøre noe feil?</a:t>
            </a:r>
            <a:endParaRPr lang="en-US">
              <a:solidFill>
                <a:srgbClr val="000000"/>
              </a:solidFill>
              <a:cs typeface="Arial"/>
            </a:endParaRPr>
          </a:p>
          <a:p>
            <a:pPr marL="342900" indent="-342900">
              <a:lnSpc>
                <a:spcPct val="107000"/>
              </a:lnSpc>
              <a:spcAft>
                <a:spcPts val="800"/>
              </a:spcAft>
              <a:buFont typeface="Arial"/>
              <a:buChar char="•"/>
            </a:pPr>
            <a:r>
              <a:rPr lang="nb-NO" dirty="0">
                <a:cs typeface="Arial"/>
              </a:rPr>
              <a:t>Er det ditt ansvar å si i fra hvis andre jukser? </a:t>
            </a:r>
            <a:endParaRPr lang="en-US" dirty="0">
              <a:cs typeface="Arial" panose="020B0604020202020204"/>
            </a:endParaRPr>
          </a:p>
        </p:txBody>
      </p:sp>
      <p:sp>
        <p:nvSpPr>
          <p:cNvPr id="4" name="Date Placeholder 3">
            <a:extLst>
              <a:ext uri="{FF2B5EF4-FFF2-40B4-BE49-F238E27FC236}">
                <a16:creationId xmlns:a16="http://schemas.microsoft.com/office/drawing/2014/main" id="{FFBE4338-9264-6C00-8684-596DBD653621}"/>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Slide Number Placeholder 4">
            <a:extLst>
              <a:ext uri="{FF2B5EF4-FFF2-40B4-BE49-F238E27FC236}">
                <a16:creationId xmlns:a16="http://schemas.microsoft.com/office/drawing/2014/main" id="{C27F7038-85BB-560E-AEB5-DCD8532FF473}"/>
              </a:ext>
            </a:extLst>
          </p:cNvPr>
          <p:cNvSpPr>
            <a:spLocks noGrp="1"/>
          </p:cNvSpPr>
          <p:nvPr>
            <p:ph type="sldNum" sz="quarter" idx="12"/>
          </p:nvPr>
        </p:nvSpPr>
        <p:spPr/>
        <p:txBody>
          <a:bodyPr/>
          <a:lstStyle/>
          <a:p>
            <a:fld id="{46765B28-40BF-0A46-BB8F-30D004035CD9}" type="slidenum">
              <a:rPr lang="nb-NO" smtClean="0"/>
              <a:pPr/>
              <a:t>8</a:t>
            </a:fld>
            <a:endParaRPr lang="nb-NO"/>
          </a:p>
        </p:txBody>
      </p:sp>
    </p:spTree>
    <p:extLst>
      <p:ext uri="{BB962C8B-B14F-4D97-AF65-F5344CB8AC3E}">
        <p14:creationId xmlns:p14="http://schemas.microsoft.com/office/powerpoint/2010/main" val="13720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EA5B-CC44-E47A-0A3B-1CABD6296F12}"/>
              </a:ext>
            </a:extLst>
          </p:cNvPr>
          <p:cNvSpPr>
            <a:spLocks noGrp="1"/>
          </p:cNvSpPr>
          <p:nvPr>
            <p:ph type="title"/>
          </p:nvPr>
        </p:nvSpPr>
        <p:spPr>
          <a:xfrm>
            <a:off x="623888" y="666995"/>
            <a:ext cx="8177578" cy="1072787"/>
          </a:xfrm>
        </p:spPr>
        <p:txBody>
          <a:bodyPr/>
          <a:lstStyle/>
          <a:p>
            <a:pPr>
              <a:lnSpc>
                <a:spcPct val="107000"/>
              </a:lnSpc>
              <a:spcBef>
                <a:spcPts val="1000"/>
              </a:spcBef>
              <a:spcAft>
                <a:spcPts val="800"/>
              </a:spcAft>
            </a:pPr>
            <a:endParaRPr lang="nb-NO" dirty="0">
              <a:solidFill>
                <a:srgbClr val="FFFFFF"/>
              </a:solidFill>
              <a:cs typeface="Arial"/>
            </a:endParaRPr>
          </a:p>
          <a:p>
            <a:pPr>
              <a:lnSpc>
                <a:spcPct val="107000"/>
              </a:lnSpc>
              <a:spcBef>
                <a:spcPts val="1000"/>
              </a:spcBef>
              <a:spcAft>
                <a:spcPts val="800"/>
              </a:spcAft>
            </a:pPr>
            <a:r>
              <a:rPr lang="nb-NO" dirty="0">
                <a:solidFill>
                  <a:srgbClr val="FFFFFF"/>
                </a:solidFill>
                <a:cs typeface="Arial"/>
              </a:rPr>
              <a:t>Case 3: Egen identitet</a:t>
            </a:r>
            <a:endParaRPr lang="nb-NO" dirty="0"/>
          </a:p>
          <a:p>
            <a:endParaRPr lang="en-US" dirty="0">
              <a:cs typeface="Arial"/>
            </a:endParaRPr>
          </a:p>
        </p:txBody>
      </p:sp>
      <p:sp>
        <p:nvSpPr>
          <p:cNvPr id="3" name="Text Placeholder 2">
            <a:extLst>
              <a:ext uri="{FF2B5EF4-FFF2-40B4-BE49-F238E27FC236}">
                <a16:creationId xmlns:a16="http://schemas.microsoft.com/office/drawing/2014/main" id="{DE9D9498-2C9B-A83B-D1EE-67ADD328952D}"/>
              </a:ext>
            </a:extLst>
          </p:cNvPr>
          <p:cNvSpPr>
            <a:spLocks noGrp="1"/>
          </p:cNvSpPr>
          <p:nvPr>
            <p:ph type="body" idx="1"/>
          </p:nvPr>
        </p:nvSpPr>
        <p:spPr>
          <a:xfrm>
            <a:off x="623888" y="2441453"/>
            <a:ext cx="6325334" cy="1365616"/>
          </a:xfrm>
        </p:spPr>
        <p:txBody>
          <a:bodyPr vert="horz" lIns="0" tIns="0" rIns="0" bIns="0" rtlCol="0" anchor="t">
            <a:noAutofit/>
          </a:bodyPr>
          <a:lstStyle/>
          <a:p>
            <a:r>
              <a:rPr lang="nb-NO" sz="2000" dirty="0">
                <a:cs typeface="Arial"/>
              </a:rPr>
              <a:t>Du føler at du ikke passer inn med vennene dine, og du blir presset til å tilpasse deg en stil eller atferd som ikke føles helt riktig for deg.</a:t>
            </a:r>
            <a:br>
              <a:rPr lang="nb-NO" sz="2000" dirty="0">
                <a:cs typeface="Arial"/>
              </a:rPr>
            </a:br>
            <a:r>
              <a:rPr lang="nb-NO" sz="2000" dirty="0">
                <a:cs typeface="Arial"/>
              </a:rPr>
              <a:t>Skal du endre deg for å bli likt, eller stå for hvem du er?</a:t>
            </a:r>
            <a:endParaRPr lang="en-US" dirty="0"/>
          </a:p>
        </p:txBody>
      </p:sp>
      <p:sp>
        <p:nvSpPr>
          <p:cNvPr id="4" name="Date Placeholder 3">
            <a:extLst>
              <a:ext uri="{FF2B5EF4-FFF2-40B4-BE49-F238E27FC236}">
                <a16:creationId xmlns:a16="http://schemas.microsoft.com/office/drawing/2014/main" id="{5FB3C59B-EC06-0AB1-5C3D-642210ABC016}"/>
              </a:ext>
            </a:extLst>
          </p:cNvPr>
          <p:cNvSpPr>
            <a:spLocks noGrp="1"/>
          </p:cNvSpPr>
          <p:nvPr>
            <p:ph type="dt" sz="half" idx="10"/>
          </p:nvPr>
        </p:nvSpPr>
        <p:spPr/>
        <p:txBody>
          <a:bodyPr/>
          <a:lstStyle/>
          <a:p>
            <a:fld id="{2C8F06A8-7708-F449-BBEB-8D82008CCD6B}" type="datetime1">
              <a:rPr lang="nb-NO" smtClean="0"/>
              <a:t>30.01.2025</a:t>
            </a:fld>
            <a:endParaRPr lang="nb-NO"/>
          </a:p>
        </p:txBody>
      </p:sp>
      <p:sp>
        <p:nvSpPr>
          <p:cNvPr id="5" name="Slide Number Placeholder 4">
            <a:extLst>
              <a:ext uri="{FF2B5EF4-FFF2-40B4-BE49-F238E27FC236}">
                <a16:creationId xmlns:a16="http://schemas.microsoft.com/office/drawing/2014/main" id="{E2A861E0-FB82-9291-009A-3D6FA9E79E05}"/>
              </a:ext>
            </a:extLst>
          </p:cNvPr>
          <p:cNvSpPr>
            <a:spLocks noGrp="1"/>
          </p:cNvSpPr>
          <p:nvPr>
            <p:ph type="sldNum" sz="quarter" idx="12"/>
          </p:nvPr>
        </p:nvSpPr>
        <p:spPr/>
        <p:txBody>
          <a:bodyPr/>
          <a:lstStyle/>
          <a:p>
            <a:fld id="{46765B28-40BF-0A46-BB8F-30D004035CD9}" type="slidenum">
              <a:rPr lang="nb-NO" smtClean="0"/>
              <a:pPr/>
              <a:t>9</a:t>
            </a:fld>
            <a:endParaRPr lang="nb-NO"/>
          </a:p>
        </p:txBody>
      </p:sp>
      <p:pic>
        <p:nvPicPr>
          <p:cNvPr id="7" name="Picture 6" descr="Thumbnail Image en ung kvinne i en vennegjeng som er litt trist">
            <a:extLst>
              <a:ext uri="{FF2B5EF4-FFF2-40B4-BE49-F238E27FC236}">
                <a16:creationId xmlns:a16="http://schemas.microsoft.com/office/drawing/2014/main" id="{86B6284C-1CB5-8E21-0277-05EFE3CFFD76}"/>
              </a:ext>
            </a:extLst>
          </p:cNvPr>
          <p:cNvPicPr>
            <a:picLocks noChangeAspect="1"/>
          </p:cNvPicPr>
          <p:nvPr/>
        </p:nvPicPr>
        <p:blipFill>
          <a:blip r:embed="rId2"/>
          <a:stretch>
            <a:fillRect/>
          </a:stretch>
        </p:blipFill>
        <p:spPr>
          <a:xfrm>
            <a:off x="7414846" y="1711568"/>
            <a:ext cx="4290646" cy="4396154"/>
          </a:xfrm>
          <a:prstGeom prst="rect">
            <a:avLst/>
          </a:prstGeom>
        </p:spPr>
      </p:pic>
    </p:spTree>
    <p:extLst>
      <p:ext uri="{BB962C8B-B14F-4D97-AF65-F5344CB8AC3E}">
        <p14:creationId xmlns:p14="http://schemas.microsoft.com/office/powerpoint/2010/main" val="39568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9a45f2-dc30-45af-b3c3-de9ae91fb091" xsi:nil="true"/>
    <Seksjonsm_x00f8_te xmlns="03c6ffc0-7a9d-4749-b067-e149b948002e">false</Seksjonsm_x00f8_te>
    <Documenttype xmlns="03c6ffc0-7a9d-4749-b067-e149b948002e" xsi:nil="true"/>
    <_x00c5_r xmlns="03c6ffc0-7a9d-4749-b067-e149b948002e" xsi:nil="true"/>
    <lcf76f155ced4ddcb4097134ff3c332f xmlns="32946dd1-e5f8-475a-968c-85e3847873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22" ma:contentTypeDescription="Opprett et nytt dokument." ma:contentTypeScope="" ma:versionID="2e647ffc61f0d5d90955ea3f2221faf5">
  <xsd:schema xmlns:xsd="http://www.w3.org/2001/XMLSchema" xmlns:xs="http://www.w3.org/2001/XMLSchema" xmlns:p="http://schemas.microsoft.com/office/2006/metadata/properties" xmlns:ns2="03c6ffc0-7a9d-4749-b067-e149b948002e" xmlns:ns3="32946dd1-e5f8-475a-968c-85e3847873f6" xmlns:ns4="839a45f2-dc30-45af-b3c3-de9ae91fb091" targetNamespace="http://schemas.microsoft.com/office/2006/metadata/properties" ma:root="true" ma:fieldsID="3d6d493fbbeedf78d54e5a8789aea48a" ns2:_="" ns3:_="" ns4:_="">
    <xsd:import namespace="03c6ffc0-7a9d-4749-b067-e149b948002e"/>
    <xsd:import namespace="32946dd1-e5f8-475a-968c-85e3847873f6"/>
    <xsd:import namespace="839a45f2-dc30-45af-b3c3-de9ae91fb091"/>
    <xsd:element name="properties">
      <xsd:complexType>
        <xsd:sequence>
          <xsd:element name="documentManagement">
            <xsd:complexType>
              <xsd:all>
                <xsd:element ref="ns2:_x00c5_r" minOccurs="0"/>
                <xsd:element ref="ns2:Documenttype" minOccurs="0"/>
                <xsd:element ref="ns2:Seksjonsm_x00f8_te"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6ffc0-7a9d-4749-b067-e149b948002e" elementFormDefault="qualified">
    <xsd:import namespace="http://schemas.microsoft.com/office/2006/documentManagement/types"/>
    <xsd:import namespace="http://schemas.microsoft.com/office/infopath/2007/PartnerControls"/>
    <xsd:element name="_x00c5_r" ma:index="8" nillable="true" ma:displayName="År" ma:internalName="_x00c5_r">
      <xsd:simpleType>
        <xsd:restriction base="dms:Text">
          <xsd:maxLength value="255"/>
        </xsd:restriction>
      </xsd:simpleType>
    </xsd:element>
    <xsd:element name="Documenttype" ma:index="9" nillable="true" ma:displayName="Documenttype" ma:internalName="Documenttype">
      <xsd:simpleType>
        <xsd:restriction base="dms:Text">
          <xsd:maxLength value="255"/>
        </xsd:restriction>
      </xsd:simpleType>
    </xsd:element>
    <xsd:element name="Seksjonsm_x00f8_te" ma:index="10" nillable="true" ma:displayName="Seksjonsmøte" ma:default="0" ma:internalName="Seksjonsm_x00f8_t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26" nillable="true" ma:displayName="Taxonomy Catch All Column" ma:hidden="true" ma:list="{5ba2e46e-d40d-4f1e-a30b-b50c4cae5abf}" ma:internalName="TaxCatchAll" ma:showField="CatchAllData" ma:web="839a45f2-dc30-45af-b3c3-de9ae91fb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A00A7-6D72-41FA-B849-10EC267143FD}">
  <ds:schemaRefs>
    <ds:schemaRef ds:uri="http://schemas.microsoft.com/office/2006/metadata/properties"/>
    <ds:schemaRef ds:uri="http://schemas.microsoft.com/office/infopath/2007/PartnerControls"/>
    <ds:schemaRef ds:uri="839a45f2-dc30-45af-b3c3-de9ae91fb091"/>
    <ds:schemaRef ds:uri="03c6ffc0-7a9d-4749-b067-e149b948002e"/>
    <ds:schemaRef ds:uri="32946dd1-e5f8-475a-968c-85e3847873f6"/>
  </ds:schemaRefs>
</ds:datastoreItem>
</file>

<file path=customXml/itemProps2.xml><?xml version="1.0" encoding="utf-8"?>
<ds:datastoreItem xmlns:ds="http://schemas.openxmlformats.org/officeDocument/2006/customXml" ds:itemID="{87E52618-43FE-4A7F-BBA0-A717DF979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6ffc0-7a9d-4749-b067-e149b948002e"/>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2D4E17-49DF-4C8F-8BEB-4F9D4C374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Dnk_powerpointMAL_16x9_bokmål (3)</Template>
  <TotalTime>595</TotalTime>
  <Words>1454</Words>
  <Application>Microsoft Office PowerPoint</Application>
  <PresentationFormat>Widescreen</PresentationFormat>
  <Paragraphs>93</Paragraphs>
  <Slides>16</Slides>
  <Notes>0</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Den norske kirke_ppt mal</vt:lpstr>
      <vt:lpstr>UKM 2025</vt:lpstr>
      <vt:lpstr>Innledning</vt:lpstr>
      <vt:lpstr>Ungdommens kirkemøte 2024 vedtok følgende fokussak for UKM 2025: </vt:lpstr>
      <vt:lpstr>Del 1 – Vote with your feet</vt:lpstr>
      <vt:lpstr>Del 2 - Case </vt:lpstr>
      <vt:lpstr>Refleksjonsspørsmål:</vt:lpstr>
      <vt:lpstr>PowerPoint-presentasjon</vt:lpstr>
      <vt:lpstr>Refleksjonsspørsmål:</vt:lpstr>
      <vt:lpstr> Case 3: Egen identitet </vt:lpstr>
      <vt:lpstr>PowerPoint-presentasjon</vt:lpstr>
      <vt:lpstr>PowerPoint-presentasjon</vt:lpstr>
      <vt:lpstr>Refleksjonsspørsmål:</vt:lpstr>
      <vt:lpstr>Case 5: Digital respekt og mobbing </vt:lpstr>
      <vt:lpstr>PowerPoint-presentasjon</vt:lpstr>
      <vt:lpstr>Del 3 - Fremtidshåp</vt:lpstr>
      <vt:lpstr>Dette bibelverset finner man i to av Den norske kirkes liturgier, i ordning for dåp og ved begravelse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Morten Huuse Fjøren</dc:creator>
  <cp:lastModifiedBy>Morten Huuse Fjøren</cp:lastModifiedBy>
  <cp:revision>229</cp:revision>
  <dcterms:created xsi:type="dcterms:W3CDTF">2024-11-25T09:25:07Z</dcterms:created>
  <dcterms:modified xsi:type="dcterms:W3CDTF">2025-01-30T13:14:43Z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0x010100D8C06B2710C1F94C92751F3336F24CAB</vt:lpwstr>
  </property>
  <property fmtid="{D5CDD505-2E9C-101B-9397-08002B2CF9AE}" pid="3" name="MediaServiceImageTags">
    <vt:lpwstr/>
  </property>
</Properties>
</file>