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624"/>
    <a:srgbClr val="1D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03" autoAdjust="0"/>
  </p:normalViewPr>
  <p:slideViewPr>
    <p:cSldViewPr snapToGrid="0" snapToObjects="1">
      <p:cViewPr varScale="1">
        <p:scale>
          <a:sx n="86" d="100"/>
          <a:sy n="86" d="100"/>
        </p:scale>
        <p:origin x="172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FD5A9-885D-3749-9860-FFAA954D616A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9087-A33C-764E-A67D-2D5133FE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TV-aksjonen 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har fått navnet «Vi skal vokte regnskogen». Med årets TV-aksjonsmidler skal vi bevare et regnskogsområde på størrelse med Norge og Danmark til sammen.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9087-A33C-764E-A67D-2D5133FE61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Verdens 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regnskoger er under et voldsomt press og hvert minutt forsvinner store regnskogsområder – for alltid. Gjennom årets TV-aksjon skal vi bevare regnskogen for klodens klima, vår felles framtid og for 260 millioner mennesker som har regnskogen som sitt hjem.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Regnskogen forsyner verden med mat, vann, og medisiner, og bidrar til å regulere klimaet på kloden. Regnskogen er dessuten hjemmet til om lag 260 millioner mennesker. Disse blir drevet ut i fattigdom hvis skogene raseres. Ved å bevare regnskogene, bevarer vi også et biologisk skattkammer som rommer 50–80 prosent av landjordas arter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 vil oppfordre alle til å melde seg som bøssebærer og å gi til bøssebærerne (</a:t>
            </a:r>
            <a:r>
              <a:rPr kumimoji="0" lang="nb-NO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evt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 under kollekten dersom kollekten går til Regnskogfondet). </a:t>
            </a:r>
            <a:endParaRPr kumimoji="0" lang="nb-NO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9087-A33C-764E-A67D-2D5133FE6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7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9E00-F781-A845-9C74-E91FA19494B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6034-9B18-2B4B-90D2-41100B01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VA2015_presentasjon__0004_Vi_skal_vok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957" y="3533556"/>
            <a:ext cx="8516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kzidenz Grotesk BE Light"/>
                <a:cs typeface="Akzidenz Grotesk BE Light"/>
              </a:rPr>
              <a:t>Regnskogen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er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avgjørende</a:t>
            </a:r>
            <a:r>
              <a:rPr lang="en-US" sz="2200" dirty="0">
                <a:latin typeface="Akzidenz Grotesk BE Light"/>
                <a:cs typeface="Akzidenz Grotesk BE Light"/>
              </a:rPr>
              <a:t> for </a:t>
            </a:r>
            <a:r>
              <a:rPr lang="en-US" sz="2200" dirty="0" err="1">
                <a:latin typeface="Akzidenz Grotesk BE Light"/>
                <a:cs typeface="Akzidenz Grotesk BE Light"/>
              </a:rPr>
              <a:t>klodens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klima</a:t>
            </a:r>
            <a:r>
              <a:rPr lang="en-US" sz="2200" dirty="0">
                <a:latin typeface="Akzidenz Grotesk BE Light"/>
                <a:cs typeface="Akzidenz Grotesk BE Light"/>
              </a:rPr>
              <a:t>, for </a:t>
            </a:r>
            <a:r>
              <a:rPr lang="en-US" sz="2200" dirty="0" err="1">
                <a:latin typeface="Akzidenz Grotesk BE Light"/>
                <a:cs typeface="Akzidenz Grotesk BE Light"/>
              </a:rPr>
              <a:t>vår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felles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framtid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og</a:t>
            </a:r>
            <a:r>
              <a:rPr lang="en-US" sz="2200" dirty="0">
                <a:latin typeface="Akzidenz Grotesk BE Light"/>
                <a:cs typeface="Akzidenz Grotesk BE Light"/>
              </a:rPr>
              <a:t> for 260 </a:t>
            </a:r>
            <a:r>
              <a:rPr lang="en-US" sz="2200" dirty="0" err="1">
                <a:latin typeface="Akzidenz Grotesk BE Light"/>
                <a:cs typeface="Akzidenz Grotesk BE Light"/>
              </a:rPr>
              <a:t>millioner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mennesker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som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har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regnskogen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som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sitt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hjem</a:t>
            </a:r>
            <a:r>
              <a:rPr lang="en-US" sz="2200" dirty="0">
                <a:latin typeface="Akzidenz Grotesk BE Light"/>
                <a:cs typeface="Akzidenz Grotesk BE Light"/>
              </a:rPr>
              <a:t>. </a:t>
            </a:r>
            <a:r>
              <a:rPr lang="en-US" sz="2200" dirty="0" smtClean="0">
                <a:latin typeface="Akzidenz Grotesk BE Light"/>
                <a:cs typeface="Akzidenz Grotesk BE Light"/>
              </a:rPr>
              <a:t/>
            </a:r>
            <a:br>
              <a:rPr lang="en-US" sz="2200" dirty="0" smtClean="0">
                <a:latin typeface="Akzidenz Grotesk BE Light"/>
                <a:cs typeface="Akzidenz Grotesk BE Light"/>
              </a:rPr>
            </a:br>
            <a:r>
              <a:rPr lang="en-US" sz="2200" dirty="0" err="1" smtClean="0">
                <a:latin typeface="Akzidenz Grotesk BE Light"/>
                <a:cs typeface="Akzidenz Grotesk BE Light"/>
              </a:rPr>
              <a:t>Uten</a:t>
            </a:r>
            <a:r>
              <a:rPr lang="en-US" sz="2200" dirty="0" smtClean="0">
                <a:latin typeface="Akzidenz Grotesk BE Light"/>
                <a:cs typeface="Akzidenz Grotesk BE Light"/>
              </a:rPr>
              <a:t> </a:t>
            </a:r>
            <a:r>
              <a:rPr lang="en-US" sz="2200" dirty="0">
                <a:latin typeface="Akzidenz Grotesk BE Light"/>
                <a:cs typeface="Akzidenz Grotesk BE Light"/>
              </a:rPr>
              <a:t>din </a:t>
            </a:r>
            <a:r>
              <a:rPr lang="en-US" sz="2200" dirty="0" err="1">
                <a:latin typeface="Akzidenz Grotesk BE Light"/>
                <a:cs typeface="Akzidenz Grotesk BE Light"/>
              </a:rPr>
              <a:t>hjelp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kan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det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være</a:t>
            </a:r>
            <a:r>
              <a:rPr lang="en-US" sz="2200" dirty="0">
                <a:latin typeface="Akzidenz Grotesk BE Light"/>
                <a:cs typeface="Akzidenz Grotesk BE Light"/>
              </a:rPr>
              <a:t> for sent </a:t>
            </a:r>
            <a:r>
              <a:rPr lang="en-US" sz="2200" dirty="0" err="1">
                <a:latin typeface="Akzidenz Grotesk BE Light"/>
                <a:cs typeface="Akzidenz Grotesk BE Light"/>
              </a:rPr>
              <a:t>å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redde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det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som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er</a:t>
            </a:r>
            <a:r>
              <a:rPr lang="en-US" sz="2200" dirty="0">
                <a:latin typeface="Akzidenz Grotesk BE Light"/>
                <a:cs typeface="Akzidenz Grotesk BE Light"/>
              </a:rPr>
              <a:t> </a:t>
            </a:r>
            <a:r>
              <a:rPr lang="en-US" sz="2200" dirty="0" err="1">
                <a:latin typeface="Akzidenz Grotesk BE Light"/>
                <a:cs typeface="Akzidenz Grotesk BE Light"/>
              </a:rPr>
              <a:t>igjen</a:t>
            </a:r>
            <a:r>
              <a:rPr lang="en-US" sz="2200" dirty="0">
                <a:latin typeface="Akzidenz Grotesk BE Light"/>
                <a:cs typeface="Akzidenz Grotesk BE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5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182</Words>
  <Application>Microsoft Office PowerPoint</Application>
  <PresentationFormat>Skjermfremvisning (16:9)</PresentationFormat>
  <Paragraphs>9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Akzidenz Grotesk BE Light</vt:lpstr>
      <vt:lpstr>Arial</vt:lpstr>
      <vt:lpstr>Calibri</vt:lpstr>
      <vt:lpstr>Office Theme</vt:lpstr>
      <vt:lpstr>PowerPoint-presentasjon</vt:lpstr>
      <vt:lpstr>PowerPoint-presentasjon</vt:lpstr>
    </vt:vector>
  </TitlesOfParts>
  <Company>Try Reklamebyrå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Jakob Bøe Skattum</dc:creator>
  <cp:lastModifiedBy>Janne Dale Hauger</cp:lastModifiedBy>
  <cp:revision>30</cp:revision>
  <cp:lastPrinted>2015-04-27T11:29:40Z</cp:lastPrinted>
  <dcterms:created xsi:type="dcterms:W3CDTF">2015-03-25T09:58:20Z</dcterms:created>
  <dcterms:modified xsi:type="dcterms:W3CDTF">2015-06-12T08:14:20Z</dcterms:modified>
</cp:coreProperties>
</file>