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8" r:id="rId6"/>
    <p:sldId id="289" r:id="rId7"/>
    <p:sldId id="290" r:id="rId8"/>
    <p:sldId id="293" r:id="rId9"/>
    <p:sldId id="291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3" r:id="rId19"/>
    <p:sldId id="304" r:id="rId20"/>
    <p:sldId id="302" r:id="rId21"/>
    <p:sldId id="305" r:id="rId22"/>
    <p:sldId id="306" r:id="rId23"/>
    <p:sldId id="307" r:id="rId24"/>
    <p:sldId id="287" r:id="rId2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785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6189A-68FE-420F-BDC9-30178F174ED3}" v="53" dt="2021-03-02T09:01:18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4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Meyer" userId="bb81435d-eaa1-4c95-9c8f-8066d869c8bc" providerId="ADAL" clId="{A206189A-68FE-420F-BDC9-30178F174ED3}"/>
    <pc:docChg chg="undo custSel mod addSld modSld">
      <pc:chgData name="Jens Meyer" userId="bb81435d-eaa1-4c95-9c8f-8066d869c8bc" providerId="ADAL" clId="{A206189A-68FE-420F-BDC9-30178F174ED3}" dt="2021-03-02T09:01:18.858" v="50" actId="26606"/>
      <pc:docMkLst>
        <pc:docMk/>
      </pc:docMkLst>
      <pc:sldChg chg="addSp delSp modSp mod setBg">
        <pc:chgData name="Jens Meyer" userId="bb81435d-eaa1-4c95-9c8f-8066d869c8bc" providerId="ADAL" clId="{A206189A-68FE-420F-BDC9-30178F174ED3}" dt="2021-03-02T08:54:26.079" v="4" actId="26606"/>
        <pc:sldMkLst>
          <pc:docMk/>
          <pc:sldMk cId="2267222078" sldId="274"/>
        </pc:sldMkLst>
        <pc:spChg chg="mo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2" creationId="{F34B39D6-2517-6243-8AF6-69D6AD355A1C}"/>
          </ac:spMkLst>
        </pc:spChg>
        <pc:spChg chg="mo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3" creationId="{6CE8A1A2-2D0E-FB45-AB31-80D344615403}"/>
          </ac:spMkLst>
        </pc:spChg>
        <pc:spChg chg="mo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4" creationId="{F539B35D-38DA-BA42-BCE2-9E793BBECDE4}"/>
          </ac:spMkLst>
        </pc:spChg>
        <pc:spChg chg="mod or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5" creationId="{EAAB0080-B60E-6042-B39C-202093370779}"/>
          </ac:spMkLst>
        </pc:spChg>
        <pc:spChg chg="add del">
          <ac:chgData name="Jens Meyer" userId="bb81435d-eaa1-4c95-9c8f-8066d869c8bc" providerId="ADAL" clId="{A206189A-68FE-420F-BDC9-30178F174ED3}" dt="2021-03-02T08:54:23.942" v="1" actId="26606"/>
          <ac:spMkLst>
            <pc:docMk/>
            <pc:sldMk cId="2267222078" sldId="274"/>
            <ac:spMk id="10" creationId="{23962611-DFD5-4092-AAFD-559E3DFCE2C9}"/>
          </ac:spMkLst>
        </pc:spChg>
        <pc:spChg chg="add del">
          <ac:chgData name="Jens Meyer" userId="bb81435d-eaa1-4c95-9c8f-8066d869c8bc" providerId="ADAL" clId="{A206189A-68FE-420F-BDC9-30178F174ED3}" dt="2021-03-02T08:54:26.044" v="3" actId="26606"/>
          <ac:spMkLst>
            <pc:docMk/>
            <pc:sldMk cId="2267222078" sldId="274"/>
            <ac:spMk id="14" creationId="{CD9FE4EF-C4D8-49A0-B2FF-81D8DB7D8A24}"/>
          </ac:spMkLst>
        </pc:spChg>
        <pc:spChg chg="add del">
          <ac:chgData name="Jens Meyer" userId="bb81435d-eaa1-4c95-9c8f-8066d869c8bc" providerId="ADAL" clId="{A206189A-68FE-420F-BDC9-30178F174ED3}" dt="2021-03-02T08:54:26.044" v="3" actId="26606"/>
          <ac:spMkLst>
            <pc:docMk/>
            <pc:sldMk cId="2267222078" sldId="274"/>
            <ac:spMk id="15" creationId="{09588DA8-065E-4F6F-8EFD-43104AB2E0CF}"/>
          </ac:spMkLst>
        </pc:spChg>
        <pc:spChg chg="add del">
          <ac:chgData name="Jens Meyer" userId="bb81435d-eaa1-4c95-9c8f-8066d869c8bc" providerId="ADAL" clId="{A206189A-68FE-420F-BDC9-30178F174ED3}" dt="2021-03-02T08:54:26.044" v="3" actId="26606"/>
          <ac:spMkLst>
            <pc:docMk/>
            <pc:sldMk cId="2267222078" sldId="274"/>
            <ac:spMk id="16" creationId="{4300840D-0A0B-4512-BACA-B439D5B9C57C}"/>
          </ac:spMkLst>
        </pc:spChg>
        <pc:spChg chg="add del">
          <ac:chgData name="Jens Meyer" userId="bb81435d-eaa1-4c95-9c8f-8066d869c8bc" providerId="ADAL" clId="{A206189A-68FE-420F-BDC9-30178F174ED3}" dt="2021-03-02T08:54:26.044" v="3" actId="26606"/>
          <ac:spMkLst>
            <pc:docMk/>
            <pc:sldMk cId="2267222078" sldId="274"/>
            <ac:spMk id="17" creationId="{C4285719-470E-454C-AF62-8323075F1F5B}"/>
          </ac:spMkLst>
        </pc:spChg>
        <pc:spChg chg="add del">
          <ac:chgData name="Jens Meyer" userId="bb81435d-eaa1-4c95-9c8f-8066d869c8bc" providerId="ADAL" clId="{A206189A-68FE-420F-BDC9-30178F174ED3}" dt="2021-03-02T08:54:26.044" v="3" actId="26606"/>
          <ac:spMkLst>
            <pc:docMk/>
            <pc:sldMk cId="2267222078" sldId="274"/>
            <ac:spMk id="18" creationId="{D2B78728-A580-49A7-84F9-6EF6F583ADE0}"/>
          </ac:spMkLst>
        </pc:spChg>
        <pc:spChg chg="add del">
          <ac:chgData name="Jens Meyer" userId="bb81435d-eaa1-4c95-9c8f-8066d869c8bc" providerId="ADAL" clId="{A206189A-68FE-420F-BDC9-30178F174ED3}" dt="2021-03-02T08:54:26.044" v="3" actId="26606"/>
          <ac:spMkLst>
            <pc:docMk/>
            <pc:sldMk cId="2267222078" sldId="274"/>
            <ac:spMk id="20" creationId="{38FAA1A1-D861-433F-88FA-1E9D6FD31D11}"/>
          </ac:spMkLst>
        </pc:spChg>
        <pc:spChg chg="add del">
          <ac:chgData name="Jens Meyer" userId="bb81435d-eaa1-4c95-9c8f-8066d869c8bc" providerId="ADAL" clId="{A206189A-68FE-420F-BDC9-30178F174ED3}" dt="2021-03-02T08:54:26.044" v="3" actId="26606"/>
          <ac:spMkLst>
            <pc:docMk/>
            <pc:sldMk cId="2267222078" sldId="274"/>
            <ac:spMk id="22" creationId="{8D71EDA1-87BF-4D5D-AB79-F346FD19278A}"/>
          </ac:spMkLst>
        </pc:spChg>
        <pc:spChg chg="ad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24" creationId="{327D73B4-9F5C-4A64-A179-51B9500CB8B5}"/>
          </ac:spMkLst>
        </pc:spChg>
        <pc:spChg chg="ad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25" creationId="{C1F06963-6374-4B48-844F-071A9BAAAE02}"/>
          </ac:spMkLst>
        </pc:spChg>
        <pc:spChg chg="ad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26" creationId="{6CB927A4-E432-4310-9CD5-E89FF5063179}"/>
          </ac:spMkLst>
        </pc:spChg>
        <pc:spChg chg="ad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27" creationId="{1453BF6C-B012-48B7-B4E8-6D7AC7C27D02}"/>
          </ac:spMkLst>
        </pc:spChg>
        <pc:spChg chg="add">
          <ac:chgData name="Jens Meyer" userId="bb81435d-eaa1-4c95-9c8f-8066d869c8bc" providerId="ADAL" clId="{A206189A-68FE-420F-BDC9-30178F174ED3}" dt="2021-03-02T08:54:26.079" v="4" actId="26606"/>
          <ac:spMkLst>
            <pc:docMk/>
            <pc:sldMk cId="2267222078" sldId="274"/>
            <ac:spMk id="28" creationId="{E3020543-B24B-4EC4-8FFC-8DD88EEA91A8}"/>
          </ac:spMkLst>
        </pc:spChg>
        <pc:picChg chg="add del">
          <ac:chgData name="Jens Meyer" userId="bb81435d-eaa1-4c95-9c8f-8066d869c8bc" providerId="ADAL" clId="{A206189A-68FE-420F-BDC9-30178F174ED3}" dt="2021-03-02T08:54:23.942" v="1" actId="26606"/>
          <ac:picMkLst>
            <pc:docMk/>
            <pc:sldMk cId="2267222078" sldId="274"/>
            <ac:picMk id="12" creationId="{2270F1FA-0425-408F-9861-80BF5AFB276D}"/>
          </ac:picMkLst>
        </pc:picChg>
        <pc:cxnChg chg="add">
          <ac:chgData name="Jens Meyer" userId="bb81435d-eaa1-4c95-9c8f-8066d869c8bc" providerId="ADAL" clId="{A206189A-68FE-420F-BDC9-30178F174ED3}" dt="2021-03-02T08:54:26.079" v="4" actId="26606"/>
          <ac:cxnSpMkLst>
            <pc:docMk/>
            <pc:sldMk cId="2267222078" sldId="274"/>
            <ac:cxnSpMk id="29" creationId="{C49DA8F6-BCC1-4447-B54C-57856834B94B}"/>
          </ac:cxnSpMkLst>
        </pc:cxnChg>
      </pc:sldChg>
      <pc:sldChg chg="addSp delSp modSp add mod setBg">
        <pc:chgData name="Jens Meyer" userId="bb81435d-eaa1-4c95-9c8f-8066d869c8bc" providerId="ADAL" clId="{A206189A-68FE-420F-BDC9-30178F174ED3}" dt="2021-03-02T09:01:18.858" v="50" actId="26606"/>
        <pc:sldMkLst>
          <pc:docMk/>
          <pc:sldMk cId="3498000926" sldId="295"/>
        </pc:sldMkLst>
        <pc:spChg chg="del">
          <ac:chgData name="Jens Meyer" userId="bb81435d-eaa1-4c95-9c8f-8066d869c8bc" providerId="ADAL" clId="{A206189A-68FE-420F-BDC9-30178F174ED3}" dt="2021-03-02T08:58:09.687" v="6"/>
          <ac:spMkLst>
            <pc:docMk/>
            <pc:sldMk cId="3498000926" sldId="295"/>
            <ac:spMk id="2" creationId="{AB3EF359-9D69-49E5-B9F3-19007E9E4129}"/>
          </ac:spMkLst>
        </pc:spChg>
        <pc:spChg chg="del">
          <ac:chgData name="Jens Meyer" userId="bb81435d-eaa1-4c95-9c8f-8066d869c8bc" providerId="ADAL" clId="{A206189A-68FE-420F-BDC9-30178F174ED3}" dt="2021-03-02T08:58:09.687" v="6"/>
          <ac:spMkLst>
            <pc:docMk/>
            <pc:sldMk cId="3498000926" sldId="295"/>
            <ac:spMk id="3" creationId="{13528770-EAA8-49CE-966B-B17446FD497D}"/>
          </ac:spMkLst>
        </pc:spChg>
        <pc:spChg chg="mod ord">
          <ac:chgData name="Jens Meyer" userId="bb81435d-eaa1-4c95-9c8f-8066d869c8bc" providerId="ADAL" clId="{A206189A-68FE-420F-BDC9-30178F174ED3}" dt="2021-03-02T09:01:18.858" v="50" actId="26606"/>
          <ac:spMkLst>
            <pc:docMk/>
            <pc:sldMk cId="3498000926" sldId="295"/>
            <ac:spMk id="4" creationId="{F9850520-C978-4066-A502-BD6FB17579D1}"/>
          </ac:spMkLst>
        </pc:spChg>
        <pc:spChg chg="mod">
          <ac:chgData name="Jens Meyer" userId="bb81435d-eaa1-4c95-9c8f-8066d869c8bc" providerId="ADAL" clId="{A206189A-68FE-420F-BDC9-30178F174ED3}" dt="2021-03-02T09:01:18.858" v="50" actId="26606"/>
          <ac:spMkLst>
            <pc:docMk/>
            <pc:sldMk cId="3498000926" sldId="295"/>
            <ac:spMk id="5" creationId="{63150C63-DA15-463F-BA4B-4333610A68FF}"/>
          </ac:spMkLst>
        </pc:spChg>
        <pc:spChg chg="add mod">
          <ac:chgData name="Jens Meyer" userId="bb81435d-eaa1-4c95-9c8f-8066d869c8bc" providerId="ADAL" clId="{A206189A-68FE-420F-BDC9-30178F174ED3}" dt="2021-03-02T09:01:18.858" v="50" actId="26606"/>
          <ac:spMkLst>
            <pc:docMk/>
            <pc:sldMk cId="3498000926" sldId="295"/>
            <ac:spMk id="6" creationId="{58CD09F5-C36D-4825-8494-6384796C3DEA}"/>
          </ac:spMkLst>
        </pc:spChg>
        <pc:spChg chg="add mod ord">
          <ac:chgData name="Jens Meyer" userId="bb81435d-eaa1-4c95-9c8f-8066d869c8bc" providerId="ADAL" clId="{A206189A-68FE-420F-BDC9-30178F174ED3}" dt="2021-03-02T09:01:18.858" v="50" actId="26606"/>
          <ac:spMkLst>
            <pc:docMk/>
            <pc:sldMk cId="3498000926" sldId="295"/>
            <ac:spMk id="7" creationId="{DD9F044C-5225-41ED-9C68-D5DCCBAD74C2}"/>
          </ac:spMkLst>
        </pc:spChg>
        <pc:spChg chg="add del">
          <ac:chgData name="Jens Meyer" userId="bb81435d-eaa1-4c95-9c8f-8066d869c8bc" providerId="ADAL" clId="{A206189A-68FE-420F-BDC9-30178F174ED3}" dt="2021-03-02T09:01:09.829" v="41" actId="26606"/>
          <ac:spMkLst>
            <pc:docMk/>
            <pc:sldMk cId="3498000926" sldId="295"/>
            <ac:spMk id="12" creationId="{081EA652-8C6A-4E69-BEB9-170809474553}"/>
          </ac:spMkLst>
        </pc:spChg>
        <pc:spChg chg="add del">
          <ac:chgData name="Jens Meyer" userId="bb81435d-eaa1-4c95-9c8f-8066d869c8bc" providerId="ADAL" clId="{A206189A-68FE-420F-BDC9-30178F174ED3}" dt="2021-03-02T09:01:08.179" v="39" actId="26606"/>
          <ac:spMkLst>
            <pc:docMk/>
            <pc:sldMk cId="3498000926" sldId="295"/>
            <ac:spMk id="13" creationId="{8FC9BE17-9A7B-462D-AE50-3D8777387304}"/>
          </ac:spMkLst>
        </pc:spChg>
        <pc:spChg chg="add del">
          <ac:chgData name="Jens Meyer" userId="bb81435d-eaa1-4c95-9c8f-8066d869c8bc" providerId="ADAL" clId="{A206189A-68FE-420F-BDC9-30178F174ED3}" dt="2021-03-02T09:01:09.829" v="41" actId="26606"/>
          <ac:spMkLst>
            <pc:docMk/>
            <pc:sldMk cId="3498000926" sldId="295"/>
            <ac:spMk id="14" creationId="{5298780A-33B9-4EA2-8F67-DE68AD62841B}"/>
          </ac:spMkLst>
        </pc:spChg>
        <pc:spChg chg="add del">
          <ac:chgData name="Jens Meyer" userId="bb81435d-eaa1-4c95-9c8f-8066d869c8bc" providerId="ADAL" clId="{A206189A-68FE-420F-BDC9-30178F174ED3}" dt="2021-03-02T09:01:08.179" v="39" actId="26606"/>
          <ac:spMkLst>
            <pc:docMk/>
            <pc:sldMk cId="3498000926" sldId="295"/>
            <ac:spMk id="15" creationId="{3EBE8569-6AEC-4B8C-8D53-2DE337CDBA65}"/>
          </ac:spMkLst>
        </pc:spChg>
        <pc:spChg chg="add del">
          <ac:chgData name="Jens Meyer" userId="bb81435d-eaa1-4c95-9c8f-8066d869c8bc" providerId="ADAL" clId="{A206189A-68FE-420F-BDC9-30178F174ED3}" dt="2021-03-02T09:01:09.829" v="41" actId="26606"/>
          <ac:spMkLst>
            <pc:docMk/>
            <pc:sldMk cId="3498000926" sldId="295"/>
            <ac:spMk id="16" creationId="{7F488E8B-4E1E-4402-8935-D4E6C02615C7}"/>
          </ac:spMkLst>
        </pc:spChg>
        <pc:spChg chg="add del">
          <ac:chgData name="Jens Meyer" userId="bb81435d-eaa1-4c95-9c8f-8066d869c8bc" providerId="ADAL" clId="{A206189A-68FE-420F-BDC9-30178F174ED3}" dt="2021-03-02T09:01:08.179" v="39" actId="26606"/>
          <ac:spMkLst>
            <pc:docMk/>
            <pc:sldMk cId="3498000926" sldId="295"/>
            <ac:spMk id="17" creationId="{55D4142C-5077-457F-A6AD-3FECFDB39685}"/>
          </ac:spMkLst>
        </pc:spChg>
        <pc:spChg chg="add del">
          <ac:chgData name="Jens Meyer" userId="bb81435d-eaa1-4c95-9c8f-8066d869c8bc" providerId="ADAL" clId="{A206189A-68FE-420F-BDC9-30178F174ED3}" dt="2021-03-02T09:01:08.179" v="39" actId="26606"/>
          <ac:spMkLst>
            <pc:docMk/>
            <pc:sldMk cId="3498000926" sldId="295"/>
            <ac:spMk id="19" creationId="{7A5F0580-5EE9-419F-96EE-B6529EF6E7D0}"/>
          </ac:spMkLst>
        </pc:spChg>
        <pc:spChg chg="add del">
          <ac:chgData name="Jens Meyer" userId="bb81435d-eaa1-4c95-9c8f-8066d869c8bc" providerId="ADAL" clId="{A206189A-68FE-420F-BDC9-30178F174ED3}" dt="2021-03-02T09:01:12.331" v="43" actId="26606"/>
          <ac:spMkLst>
            <pc:docMk/>
            <pc:sldMk cId="3498000926" sldId="295"/>
            <ac:spMk id="20" creationId="{6A1473A6-3F22-483E-8A30-80B9D2B14592}"/>
          </ac:spMkLst>
        </pc:spChg>
        <pc:spChg chg="add del">
          <ac:chgData name="Jens Meyer" userId="bb81435d-eaa1-4c95-9c8f-8066d869c8bc" providerId="ADAL" clId="{A206189A-68FE-420F-BDC9-30178F174ED3}" dt="2021-03-02T09:01:15.947" v="45" actId="26606"/>
          <ac:spMkLst>
            <pc:docMk/>
            <pc:sldMk cId="3498000926" sldId="295"/>
            <ac:spMk id="26" creationId="{327D73B4-9F5C-4A64-A179-51B9500CB8B5}"/>
          </ac:spMkLst>
        </pc:spChg>
        <pc:spChg chg="add del">
          <ac:chgData name="Jens Meyer" userId="bb81435d-eaa1-4c95-9c8f-8066d869c8bc" providerId="ADAL" clId="{A206189A-68FE-420F-BDC9-30178F174ED3}" dt="2021-03-02T09:01:15.947" v="45" actId="26606"/>
          <ac:spMkLst>
            <pc:docMk/>
            <pc:sldMk cId="3498000926" sldId="295"/>
            <ac:spMk id="27" creationId="{C1F06963-6374-4B48-844F-071A9BAAAE02}"/>
          </ac:spMkLst>
        </pc:spChg>
        <pc:spChg chg="add del">
          <ac:chgData name="Jens Meyer" userId="bb81435d-eaa1-4c95-9c8f-8066d869c8bc" providerId="ADAL" clId="{A206189A-68FE-420F-BDC9-30178F174ED3}" dt="2021-03-02T09:01:15.947" v="45" actId="26606"/>
          <ac:spMkLst>
            <pc:docMk/>
            <pc:sldMk cId="3498000926" sldId="295"/>
            <ac:spMk id="28" creationId="{6CB927A4-E432-4310-9CD5-E89FF5063179}"/>
          </ac:spMkLst>
        </pc:spChg>
        <pc:spChg chg="add del">
          <ac:chgData name="Jens Meyer" userId="bb81435d-eaa1-4c95-9c8f-8066d869c8bc" providerId="ADAL" clId="{A206189A-68FE-420F-BDC9-30178F174ED3}" dt="2021-03-02T09:01:15.947" v="45" actId="26606"/>
          <ac:spMkLst>
            <pc:docMk/>
            <pc:sldMk cId="3498000926" sldId="295"/>
            <ac:spMk id="29" creationId="{1453BF6C-B012-48B7-B4E8-6D7AC7C27D02}"/>
          </ac:spMkLst>
        </pc:spChg>
        <pc:spChg chg="add del">
          <ac:chgData name="Jens Meyer" userId="bb81435d-eaa1-4c95-9c8f-8066d869c8bc" providerId="ADAL" clId="{A206189A-68FE-420F-BDC9-30178F174ED3}" dt="2021-03-02T09:01:15.947" v="45" actId="26606"/>
          <ac:spMkLst>
            <pc:docMk/>
            <pc:sldMk cId="3498000926" sldId="295"/>
            <ac:spMk id="30" creationId="{E3020543-B24B-4EC4-8FFC-8DD88EEA91A8}"/>
          </ac:spMkLst>
        </pc:spChg>
        <pc:spChg chg="add del">
          <ac:chgData name="Jens Meyer" userId="bb81435d-eaa1-4c95-9c8f-8066d869c8bc" providerId="ADAL" clId="{A206189A-68FE-420F-BDC9-30178F174ED3}" dt="2021-03-02T09:01:16.955" v="47" actId="26606"/>
          <ac:spMkLst>
            <pc:docMk/>
            <pc:sldMk cId="3498000926" sldId="295"/>
            <ac:spMk id="32" creationId="{EFD0E8E8-C530-4B2D-A01A-CCD47590B664}"/>
          </ac:spMkLst>
        </pc:spChg>
        <pc:spChg chg="add del">
          <ac:chgData name="Jens Meyer" userId="bb81435d-eaa1-4c95-9c8f-8066d869c8bc" providerId="ADAL" clId="{A206189A-68FE-420F-BDC9-30178F174ED3}" dt="2021-03-02T09:01:16.955" v="47" actId="26606"/>
          <ac:spMkLst>
            <pc:docMk/>
            <pc:sldMk cId="3498000926" sldId="295"/>
            <ac:spMk id="33" creationId="{53472F09-8E00-4E02-9034-0A382CF663D1}"/>
          </ac:spMkLst>
        </pc:spChg>
        <pc:spChg chg="add del">
          <ac:chgData name="Jens Meyer" userId="bb81435d-eaa1-4c95-9c8f-8066d869c8bc" providerId="ADAL" clId="{A206189A-68FE-420F-BDC9-30178F174ED3}" dt="2021-03-02T09:01:16.955" v="47" actId="26606"/>
          <ac:spMkLst>
            <pc:docMk/>
            <pc:sldMk cId="3498000926" sldId="295"/>
            <ac:spMk id="34" creationId="{4DA077B8-7326-4434-87ED-77DF3CF3DCA5}"/>
          </ac:spMkLst>
        </pc:spChg>
        <pc:spChg chg="add del">
          <ac:chgData name="Jens Meyer" userId="bb81435d-eaa1-4c95-9c8f-8066d869c8bc" providerId="ADAL" clId="{A206189A-68FE-420F-BDC9-30178F174ED3}" dt="2021-03-02T09:01:16.955" v="47" actId="26606"/>
          <ac:spMkLst>
            <pc:docMk/>
            <pc:sldMk cId="3498000926" sldId="295"/>
            <ac:spMk id="35" creationId="{F79CDED1-AC9C-4A80-B334-1309DEAD5418}"/>
          </ac:spMkLst>
        </pc:spChg>
        <pc:spChg chg="add del">
          <ac:chgData name="Jens Meyer" userId="bb81435d-eaa1-4c95-9c8f-8066d869c8bc" providerId="ADAL" clId="{A206189A-68FE-420F-BDC9-30178F174ED3}" dt="2021-03-02T09:01:16.955" v="47" actId="26606"/>
          <ac:spMkLst>
            <pc:docMk/>
            <pc:sldMk cId="3498000926" sldId="295"/>
            <ac:spMk id="36" creationId="{FD961BDC-5B67-481B-B628-6C15F47245FE}"/>
          </ac:spMkLst>
        </pc:spChg>
        <pc:spChg chg="add del">
          <ac:chgData name="Jens Meyer" userId="bb81435d-eaa1-4c95-9c8f-8066d869c8bc" providerId="ADAL" clId="{A206189A-68FE-420F-BDC9-30178F174ED3}" dt="2021-03-02T09:01:16.955" v="47" actId="26606"/>
          <ac:spMkLst>
            <pc:docMk/>
            <pc:sldMk cId="3498000926" sldId="295"/>
            <ac:spMk id="37" creationId="{06CC263E-5CD3-42BB-99F8-3C062C4B5681}"/>
          </ac:spMkLst>
        </pc:spChg>
        <pc:spChg chg="add del">
          <ac:chgData name="Jens Meyer" userId="bb81435d-eaa1-4c95-9c8f-8066d869c8bc" providerId="ADAL" clId="{A206189A-68FE-420F-BDC9-30178F174ED3}" dt="2021-03-02T09:01:18.829" v="49" actId="26606"/>
          <ac:spMkLst>
            <pc:docMk/>
            <pc:sldMk cId="3498000926" sldId="295"/>
            <ac:spMk id="39" creationId="{4BC99CB9-DDAD-44A2-8A1C-E3AF4E72DF5C}"/>
          </ac:spMkLst>
        </pc:spChg>
        <pc:spChg chg="add del">
          <ac:chgData name="Jens Meyer" userId="bb81435d-eaa1-4c95-9c8f-8066d869c8bc" providerId="ADAL" clId="{A206189A-68FE-420F-BDC9-30178F174ED3}" dt="2021-03-02T09:01:18.829" v="49" actId="26606"/>
          <ac:spMkLst>
            <pc:docMk/>
            <pc:sldMk cId="3498000926" sldId="295"/>
            <ac:spMk id="40" creationId="{1561AEE4-4E38-4BAC-976D-E0DE523FC5D1}"/>
          </ac:spMkLst>
        </pc:spChg>
        <pc:spChg chg="add">
          <ac:chgData name="Jens Meyer" userId="bb81435d-eaa1-4c95-9c8f-8066d869c8bc" providerId="ADAL" clId="{A206189A-68FE-420F-BDC9-30178F174ED3}" dt="2021-03-02T09:01:18.858" v="50" actId="26606"/>
          <ac:spMkLst>
            <pc:docMk/>
            <pc:sldMk cId="3498000926" sldId="295"/>
            <ac:spMk id="50" creationId="{2B1D4F77-A17C-43D7-B7FA-545148E4E93D}"/>
          </ac:spMkLst>
        </pc:spChg>
        <pc:grpChg chg="add del">
          <ac:chgData name="Jens Meyer" userId="bb81435d-eaa1-4c95-9c8f-8066d869c8bc" providerId="ADAL" clId="{A206189A-68FE-420F-BDC9-30178F174ED3}" dt="2021-03-02T09:01:12.331" v="43" actId="26606"/>
          <ac:grpSpMkLst>
            <pc:docMk/>
            <pc:sldMk cId="3498000926" sldId="295"/>
            <ac:grpSpMk id="21" creationId="{AA1375E3-3E53-4D75-BAB7-E5929BFCB25F}"/>
          </ac:grpSpMkLst>
        </pc:grpChg>
        <pc:grpChg chg="add del">
          <ac:chgData name="Jens Meyer" userId="bb81435d-eaa1-4c95-9c8f-8066d869c8bc" providerId="ADAL" clId="{A206189A-68FE-420F-BDC9-30178F174ED3}" dt="2021-03-02T09:01:18.829" v="49" actId="26606"/>
          <ac:grpSpMkLst>
            <pc:docMk/>
            <pc:sldMk cId="3498000926" sldId="295"/>
            <ac:grpSpMk id="41" creationId="{F0BC676B-D19A-44DB-910A-0C0E6D433979}"/>
          </ac:grpSpMkLst>
        </pc:grpChg>
        <pc:picChg chg="add del">
          <ac:chgData name="Jens Meyer" userId="bb81435d-eaa1-4c95-9c8f-8066d869c8bc" providerId="ADAL" clId="{A206189A-68FE-420F-BDC9-30178F174ED3}" dt="2021-03-02T09:01:08.179" v="39" actId="26606"/>
          <ac:picMkLst>
            <pc:docMk/>
            <pc:sldMk cId="3498000926" sldId="295"/>
            <ac:picMk id="9" creationId="{61602760-DD0A-4D65-BC26-0F703587AEFE}"/>
          </ac:picMkLst>
        </pc:picChg>
        <pc:picChg chg="add">
          <ac:chgData name="Jens Meyer" userId="bb81435d-eaa1-4c95-9c8f-8066d869c8bc" providerId="ADAL" clId="{A206189A-68FE-420F-BDC9-30178F174ED3}" dt="2021-03-02T09:01:18.858" v="50" actId="26606"/>
          <ac:picMkLst>
            <pc:docMk/>
            <pc:sldMk cId="3498000926" sldId="295"/>
            <ac:picMk id="49" creationId="{A8D6844E-E14D-4390-954E-D5D5FF981F4F}"/>
          </ac:picMkLst>
        </pc:picChg>
        <pc:cxnChg chg="add del">
          <ac:chgData name="Jens Meyer" userId="bb81435d-eaa1-4c95-9c8f-8066d869c8bc" providerId="ADAL" clId="{A206189A-68FE-420F-BDC9-30178F174ED3}" dt="2021-03-02T09:01:09.829" v="41" actId="26606"/>
          <ac:cxnSpMkLst>
            <pc:docMk/>
            <pc:sldMk cId="3498000926" sldId="295"/>
            <ac:cxnSpMk id="18" creationId="{23AAC9B5-8015-485C-ACF9-A750390E9A56}"/>
          </ac:cxnSpMkLst>
        </pc:cxnChg>
        <pc:cxnChg chg="add del">
          <ac:chgData name="Jens Meyer" userId="bb81435d-eaa1-4c95-9c8f-8066d869c8bc" providerId="ADAL" clId="{A206189A-68FE-420F-BDC9-30178F174ED3}" dt="2021-03-02T09:01:15.947" v="45" actId="26606"/>
          <ac:cxnSpMkLst>
            <pc:docMk/>
            <pc:sldMk cId="3498000926" sldId="295"/>
            <ac:cxnSpMk id="22" creationId="{C49DA8F6-BCC1-4447-B54C-57856834B94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77CFF-79BC-476D-8E66-865FC1C3F66A}" type="doc">
      <dgm:prSet loTypeId="urn:microsoft.com/office/officeart/2005/8/layout/hProcess1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b-NO"/>
        </a:p>
      </dgm:t>
    </dgm:pt>
    <dgm:pt modelId="{ECB03236-84F9-4C36-9755-6728CD931060}">
      <dgm:prSet phldrT="[Tekst]" custT="1"/>
      <dgm:spPr/>
      <dgm:t>
        <a:bodyPr/>
        <a:lstStyle/>
        <a:p>
          <a:r>
            <a:rPr lang="nb-NO" sz="1600" b="1" dirty="0" smtClean="0"/>
            <a:t>1980-tallet: </a:t>
          </a:r>
          <a:r>
            <a:rPr lang="nb-NO" sz="1600" b="0" dirty="0" smtClean="0"/>
            <a:t>Program for selv-stendig-gjøring</a:t>
          </a:r>
          <a:endParaRPr lang="nb-NO" sz="1600" b="0" dirty="0"/>
        </a:p>
      </dgm:t>
    </dgm:pt>
    <dgm:pt modelId="{CBCDFAE6-EBB2-456C-89C7-3E75A505A155}" type="parTrans" cxnId="{3179243E-EECF-4A62-A0A5-94D0EB45E889}">
      <dgm:prSet/>
      <dgm:spPr/>
      <dgm:t>
        <a:bodyPr/>
        <a:lstStyle/>
        <a:p>
          <a:endParaRPr lang="nb-NO" sz="4400" b="1"/>
        </a:p>
      </dgm:t>
    </dgm:pt>
    <dgm:pt modelId="{D92F961D-9ABA-4B4D-9A13-4F61E85678B5}" type="sibTrans" cxnId="{3179243E-EECF-4A62-A0A5-94D0EB45E889}">
      <dgm:prSet/>
      <dgm:spPr/>
      <dgm:t>
        <a:bodyPr/>
        <a:lstStyle/>
        <a:p>
          <a:endParaRPr lang="nb-NO" sz="4400" b="1"/>
        </a:p>
      </dgm:t>
    </dgm:pt>
    <dgm:pt modelId="{5E4E4763-02F7-49CA-99E2-36E9BA332A48}">
      <dgm:prSet phldrT="[Tekst]" custT="1"/>
      <dgm:spPr/>
      <dgm:t>
        <a:bodyPr/>
        <a:lstStyle/>
        <a:p>
          <a:r>
            <a:rPr lang="nb-NO" sz="1600" b="1" dirty="0" smtClean="0"/>
            <a:t>1984: </a:t>
          </a:r>
          <a:r>
            <a:rPr lang="nb-NO" sz="1600" b="0" dirty="0" smtClean="0"/>
            <a:t>Kirke-møtet etableres</a:t>
          </a:r>
          <a:endParaRPr lang="nb-NO" sz="1600" b="0" dirty="0"/>
        </a:p>
      </dgm:t>
    </dgm:pt>
    <dgm:pt modelId="{CCB4965D-81D9-47C3-AFEC-958741993575}" type="parTrans" cxnId="{32D5CB32-0896-4EEC-8CE9-2A36C5F0A88B}">
      <dgm:prSet/>
      <dgm:spPr/>
      <dgm:t>
        <a:bodyPr/>
        <a:lstStyle/>
        <a:p>
          <a:endParaRPr lang="nb-NO" sz="4400" b="1"/>
        </a:p>
      </dgm:t>
    </dgm:pt>
    <dgm:pt modelId="{7F8E4043-F4D2-4D51-AD43-6954EC4E2C7C}" type="sibTrans" cxnId="{32D5CB32-0896-4EEC-8CE9-2A36C5F0A88B}">
      <dgm:prSet/>
      <dgm:spPr/>
      <dgm:t>
        <a:bodyPr/>
        <a:lstStyle/>
        <a:p>
          <a:endParaRPr lang="nb-NO" sz="4400" b="1"/>
        </a:p>
      </dgm:t>
    </dgm:pt>
    <dgm:pt modelId="{DDF89FD4-E269-4973-B4E9-DF11876EDBDC}">
      <dgm:prSet phldrT="[Tekst]" custT="1"/>
      <dgm:spPr/>
      <dgm:t>
        <a:bodyPr/>
        <a:lstStyle/>
        <a:p>
          <a:r>
            <a:rPr lang="nb-NO" sz="1600" b="1" dirty="0" smtClean="0"/>
            <a:t>1996: </a:t>
          </a:r>
          <a:r>
            <a:rPr lang="nb-NO" sz="1600" b="0" dirty="0" smtClean="0"/>
            <a:t>Kirke-loven trer i kraft</a:t>
          </a:r>
          <a:endParaRPr lang="nb-NO" sz="1600" b="0" dirty="0"/>
        </a:p>
      </dgm:t>
    </dgm:pt>
    <dgm:pt modelId="{326BA716-C70D-4E81-AA84-02AD25B6783C}" type="parTrans" cxnId="{B1CF659C-839C-4B5A-852C-5631E67061B8}">
      <dgm:prSet/>
      <dgm:spPr/>
      <dgm:t>
        <a:bodyPr/>
        <a:lstStyle/>
        <a:p>
          <a:endParaRPr lang="nb-NO" sz="4400" b="1"/>
        </a:p>
      </dgm:t>
    </dgm:pt>
    <dgm:pt modelId="{AFCFDF0A-7E88-4C01-B5A0-23AE69FA7EF3}" type="sibTrans" cxnId="{B1CF659C-839C-4B5A-852C-5631E67061B8}">
      <dgm:prSet/>
      <dgm:spPr/>
      <dgm:t>
        <a:bodyPr/>
        <a:lstStyle/>
        <a:p>
          <a:endParaRPr lang="nb-NO" sz="4400" b="1"/>
        </a:p>
      </dgm:t>
    </dgm:pt>
    <dgm:pt modelId="{F2B23639-704D-491D-BF37-0D4A043CA512}">
      <dgm:prSet phldrT="[Tekst]" custT="1"/>
      <dgm:spPr/>
      <dgm:t>
        <a:bodyPr/>
        <a:lstStyle/>
        <a:p>
          <a:r>
            <a:rPr lang="nb-NO" sz="1600" b="1" dirty="0" smtClean="0"/>
            <a:t>2002: </a:t>
          </a:r>
          <a:r>
            <a:rPr lang="nb-NO" sz="1600" b="0" dirty="0" smtClean="0"/>
            <a:t>Kirke-stat-utvalgets utredning</a:t>
          </a:r>
          <a:endParaRPr lang="nb-NO" sz="1600" b="0" dirty="0"/>
        </a:p>
      </dgm:t>
    </dgm:pt>
    <dgm:pt modelId="{7ABB93D1-1836-4628-91EB-AB0B8D9F9ED3}" type="parTrans" cxnId="{723CF951-C718-4726-955C-09E46E6DCAB9}">
      <dgm:prSet/>
      <dgm:spPr/>
      <dgm:t>
        <a:bodyPr/>
        <a:lstStyle/>
        <a:p>
          <a:endParaRPr lang="nb-NO" sz="4400" b="1"/>
        </a:p>
      </dgm:t>
    </dgm:pt>
    <dgm:pt modelId="{87D62929-C877-4501-B2D7-6A1D182419B1}" type="sibTrans" cxnId="{723CF951-C718-4726-955C-09E46E6DCAB9}">
      <dgm:prSet/>
      <dgm:spPr/>
      <dgm:t>
        <a:bodyPr/>
        <a:lstStyle/>
        <a:p>
          <a:endParaRPr lang="nb-NO" sz="4400" b="1"/>
        </a:p>
      </dgm:t>
    </dgm:pt>
    <dgm:pt modelId="{3FADF8C1-09FE-46E0-806E-A4FC2A330937}">
      <dgm:prSet phldrT="[Tekst]" custT="1"/>
      <dgm:spPr/>
      <dgm:t>
        <a:bodyPr/>
        <a:lstStyle/>
        <a:p>
          <a:r>
            <a:rPr lang="nb-NO" sz="1600" b="1" dirty="0" smtClean="0"/>
            <a:t>2006: </a:t>
          </a:r>
          <a:r>
            <a:rPr lang="nb-NO" sz="1600" b="0" dirty="0" smtClean="0"/>
            <a:t>NOU om stat og kirke</a:t>
          </a:r>
          <a:endParaRPr lang="nb-NO" sz="1600" b="0" dirty="0"/>
        </a:p>
      </dgm:t>
    </dgm:pt>
    <dgm:pt modelId="{08E4AE37-8745-4D14-B857-6F21D2524CE2}" type="parTrans" cxnId="{7DE473B1-2B02-403F-95C1-96A241325CE4}">
      <dgm:prSet/>
      <dgm:spPr/>
      <dgm:t>
        <a:bodyPr/>
        <a:lstStyle/>
        <a:p>
          <a:endParaRPr lang="nb-NO" sz="4400" b="1"/>
        </a:p>
      </dgm:t>
    </dgm:pt>
    <dgm:pt modelId="{CA786F59-DB2A-4D4B-AE99-E3C87BA82373}" type="sibTrans" cxnId="{7DE473B1-2B02-403F-95C1-96A241325CE4}">
      <dgm:prSet/>
      <dgm:spPr/>
      <dgm:t>
        <a:bodyPr/>
        <a:lstStyle/>
        <a:p>
          <a:endParaRPr lang="nb-NO" sz="4400" b="1"/>
        </a:p>
      </dgm:t>
    </dgm:pt>
    <dgm:pt modelId="{4732AEFC-07CC-47DD-9194-428303A0A4E7}">
      <dgm:prSet phldrT="[Tekst]" custT="1"/>
      <dgm:spPr/>
      <dgm:t>
        <a:bodyPr/>
        <a:lstStyle/>
        <a:p>
          <a:r>
            <a:rPr lang="nb-NO" sz="1600" b="1" dirty="0" smtClean="0"/>
            <a:t>2008: </a:t>
          </a:r>
          <a:r>
            <a:rPr lang="nb-NO" sz="1600" b="0" dirty="0" smtClean="0"/>
            <a:t>Kirke-forliket</a:t>
          </a:r>
          <a:endParaRPr lang="nb-NO" sz="1600" b="0" dirty="0"/>
        </a:p>
      </dgm:t>
    </dgm:pt>
    <dgm:pt modelId="{B3506F60-B621-4F76-85F9-D0D26C1A7FEF}" type="parTrans" cxnId="{A8DA44F7-9A8D-4322-8998-0C462191B2A0}">
      <dgm:prSet/>
      <dgm:spPr/>
      <dgm:t>
        <a:bodyPr/>
        <a:lstStyle/>
        <a:p>
          <a:endParaRPr lang="nb-NO" sz="4400" b="1"/>
        </a:p>
      </dgm:t>
    </dgm:pt>
    <dgm:pt modelId="{36C1EA41-9877-4DEA-8236-CD86A3395337}" type="sibTrans" cxnId="{A8DA44F7-9A8D-4322-8998-0C462191B2A0}">
      <dgm:prSet/>
      <dgm:spPr/>
      <dgm:t>
        <a:bodyPr/>
        <a:lstStyle/>
        <a:p>
          <a:endParaRPr lang="nb-NO" sz="4400" b="1"/>
        </a:p>
      </dgm:t>
    </dgm:pt>
    <dgm:pt modelId="{EB2CDE21-41BC-488D-AD5A-52F244F7E52F}">
      <dgm:prSet phldrT="[Tekst]" custT="1"/>
      <dgm:spPr/>
      <dgm:t>
        <a:bodyPr/>
        <a:lstStyle/>
        <a:p>
          <a:r>
            <a:rPr lang="nb-NO" sz="1600" b="1" dirty="0" smtClean="0"/>
            <a:t>2012: </a:t>
          </a:r>
          <a:r>
            <a:rPr lang="nb-NO" sz="1600" b="0" dirty="0" smtClean="0"/>
            <a:t>Grunn-loven endres</a:t>
          </a:r>
          <a:endParaRPr lang="nb-NO" sz="1600" b="0" dirty="0"/>
        </a:p>
      </dgm:t>
    </dgm:pt>
    <dgm:pt modelId="{BE08FAA8-8576-4D4B-8E81-5046E40763AA}" type="parTrans" cxnId="{3E500C6A-597B-4131-9153-45A95DF1AA69}">
      <dgm:prSet/>
      <dgm:spPr/>
      <dgm:t>
        <a:bodyPr/>
        <a:lstStyle/>
        <a:p>
          <a:endParaRPr lang="nb-NO" sz="4400" b="1"/>
        </a:p>
      </dgm:t>
    </dgm:pt>
    <dgm:pt modelId="{CC27CF47-4906-4182-BEA8-B4E56291A1E1}" type="sibTrans" cxnId="{3E500C6A-597B-4131-9153-45A95DF1AA69}">
      <dgm:prSet/>
      <dgm:spPr/>
      <dgm:t>
        <a:bodyPr/>
        <a:lstStyle/>
        <a:p>
          <a:endParaRPr lang="nb-NO" sz="4400" b="1"/>
        </a:p>
      </dgm:t>
    </dgm:pt>
    <dgm:pt modelId="{C5061D33-887F-481F-A830-B85A6FFF6329}">
      <dgm:prSet phldrT="[Tekst]" custT="1"/>
      <dgm:spPr/>
      <dgm:t>
        <a:bodyPr/>
        <a:lstStyle/>
        <a:p>
          <a:r>
            <a:rPr lang="nb-NO" sz="1600" b="1" dirty="0" smtClean="0"/>
            <a:t>2017: </a:t>
          </a:r>
          <a:r>
            <a:rPr lang="nb-NO" sz="1600" b="0" dirty="0" smtClean="0"/>
            <a:t>Den norske kirke blir eget retts-subjekt</a:t>
          </a:r>
          <a:endParaRPr lang="nb-NO" sz="1600" b="0" dirty="0"/>
        </a:p>
      </dgm:t>
    </dgm:pt>
    <dgm:pt modelId="{E35B21D5-7A3A-4BFF-A5E7-F5A36D36D609}" type="parTrans" cxnId="{73FEC74B-6E36-45AB-829D-324735DB0863}">
      <dgm:prSet/>
      <dgm:spPr/>
      <dgm:t>
        <a:bodyPr/>
        <a:lstStyle/>
        <a:p>
          <a:endParaRPr lang="nb-NO" sz="4400" b="1"/>
        </a:p>
      </dgm:t>
    </dgm:pt>
    <dgm:pt modelId="{1D712843-A542-4083-8899-3EFF5C7DD22E}" type="sibTrans" cxnId="{73FEC74B-6E36-45AB-829D-324735DB0863}">
      <dgm:prSet/>
      <dgm:spPr/>
      <dgm:t>
        <a:bodyPr/>
        <a:lstStyle/>
        <a:p>
          <a:endParaRPr lang="nb-NO" sz="4400" b="1"/>
        </a:p>
      </dgm:t>
    </dgm:pt>
    <dgm:pt modelId="{61C48D3D-261B-46BB-8724-63EEE6A07071}">
      <dgm:prSet phldrT="[Tekst]" custT="1"/>
      <dgm:spPr/>
      <dgm:t>
        <a:bodyPr/>
        <a:lstStyle/>
        <a:p>
          <a:r>
            <a:rPr lang="nb-NO" sz="1600" b="1" dirty="0" smtClean="0"/>
            <a:t>2021: </a:t>
          </a:r>
        </a:p>
        <a:p>
          <a:r>
            <a:rPr lang="nb-NO" sz="1600" b="0" dirty="0" smtClean="0"/>
            <a:t>Ny tros-samfunns-lov</a:t>
          </a:r>
          <a:endParaRPr lang="nb-NO" sz="1600" b="0" dirty="0"/>
        </a:p>
      </dgm:t>
    </dgm:pt>
    <dgm:pt modelId="{1933E4F4-273B-440B-A4B7-C776214E4042}" type="parTrans" cxnId="{1C10CC58-CAEB-4525-A13A-CA2AE6E47849}">
      <dgm:prSet/>
      <dgm:spPr/>
      <dgm:t>
        <a:bodyPr/>
        <a:lstStyle/>
        <a:p>
          <a:endParaRPr lang="nb-NO" sz="4400" b="1"/>
        </a:p>
      </dgm:t>
    </dgm:pt>
    <dgm:pt modelId="{5E63E4E4-9ED7-4FC6-A00B-367631B76694}" type="sibTrans" cxnId="{1C10CC58-CAEB-4525-A13A-CA2AE6E47849}">
      <dgm:prSet/>
      <dgm:spPr/>
      <dgm:t>
        <a:bodyPr/>
        <a:lstStyle/>
        <a:p>
          <a:endParaRPr lang="nb-NO" sz="4400" b="1"/>
        </a:p>
      </dgm:t>
    </dgm:pt>
    <dgm:pt modelId="{B41D4C93-721E-4858-8BF4-B0A365F41770}" type="pres">
      <dgm:prSet presAssocID="{AB277CFF-79BC-476D-8E66-865FC1C3F6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AA1E854-B5F1-46CB-925B-DBA66804B559}" type="pres">
      <dgm:prSet presAssocID="{AB277CFF-79BC-476D-8E66-865FC1C3F66A}" presName="arrow" presStyleLbl="bgShp" presStyleIdx="0" presStyleCnt="1"/>
      <dgm:spPr/>
      <dgm:t>
        <a:bodyPr/>
        <a:lstStyle/>
        <a:p>
          <a:endParaRPr lang="nb-NO"/>
        </a:p>
      </dgm:t>
    </dgm:pt>
    <dgm:pt modelId="{D138CB80-6D76-47EF-8A3A-D24FBCCEF6E5}" type="pres">
      <dgm:prSet presAssocID="{AB277CFF-79BC-476D-8E66-865FC1C3F66A}" presName="points" presStyleCnt="0"/>
      <dgm:spPr/>
      <dgm:t>
        <a:bodyPr/>
        <a:lstStyle/>
        <a:p>
          <a:endParaRPr lang="nb-NO"/>
        </a:p>
      </dgm:t>
    </dgm:pt>
    <dgm:pt modelId="{21620FC3-2679-4C5E-9903-AEC1F3960319}" type="pres">
      <dgm:prSet presAssocID="{ECB03236-84F9-4C36-9755-6728CD931060}" presName="compositeA" presStyleCnt="0"/>
      <dgm:spPr/>
      <dgm:t>
        <a:bodyPr/>
        <a:lstStyle/>
        <a:p>
          <a:endParaRPr lang="nb-NO"/>
        </a:p>
      </dgm:t>
    </dgm:pt>
    <dgm:pt modelId="{E8DE65C4-FB83-4BF1-8157-65D745E5EC88}" type="pres">
      <dgm:prSet presAssocID="{ECB03236-84F9-4C36-9755-6728CD931060}" presName="textA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386F00F-7A06-4F39-802B-D87C13353D51}" type="pres">
      <dgm:prSet presAssocID="{ECB03236-84F9-4C36-9755-6728CD931060}" presName="circleA" presStyleLbl="node1" presStyleIdx="0" presStyleCnt="9"/>
      <dgm:spPr/>
      <dgm:t>
        <a:bodyPr/>
        <a:lstStyle/>
        <a:p>
          <a:endParaRPr lang="nb-NO"/>
        </a:p>
      </dgm:t>
    </dgm:pt>
    <dgm:pt modelId="{8F7325D8-8D89-411B-BFE5-3F1EAA9DFD66}" type="pres">
      <dgm:prSet presAssocID="{ECB03236-84F9-4C36-9755-6728CD931060}" presName="spaceA" presStyleCnt="0"/>
      <dgm:spPr/>
      <dgm:t>
        <a:bodyPr/>
        <a:lstStyle/>
        <a:p>
          <a:endParaRPr lang="nb-NO"/>
        </a:p>
      </dgm:t>
    </dgm:pt>
    <dgm:pt modelId="{1352DD71-DEAB-471F-9108-F028A8FBB4D8}" type="pres">
      <dgm:prSet presAssocID="{D92F961D-9ABA-4B4D-9A13-4F61E85678B5}" presName="space" presStyleCnt="0"/>
      <dgm:spPr/>
      <dgm:t>
        <a:bodyPr/>
        <a:lstStyle/>
        <a:p>
          <a:endParaRPr lang="nb-NO"/>
        </a:p>
      </dgm:t>
    </dgm:pt>
    <dgm:pt modelId="{0D37C442-429A-4136-92AE-D8B7A76FA7F1}" type="pres">
      <dgm:prSet presAssocID="{5E4E4763-02F7-49CA-99E2-36E9BA332A48}" presName="compositeB" presStyleCnt="0"/>
      <dgm:spPr/>
      <dgm:t>
        <a:bodyPr/>
        <a:lstStyle/>
        <a:p>
          <a:endParaRPr lang="nb-NO"/>
        </a:p>
      </dgm:t>
    </dgm:pt>
    <dgm:pt modelId="{0EC36AFD-AA7E-404D-B77A-24F3D7964707}" type="pres">
      <dgm:prSet presAssocID="{5E4E4763-02F7-49CA-99E2-36E9BA332A48}" presName="textB" presStyleLbl="revTx" presStyleIdx="1" presStyleCnt="9" custScaleX="11038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BA3167E-28B5-4478-8F30-1716B2C465B7}" type="pres">
      <dgm:prSet presAssocID="{5E4E4763-02F7-49CA-99E2-36E9BA332A48}" presName="circleB" presStyleLbl="node1" presStyleIdx="1" presStyleCnt="9"/>
      <dgm:spPr/>
      <dgm:t>
        <a:bodyPr/>
        <a:lstStyle/>
        <a:p>
          <a:endParaRPr lang="nb-NO"/>
        </a:p>
      </dgm:t>
    </dgm:pt>
    <dgm:pt modelId="{6338B54A-BB8B-4C09-B9B4-F7856E2326A9}" type="pres">
      <dgm:prSet presAssocID="{5E4E4763-02F7-49CA-99E2-36E9BA332A48}" presName="spaceB" presStyleCnt="0"/>
      <dgm:spPr/>
      <dgm:t>
        <a:bodyPr/>
        <a:lstStyle/>
        <a:p>
          <a:endParaRPr lang="nb-NO"/>
        </a:p>
      </dgm:t>
    </dgm:pt>
    <dgm:pt modelId="{DAA43E9C-C6EF-42C3-BA4B-0EF4DCEA85BE}" type="pres">
      <dgm:prSet presAssocID="{7F8E4043-F4D2-4D51-AD43-6954EC4E2C7C}" presName="space" presStyleCnt="0"/>
      <dgm:spPr/>
      <dgm:t>
        <a:bodyPr/>
        <a:lstStyle/>
        <a:p>
          <a:endParaRPr lang="nb-NO"/>
        </a:p>
      </dgm:t>
    </dgm:pt>
    <dgm:pt modelId="{CC623F46-0EC5-4C04-B8FB-CED711237D7B}" type="pres">
      <dgm:prSet presAssocID="{DDF89FD4-E269-4973-B4E9-DF11876EDBDC}" presName="compositeA" presStyleCnt="0"/>
      <dgm:spPr/>
      <dgm:t>
        <a:bodyPr/>
        <a:lstStyle/>
        <a:p>
          <a:endParaRPr lang="nb-NO"/>
        </a:p>
      </dgm:t>
    </dgm:pt>
    <dgm:pt modelId="{92535756-BDA7-415D-B8FE-54EC93514844}" type="pres">
      <dgm:prSet presAssocID="{DDF89FD4-E269-4973-B4E9-DF11876EDBDC}" presName="textA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4AD88F1-34C7-49C1-9317-B08F126023F9}" type="pres">
      <dgm:prSet presAssocID="{DDF89FD4-E269-4973-B4E9-DF11876EDBDC}" presName="circleA" presStyleLbl="node1" presStyleIdx="2" presStyleCnt="9"/>
      <dgm:spPr/>
      <dgm:t>
        <a:bodyPr/>
        <a:lstStyle/>
        <a:p>
          <a:endParaRPr lang="nb-NO"/>
        </a:p>
      </dgm:t>
    </dgm:pt>
    <dgm:pt modelId="{72691935-0FE4-4C25-913A-4E9C63FBD082}" type="pres">
      <dgm:prSet presAssocID="{DDF89FD4-E269-4973-B4E9-DF11876EDBDC}" presName="spaceA" presStyleCnt="0"/>
      <dgm:spPr/>
      <dgm:t>
        <a:bodyPr/>
        <a:lstStyle/>
        <a:p>
          <a:endParaRPr lang="nb-NO"/>
        </a:p>
      </dgm:t>
    </dgm:pt>
    <dgm:pt modelId="{4FE8E34E-F039-4B9E-BEBA-880AEC782A9B}" type="pres">
      <dgm:prSet presAssocID="{AFCFDF0A-7E88-4C01-B5A0-23AE69FA7EF3}" presName="space" presStyleCnt="0"/>
      <dgm:spPr/>
      <dgm:t>
        <a:bodyPr/>
        <a:lstStyle/>
        <a:p>
          <a:endParaRPr lang="nb-NO"/>
        </a:p>
      </dgm:t>
    </dgm:pt>
    <dgm:pt modelId="{1F64CA91-19E6-4CCF-8662-F4652C874E54}" type="pres">
      <dgm:prSet presAssocID="{F2B23639-704D-491D-BF37-0D4A043CA512}" presName="compositeB" presStyleCnt="0"/>
      <dgm:spPr/>
      <dgm:t>
        <a:bodyPr/>
        <a:lstStyle/>
        <a:p>
          <a:endParaRPr lang="nb-NO"/>
        </a:p>
      </dgm:t>
    </dgm:pt>
    <dgm:pt modelId="{09DCDC5A-293E-43ED-8BD7-96FFC6A42BDA}" type="pres">
      <dgm:prSet presAssocID="{F2B23639-704D-491D-BF37-0D4A043CA512}" presName="textB" presStyleLbl="revTx" presStyleIdx="3" presStyleCnt="9" custScaleX="10992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81A86A3-E56B-4AF6-A217-FF37ED691061}" type="pres">
      <dgm:prSet presAssocID="{F2B23639-704D-491D-BF37-0D4A043CA512}" presName="circleB" presStyleLbl="node1" presStyleIdx="3" presStyleCnt="9"/>
      <dgm:spPr/>
      <dgm:t>
        <a:bodyPr/>
        <a:lstStyle/>
        <a:p>
          <a:endParaRPr lang="nb-NO"/>
        </a:p>
      </dgm:t>
    </dgm:pt>
    <dgm:pt modelId="{E586F254-9B6F-4420-8CF1-F055438452EF}" type="pres">
      <dgm:prSet presAssocID="{F2B23639-704D-491D-BF37-0D4A043CA512}" presName="spaceB" presStyleCnt="0"/>
      <dgm:spPr/>
      <dgm:t>
        <a:bodyPr/>
        <a:lstStyle/>
        <a:p>
          <a:endParaRPr lang="nb-NO"/>
        </a:p>
      </dgm:t>
    </dgm:pt>
    <dgm:pt modelId="{F558A1CF-2DF3-4012-BC96-59AC05514BBA}" type="pres">
      <dgm:prSet presAssocID="{87D62929-C877-4501-B2D7-6A1D182419B1}" presName="space" presStyleCnt="0"/>
      <dgm:spPr/>
      <dgm:t>
        <a:bodyPr/>
        <a:lstStyle/>
        <a:p>
          <a:endParaRPr lang="nb-NO"/>
        </a:p>
      </dgm:t>
    </dgm:pt>
    <dgm:pt modelId="{4948FECD-9193-4EF6-9052-9A8B5BDFBD98}" type="pres">
      <dgm:prSet presAssocID="{3FADF8C1-09FE-46E0-806E-A4FC2A330937}" presName="compositeA" presStyleCnt="0"/>
      <dgm:spPr/>
      <dgm:t>
        <a:bodyPr/>
        <a:lstStyle/>
        <a:p>
          <a:endParaRPr lang="nb-NO"/>
        </a:p>
      </dgm:t>
    </dgm:pt>
    <dgm:pt modelId="{DDCB3D49-0F2D-4424-96FA-1796CCBE2BEF}" type="pres">
      <dgm:prSet presAssocID="{3FADF8C1-09FE-46E0-806E-A4FC2A330937}" presName="textA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E1D1967-E577-4692-9DA2-D86E5D9AC337}" type="pres">
      <dgm:prSet presAssocID="{3FADF8C1-09FE-46E0-806E-A4FC2A330937}" presName="circleA" presStyleLbl="node1" presStyleIdx="4" presStyleCnt="9"/>
      <dgm:spPr/>
      <dgm:t>
        <a:bodyPr/>
        <a:lstStyle/>
        <a:p>
          <a:endParaRPr lang="nb-NO"/>
        </a:p>
      </dgm:t>
    </dgm:pt>
    <dgm:pt modelId="{115EAFA9-4E43-4672-B21A-1B91A1C842A8}" type="pres">
      <dgm:prSet presAssocID="{3FADF8C1-09FE-46E0-806E-A4FC2A330937}" presName="spaceA" presStyleCnt="0"/>
      <dgm:spPr/>
      <dgm:t>
        <a:bodyPr/>
        <a:lstStyle/>
        <a:p>
          <a:endParaRPr lang="nb-NO"/>
        </a:p>
      </dgm:t>
    </dgm:pt>
    <dgm:pt modelId="{59CAD5F8-40EE-4F0C-A1C2-CA42F5881D14}" type="pres">
      <dgm:prSet presAssocID="{CA786F59-DB2A-4D4B-AE99-E3C87BA82373}" presName="space" presStyleCnt="0"/>
      <dgm:spPr/>
      <dgm:t>
        <a:bodyPr/>
        <a:lstStyle/>
        <a:p>
          <a:endParaRPr lang="nb-NO"/>
        </a:p>
      </dgm:t>
    </dgm:pt>
    <dgm:pt modelId="{F1734347-74CA-40A2-9059-ABC9196F5A46}" type="pres">
      <dgm:prSet presAssocID="{4732AEFC-07CC-47DD-9194-428303A0A4E7}" presName="compositeB" presStyleCnt="0"/>
      <dgm:spPr/>
      <dgm:t>
        <a:bodyPr/>
        <a:lstStyle/>
        <a:p>
          <a:endParaRPr lang="nb-NO"/>
        </a:p>
      </dgm:t>
    </dgm:pt>
    <dgm:pt modelId="{50FA82A3-4D55-4E86-A339-1E84DA907FC4}" type="pres">
      <dgm:prSet presAssocID="{4732AEFC-07CC-47DD-9194-428303A0A4E7}" presName="textB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AD56F09-9574-4DB7-8C68-CB98CD98E282}" type="pres">
      <dgm:prSet presAssocID="{4732AEFC-07CC-47DD-9194-428303A0A4E7}" presName="circleB" presStyleLbl="node1" presStyleIdx="5" presStyleCnt="9"/>
      <dgm:spPr/>
      <dgm:t>
        <a:bodyPr/>
        <a:lstStyle/>
        <a:p>
          <a:endParaRPr lang="nb-NO"/>
        </a:p>
      </dgm:t>
    </dgm:pt>
    <dgm:pt modelId="{93318730-915F-442E-804D-DC92CD6E7CCF}" type="pres">
      <dgm:prSet presAssocID="{4732AEFC-07CC-47DD-9194-428303A0A4E7}" presName="spaceB" presStyleCnt="0"/>
      <dgm:spPr/>
      <dgm:t>
        <a:bodyPr/>
        <a:lstStyle/>
        <a:p>
          <a:endParaRPr lang="nb-NO"/>
        </a:p>
      </dgm:t>
    </dgm:pt>
    <dgm:pt modelId="{0B46FDB6-9ABE-492B-AD48-CD48536A3068}" type="pres">
      <dgm:prSet presAssocID="{36C1EA41-9877-4DEA-8236-CD86A3395337}" presName="space" presStyleCnt="0"/>
      <dgm:spPr/>
      <dgm:t>
        <a:bodyPr/>
        <a:lstStyle/>
        <a:p>
          <a:endParaRPr lang="nb-NO"/>
        </a:p>
      </dgm:t>
    </dgm:pt>
    <dgm:pt modelId="{26438B49-34A6-4DA0-9A26-19563D83631F}" type="pres">
      <dgm:prSet presAssocID="{EB2CDE21-41BC-488D-AD5A-52F244F7E52F}" presName="compositeA" presStyleCnt="0"/>
      <dgm:spPr/>
      <dgm:t>
        <a:bodyPr/>
        <a:lstStyle/>
        <a:p>
          <a:endParaRPr lang="nb-NO"/>
        </a:p>
      </dgm:t>
    </dgm:pt>
    <dgm:pt modelId="{287DD143-7508-4A1A-B29F-88348E00F1E7}" type="pres">
      <dgm:prSet presAssocID="{EB2CDE21-41BC-488D-AD5A-52F244F7E52F}" presName="textA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991BB1-1509-4108-9922-646D32B5480B}" type="pres">
      <dgm:prSet presAssocID="{EB2CDE21-41BC-488D-AD5A-52F244F7E52F}" presName="circleA" presStyleLbl="node1" presStyleIdx="6" presStyleCnt="9"/>
      <dgm:spPr/>
      <dgm:t>
        <a:bodyPr/>
        <a:lstStyle/>
        <a:p>
          <a:endParaRPr lang="nb-NO"/>
        </a:p>
      </dgm:t>
    </dgm:pt>
    <dgm:pt modelId="{5327AB6F-6194-4DC3-BFDC-2082B282BC24}" type="pres">
      <dgm:prSet presAssocID="{EB2CDE21-41BC-488D-AD5A-52F244F7E52F}" presName="spaceA" presStyleCnt="0"/>
      <dgm:spPr/>
      <dgm:t>
        <a:bodyPr/>
        <a:lstStyle/>
        <a:p>
          <a:endParaRPr lang="nb-NO"/>
        </a:p>
      </dgm:t>
    </dgm:pt>
    <dgm:pt modelId="{908D129A-D9E1-4C59-BC48-191780EB3749}" type="pres">
      <dgm:prSet presAssocID="{CC27CF47-4906-4182-BEA8-B4E56291A1E1}" presName="space" presStyleCnt="0"/>
      <dgm:spPr/>
      <dgm:t>
        <a:bodyPr/>
        <a:lstStyle/>
        <a:p>
          <a:endParaRPr lang="nb-NO"/>
        </a:p>
      </dgm:t>
    </dgm:pt>
    <dgm:pt modelId="{35C01833-ED07-4F16-A3F9-8AD8DB6F2A0F}" type="pres">
      <dgm:prSet presAssocID="{C5061D33-887F-481F-A830-B85A6FFF6329}" presName="compositeB" presStyleCnt="0"/>
      <dgm:spPr/>
      <dgm:t>
        <a:bodyPr/>
        <a:lstStyle/>
        <a:p>
          <a:endParaRPr lang="nb-NO"/>
        </a:p>
      </dgm:t>
    </dgm:pt>
    <dgm:pt modelId="{CBCF4B7F-95CA-41EC-B126-9A9B6E1E7633}" type="pres">
      <dgm:prSet presAssocID="{C5061D33-887F-481F-A830-B85A6FFF6329}" presName="textB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32863E-2AE1-4561-A7E9-03B87DC2CCC9}" type="pres">
      <dgm:prSet presAssocID="{C5061D33-887F-481F-A830-B85A6FFF6329}" presName="circleB" presStyleLbl="node1" presStyleIdx="7" presStyleCnt="9"/>
      <dgm:spPr/>
      <dgm:t>
        <a:bodyPr/>
        <a:lstStyle/>
        <a:p>
          <a:endParaRPr lang="nb-NO"/>
        </a:p>
      </dgm:t>
    </dgm:pt>
    <dgm:pt modelId="{6D238103-1434-4422-A04D-92CCA2F9C8A0}" type="pres">
      <dgm:prSet presAssocID="{C5061D33-887F-481F-A830-B85A6FFF6329}" presName="spaceB" presStyleCnt="0"/>
      <dgm:spPr/>
      <dgm:t>
        <a:bodyPr/>
        <a:lstStyle/>
        <a:p>
          <a:endParaRPr lang="nb-NO"/>
        </a:p>
      </dgm:t>
    </dgm:pt>
    <dgm:pt modelId="{4DAA601C-39E6-4A3F-A73F-1DC30172B3A2}" type="pres">
      <dgm:prSet presAssocID="{1D712843-A542-4083-8899-3EFF5C7DD22E}" presName="space" presStyleCnt="0"/>
      <dgm:spPr/>
      <dgm:t>
        <a:bodyPr/>
        <a:lstStyle/>
        <a:p>
          <a:endParaRPr lang="nb-NO"/>
        </a:p>
      </dgm:t>
    </dgm:pt>
    <dgm:pt modelId="{FE24CE7F-B1F5-4AEE-83F7-1DB17C397A53}" type="pres">
      <dgm:prSet presAssocID="{61C48D3D-261B-46BB-8724-63EEE6A07071}" presName="compositeA" presStyleCnt="0"/>
      <dgm:spPr/>
      <dgm:t>
        <a:bodyPr/>
        <a:lstStyle/>
        <a:p>
          <a:endParaRPr lang="nb-NO"/>
        </a:p>
      </dgm:t>
    </dgm:pt>
    <dgm:pt modelId="{3DAA7F8D-88C6-4BB3-9613-F40B01CABB0E}" type="pres">
      <dgm:prSet presAssocID="{61C48D3D-261B-46BB-8724-63EEE6A07071}" presName="textA" presStyleLbl="revTx" presStyleIdx="8" presStyleCnt="9" custScaleX="13102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EE3D8EE-7FC3-4D5A-AA9B-71A5439E80D5}" type="pres">
      <dgm:prSet presAssocID="{61C48D3D-261B-46BB-8724-63EEE6A07071}" presName="circleA" presStyleLbl="node1" presStyleIdx="8" presStyleCnt="9"/>
      <dgm:spPr/>
      <dgm:t>
        <a:bodyPr/>
        <a:lstStyle/>
        <a:p>
          <a:endParaRPr lang="nb-NO"/>
        </a:p>
      </dgm:t>
    </dgm:pt>
    <dgm:pt modelId="{545E0CB8-2251-4AB5-A403-61F9DEE1963B}" type="pres">
      <dgm:prSet presAssocID="{61C48D3D-261B-46BB-8724-63EEE6A07071}" presName="spaceA" presStyleCnt="0"/>
      <dgm:spPr/>
      <dgm:t>
        <a:bodyPr/>
        <a:lstStyle/>
        <a:p>
          <a:endParaRPr lang="nb-NO"/>
        </a:p>
      </dgm:t>
    </dgm:pt>
  </dgm:ptLst>
  <dgm:cxnLst>
    <dgm:cxn modelId="{7D66CB2D-B08D-4DDD-8F38-B62983BD5B33}" type="presOf" srcId="{F2B23639-704D-491D-BF37-0D4A043CA512}" destId="{09DCDC5A-293E-43ED-8BD7-96FFC6A42BDA}" srcOrd="0" destOrd="0" presId="urn:microsoft.com/office/officeart/2005/8/layout/hProcess11"/>
    <dgm:cxn modelId="{AA14F1F3-705C-42C7-8824-1E0187E009D3}" type="presOf" srcId="{5E4E4763-02F7-49CA-99E2-36E9BA332A48}" destId="{0EC36AFD-AA7E-404D-B77A-24F3D7964707}" srcOrd="0" destOrd="0" presId="urn:microsoft.com/office/officeart/2005/8/layout/hProcess11"/>
    <dgm:cxn modelId="{A8DA44F7-9A8D-4322-8998-0C462191B2A0}" srcId="{AB277CFF-79BC-476D-8E66-865FC1C3F66A}" destId="{4732AEFC-07CC-47DD-9194-428303A0A4E7}" srcOrd="5" destOrd="0" parTransId="{B3506F60-B621-4F76-85F9-D0D26C1A7FEF}" sibTransId="{36C1EA41-9877-4DEA-8236-CD86A3395337}"/>
    <dgm:cxn modelId="{1BCB9018-4DC5-4845-B127-EFDC0277BF85}" type="presOf" srcId="{3FADF8C1-09FE-46E0-806E-A4FC2A330937}" destId="{DDCB3D49-0F2D-4424-96FA-1796CCBE2BEF}" srcOrd="0" destOrd="0" presId="urn:microsoft.com/office/officeart/2005/8/layout/hProcess11"/>
    <dgm:cxn modelId="{73FEC74B-6E36-45AB-829D-324735DB0863}" srcId="{AB277CFF-79BC-476D-8E66-865FC1C3F66A}" destId="{C5061D33-887F-481F-A830-B85A6FFF6329}" srcOrd="7" destOrd="0" parTransId="{E35B21D5-7A3A-4BFF-A5E7-F5A36D36D609}" sibTransId="{1D712843-A542-4083-8899-3EFF5C7DD22E}"/>
    <dgm:cxn modelId="{1C10CC58-CAEB-4525-A13A-CA2AE6E47849}" srcId="{AB277CFF-79BC-476D-8E66-865FC1C3F66A}" destId="{61C48D3D-261B-46BB-8724-63EEE6A07071}" srcOrd="8" destOrd="0" parTransId="{1933E4F4-273B-440B-A4B7-C776214E4042}" sibTransId="{5E63E4E4-9ED7-4FC6-A00B-367631B76694}"/>
    <dgm:cxn modelId="{32D5CB32-0896-4EEC-8CE9-2A36C5F0A88B}" srcId="{AB277CFF-79BC-476D-8E66-865FC1C3F66A}" destId="{5E4E4763-02F7-49CA-99E2-36E9BA332A48}" srcOrd="1" destOrd="0" parTransId="{CCB4965D-81D9-47C3-AFEC-958741993575}" sibTransId="{7F8E4043-F4D2-4D51-AD43-6954EC4E2C7C}"/>
    <dgm:cxn modelId="{723CF951-C718-4726-955C-09E46E6DCAB9}" srcId="{AB277CFF-79BC-476D-8E66-865FC1C3F66A}" destId="{F2B23639-704D-491D-BF37-0D4A043CA512}" srcOrd="3" destOrd="0" parTransId="{7ABB93D1-1836-4628-91EB-AB0B8D9F9ED3}" sibTransId="{87D62929-C877-4501-B2D7-6A1D182419B1}"/>
    <dgm:cxn modelId="{761B7A56-92E9-4BB6-B53E-5B48497B31C0}" type="presOf" srcId="{4732AEFC-07CC-47DD-9194-428303A0A4E7}" destId="{50FA82A3-4D55-4E86-A339-1E84DA907FC4}" srcOrd="0" destOrd="0" presId="urn:microsoft.com/office/officeart/2005/8/layout/hProcess11"/>
    <dgm:cxn modelId="{B1CF659C-839C-4B5A-852C-5631E67061B8}" srcId="{AB277CFF-79BC-476D-8E66-865FC1C3F66A}" destId="{DDF89FD4-E269-4973-B4E9-DF11876EDBDC}" srcOrd="2" destOrd="0" parTransId="{326BA716-C70D-4E81-AA84-02AD25B6783C}" sibTransId="{AFCFDF0A-7E88-4C01-B5A0-23AE69FA7EF3}"/>
    <dgm:cxn modelId="{A7B577B9-F1E4-463C-A0DC-6D75FB417424}" type="presOf" srcId="{DDF89FD4-E269-4973-B4E9-DF11876EDBDC}" destId="{92535756-BDA7-415D-B8FE-54EC93514844}" srcOrd="0" destOrd="0" presId="urn:microsoft.com/office/officeart/2005/8/layout/hProcess11"/>
    <dgm:cxn modelId="{EED24EE6-97F5-4778-B081-F314E90E7690}" type="presOf" srcId="{ECB03236-84F9-4C36-9755-6728CD931060}" destId="{E8DE65C4-FB83-4BF1-8157-65D745E5EC88}" srcOrd="0" destOrd="0" presId="urn:microsoft.com/office/officeart/2005/8/layout/hProcess11"/>
    <dgm:cxn modelId="{ACD05D0C-82E8-4D27-9F81-9F3DFB633E8C}" type="presOf" srcId="{AB277CFF-79BC-476D-8E66-865FC1C3F66A}" destId="{B41D4C93-721E-4858-8BF4-B0A365F41770}" srcOrd="0" destOrd="0" presId="urn:microsoft.com/office/officeart/2005/8/layout/hProcess11"/>
    <dgm:cxn modelId="{3E500C6A-597B-4131-9153-45A95DF1AA69}" srcId="{AB277CFF-79BC-476D-8E66-865FC1C3F66A}" destId="{EB2CDE21-41BC-488D-AD5A-52F244F7E52F}" srcOrd="6" destOrd="0" parTransId="{BE08FAA8-8576-4D4B-8E81-5046E40763AA}" sibTransId="{CC27CF47-4906-4182-BEA8-B4E56291A1E1}"/>
    <dgm:cxn modelId="{A942F6D4-9456-493F-96B3-9D6290210F15}" type="presOf" srcId="{C5061D33-887F-481F-A830-B85A6FFF6329}" destId="{CBCF4B7F-95CA-41EC-B126-9A9B6E1E7633}" srcOrd="0" destOrd="0" presId="urn:microsoft.com/office/officeart/2005/8/layout/hProcess11"/>
    <dgm:cxn modelId="{3179243E-EECF-4A62-A0A5-94D0EB45E889}" srcId="{AB277CFF-79BC-476D-8E66-865FC1C3F66A}" destId="{ECB03236-84F9-4C36-9755-6728CD931060}" srcOrd="0" destOrd="0" parTransId="{CBCDFAE6-EBB2-456C-89C7-3E75A505A155}" sibTransId="{D92F961D-9ABA-4B4D-9A13-4F61E85678B5}"/>
    <dgm:cxn modelId="{7DE473B1-2B02-403F-95C1-96A241325CE4}" srcId="{AB277CFF-79BC-476D-8E66-865FC1C3F66A}" destId="{3FADF8C1-09FE-46E0-806E-A4FC2A330937}" srcOrd="4" destOrd="0" parTransId="{08E4AE37-8745-4D14-B857-6F21D2524CE2}" sibTransId="{CA786F59-DB2A-4D4B-AE99-E3C87BA82373}"/>
    <dgm:cxn modelId="{B4A1ED6D-A11D-4D2B-B643-6FD9BFCDA36B}" type="presOf" srcId="{EB2CDE21-41BC-488D-AD5A-52F244F7E52F}" destId="{287DD143-7508-4A1A-B29F-88348E00F1E7}" srcOrd="0" destOrd="0" presId="urn:microsoft.com/office/officeart/2005/8/layout/hProcess11"/>
    <dgm:cxn modelId="{66183D76-13BA-4C55-8784-8D311E337484}" type="presOf" srcId="{61C48D3D-261B-46BB-8724-63EEE6A07071}" destId="{3DAA7F8D-88C6-4BB3-9613-F40B01CABB0E}" srcOrd="0" destOrd="0" presId="urn:microsoft.com/office/officeart/2005/8/layout/hProcess11"/>
    <dgm:cxn modelId="{882BC1FE-CABB-44DB-B2ED-D40DDC29A745}" type="presParOf" srcId="{B41D4C93-721E-4858-8BF4-B0A365F41770}" destId="{8AA1E854-B5F1-46CB-925B-DBA66804B559}" srcOrd="0" destOrd="0" presId="urn:microsoft.com/office/officeart/2005/8/layout/hProcess11"/>
    <dgm:cxn modelId="{30C49408-5649-4AE6-9338-2DA776DEC8F1}" type="presParOf" srcId="{B41D4C93-721E-4858-8BF4-B0A365F41770}" destId="{D138CB80-6D76-47EF-8A3A-D24FBCCEF6E5}" srcOrd="1" destOrd="0" presId="urn:microsoft.com/office/officeart/2005/8/layout/hProcess11"/>
    <dgm:cxn modelId="{B9B2E774-EEAF-4265-BE87-39AA5CB25395}" type="presParOf" srcId="{D138CB80-6D76-47EF-8A3A-D24FBCCEF6E5}" destId="{21620FC3-2679-4C5E-9903-AEC1F3960319}" srcOrd="0" destOrd="0" presId="urn:microsoft.com/office/officeart/2005/8/layout/hProcess11"/>
    <dgm:cxn modelId="{278EE7AB-A796-427B-B820-C0F41C16A32D}" type="presParOf" srcId="{21620FC3-2679-4C5E-9903-AEC1F3960319}" destId="{E8DE65C4-FB83-4BF1-8157-65D745E5EC88}" srcOrd="0" destOrd="0" presId="urn:microsoft.com/office/officeart/2005/8/layout/hProcess11"/>
    <dgm:cxn modelId="{24703625-3259-4057-8C62-289E9A202345}" type="presParOf" srcId="{21620FC3-2679-4C5E-9903-AEC1F3960319}" destId="{6386F00F-7A06-4F39-802B-D87C13353D51}" srcOrd="1" destOrd="0" presId="urn:microsoft.com/office/officeart/2005/8/layout/hProcess11"/>
    <dgm:cxn modelId="{AF1954DE-3A00-4F83-AB1E-C60B2B84C67D}" type="presParOf" srcId="{21620FC3-2679-4C5E-9903-AEC1F3960319}" destId="{8F7325D8-8D89-411B-BFE5-3F1EAA9DFD66}" srcOrd="2" destOrd="0" presId="urn:microsoft.com/office/officeart/2005/8/layout/hProcess11"/>
    <dgm:cxn modelId="{A9AED409-9B60-4C73-89A9-0CA8E31BE90F}" type="presParOf" srcId="{D138CB80-6D76-47EF-8A3A-D24FBCCEF6E5}" destId="{1352DD71-DEAB-471F-9108-F028A8FBB4D8}" srcOrd="1" destOrd="0" presId="urn:microsoft.com/office/officeart/2005/8/layout/hProcess11"/>
    <dgm:cxn modelId="{DB8E8F42-14A5-42BB-9097-D5C71AC5E581}" type="presParOf" srcId="{D138CB80-6D76-47EF-8A3A-D24FBCCEF6E5}" destId="{0D37C442-429A-4136-92AE-D8B7A76FA7F1}" srcOrd="2" destOrd="0" presId="urn:microsoft.com/office/officeart/2005/8/layout/hProcess11"/>
    <dgm:cxn modelId="{763BFA59-8FB6-4A4E-9003-363B2D483C8F}" type="presParOf" srcId="{0D37C442-429A-4136-92AE-D8B7A76FA7F1}" destId="{0EC36AFD-AA7E-404D-B77A-24F3D7964707}" srcOrd="0" destOrd="0" presId="urn:microsoft.com/office/officeart/2005/8/layout/hProcess11"/>
    <dgm:cxn modelId="{062C7452-4314-4212-92F9-F9845D50E387}" type="presParOf" srcId="{0D37C442-429A-4136-92AE-D8B7A76FA7F1}" destId="{6BA3167E-28B5-4478-8F30-1716B2C465B7}" srcOrd="1" destOrd="0" presId="urn:microsoft.com/office/officeart/2005/8/layout/hProcess11"/>
    <dgm:cxn modelId="{0D6D193D-EC9B-452A-BB3B-940C0CE11B69}" type="presParOf" srcId="{0D37C442-429A-4136-92AE-D8B7A76FA7F1}" destId="{6338B54A-BB8B-4C09-B9B4-F7856E2326A9}" srcOrd="2" destOrd="0" presId="urn:microsoft.com/office/officeart/2005/8/layout/hProcess11"/>
    <dgm:cxn modelId="{12DCAFED-689E-47EB-9921-5FEC740C1373}" type="presParOf" srcId="{D138CB80-6D76-47EF-8A3A-D24FBCCEF6E5}" destId="{DAA43E9C-C6EF-42C3-BA4B-0EF4DCEA85BE}" srcOrd="3" destOrd="0" presId="urn:microsoft.com/office/officeart/2005/8/layout/hProcess11"/>
    <dgm:cxn modelId="{DF1EE49A-BA10-44FA-98AC-4B782B23A80B}" type="presParOf" srcId="{D138CB80-6D76-47EF-8A3A-D24FBCCEF6E5}" destId="{CC623F46-0EC5-4C04-B8FB-CED711237D7B}" srcOrd="4" destOrd="0" presId="urn:microsoft.com/office/officeart/2005/8/layout/hProcess11"/>
    <dgm:cxn modelId="{91628B2E-0FB2-4A90-A694-2E84C216AD8F}" type="presParOf" srcId="{CC623F46-0EC5-4C04-B8FB-CED711237D7B}" destId="{92535756-BDA7-415D-B8FE-54EC93514844}" srcOrd="0" destOrd="0" presId="urn:microsoft.com/office/officeart/2005/8/layout/hProcess11"/>
    <dgm:cxn modelId="{D4EFB9B2-364E-4252-A330-ACBE19ABE6B0}" type="presParOf" srcId="{CC623F46-0EC5-4C04-B8FB-CED711237D7B}" destId="{64AD88F1-34C7-49C1-9317-B08F126023F9}" srcOrd="1" destOrd="0" presId="urn:microsoft.com/office/officeart/2005/8/layout/hProcess11"/>
    <dgm:cxn modelId="{88A390D8-57D6-4D23-88B4-EB6504DB015D}" type="presParOf" srcId="{CC623F46-0EC5-4C04-B8FB-CED711237D7B}" destId="{72691935-0FE4-4C25-913A-4E9C63FBD082}" srcOrd="2" destOrd="0" presId="urn:microsoft.com/office/officeart/2005/8/layout/hProcess11"/>
    <dgm:cxn modelId="{F30D63AB-477E-436A-AD2E-278D9291230C}" type="presParOf" srcId="{D138CB80-6D76-47EF-8A3A-D24FBCCEF6E5}" destId="{4FE8E34E-F039-4B9E-BEBA-880AEC782A9B}" srcOrd="5" destOrd="0" presId="urn:microsoft.com/office/officeart/2005/8/layout/hProcess11"/>
    <dgm:cxn modelId="{8D13DD05-2690-4AA5-827C-7D99626714CF}" type="presParOf" srcId="{D138CB80-6D76-47EF-8A3A-D24FBCCEF6E5}" destId="{1F64CA91-19E6-4CCF-8662-F4652C874E54}" srcOrd="6" destOrd="0" presId="urn:microsoft.com/office/officeart/2005/8/layout/hProcess11"/>
    <dgm:cxn modelId="{72B6F9CE-1CF5-4EDE-92FA-DEA51B07D5D5}" type="presParOf" srcId="{1F64CA91-19E6-4CCF-8662-F4652C874E54}" destId="{09DCDC5A-293E-43ED-8BD7-96FFC6A42BDA}" srcOrd="0" destOrd="0" presId="urn:microsoft.com/office/officeart/2005/8/layout/hProcess11"/>
    <dgm:cxn modelId="{2A3E5749-D323-4C53-A3D1-3F096A506AE4}" type="presParOf" srcId="{1F64CA91-19E6-4CCF-8662-F4652C874E54}" destId="{A81A86A3-E56B-4AF6-A217-FF37ED691061}" srcOrd="1" destOrd="0" presId="urn:microsoft.com/office/officeart/2005/8/layout/hProcess11"/>
    <dgm:cxn modelId="{F3AF601B-8581-4D66-8347-BAF2E95AA451}" type="presParOf" srcId="{1F64CA91-19E6-4CCF-8662-F4652C874E54}" destId="{E586F254-9B6F-4420-8CF1-F055438452EF}" srcOrd="2" destOrd="0" presId="urn:microsoft.com/office/officeart/2005/8/layout/hProcess11"/>
    <dgm:cxn modelId="{B9687386-DCBA-4CCA-90F0-D9EE32526C60}" type="presParOf" srcId="{D138CB80-6D76-47EF-8A3A-D24FBCCEF6E5}" destId="{F558A1CF-2DF3-4012-BC96-59AC05514BBA}" srcOrd="7" destOrd="0" presId="urn:microsoft.com/office/officeart/2005/8/layout/hProcess11"/>
    <dgm:cxn modelId="{57FB0783-74F3-449F-8656-7AC4E2D2BEBB}" type="presParOf" srcId="{D138CB80-6D76-47EF-8A3A-D24FBCCEF6E5}" destId="{4948FECD-9193-4EF6-9052-9A8B5BDFBD98}" srcOrd="8" destOrd="0" presId="urn:microsoft.com/office/officeart/2005/8/layout/hProcess11"/>
    <dgm:cxn modelId="{05DC90FE-6C13-4E5A-9112-FB898B16B475}" type="presParOf" srcId="{4948FECD-9193-4EF6-9052-9A8B5BDFBD98}" destId="{DDCB3D49-0F2D-4424-96FA-1796CCBE2BEF}" srcOrd="0" destOrd="0" presId="urn:microsoft.com/office/officeart/2005/8/layout/hProcess11"/>
    <dgm:cxn modelId="{2FFED950-2A20-43A3-A20B-6CDE6B4C9B1D}" type="presParOf" srcId="{4948FECD-9193-4EF6-9052-9A8B5BDFBD98}" destId="{8E1D1967-E577-4692-9DA2-D86E5D9AC337}" srcOrd="1" destOrd="0" presId="urn:microsoft.com/office/officeart/2005/8/layout/hProcess11"/>
    <dgm:cxn modelId="{C00B9A1D-A090-4A13-97DE-50B3D5B9CCCC}" type="presParOf" srcId="{4948FECD-9193-4EF6-9052-9A8B5BDFBD98}" destId="{115EAFA9-4E43-4672-B21A-1B91A1C842A8}" srcOrd="2" destOrd="0" presId="urn:microsoft.com/office/officeart/2005/8/layout/hProcess11"/>
    <dgm:cxn modelId="{529FCADB-023F-424D-A9A8-2671F360F092}" type="presParOf" srcId="{D138CB80-6D76-47EF-8A3A-D24FBCCEF6E5}" destId="{59CAD5F8-40EE-4F0C-A1C2-CA42F5881D14}" srcOrd="9" destOrd="0" presId="urn:microsoft.com/office/officeart/2005/8/layout/hProcess11"/>
    <dgm:cxn modelId="{A970A47F-F852-4E71-9956-66EE35B3CE3A}" type="presParOf" srcId="{D138CB80-6D76-47EF-8A3A-D24FBCCEF6E5}" destId="{F1734347-74CA-40A2-9059-ABC9196F5A46}" srcOrd="10" destOrd="0" presId="urn:microsoft.com/office/officeart/2005/8/layout/hProcess11"/>
    <dgm:cxn modelId="{8BADA79D-FA08-48BC-9E42-0BCE835F0797}" type="presParOf" srcId="{F1734347-74CA-40A2-9059-ABC9196F5A46}" destId="{50FA82A3-4D55-4E86-A339-1E84DA907FC4}" srcOrd="0" destOrd="0" presId="urn:microsoft.com/office/officeart/2005/8/layout/hProcess11"/>
    <dgm:cxn modelId="{10F5C95E-3D58-46A9-9894-71C50520A878}" type="presParOf" srcId="{F1734347-74CA-40A2-9059-ABC9196F5A46}" destId="{0AD56F09-9574-4DB7-8C68-CB98CD98E282}" srcOrd="1" destOrd="0" presId="urn:microsoft.com/office/officeart/2005/8/layout/hProcess11"/>
    <dgm:cxn modelId="{9B0F5E8C-06B3-482C-9275-8A43BDFDF7CF}" type="presParOf" srcId="{F1734347-74CA-40A2-9059-ABC9196F5A46}" destId="{93318730-915F-442E-804D-DC92CD6E7CCF}" srcOrd="2" destOrd="0" presId="urn:microsoft.com/office/officeart/2005/8/layout/hProcess11"/>
    <dgm:cxn modelId="{3B2FF9C7-0A1A-4C08-BA14-DF511EB71F0A}" type="presParOf" srcId="{D138CB80-6D76-47EF-8A3A-D24FBCCEF6E5}" destId="{0B46FDB6-9ABE-492B-AD48-CD48536A3068}" srcOrd="11" destOrd="0" presId="urn:microsoft.com/office/officeart/2005/8/layout/hProcess11"/>
    <dgm:cxn modelId="{1BFFD014-43C7-4461-96EC-F4094E261ECE}" type="presParOf" srcId="{D138CB80-6D76-47EF-8A3A-D24FBCCEF6E5}" destId="{26438B49-34A6-4DA0-9A26-19563D83631F}" srcOrd="12" destOrd="0" presId="urn:microsoft.com/office/officeart/2005/8/layout/hProcess11"/>
    <dgm:cxn modelId="{21EF320C-6BF7-4FEC-A297-F3482B6452CA}" type="presParOf" srcId="{26438B49-34A6-4DA0-9A26-19563D83631F}" destId="{287DD143-7508-4A1A-B29F-88348E00F1E7}" srcOrd="0" destOrd="0" presId="urn:microsoft.com/office/officeart/2005/8/layout/hProcess11"/>
    <dgm:cxn modelId="{9CFA0E5F-8D9B-407F-968D-754FB1854DEA}" type="presParOf" srcId="{26438B49-34A6-4DA0-9A26-19563D83631F}" destId="{58991BB1-1509-4108-9922-646D32B5480B}" srcOrd="1" destOrd="0" presId="urn:microsoft.com/office/officeart/2005/8/layout/hProcess11"/>
    <dgm:cxn modelId="{C38E77B8-748D-4B4F-B3B8-2AF3434B036A}" type="presParOf" srcId="{26438B49-34A6-4DA0-9A26-19563D83631F}" destId="{5327AB6F-6194-4DC3-BFDC-2082B282BC24}" srcOrd="2" destOrd="0" presId="urn:microsoft.com/office/officeart/2005/8/layout/hProcess11"/>
    <dgm:cxn modelId="{4EB63314-9776-40BC-95E5-3CC7B4A86BCB}" type="presParOf" srcId="{D138CB80-6D76-47EF-8A3A-D24FBCCEF6E5}" destId="{908D129A-D9E1-4C59-BC48-191780EB3749}" srcOrd="13" destOrd="0" presId="urn:microsoft.com/office/officeart/2005/8/layout/hProcess11"/>
    <dgm:cxn modelId="{42269C74-5D54-4A7D-85FC-4B96F3E6AC9F}" type="presParOf" srcId="{D138CB80-6D76-47EF-8A3A-D24FBCCEF6E5}" destId="{35C01833-ED07-4F16-A3F9-8AD8DB6F2A0F}" srcOrd="14" destOrd="0" presId="urn:microsoft.com/office/officeart/2005/8/layout/hProcess11"/>
    <dgm:cxn modelId="{6B727A1B-00F9-4796-9B2E-2E7BC834E247}" type="presParOf" srcId="{35C01833-ED07-4F16-A3F9-8AD8DB6F2A0F}" destId="{CBCF4B7F-95CA-41EC-B126-9A9B6E1E7633}" srcOrd="0" destOrd="0" presId="urn:microsoft.com/office/officeart/2005/8/layout/hProcess11"/>
    <dgm:cxn modelId="{45C6E496-27DE-497B-86FF-80B56E0108C7}" type="presParOf" srcId="{35C01833-ED07-4F16-A3F9-8AD8DB6F2A0F}" destId="{AF32863E-2AE1-4561-A7E9-03B87DC2CCC9}" srcOrd="1" destOrd="0" presId="urn:microsoft.com/office/officeart/2005/8/layout/hProcess11"/>
    <dgm:cxn modelId="{DC5B064F-E9EF-4F6A-9FF8-51326BE22417}" type="presParOf" srcId="{35C01833-ED07-4F16-A3F9-8AD8DB6F2A0F}" destId="{6D238103-1434-4422-A04D-92CCA2F9C8A0}" srcOrd="2" destOrd="0" presId="urn:microsoft.com/office/officeart/2005/8/layout/hProcess11"/>
    <dgm:cxn modelId="{F0CE8270-8AEC-48BD-9ECB-8DC83B8B380D}" type="presParOf" srcId="{D138CB80-6D76-47EF-8A3A-D24FBCCEF6E5}" destId="{4DAA601C-39E6-4A3F-A73F-1DC30172B3A2}" srcOrd="15" destOrd="0" presId="urn:microsoft.com/office/officeart/2005/8/layout/hProcess11"/>
    <dgm:cxn modelId="{1947A5A5-FA1B-457A-B78D-A0E8F117D2FD}" type="presParOf" srcId="{D138CB80-6D76-47EF-8A3A-D24FBCCEF6E5}" destId="{FE24CE7F-B1F5-4AEE-83F7-1DB17C397A53}" srcOrd="16" destOrd="0" presId="urn:microsoft.com/office/officeart/2005/8/layout/hProcess11"/>
    <dgm:cxn modelId="{5AB81253-0A3C-47A2-8BAD-5D118FC24B26}" type="presParOf" srcId="{FE24CE7F-B1F5-4AEE-83F7-1DB17C397A53}" destId="{3DAA7F8D-88C6-4BB3-9613-F40B01CABB0E}" srcOrd="0" destOrd="0" presId="urn:microsoft.com/office/officeart/2005/8/layout/hProcess11"/>
    <dgm:cxn modelId="{16AE4926-BAD1-490B-B691-431A357E75EB}" type="presParOf" srcId="{FE24CE7F-B1F5-4AEE-83F7-1DB17C397A53}" destId="{7EE3D8EE-7FC3-4D5A-AA9B-71A5439E80D5}" srcOrd="1" destOrd="0" presId="urn:microsoft.com/office/officeart/2005/8/layout/hProcess11"/>
    <dgm:cxn modelId="{DD3F1269-E9D1-4EFC-B215-35E07037A1D0}" type="presParOf" srcId="{FE24CE7F-B1F5-4AEE-83F7-1DB17C397A53}" destId="{545E0CB8-2251-4AB5-A403-61F9DEE1963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1E854-B5F1-46CB-925B-DBA66804B559}">
      <dsp:nvSpPr>
        <dsp:cNvPr id="0" name=""/>
        <dsp:cNvSpPr/>
      </dsp:nvSpPr>
      <dsp:spPr>
        <a:xfrm>
          <a:off x="0" y="1974582"/>
          <a:ext cx="11921238" cy="2632776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E65C4-FB83-4BF1-8157-65D745E5EC88}">
      <dsp:nvSpPr>
        <dsp:cNvPr id="0" name=""/>
        <dsp:cNvSpPr/>
      </dsp:nvSpPr>
      <dsp:spPr>
        <a:xfrm>
          <a:off x="2307" y="0"/>
          <a:ext cx="1081817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1980-tallet: </a:t>
          </a:r>
          <a:r>
            <a:rPr lang="nb-NO" sz="1600" b="0" kern="1200" dirty="0" smtClean="0"/>
            <a:t>Program for selv-stendig-gjøring</a:t>
          </a:r>
          <a:endParaRPr lang="nb-NO" sz="1600" b="0" kern="1200" dirty="0"/>
        </a:p>
      </dsp:txBody>
      <dsp:txXfrm>
        <a:off x="2307" y="0"/>
        <a:ext cx="1081817" cy="2632776"/>
      </dsp:txXfrm>
    </dsp:sp>
    <dsp:sp modelId="{6386F00F-7A06-4F39-802B-D87C13353D51}">
      <dsp:nvSpPr>
        <dsp:cNvPr id="0" name=""/>
        <dsp:cNvSpPr/>
      </dsp:nvSpPr>
      <dsp:spPr>
        <a:xfrm>
          <a:off x="214118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36AFD-AA7E-404D-B77A-24F3D7964707}">
      <dsp:nvSpPr>
        <dsp:cNvPr id="0" name=""/>
        <dsp:cNvSpPr/>
      </dsp:nvSpPr>
      <dsp:spPr>
        <a:xfrm>
          <a:off x="1138215" y="3949164"/>
          <a:ext cx="1194185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1984: </a:t>
          </a:r>
          <a:r>
            <a:rPr lang="nb-NO" sz="1600" b="0" kern="1200" dirty="0" smtClean="0"/>
            <a:t>Kirke-møtet etableres</a:t>
          </a:r>
          <a:endParaRPr lang="nb-NO" sz="1600" b="0" kern="1200" dirty="0"/>
        </a:p>
      </dsp:txBody>
      <dsp:txXfrm>
        <a:off x="1138215" y="3949164"/>
        <a:ext cx="1194185" cy="2632776"/>
      </dsp:txXfrm>
    </dsp:sp>
    <dsp:sp modelId="{6BA3167E-28B5-4478-8F30-1716B2C465B7}">
      <dsp:nvSpPr>
        <dsp:cNvPr id="0" name=""/>
        <dsp:cNvSpPr/>
      </dsp:nvSpPr>
      <dsp:spPr>
        <a:xfrm>
          <a:off x="1406211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35756-BDA7-415D-B8FE-54EC93514844}">
      <dsp:nvSpPr>
        <dsp:cNvPr id="0" name=""/>
        <dsp:cNvSpPr/>
      </dsp:nvSpPr>
      <dsp:spPr>
        <a:xfrm>
          <a:off x="2386492" y="0"/>
          <a:ext cx="1081817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1996: </a:t>
          </a:r>
          <a:r>
            <a:rPr lang="nb-NO" sz="1600" b="0" kern="1200" dirty="0" smtClean="0"/>
            <a:t>Kirke-loven trer i kraft</a:t>
          </a:r>
          <a:endParaRPr lang="nb-NO" sz="1600" b="0" kern="1200" dirty="0"/>
        </a:p>
      </dsp:txBody>
      <dsp:txXfrm>
        <a:off x="2386492" y="0"/>
        <a:ext cx="1081817" cy="2632776"/>
      </dsp:txXfrm>
    </dsp:sp>
    <dsp:sp modelId="{64AD88F1-34C7-49C1-9317-B08F126023F9}">
      <dsp:nvSpPr>
        <dsp:cNvPr id="0" name=""/>
        <dsp:cNvSpPr/>
      </dsp:nvSpPr>
      <dsp:spPr>
        <a:xfrm>
          <a:off x="2598303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CDC5A-293E-43ED-8BD7-96FFC6A42BDA}">
      <dsp:nvSpPr>
        <dsp:cNvPr id="0" name=""/>
        <dsp:cNvSpPr/>
      </dsp:nvSpPr>
      <dsp:spPr>
        <a:xfrm>
          <a:off x="3522400" y="3949164"/>
          <a:ext cx="1189220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2002: </a:t>
          </a:r>
          <a:r>
            <a:rPr lang="nb-NO" sz="1600" b="0" kern="1200" dirty="0" smtClean="0"/>
            <a:t>Kirke-stat-utvalgets utredning</a:t>
          </a:r>
          <a:endParaRPr lang="nb-NO" sz="1600" b="0" kern="1200" dirty="0"/>
        </a:p>
      </dsp:txBody>
      <dsp:txXfrm>
        <a:off x="3522400" y="3949164"/>
        <a:ext cx="1189220" cy="2632776"/>
      </dsp:txXfrm>
    </dsp:sp>
    <dsp:sp modelId="{A81A86A3-E56B-4AF6-A217-FF37ED691061}">
      <dsp:nvSpPr>
        <dsp:cNvPr id="0" name=""/>
        <dsp:cNvSpPr/>
      </dsp:nvSpPr>
      <dsp:spPr>
        <a:xfrm>
          <a:off x="3787913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B3D49-0F2D-4424-96FA-1796CCBE2BEF}">
      <dsp:nvSpPr>
        <dsp:cNvPr id="0" name=""/>
        <dsp:cNvSpPr/>
      </dsp:nvSpPr>
      <dsp:spPr>
        <a:xfrm>
          <a:off x="4765711" y="0"/>
          <a:ext cx="1081817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2006: </a:t>
          </a:r>
          <a:r>
            <a:rPr lang="nb-NO" sz="1600" b="0" kern="1200" dirty="0" smtClean="0"/>
            <a:t>NOU om stat og kirke</a:t>
          </a:r>
          <a:endParaRPr lang="nb-NO" sz="1600" b="0" kern="1200" dirty="0"/>
        </a:p>
      </dsp:txBody>
      <dsp:txXfrm>
        <a:off x="4765711" y="0"/>
        <a:ext cx="1081817" cy="2632776"/>
      </dsp:txXfrm>
    </dsp:sp>
    <dsp:sp modelId="{8E1D1967-E577-4692-9DA2-D86E5D9AC337}">
      <dsp:nvSpPr>
        <dsp:cNvPr id="0" name=""/>
        <dsp:cNvSpPr/>
      </dsp:nvSpPr>
      <dsp:spPr>
        <a:xfrm>
          <a:off x="4977523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A82A3-4D55-4E86-A339-1E84DA907FC4}">
      <dsp:nvSpPr>
        <dsp:cNvPr id="0" name=""/>
        <dsp:cNvSpPr/>
      </dsp:nvSpPr>
      <dsp:spPr>
        <a:xfrm>
          <a:off x="5901619" y="3949164"/>
          <a:ext cx="1081817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2008: </a:t>
          </a:r>
          <a:r>
            <a:rPr lang="nb-NO" sz="1600" b="0" kern="1200" dirty="0" smtClean="0"/>
            <a:t>Kirke-forliket</a:t>
          </a:r>
          <a:endParaRPr lang="nb-NO" sz="1600" b="0" kern="1200" dirty="0"/>
        </a:p>
      </dsp:txBody>
      <dsp:txXfrm>
        <a:off x="5901619" y="3949164"/>
        <a:ext cx="1081817" cy="2632776"/>
      </dsp:txXfrm>
    </dsp:sp>
    <dsp:sp modelId="{0AD56F09-9574-4DB7-8C68-CB98CD98E282}">
      <dsp:nvSpPr>
        <dsp:cNvPr id="0" name=""/>
        <dsp:cNvSpPr/>
      </dsp:nvSpPr>
      <dsp:spPr>
        <a:xfrm>
          <a:off x="6113431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DD143-7508-4A1A-B29F-88348E00F1E7}">
      <dsp:nvSpPr>
        <dsp:cNvPr id="0" name=""/>
        <dsp:cNvSpPr/>
      </dsp:nvSpPr>
      <dsp:spPr>
        <a:xfrm>
          <a:off x="7037528" y="0"/>
          <a:ext cx="1081817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2012: </a:t>
          </a:r>
          <a:r>
            <a:rPr lang="nb-NO" sz="1600" b="0" kern="1200" dirty="0" smtClean="0"/>
            <a:t>Grunn-loven endres</a:t>
          </a:r>
          <a:endParaRPr lang="nb-NO" sz="1600" b="0" kern="1200" dirty="0"/>
        </a:p>
      </dsp:txBody>
      <dsp:txXfrm>
        <a:off x="7037528" y="0"/>
        <a:ext cx="1081817" cy="2632776"/>
      </dsp:txXfrm>
    </dsp:sp>
    <dsp:sp modelId="{58991BB1-1509-4108-9922-646D32B5480B}">
      <dsp:nvSpPr>
        <dsp:cNvPr id="0" name=""/>
        <dsp:cNvSpPr/>
      </dsp:nvSpPr>
      <dsp:spPr>
        <a:xfrm>
          <a:off x="7249339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F4B7F-95CA-41EC-B126-9A9B6E1E7633}">
      <dsp:nvSpPr>
        <dsp:cNvPr id="0" name=""/>
        <dsp:cNvSpPr/>
      </dsp:nvSpPr>
      <dsp:spPr>
        <a:xfrm>
          <a:off x="8173436" y="3949164"/>
          <a:ext cx="1081817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2017: </a:t>
          </a:r>
          <a:r>
            <a:rPr lang="nb-NO" sz="1600" b="0" kern="1200" dirty="0" smtClean="0"/>
            <a:t>Den norske kirke blir eget retts-subjekt</a:t>
          </a:r>
          <a:endParaRPr lang="nb-NO" sz="1600" b="0" kern="1200" dirty="0"/>
        </a:p>
      </dsp:txBody>
      <dsp:txXfrm>
        <a:off x="8173436" y="3949164"/>
        <a:ext cx="1081817" cy="2632776"/>
      </dsp:txXfrm>
    </dsp:sp>
    <dsp:sp modelId="{AF32863E-2AE1-4561-A7E9-03B87DC2CCC9}">
      <dsp:nvSpPr>
        <dsp:cNvPr id="0" name=""/>
        <dsp:cNvSpPr/>
      </dsp:nvSpPr>
      <dsp:spPr>
        <a:xfrm>
          <a:off x="8385248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A7F8D-88C6-4BB3-9613-F40B01CABB0E}">
      <dsp:nvSpPr>
        <dsp:cNvPr id="0" name=""/>
        <dsp:cNvSpPr/>
      </dsp:nvSpPr>
      <dsp:spPr>
        <a:xfrm>
          <a:off x="9309344" y="0"/>
          <a:ext cx="1417462" cy="263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 smtClean="0"/>
            <a:t>2021: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0" kern="1200" dirty="0" smtClean="0"/>
            <a:t>Ny tros-samfunns-lov</a:t>
          </a:r>
          <a:endParaRPr lang="nb-NO" sz="1600" b="0" kern="1200" dirty="0"/>
        </a:p>
      </dsp:txBody>
      <dsp:txXfrm>
        <a:off x="9309344" y="0"/>
        <a:ext cx="1417462" cy="2632776"/>
      </dsp:txXfrm>
    </dsp:sp>
    <dsp:sp modelId="{7EE3D8EE-7FC3-4D5A-AA9B-71A5439E80D5}">
      <dsp:nvSpPr>
        <dsp:cNvPr id="0" name=""/>
        <dsp:cNvSpPr/>
      </dsp:nvSpPr>
      <dsp:spPr>
        <a:xfrm>
          <a:off x="9688978" y="2961873"/>
          <a:ext cx="658194" cy="6581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56AAC931-83C2-D84A-8052-05B401C12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855785" y="599831"/>
            <a:ext cx="5504534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nb-NO" sz="1050" b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EC343C9-69AF-4248-884B-D0BA47410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92261" y="8683991"/>
            <a:ext cx="868057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fld id="{4E0461F7-D857-C446-A98B-4029FE3B4E9C}" type="datetimeFigureOut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t>14.11.2021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63DACA-4D38-9949-A817-0FED2F6222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90538" y="8685213"/>
            <a:ext cx="490262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E8236-640B-574F-81E2-680AC6868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59415" y="8685213"/>
            <a:ext cx="25790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/>
            </a:lvl1pPr>
          </a:lstStyle>
          <a:p>
            <a:pPr algn="l"/>
            <a:fld id="{6BEA7848-70C2-8844-A54F-DF108F0BB837}" type="slidenum">
              <a:rPr lang="nb-NO" sz="800" smtClean="0">
                <a:solidFill>
                  <a:schemeClr val="accent1">
                    <a:lumMod val="75000"/>
                  </a:schemeClr>
                </a:solidFill>
              </a:rPr>
              <a:pPr algn="l"/>
              <a:t>‹#›</a:t>
            </a:fld>
            <a:endParaRPr lang="nb-NO" sz="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7C369A1-D51D-6E4D-BB6C-6E9A038E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81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3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opptekst 1">
            <a:extLst>
              <a:ext uri="{FF2B5EF4-FFF2-40B4-BE49-F238E27FC236}">
                <a16:creationId xmlns:a16="http://schemas.microsoft.com/office/drawing/2014/main" id="{427665F2-632E-A346-BAA5-478D1F57DD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043904" y="599831"/>
            <a:ext cx="5128296" cy="261815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 b="1"/>
            </a:lvl1pPr>
          </a:lstStyle>
          <a:p>
            <a:endParaRPr lang="nb-NO" sz="1050"/>
          </a:p>
        </p:txBody>
      </p:sp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60965A70-FF2D-5841-BF99-6324283CD9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39962" y="8683991"/>
            <a:ext cx="832238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0461F7-D857-C446-A98B-4029FE3B4E9C}" type="datetimeFigureOut">
              <a:rPr lang="nb-NO" sz="800" smtClean="0"/>
              <a:pPr/>
              <a:t>14.11.2021</a:t>
            </a:fld>
            <a:endParaRPr lang="nb-NO" sz="800"/>
          </a:p>
        </p:txBody>
      </p:sp>
      <p:sp>
        <p:nvSpPr>
          <p:cNvPr id="10" name="Plassholder for bunntekst 3">
            <a:extLst>
              <a:ext uri="{FF2B5EF4-FFF2-40B4-BE49-F238E27FC236}">
                <a16:creationId xmlns:a16="http://schemas.microsoft.com/office/drawing/2014/main" id="{260AEE78-88AD-C347-8A68-F5ADB6C8E0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85213"/>
            <a:ext cx="4536831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 sz="80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2585FC08-3B3A-7B42-976B-D13CB1357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64354" y="8685213"/>
            <a:ext cx="247266" cy="17865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algn="l"/>
            <a:fld id="{6BEA7848-70C2-8844-A54F-DF108F0BB837}" type="slidenum">
              <a:rPr lang="nb-NO" sz="800" smtClean="0"/>
              <a:pPr algn="l"/>
              <a:t>‹#›</a:t>
            </a:fld>
            <a:endParaRPr lang="nb-NO" sz="80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6F8879-4E63-1949-A1E8-EC597C6F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939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94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501EA11-B234-3949-AFE5-8B9D0687E75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832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36E0AFC-2F9B-9C44-A28C-1E0A774CA924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FB857-A31A-7249-B4E8-37C16EF5CC62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DA261-C13B-3F42-9492-A1AF009151F2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18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EAAB4-E682-9F49-892F-12AC1E74BE2E}" type="datetime1">
              <a:rPr lang="nb-NO" smtClean="0"/>
              <a:t>14.11.2021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0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C53C-C25E-8E48-B7FA-A6089A808DA3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91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5EC9BE-EF3A-8749-AAF4-B3425C559574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2656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56F16F-1804-3848-99E7-299DAB3D245D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667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76686C-283D-F648-AC3F-1406D58D3986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CAF970-D685-7546-8718-61AD5B7B15DD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5153172C-E5A6-B547-B606-488AA18D1FD3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9755F-ED6E-EB4E-925D-0BDB2585A6D3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1B26B0-9B72-1342-8A07-79F52C607727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15C1-0DCF-AD42-8642-059163C9676D}" type="datetime1">
              <a:rPr lang="nb-NO" smtClean="0"/>
              <a:t>14.11.2021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9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A9CB-89B6-5B49-B2D2-183358EA6832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A6A3-A14A-8449-BA07-5BD9683D3999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633-2054-B64D-8402-970C3237C093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4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4847-2AE9-534D-BF34-25506296C437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5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2CAA61-8483-6A40-BA36-FB129DE01873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347-3E81-5043-AB2C-570E496480F1}" type="datetime1">
              <a:rPr lang="nb-NO" smtClean="0"/>
              <a:t>14.11.2021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4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6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C08CBCE2-CDEC-5E4A-8C98-F125190FEF95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167880C-1ECE-3547-A6E7-87A8BE5AA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F7A219A6-3F9D-5A4E-BBE3-B3A1F0921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5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4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F4CC2FA6-23BD-0E4F-A3AA-E7DFFF2B9C96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9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3A08CD34-AC08-6442-B83D-86E2FC5C0A0B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957E9185-59FC-564F-B555-5503B0667FCA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ECD2DCB2-8DC2-5E44-897B-F28A10D61BB6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186121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61F5166-5C63-E843-A208-6A916947F595}"/>
              </a:ext>
            </a:extLst>
          </p:cNvPr>
          <p:cNvSpPr txBox="1"/>
          <p:nvPr userDrawn="1"/>
        </p:nvSpPr>
        <p:spPr>
          <a:xfrm>
            <a:off x="623888" y="5835190"/>
            <a:ext cx="5292725" cy="4020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www.kirken.no</a:t>
            </a:r>
            <a:endParaRPr lang="nb-NO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8677268F-F4F9-784E-BF23-EA1CACFD53E7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42E0CCB7-CA1A-FF45-A359-EF121E59C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91BCD0FA-124F-0C49-80FF-A6070030E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D989A85-7F6E-E044-B7F8-167AD93A93BB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67AAE381-01FE-E74F-8B80-CA22302E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5" name="Undertittel 2">
            <a:extLst>
              <a:ext uri="{FF2B5EF4-FFF2-40B4-BE49-F238E27FC236}">
                <a16:creationId xmlns:a16="http://schemas.microsoft.com/office/drawing/2014/main" id="{90B452E1-F889-1847-858F-A7D95A01D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8"/>
            <a:ext cx="10944224" cy="24558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DF487B-8477-2149-9AA3-98E65B249604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F6B007-F089-1E47-A029-515775F38509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F06A8-7708-F449-BBEB-8D82008CCD6B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7A0E4E-754C-5E4A-8C53-243A384D4282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55427F-18F2-AA41-8FD1-542CB7F8D202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6765B28-40BF-0A46-BB8F-30D004035CD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0" r:id="rId5"/>
    <p:sldLayoutId id="2147483651" r:id="rId6"/>
    <p:sldLayoutId id="2147483666" r:id="rId7"/>
    <p:sldLayoutId id="2147483667" r:id="rId8"/>
    <p:sldLayoutId id="2147483665" r:id="rId9"/>
    <p:sldLayoutId id="2147483650" r:id="rId10"/>
    <p:sldLayoutId id="2147483673" r:id="rId11"/>
    <p:sldLayoutId id="2147483674" r:id="rId12"/>
    <p:sldLayoutId id="2147483652" r:id="rId13"/>
    <p:sldLayoutId id="2147483653" r:id="rId14"/>
    <p:sldLayoutId id="2147483657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54" r:id="rId22"/>
    <p:sldLayoutId id="2147483668" r:id="rId23"/>
    <p:sldLayoutId id="2147483671" r:id="rId24"/>
    <p:sldLayoutId id="2147483670" r:id="rId25"/>
    <p:sldLayoutId id="2147483669" r:id="rId26"/>
    <p:sldLayoutId id="2147483672" r:id="rId27"/>
    <p:sldLayoutId id="2147483655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50" userDrawn="1">
          <p15:clr>
            <a:srgbClr val="F26B43"/>
          </p15:clr>
        </p15:guide>
        <p15:guide id="7" orient="horz" pos="873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3727" userDrawn="1">
          <p15:clr>
            <a:srgbClr val="F26B43"/>
          </p15:clr>
        </p15:guide>
        <p15:guide id="10" pos="3953" userDrawn="1">
          <p15:clr>
            <a:srgbClr val="F26B43"/>
          </p15:clr>
        </p15:guide>
        <p15:guide id="12" orient="horz" pos="6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0AABF1-B8BE-2F44-816C-2F61953E5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Kirkelig organisering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7799725-397D-454B-B505-96789C1956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Utvikling over tid</a:t>
            </a:r>
          </a:p>
          <a:p>
            <a:endParaRPr lang="nb-NO" dirty="0"/>
          </a:p>
          <a:p>
            <a:r>
              <a:rPr lang="nb-NO" dirty="0" smtClean="0"/>
              <a:t>Torbjørn Backer Hjorthaug</a:t>
            </a:r>
            <a:br>
              <a:rPr lang="nb-NO" dirty="0" smtClean="0"/>
            </a:br>
            <a:r>
              <a:rPr lang="nb-NO" dirty="0" smtClean="0"/>
              <a:t>avdelingsdirektør juridisk avdeling </a:t>
            </a:r>
            <a:br>
              <a:rPr lang="nb-NO" dirty="0" smtClean="0"/>
            </a:br>
            <a:r>
              <a:rPr lang="nb-NO" dirty="0" smtClean="0"/>
              <a:t>Kirkerådet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56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Myndigheten må utøves innenfor visse rammer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nb-NO" dirty="0" smtClean="0"/>
              <a:t>Soknes stilling som selvstendig rettssubjekt</a:t>
            </a:r>
          </a:p>
          <a:p>
            <a:r>
              <a:rPr lang="nb-NO" dirty="0" smtClean="0"/>
              <a:t>Finansieringsordningen, med kommunens finansieringsansvar for soknet</a:t>
            </a:r>
          </a:p>
          <a:p>
            <a:r>
              <a:rPr lang="nb-NO" dirty="0" smtClean="0"/>
              <a:t>Soknets lovfestede oppgaver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10</a:t>
            </a:fld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5" t="211" r="21915" b="4096"/>
          <a:stretch/>
        </p:blipFill>
        <p:spPr>
          <a:xfrm>
            <a:off x="0" y="-30480"/>
            <a:ext cx="6106886" cy="6934200"/>
          </a:xfrm>
        </p:spPr>
      </p:pic>
      <p:sp>
        <p:nvSpPr>
          <p:cNvPr id="8" name="TekstSylinder 7"/>
          <p:cNvSpPr txBox="1"/>
          <p:nvPr/>
        </p:nvSpPr>
        <p:spPr>
          <a:xfrm>
            <a:off x="0" y="6642556"/>
            <a:ext cx="1774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</a:rPr>
              <a:t>Foto: Kirkerådet/Jarle Hagen</a:t>
            </a:r>
            <a:endParaRPr lang="nb-N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3887" y="1385888"/>
            <a:ext cx="4679633" cy="4672713"/>
          </a:xfrm>
        </p:spPr>
        <p:txBody>
          <a:bodyPr/>
          <a:lstStyle/>
          <a:p>
            <a:r>
              <a:rPr lang="nb-NO" dirty="0" smtClean="0"/>
              <a:t>Høringen vil tegne mulighetsrommet og veien videre</a:t>
            </a:r>
          </a:p>
          <a:p>
            <a:r>
              <a:rPr lang="nb-NO" dirty="0" smtClean="0"/>
              <a:t>Kirkerådet tilrettelegger for at Kirkemøtet kan utøve sin organiseringsmyndighet</a:t>
            </a:r>
          </a:p>
          <a:p>
            <a:r>
              <a:rPr lang="nb-NO" dirty="0" smtClean="0"/>
              <a:t>Tradisjon for skrittvis utvikling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FB857-A31A-7249-B4E8-37C16EF5CC62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9" r="19207"/>
          <a:stretch/>
        </p:blipFill>
        <p:spPr>
          <a:xfrm>
            <a:off x="5562601" y="0"/>
            <a:ext cx="6629400" cy="6858000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676711" y="6612852"/>
            <a:ext cx="1774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</a:rPr>
              <a:t>Foto: Den norske kirke</a:t>
            </a:r>
            <a:endParaRPr lang="nb-N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14.11.2021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Kirkelig organisering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Utfordringer og mål</a:t>
            </a:r>
          </a:p>
          <a:p>
            <a:r>
              <a:rPr lang="nb-NO" dirty="0" smtClean="0"/>
              <a:t>Ingrid Vad Nilsen</a:t>
            </a:r>
            <a:br>
              <a:rPr lang="nb-NO" dirty="0" smtClean="0"/>
            </a:br>
            <a:r>
              <a:rPr lang="nb-NO" dirty="0" smtClean="0"/>
              <a:t>direktør i Kirkerådet</a:t>
            </a:r>
          </a:p>
        </p:txBody>
      </p:sp>
    </p:spTree>
    <p:extLst>
      <p:ext uri="{BB962C8B-B14F-4D97-AF65-F5344CB8AC3E}">
        <p14:creationId xmlns:p14="http://schemas.microsoft.com/office/powerpoint/2010/main" val="31881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med organiseringsarbeidet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623887" y="1089025"/>
            <a:ext cx="5292726" cy="4672012"/>
          </a:xfrm>
        </p:spPr>
        <p:txBody>
          <a:bodyPr/>
          <a:lstStyle/>
          <a:p>
            <a:r>
              <a:rPr lang="nb-NO" dirty="0" smtClean="0"/>
              <a:t>Vi skal først og fremst nå ut med evangeliet og frigjøre ressurser lokalt til møter med mennesker</a:t>
            </a:r>
          </a:p>
          <a:p>
            <a:r>
              <a:rPr lang="nb-NO" dirty="0" smtClean="0"/>
              <a:t>Fleksible strukturer som kan tilpasses ulike kontekster</a:t>
            </a:r>
          </a:p>
          <a:p>
            <a:r>
              <a:rPr lang="nb-NO" dirty="0" smtClean="0"/>
              <a:t>Demokrati i balanse mellom embete og råd, folkevalgte og ansatte</a:t>
            </a:r>
          </a:p>
          <a:p>
            <a:r>
              <a:rPr lang="nb-NO" dirty="0" smtClean="0"/>
              <a:t>Rom for strategisk ledelse, tverrfaglighet og attraktiv arbeidsplass</a:t>
            </a: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7" t="3978" r="23332" b="3865"/>
          <a:stretch/>
        </p:blipFill>
        <p:spPr>
          <a:xfrm>
            <a:off x="6949440" y="-15240"/>
            <a:ext cx="5257800" cy="6903720"/>
          </a:xfr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14.11.2021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6942721" y="6597522"/>
            <a:ext cx="1774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</a:rPr>
              <a:t>Foto: Den norske kirke</a:t>
            </a:r>
            <a:endParaRPr lang="nb-N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er «alene hjemme»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En organisasjon som lykkes, er først og fremst opptatt av oppdraget sitt, ikke av egne organisatoriske utfordringer. Som kirke er vi helt avhengig av å være utadvendt, ikke innadvendt.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06A8-7708-F449-BBEB-8D82008CCD6B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4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Lovkravene øker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>
          <a:xfrm>
            <a:off x="623887" y="1089025"/>
            <a:ext cx="5292726" cy="4672012"/>
          </a:xfrm>
        </p:spPr>
        <p:txBody>
          <a:bodyPr anchor="ctr"/>
          <a:lstStyle/>
          <a:p>
            <a:r>
              <a:rPr lang="nb-NO" dirty="0" smtClean="0"/>
              <a:t>Det er stort sett samme lovkrav med 5 og 500 ansatte:</a:t>
            </a:r>
          </a:p>
          <a:p>
            <a:pPr lvl="1"/>
            <a:r>
              <a:rPr lang="nb-NO" dirty="0" smtClean="0"/>
              <a:t>Arbeidsmiljølov og HMS-krav</a:t>
            </a:r>
          </a:p>
          <a:p>
            <a:pPr lvl="1"/>
            <a:r>
              <a:rPr lang="nb-NO" dirty="0" smtClean="0"/>
              <a:t>Personvern</a:t>
            </a:r>
          </a:p>
          <a:p>
            <a:pPr lvl="1"/>
            <a:r>
              <a:rPr lang="nb-NO" dirty="0" smtClean="0"/>
              <a:t>Datasikkerhet</a:t>
            </a:r>
          </a:p>
          <a:p>
            <a:pPr lvl="1"/>
            <a:r>
              <a:rPr lang="nb-NO" dirty="0" smtClean="0"/>
              <a:t>Åndsverkslovgivning</a:t>
            </a:r>
          </a:p>
          <a:p>
            <a:pPr lvl="1"/>
            <a:r>
              <a:rPr lang="nb-NO" dirty="0" smtClean="0"/>
              <a:t>Diskrimineringslovverk</a:t>
            </a:r>
          </a:p>
          <a:p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7" t="3978" r="23332" b="3865"/>
          <a:stretch/>
        </p:blipFill>
        <p:spPr>
          <a:xfrm>
            <a:off x="6949440" y="-15240"/>
            <a:ext cx="5257800" cy="6903720"/>
          </a:xfr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172C-E5A6-B547-B606-488AA18D1FD3}" type="datetime1">
              <a:rPr lang="nb-NO" smtClean="0"/>
              <a:t>14.11.2021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6942721" y="6597522"/>
            <a:ext cx="1774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</a:rPr>
              <a:t>Foto: Den norske kirke</a:t>
            </a:r>
            <a:endParaRPr lang="nb-N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25425"/>
            <a:ext cx="4649153" cy="863600"/>
          </a:xfrm>
        </p:spPr>
        <p:txBody>
          <a:bodyPr/>
          <a:lstStyle/>
          <a:p>
            <a:r>
              <a:rPr lang="nb-NO" dirty="0" smtClean="0"/>
              <a:t>Strukturelle utfordringer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3887" y="1385889"/>
            <a:ext cx="4862513" cy="4672012"/>
          </a:xfrm>
        </p:spPr>
        <p:txBody>
          <a:bodyPr anchor="ctr"/>
          <a:lstStyle/>
          <a:p>
            <a:r>
              <a:rPr lang="nb-NO" dirty="0" smtClean="0"/>
              <a:t>To arbeidsgiverlinjer gir uklare roller og mandater</a:t>
            </a:r>
          </a:p>
          <a:p>
            <a:r>
              <a:rPr lang="nb-NO" dirty="0" smtClean="0"/>
              <a:t>Små lokale enheter med mye deltid og få årsverk</a:t>
            </a:r>
          </a:p>
          <a:p>
            <a:r>
              <a:rPr lang="nb-NO" dirty="0" smtClean="0"/>
              <a:t>Sårbare arbeidsmiljø</a:t>
            </a:r>
          </a:p>
          <a:p>
            <a:r>
              <a:rPr lang="nb-NO" dirty="0" smtClean="0"/>
              <a:t>Konflikthåndtering og ivaretakelse av ansatte </a:t>
            </a:r>
            <a:r>
              <a:rPr lang="nb-NO" dirty="0"/>
              <a:t>blir </a:t>
            </a:r>
            <a:r>
              <a:rPr lang="nb-NO" dirty="0" smtClean="0"/>
              <a:t>vanskeligere</a:t>
            </a:r>
          </a:p>
          <a:p>
            <a:r>
              <a:rPr lang="nb-NO" dirty="0" smtClean="0"/>
              <a:t>Ulike arbeidsvilkår</a:t>
            </a:r>
          </a:p>
          <a:p>
            <a:endParaRPr lang="nb-NO" dirty="0" smtClean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20544" r="23190"/>
          <a:stretch/>
        </p:blipFill>
        <p:spPr>
          <a:xfrm>
            <a:off x="5486400" y="0"/>
            <a:ext cx="6705601" cy="6858000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16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5486400" y="6580448"/>
            <a:ext cx="1774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</a:rPr>
              <a:t>Foto: Kirkerådet/Jarle Hagen</a:t>
            </a:r>
            <a:endParaRPr lang="nb-NO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8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Medarbeiderundersøkelsen viser engasjement på topp, men et for høyt stressnivå og for mange saker om trakassering 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Ledere er gode på å se og støtte sine medarbeidere, men scorer dårligere på gjennomføringskraft</a:t>
            </a:r>
            <a:r>
              <a:rPr lang="nb-NO" dirty="0" smtClean="0"/>
              <a:t>. </a:t>
            </a:r>
          </a:p>
          <a:p>
            <a:r>
              <a:rPr lang="nb-NO" dirty="0" smtClean="0"/>
              <a:t>Dette betyr at vi ikke tar godt nok vare på de ansatte som er den viktigste ressursen vi har for at folkekirken skal være levende til stede over hele landet</a:t>
            </a:r>
            <a:r>
              <a:rPr lang="nb-NO" dirty="0"/>
              <a:t>.</a:t>
            </a: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06A8-7708-F449-BBEB-8D82008CCD6B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3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ssholder for innhold 1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t="3184" r="35327" b="7252"/>
          <a:stretch/>
        </p:blipFill>
        <p:spPr>
          <a:xfrm>
            <a:off x="6080760" y="0"/>
            <a:ext cx="6111240" cy="6858000"/>
          </a:xfr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C9BE-EF3A-8749-AAF4-B3425C559574}" type="datetime1">
              <a:rPr lang="nb-NO" smtClean="0"/>
              <a:pPr/>
              <a:t>14.11.2021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Må ta høyde for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nb-NO" dirty="0" smtClean="0"/>
              <a:t>Krav om effektiv ressursforvaltning</a:t>
            </a:r>
          </a:p>
          <a:p>
            <a:r>
              <a:rPr lang="nb-NO" dirty="0" smtClean="0"/>
              <a:t>Økt press på offentlig finansiering</a:t>
            </a:r>
          </a:p>
          <a:p>
            <a:r>
              <a:rPr lang="nb-NO" dirty="0" smtClean="0"/>
              <a:t>Satsing på vedlikehold av kirkebygg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0484745" y="0"/>
            <a:ext cx="2111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 smtClean="0">
                <a:solidFill>
                  <a:schemeClr val="bg1"/>
                </a:solidFill>
              </a:rPr>
              <a:t>Foto: </a:t>
            </a:r>
            <a:r>
              <a:rPr lang="nn-NO" sz="800" dirty="0">
                <a:solidFill>
                  <a:schemeClr val="bg1"/>
                </a:solidFill>
              </a:rPr>
              <a:t>Tromsø Kommune CC BY 2.0</a:t>
            </a:r>
          </a:p>
        </p:txBody>
      </p:sp>
    </p:spTree>
    <p:extLst>
      <p:ext uri="{BB962C8B-B14F-4D97-AF65-F5344CB8AC3E}">
        <p14:creationId xmlns:p14="http://schemas.microsoft.com/office/powerpoint/2010/main" val="39224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 folkekirke i hele landet der kirken står sterkt lokalt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Et </a:t>
            </a:r>
            <a:r>
              <a:rPr lang="nb-NO" dirty="0" err="1" smtClean="0"/>
              <a:t>målbilde</a:t>
            </a:r>
            <a:r>
              <a:rPr lang="nb-NO" dirty="0" smtClean="0"/>
              <a:t> for arbeidet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487B-8477-2149-9AA3-98E65B249604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4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Staten har tatt et steg tilbake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Kirkeloven er avløst av trossamfunnsloven, og Kirkemøtets organiseringsmyndighet er styrket.</a:t>
            </a:r>
            <a:endParaRPr lang="nb-NO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268F-F4F9-784E-BF23-EA1CACFD53E7}" type="datetime1">
              <a:rPr lang="nb-NO" smtClean="0"/>
              <a:t>14.11.2021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11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Utredningen: Alle modellene kommer bedre ut enn dagens organisering</a:t>
            </a:r>
          </a:p>
          <a:p>
            <a:r>
              <a:rPr lang="nb-NO" dirty="0" smtClean="0"/>
              <a:t>Det politiske handlingsrommet defineres av Kirkemøtet</a:t>
            </a:r>
          </a:p>
          <a:p>
            <a:r>
              <a:rPr lang="nb-NO" dirty="0" smtClean="0"/>
              <a:t>Skrittvis utvikling</a:t>
            </a:r>
          </a:p>
          <a:p>
            <a:r>
              <a:rPr lang="nb-NO" dirty="0" smtClean="0"/>
              <a:t>Finne løsninger og kompromisser i fellesskap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20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t="5552" r="4678" b="13904"/>
          <a:stretch/>
        </p:blipFill>
        <p:spPr>
          <a:xfrm>
            <a:off x="-30480" y="1958341"/>
            <a:ext cx="6126480" cy="3527105"/>
          </a:xfrm>
        </p:spPr>
      </p:pic>
      <p:sp>
        <p:nvSpPr>
          <p:cNvPr id="8" name="TekstSylinder 7"/>
          <p:cNvSpPr txBox="1"/>
          <p:nvPr/>
        </p:nvSpPr>
        <p:spPr>
          <a:xfrm>
            <a:off x="0" y="5209042"/>
            <a:ext cx="2111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 smtClean="0">
                <a:solidFill>
                  <a:schemeClr val="bg1"/>
                </a:solidFill>
              </a:rPr>
              <a:t>Foto: </a:t>
            </a:r>
            <a:r>
              <a:rPr lang="nn-NO" sz="800" dirty="0" err="1">
                <a:solidFill>
                  <a:schemeClr val="bg1"/>
                </a:solidFill>
              </a:rPr>
              <a:t>Wolfmann</a:t>
            </a:r>
            <a:r>
              <a:rPr lang="nn-NO" sz="800" dirty="0">
                <a:solidFill>
                  <a:schemeClr val="bg1"/>
                </a:solidFill>
              </a:rPr>
              <a:t> CC BY-SA 4.0</a:t>
            </a:r>
          </a:p>
        </p:txBody>
      </p:sp>
    </p:spTree>
    <p:extLst>
      <p:ext uri="{BB962C8B-B14F-4D97-AF65-F5344CB8AC3E}">
        <p14:creationId xmlns:p14="http://schemas.microsoft.com/office/powerpoint/2010/main" val="3709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F55EE44-2EAF-9B47-BF79-4DAA594F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2FA6-23BD-0E4F-A3AA-E7DFFF2B9C96}" type="datetime1">
              <a:rPr lang="nb-NO" smtClean="0"/>
              <a:t>14.11.2021</a:t>
            </a:fld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3A4B4AE-73CB-EB48-BB2F-754AEADB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4822733-621A-9B43-8C2E-5DDBA767E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33B2E04-7EED-AF41-A8CA-65FE62950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3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Bestilling fra KM 2019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nb-NO" i="1" dirty="0" smtClean="0"/>
              <a:t>«Så snart som mulig i kommende kirkemøteperiode å fremme et forslag til Kirkemøtet om fremtidig arbeidsgiverorganisering og den øvrige kirkeordning.»</a:t>
            </a:r>
            <a:endParaRPr lang="nb-NO" i="1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388" y="2274665"/>
            <a:ext cx="5292725" cy="2894458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3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0108417" y="4969068"/>
            <a:ext cx="1774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>
                <a:solidFill>
                  <a:schemeClr val="bg1"/>
                </a:solidFill>
              </a:rPr>
              <a:t>Foto: Den norske kirke</a:t>
            </a:r>
          </a:p>
        </p:txBody>
      </p:sp>
    </p:spTree>
    <p:extLst>
      <p:ext uri="{BB962C8B-B14F-4D97-AF65-F5344CB8AC3E}">
        <p14:creationId xmlns:p14="http://schemas.microsoft.com/office/powerpoint/2010/main" val="20325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Skrittvis utvikling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Den nye trossamfunnsloven betyr at Den norske kirke er alene hjemme. Men loven definerer fortsatt noen rammer.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06A8-7708-F449-BBEB-8D82008CCD6B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7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Historisk bakteppe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nb-NO" dirty="0" smtClean="0"/>
              <a:t>Lokalsamfunnet bygde kirker, Kongen sendte prester</a:t>
            </a:r>
          </a:p>
          <a:p>
            <a:r>
              <a:rPr lang="nb-NO" dirty="0" smtClean="0"/>
              <a:t>Staten har tatt ansvar for å holde virksomhetene samlet gjennom lovverk</a:t>
            </a:r>
          </a:p>
          <a:p>
            <a:r>
              <a:rPr lang="nb-NO" dirty="0" smtClean="0"/>
              <a:t>Statskirkeordningen fra eneveldet ble beholdt frem til 2012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9323918" cy="6992938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5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096000" y="6650427"/>
            <a:ext cx="1774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>
                <a:solidFill>
                  <a:schemeClr val="bg1"/>
                </a:solidFill>
              </a:rPr>
              <a:t>Foto Helge </a:t>
            </a:r>
            <a:r>
              <a:rPr lang="nb-NO" sz="700" dirty="0" err="1">
                <a:solidFill>
                  <a:schemeClr val="bg1"/>
                </a:solidFill>
              </a:rPr>
              <a:t>Høifødt</a:t>
            </a:r>
            <a:r>
              <a:rPr lang="nb-NO" sz="700" dirty="0">
                <a:solidFill>
                  <a:schemeClr val="bg1"/>
                </a:solidFill>
              </a:rPr>
              <a:t> </a:t>
            </a:r>
            <a:r>
              <a:rPr lang="nb-NO" sz="700" dirty="0" err="1">
                <a:solidFill>
                  <a:schemeClr val="bg1"/>
                </a:solidFill>
              </a:rPr>
              <a:t>public</a:t>
            </a:r>
            <a:r>
              <a:rPr lang="nb-NO" sz="700" dirty="0">
                <a:solidFill>
                  <a:schemeClr val="bg1"/>
                </a:solidFill>
              </a:rPr>
              <a:t> </a:t>
            </a:r>
            <a:r>
              <a:rPr lang="nb-NO" sz="700" dirty="0" err="1">
                <a:solidFill>
                  <a:schemeClr val="bg1"/>
                </a:solidFill>
              </a:rPr>
              <a:t>domain</a:t>
            </a:r>
            <a:endParaRPr lang="nb-NO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623888" y="172873"/>
            <a:ext cx="10944226" cy="863600"/>
          </a:xfrm>
        </p:spPr>
        <p:txBody>
          <a:bodyPr/>
          <a:lstStyle/>
          <a:p>
            <a:r>
              <a:rPr lang="nb-NO" dirty="0" smtClean="0"/>
              <a:t>Skrittvis utvikling</a:t>
            </a:r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369420"/>
              </p:ext>
            </p:extLst>
          </p:nvPr>
        </p:nvGraphicFramePr>
        <p:xfrm>
          <a:off x="135382" y="430924"/>
          <a:ext cx="11921238" cy="658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06A8-7708-F449-BBEB-8D82008CCD6B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Grunnlovens § 16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 innbyggere i riket har fri religionsutøvelse. Den norske kirke, en evangelisk-luthersk kirke, forblir Norges folkekirke og understøttes som sådan av staten. Nærmere bestemmelser om Kirkens ordning fastsettes ved Lov. Alle tros- og livssynssamfunn skal understøttes på lik linje.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14.11.2021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46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4" b="5441"/>
          <a:stretch/>
        </p:blipFill>
        <p:spPr>
          <a:xfrm>
            <a:off x="6096000" y="-30479"/>
            <a:ext cx="6111240" cy="6888480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8536-0BE2-2E4B-A8A8-DB84D1FEAC6C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8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Trossamfunnsloven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3"/>
          </p:nvPr>
        </p:nvSpPr>
        <p:spPr/>
        <p:txBody>
          <a:bodyPr anchor="ctr"/>
          <a:lstStyle/>
          <a:p>
            <a:r>
              <a:rPr lang="nb-NO" dirty="0" smtClean="0"/>
              <a:t>Trossamfunnsloven er en rammelov</a:t>
            </a:r>
          </a:p>
          <a:p>
            <a:r>
              <a:rPr lang="nb-NO" dirty="0" smtClean="0"/>
              <a:t>Kirkemøtets myndighet fremgår av loven, men loven er ikke nødvendigvis grunnlaget for myndighetsutøvelsen</a:t>
            </a:r>
          </a:p>
          <a:p>
            <a:r>
              <a:rPr lang="nb-NO" dirty="0" smtClean="0"/>
              <a:t>Kirkemøtet skal utfylle loven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6156337" y="6505113"/>
            <a:ext cx="17743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Foto</a:t>
            </a:r>
            <a:r>
              <a:rPr lang="en-US" sz="700" dirty="0">
                <a:solidFill>
                  <a:schemeClr val="bg1"/>
                </a:solidFill>
              </a:rPr>
              <a:t> Chris </a:t>
            </a:r>
            <a:r>
              <a:rPr lang="en-US" sz="700" dirty="0" err="1">
                <a:solidFill>
                  <a:schemeClr val="bg1"/>
                </a:solidFill>
              </a:rPr>
              <a:t>Nyborg</a:t>
            </a:r>
            <a:r>
              <a:rPr lang="en-US" sz="700" dirty="0">
                <a:solidFill>
                  <a:schemeClr val="bg1"/>
                </a:solidFill>
              </a:rPr>
              <a:t> CC BY-SA</a:t>
            </a:r>
            <a:endParaRPr lang="nb-NO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5" b="30815"/>
          <a:stretch>
            <a:fillRect/>
          </a:stretch>
        </p:blipFill>
        <p:spPr/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Kirkemøtets organiseringsmyndighet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6F16F-1804-3848-99E7-299DAB3D245D}" type="datetime1">
              <a:rPr lang="nb-NO" smtClean="0"/>
              <a:t>14.11.2021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10680926" y="6014446"/>
            <a:ext cx="1774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>
                <a:solidFill>
                  <a:schemeClr val="bg1"/>
                </a:solidFill>
              </a:rPr>
              <a:t>Foto: </a:t>
            </a:r>
            <a:r>
              <a:rPr lang="nb-NO" sz="800" dirty="0" err="1">
                <a:solidFill>
                  <a:schemeClr val="bg1"/>
                </a:solidFill>
              </a:rPr>
              <a:t>Bjørtvedt</a:t>
            </a:r>
            <a:r>
              <a:rPr lang="nb-NO" sz="800" dirty="0">
                <a:solidFill>
                  <a:schemeClr val="bg1"/>
                </a:solidFill>
              </a:rPr>
              <a:t> CC BY-SA 3.0</a:t>
            </a:r>
          </a:p>
        </p:txBody>
      </p:sp>
    </p:spTree>
    <p:extLst>
      <p:ext uri="{BB962C8B-B14F-4D97-AF65-F5344CB8AC3E}">
        <p14:creationId xmlns:p14="http://schemas.microsoft.com/office/powerpoint/2010/main" val="929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0" ma:contentTypeDescription="Opprett et nytt dokument." ma:contentTypeScope="" ma:versionID="ba8762651819f6c0dbe7947a510aca84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ab6891205d24d513705f42b6175a50c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70412A-1237-4000-9B2E-1D7F37375F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608A74-96AE-46D1-8BA0-20C9E7F154CA}">
  <ds:schemaRefs>
    <ds:schemaRef ds:uri="32946dd1-e5f8-475a-968c-85e3847873f6"/>
    <ds:schemaRef ds:uri="839a45f2-dc30-45af-b3c3-de9ae91fb0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91FFDC-AF33-4F08-8CDA-5E53EFE36B33}">
  <ds:schemaRefs>
    <ds:schemaRef ds:uri="32946dd1-e5f8-475a-968c-85e3847873f6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39a45f2-dc30-45af-b3c3-de9ae91fb0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629</Words>
  <Application>Microsoft Office PowerPoint</Application>
  <PresentationFormat>Widescreen</PresentationFormat>
  <Paragraphs>130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3" baseType="lpstr">
      <vt:lpstr>Arial</vt:lpstr>
      <vt:lpstr>Den norske kirke_ppt mal</vt:lpstr>
      <vt:lpstr>Kirkelig organisering</vt:lpstr>
      <vt:lpstr>Staten har tatt et steg tilbake</vt:lpstr>
      <vt:lpstr>Bestilling fra KM 2019</vt:lpstr>
      <vt:lpstr>Skrittvis utvikling</vt:lpstr>
      <vt:lpstr>Historisk bakteppe</vt:lpstr>
      <vt:lpstr>Skrittvis utvikling</vt:lpstr>
      <vt:lpstr>Grunnlovens § 16</vt:lpstr>
      <vt:lpstr>Trossamfunnsloven</vt:lpstr>
      <vt:lpstr>Kirkemøtets organiseringsmyndighet</vt:lpstr>
      <vt:lpstr>Myndigheten må utøves innenfor visse rammer</vt:lpstr>
      <vt:lpstr>Oppsummert</vt:lpstr>
      <vt:lpstr>Kirkelig organisering</vt:lpstr>
      <vt:lpstr>Mål med organiseringsarbeidet</vt:lpstr>
      <vt:lpstr>Vi er «alene hjemme»</vt:lpstr>
      <vt:lpstr>Lovkravene øker</vt:lpstr>
      <vt:lpstr>Strukturelle utfordringer</vt:lpstr>
      <vt:lpstr>Medarbeiderundersøkelsen viser engasjement på topp, men et for høyt stressnivå og for mange saker om trakassering </vt:lpstr>
      <vt:lpstr>Må ta høyde for</vt:lpstr>
      <vt:lpstr>En folkekirke i hele landet der kirken står sterkt lokalt</vt:lpstr>
      <vt:lpstr>Oppsummering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norske kirkens nye ppt-mal</dc:title>
  <dc:creator>Jens Meyer</dc:creator>
  <cp:lastModifiedBy>Kirkerådet</cp:lastModifiedBy>
  <cp:revision>35</cp:revision>
  <dcterms:created xsi:type="dcterms:W3CDTF">2021-03-02T09:01:18Z</dcterms:created>
  <dcterms:modified xsi:type="dcterms:W3CDTF">2021-11-14T08:53:20Z</dcterms:modified>
</cp:coreProperties>
</file>