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70" r:id="rId8"/>
    <p:sldId id="273" r:id="rId9"/>
    <p:sldId id="277" r:id="rId10"/>
    <p:sldId id="276" r:id="rId11"/>
    <p:sldId id="279" r:id="rId12"/>
    <p:sldId id="280" r:id="rId13"/>
    <p:sldId id="281" r:id="rId14"/>
    <p:sldId id="282" r:id="rId15"/>
    <p:sldId id="288" r:id="rId16"/>
    <p:sldId id="278" r:id="rId17"/>
    <p:sldId id="284" r:id="rId18"/>
    <p:sldId id="285" r:id="rId19"/>
    <p:sldId id="287" r:id="rId20"/>
    <p:sldId id="286" r:id="rId21"/>
    <p:sldId id="289" r:id="rId22"/>
    <p:sldId id="275" r:id="rId23"/>
    <p:sldId id="272" r:id="rId24"/>
    <p:sldId id="264" r:id="rId25"/>
    <p:sldId id="259" r:id="rId26"/>
    <p:sldId id="260" r:id="rId27"/>
    <p:sldId id="261" r:id="rId28"/>
    <p:sldId id="262" r:id="rId29"/>
    <p:sldId id="263" r:id="rId30"/>
    <p:sldId id="266" r:id="rId31"/>
    <p:sldId id="265" r:id="rId32"/>
    <p:sldId id="267" r:id="rId3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ers Emil Kaldhol" initials="AEK" lastIdx="2" clrIdx="0">
    <p:extLst>
      <p:ext uri="{19B8F6BF-5375-455C-9EA6-DF929625EA0E}">
        <p15:presenceInfo xmlns:p15="http://schemas.microsoft.com/office/powerpoint/2012/main" userId="S-1-5-21-2947404363-4086475454-3685335228-498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8BFBBB-D4D1-0ED6-E925-68BA31F158A3}" v="323" dt="2020-03-13T12:33:24.7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ra Iren Eide Nyland" userId="S::sn994@kirken.no::7ae218a7-7316-4f3e-951a-91882df7c26c" providerId="AD" clId="Web-{4C8BFBBB-D4D1-0ED6-E925-68BA31F158A3}"/>
    <pc:docChg chg="addSld delSld modSld">
      <pc:chgData name="Sandra Iren Eide Nyland" userId="S::sn994@kirken.no::7ae218a7-7316-4f3e-951a-91882df7c26c" providerId="AD" clId="Web-{4C8BFBBB-D4D1-0ED6-E925-68BA31F158A3}" dt="2020-03-13T12:33:24.702" v="320"/>
      <pc:docMkLst>
        <pc:docMk/>
      </pc:docMkLst>
      <pc:sldChg chg="addSp modSp">
        <pc:chgData name="Sandra Iren Eide Nyland" userId="S::sn994@kirken.no::7ae218a7-7316-4f3e-951a-91882df7c26c" providerId="AD" clId="Web-{4C8BFBBB-D4D1-0ED6-E925-68BA31F158A3}" dt="2020-03-13T12:33:12.109" v="319" actId="1076"/>
        <pc:sldMkLst>
          <pc:docMk/>
          <pc:sldMk cId="2535224877" sldId="257"/>
        </pc:sldMkLst>
        <pc:spChg chg="add mod">
          <ac:chgData name="Sandra Iren Eide Nyland" userId="S::sn994@kirken.no::7ae218a7-7316-4f3e-951a-91882df7c26c" providerId="AD" clId="Web-{4C8BFBBB-D4D1-0ED6-E925-68BA31F158A3}" dt="2020-03-13T12:33:04.453" v="316" actId="1076"/>
          <ac:spMkLst>
            <pc:docMk/>
            <pc:sldMk cId="2535224877" sldId="257"/>
            <ac:spMk id="3" creationId="{151AB611-3289-44C4-89D3-A592176C4167}"/>
          </ac:spMkLst>
        </pc:spChg>
        <pc:spChg chg="mod">
          <ac:chgData name="Sandra Iren Eide Nyland" userId="S::sn994@kirken.no::7ae218a7-7316-4f3e-951a-91882df7c26c" providerId="AD" clId="Web-{4C8BFBBB-D4D1-0ED6-E925-68BA31F158A3}" dt="2020-03-13T12:32:42.859" v="311" actId="1076"/>
          <ac:spMkLst>
            <pc:docMk/>
            <pc:sldMk cId="2535224877" sldId="257"/>
            <ac:spMk id="12" creationId="{00000000-0000-0000-0000-000000000000}"/>
          </ac:spMkLst>
        </pc:spChg>
        <pc:spChg chg="mod">
          <ac:chgData name="Sandra Iren Eide Nyland" userId="S::sn994@kirken.no::7ae218a7-7316-4f3e-951a-91882df7c26c" providerId="AD" clId="Web-{4C8BFBBB-D4D1-0ED6-E925-68BA31F158A3}" dt="2020-03-13T12:32:51.485" v="313" actId="1076"/>
          <ac:spMkLst>
            <pc:docMk/>
            <pc:sldMk cId="2535224877" sldId="257"/>
            <ac:spMk id="18" creationId="{00000000-0000-0000-0000-000000000000}"/>
          </ac:spMkLst>
        </pc:spChg>
        <pc:picChg chg="mod">
          <ac:chgData name="Sandra Iren Eide Nyland" userId="S::sn994@kirken.no::7ae218a7-7316-4f3e-951a-91882df7c26c" providerId="AD" clId="Web-{4C8BFBBB-D4D1-0ED6-E925-68BA31F158A3}" dt="2020-03-13T12:32:42.828" v="310" actId="1076"/>
          <ac:picMkLst>
            <pc:docMk/>
            <pc:sldMk cId="2535224877" sldId="257"/>
            <ac:picMk id="2" creationId="{00000000-0000-0000-0000-000000000000}"/>
          </ac:picMkLst>
        </pc:picChg>
        <pc:picChg chg="add mod">
          <ac:chgData name="Sandra Iren Eide Nyland" userId="S::sn994@kirken.no::7ae218a7-7316-4f3e-951a-91882df7c26c" providerId="AD" clId="Web-{4C8BFBBB-D4D1-0ED6-E925-68BA31F158A3}" dt="2020-03-13T12:33:12.109" v="319" actId="1076"/>
          <ac:picMkLst>
            <pc:docMk/>
            <pc:sldMk cId="2535224877" sldId="257"/>
            <ac:picMk id="4" creationId="{D9DFFF66-B836-44D9-8E64-29E4F31D4A51}"/>
          </ac:picMkLst>
        </pc:picChg>
        <pc:picChg chg="mod">
          <ac:chgData name="Sandra Iren Eide Nyland" userId="S::sn994@kirken.no::7ae218a7-7316-4f3e-951a-91882df7c26c" providerId="AD" clId="Web-{4C8BFBBB-D4D1-0ED6-E925-68BA31F158A3}" dt="2020-03-13T12:32:51.468" v="312" actId="1076"/>
          <ac:picMkLst>
            <pc:docMk/>
            <pc:sldMk cId="2535224877" sldId="257"/>
            <ac:picMk id="9" creationId="{00000000-0000-0000-0000-000000000000}"/>
          </ac:picMkLst>
        </pc:picChg>
      </pc:sldChg>
      <pc:sldChg chg="modSp">
        <pc:chgData name="Sandra Iren Eide Nyland" userId="S::sn994@kirken.no::7ae218a7-7316-4f3e-951a-91882df7c26c" providerId="AD" clId="Web-{4C8BFBBB-D4D1-0ED6-E925-68BA31F158A3}" dt="2020-03-13T12:32:25.922" v="307" actId="20577"/>
        <pc:sldMkLst>
          <pc:docMk/>
          <pc:sldMk cId="926122893" sldId="276"/>
        </pc:sldMkLst>
        <pc:spChg chg="mod">
          <ac:chgData name="Sandra Iren Eide Nyland" userId="S::sn994@kirken.no::7ae218a7-7316-4f3e-951a-91882df7c26c" providerId="AD" clId="Web-{4C8BFBBB-D4D1-0ED6-E925-68BA31F158A3}" dt="2020-03-13T12:32:25.922" v="307" actId="20577"/>
          <ac:spMkLst>
            <pc:docMk/>
            <pc:sldMk cId="926122893" sldId="276"/>
            <ac:spMk id="3" creationId="{00000000-0000-0000-0000-000000000000}"/>
          </ac:spMkLst>
        </pc:spChg>
      </pc:sldChg>
      <pc:sldChg chg="addSp delSp modSp add del replId">
        <pc:chgData name="Sandra Iren Eide Nyland" userId="S::sn994@kirken.no::7ae218a7-7316-4f3e-951a-91882df7c26c" providerId="AD" clId="Web-{4C8BFBBB-D4D1-0ED6-E925-68BA31F158A3}" dt="2020-03-13T12:33:24.702" v="320"/>
        <pc:sldMkLst>
          <pc:docMk/>
          <pc:sldMk cId="229999660" sldId="277"/>
        </pc:sldMkLst>
        <pc:spChg chg="mod">
          <ac:chgData name="Sandra Iren Eide Nyland" userId="S::sn994@kirken.no::7ae218a7-7316-4f3e-951a-91882df7c26c" providerId="AD" clId="Web-{4C8BFBBB-D4D1-0ED6-E925-68BA31F158A3}" dt="2020-03-13T12:26:45.096" v="133" actId="20577"/>
          <ac:spMkLst>
            <pc:docMk/>
            <pc:sldMk cId="229999660" sldId="277"/>
            <ac:spMk id="12" creationId="{00000000-0000-0000-0000-000000000000}"/>
          </ac:spMkLst>
        </pc:spChg>
        <pc:spChg chg="mod">
          <ac:chgData name="Sandra Iren Eide Nyland" userId="S::sn994@kirken.no::7ae218a7-7316-4f3e-951a-91882df7c26c" providerId="AD" clId="Web-{4C8BFBBB-D4D1-0ED6-E925-68BA31F158A3}" dt="2020-03-13T12:29:42.532" v="231" actId="20577"/>
          <ac:spMkLst>
            <pc:docMk/>
            <pc:sldMk cId="229999660" sldId="277"/>
            <ac:spMk id="16" creationId="{00000000-0000-0000-0000-000000000000}"/>
          </ac:spMkLst>
        </pc:spChg>
        <pc:spChg chg="del">
          <ac:chgData name="Sandra Iren Eide Nyland" userId="S::sn994@kirken.no::7ae218a7-7316-4f3e-951a-91882df7c26c" providerId="AD" clId="Web-{4C8BFBBB-D4D1-0ED6-E925-68BA31F158A3}" dt="2020-03-13T12:25:55.284" v="12"/>
          <ac:spMkLst>
            <pc:docMk/>
            <pc:sldMk cId="229999660" sldId="277"/>
            <ac:spMk id="17" creationId="{00000000-0000-0000-0000-000000000000}"/>
          </ac:spMkLst>
        </pc:spChg>
        <pc:spChg chg="del">
          <ac:chgData name="Sandra Iren Eide Nyland" userId="S::sn994@kirken.no::7ae218a7-7316-4f3e-951a-91882df7c26c" providerId="AD" clId="Web-{4C8BFBBB-D4D1-0ED6-E925-68BA31F158A3}" dt="2020-03-13T12:25:57.644" v="14"/>
          <ac:spMkLst>
            <pc:docMk/>
            <pc:sldMk cId="229999660" sldId="277"/>
            <ac:spMk id="18" creationId="{00000000-0000-0000-0000-000000000000}"/>
          </ac:spMkLst>
        </pc:spChg>
        <pc:picChg chg="del">
          <ac:chgData name="Sandra Iren Eide Nyland" userId="S::sn994@kirken.no::7ae218a7-7316-4f3e-951a-91882df7c26c" providerId="AD" clId="Web-{4C8BFBBB-D4D1-0ED6-E925-68BA31F158A3}" dt="2020-03-13T12:30:52.454" v="234"/>
          <ac:picMkLst>
            <pc:docMk/>
            <pc:sldMk cId="229999660" sldId="277"/>
            <ac:picMk id="2" creationId="{00000000-0000-0000-0000-000000000000}"/>
          </ac:picMkLst>
        </pc:picChg>
        <pc:picChg chg="add mod">
          <ac:chgData name="Sandra Iren Eide Nyland" userId="S::sn994@kirken.no::7ae218a7-7316-4f3e-951a-91882df7c26c" providerId="AD" clId="Web-{4C8BFBBB-D4D1-0ED6-E925-68BA31F158A3}" dt="2020-03-13T12:29:24.423" v="206" actId="1076"/>
          <ac:picMkLst>
            <pc:docMk/>
            <pc:sldMk cId="229999660" sldId="277"/>
            <ac:picMk id="3" creationId="{7D31D645-AF9B-4DBC-AD39-B3972258865D}"/>
          </ac:picMkLst>
        </pc:picChg>
        <pc:picChg chg="add mod">
          <ac:chgData name="Sandra Iren Eide Nyland" userId="S::sn994@kirken.no::7ae218a7-7316-4f3e-951a-91882df7c26c" providerId="AD" clId="Web-{4C8BFBBB-D4D1-0ED6-E925-68BA31F158A3}" dt="2020-03-13T12:31:02.125" v="238" actId="14100"/>
          <ac:picMkLst>
            <pc:docMk/>
            <pc:sldMk cId="229999660" sldId="277"/>
            <ac:picMk id="5" creationId="{2C2F5FFE-CC5E-4A21-B217-189A1BDA434A}"/>
          </ac:picMkLst>
        </pc:picChg>
        <pc:picChg chg="del">
          <ac:chgData name="Sandra Iren Eide Nyland" userId="S::sn994@kirken.no::7ae218a7-7316-4f3e-951a-91882df7c26c" providerId="AD" clId="Web-{4C8BFBBB-D4D1-0ED6-E925-68BA31F158A3}" dt="2020-03-13T12:25:56.066" v="13"/>
          <ac:picMkLst>
            <pc:docMk/>
            <pc:sldMk cId="229999660" sldId="277"/>
            <ac:picMk id="8" creationId="{00000000-0000-0000-0000-000000000000}"/>
          </ac:picMkLst>
        </pc:picChg>
        <pc:picChg chg="del">
          <ac:chgData name="Sandra Iren Eide Nyland" userId="S::sn994@kirken.no::7ae218a7-7316-4f3e-951a-91882df7c26c" providerId="AD" clId="Web-{4C8BFBBB-D4D1-0ED6-E925-68BA31F158A3}" dt="2020-03-13T12:25:58.331" v="15"/>
          <ac:picMkLst>
            <pc:docMk/>
            <pc:sldMk cId="229999660" sldId="277"/>
            <ac:picMk id="9" creationId="{00000000-0000-0000-0000-000000000000}"/>
          </ac:picMkLst>
        </pc:picChg>
        <pc:picChg chg="del">
          <ac:chgData name="Sandra Iren Eide Nyland" userId="S::sn994@kirken.no::7ae218a7-7316-4f3e-951a-91882df7c26c" providerId="AD" clId="Web-{4C8BFBBB-D4D1-0ED6-E925-68BA31F158A3}" dt="2020-03-13T12:29:18.501" v="202"/>
          <ac:picMkLst>
            <pc:docMk/>
            <pc:sldMk cId="229999660" sldId="277"/>
            <ac:picMk id="11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91C00-2715-448B-89E8-D607F1B73531}" type="datetimeFigureOut">
              <a:rPr lang="nb-NO" smtClean="0"/>
              <a:t>17.03.2020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CF62-E09F-48D6-810D-B6912A6D41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5624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91C00-2715-448B-89E8-D607F1B73531}" type="datetimeFigureOut">
              <a:rPr lang="nb-NO" smtClean="0"/>
              <a:t>17.03.2020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CF62-E09F-48D6-810D-B6912A6D41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16975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91C00-2715-448B-89E8-D607F1B73531}" type="datetimeFigureOut">
              <a:rPr lang="nb-NO" smtClean="0"/>
              <a:t>17.03.2020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CF62-E09F-48D6-810D-B6912A6D41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487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91C00-2715-448B-89E8-D607F1B73531}" type="datetimeFigureOut">
              <a:rPr lang="nb-NO" smtClean="0"/>
              <a:t>17.03.2020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CF62-E09F-48D6-810D-B6912A6D41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5395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91C00-2715-448B-89E8-D607F1B73531}" type="datetimeFigureOut">
              <a:rPr lang="nb-NO" smtClean="0"/>
              <a:t>17.03.2020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CF62-E09F-48D6-810D-B6912A6D41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9077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91C00-2715-448B-89E8-D607F1B73531}" type="datetimeFigureOut">
              <a:rPr lang="nb-NO" smtClean="0"/>
              <a:t>17.03.2020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CF62-E09F-48D6-810D-B6912A6D41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9209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91C00-2715-448B-89E8-D607F1B73531}" type="datetimeFigureOut">
              <a:rPr lang="nb-NO" smtClean="0"/>
              <a:t>17.03.2020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CF62-E09F-48D6-810D-B6912A6D41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3583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91C00-2715-448B-89E8-D607F1B73531}" type="datetimeFigureOut">
              <a:rPr lang="nb-NO" smtClean="0"/>
              <a:t>17.03.2020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CF62-E09F-48D6-810D-B6912A6D41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9331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91C00-2715-448B-89E8-D607F1B73531}" type="datetimeFigureOut">
              <a:rPr lang="nb-NO" smtClean="0"/>
              <a:t>17.03.2020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CF62-E09F-48D6-810D-B6912A6D41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5093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91C00-2715-448B-89E8-D607F1B73531}" type="datetimeFigureOut">
              <a:rPr lang="nb-NO" smtClean="0"/>
              <a:t>17.03.2020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CF62-E09F-48D6-810D-B6912A6D41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4696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91C00-2715-448B-89E8-D607F1B73531}" type="datetimeFigureOut">
              <a:rPr lang="nb-NO" smtClean="0"/>
              <a:t>17.03.2020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CF62-E09F-48D6-810D-B6912A6D41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6157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91C00-2715-448B-89E8-D607F1B73531}" type="datetimeFigureOut">
              <a:rPr lang="nb-NO" smtClean="0"/>
              <a:t>17.03.2020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6CF62-E09F-48D6-810D-B6912A6D41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198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ennorskekirke.sharepoint.com/sites/Dokumenter/Dokumenter/Arbeidsst%C3%B8tte/Brukerveiledninger/Brukerveiledning%20av%20Skype%20for%20business.pdf?cid=eb97be9c-273d-4c97-a9db-3da85460a866" TargetMode="External"/><Relationship Id="rId2" Type="http://schemas.openxmlformats.org/officeDocument/2006/relationships/hyperlink" Target="https://products.office.com/nb-no/skype-for-business/download-app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tm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angouts.google.com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tm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file:///\\intern.kirkepartner.no\hjemmekatalog\ak547\Documents\KOMM\messneger.com" TargetMode="External"/><Relationship Id="rId2" Type="http://schemas.openxmlformats.org/officeDocument/2006/relationships/hyperlink" Target="file:///\\intern.kirkepartner.no\hjemmekatalog\ak547\Documents\KOMM\facebook.com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youtube.com/watch?v=4s1vNywzw-Q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products.office.com/nb-no/microsoft-teams/download-app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sway.office.com/QiRBqTn4k0jNAZDm?ref=Link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6600" dirty="0" smtClean="0"/>
              <a:t>Gode videomøter</a:t>
            </a:r>
            <a:endParaRPr lang="nb-NO" sz="6600" dirty="0"/>
          </a:p>
        </p:txBody>
      </p:sp>
      <p:sp>
        <p:nvSpPr>
          <p:cNvPr id="3" name="Undertittel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nb-NO" sz="1400" b="1" dirty="0">
                <a:solidFill>
                  <a:schemeClr val="tx1"/>
                </a:solidFill>
              </a:rPr>
              <a:t>I denne veiledningen finner du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400" dirty="0" smtClean="0">
                <a:solidFill>
                  <a:schemeClr val="tx1"/>
                </a:solidFill>
              </a:rPr>
              <a:t>Forslag til ulike verktøy </a:t>
            </a:r>
            <a:r>
              <a:rPr lang="nb-NO" sz="1400" dirty="0">
                <a:solidFill>
                  <a:schemeClr val="tx1"/>
                </a:solidFill>
              </a:rPr>
              <a:t>for </a:t>
            </a:r>
            <a:r>
              <a:rPr lang="nb-NO" sz="1400" dirty="0" smtClean="0">
                <a:solidFill>
                  <a:schemeClr val="tx1"/>
                </a:solidFill>
              </a:rPr>
              <a:t>videomøter</a:t>
            </a:r>
            <a:endParaRPr lang="nb-NO" sz="1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chemeClr val="tx1"/>
                </a:solidFill>
              </a:rPr>
              <a:t>Praktiske tips for gjennomføring av </a:t>
            </a:r>
            <a:r>
              <a:rPr lang="nb-NO" sz="1400" dirty="0" smtClean="0">
                <a:solidFill>
                  <a:schemeClr val="tx1"/>
                </a:solidFill>
              </a:rPr>
              <a:t>videomøter og god møteledelse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400" dirty="0" smtClean="0">
                <a:solidFill>
                  <a:schemeClr val="tx1"/>
                </a:solidFill>
              </a:rPr>
              <a:t>Veiledning til bruk av Teams, Skype for business og Hangouts.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453040"/>
            <a:ext cx="4724364" cy="2913358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10984986" y="6262356"/>
            <a:ext cx="1327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Kirkerådet, 16.03.2020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262266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Teams: Finn møtet</a:t>
            </a:r>
            <a:endParaRPr lang="nb-NO" dirty="0"/>
          </a:p>
        </p:txBody>
      </p:sp>
      <p:pic>
        <p:nvPicPr>
          <p:cNvPr id="6" name="Plassholder for innhold 5" descr="Skjermutklipp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482" y="1825625"/>
            <a:ext cx="2995537" cy="4351338"/>
          </a:xfrm>
        </p:spPr>
      </p:pic>
      <p:sp>
        <p:nvSpPr>
          <p:cNvPr id="7" name="Plassholder for innhold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 smtClean="0"/>
              <a:t>Velg det Teamet der du ser et filmkamera</a:t>
            </a:r>
            <a:endParaRPr lang="nb-NO" dirty="0"/>
          </a:p>
        </p:txBody>
      </p:sp>
      <p:sp>
        <p:nvSpPr>
          <p:cNvPr id="8" name="Ellipse 7"/>
          <p:cNvSpPr/>
          <p:nvPr/>
        </p:nvSpPr>
        <p:spPr>
          <a:xfrm>
            <a:off x="7356389" y="3739978"/>
            <a:ext cx="2409856" cy="5720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8211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Teams: Bli </a:t>
            </a:r>
            <a:r>
              <a:rPr lang="nb-NO" dirty="0" smtClean="0"/>
              <a:t>med i møtet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6" name="Bilde 5" descr="Skjermutklip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274" y="1352955"/>
            <a:ext cx="6804454" cy="1680807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2564027" y="1690690"/>
            <a:ext cx="1297172" cy="12150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innhold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9" name="Plassholder for innhold 4" descr="Skjermutklip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314" y="3490631"/>
            <a:ext cx="3243536" cy="3294615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4116266" y="5058731"/>
            <a:ext cx="613008" cy="5742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0356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Teams: Mikrofonbruk </a:t>
            </a:r>
            <a:r>
              <a:rPr lang="nb-NO" dirty="0" smtClean="0"/>
              <a:t>i møtet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 smtClean="0"/>
              <a:t>Skru av/på mikrofonen med mikrofonknappen</a:t>
            </a:r>
          </a:p>
          <a:p>
            <a:endParaRPr lang="nb-NO" dirty="0"/>
          </a:p>
          <a:p>
            <a:r>
              <a:rPr lang="nb-NO" dirty="0" smtClean="0"/>
              <a:t>Ha mikrofonen av når du ikke snakker, for å hindre støy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5" name="Bilde 4"/>
          <p:cNvPicPr/>
          <p:nvPr/>
        </p:nvPicPr>
        <p:blipFill rotWithShape="1">
          <a:blip r:embed="rId2"/>
          <a:srcRect l="37850" t="74323" r="33323" b="14192"/>
          <a:stretch/>
        </p:blipFill>
        <p:spPr bwMode="auto">
          <a:xfrm>
            <a:off x="6134096" y="1825626"/>
            <a:ext cx="3905255" cy="8426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Bilde 5"/>
          <p:cNvPicPr/>
          <p:nvPr/>
        </p:nvPicPr>
        <p:blipFill rotWithShape="1">
          <a:blip r:embed="rId3"/>
          <a:srcRect l="37587" t="74095" r="33593" b="13964"/>
          <a:stretch/>
        </p:blipFill>
        <p:spPr bwMode="auto">
          <a:xfrm>
            <a:off x="6132233" y="3002950"/>
            <a:ext cx="3944249" cy="8842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27818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Start et nytt møte på Teams </a:t>
            </a:r>
            <a:endParaRPr lang="nb-NO" dirty="0"/>
          </a:p>
        </p:txBody>
      </p:sp>
      <p:sp>
        <p:nvSpPr>
          <p:cNvPr id="6" name="Plassholder for teks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3645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Teams: Finn </a:t>
            </a:r>
            <a:r>
              <a:rPr lang="nb-NO" dirty="0" smtClean="0"/>
              <a:t>Teamet</a:t>
            </a:r>
            <a:endParaRPr lang="nb-NO" dirty="0"/>
          </a:p>
        </p:txBody>
      </p:sp>
      <p:pic>
        <p:nvPicPr>
          <p:cNvPr id="6" name="Plassholder for innhold 5" descr="Skjermutklipp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044" y="1"/>
            <a:ext cx="797441" cy="6872071"/>
          </a:xfrm>
        </p:spPr>
      </p:pic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97924" y="1772463"/>
            <a:ext cx="5198076" cy="4351338"/>
          </a:xfrm>
        </p:spPr>
        <p:txBody>
          <a:bodyPr/>
          <a:lstStyle/>
          <a:p>
            <a:r>
              <a:rPr lang="nb-NO" dirty="0" smtClean="0"/>
              <a:t>I menyen helt til høyre i skjermbildet: trykk på Team</a:t>
            </a:r>
            <a:endParaRPr lang="nb-NO" dirty="0"/>
          </a:p>
        </p:txBody>
      </p:sp>
      <p:sp>
        <p:nvSpPr>
          <p:cNvPr id="7" name="Ellipse 6"/>
          <p:cNvSpPr/>
          <p:nvPr/>
        </p:nvSpPr>
        <p:spPr>
          <a:xfrm>
            <a:off x="8073657" y="1083154"/>
            <a:ext cx="1297172" cy="12150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3210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Teams: Velg team</a:t>
            </a:r>
            <a:endParaRPr lang="nb-NO" dirty="0"/>
          </a:p>
        </p:txBody>
      </p:sp>
      <p:sp>
        <p:nvSpPr>
          <p:cNvPr id="7" name="Plassholder for innhold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 smtClean="0"/>
              <a:t>Velg det Teamet (gruppen) du vil starte et videomøte med</a:t>
            </a:r>
            <a:endParaRPr lang="nb-NO" dirty="0"/>
          </a:p>
        </p:txBody>
      </p:sp>
      <p:sp>
        <p:nvSpPr>
          <p:cNvPr id="8" name="Ellipse 7"/>
          <p:cNvSpPr/>
          <p:nvPr/>
        </p:nvSpPr>
        <p:spPr>
          <a:xfrm>
            <a:off x="7356389" y="3739978"/>
            <a:ext cx="2409856" cy="5720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Plassholder for innhold 3" descr="Skjermutklipp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164" y="1825625"/>
            <a:ext cx="3341671" cy="4351338"/>
          </a:xfrm>
        </p:spPr>
      </p:pic>
      <p:sp>
        <p:nvSpPr>
          <p:cNvPr id="9" name="Ellipse 8"/>
          <p:cNvSpPr/>
          <p:nvPr/>
        </p:nvSpPr>
        <p:spPr>
          <a:xfrm>
            <a:off x="7633259" y="3605041"/>
            <a:ext cx="2409856" cy="39031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40862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Teams: Start møte	</a:t>
            </a:r>
            <a:endParaRPr lang="nb-NO" dirty="0"/>
          </a:p>
        </p:txBody>
      </p:sp>
      <p:pic>
        <p:nvPicPr>
          <p:cNvPr id="5" name="Plassholder for innhold 4" descr="Skjermutklipp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7" y="1825625"/>
            <a:ext cx="7417021" cy="3839525"/>
          </a:xfrm>
        </p:spPr>
      </p:pic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78788" y="1825625"/>
            <a:ext cx="2975012" cy="4351338"/>
          </a:xfrm>
        </p:spPr>
        <p:txBody>
          <a:bodyPr/>
          <a:lstStyle/>
          <a:p>
            <a:r>
              <a:rPr lang="nb-NO" dirty="0" smtClean="0"/>
              <a:t>I menyen helt nederst, </a:t>
            </a:r>
            <a:br>
              <a:rPr lang="nb-NO" dirty="0" smtClean="0"/>
            </a:br>
            <a:r>
              <a:rPr lang="nb-NO" dirty="0" smtClean="0"/>
              <a:t>trykk på Videokameraet </a:t>
            </a:r>
            <a:endParaRPr lang="nb-NO" dirty="0"/>
          </a:p>
        </p:txBody>
      </p:sp>
      <p:sp>
        <p:nvSpPr>
          <p:cNvPr id="6" name="Ellipse 5"/>
          <p:cNvSpPr/>
          <p:nvPr/>
        </p:nvSpPr>
        <p:spPr>
          <a:xfrm>
            <a:off x="2667384" y="5051311"/>
            <a:ext cx="438103" cy="4103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3563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Teams: Gi navn til møtet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dirty="0" smtClean="0"/>
              <a:t>Skriv inn et emne for møtet (</a:t>
            </a:r>
            <a:r>
              <a:rPr lang="nb-NO" dirty="0" err="1" smtClean="0"/>
              <a:t>f.eks</a:t>
            </a:r>
            <a:r>
              <a:rPr lang="nb-NO" dirty="0" smtClean="0"/>
              <a:t> Avdelingsmøte, Statusmøte, planleggingsmøte) og Trykk på Møt nå</a:t>
            </a:r>
          </a:p>
          <a:p>
            <a:endParaRPr lang="nb-NO" dirty="0"/>
          </a:p>
          <a:p>
            <a:r>
              <a:rPr lang="nb-NO" dirty="0" smtClean="0"/>
              <a:t>Møtet starter. </a:t>
            </a:r>
            <a:endParaRPr lang="nb-NO" dirty="0"/>
          </a:p>
        </p:txBody>
      </p:sp>
      <p:pic>
        <p:nvPicPr>
          <p:cNvPr id="5" name="Plassholder for innhold 4" descr="Skjermutklipp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72762"/>
            <a:ext cx="5181600" cy="2057063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3101401" y="4213533"/>
            <a:ext cx="655197" cy="6137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Ellipse 6"/>
          <p:cNvSpPr/>
          <p:nvPr/>
        </p:nvSpPr>
        <p:spPr>
          <a:xfrm>
            <a:off x="2529017" y="2972762"/>
            <a:ext cx="1602548" cy="49851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1456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Teams: </a:t>
            </a:r>
            <a:r>
              <a:rPr lang="nb-NO" dirty="0" smtClean="0"/>
              <a:t>Mikrofonbruk </a:t>
            </a:r>
            <a:r>
              <a:rPr lang="nb-NO" dirty="0" smtClean="0"/>
              <a:t>i møtet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 smtClean="0"/>
              <a:t>Skru av/på mikrofonen med mikrofonknappen</a:t>
            </a:r>
          </a:p>
          <a:p>
            <a:endParaRPr lang="nb-NO" dirty="0"/>
          </a:p>
          <a:p>
            <a:r>
              <a:rPr lang="nb-NO" dirty="0" smtClean="0"/>
              <a:t>Ha mikrofonen av når du ikke snakker, for å hindre støy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5" name="Bilde 4"/>
          <p:cNvPicPr/>
          <p:nvPr/>
        </p:nvPicPr>
        <p:blipFill rotWithShape="1">
          <a:blip r:embed="rId2"/>
          <a:srcRect l="37850" t="74323" r="33323" b="14192"/>
          <a:stretch/>
        </p:blipFill>
        <p:spPr bwMode="auto">
          <a:xfrm>
            <a:off x="6134096" y="1825626"/>
            <a:ext cx="3905255" cy="8426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Bilde 5"/>
          <p:cNvPicPr/>
          <p:nvPr/>
        </p:nvPicPr>
        <p:blipFill rotWithShape="1">
          <a:blip r:embed="rId3"/>
          <a:srcRect l="37587" t="74095" r="33593" b="13964"/>
          <a:stretch/>
        </p:blipFill>
        <p:spPr bwMode="auto">
          <a:xfrm>
            <a:off x="6132233" y="3002950"/>
            <a:ext cx="3944249" cy="8842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58531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Bruk av Skype for business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4185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641" y="5051654"/>
            <a:ext cx="900000" cy="900000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265" y="3237007"/>
            <a:ext cx="853200" cy="992093"/>
          </a:xfrm>
          <a:prstGeom prst="rect">
            <a:avLst/>
          </a:prstGeom>
        </p:spPr>
      </p:pic>
      <p:sp>
        <p:nvSpPr>
          <p:cNvPr id="16" name="TekstSylinder 15"/>
          <p:cNvSpPr txBox="1"/>
          <p:nvPr/>
        </p:nvSpPr>
        <p:spPr>
          <a:xfrm>
            <a:off x="7792343" y="3237007"/>
            <a:ext cx="315863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 smtClean="0"/>
              <a:t>Hangouts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100" dirty="0" smtClean="0"/>
              <a:t>Videosamtale og </a:t>
            </a:r>
            <a:r>
              <a:rPr lang="nb-NO" sz="1100" dirty="0" err="1" smtClean="0"/>
              <a:t>chat</a:t>
            </a:r>
            <a:endParaRPr lang="nb-NO" sz="11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100" dirty="0" smtClean="0"/>
              <a:t>Bruk nettleser på pc eller last ned </a:t>
            </a:r>
            <a:r>
              <a:rPr lang="nb-NO" sz="1100" dirty="0" err="1" smtClean="0"/>
              <a:t>app</a:t>
            </a:r>
            <a:r>
              <a:rPr lang="nb-NO" sz="1100" dirty="0" smtClean="0"/>
              <a:t> for mobil</a:t>
            </a:r>
            <a:endParaRPr lang="nb-NO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100" dirty="0" smtClean="0"/>
              <a:t>Opp til 10 deltakere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100" dirty="0" smtClean="0"/>
              <a:t>Mulighet for skjermdeling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100" dirty="0" smtClean="0"/>
              <a:t>Arrangør må ha </a:t>
            </a:r>
            <a:r>
              <a:rPr lang="nb-NO" sz="1100" dirty="0" err="1" smtClean="0"/>
              <a:t>Gmail</a:t>
            </a:r>
            <a:r>
              <a:rPr lang="nb-NO" sz="1100" dirty="0" smtClean="0"/>
              <a:t>-konto</a:t>
            </a:r>
          </a:p>
          <a:p>
            <a:endParaRPr lang="nb-NO" sz="1400" dirty="0"/>
          </a:p>
        </p:txBody>
      </p:sp>
      <p:sp>
        <p:nvSpPr>
          <p:cNvPr id="18" name="TekstSylinder 17"/>
          <p:cNvSpPr txBox="1"/>
          <p:nvPr/>
        </p:nvSpPr>
        <p:spPr>
          <a:xfrm>
            <a:off x="7822465" y="5051655"/>
            <a:ext cx="312851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 smtClean="0"/>
              <a:t>Messenger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100" dirty="0" smtClean="0"/>
              <a:t>Videosamtale og </a:t>
            </a:r>
            <a:r>
              <a:rPr lang="nb-NO" sz="1100" dirty="0" err="1" smtClean="0"/>
              <a:t>chat</a:t>
            </a:r>
            <a:endParaRPr lang="nb-NO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100" dirty="0" smtClean="0"/>
              <a:t>Bruk nettleser på pc eller last ned </a:t>
            </a:r>
            <a:r>
              <a:rPr lang="nb-NO" sz="1100" dirty="0" err="1" smtClean="0"/>
              <a:t>app</a:t>
            </a:r>
            <a:r>
              <a:rPr lang="nb-NO" sz="1100" dirty="0" smtClean="0"/>
              <a:t> for mobil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100" dirty="0" smtClean="0"/>
              <a:t>Krever at alle deltakere har konto på </a:t>
            </a:r>
            <a:r>
              <a:rPr lang="nb-NO" sz="1100" dirty="0" err="1" smtClean="0"/>
              <a:t>Facebook</a:t>
            </a:r>
            <a:r>
              <a:rPr lang="nb-NO" sz="1100" dirty="0" smtClean="0"/>
              <a:t> eller </a:t>
            </a:r>
            <a:r>
              <a:rPr lang="nb-NO" sz="1100" dirty="0"/>
              <a:t>M</a:t>
            </a:r>
            <a:r>
              <a:rPr lang="nb-NO" sz="1100" dirty="0" smtClean="0"/>
              <a:t>essenger</a:t>
            </a:r>
          </a:p>
          <a:p>
            <a:pPr algn="ctr"/>
            <a:endParaRPr lang="nb-NO" sz="1400" dirty="0"/>
          </a:p>
        </p:txBody>
      </p:sp>
      <p:sp>
        <p:nvSpPr>
          <p:cNvPr id="20" name="Rektangel 19"/>
          <p:cNvSpPr/>
          <p:nvPr/>
        </p:nvSpPr>
        <p:spPr>
          <a:xfrm>
            <a:off x="804124" y="473435"/>
            <a:ext cx="105393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4400" dirty="0" smtClean="0">
                <a:latin typeface="+mj-lt"/>
              </a:rPr>
              <a:t>Verktøy for gjennomføring av videomøter </a:t>
            </a:r>
            <a:endParaRPr lang="nb-NO" sz="4400" dirty="0">
              <a:latin typeface="+mj-lt"/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9" t="6301" r="6556" b="3653"/>
          <a:stretch/>
        </p:blipFill>
        <p:spPr>
          <a:xfrm>
            <a:off x="6892343" y="1591637"/>
            <a:ext cx="900000" cy="947682"/>
          </a:xfrm>
          <a:prstGeom prst="rect">
            <a:avLst/>
          </a:prstGeom>
        </p:spPr>
      </p:pic>
      <p:sp>
        <p:nvSpPr>
          <p:cNvPr id="12" name="TekstSylinder 11"/>
          <p:cNvSpPr txBox="1"/>
          <p:nvPr/>
        </p:nvSpPr>
        <p:spPr>
          <a:xfrm>
            <a:off x="7800640" y="1591637"/>
            <a:ext cx="3336909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/>
              <a:t>Skype for business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100" dirty="0"/>
              <a:t>Videosamtale og </a:t>
            </a:r>
            <a:r>
              <a:rPr lang="nb-NO" sz="1100" dirty="0" err="1"/>
              <a:t>chat</a:t>
            </a:r>
            <a:endParaRPr lang="nb-NO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100" dirty="0"/>
              <a:t>Alle med @kirken.no-adresse har Business-konto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100" dirty="0"/>
              <a:t>Last ned program på pc eller </a:t>
            </a:r>
            <a:r>
              <a:rPr lang="nb-NO" sz="1100" dirty="0" err="1"/>
              <a:t>app</a:t>
            </a:r>
            <a:r>
              <a:rPr lang="nb-NO" sz="1100" dirty="0"/>
              <a:t> på mobil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100" dirty="0"/>
              <a:t>Kan </a:t>
            </a:r>
            <a:r>
              <a:rPr lang="nb-NO" sz="1100" dirty="0" smtClean="0"/>
              <a:t>planlegge møter </a:t>
            </a:r>
            <a:r>
              <a:rPr lang="nb-NO" sz="1100" dirty="0"/>
              <a:t>i </a:t>
            </a:r>
            <a:r>
              <a:rPr lang="nb-NO" sz="1100" dirty="0" err="1"/>
              <a:t>outlook</a:t>
            </a:r>
            <a:endParaRPr lang="nb-NO" sz="1100" dirty="0"/>
          </a:p>
          <a:p>
            <a:pPr algn="ctr"/>
            <a:endParaRPr lang="nb-NO" sz="1400" dirty="0"/>
          </a:p>
        </p:txBody>
      </p:sp>
      <p:pic>
        <p:nvPicPr>
          <p:cNvPr id="13" name="Bilde 5" descr="Et bilde som inneholder objekt, klokke, tegning&#10;&#10;Beskrivelse som er generert med svært høy visshet">
            <a:extLst>
              <a:ext uri="{FF2B5EF4-FFF2-40B4-BE49-F238E27FC236}">
                <a16:creationId xmlns="" xmlns:a16="http://schemas.microsoft.com/office/drawing/2014/main" id="{D9DFFF66-B836-44D9-8E64-29E4F31D4A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713" y="2761615"/>
            <a:ext cx="2086847" cy="1942875"/>
          </a:xfrm>
          <a:prstGeom prst="rect">
            <a:avLst/>
          </a:prstGeom>
        </p:spPr>
      </p:pic>
      <p:sp>
        <p:nvSpPr>
          <p:cNvPr id="14" name="TekstSylinder 4">
            <a:extLst>
              <a:ext uri="{FF2B5EF4-FFF2-40B4-BE49-F238E27FC236}">
                <a16:creationId xmlns="" xmlns:a16="http://schemas.microsoft.com/office/drawing/2014/main" id="{151AB611-3289-44C4-89D3-A592176C4167}"/>
              </a:ext>
            </a:extLst>
          </p:cNvPr>
          <p:cNvSpPr txBox="1"/>
          <p:nvPr/>
        </p:nvSpPr>
        <p:spPr>
          <a:xfrm>
            <a:off x="2860567" y="2720995"/>
            <a:ext cx="3375477" cy="264687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b-NO" sz="2000" b="1" dirty="0"/>
              <a:t>Microsoft Teams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Videosamtale og </a:t>
            </a:r>
            <a:r>
              <a:rPr lang="nb-NO" sz="1600" dirty="0" err="1" smtClean="0"/>
              <a:t>chat</a:t>
            </a:r>
            <a:r>
              <a:rPr lang="nb-NO" sz="1600" dirty="0" smtClean="0"/>
              <a:t> opp til 250 deltakere</a:t>
            </a:r>
            <a:endParaRPr lang="nb-NO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Jobbe med felles </a:t>
            </a:r>
            <a:r>
              <a:rPr lang="nb-NO" sz="1600" dirty="0" smtClean="0"/>
              <a:t>dokumenter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Alle deltakere må ha tilgang og lastet ned programmet</a:t>
            </a:r>
            <a:endParaRPr lang="nb-NO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Last ned program på pc eller </a:t>
            </a:r>
            <a:r>
              <a:rPr lang="nb-NO" sz="1600" dirty="0" err="1"/>
              <a:t>app</a:t>
            </a:r>
            <a:r>
              <a:rPr lang="nb-NO" sz="1600" dirty="0"/>
              <a:t> på </a:t>
            </a:r>
            <a:r>
              <a:rPr lang="nb-NO" sz="1600" dirty="0" smtClean="0"/>
              <a:t>mobil, eller bruk nettleser på pc</a:t>
            </a:r>
            <a:endParaRPr lang="nb-NO" sz="1600" dirty="0"/>
          </a:p>
          <a:p>
            <a:pPr algn="ctr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3522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Skype for business: Samtale </a:t>
            </a:r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nb-NO" sz="2400" dirty="0"/>
              <a:t>Last ned Skype for business på </a:t>
            </a:r>
            <a:r>
              <a:rPr lang="nb-NO" sz="2400" dirty="0">
                <a:hlinkClick r:id="rId2"/>
              </a:rPr>
              <a:t>denne linken</a:t>
            </a:r>
            <a:r>
              <a:rPr lang="nb-NO" sz="2400" dirty="0"/>
              <a:t> (utenfor plattform!), velg Last ned en gratis basisklient</a:t>
            </a:r>
            <a:r>
              <a:rPr lang="nb-NO" sz="2400" dirty="0" smtClean="0"/>
              <a:t>.</a:t>
            </a:r>
          </a:p>
          <a:p>
            <a:r>
              <a:rPr lang="nb-NO" sz="2400" dirty="0" smtClean="0"/>
              <a:t>Logg </a:t>
            </a:r>
            <a:r>
              <a:rPr lang="nb-NO" sz="2400" dirty="0"/>
              <a:t>inn med din @kirken.no-e-post og passord</a:t>
            </a:r>
            <a:r>
              <a:rPr lang="nb-NO" sz="2400" dirty="0" smtClean="0"/>
              <a:t>.</a:t>
            </a:r>
          </a:p>
          <a:p>
            <a:r>
              <a:rPr lang="nb-NO" sz="2400" dirty="0" smtClean="0"/>
              <a:t>Søk opp en eller flere kontakter, </a:t>
            </a:r>
            <a:r>
              <a:rPr lang="nb-NO" sz="2400" dirty="0" err="1" smtClean="0"/>
              <a:t>dobbelklikk</a:t>
            </a:r>
            <a:r>
              <a:rPr lang="nb-NO" sz="2400" dirty="0" smtClean="0"/>
              <a:t> for å ringe</a:t>
            </a:r>
          </a:p>
          <a:p>
            <a:r>
              <a:rPr lang="nb-NO" sz="2400" dirty="0" smtClean="0"/>
              <a:t>Se utfyllende info i Kirkepartners veiledning </a:t>
            </a:r>
            <a:r>
              <a:rPr lang="nb-NO" sz="2400" dirty="0" smtClean="0">
                <a:hlinkClick r:id="rId3"/>
              </a:rPr>
              <a:t>for samtaler her</a:t>
            </a:r>
            <a:r>
              <a:rPr lang="nb-NO" sz="2400" dirty="0" smtClean="0"/>
              <a:t>.</a:t>
            </a:r>
            <a:endParaRPr lang="nb-NO" sz="2400" dirty="0"/>
          </a:p>
        </p:txBody>
      </p:sp>
      <p:pic>
        <p:nvPicPr>
          <p:cNvPr id="7" name="Plassholder for innhold 6" descr="Skjermutklipp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211" y="1690688"/>
            <a:ext cx="2981254" cy="4351338"/>
          </a:xfrm>
        </p:spPr>
      </p:pic>
    </p:spTree>
    <p:extLst>
      <p:ext uri="{BB962C8B-B14F-4D97-AF65-F5344CB8AC3E}">
        <p14:creationId xmlns:p14="http://schemas.microsoft.com/office/powerpoint/2010/main" val="39258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5500" dirty="0" smtClean="0"/>
              <a:t>Veiledning for bruk av Hangouts</a:t>
            </a:r>
            <a:endParaRPr lang="nb-NO" sz="5500" dirty="0"/>
          </a:p>
        </p:txBody>
      </p:sp>
      <p:sp>
        <p:nvSpPr>
          <p:cNvPr id="6" name="Plassholder for teks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559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Hangouts: Logg inn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2400" b="1" dirty="0" smtClean="0"/>
              <a:t>Gå til </a:t>
            </a:r>
            <a:r>
              <a:rPr lang="nb-NO" sz="2400" b="1" dirty="0" smtClean="0">
                <a:hlinkClick r:id="rId2"/>
              </a:rPr>
              <a:t>hangouts.google.com</a:t>
            </a:r>
            <a:endParaRPr lang="nb-NO" sz="2400" b="1" dirty="0" smtClean="0"/>
          </a:p>
          <a:p>
            <a:pPr marL="514350" indent="-514350">
              <a:buFont typeface="+mj-lt"/>
              <a:buAutoNum type="arabicPeriod"/>
            </a:pPr>
            <a:r>
              <a:rPr lang="nb-NO" sz="2400" dirty="0" smtClean="0"/>
              <a:t>Velg videoanrop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2400" dirty="0" smtClean="0"/>
              <a:t>Skriv inn din </a:t>
            </a:r>
            <a:r>
              <a:rPr lang="nb-NO" sz="2400" dirty="0" err="1" smtClean="0"/>
              <a:t>gmail</a:t>
            </a:r>
            <a:r>
              <a:rPr lang="nb-NO" sz="2400" dirty="0" smtClean="0"/>
              <a:t>-adresse (eller annen google-konto), og deretter passord</a:t>
            </a:r>
          </a:p>
          <a:p>
            <a:pPr marL="514350" indent="-514350">
              <a:buFont typeface="+mj-lt"/>
              <a:buAutoNum type="arabicPeriod"/>
            </a:pPr>
            <a:endParaRPr lang="nb-NO" dirty="0"/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sz="1800" dirty="0" smtClean="0"/>
              <a:t>Hvis du ikke har konto kan du trykke på «Opprett konto» for å opprette konto</a:t>
            </a:r>
          </a:p>
          <a:p>
            <a:endParaRPr lang="nb-NO" dirty="0" smtClean="0"/>
          </a:p>
          <a:p>
            <a:endParaRPr lang="nb-NO" dirty="0"/>
          </a:p>
        </p:txBody>
      </p:sp>
      <p:pic>
        <p:nvPicPr>
          <p:cNvPr id="5" name="Plassholder for innhold 4" descr="Google Hangouts - Google Chrome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4"/>
          <a:stretch/>
        </p:blipFill>
        <p:spPr>
          <a:xfrm>
            <a:off x="6757899" y="1292029"/>
            <a:ext cx="4316408" cy="2136297"/>
          </a:xfrm>
        </p:spPr>
      </p:pic>
      <p:pic>
        <p:nvPicPr>
          <p:cNvPr id="7" name="Bilde 6" descr="Logg på – Google-kontoer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1"/>
          <a:stretch/>
        </p:blipFill>
        <p:spPr>
          <a:xfrm>
            <a:off x="6757899" y="3641415"/>
            <a:ext cx="4316408" cy="2731545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6632153" y="2180256"/>
            <a:ext cx="648510" cy="5779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Ellipse 5"/>
          <p:cNvSpPr/>
          <p:nvPr/>
        </p:nvSpPr>
        <p:spPr>
          <a:xfrm>
            <a:off x="8216759" y="4499472"/>
            <a:ext cx="1556123" cy="8023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467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Hangouts: Gi tillatelse til kamera og mikrofon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8200" y="1809441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nb-NO" dirty="0" smtClean="0"/>
              <a:t>Gi </a:t>
            </a:r>
            <a:r>
              <a:rPr lang="nb-NO" dirty="0" err="1" smtClean="0"/>
              <a:t>Hangout</a:t>
            </a:r>
            <a:r>
              <a:rPr lang="nb-NO" dirty="0" smtClean="0"/>
              <a:t> tilgang til mikrofon og kamera ved å trykke på «tillat» i boksen som kommer opp</a:t>
            </a:r>
            <a:endParaRPr lang="nb-NO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5846" t="4937" r="6320" b="9163"/>
          <a:stretch/>
        </p:blipFill>
        <p:spPr>
          <a:xfrm>
            <a:off x="6096000" y="1809441"/>
            <a:ext cx="6032405" cy="3852000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6478736" y="2031863"/>
            <a:ext cx="792892" cy="5684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488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Hangouts: Inviter deltakere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b="1" dirty="0" smtClean="0"/>
              <a:t>Det er to måter å legge til folk i møtet på: 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 smtClean="0"/>
              <a:t>Inviter folk i møtet ved å skrive inn e-post-adressen i feltet og deretter klikk på «Inviter»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 smtClean="0"/>
              <a:t>Klikk på «Kopier linken for å dele», åpne </a:t>
            </a:r>
            <a:r>
              <a:rPr lang="nb-NO" dirty="0" err="1" smtClean="0"/>
              <a:t>e-postprogram</a:t>
            </a:r>
            <a:r>
              <a:rPr lang="nb-NO" dirty="0" smtClean="0"/>
              <a:t> eller et chatteprogram, høyreklikk og velg «lim inn»</a:t>
            </a:r>
            <a:endParaRPr lang="nb-NO" dirty="0"/>
          </a:p>
        </p:txBody>
      </p:sp>
      <p:pic>
        <p:nvPicPr>
          <p:cNvPr id="5" name="Bilde 4" descr="Hangouts-videoanrop - Google Chro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374" y="1825625"/>
            <a:ext cx="5785829" cy="3853377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8524913" y="3501049"/>
            <a:ext cx="192131" cy="67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Ellipse 6"/>
          <p:cNvSpPr/>
          <p:nvPr/>
        </p:nvSpPr>
        <p:spPr>
          <a:xfrm>
            <a:off x="7828085" y="3365365"/>
            <a:ext cx="2238406" cy="9557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787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Hangouts: Dele skjerm	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783436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sz="2400" b="1" dirty="0" smtClean="0"/>
              <a:t>Bruk skjermdeling for å vise en powerpointpresentasjon, notatblokk eller jobbe sammen på et dokument</a:t>
            </a:r>
          </a:p>
          <a:p>
            <a:r>
              <a:rPr lang="nb-NO" sz="2400" dirty="0" smtClean="0"/>
              <a:t>Trykk på de tre prikkene i høyre hjørne, og velg «Del skjermen»</a:t>
            </a:r>
          </a:p>
          <a:p>
            <a:r>
              <a:rPr lang="nb-NO" sz="2400" dirty="0" smtClean="0"/>
              <a:t>Du får da valg om hvilken skjerm eller hvilket program du vil dele, velg en skjerm eller et program </a:t>
            </a:r>
          </a:p>
          <a:p>
            <a:r>
              <a:rPr lang="nb-NO" sz="2400" dirty="0" smtClean="0"/>
              <a:t>Trykk «Stopp» øverst i vinduet for å avslutte skjermdeling</a:t>
            </a:r>
            <a:endParaRPr lang="nb-NO" sz="2400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56105" t="7537" r="6259" b="10283"/>
          <a:stretch/>
        </p:blipFill>
        <p:spPr>
          <a:xfrm>
            <a:off x="5621636" y="1825625"/>
            <a:ext cx="6272520" cy="3852000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11101264" y="1795517"/>
            <a:ext cx="792892" cy="5684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670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dirty="0" smtClean="0"/>
              <a:t>Hangouts: Legge til folk underveis i møtet </a:t>
            </a:r>
            <a:endParaRPr lang="nb-NO" sz="4000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 smtClean="0"/>
              <a:t>Klikk på Person-pluss-tegnet i høyre hjørne </a:t>
            </a:r>
          </a:p>
          <a:p>
            <a:r>
              <a:rPr lang="nb-NO" dirty="0" smtClean="0"/>
              <a:t>Legg til ved å legge inn e-posta-dressen og klikk «Inviter» eller kopier linken og send i et </a:t>
            </a:r>
            <a:r>
              <a:rPr lang="nb-NO" dirty="0" err="1" smtClean="0"/>
              <a:t>chatprogram</a:t>
            </a:r>
            <a:r>
              <a:rPr lang="nb-NO" dirty="0" smtClean="0"/>
              <a:t> eller en e-post.</a:t>
            </a:r>
            <a:endParaRPr lang="nb-NO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073" y="2223011"/>
            <a:ext cx="390027" cy="390027"/>
          </a:xfrm>
        </p:spPr>
      </p:pic>
      <p:pic>
        <p:nvPicPr>
          <p:cNvPr id="8" name="Bilde 7" descr="Hangouts-videoanrop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374" y="1825625"/>
            <a:ext cx="5785829" cy="3853377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7828085" y="3365365"/>
            <a:ext cx="2238406" cy="9557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38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5500" dirty="0" smtClean="0"/>
              <a:t>Bruk av andre verktøy</a:t>
            </a:r>
            <a:endParaRPr lang="nb-NO" sz="5500" dirty="0"/>
          </a:p>
        </p:txBody>
      </p:sp>
      <p:sp>
        <p:nvSpPr>
          <p:cNvPr id="6" name="Plassholder for teks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668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Messenger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789178" cy="4351338"/>
          </a:xfrm>
        </p:spPr>
        <p:txBody>
          <a:bodyPr>
            <a:normAutofit/>
          </a:bodyPr>
          <a:lstStyle/>
          <a:p>
            <a:pPr lvl="0"/>
            <a:r>
              <a:rPr lang="nb-NO" sz="2000" dirty="0"/>
              <a:t>Krever at alle deltakere har profil på </a:t>
            </a:r>
            <a:r>
              <a:rPr lang="nb-NO" sz="2000" dirty="0" err="1"/>
              <a:t>Facebook</a:t>
            </a:r>
            <a:r>
              <a:rPr lang="nb-NO" sz="2000" dirty="0"/>
              <a:t> og/eller Messenger </a:t>
            </a:r>
          </a:p>
          <a:p>
            <a:pPr lvl="0"/>
            <a:r>
              <a:rPr lang="nb-NO" sz="2000" dirty="0"/>
              <a:t>Trenger ikke </a:t>
            </a:r>
            <a:r>
              <a:rPr lang="nb-NO" sz="2000" dirty="0" err="1"/>
              <a:t>nedlasting</a:t>
            </a:r>
            <a:r>
              <a:rPr lang="nb-NO" sz="2000" dirty="0"/>
              <a:t>, bare vanlig nettleser – eller </a:t>
            </a:r>
            <a:r>
              <a:rPr lang="nb-NO" sz="2000" dirty="0" err="1"/>
              <a:t>app</a:t>
            </a:r>
            <a:r>
              <a:rPr lang="nb-NO" sz="2000" dirty="0"/>
              <a:t> på mobil eller nettbrett </a:t>
            </a:r>
          </a:p>
          <a:p>
            <a:pPr lvl="0"/>
            <a:r>
              <a:rPr lang="nb-NO" sz="2000" dirty="0" smtClean="0"/>
              <a:t>Kan fort bli </a:t>
            </a:r>
            <a:r>
              <a:rPr lang="nb-NO" sz="2000" dirty="0"/>
              <a:t>hakkete med mange </a:t>
            </a:r>
            <a:r>
              <a:rPr lang="nb-NO" sz="2000" dirty="0" smtClean="0"/>
              <a:t>deltakere</a:t>
            </a:r>
          </a:p>
          <a:p>
            <a:pPr lvl="0"/>
            <a:r>
              <a:rPr lang="nb-NO" sz="2000" dirty="0" smtClean="0"/>
              <a:t>Maksimalt 50 personer, ved mer enn seks vises kun bilde av den som snakker </a:t>
            </a:r>
            <a:endParaRPr lang="nb-NO" sz="2000" dirty="0"/>
          </a:p>
          <a:p>
            <a:pPr lvl="0"/>
            <a:r>
              <a:rPr lang="nb-NO" sz="2000" dirty="0"/>
              <a:t>På mobil: Åpne </a:t>
            </a:r>
            <a:r>
              <a:rPr lang="nb-NO" sz="2000" dirty="0" smtClean="0"/>
              <a:t>Messenger-</a:t>
            </a:r>
            <a:r>
              <a:rPr lang="nb-NO" sz="2000" dirty="0" err="1" smtClean="0"/>
              <a:t>appen</a:t>
            </a:r>
            <a:r>
              <a:rPr lang="nb-NO" sz="2000" dirty="0"/>
              <a:t>, søk opp og velg kontakten du vil ringe, trykk på video-symbolet for å ringe. </a:t>
            </a:r>
          </a:p>
          <a:p>
            <a:pPr lvl="0"/>
            <a:r>
              <a:rPr lang="nb-NO" sz="2000" dirty="0"/>
              <a:t>På data: Søk opp kontakten i samtalefeltet på </a:t>
            </a:r>
            <a:r>
              <a:rPr lang="nb-NO" sz="2000" u="sng" dirty="0" err="1">
                <a:hlinkClick r:id="rId2"/>
              </a:rPr>
              <a:t>Facebook</a:t>
            </a:r>
            <a:r>
              <a:rPr lang="nb-NO" sz="2000" dirty="0"/>
              <a:t>, eller gå til </a:t>
            </a:r>
            <a:r>
              <a:rPr lang="nb-NO" sz="2000" u="sng" dirty="0">
                <a:hlinkClick r:id="rId3"/>
              </a:rPr>
              <a:t>messenger.com</a:t>
            </a:r>
            <a:r>
              <a:rPr lang="nb-NO" sz="2000" dirty="0"/>
              <a:t>. Trykk på video-symbolet for å ringe. </a:t>
            </a:r>
          </a:p>
          <a:p>
            <a:endParaRPr lang="nb-NO" sz="2000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5243371" y="3644899"/>
            <a:ext cx="12340277" cy="10362961"/>
          </a:xfrm>
        </p:spPr>
        <p:txBody>
          <a:bodyPr>
            <a:normAutofit/>
          </a:bodyPr>
          <a:lstStyle/>
          <a:p>
            <a:endParaRPr lang="nb-NO" dirty="0"/>
          </a:p>
        </p:txBody>
      </p:sp>
      <p:pic>
        <p:nvPicPr>
          <p:cNvPr id="1026" name="Picture 2" descr="44705271_2142580089403887_5810835089264738304_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799" y="1825625"/>
            <a:ext cx="1890361" cy="378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31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Facetime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7512782" cy="4351338"/>
          </a:xfrm>
        </p:spPr>
        <p:txBody>
          <a:bodyPr>
            <a:normAutofit lnSpcReduction="10000"/>
          </a:bodyPr>
          <a:lstStyle/>
          <a:p>
            <a:r>
              <a:rPr lang="nb-NO" sz="2000" dirty="0" smtClean="0"/>
              <a:t>Krever at alle deltakere har pc, nettbrett eller mobil fra Apple</a:t>
            </a:r>
          </a:p>
          <a:p>
            <a:r>
              <a:rPr lang="nb-NO" sz="2000" dirty="0" smtClean="0"/>
              <a:t>Programmet fins som standard på alle Apple-produkt</a:t>
            </a:r>
          </a:p>
          <a:p>
            <a:r>
              <a:rPr lang="nb-NO" sz="2000" dirty="0" smtClean="0"/>
              <a:t>Åpne </a:t>
            </a:r>
            <a:r>
              <a:rPr lang="nb-NO" sz="2000" dirty="0" err="1" smtClean="0"/>
              <a:t>Facetime-appen</a:t>
            </a:r>
            <a:r>
              <a:rPr lang="nb-NO" sz="2000" dirty="0" smtClean="0"/>
              <a:t> på din mobil, </a:t>
            </a:r>
            <a:r>
              <a:rPr lang="nb-NO" sz="2000" dirty="0" err="1" smtClean="0"/>
              <a:t>ipad</a:t>
            </a:r>
            <a:r>
              <a:rPr lang="nb-NO" sz="2000" dirty="0" smtClean="0"/>
              <a:t> eller </a:t>
            </a:r>
            <a:r>
              <a:rPr lang="nb-NO" sz="2000" dirty="0" err="1" smtClean="0"/>
              <a:t>iphone</a:t>
            </a:r>
            <a:endParaRPr lang="nb-NO" sz="2000" dirty="0" smtClean="0"/>
          </a:p>
          <a:p>
            <a:r>
              <a:rPr lang="nb-NO" sz="2000" dirty="0" smtClean="0"/>
              <a:t>Trykk på pluss-tegnet for å starte en ny samtale</a:t>
            </a:r>
          </a:p>
          <a:p>
            <a:r>
              <a:rPr lang="nb-NO" sz="2000" dirty="0" smtClean="0"/>
              <a:t>Legg til en eller flere personer med e-post eller telefonnummer</a:t>
            </a:r>
          </a:p>
          <a:p>
            <a:r>
              <a:rPr lang="nb-NO" sz="2000" dirty="0" smtClean="0"/>
              <a:t>Ring ved å trykke på den grønne knappen, enten med video eller bare lyd</a:t>
            </a:r>
          </a:p>
          <a:p>
            <a:r>
              <a:rPr lang="nb-NO" sz="2000" dirty="0" smtClean="0"/>
              <a:t>Dersom du skal legge til personer underveis i samtalen: Trekk fram menyen (sidemeny på pc, trykk på skjerm på mobil) verst i menyen og dra den oppover. Da får du opp mulighet for å legge til flere. </a:t>
            </a:r>
          </a:p>
          <a:p>
            <a:r>
              <a:rPr lang="nb-NO" sz="2000" dirty="0" smtClean="0"/>
              <a:t>Se en enkel forklaring på </a:t>
            </a:r>
            <a:r>
              <a:rPr lang="nb-NO" sz="2000" dirty="0" err="1">
                <a:hlinkClick r:id="rId2"/>
              </a:rPr>
              <a:t>Y</a:t>
            </a:r>
            <a:r>
              <a:rPr lang="nb-NO" sz="2000" dirty="0" err="1" smtClean="0">
                <a:hlinkClick r:id="rId2"/>
              </a:rPr>
              <a:t>outube</a:t>
            </a:r>
            <a:r>
              <a:rPr lang="nb-NO" sz="2000" dirty="0" smtClean="0">
                <a:hlinkClick r:id="rId2"/>
              </a:rPr>
              <a:t> her</a:t>
            </a:r>
            <a:endParaRPr lang="nb-NO" sz="2000" dirty="0" smtClean="0"/>
          </a:p>
          <a:p>
            <a:endParaRPr lang="nb-NO" sz="2000" dirty="0"/>
          </a:p>
        </p:txBody>
      </p:sp>
      <p:pic>
        <p:nvPicPr>
          <p:cNvPr id="8" name="Bilde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63" t="34329" r="24948" b="16491"/>
          <a:stretch/>
        </p:blipFill>
        <p:spPr bwMode="auto">
          <a:xfrm>
            <a:off x="8939895" y="1609768"/>
            <a:ext cx="2047586" cy="40546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6943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Praktiske tips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710882" cy="4351338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nb-NO" dirty="0"/>
              <a:t>Sitt i rolige omgivelser, helst alene</a:t>
            </a:r>
          </a:p>
          <a:p>
            <a:pPr lvl="0"/>
            <a:r>
              <a:rPr lang="nb-NO" dirty="0"/>
              <a:t>Ha god tilkobling til internett, helst kablet nettverk</a:t>
            </a:r>
          </a:p>
          <a:p>
            <a:pPr lvl="0"/>
            <a:r>
              <a:rPr lang="nb-NO" dirty="0"/>
              <a:t>Opplever du at det blir hakkete </a:t>
            </a:r>
            <a:r>
              <a:rPr lang="nb-NO" dirty="0" smtClean="0"/>
              <a:t>– kutt </a:t>
            </a:r>
            <a:r>
              <a:rPr lang="nb-NO" dirty="0"/>
              <a:t>ut </a:t>
            </a:r>
            <a:r>
              <a:rPr lang="nb-NO" dirty="0" smtClean="0"/>
              <a:t>kamera/bilde </a:t>
            </a:r>
            <a:r>
              <a:rPr lang="nb-NO" dirty="0"/>
              <a:t>og bare bruk lyd</a:t>
            </a:r>
          </a:p>
          <a:p>
            <a:pPr lvl="0"/>
            <a:r>
              <a:rPr lang="nb-NO" dirty="0"/>
              <a:t>Bruk </a:t>
            </a:r>
            <a:r>
              <a:rPr lang="nb-NO" dirty="0" err="1"/>
              <a:t>headset</a:t>
            </a:r>
            <a:r>
              <a:rPr lang="nb-NO" dirty="0"/>
              <a:t> med mikrofon, dersom du har dette tilgjengelig</a:t>
            </a:r>
          </a:p>
          <a:p>
            <a:pPr lvl="0"/>
            <a:r>
              <a:rPr lang="nb-NO" dirty="0"/>
              <a:t>Dersom dere er </a:t>
            </a:r>
            <a:r>
              <a:rPr lang="nb-NO" dirty="0" smtClean="0"/>
              <a:t>fire eller flere i møtet, </a:t>
            </a:r>
            <a:r>
              <a:rPr lang="nb-NO" dirty="0"/>
              <a:t>slå av (mute) mikrofonen din når du ikke skal snakke</a:t>
            </a:r>
          </a:p>
          <a:p>
            <a:pPr lvl="0"/>
            <a:r>
              <a:rPr lang="nb-NO" dirty="0"/>
              <a:t>Logg på og vær klar </a:t>
            </a:r>
            <a:r>
              <a:rPr lang="nb-NO" dirty="0" smtClean="0"/>
              <a:t>noen minutter </a:t>
            </a:r>
            <a:r>
              <a:rPr lang="nb-NO" dirty="0"/>
              <a:t>før møtet: test mikrofon og kamera</a:t>
            </a:r>
          </a:p>
          <a:p>
            <a:pPr lvl="0"/>
            <a:r>
              <a:rPr lang="nb-NO" dirty="0" smtClean="0"/>
              <a:t>Benytter </a:t>
            </a:r>
            <a:r>
              <a:rPr lang="nb-NO" dirty="0"/>
              <a:t>du </a:t>
            </a:r>
            <a:r>
              <a:rPr lang="nb-NO" dirty="0" smtClean="0"/>
              <a:t>Kirkepartner-plattformen</a:t>
            </a:r>
            <a:r>
              <a:rPr lang="nb-NO" dirty="0"/>
              <a:t>, er det anbefalt å gjennomføre møtet utenfor denne</a:t>
            </a:r>
          </a:p>
          <a:p>
            <a:r>
              <a:rPr lang="nb-NO" dirty="0" smtClean="0"/>
              <a:t>Bruk kamera dersom du har, det gjør samhandlingen bedre! </a:t>
            </a:r>
          </a:p>
          <a:p>
            <a:endParaRPr lang="nb-NO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12" y="1825625"/>
            <a:ext cx="4191788" cy="4351338"/>
          </a:xfrm>
        </p:spPr>
      </p:pic>
    </p:spTree>
    <p:extLst>
      <p:ext uri="{BB962C8B-B14F-4D97-AF65-F5344CB8AC3E}">
        <p14:creationId xmlns:p14="http://schemas.microsoft.com/office/powerpoint/2010/main" val="324831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God videomøteledelse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sz="2400" dirty="0" smtClean="0"/>
              <a:t>Gjør deg klar og logg på fem minutt før møtestart</a:t>
            </a:r>
          </a:p>
          <a:p>
            <a:r>
              <a:rPr lang="nb-NO" sz="2400" dirty="0" smtClean="0"/>
              <a:t>Start møtet med en navnerunde! Både for at alle skal øve seg på å snakke til en skjerm og for å teste at lyd og bilde fungerer.</a:t>
            </a:r>
          </a:p>
          <a:p>
            <a:r>
              <a:rPr lang="nb-NO" sz="2400" dirty="0" smtClean="0"/>
              <a:t>Fortell hvor lenge møtet varer, om skal være pause og hvem som noterer </a:t>
            </a:r>
            <a:endParaRPr lang="nb-NO" sz="2400" dirty="0"/>
          </a:p>
          <a:p>
            <a:r>
              <a:rPr lang="nb-NO" sz="2400" dirty="0" smtClean="0"/>
              <a:t>Ved mange deltakere:</a:t>
            </a:r>
          </a:p>
          <a:p>
            <a:pPr lvl="1"/>
            <a:r>
              <a:rPr lang="nb-NO" sz="2000" dirty="0" smtClean="0"/>
              <a:t>Bli enige om hvordan en ber om ordet/tegner seg til </a:t>
            </a:r>
            <a:r>
              <a:rPr lang="nb-NO" sz="2000" dirty="0" err="1" smtClean="0"/>
              <a:t>talelisten</a:t>
            </a:r>
            <a:r>
              <a:rPr lang="nb-NO" sz="2000" dirty="0" smtClean="0"/>
              <a:t> (si fra, skrive i </a:t>
            </a:r>
            <a:r>
              <a:rPr lang="nb-NO" sz="2000" dirty="0" err="1" smtClean="0"/>
              <a:t>chat</a:t>
            </a:r>
            <a:r>
              <a:rPr lang="nb-NO" sz="2000" dirty="0" smtClean="0"/>
              <a:t>, rekke opp hånd)</a:t>
            </a:r>
          </a:p>
          <a:p>
            <a:pPr lvl="1"/>
            <a:r>
              <a:rPr lang="nb-NO" sz="2000" dirty="0" smtClean="0"/>
              <a:t>Om få/de samme tar ordet, ta gjerne en runde der alle må si noe om saken</a:t>
            </a:r>
          </a:p>
          <a:p>
            <a:r>
              <a:rPr lang="nb-NO" sz="2400" dirty="0" smtClean="0"/>
              <a:t>Ved lange møter:</a:t>
            </a:r>
          </a:p>
          <a:p>
            <a:pPr lvl="1"/>
            <a:r>
              <a:rPr lang="nb-NO" sz="2000" dirty="0" smtClean="0"/>
              <a:t>Ta hyppige og korte pauser, for eksempel etter 60 eller 90 minutt</a:t>
            </a:r>
          </a:p>
          <a:p>
            <a:pPr lvl="1"/>
            <a:r>
              <a:rPr lang="nb-NO" sz="2000" dirty="0" smtClean="0"/>
              <a:t>La alle hver for seg tegne et bord med penn og papir, og plasser i fellesskap hvem som sitter hvor – et slags virtuelt møtebord  </a:t>
            </a:r>
          </a:p>
          <a:p>
            <a:pPr lvl="1"/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279435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Ta i bruk Teams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208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Teams: Last ned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nb-NO" sz="2400" dirty="0" smtClean="0"/>
              <a:t>Trykk på denne linken for å laste ned programvaren UTENFOR plattformen</a:t>
            </a:r>
          </a:p>
          <a:p>
            <a:r>
              <a:rPr lang="nb-NO" sz="2400" dirty="0">
                <a:hlinkClick r:id="rId2"/>
              </a:rPr>
              <a:t>https://products.office.com/nb-no/microsoft-teams/ </a:t>
            </a:r>
            <a:r>
              <a:rPr lang="nb-NO" sz="2400" dirty="0" err="1" smtClean="0">
                <a:hlinkClick r:id="rId2"/>
              </a:rPr>
              <a:t>download-app</a:t>
            </a:r>
            <a:endParaRPr lang="nb-NO" sz="2400" dirty="0" smtClean="0"/>
          </a:p>
          <a:p>
            <a:pPr marL="0" indent="0">
              <a:buNone/>
            </a:pPr>
            <a:endParaRPr lang="nb-NO" sz="2400" dirty="0" smtClean="0"/>
          </a:p>
          <a:p>
            <a:r>
              <a:rPr lang="nb-NO" sz="2400" dirty="0" smtClean="0"/>
              <a:t>Trykk på LAST NED</a:t>
            </a:r>
          </a:p>
          <a:p>
            <a:endParaRPr lang="nb-NO" sz="2400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6190" t="32157" r="53865" b="38041"/>
          <a:stretch/>
        </p:blipFill>
        <p:spPr>
          <a:xfrm>
            <a:off x="6255490" y="2083983"/>
            <a:ext cx="4183453" cy="1690577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6255490" y="3221665"/>
            <a:ext cx="1818167" cy="5528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Rektangel 3"/>
          <p:cNvSpPr/>
          <p:nvPr/>
        </p:nvSpPr>
        <p:spPr>
          <a:xfrm>
            <a:off x="6255490" y="5761464"/>
            <a:ext cx="45555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600" dirty="0"/>
              <a:t>Det er anbefalt å bruke Teams utenfor plattform når en skal ha video-møter, da video og kamera ofte blir dårlig kvalitet inne på plattform. </a:t>
            </a:r>
          </a:p>
        </p:txBody>
      </p:sp>
    </p:spTree>
    <p:extLst>
      <p:ext uri="{BB962C8B-B14F-4D97-AF65-F5344CB8AC3E}">
        <p14:creationId xmlns:p14="http://schemas.microsoft.com/office/powerpoint/2010/main" val="549363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Teams: Prøv og lær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/>
              <a:t>Det er ikke kapasitet til omfattende opplæring nå, men se </a:t>
            </a:r>
            <a:r>
              <a:rPr lang="nb-NO" dirty="0">
                <a:hlinkClick r:id="rId2"/>
              </a:rPr>
              <a:t>enkel veiledning her</a:t>
            </a:r>
            <a:r>
              <a:rPr lang="nb-NO" dirty="0"/>
              <a:t>.</a:t>
            </a:r>
            <a:br>
              <a:rPr lang="nb-NO" dirty="0"/>
            </a:br>
            <a:endParaRPr lang="nb-NO" dirty="0"/>
          </a:p>
          <a:p>
            <a:endParaRPr lang="nb-NO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573" y="1825625"/>
            <a:ext cx="5303227" cy="2828753"/>
          </a:xfrm>
        </p:spPr>
      </p:pic>
    </p:spTree>
    <p:extLst>
      <p:ext uri="{BB962C8B-B14F-4D97-AF65-F5344CB8AC3E}">
        <p14:creationId xmlns:p14="http://schemas.microsoft.com/office/powerpoint/2010/main" val="3179132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Bli med i et eksisterende møte på Teams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5330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Teams: Finn </a:t>
            </a:r>
            <a:r>
              <a:rPr lang="nb-NO" dirty="0"/>
              <a:t>t</a:t>
            </a:r>
            <a:r>
              <a:rPr lang="nb-NO" dirty="0" smtClean="0"/>
              <a:t>eamet</a:t>
            </a:r>
            <a:endParaRPr lang="nb-NO" dirty="0"/>
          </a:p>
        </p:txBody>
      </p:sp>
      <p:pic>
        <p:nvPicPr>
          <p:cNvPr id="6" name="Plassholder for innhold 5" descr="Skjermutklipp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044" y="1"/>
            <a:ext cx="797441" cy="6872071"/>
          </a:xfrm>
        </p:spPr>
      </p:pic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97924" y="1772463"/>
            <a:ext cx="5198076" cy="4351338"/>
          </a:xfrm>
        </p:spPr>
        <p:txBody>
          <a:bodyPr/>
          <a:lstStyle/>
          <a:p>
            <a:r>
              <a:rPr lang="nb-NO" dirty="0" smtClean="0"/>
              <a:t>I menyen helt til høyre i skjermbildet: trykk på Team</a:t>
            </a:r>
            <a:endParaRPr lang="nb-NO" dirty="0"/>
          </a:p>
        </p:txBody>
      </p:sp>
      <p:sp>
        <p:nvSpPr>
          <p:cNvPr id="7" name="Ellipse 6"/>
          <p:cNvSpPr/>
          <p:nvPr/>
        </p:nvSpPr>
        <p:spPr>
          <a:xfrm>
            <a:off x="8073657" y="1083154"/>
            <a:ext cx="1297172" cy="12150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47919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gendefinert 5">
      <a:majorFont>
        <a:latin typeface="Bryant Pro Regular"/>
        <a:ea typeface=""/>
        <a:cs typeface=""/>
      </a:majorFont>
      <a:minorFont>
        <a:latin typeface="Bryan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B3848319A1EC3408AD6EAC8E534CD0D" ma:contentTypeVersion="5" ma:contentTypeDescription="Opprett et nytt dokument." ma:contentTypeScope="" ma:versionID="e23b2f4fd06e16aa2b6c77d2bc8d89fb">
  <xsd:schema xmlns:xsd="http://www.w3.org/2001/XMLSchema" xmlns:xs="http://www.w3.org/2001/XMLSchema" xmlns:p="http://schemas.microsoft.com/office/2006/metadata/properties" xmlns:ns3="70c12e38-e30a-42ec-bfb3-9907174e8785" xmlns:ns4="a9255c2f-ed29-4840-b421-fb4e850002dd" targetNamespace="http://schemas.microsoft.com/office/2006/metadata/properties" ma:root="true" ma:fieldsID="389e16f4829a9313bb6be9180028ad72" ns3:_="" ns4:_="">
    <xsd:import namespace="70c12e38-e30a-42ec-bfb3-9907174e8785"/>
    <xsd:import namespace="a9255c2f-ed29-4840-b421-fb4e850002d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c12e38-e30a-42ec-bfb3-9907174e878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for deling av tips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255c2f-ed29-4840-b421-fb4e850002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64CFF05-C6CB-4F02-B9B3-564E978B2D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c12e38-e30a-42ec-bfb3-9907174e8785"/>
    <ds:schemaRef ds:uri="a9255c2f-ed29-4840-b421-fb4e850002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A9B1D3B-EE7D-463F-94E7-E5B298E4BED0}">
  <ds:schemaRefs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dcmitype/"/>
    <ds:schemaRef ds:uri="http://purl.org/dc/elements/1.1/"/>
    <ds:schemaRef ds:uri="http://schemas.microsoft.com/office/2006/metadata/properties"/>
    <ds:schemaRef ds:uri="70c12e38-e30a-42ec-bfb3-9907174e8785"/>
    <ds:schemaRef ds:uri="http://schemas.openxmlformats.org/package/2006/metadata/core-properties"/>
    <ds:schemaRef ds:uri="a9255c2f-ed29-4840-b421-fb4e850002dd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7551A7B-DF65-41B6-A64E-65D43B7AFCA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1067</TotalTime>
  <Words>1121</Words>
  <Application>Microsoft Office PowerPoint</Application>
  <PresentationFormat>Widescreen</PresentationFormat>
  <Paragraphs>125</Paragraphs>
  <Slides>29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29</vt:i4>
      </vt:variant>
    </vt:vector>
  </HeadingPairs>
  <TitlesOfParts>
    <vt:vector size="33" baseType="lpstr">
      <vt:lpstr>Arial</vt:lpstr>
      <vt:lpstr>Bryant Pro Light</vt:lpstr>
      <vt:lpstr>Bryant Pro Regular</vt:lpstr>
      <vt:lpstr>Office-tema</vt:lpstr>
      <vt:lpstr>Gode videomøter</vt:lpstr>
      <vt:lpstr>PowerPoint-presentasjon</vt:lpstr>
      <vt:lpstr>Praktiske tips</vt:lpstr>
      <vt:lpstr>God videomøteledelse</vt:lpstr>
      <vt:lpstr>Ta i bruk Teams</vt:lpstr>
      <vt:lpstr>Teams: Last ned</vt:lpstr>
      <vt:lpstr>Teams: Prøv og lær</vt:lpstr>
      <vt:lpstr>Bli med i et eksisterende møte på Teams</vt:lpstr>
      <vt:lpstr>Teams: Finn teamet</vt:lpstr>
      <vt:lpstr>Teams: Finn møtet</vt:lpstr>
      <vt:lpstr>Teams: Bli med i møtet</vt:lpstr>
      <vt:lpstr>Teams: Mikrofonbruk i møtet</vt:lpstr>
      <vt:lpstr>Start et nytt møte på Teams </vt:lpstr>
      <vt:lpstr>Teams: Finn Teamet</vt:lpstr>
      <vt:lpstr>Teams: Velg team</vt:lpstr>
      <vt:lpstr>Teams: Start møte </vt:lpstr>
      <vt:lpstr>Teams: Gi navn til møtet</vt:lpstr>
      <vt:lpstr>Teams: Mikrofonbruk i møtet</vt:lpstr>
      <vt:lpstr>Bruk av Skype for business</vt:lpstr>
      <vt:lpstr>Skype for business: Samtale </vt:lpstr>
      <vt:lpstr>Veiledning for bruk av Hangouts</vt:lpstr>
      <vt:lpstr>Hangouts: Logg inn</vt:lpstr>
      <vt:lpstr>Hangouts: Gi tillatelse til kamera og mikrofon</vt:lpstr>
      <vt:lpstr>Hangouts: Inviter deltakere</vt:lpstr>
      <vt:lpstr>Hangouts: Dele skjerm </vt:lpstr>
      <vt:lpstr>Hangouts: Legge til folk underveis i møtet </vt:lpstr>
      <vt:lpstr>Bruk av andre verktøy</vt:lpstr>
      <vt:lpstr>Messenger</vt:lpstr>
      <vt:lpstr>Facetime</vt:lpstr>
    </vt:vector>
  </TitlesOfParts>
  <Company>Kirkepartner IKT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Tips og gode verktøy for  videomøter</dc:title>
  <dc:creator>Anders Emil Kaldhol</dc:creator>
  <cp:lastModifiedBy>Anders Emil Kaldhol</cp:lastModifiedBy>
  <cp:revision>50</cp:revision>
  <dcterms:created xsi:type="dcterms:W3CDTF">2020-03-12T12:19:36Z</dcterms:created>
  <dcterms:modified xsi:type="dcterms:W3CDTF">2020-03-17T07:26:17Z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0x0101000B3848319A1EC3408AD6EAC8E534CD0D</vt:lpwstr>
  </property>
</Properties>
</file>