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2" r:id="rId5"/>
  </p:sldMasterIdLst>
  <p:notesMasterIdLst>
    <p:notesMasterId r:id="rId23"/>
  </p:notesMasterIdLst>
  <p:handoutMasterIdLst>
    <p:handoutMasterId r:id="rId24"/>
  </p:handoutMasterIdLst>
  <p:sldIdLst>
    <p:sldId id="365" r:id="rId6"/>
    <p:sldId id="427" r:id="rId7"/>
    <p:sldId id="434" r:id="rId8"/>
    <p:sldId id="411" r:id="rId9"/>
    <p:sldId id="429" r:id="rId10"/>
    <p:sldId id="263" r:id="rId11"/>
    <p:sldId id="431" r:id="rId12"/>
    <p:sldId id="381" r:id="rId13"/>
    <p:sldId id="437" r:id="rId14"/>
    <p:sldId id="392" r:id="rId15"/>
    <p:sldId id="405" r:id="rId16"/>
    <p:sldId id="386" r:id="rId17"/>
    <p:sldId id="383" r:id="rId18"/>
    <p:sldId id="432" r:id="rId19"/>
    <p:sldId id="388" r:id="rId20"/>
    <p:sldId id="438" r:id="rId21"/>
    <p:sldId id="436" r:id="rId22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1" userDrawn="1">
          <p15:clr>
            <a:srgbClr val="A4A3A4"/>
          </p15:clr>
        </p15:guide>
        <p15:guide id="2" pos="74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6A5"/>
    <a:srgbClr val="C0C1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445" autoAdjust="0"/>
  </p:normalViewPr>
  <p:slideViewPr>
    <p:cSldViewPr snapToGrid="0">
      <p:cViewPr varScale="1">
        <p:scale>
          <a:sx n="81" d="100"/>
          <a:sy n="81" d="100"/>
        </p:scale>
        <p:origin x="1716" y="84"/>
      </p:cViewPr>
      <p:guideLst>
        <p:guide orient="horz" pos="151"/>
        <p:guide pos="746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ers Emil Kaldhol" userId="749e9dc2-ba21-47af-b61a-e474e82cfa3f" providerId="ADAL" clId="{6DD231C2-AAB6-447E-B6BD-CCE2EC0111C4}"/>
    <pc:docChg chg="custSel addSld delSld modSld sldOrd">
      <pc:chgData name="Anders Emil Kaldhol" userId="749e9dc2-ba21-47af-b61a-e474e82cfa3f" providerId="ADAL" clId="{6DD231C2-AAB6-447E-B6BD-CCE2EC0111C4}" dt="2020-09-15T12:58:49.839" v="29" actId="6549"/>
      <pc:docMkLst>
        <pc:docMk/>
      </pc:docMkLst>
      <pc:sldChg chg="delSp mod modNotesTx">
        <pc:chgData name="Anders Emil Kaldhol" userId="749e9dc2-ba21-47af-b61a-e474e82cfa3f" providerId="ADAL" clId="{6DD231C2-AAB6-447E-B6BD-CCE2EC0111C4}" dt="2020-09-15T12:58:27.850" v="22" actId="6549"/>
        <pc:sldMkLst>
          <pc:docMk/>
          <pc:sldMk cId="2608679844" sldId="263"/>
        </pc:sldMkLst>
        <pc:spChg chg="del">
          <ac:chgData name="Anders Emil Kaldhol" userId="749e9dc2-ba21-47af-b61a-e474e82cfa3f" providerId="ADAL" clId="{6DD231C2-AAB6-447E-B6BD-CCE2EC0111C4}" dt="2020-09-15T12:58:06.069" v="17" actId="478"/>
          <ac:spMkLst>
            <pc:docMk/>
            <pc:sldMk cId="2608679844" sldId="263"/>
            <ac:spMk id="3" creationId="{00000000-0000-0000-0000-000000000000}"/>
          </ac:spMkLst>
        </pc:spChg>
      </pc:sldChg>
      <pc:sldChg chg="modNotesTx">
        <pc:chgData name="Anders Emil Kaldhol" userId="749e9dc2-ba21-47af-b61a-e474e82cfa3f" providerId="ADAL" clId="{6DD231C2-AAB6-447E-B6BD-CCE2EC0111C4}" dt="2020-09-15T12:58:32.406" v="23" actId="6549"/>
        <pc:sldMkLst>
          <pc:docMk/>
          <pc:sldMk cId="884146974" sldId="381"/>
        </pc:sldMkLst>
      </pc:sldChg>
      <pc:sldChg chg="modSp mod modNotesTx">
        <pc:chgData name="Anders Emil Kaldhol" userId="749e9dc2-ba21-47af-b61a-e474e82cfa3f" providerId="ADAL" clId="{6DD231C2-AAB6-447E-B6BD-CCE2EC0111C4}" dt="2020-09-15T12:58:44.623" v="27" actId="6549"/>
        <pc:sldMkLst>
          <pc:docMk/>
          <pc:sldMk cId="4078761466" sldId="383"/>
        </pc:sldMkLst>
        <pc:picChg chg="mod modCrop">
          <ac:chgData name="Anders Emil Kaldhol" userId="749e9dc2-ba21-47af-b61a-e474e82cfa3f" providerId="ADAL" clId="{6DD231C2-AAB6-447E-B6BD-CCE2EC0111C4}" dt="2020-09-15T12:57:42.124" v="10" actId="1076"/>
          <ac:picMkLst>
            <pc:docMk/>
            <pc:sldMk cId="4078761466" sldId="383"/>
            <ac:picMk id="6" creationId="{4B972180-C615-45C9-B72F-F28CF607FC1C}"/>
          </ac:picMkLst>
        </pc:picChg>
      </pc:sldChg>
      <pc:sldChg chg="modSp mod">
        <pc:chgData name="Anders Emil Kaldhol" userId="749e9dc2-ba21-47af-b61a-e474e82cfa3f" providerId="ADAL" clId="{6DD231C2-AAB6-447E-B6BD-CCE2EC0111C4}" dt="2020-09-15T12:57:30.018" v="6" actId="1076"/>
        <pc:sldMkLst>
          <pc:docMk/>
          <pc:sldMk cId="2219923497" sldId="386"/>
        </pc:sldMkLst>
        <pc:picChg chg="mod modCrop">
          <ac:chgData name="Anders Emil Kaldhol" userId="749e9dc2-ba21-47af-b61a-e474e82cfa3f" providerId="ADAL" clId="{6DD231C2-AAB6-447E-B6BD-CCE2EC0111C4}" dt="2020-09-15T12:57:30.018" v="6" actId="1076"/>
          <ac:picMkLst>
            <pc:docMk/>
            <pc:sldMk cId="2219923497" sldId="386"/>
            <ac:picMk id="6" creationId="{0902DD65-AE6B-40D7-AD2C-9055CCE6C286}"/>
          </ac:picMkLst>
        </pc:picChg>
      </pc:sldChg>
      <pc:sldChg chg="modSp mod modNotesTx">
        <pc:chgData name="Anders Emil Kaldhol" userId="749e9dc2-ba21-47af-b61a-e474e82cfa3f" providerId="ADAL" clId="{6DD231C2-AAB6-447E-B6BD-CCE2EC0111C4}" dt="2020-09-15T12:58:47.575" v="28" actId="6549"/>
        <pc:sldMkLst>
          <pc:docMk/>
          <pc:sldMk cId="1978562395" sldId="388"/>
        </pc:sldMkLst>
        <pc:picChg chg="mod">
          <ac:chgData name="Anders Emil Kaldhol" userId="749e9dc2-ba21-47af-b61a-e474e82cfa3f" providerId="ADAL" clId="{6DD231C2-AAB6-447E-B6BD-CCE2EC0111C4}" dt="2020-09-15T12:57:55.142" v="12" actId="1076"/>
          <ac:picMkLst>
            <pc:docMk/>
            <pc:sldMk cId="1978562395" sldId="388"/>
            <ac:picMk id="6" creationId="{1DA36FCD-68E6-40A3-B310-21DFBA2F13C9}"/>
          </ac:picMkLst>
        </pc:picChg>
      </pc:sldChg>
      <pc:sldChg chg="modNotesTx">
        <pc:chgData name="Anders Emil Kaldhol" userId="749e9dc2-ba21-47af-b61a-e474e82cfa3f" providerId="ADAL" clId="{6DD231C2-AAB6-447E-B6BD-CCE2EC0111C4}" dt="2020-09-15T12:58:37.376" v="25" actId="6549"/>
        <pc:sldMkLst>
          <pc:docMk/>
          <pc:sldMk cId="1217109359" sldId="392"/>
        </pc:sldMkLst>
      </pc:sldChg>
      <pc:sldChg chg="modSp mod modNotesTx">
        <pc:chgData name="Anders Emil Kaldhol" userId="749e9dc2-ba21-47af-b61a-e474e82cfa3f" providerId="ADAL" clId="{6DD231C2-AAB6-447E-B6BD-CCE2EC0111C4}" dt="2020-09-15T12:58:39.976" v="26" actId="6549"/>
        <pc:sldMkLst>
          <pc:docMk/>
          <pc:sldMk cId="1674491172" sldId="405"/>
        </pc:sldMkLst>
        <pc:picChg chg="mod modCrop">
          <ac:chgData name="Anders Emil Kaldhol" userId="749e9dc2-ba21-47af-b61a-e474e82cfa3f" providerId="ADAL" clId="{6DD231C2-AAB6-447E-B6BD-CCE2EC0111C4}" dt="2020-09-15T12:57:22.947" v="4" actId="1076"/>
          <ac:picMkLst>
            <pc:docMk/>
            <pc:sldMk cId="1674491172" sldId="405"/>
            <ac:picMk id="3" creationId="{38A93FB3-B88E-4795-8E48-CC907F51F57A}"/>
          </ac:picMkLst>
        </pc:picChg>
      </pc:sldChg>
      <pc:sldChg chg="del">
        <pc:chgData name="Anders Emil Kaldhol" userId="749e9dc2-ba21-47af-b61a-e474e82cfa3f" providerId="ADAL" clId="{6DD231C2-AAB6-447E-B6BD-CCE2EC0111C4}" dt="2020-09-15T12:57:58.635" v="14" actId="47"/>
        <pc:sldMkLst>
          <pc:docMk/>
          <pc:sldMk cId="3444265310" sldId="418"/>
        </pc:sldMkLst>
      </pc:sldChg>
      <pc:sldChg chg="del">
        <pc:chgData name="Anders Emil Kaldhol" userId="749e9dc2-ba21-47af-b61a-e474e82cfa3f" providerId="ADAL" clId="{6DD231C2-AAB6-447E-B6BD-CCE2EC0111C4}" dt="2020-09-15T12:57:59.541" v="15" actId="47"/>
        <pc:sldMkLst>
          <pc:docMk/>
          <pc:sldMk cId="1247087026" sldId="419"/>
        </pc:sldMkLst>
      </pc:sldChg>
      <pc:sldChg chg="modSp mod">
        <pc:chgData name="Anders Emil Kaldhol" userId="749e9dc2-ba21-47af-b61a-e474e82cfa3f" providerId="ADAL" clId="{6DD231C2-AAB6-447E-B6BD-CCE2EC0111C4}" dt="2020-09-15T12:57:00.910" v="0" actId="1076"/>
        <pc:sldMkLst>
          <pc:docMk/>
          <pc:sldMk cId="1162534918" sldId="427"/>
        </pc:sldMkLst>
        <pc:spChg chg="mod">
          <ac:chgData name="Anders Emil Kaldhol" userId="749e9dc2-ba21-47af-b61a-e474e82cfa3f" providerId="ADAL" clId="{6DD231C2-AAB6-447E-B6BD-CCE2EC0111C4}" dt="2020-09-15T12:57:00.910" v="0" actId="1076"/>
          <ac:spMkLst>
            <pc:docMk/>
            <pc:sldMk cId="1162534918" sldId="427"/>
            <ac:spMk id="4" creationId="{BE7FB383-DF92-4CEE-A1A3-D1FBE9613932}"/>
          </ac:spMkLst>
        </pc:spChg>
        <pc:picChg chg="mod">
          <ac:chgData name="Anders Emil Kaldhol" userId="749e9dc2-ba21-47af-b61a-e474e82cfa3f" providerId="ADAL" clId="{6DD231C2-AAB6-447E-B6BD-CCE2EC0111C4}" dt="2020-09-15T12:57:00.910" v="0" actId="1076"/>
          <ac:picMkLst>
            <pc:docMk/>
            <pc:sldMk cId="1162534918" sldId="427"/>
            <ac:picMk id="3" creationId="{AEA96320-F1B9-44CD-9D94-55B8F869BCE7}"/>
          </ac:picMkLst>
        </pc:picChg>
      </pc:sldChg>
      <pc:sldChg chg="modSp mod">
        <pc:chgData name="Anders Emil Kaldhol" userId="749e9dc2-ba21-47af-b61a-e474e82cfa3f" providerId="ADAL" clId="{6DD231C2-AAB6-447E-B6BD-CCE2EC0111C4}" dt="2020-09-15T12:57:47.717" v="11" actId="1076"/>
        <pc:sldMkLst>
          <pc:docMk/>
          <pc:sldMk cId="2479425391" sldId="432"/>
        </pc:sldMkLst>
        <pc:graphicFrameChg chg="mod">
          <ac:chgData name="Anders Emil Kaldhol" userId="749e9dc2-ba21-47af-b61a-e474e82cfa3f" providerId="ADAL" clId="{6DD231C2-AAB6-447E-B6BD-CCE2EC0111C4}" dt="2020-09-15T12:57:47.717" v="11" actId="1076"/>
          <ac:graphicFrameMkLst>
            <pc:docMk/>
            <pc:sldMk cId="2479425391" sldId="432"/>
            <ac:graphicFrameMk id="4" creationId="{8110BFA0-47B3-40A4-8151-6340C82F5355}"/>
          </ac:graphicFrameMkLst>
        </pc:graphicFrameChg>
      </pc:sldChg>
      <pc:sldChg chg="modSp mod modNotesTx">
        <pc:chgData name="Anders Emil Kaldhol" userId="749e9dc2-ba21-47af-b61a-e474e82cfa3f" providerId="ADAL" clId="{6DD231C2-AAB6-447E-B6BD-CCE2EC0111C4}" dt="2020-09-15T12:58:23.646" v="21" actId="6549"/>
        <pc:sldMkLst>
          <pc:docMk/>
          <pc:sldMk cId="821751534" sldId="434"/>
        </pc:sldMkLst>
        <pc:picChg chg="mod">
          <ac:chgData name="Anders Emil Kaldhol" userId="749e9dc2-ba21-47af-b61a-e474e82cfa3f" providerId="ADAL" clId="{6DD231C2-AAB6-447E-B6BD-CCE2EC0111C4}" dt="2020-09-15T12:57:04.174" v="1" actId="1076"/>
          <ac:picMkLst>
            <pc:docMk/>
            <pc:sldMk cId="821751534" sldId="434"/>
            <ac:picMk id="8" creationId="{90DD1B49-C70E-4144-A994-057E95BAFFAA}"/>
          </ac:picMkLst>
        </pc:picChg>
      </pc:sldChg>
      <pc:sldChg chg="del">
        <pc:chgData name="Anders Emil Kaldhol" userId="749e9dc2-ba21-47af-b61a-e474e82cfa3f" providerId="ADAL" clId="{6DD231C2-AAB6-447E-B6BD-CCE2EC0111C4}" dt="2020-09-15T12:58:00.888" v="16" actId="47"/>
        <pc:sldMkLst>
          <pc:docMk/>
          <pc:sldMk cId="344719347" sldId="435"/>
        </pc:sldMkLst>
      </pc:sldChg>
      <pc:sldChg chg="modNotesTx">
        <pc:chgData name="Anders Emil Kaldhol" userId="749e9dc2-ba21-47af-b61a-e474e82cfa3f" providerId="ADAL" clId="{6DD231C2-AAB6-447E-B6BD-CCE2EC0111C4}" dt="2020-09-15T12:58:35.002" v="24" actId="6549"/>
        <pc:sldMkLst>
          <pc:docMk/>
          <pc:sldMk cId="2885875856" sldId="437"/>
        </pc:sldMkLst>
      </pc:sldChg>
      <pc:sldChg chg="del">
        <pc:chgData name="Anders Emil Kaldhol" userId="749e9dc2-ba21-47af-b61a-e474e82cfa3f" providerId="ADAL" clId="{6DD231C2-AAB6-447E-B6BD-CCE2EC0111C4}" dt="2020-09-15T12:57:57.809" v="13" actId="47"/>
        <pc:sldMkLst>
          <pc:docMk/>
          <pc:sldMk cId="4059876475" sldId="438"/>
        </pc:sldMkLst>
      </pc:sldChg>
      <pc:sldChg chg="add ord modNotesTx">
        <pc:chgData name="Anders Emil Kaldhol" userId="749e9dc2-ba21-47af-b61a-e474e82cfa3f" providerId="ADAL" clId="{6DD231C2-AAB6-447E-B6BD-CCE2EC0111C4}" dt="2020-09-15T12:58:49.839" v="29" actId="6549"/>
        <pc:sldMkLst>
          <pc:docMk/>
          <pc:sldMk cId="4061774226" sldId="438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B6AD9D-A81E-4884-A577-5ECE0F8D7CBA}" type="doc">
      <dgm:prSet loTypeId="urn:microsoft.com/office/officeart/2005/8/layout/hProcess9" loCatId="process" qsTypeId="urn:microsoft.com/office/officeart/2005/8/quickstyle/simple1" qsCatId="simple" csTypeId="urn:microsoft.com/office/officeart/2005/8/colors/accent2_1" csCatId="accent2" phldr="1"/>
      <dgm:spPr/>
    </dgm:pt>
    <dgm:pt modelId="{2C86D32E-A414-4CF9-B24E-017A2D07DF81}">
      <dgm:prSet phldrT="[Tekst]" custT="1"/>
      <dgm:spPr/>
      <dgm:t>
        <a:bodyPr/>
        <a:lstStyle/>
        <a:p>
          <a:r>
            <a:rPr lang="nb-NO" sz="1400" dirty="0">
              <a:latin typeface="+mj-lt"/>
            </a:rPr>
            <a:t>1996: </a:t>
          </a:r>
        </a:p>
        <a:p>
          <a:r>
            <a:rPr lang="nb-NO" sz="1400" dirty="0">
              <a:latin typeface="+mj-lt"/>
            </a:rPr>
            <a:t>Kirkelov, lokalt ansatte</a:t>
          </a:r>
        </a:p>
      </dgm:t>
    </dgm:pt>
    <dgm:pt modelId="{ACC9C2D2-CD29-47FB-BAB1-75A6B594304A}" type="parTrans" cxnId="{26F25180-F516-4D45-9A62-05D4F0D1C6B4}">
      <dgm:prSet/>
      <dgm:spPr/>
      <dgm:t>
        <a:bodyPr/>
        <a:lstStyle/>
        <a:p>
          <a:endParaRPr lang="nb-NO"/>
        </a:p>
      </dgm:t>
    </dgm:pt>
    <dgm:pt modelId="{1B0AAE78-4F13-4064-8DC3-6D45A913F45F}" type="sibTrans" cxnId="{26F25180-F516-4D45-9A62-05D4F0D1C6B4}">
      <dgm:prSet/>
      <dgm:spPr/>
      <dgm:t>
        <a:bodyPr/>
        <a:lstStyle/>
        <a:p>
          <a:endParaRPr lang="nb-NO"/>
        </a:p>
      </dgm:t>
    </dgm:pt>
    <dgm:pt modelId="{8CBC348C-B3DF-4679-942B-80BB00B0CAFE}">
      <dgm:prSet phldrT="[Tekst]" custT="1"/>
      <dgm:spPr/>
      <dgm:t>
        <a:bodyPr/>
        <a:lstStyle/>
        <a:p>
          <a:r>
            <a:rPr lang="nb-NO" sz="1400" dirty="0">
              <a:latin typeface="+mj-lt"/>
            </a:rPr>
            <a:t>2008: </a:t>
          </a:r>
        </a:p>
        <a:p>
          <a:r>
            <a:rPr lang="nb-NO" sz="1400" dirty="0">
              <a:latin typeface="+mj-lt"/>
            </a:rPr>
            <a:t>Kirkeforlik</a:t>
          </a:r>
        </a:p>
      </dgm:t>
    </dgm:pt>
    <dgm:pt modelId="{BAC8FEED-C576-4B32-8248-C6549F39F751}" type="parTrans" cxnId="{6AB33FCE-FC47-45F7-9FA9-1E5BB38748F5}">
      <dgm:prSet/>
      <dgm:spPr/>
      <dgm:t>
        <a:bodyPr/>
        <a:lstStyle/>
        <a:p>
          <a:endParaRPr lang="nb-NO"/>
        </a:p>
      </dgm:t>
    </dgm:pt>
    <dgm:pt modelId="{F1ED1FC3-3035-466D-86A4-83054A2C8575}" type="sibTrans" cxnId="{6AB33FCE-FC47-45F7-9FA9-1E5BB38748F5}">
      <dgm:prSet/>
      <dgm:spPr/>
      <dgm:t>
        <a:bodyPr/>
        <a:lstStyle/>
        <a:p>
          <a:endParaRPr lang="nb-NO"/>
        </a:p>
      </dgm:t>
    </dgm:pt>
    <dgm:pt modelId="{8DCC016D-D5B4-4741-A1FB-57511011874B}">
      <dgm:prSet phldrT="[Tekst]" custT="1"/>
      <dgm:spPr/>
      <dgm:t>
        <a:bodyPr/>
        <a:lstStyle/>
        <a:p>
          <a:r>
            <a:rPr lang="nb-NO" sz="1400" dirty="0">
              <a:latin typeface="+mj-lt"/>
            </a:rPr>
            <a:t>2012: Grunnlovs-endring</a:t>
          </a:r>
        </a:p>
      </dgm:t>
    </dgm:pt>
    <dgm:pt modelId="{2391D875-0D00-4A9E-97CF-BD6EAF983D1F}" type="parTrans" cxnId="{C7EFF535-BC38-4015-BAAD-2C745879796C}">
      <dgm:prSet/>
      <dgm:spPr/>
      <dgm:t>
        <a:bodyPr/>
        <a:lstStyle/>
        <a:p>
          <a:endParaRPr lang="nb-NO"/>
        </a:p>
      </dgm:t>
    </dgm:pt>
    <dgm:pt modelId="{4DF12592-932D-4C67-8FF2-EF3ECB1C1E86}" type="sibTrans" cxnId="{C7EFF535-BC38-4015-BAAD-2C745879796C}">
      <dgm:prSet/>
      <dgm:spPr/>
      <dgm:t>
        <a:bodyPr/>
        <a:lstStyle/>
        <a:p>
          <a:endParaRPr lang="nb-NO"/>
        </a:p>
      </dgm:t>
    </dgm:pt>
    <dgm:pt modelId="{CC61DC7A-2A76-4386-BCCA-5D6F18B0951F}">
      <dgm:prSet phldrT="[Tekst]" custT="1"/>
      <dgm:spPr/>
      <dgm:t>
        <a:bodyPr/>
        <a:lstStyle/>
        <a:p>
          <a:r>
            <a:rPr lang="nb-NO" sz="1400" dirty="0">
              <a:latin typeface="+mj-lt"/>
            </a:rPr>
            <a:t>2017: </a:t>
          </a:r>
        </a:p>
        <a:p>
          <a:r>
            <a:rPr lang="nb-NO" sz="1400" dirty="0">
              <a:latin typeface="+mj-lt"/>
            </a:rPr>
            <a:t>Eget rettssubjekt</a:t>
          </a:r>
        </a:p>
      </dgm:t>
    </dgm:pt>
    <dgm:pt modelId="{7CECA5C1-BDFF-4B97-8F9F-5ABF7F6EFAFB}" type="parTrans" cxnId="{177F0227-112D-4BDB-B153-2D3006B40C83}">
      <dgm:prSet/>
      <dgm:spPr/>
      <dgm:t>
        <a:bodyPr/>
        <a:lstStyle/>
        <a:p>
          <a:endParaRPr lang="nb-NO"/>
        </a:p>
      </dgm:t>
    </dgm:pt>
    <dgm:pt modelId="{D5FE9100-4F79-4D58-8698-879F830F2220}" type="sibTrans" cxnId="{177F0227-112D-4BDB-B153-2D3006B40C83}">
      <dgm:prSet/>
      <dgm:spPr/>
      <dgm:t>
        <a:bodyPr/>
        <a:lstStyle/>
        <a:p>
          <a:endParaRPr lang="nb-NO"/>
        </a:p>
      </dgm:t>
    </dgm:pt>
    <dgm:pt modelId="{73586757-06D5-4724-B0AA-8FB031AABD08}">
      <dgm:prSet phldrT="[Tekst]" custT="1"/>
      <dgm:spPr/>
      <dgm:t>
        <a:bodyPr/>
        <a:lstStyle/>
        <a:p>
          <a:r>
            <a:rPr lang="nb-NO" sz="1400" dirty="0">
              <a:latin typeface="+mj-lt"/>
            </a:rPr>
            <a:t>2019-2021:</a:t>
          </a:r>
          <a:br>
            <a:rPr lang="nb-NO" sz="1400" dirty="0">
              <a:latin typeface="+mj-lt"/>
            </a:rPr>
          </a:br>
          <a:r>
            <a:rPr lang="nb-NO" sz="1400" dirty="0">
              <a:latin typeface="+mj-lt"/>
            </a:rPr>
            <a:t>Prosjekt ny kirkelig organisering</a:t>
          </a:r>
        </a:p>
      </dgm:t>
    </dgm:pt>
    <dgm:pt modelId="{2ECD787A-6A8A-4E63-8520-EF3708872E8F}" type="parTrans" cxnId="{A0B33009-2351-4C33-9E8A-9CEB01B9044C}">
      <dgm:prSet/>
      <dgm:spPr/>
      <dgm:t>
        <a:bodyPr/>
        <a:lstStyle/>
        <a:p>
          <a:endParaRPr lang="nb-NO"/>
        </a:p>
      </dgm:t>
    </dgm:pt>
    <dgm:pt modelId="{880E25BD-7E80-4E77-A4F1-273DB9ED586B}" type="sibTrans" cxnId="{A0B33009-2351-4C33-9E8A-9CEB01B9044C}">
      <dgm:prSet/>
      <dgm:spPr/>
      <dgm:t>
        <a:bodyPr/>
        <a:lstStyle/>
        <a:p>
          <a:endParaRPr lang="nb-NO"/>
        </a:p>
      </dgm:t>
    </dgm:pt>
    <dgm:pt modelId="{D3E2D5F2-4897-41A0-AF62-F819A2B5C222}">
      <dgm:prSet phldrT="[Tekst]" custT="1"/>
      <dgm:spPr/>
      <dgm:t>
        <a:bodyPr/>
        <a:lstStyle/>
        <a:p>
          <a:r>
            <a:rPr lang="nb-NO" sz="1400" dirty="0">
              <a:latin typeface="+mj-lt"/>
            </a:rPr>
            <a:t>April 2020:</a:t>
          </a:r>
          <a:br>
            <a:rPr lang="nb-NO" sz="1400" dirty="0">
              <a:latin typeface="+mj-lt"/>
            </a:rPr>
          </a:br>
          <a:r>
            <a:rPr lang="nb-NO" sz="1400" dirty="0">
              <a:latin typeface="+mj-lt"/>
            </a:rPr>
            <a:t>Ny lov for tro- og livssyn-samfunn vedtatt</a:t>
          </a:r>
        </a:p>
      </dgm:t>
    </dgm:pt>
    <dgm:pt modelId="{D1FD90F3-42AB-4550-877D-B91348317093}" type="parTrans" cxnId="{0A85DFD4-3E85-4874-A277-50580A53800F}">
      <dgm:prSet/>
      <dgm:spPr/>
      <dgm:t>
        <a:bodyPr/>
        <a:lstStyle/>
        <a:p>
          <a:endParaRPr lang="nb-NO"/>
        </a:p>
      </dgm:t>
    </dgm:pt>
    <dgm:pt modelId="{9CCC1476-F968-421C-8675-473828CA8CE5}" type="sibTrans" cxnId="{0A85DFD4-3E85-4874-A277-50580A53800F}">
      <dgm:prSet/>
      <dgm:spPr/>
      <dgm:t>
        <a:bodyPr/>
        <a:lstStyle/>
        <a:p>
          <a:endParaRPr lang="nb-NO"/>
        </a:p>
      </dgm:t>
    </dgm:pt>
    <dgm:pt modelId="{2F3A0965-2D9F-4654-964D-4C8E5468B611}">
      <dgm:prSet phldrT="[Tekst]" custT="1"/>
      <dgm:spPr/>
      <dgm:t>
        <a:bodyPr/>
        <a:lstStyle/>
        <a:p>
          <a:pPr>
            <a:buNone/>
          </a:pPr>
          <a:r>
            <a:rPr lang="nb-NO" sz="1400" i="0" dirty="0">
              <a:latin typeface="+mj-lt"/>
            </a:rPr>
            <a:t>Kirkemøtet 2005:</a:t>
          </a:r>
          <a:br>
            <a:rPr lang="nb-NO" sz="1400" i="1" dirty="0">
              <a:latin typeface="+mj-lt"/>
            </a:rPr>
          </a:br>
          <a:r>
            <a:rPr lang="nb-NO" sz="1400" i="1" dirty="0">
              <a:latin typeface="+mj-lt"/>
            </a:rPr>
            <a:t>«Felles arbeidsgiver-ansvar i en fremtidig kirkeordning»</a:t>
          </a:r>
          <a:endParaRPr lang="nb-NO" sz="1400" dirty="0">
            <a:latin typeface="+mj-lt"/>
          </a:endParaRPr>
        </a:p>
      </dgm:t>
    </dgm:pt>
    <dgm:pt modelId="{B9C74E47-5436-4779-9F17-C39D9897D085}" type="parTrans" cxnId="{ADCB8C8E-8D3F-40E4-89AD-02201D778E07}">
      <dgm:prSet/>
      <dgm:spPr/>
      <dgm:t>
        <a:bodyPr/>
        <a:lstStyle/>
        <a:p>
          <a:endParaRPr lang="nb-NO"/>
        </a:p>
      </dgm:t>
    </dgm:pt>
    <dgm:pt modelId="{1F8F7895-53D3-44F3-A0FB-ED34827E5282}" type="sibTrans" cxnId="{ADCB8C8E-8D3F-40E4-89AD-02201D778E07}">
      <dgm:prSet/>
      <dgm:spPr/>
      <dgm:t>
        <a:bodyPr/>
        <a:lstStyle/>
        <a:p>
          <a:endParaRPr lang="nb-NO"/>
        </a:p>
      </dgm:t>
    </dgm:pt>
    <dgm:pt modelId="{D6CD14CD-EF67-4DD3-9088-D651C409649F}">
      <dgm:prSet phldrT="[Tekst]" custT="1"/>
      <dgm:spPr/>
      <dgm:t>
        <a:bodyPr/>
        <a:lstStyle/>
        <a:p>
          <a:r>
            <a:rPr lang="nb-NO" sz="1400" dirty="0">
              <a:latin typeface="+mj-lt"/>
            </a:rPr>
            <a:t>Kirkemøtet 2013:</a:t>
          </a:r>
          <a:br>
            <a:rPr lang="nb-NO" sz="1400" dirty="0">
              <a:latin typeface="+mj-lt"/>
            </a:rPr>
          </a:br>
          <a:r>
            <a:rPr lang="nb-NO" sz="1400" i="1" dirty="0">
              <a:latin typeface="+mj-lt"/>
            </a:rPr>
            <a:t>Ny kirkeordning etter 2013</a:t>
          </a:r>
        </a:p>
      </dgm:t>
    </dgm:pt>
    <dgm:pt modelId="{8AD848D3-3206-45C5-8CDA-4318337E9D50}" type="parTrans" cxnId="{CEC50EB5-12E5-4C75-95D8-1F8D1FD15D68}">
      <dgm:prSet/>
      <dgm:spPr/>
      <dgm:t>
        <a:bodyPr/>
        <a:lstStyle/>
        <a:p>
          <a:endParaRPr lang="nb-NO"/>
        </a:p>
      </dgm:t>
    </dgm:pt>
    <dgm:pt modelId="{B9616FD1-EDC5-4647-B2D4-EEDA96516F69}" type="sibTrans" cxnId="{CEC50EB5-12E5-4C75-95D8-1F8D1FD15D68}">
      <dgm:prSet/>
      <dgm:spPr/>
      <dgm:t>
        <a:bodyPr/>
        <a:lstStyle/>
        <a:p>
          <a:endParaRPr lang="nb-NO"/>
        </a:p>
      </dgm:t>
    </dgm:pt>
    <dgm:pt modelId="{ACFB3974-F9F8-4718-B070-E70D9D5FC70C}" type="pres">
      <dgm:prSet presAssocID="{EDB6AD9D-A81E-4884-A577-5ECE0F8D7CBA}" presName="CompostProcess" presStyleCnt="0">
        <dgm:presLayoutVars>
          <dgm:dir/>
          <dgm:resizeHandles val="exact"/>
        </dgm:presLayoutVars>
      </dgm:prSet>
      <dgm:spPr/>
    </dgm:pt>
    <dgm:pt modelId="{37348933-72E2-4CB4-B32E-285651C7386F}" type="pres">
      <dgm:prSet presAssocID="{EDB6AD9D-A81E-4884-A577-5ECE0F8D7CBA}" presName="arrow" presStyleLbl="bgShp" presStyleIdx="0" presStyleCnt="1" custLinFactNeighborX="704"/>
      <dgm:spPr/>
    </dgm:pt>
    <dgm:pt modelId="{419520C0-18CF-476D-A97C-0A8D10818215}" type="pres">
      <dgm:prSet presAssocID="{EDB6AD9D-A81E-4884-A577-5ECE0F8D7CBA}" presName="linearProcess" presStyleCnt="0"/>
      <dgm:spPr/>
    </dgm:pt>
    <dgm:pt modelId="{C86B2936-5E9B-4B97-A03E-392F40B4F0EC}" type="pres">
      <dgm:prSet presAssocID="{2C86D32E-A414-4CF9-B24E-017A2D07DF81}" presName="textNode" presStyleLbl="node1" presStyleIdx="0" presStyleCnt="8">
        <dgm:presLayoutVars>
          <dgm:bulletEnabled val="1"/>
        </dgm:presLayoutVars>
      </dgm:prSet>
      <dgm:spPr/>
    </dgm:pt>
    <dgm:pt modelId="{C8D6F4EA-69F4-4D3A-9558-D47A231D05E6}" type="pres">
      <dgm:prSet presAssocID="{1B0AAE78-4F13-4064-8DC3-6D45A913F45F}" presName="sibTrans" presStyleCnt="0"/>
      <dgm:spPr/>
    </dgm:pt>
    <dgm:pt modelId="{16FF398F-89D9-4ED7-B776-5579E972C363}" type="pres">
      <dgm:prSet presAssocID="{2F3A0965-2D9F-4654-964D-4C8E5468B611}" presName="textNode" presStyleLbl="node1" presStyleIdx="1" presStyleCnt="8">
        <dgm:presLayoutVars>
          <dgm:bulletEnabled val="1"/>
        </dgm:presLayoutVars>
      </dgm:prSet>
      <dgm:spPr/>
    </dgm:pt>
    <dgm:pt modelId="{E3933D54-F43A-413A-AB77-408693FD8D9C}" type="pres">
      <dgm:prSet presAssocID="{1F8F7895-53D3-44F3-A0FB-ED34827E5282}" presName="sibTrans" presStyleCnt="0"/>
      <dgm:spPr/>
    </dgm:pt>
    <dgm:pt modelId="{9221138B-4C65-498D-96DE-DAF1DDD9DD79}" type="pres">
      <dgm:prSet presAssocID="{8CBC348C-B3DF-4679-942B-80BB00B0CAFE}" presName="textNode" presStyleLbl="node1" presStyleIdx="2" presStyleCnt="8">
        <dgm:presLayoutVars>
          <dgm:bulletEnabled val="1"/>
        </dgm:presLayoutVars>
      </dgm:prSet>
      <dgm:spPr/>
    </dgm:pt>
    <dgm:pt modelId="{B0546C4E-3796-431F-8BBC-5B421DDA0DCF}" type="pres">
      <dgm:prSet presAssocID="{F1ED1FC3-3035-466D-86A4-83054A2C8575}" presName="sibTrans" presStyleCnt="0"/>
      <dgm:spPr/>
    </dgm:pt>
    <dgm:pt modelId="{08FFEF6F-5456-4CF4-AD8A-33A46AAFB17C}" type="pres">
      <dgm:prSet presAssocID="{8DCC016D-D5B4-4741-A1FB-57511011874B}" presName="textNode" presStyleLbl="node1" presStyleIdx="3" presStyleCnt="8">
        <dgm:presLayoutVars>
          <dgm:bulletEnabled val="1"/>
        </dgm:presLayoutVars>
      </dgm:prSet>
      <dgm:spPr/>
    </dgm:pt>
    <dgm:pt modelId="{79497D24-68CF-4125-A122-CC326B81992E}" type="pres">
      <dgm:prSet presAssocID="{4DF12592-932D-4C67-8FF2-EF3ECB1C1E86}" presName="sibTrans" presStyleCnt="0"/>
      <dgm:spPr/>
    </dgm:pt>
    <dgm:pt modelId="{9C9EB989-970D-42F1-A6ED-9EBC0AB616BF}" type="pres">
      <dgm:prSet presAssocID="{D6CD14CD-EF67-4DD3-9088-D651C409649F}" presName="textNode" presStyleLbl="node1" presStyleIdx="4" presStyleCnt="8">
        <dgm:presLayoutVars>
          <dgm:bulletEnabled val="1"/>
        </dgm:presLayoutVars>
      </dgm:prSet>
      <dgm:spPr/>
    </dgm:pt>
    <dgm:pt modelId="{882DFBE9-6D5C-4304-9556-259B7390AFDA}" type="pres">
      <dgm:prSet presAssocID="{B9616FD1-EDC5-4647-B2D4-EEDA96516F69}" presName="sibTrans" presStyleCnt="0"/>
      <dgm:spPr/>
    </dgm:pt>
    <dgm:pt modelId="{744D0BF8-EB6C-49BE-8057-F8CF23EF3EA4}" type="pres">
      <dgm:prSet presAssocID="{CC61DC7A-2A76-4386-BCCA-5D6F18B0951F}" presName="textNode" presStyleLbl="node1" presStyleIdx="5" presStyleCnt="8">
        <dgm:presLayoutVars>
          <dgm:bulletEnabled val="1"/>
        </dgm:presLayoutVars>
      </dgm:prSet>
      <dgm:spPr/>
    </dgm:pt>
    <dgm:pt modelId="{738AEE5C-469F-4B96-B087-16731529C57F}" type="pres">
      <dgm:prSet presAssocID="{D5FE9100-4F79-4D58-8698-879F830F2220}" presName="sibTrans" presStyleCnt="0"/>
      <dgm:spPr/>
    </dgm:pt>
    <dgm:pt modelId="{7993960C-57DA-4EF9-A514-E6963766AFAA}" type="pres">
      <dgm:prSet presAssocID="{73586757-06D5-4724-B0AA-8FB031AABD08}" presName="textNode" presStyleLbl="node1" presStyleIdx="6" presStyleCnt="8">
        <dgm:presLayoutVars>
          <dgm:bulletEnabled val="1"/>
        </dgm:presLayoutVars>
      </dgm:prSet>
      <dgm:spPr/>
    </dgm:pt>
    <dgm:pt modelId="{6905A7B9-68D0-4651-96AE-C0BD0D2221D4}" type="pres">
      <dgm:prSet presAssocID="{880E25BD-7E80-4E77-A4F1-273DB9ED586B}" presName="sibTrans" presStyleCnt="0"/>
      <dgm:spPr/>
    </dgm:pt>
    <dgm:pt modelId="{7F2020F1-709A-438A-A500-AAEB89517379}" type="pres">
      <dgm:prSet presAssocID="{D3E2D5F2-4897-41A0-AF62-F819A2B5C222}" presName="textNode" presStyleLbl="node1" presStyleIdx="7" presStyleCnt="8">
        <dgm:presLayoutVars>
          <dgm:bulletEnabled val="1"/>
        </dgm:presLayoutVars>
      </dgm:prSet>
      <dgm:spPr/>
    </dgm:pt>
  </dgm:ptLst>
  <dgm:cxnLst>
    <dgm:cxn modelId="{A0B33009-2351-4C33-9E8A-9CEB01B9044C}" srcId="{EDB6AD9D-A81E-4884-A577-5ECE0F8D7CBA}" destId="{73586757-06D5-4724-B0AA-8FB031AABD08}" srcOrd="6" destOrd="0" parTransId="{2ECD787A-6A8A-4E63-8520-EF3708872E8F}" sibTransId="{880E25BD-7E80-4E77-A4F1-273DB9ED586B}"/>
    <dgm:cxn modelId="{39B3051C-CC59-41E2-BF91-93453809496E}" type="presOf" srcId="{D6CD14CD-EF67-4DD3-9088-D651C409649F}" destId="{9C9EB989-970D-42F1-A6ED-9EBC0AB616BF}" srcOrd="0" destOrd="0" presId="urn:microsoft.com/office/officeart/2005/8/layout/hProcess9"/>
    <dgm:cxn modelId="{29877F20-69D4-4F83-8333-FC429D069B87}" type="presOf" srcId="{CC61DC7A-2A76-4386-BCCA-5D6F18B0951F}" destId="{744D0BF8-EB6C-49BE-8057-F8CF23EF3EA4}" srcOrd="0" destOrd="0" presId="urn:microsoft.com/office/officeart/2005/8/layout/hProcess9"/>
    <dgm:cxn modelId="{177F0227-112D-4BDB-B153-2D3006B40C83}" srcId="{EDB6AD9D-A81E-4884-A577-5ECE0F8D7CBA}" destId="{CC61DC7A-2A76-4386-BCCA-5D6F18B0951F}" srcOrd="5" destOrd="0" parTransId="{7CECA5C1-BDFF-4B97-8F9F-5ABF7F6EFAFB}" sibTransId="{D5FE9100-4F79-4D58-8698-879F830F2220}"/>
    <dgm:cxn modelId="{C7EFF535-BC38-4015-BAAD-2C745879796C}" srcId="{EDB6AD9D-A81E-4884-A577-5ECE0F8D7CBA}" destId="{8DCC016D-D5B4-4741-A1FB-57511011874B}" srcOrd="3" destOrd="0" parTransId="{2391D875-0D00-4A9E-97CF-BD6EAF983D1F}" sibTransId="{4DF12592-932D-4C67-8FF2-EF3ECB1C1E86}"/>
    <dgm:cxn modelId="{CDE9DE73-AE9C-4BB9-A182-A97A9E135AD5}" type="presOf" srcId="{D3E2D5F2-4897-41A0-AF62-F819A2B5C222}" destId="{7F2020F1-709A-438A-A500-AAEB89517379}" srcOrd="0" destOrd="0" presId="urn:microsoft.com/office/officeart/2005/8/layout/hProcess9"/>
    <dgm:cxn modelId="{26F25180-F516-4D45-9A62-05D4F0D1C6B4}" srcId="{EDB6AD9D-A81E-4884-A577-5ECE0F8D7CBA}" destId="{2C86D32E-A414-4CF9-B24E-017A2D07DF81}" srcOrd="0" destOrd="0" parTransId="{ACC9C2D2-CD29-47FB-BAB1-75A6B594304A}" sibTransId="{1B0AAE78-4F13-4064-8DC3-6D45A913F45F}"/>
    <dgm:cxn modelId="{B7ACD08D-81D3-4848-8822-E38476E36071}" type="presOf" srcId="{8CBC348C-B3DF-4679-942B-80BB00B0CAFE}" destId="{9221138B-4C65-498D-96DE-DAF1DDD9DD79}" srcOrd="0" destOrd="0" presId="urn:microsoft.com/office/officeart/2005/8/layout/hProcess9"/>
    <dgm:cxn modelId="{ADCB8C8E-8D3F-40E4-89AD-02201D778E07}" srcId="{EDB6AD9D-A81E-4884-A577-5ECE0F8D7CBA}" destId="{2F3A0965-2D9F-4654-964D-4C8E5468B611}" srcOrd="1" destOrd="0" parTransId="{B9C74E47-5436-4779-9F17-C39D9897D085}" sibTransId="{1F8F7895-53D3-44F3-A0FB-ED34827E5282}"/>
    <dgm:cxn modelId="{DFB94E8F-72AC-4DAF-A8D7-CB70C0EA365E}" type="presOf" srcId="{2C86D32E-A414-4CF9-B24E-017A2D07DF81}" destId="{C86B2936-5E9B-4B97-A03E-392F40B4F0EC}" srcOrd="0" destOrd="0" presId="urn:microsoft.com/office/officeart/2005/8/layout/hProcess9"/>
    <dgm:cxn modelId="{9986A7A6-212F-451D-AA88-E13E39F7D343}" type="presOf" srcId="{EDB6AD9D-A81E-4884-A577-5ECE0F8D7CBA}" destId="{ACFB3974-F9F8-4718-B070-E70D9D5FC70C}" srcOrd="0" destOrd="0" presId="urn:microsoft.com/office/officeart/2005/8/layout/hProcess9"/>
    <dgm:cxn modelId="{B2A7FEA7-51F0-476A-B322-530293E7283E}" type="presOf" srcId="{73586757-06D5-4724-B0AA-8FB031AABD08}" destId="{7993960C-57DA-4EF9-A514-E6963766AFAA}" srcOrd="0" destOrd="0" presId="urn:microsoft.com/office/officeart/2005/8/layout/hProcess9"/>
    <dgm:cxn modelId="{CEC50EB5-12E5-4C75-95D8-1F8D1FD15D68}" srcId="{EDB6AD9D-A81E-4884-A577-5ECE0F8D7CBA}" destId="{D6CD14CD-EF67-4DD3-9088-D651C409649F}" srcOrd="4" destOrd="0" parTransId="{8AD848D3-3206-45C5-8CDA-4318337E9D50}" sibTransId="{B9616FD1-EDC5-4647-B2D4-EEDA96516F69}"/>
    <dgm:cxn modelId="{6AB33FCE-FC47-45F7-9FA9-1E5BB38748F5}" srcId="{EDB6AD9D-A81E-4884-A577-5ECE0F8D7CBA}" destId="{8CBC348C-B3DF-4679-942B-80BB00B0CAFE}" srcOrd="2" destOrd="0" parTransId="{BAC8FEED-C576-4B32-8248-C6549F39F751}" sibTransId="{F1ED1FC3-3035-466D-86A4-83054A2C8575}"/>
    <dgm:cxn modelId="{0A85DFD4-3E85-4874-A277-50580A53800F}" srcId="{EDB6AD9D-A81E-4884-A577-5ECE0F8D7CBA}" destId="{D3E2D5F2-4897-41A0-AF62-F819A2B5C222}" srcOrd="7" destOrd="0" parTransId="{D1FD90F3-42AB-4550-877D-B91348317093}" sibTransId="{9CCC1476-F968-421C-8675-473828CA8CE5}"/>
    <dgm:cxn modelId="{7593F2D6-EC21-4F8C-94E5-271B21128A31}" type="presOf" srcId="{8DCC016D-D5B4-4741-A1FB-57511011874B}" destId="{08FFEF6F-5456-4CF4-AD8A-33A46AAFB17C}" srcOrd="0" destOrd="0" presId="urn:microsoft.com/office/officeart/2005/8/layout/hProcess9"/>
    <dgm:cxn modelId="{B293A4F9-6F3C-44A9-9E98-BDE394F00ECA}" type="presOf" srcId="{2F3A0965-2D9F-4654-964D-4C8E5468B611}" destId="{16FF398F-89D9-4ED7-B776-5579E972C363}" srcOrd="0" destOrd="0" presId="urn:microsoft.com/office/officeart/2005/8/layout/hProcess9"/>
    <dgm:cxn modelId="{B967F38C-36EF-4204-B291-BBB19641746D}" type="presParOf" srcId="{ACFB3974-F9F8-4718-B070-E70D9D5FC70C}" destId="{37348933-72E2-4CB4-B32E-285651C7386F}" srcOrd="0" destOrd="0" presId="urn:microsoft.com/office/officeart/2005/8/layout/hProcess9"/>
    <dgm:cxn modelId="{10157FC3-96AB-4DD9-972A-D22CF577661D}" type="presParOf" srcId="{ACFB3974-F9F8-4718-B070-E70D9D5FC70C}" destId="{419520C0-18CF-476D-A97C-0A8D10818215}" srcOrd="1" destOrd="0" presId="urn:microsoft.com/office/officeart/2005/8/layout/hProcess9"/>
    <dgm:cxn modelId="{DD45FE0E-0AB6-4B84-98CA-5E59ED3AAFD4}" type="presParOf" srcId="{419520C0-18CF-476D-A97C-0A8D10818215}" destId="{C86B2936-5E9B-4B97-A03E-392F40B4F0EC}" srcOrd="0" destOrd="0" presId="urn:microsoft.com/office/officeart/2005/8/layout/hProcess9"/>
    <dgm:cxn modelId="{E6C65952-CBC4-4C08-A227-29E4D109E1BA}" type="presParOf" srcId="{419520C0-18CF-476D-A97C-0A8D10818215}" destId="{C8D6F4EA-69F4-4D3A-9558-D47A231D05E6}" srcOrd="1" destOrd="0" presId="urn:microsoft.com/office/officeart/2005/8/layout/hProcess9"/>
    <dgm:cxn modelId="{929635F9-7A81-40AD-9351-950F4BB64090}" type="presParOf" srcId="{419520C0-18CF-476D-A97C-0A8D10818215}" destId="{16FF398F-89D9-4ED7-B776-5579E972C363}" srcOrd="2" destOrd="0" presId="urn:microsoft.com/office/officeart/2005/8/layout/hProcess9"/>
    <dgm:cxn modelId="{208DCEAB-6D3A-4D56-9182-71D15B6C85F3}" type="presParOf" srcId="{419520C0-18CF-476D-A97C-0A8D10818215}" destId="{E3933D54-F43A-413A-AB77-408693FD8D9C}" srcOrd="3" destOrd="0" presId="urn:microsoft.com/office/officeart/2005/8/layout/hProcess9"/>
    <dgm:cxn modelId="{8FD01E3F-3961-47F8-AD85-0C2EE1CD3239}" type="presParOf" srcId="{419520C0-18CF-476D-A97C-0A8D10818215}" destId="{9221138B-4C65-498D-96DE-DAF1DDD9DD79}" srcOrd="4" destOrd="0" presId="urn:microsoft.com/office/officeart/2005/8/layout/hProcess9"/>
    <dgm:cxn modelId="{041A935D-5D5A-4DD5-84D8-E7567C5AF5DB}" type="presParOf" srcId="{419520C0-18CF-476D-A97C-0A8D10818215}" destId="{B0546C4E-3796-431F-8BBC-5B421DDA0DCF}" srcOrd="5" destOrd="0" presId="urn:microsoft.com/office/officeart/2005/8/layout/hProcess9"/>
    <dgm:cxn modelId="{40DE9B04-293A-4CF8-8796-E85E99741486}" type="presParOf" srcId="{419520C0-18CF-476D-A97C-0A8D10818215}" destId="{08FFEF6F-5456-4CF4-AD8A-33A46AAFB17C}" srcOrd="6" destOrd="0" presId="urn:microsoft.com/office/officeart/2005/8/layout/hProcess9"/>
    <dgm:cxn modelId="{99C72A7B-1CE5-4648-B40E-A314BB2EBC3B}" type="presParOf" srcId="{419520C0-18CF-476D-A97C-0A8D10818215}" destId="{79497D24-68CF-4125-A122-CC326B81992E}" srcOrd="7" destOrd="0" presId="urn:microsoft.com/office/officeart/2005/8/layout/hProcess9"/>
    <dgm:cxn modelId="{3261ECD1-EC11-4014-8113-01345C0E7899}" type="presParOf" srcId="{419520C0-18CF-476D-A97C-0A8D10818215}" destId="{9C9EB989-970D-42F1-A6ED-9EBC0AB616BF}" srcOrd="8" destOrd="0" presId="urn:microsoft.com/office/officeart/2005/8/layout/hProcess9"/>
    <dgm:cxn modelId="{BFD0E964-5D79-4BEB-BB0B-415CEDFA5243}" type="presParOf" srcId="{419520C0-18CF-476D-A97C-0A8D10818215}" destId="{882DFBE9-6D5C-4304-9556-259B7390AFDA}" srcOrd="9" destOrd="0" presId="urn:microsoft.com/office/officeart/2005/8/layout/hProcess9"/>
    <dgm:cxn modelId="{81AEAE85-9F18-427A-BA81-09E88499E2A2}" type="presParOf" srcId="{419520C0-18CF-476D-A97C-0A8D10818215}" destId="{744D0BF8-EB6C-49BE-8057-F8CF23EF3EA4}" srcOrd="10" destOrd="0" presId="urn:microsoft.com/office/officeart/2005/8/layout/hProcess9"/>
    <dgm:cxn modelId="{25B058BC-7E72-4FB3-83A9-DABBEAF7D0DF}" type="presParOf" srcId="{419520C0-18CF-476D-A97C-0A8D10818215}" destId="{738AEE5C-469F-4B96-B087-16731529C57F}" srcOrd="11" destOrd="0" presId="urn:microsoft.com/office/officeart/2005/8/layout/hProcess9"/>
    <dgm:cxn modelId="{B2882A69-3AA0-429B-8E25-AD4A4DA5B736}" type="presParOf" srcId="{419520C0-18CF-476D-A97C-0A8D10818215}" destId="{7993960C-57DA-4EF9-A514-E6963766AFAA}" srcOrd="12" destOrd="0" presId="urn:microsoft.com/office/officeart/2005/8/layout/hProcess9"/>
    <dgm:cxn modelId="{BBFCF3B4-ADCB-4DD1-95CF-A18D40AA4BB0}" type="presParOf" srcId="{419520C0-18CF-476D-A97C-0A8D10818215}" destId="{6905A7B9-68D0-4651-96AE-C0BD0D2221D4}" srcOrd="13" destOrd="0" presId="urn:microsoft.com/office/officeart/2005/8/layout/hProcess9"/>
    <dgm:cxn modelId="{05F054A3-F33E-4A4A-BB09-39BB9734E1AB}" type="presParOf" srcId="{419520C0-18CF-476D-A97C-0A8D10818215}" destId="{7F2020F1-709A-438A-A500-AAEB89517379}" srcOrd="1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BD2E5B-941A-4ADC-9990-CA1BA80DFC7D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nb-NO"/>
        </a:p>
      </dgm:t>
    </dgm:pt>
    <dgm:pt modelId="{E518FF3A-30F6-4543-BE6D-B4DB0A1DC892}">
      <dgm:prSet phldrT="[Tekst]"/>
      <dgm:spPr/>
      <dgm:t>
        <a:bodyPr/>
        <a:lstStyle/>
        <a:p>
          <a:r>
            <a:rPr lang="nb-NO">
              <a:latin typeface="+mj-lt"/>
            </a:rPr>
            <a:t>Mange enheter</a:t>
          </a:r>
        </a:p>
      </dgm:t>
    </dgm:pt>
    <dgm:pt modelId="{C38D4CEF-D392-4AF8-A3DD-ADFFE91C65DE}" type="parTrans" cxnId="{B542F99A-4B25-4210-A54D-40447876B7C0}">
      <dgm:prSet/>
      <dgm:spPr/>
      <dgm:t>
        <a:bodyPr/>
        <a:lstStyle/>
        <a:p>
          <a:endParaRPr lang="nb-NO"/>
        </a:p>
      </dgm:t>
    </dgm:pt>
    <dgm:pt modelId="{051A4E4A-782D-4840-B675-A2F7BC271185}" type="sibTrans" cxnId="{B542F99A-4B25-4210-A54D-40447876B7C0}">
      <dgm:prSet/>
      <dgm:spPr/>
      <dgm:t>
        <a:bodyPr/>
        <a:lstStyle/>
        <a:p>
          <a:endParaRPr lang="nb-NO"/>
        </a:p>
      </dgm:t>
    </dgm:pt>
    <dgm:pt modelId="{2D96E88E-8818-4D99-8900-5C6F5A22AA8B}">
      <dgm:prSet phldrT="[Tekst]"/>
      <dgm:spPr/>
      <dgm:t>
        <a:bodyPr/>
        <a:lstStyle/>
        <a:p>
          <a:r>
            <a:rPr lang="nb-NO">
              <a:latin typeface="+mj-lt"/>
            </a:rPr>
            <a:t>Arbeidsforhold</a:t>
          </a:r>
        </a:p>
      </dgm:t>
    </dgm:pt>
    <dgm:pt modelId="{8179A23F-8524-4D07-A1A9-206987353BE8}" type="parTrans" cxnId="{5A195D88-D1FF-4B64-8ADD-36F42779959A}">
      <dgm:prSet/>
      <dgm:spPr/>
      <dgm:t>
        <a:bodyPr/>
        <a:lstStyle/>
        <a:p>
          <a:endParaRPr lang="nb-NO"/>
        </a:p>
      </dgm:t>
    </dgm:pt>
    <dgm:pt modelId="{8CB6EF01-B1CE-4B4E-AF61-8488E6225487}" type="sibTrans" cxnId="{5A195D88-D1FF-4B64-8ADD-36F42779959A}">
      <dgm:prSet/>
      <dgm:spPr/>
      <dgm:t>
        <a:bodyPr/>
        <a:lstStyle/>
        <a:p>
          <a:endParaRPr lang="nb-NO"/>
        </a:p>
      </dgm:t>
    </dgm:pt>
    <dgm:pt modelId="{3B653225-6A37-46F1-9186-8C7791470811}">
      <dgm:prSet phldrT="[Tekst]"/>
      <dgm:spPr/>
      <dgm:t>
        <a:bodyPr/>
        <a:lstStyle/>
        <a:p>
          <a:r>
            <a:rPr lang="nb-NO" dirty="0">
              <a:latin typeface="+mj-lt"/>
            </a:rPr>
            <a:t>Økonomi</a:t>
          </a:r>
        </a:p>
      </dgm:t>
    </dgm:pt>
    <dgm:pt modelId="{CADE2E98-1919-4B2B-8165-C161E39D3E26}" type="parTrans" cxnId="{ACB56ABA-C02B-40F2-B62C-C7031AED09AA}">
      <dgm:prSet/>
      <dgm:spPr/>
      <dgm:t>
        <a:bodyPr/>
        <a:lstStyle/>
        <a:p>
          <a:endParaRPr lang="nb-NO"/>
        </a:p>
      </dgm:t>
    </dgm:pt>
    <dgm:pt modelId="{485A77B3-BD69-484C-8D94-D663477CA965}" type="sibTrans" cxnId="{ACB56ABA-C02B-40F2-B62C-C7031AED09AA}">
      <dgm:prSet/>
      <dgm:spPr/>
      <dgm:t>
        <a:bodyPr/>
        <a:lstStyle/>
        <a:p>
          <a:endParaRPr lang="nb-NO"/>
        </a:p>
      </dgm:t>
    </dgm:pt>
    <dgm:pt modelId="{DAD58C00-B67D-413E-8135-8CA1A7EA78D7}" type="pres">
      <dgm:prSet presAssocID="{4ABD2E5B-941A-4ADC-9990-CA1BA80DFC7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FE658A4-049E-479B-A8A4-8726ED6EEE41}" type="pres">
      <dgm:prSet presAssocID="{E518FF3A-30F6-4543-BE6D-B4DB0A1DC892}" presName="hierRoot1" presStyleCnt="0"/>
      <dgm:spPr/>
    </dgm:pt>
    <dgm:pt modelId="{00E07473-FA7E-4633-A1E9-F8EA9C58B798}" type="pres">
      <dgm:prSet presAssocID="{E518FF3A-30F6-4543-BE6D-B4DB0A1DC892}" presName="composite" presStyleCnt="0"/>
      <dgm:spPr/>
    </dgm:pt>
    <dgm:pt modelId="{23927532-8795-4287-AC83-EF6EBBF06438}" type="pres">
      <dgm:prSet presAssocID="{E518FF3A-30F6-4543-BE6D-B4DB0A1DC892}" presName="background" presStyleLbl="node0" presStyleIdx="0" presStyleCnt="3"/>
      <dgm:spPr/>
    </dgm:pt>
    <dgm:pt modelId="{E081AD67-7316-4589-BB3D-3D0408899BE0}" type="pres">
      <dgm:prSet presAssocID="{E518FF3A-30F6-4543-BE6D-B4DB0A1DC892}" presName="text" presStyleLbl="fgAcc0" presStyleIdx="0" presStyleCnt="3">
        <dgm:presLayoutVars>
          <dgm:chPref val="3"/>
        </dgm:presLayoutVars>
      </dgm:prSet>
      <dgm:spPr/>
    </dgm:pt>
    <dgm:pt modelId="{9DC02E1D-5F47-43F8-9DAE-060F111332BA}" type="pres">
      <dgm:prSet presAssocID="{E518FF3A-30F6-4543-BE6D-B4DB0A1DC892}" presName="hierChild2" presStyleCnt="0"/>
      <dgm:spPr/>
    </dgm:pt>
    <dgm:pt modelId="{39C4D45A-031D-4F50-AE4E-34199B64A86B}" type="pres">
      <dgm:prSet presAssocID="{2D96E88E-8818-4D99-8900-5C6F5A22AA8B}" presName="hierRoot1" presStyleCnt="0"/>
      <dgm:spPr/>
    </dgm:pt>
    <dgm:pt modelId="{9CC4C715-5ADC-4AD0-BBC8-E42789141F03}" type="pres">
      <dgm:prSet presAssocID="{2D96E88E-8818-4D99-8900-5C6F5A22AA8B}" presName="composite" presStyleCnt="0"/>
      <dgm:spPr/>
    </dgm:pt>
    <dgm:pt modelId="{435177D0-35D2-458E-8928-0B3B60B2CB9E}" type="pres">
      <dgm:prSet presAssocID="{2D96E88E-8818-4D99-8900-5C6F5A22AA8B}" presName="background" presStyleLbl="node0" presStyleIdx="1" presStyleCnt="3"/>
      <dgm:spPr/>
    </dgm:pt>
    <dgm:pt modelId="{14BBF12E-5321-477E-B902-BF323E9ED4A4}" type="pres">
      <dgm:prSet presAssocID="{2D96E88E-8818-4D99-8900-5C6F5A22AA8B}" presName="text" presStyleLbl="fgAcc0" presStyleIdx="1" presStyleCnt="3" custLinFactNeighborY="-1240">
        <dgm:presLayoutVars>
          <dgm:chPref val="3"/>
        </dgm:presLayoutVars>
      </dgm:prSet>
      <dgm:spPr/>
    </dgm:pt>
    <dgm:pt modelId="{DCFE4973-F83E-49A3-B2BE-45759A1AC598}" type="pres">
      <dgm:prSet presAssocID="{2D96E88E-8818-4D99-8900-5C6F5A22AA8B}" presName="hierChild2" presStyleCnt="0"/>
      <dgm:spPr/>
    </dgm:pt>
    <dgm:pt modelId="{6A6A68C6-1B9F-4934-925B-7E12FF232BF6}" type="pres">
      <dgm:prSet presAssocID="{3B653225-6A37-46F1-9186-8C7791470811}" presName="hierRoot1" presStyleCnt="0"/>
      <dgm:spPr/>
    </dgm:pt>
    <dgm:pt modelId="{A75A788F-27BE-4668-99EF-5020DDD3BB5D}" type="pres">
      <dgm:prSet presAssocID="{3B653225-6A37-46F1-9186-8C7791470811}" presName="composite" presStyleCnt="0"/>
      <dgm:spPr/>
    </dgm:pt>
    <dgm:pt modelId="{283283F9-B5CD-4EA4-B3F2-73E6D8D12DF3}" type="pres">
      <dgm:prSet presAssocID="{3B653225-6A37-46F1-9186-8C7791470811}" presName="background" presStyleLbl="node0" presStyleIdx="2" presStyleCnt="3"/>
      <dgm:spPr/>
    </dgm:pt>
    <dgm:pt modelId="{3E74E6F3-8278-417C-80DC-1C5939DAE1E5}" type="pres">
      <dgm:prSet presAssocID="{3B653225-6A37-46F1-9186-8C7791470811}" presName="text" presStyleLbl="fgAcc0" presStyleIdx="2" presStyleCnt="3">
        <dgm:presLayoutVars>
          <dgm:chPref val="3"/>
        </dgm:presLayoutVars>
      </dgm:prSet>
      <dgm:spPr/>
    </dgm:pt>
    <dgm:pt modelId="{16AAADD8-DB27-459D-AF40-07D8B2BF1690}" type="pres">
      <dgm:prSet presAssocID="{3B653225-6A37-46F1-9186-8C7791470811}" presName="hierChild2" presStyleCnt="0"/>
      <dgm:spPr/>
    </dgm:pt>
  </dgm:ptLst>
  <dgm:cxnLst>
    <dgm:cxn modelId="{B276A500-A9E3-4F1D-B8B9-2C0863CB4EB7}" type="presOf" srcId="{4ABD2E5B-941A-4ADC-9990-CA1BA80DFC7D}" destId="{DAD58C00-B67D-413E-8135-8CA1A7EA78D7}" srcOrd="0" destOrd="0" presId="urn:microsoft.com/office/officeart/2005/8/layout/hierarchy1"/>
    <dgm:cxn modelId="{CB62DB38-B7E8-4E38-BA2B-1DAE8F73FE8C}" type="presOf" srcId="{2D96E88E-8818-4D99-8900-5C6F5A22AA8B}" destId="{14BBF12E-5321-477E-B902-BF323E9ED4A4}" srcOrd="0" destOrd="0" presId="urn:microsoft.com/office/officeart/2005/8/layout/hierarchy1"/>
    <dgm:cxn modelId="{3E513571-75AA-484E-B4FF-04FA72329F7E}" type="presOf" srcId="{3B653225-6A37-46F1-9186-8C7791470811}" destId="{3E74E6F3-8278-417C-80DC-1C5939DAE1E5}" srcOrd="0" destOrd="0" presId="urn:microsoft.com/office/officeart/2005/8/layout/hierarchy1"/>
    <dgm:cxn modelId="{5A195D88-D1FF-4B64-8ADD-36F42779959A}" srcId="{4ABD2E5B-941A-4ADC-9990-CA1BA80DFC7D}" destId="{2D96E88E-8818-4D99-8900-5C6F5A22AA8B}" srcOrd="1" destOrd="0" parTransId="{8179A23F-8524-4D07-A1A9-206987353BE8}" sibTransId="{8CB6EF01-B1CE-4B4E-AF61-8488E6225487}"/>
    <dgm:cxn modelId="{B542F99A-4B25-4210-A54D-40447876B7C0}" srcId="{4ABD2E5B-941A-4ADC-9990-CA1BA80DFC7D}" destId="{E518FF3A-30F6-4543-BE6D-B4DB0A1DC892}" srcOrd="0" destOrd="0" parTransId="{C38D4CEF-D392-4AF8-A3DD-ADFFE91C65DE}" sibTransId="{051A4E4A-782D-4840-B675-A2F7BC271185}"/>
    <dgm:cxn modelId="{ACB56ABA-C02B-40F2-B62C-C7031AED09AA}" srcId="{4ABD2E5B-941A-4ADC-9990-CA1BA80DFC7D}" destId="{3B653225-6A37-46F1-9186-8C7791470811}" srcOrd="2" destOrd="0" parTransId="{CADE2E98-1919-4B2B-8165-C161E39D3E26}" sibTransId="{485A77B3-BD69-484C-8D94-D663477CA965}"/>
    <dgm:cxn modelId="{96C4E3EB-8B86-491F-87BB-3E357835CB82}" type="presOf" srcId="{E518FF3A-30F6-4543-BE6D-B4DB0A1DC892}" destId="{E081AD67-7316-4589-BB3D-3D0408899BE0}" srcOrd="0" destOrd="0" presId="urn:microsoft.com/office/officeart/2005/8/layout/hierarchy1"/>
    <dgm:cxn modelId="{A917743E-AB0D-469D-84E7-CEB4270D82ED}" type="presParOf" srcId="{DAD58C00-B67D-413E-8135-8CA1A7EA78D7}" destId="{7FE658A4-049E-479B-A8A4-8726ED6EEE41}" srcOrd="0" destOrd="0" presId="urn:microsoft.com/office/officeart/2005/8/layout/hierarchy1"/>
    <dgm:cxn modelId="{D4C1F72F-D6FE-43FE-9F90-601B672ED1D0}" type="presParOf" srcId="{7FE658A4-049E-479B-A8A4-8726ED6EEE41}" destId="{00E07473-FA7E-4633-A1E9-F8EA9C58B798}" srcOrd="0" destOrd="0" presId="urn:microsoft.com/office/officeart/2005/8/layout/hierarchy1"/>
    <dgm:cxn modelId="{197717D9-2462-428A-9862-15BA09BA2F66}" type="presParOf" srcId="{00E07473-FA7E-4633-A1E9-F8EA9C58B798}" destId="{23927532-8795-4287-AC83-EF6EBBF06438}" srcOrd="0" destOrd="0" presId="urn:microsoft.com/office/officeart/2005/8/layout/hierarchy1"/>
    <dgm:cxn modelId="{26F261A5-CD15-4909-91AE-CCD675B3DF72}" type="presParOf" srcId="{00E07473-FA7E-4633-A1E9-F8EA9C58B798}" destId="{E081AD67-7316-4589-BB3D-3D0408899BE0}" srcOrd="1" destOrd="0" presId="urn:microsoft.com/office/officeart/2005/8/layout/hierarchy1"/>
    <dgm:cxn modelId="{D9FA6B12-70B1-4858-9AAC-608E35396823}" type="presParOf" srcId="{7FE658A4-049E-479B-A8A4-8726ED6EEE41}" destId="{9DC02E1D-5F47-43F8-9DAE-060F111332BA}" srcOrd="1" destOrd="0" presId="urn:microsoft.com/office/officeart/2005/8/layout/hierarchy1"/>
    <dgm:cxn modelId="{137EEC3F-1E2F-4E56-8718-D07A0514B2AF}" type="presParOf" srcId="{DAD58C00-B67D-413E-8135-8CA1A7EA78D7}" destId="{39C4D45A-031D-4F50-AE4E-34199B64A86B}" srcOrd="1" destOrd="0" presId="urn:microsoft.com/office/officeart/2005/8/layout/hierarchy1"/>
    <dgm:cxn modelId="{B229364B-3C62-494E-A110-0962828A0FC3}" type="presParOf" srcId="{39C4D45A-031D-4F50-AE4E-34199B64A86B}" destId="{9CC4C715-5ADC-4AD0-BBC8-E42789141F03}" srcOrd="0" destOrd="0" presId="urn:microsoft.com/office/officeart/2005/8/layout/hierarchy1"/>
    <dgm:cxn modelId="{CFDFCBAD-439C-4871-86C9-6E49D00ED1B7}" type="presParOf" srcId="{9CC4C715-5ADC-4AD0-BBC8-E42789141F03}" destId="{435177D0-35D2-458E-8928-0B3B60B2CB9E}" srcOrd="0" destOrd="0" presId="urn:microsoft.com/office/officeart/2005/8/layout/hierarchy1"/>
    <dgm:cxn modelId="{598A08AF-AAB7-4C8C-8183-A77ABF9E7961}" type="presParOf" srcId="{9CC4C715-5ADC-4AD0-BBC8-E42789141F03}" destId="{14BBF12E-5321-477E-B902-BF323E9ED4A4}" srcOrd="1" destOrd="0" presId="urn:microsoft.com/office/officeart/2005/8/layout/hierarchy1"/>
    <dgm:cxn modelId="{F7C645D6-097C-4BE9-AFA3-3B01E9A8047C}" type="presParOf" srcId="{39C4D45A-031D-4F50-AE4E-34199B64A86B}" destId="{DCFE4973-F83E-49A3-B2BE-45759A1AC598}" srcOrd="1" destOrd="0" presId="urn:microsoft.com/office/officeart/2005/8/layout/hierarchy1"/>
    <dgm:cxn modelId="{F5FC30D3-6057-45C9-B343-533932F7D8C4}" type="presParOf" srcId="{DAD58C00-B67D-413E-8135-8CA1A7EA78D7}" destId="{6A6A68C6-1B9F-4934-925B-7E12FF232BF6}" srcOrd="2" destOrd="0" presId="urn:microsoft.com/office/officeart/2005/8/layout/hierarchy1"/>
    <dgm:cxn modelId="{0570EC28-F86A-4F0D-9A3D-9836F086139E}" type="presParOf" srcId="{6A6A68C6-1B9F-4934-925B-7E12FF232BF6}" destId="{A75A788F-27BE-4668-99EF-5020DDD3BB5D}" srcOrd="0" destOrd="0" presId="urn:microsoft.com/office/officeart/2005/8/layout/hierarchy1"/>
    <dgm:cxn modelId="{C6BF4CBE-4CD6-448D-9FC9-9847AF89332D}" type="presParOf" srcId="{A75A788F-27BE-4668-99EF-5020DDD3BB5D}" destId="{283283F9-B5CD-4EA4-B3F2-73E6D8D12DF3}" srcOrd="0" destOrd="0" presId="urn:microsoft.com/office/officeart/2005/8/layout/hierarchy1"/>
    <dgm:cxn modelId="{C3CEEC69-3061-495B-BCEE-03095E447268}" type="presParOf" srcId="{A75A788F-27BE-4668-99EF-5020DDD3BB5D}" destId="{3E74E6F3-8278-417C-80DC-1C5939DAE1E5}" srcOrd="1" destOrd="0" presId="urn:microsoft.com/office/officeart/2005/8/layout/hierarchy1"/>
    <dgm:cxn modelId="{F86EE2CD-617C-4C43-ACEC-F560BB418E45}" type="presParOf" srcId="{6A6A68C6-1B9F-4934-925B-7E12FF232BF6}" destId="{16AAADD8-DB27-459D-AF40-07D8B2BF169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074736-8E5D-4F24-B10D-81FDE28D753A}" type="doc">
      <dgm:prSet loTypeId="urn:microsoft.com/office/officeart/2005/8/layout/hProcess11" loCatId="process" qsTypeId="urn:microsoft.com/office/officeart/2005/8/quickstyle/simple1" qsCatId="simple" csTypeId="urn:microsoft.com/office/officeart/2005/8/colors/accent0_3" csCatId="mainScheme" phldr="1"/>
      <dgm:spPr/>
    </dgm:pt>
    <dgm:pt modelId="{8CABAE58-1CCE-4596-9E9A-5BAAB2A684C0}">
      <dgm:prSet phldrT="[Tekst]" custT="1"/>
      <dgm:spPr/>
      <dgm:t>
        <a:bodyPr/>
        <a:lstStyle/>
        <a:p>
          <a:r>
            <a:rPr lang="nb-NO" sz="1300" b="1" dirty="0">
              <a:latin typeface="+mj-lt"/>
            </a:rPr>
            <a:t>September 2019:</a:t>
          </a:r>
        </a:p>
        <a:p>
          <a:r>
            <a:rPr lang="nb-NO" sz="1300" dirty="0">
              <a:latin typeface="+mj-lt"/>
            </a:rPr>
            <a:t>Kirkerådet vedtar å starte utrednings-arbeid</a:t>
          </a:r>
        </a:p>
      </dgm:t>
    </dgm:pt>
    <dgm:pt modelId="{69390957-AB46-41EC-B258-5B56DF8D3796}" type="parTrans" cxnId="{BCEDAD39-0348-490A-AEB0-A8BBF065C17A}">
      <dgm:prSet/>
      <dgm:spPr/>
      <dgm:t>
        <a:bodyPr/>
        <a:lstStyle/>
        <a:p>
          <a:endParaRPr lang="nb-NO"/>
        </a:p>
      </dgm:t>
    </dgm:pt>
    <dgm:pt modelId="{D443A140-19AF-49ED-AECE-74DDA33BC3D5}" type="sibTrans" cxnId="{BCEDAD39-0348-490A-AEB0-A8BBF065C17A}">
      <dgm:prSet/>
      <dgm:spPr/>
      <dgm:t>
        <a:bodyPr/>
        <a:lstStyle/>
        <a:p>
          <a:endParaRPr lang="nb-NO"/>
        </a:p>
      </dgm:t>
    </dgm:pt>
    <dgm:pt modelId="{47BF5C59-8E9E-489C-989F-65C1A6AFF215}">
      <dgm:prSet phldrT="[Tekst]" custT="1"/>
      <dgm:spPr/>
      <dgm:t>
        <a:bodyPr/>
        <a:lstStyle/>
        <a:p>
          <a:r>
            <a:rPr lang="nb-NO" sz="1300" b="1" dirty="0">
              <a:latin typeface="+mj-lt"/>
            </a:rPr>
            <a:t>September 2020:</a:t>
          </a:r>
          <a:r>
            <a:rPr lang="nb-NO" sz="1300" dirty="0">
              <a:latin typeface="+mj-lt"/>
            </a:rPr>
            <a:t> Delutredning fra arbeids-grupper</a:t>
          </a:r>
        </a:p>
      </dgm:t>
    </dgm:pt>
    <dgm:pt modelId="{D8B29FC0-F6A5-4E1D-B742-A2B7737AACE5}" type="parTrans" cxnId="{3026A9E5-960A-4EF9-9318-9BF66A1D7E8D}">
      <dgm:prSet/>
      <dgm:spPr/>
      <dgm:t>
        <a:bodyPr/>
        <a:lstStyle/>
        <a:p>
          <a:endParaRPr lang="nb-NO"/>
        </a:p>
      </dgm:t>
    </dgm:pt>
    <dgm:pt modelId="{2A0CB815-548F-4915-B11E-6CFAAA140E08}" type="sibTrans" cxnId="{3026A9E5-960A-4EF9-9318-9BF66A1D7E8D}">
      <dgm:prSet/>
      <dgm:spPr/>
      <dgm:t>
        <a:bodyPr/>
        <a:lstStyle/>
        <a:p>
          <a:endParaRPr lang="nb-NO"/>
        </a:p>
      </dgm:t>
    </dgm:pt>
    <dgm:pt modelId="{68997569-087D-4BB3-AA52-00E1F6953B68}">
      <dgm:prSet phldrT="[Tekst]" custT="1"/>
      <dgm:spPr/>
      <dgm:t>
        <a:bodyPr/>
        <a:lstStyle/>
        <a:p>
          <a:r>
            <a:rPr lang="nb-NO" sz="1300" b="1" dirty="0">
              <a:latin typeface="+mj-lt"/>
            </a:rPr>
            <a:t>Mars 2021: </a:t>
          </a:r>
          <a:br>
            <a:rPr lang="nb-NO" sz="1300" dirty="0">
              <a:latin typeface="+mj-lt"/>
            </a:rPr>
          </a:br>
          <a:r>
            <a:rPr lang="nb-NO" sz="1300" dirty="0">
              <a:latin typeface="+mj-lt"/>
            </a:rPr>
            <a:t>Kirkerådet lager hørings-forslag </a:t>
          </a:r>
        </a:p>
      </dgm:t>
    </dgm:pt>
    <dgm:pt modelId="{AF380556-F955-4253-8658-24B827B3D734}" type="parTrans" cxnId="{57D9779C-C975-4453-B86D-FA494EB80339}">
      <dgm:prSet/>
      <dgm:spPr/>
      <dgm:t>
        <a:bodyPr/>
        <a:lstStyle/>
        <a:p>
          <a:endParaRPr lang="nb-NO"/>
        </a:p>
      </dgm:t>
    </dgm:pt>
    <dgm:pt modelId="{73C09889-6C5B-4A53-9265-862DFDA864B8}" type="sibTrans" cxnId="{57D9779C-C975-4453-B86D-FA494EB80339}">
      <dgm:prSet/>
      <dgm:spPr/>
      <dgm:t>
        <a:bodyPr/>
        <a:lstStyle/>
        <a:p>
          <a:endParaRPr lang="nb-NO"/>
        </a:p>
      </dgm:t>
    </dgm:pt>
    <dgm:pt modelId="{D5B36735-56FA-48C2-B042-EBE5995BA51E}">
      <dgm:prSet phldrT="[Tekst]" custT="1"/>
      <dgm:spPr/>
      <dgm:t>
        <a:bodyPr/>
        <a:lstStyle/>
        <a:p>
          <a:r>
            <a:rPr lang="nb-NO" sz="1300" b="1" dirty="0">
              <a:latin typeface="+mj-lt"/>
            </a:rPr>
            <a:t>Februar 2021: </a:t>
          </a:r>
          <a:br>
            <a:rPr lang="nb-NO" sz="1300" dirty="0">
              <a:latin typeface="+mj-lt"/>
            </a:rPr>
          </a:br>
          <a:r>
            <a:rPr lang="nb-NO" sz="1300" dirty="0">
              <a:latin typeface="+mj-lt"/>
            </a:rPr>
            <a:t>Hoved-utvalg leverer rapport til Kirkerådet</a:t>
          </a:r>
        </a:p>
      </dgm:t>
    </dgm:pt>
    <dgm:pt modelId="{D19E3CE0-0C52-4953-83A6-54DAB524107F}" type="parTrans" cxnId="{FCBBCB6B-8079-4BC2-B683-2FD98AE9ED24}">
      <dgm:prSet/>
      <dgm:spPr/>
      <dgm:t>
        <a:bodyPr/>
        <a:lstStyle/>
        <a:p>
          <a:endParaRPr lang="nb-NO"/>
        </a:p>
      </dgm:t>
    </dgm:pt>
    <dgm:pt modelId="{67A770DA-2453-4AB6-93FE-1D99282D47B5}" type="sibTrans" cxnId="{FCBBCB6B-8079-4BC2-B683-2FD98AE9ED24}">
      <dgm:prSet/>
      <dgm:spPr/>
      <dgm:t>
        <a:bodyPr/>
        <a:lstStyle/>
        <a:p>
          <a:endParaRPr lang="nb-NO"/>
        </a:p>
      </dgm:t>
    </dgm:pt>
    <dgm:pt modelId="{A48FD090-BC4D-4695-9031-B6F8BA542D25}">
      <dgm:prSet phldrT="[Tekst]" custT="1"/>
      <dgm:spPr/>
      <dgm:t>
        <a:bodyPr/>
        <a:lstStyle/>
        <a:p>
          <a:r>
            <a:rPr lang="nb-NO" sz="1300" b="1" dirty="0">
              <a:latin typeface="+mj-lt"/>
            </a:rPr>
            <a:t>Mars til september 2021:</a:t>
          </a:r>
          <a:r>
            <a:rPr lang="nb-NO" sz="1300" dirty="0">
              <a:latin typeface="+mj-lt"/>
            </a:rPr>
            <a:t> </a:t>
          </a:r>
        </a:p>
        <a:p>
          <a:r>
            <a:rPr lang="nb-NO" sz="1300" dirty="0">
              <a:latin typeface="+mj-lt"/>
            </a:rPr>
            <a:t>Bred høring i hele kirken</a:t>
          </a:r>
        </a:p>
      </dgm:t>
    </dgm:pt>
    <dgm:pt modelId="{1046F11C-DFB6-4A0C-8993-E156EB976485}" type="parTrans" cxnId="{4C6B62FF-10A2-4482-A828-857153E2E40F}">
      <dgm:prSet/>
      <dgm:spPr/>
      <dgm:t>
        <a:bodyPr/>
        <a:lstStyle/>
        <a:p>
          <a:endParaRPr lang="nb-NO"/>
        </a:p>
      </dgm:t>
    </dgm:pt>
    <dgm:pt modelId="{B42D2FFD-14CB-4276-9554-D7DA2149601B}" type="sibTrans" cxnId="{4C6B62FF-10A2-4482-A828-857153E2E40F}">
      <dgm:prSet/>
      <dgm:spPr/>
      <dgm:t>
        <a:bodyPr/>
        <a:lstStyle/>
        <a:p>
          <a:endParaRPr lang="nb-NO"/>
        </a:p>
      </dgm:t>
    </dgm:pt>
    <dgm:pt modelId="{A9AC3C50-E357-4194-A596-9AB303D43491}">
      <dgm:prSet phldrT="[Tekst]" custT="1"/>
      <dgm:spPr/>
      <dgm:t>
        <a:bodyPr/>
        <a:lstStyle/>
        <a:p>
          <a:r>
            <a:rPr lang="nb-NO" sz="1300" b="1" dirty="0">
              <a:latin typeface="+mj-lt"/>
            </a:rPr>
            <a:t>April 2021: </a:t>
          </a:r>
          <a:r>
            <a:rPr lang="nb-NO" sz="1300" dirty="0">
              <a:latin typeface="+mj-lt"/>
            </a:rPr>
            <a:t>Orientering på Kirkemøtet</a:t>
          </a:r>
        </a:p>
      </dgm:t>
    </dgm:pt>
    <dgm:pt modelId="{DBC74324-6F5E-42C7-AF4E-706D9CCD8A79}" type="parTrans" cxnId="{1CED57D0-27A2-4B82-9113-7B363263DAC4}">
      <dgm:prSet/>
      <dgm:spPr/>
      <dgm:t>
        <a:bodyPr/>
        <a:lstStyle/>
        <a:p>
          <a:endParaRPr lang="nb-NO"/>
        </a:p>
      </dgm:t>
    </dgm:pt>
    <dgm:pt modelId="{363527AA-7C2A-4B11-86A3-50E52A68BF21}" type="sibTrans" cxnId="{1CED57D0-27A2-4B82-9113-7B363263DAC4}">
      <dgm:prSet/>
      <dgm:spPr/>
      <dgm:t>
        <a:bodyPr/>
        <a:lstStyle/>
        <a:p>
          <a:endParaRPr lang="nb-NO"/>
        </a:p>
      </dgm:t>
    </dgm:pt>
    <dgm:pt modelId="{B8FD8CE5-3B5B-46EE-9446-CAC0BA5864A4}">
      <dgm:prSet phldrT="[Tekst]" custT="1"/>
      <dgm:spPr/>
      <dgm:t>
        <a:bodyPr/>
        <a:lstStyle/>
        <a:p>
          <a:r>
            <a:rPr lang="nb-NO" sz="1300" b="1" dirty="0">
              <a:latin typeface="+mj-lt"/>
            </a:rPr>
            <a:t>September og desember 2021:</a:t>
          </a:r>
          <a:r>
            <a:rPr lang="nb-NO" sz="1300" dirty="0">
              <a:latin typeface="+mj-lt"/>
            </a:rPr>
            <a:t> Behandling i Kirkerådet</a:t>
          </a:r>
        </a:p>
      </dgm:t>
    </dgm:pt>
    <dgm:pt modelId="{1E9D0A42-9772-42B1-88F8-5702B648D29A}" type="parTrans" cxnId="{D664A949-395F-40DD-86EB-BA63318B8C52}">
      <dgm:prSet/>
      <dgm:spPr/>
      <dgm:t>
        <a:bodyPr/>
        <a:lstStyle/>
        <a:p>
          <a:endParaRPr lang="nb-NO"/>
        </a:p>
      </dgm:t>
    </dgm:pt>
    <dgm:pt modelId="{827277BB-1E28-4AF0-BBBA-9A538AC345BD}" type="sibTrans" cxnId="{D664A949-395F-40DD-86EB-BA63318B8C52}">
      <dgm:prSet/>
      <dgm:spPr/>
      <dgm:t>
        <a:bodyPr/>
        <a:lstStyle/>
        <a:p>
          <a:endParaRPr lang="nb-NO"/>
        </a:p>
      </dgm:t>
    </dgm:pt>
    <dgm:pt modelId="{6DF3865E-3472-4EBD-B35F-5465497C06BA}">
      <dgm:prSet phldrT="[Tekst]" custT="1"/>
      <dgm:spPr/>
      <dgm:t>
        <a:bodyPr/>
        <a:lstStyle/>
        <a:p>
          <a:r>
            <a:rPr lang="nb-NO" sz="1300" b="1" dirty="0">
              <a:latin typeface="+mj-lt"/>
            </a:rPr>
            <a:t>Kirkemøtet 2022: </a:t>
          </a:r>
          <a:r>
            <a:rPr lang="nb-NO" sz="1300" dirty="0">
              <a:latin typeface="+mj-lt"/>
            </a:rPr>
            <a:t>Prinsipp-vedtak</a:t>
          </a:r>
        </a:p>
      </dgm:t>
    </dgm:pt>
    <dgm:pt modelId="{76B2EB40-734F-4A70-AA6F-B7E2376F6389}" type="parTrans" cxnId="{3AF6C731-F131-463C-835C-75C4DADF0EEC}">
      <dgm:prSet/>
      <dgm:spPr/>
      <dgm:t>
        <a:bodyPr/>
        <a:lstStyle/>
        <a:p>
          <a:endParaRPr lang="nb-NO"/>
        </a:p>
      </dgm:t>
    </dgm:pt>
    <dgm:pt modelId="{E60CE64D-B067-4E9B-AF8D-EC39F2E72396}" type="sibTrans" cxnId="{3AF6C731-F131-463C-835C-75C4DADF0EEC}">
      <dgm:prSet/>
      <dgm:spPr/>
      <dgm:t>
        <a:bodyPr/>
        <a:lstStyle/>
        <a:p>
          <a:endParaRPr lang="nb-NO"/>
        </a:p>
      </dgm:t>
    </dgm:pt>
    <dgm:pt modelId="{A78C274A-B90D-4284-AAA2-4E527A599ECA}">
      <dgm:prSet phldrT="[Tekst]" custT="1"/>
      <dgm:spPr/>
      <dgm:t>
        <a:bodyPr/>
        <a:lstStyle/>
        <a:p>
          <a:r>
            <a:rPr lang="nb-NO" sz="1300" b="1" dirty="0">
              <a:latin typeface="+mj-lt"/>
            </a:rPr>
            <a:t>Kirkemøtet 2023</a:t>
          </a:r>
          <a:r>
            <a:rPr lang="nb-NO" sz="1300" dirty="0">
              <a:latin typeface="+mj-lt"/>
            </a:rPr>
            <a:t>:</a:t>
          </a:r>
          <a:br>
            <a:rPr lang="nb-NO" sz="1300" dirty="0">
              <a:latin typeface="+mj-lt"/>
            </a:rPr>
          </a:br>
          <a:r>
            <a:rPr lang="nb-NO" sz="1300" dirty="0">
              <a:latin typeface="+mj-lt"/>
            </a:rPr>
            <a:t>Konkrete </a:t>
          </a:r>
          <a:r>
            <a:rPr lang="nb-NO" sz="1300" dirty="0" err="1">
              <a:latin typeface="+mj-lt"/>
            </a:rPr>
            <a:t>bestemm-elser</a:t>
          </a:r>
          <a:endParaRPr lang="nb-NO" sz="1300" dirty="0">
            <a:latin typeface="+mj-lt"/>
          </a:endParaRPr>
        </a:p>
      </dgm:t>
    </dgm:pt>
    <dgm:pt modelId="{6AD33EDA-091D-4800-A1AD-E2A704010925}" type="parTrans" cxnId="{B55A07F4-F502-436D-8B4C-1EDA4AD9F899}">
      <dgm:prSet/>
      <dgm:spPr/>
      <dgm:t>
        <a:bodyPr/>
        <a:lstStyle/>
        <a:p>
          <a:endParaRPr lang="nb-NO"/>
        </a:p>
      </dgm:t>
    </dgm:pt>
    <dgm:pt modelId="{00C0AF32-8A1D-4C62-823C-6819BCE4ADB0}" type="sibTrans" cxnId="{B55A07F4-F502-436D-8B4C-1EDA4AD9F899}">
      <dgm:prSet/>
      <dgm:spPr/>
      <dgm:t>
        <a:bodyPr/>
        <a:lstStyle/>
        <a:p>
          <a:endParaRPr lang="nb-NO"/>
        </a:p>
      </dgm:t>
    </dgm:pt>
    <dgm:pt modelId="{3FED13CB-74E0-486F-8574-CF087BFD0AB2}" type="pres">
      <dgm:prSet presAssocID="{C2074736-8E5D-4F24-B10D-81FDE28D753A}" presName="Name0" presStyleCnt="0">
        <dgm:presLayoutVars>
          <dgm:dir/>
          <dgm:resizeHandles val="exact"/>
        </dgm:presLayoutVars>
      </dgm:prSet>
      <dgm:spPr/>
    </dgm:pt>
    <dgm:pt modelId="{9BD45240-6E4A-4FC5-AB26-8C125F459780}" type="pres">
      <dgm:prSet presAssocID="{C2074736-8E5D-4F24-B10D-81FDE28D753A}" presName="arrow" presStyleLbl="bgShp" presStyleIdx="0" presStyleCnt="1" custLinFactNeighborX="0" custLinFactNeighborY="-2590"/>
      <dgm:spPr/>
    </dgm:pt>
    <dgm:pt modelId="{D2C3AD11-A811-48FA-9590-1531FAAA5C2F}" type="pres">
      <dgm:prSet presAssocID="{C2074736-8E5D-4F24-B10D-81FDE28D753A}" presName="points" presStyleCnt="0"/>
      <dgm:spPr/>
    </dgm:pt>
    <dgm:pt modelId="{68A7A8AB-61B0-4E1D-9834-1F13CAFF657B}" type="pres">
      <dgm:prSet presAssocID="{8CABAE58-1CCE-4596-9E9A-5BAAB2A684C0}" presName="compositeA" presStyleCnt="0"/>
      <dgm:spPr/>
    </dgm:pt>
    <dgm:pt modelId="{036A446B-E470-49E5-A341-7B3E9BA0FB7D}" type="pres">
      <dgm:prSet presAssocID="{8CABAE58-1CCE-4596-9E9A-5BAAB2A684C0}" presName="textA" presStyleLbl="revTx" presStyleIdx="0" presStyleCnt="9" custScaleX="114225">
        <dgm:presLayoutVars>
          <dgm:bulletEnabled val="1"/>
        </dgm:presLayoutVars>
      </dgm:prSet>
      <dgm:spPr/>
    </dgm:pt>
    <dgm:pt modelId="{7B58C850-E6EE-4A41-8C9D-3104DB0A1F8C}" type="pres">
      <dgm:prSet presAssocID="{8CABAE58-1CCE-4596-9E9A-5BAAB2A684C0}" presName="circleA" presStyleLbl="node1" presStyleIdx="0" presStyleCnt="9"/>
      <dgm:spPr/>
    </dgm:pt>
    <dgm:pt modelId="{CD638EAD-645E-40C6-A1B3-07FE24EA0948}" type="pres">
      <dgm:prSet presAssocID="{8CABAE58-1CCE-4596-9E9A-5BAAB2A684C0}" presName="spaceA" presStyleCnt="0"/>
      <dgm:spPr/>
    </dgm:pt>
    <dgm:pt modelId="{4691E4F0-B028-4952-9176-B9316B28276D}" type="pres">
      <dgm:prSet presAssocID="{D443A140-19AF-49ED-AECE-74DDA33BC3D5}" presName="space" presStyleCnt="0"/>
      <dgm:spPr/>
    </dgm:pt>
    <dgm:pt modelId="{05D144E9-68F4-475C-9394-03985384DE70}" type="pres">
      <dgm:prSet presAssocID="{47BF5C59-8E9E-489C-989F-65C1A6AFF215}" presName="compositeB" presStyleCnt="0"/>
      <dgm:spPr/>
    </dgm:pt>
    <dgm:pt modelId="{194DF082-75FD-429B-A77A-37CA039C2CE7}" type="pres">
      <dgm:prSet presAssocID="{47BF5C59-8E9E-489C-989F-65C1A6AFF215}" presName="textB" presStyleLbl="revTx" presStyleIdx="1" presStyleCnt="9" custScaleX="125571">
        <dgm:presLayoutVars>
          <dgm:bulletEnabled val="1"/>
        </dgm:presLayoutVars>
      </dgm:prSet>
      <dgm:spPr/>
    </dgm:pt>
    <dgm:pt modelId="{89D724D8-A35A-479B-855B-FE03B59AAFF2}" type="pres">
      <dgm:prSet presAssocID="{47BF5C59-8E9E-489C-989F-65C1A6AFF215}" presName="circleB" presStyleLbl="node1" presStyleIdx="1" presStyleCnt="9"/>
      <dgm:spPr/>
    </dgm:pt>
    <dgm:pt modelId="{889EDD07-0C29-4F18-86F5-BE75F6263603}" type="pres">
      <dgm:prSet presAssocID="{47BF5C59-8E9E-489C-989F-65C1A6AFF215}" presName="spaceB" presStyleCnt="0"/>
      <dgm:spPr/>
    </dgm:pt>
    <dgm:pt modelId="{F513F7F8-A035-492C-B071-627488F68128}" type="pres">
      <dgm:prSet presAssocID="{2A0CB815-548F-4915-B11E-6CFAAA140E08}" presName="space" presStyleCnt="0"/>
      <dgm:spPr/>
    </dgm:pt>
    <dgm:pt modelId="{2437249B-7B28-4D68-875B-6204CFF1C624}" type="pres">
      <dgm:prSet presAssocID="{D5B36735-56FA-48C2-B042-EBE5995BA51E}" presName="compositeA" presStyleCnt="0"/>
      <dgm:spPr/>
    </dgm:pt>
    <dgm:pt modelId="{D4737CFF-8820-4D8E-9D29-1A9C43ECF9EB}" type="pres">
      <dgm:prSet presAssocID="{D5B36735-56FA-48C2-B042-EBE5995BA51E}" presName="textA" presStyleLbl="revTx" presStyleIdx="2" presStyleCnt="9">
        <dgm:presLayoutVars>
          <dgm:bulletEnabled val="1"/>
        </dgm:presLayoutVars>
      </dgm:prSet>
      <dgm:spPr/>
    </dgm:pt>
    <dgm:pt modelId="{E16192C5-E828-4DF5-8468-38E10B5FC8A2}" type="pres">
      <dgm:prSet presAssocID="{D5B36735-56FA-48C2-B042-EBE5995BA51E}" presName="circleA" presStyleLbl="node1" presStyleIdx="2" presStyleCnt="9"/>
      <dgm:spPr/>
    </dgm:pt>
    <dgm:pt modelId="{D244F84B-6C2A-45F0-8B8F-5943234A0ECF}" type="pres">
      <dgm:prSet presAssocID="{D5B36735-56FA-48C2-B042-EBE5995BA51E}" presName="spaceA" presStyleCnt="0"/>
      <dgm:spPr/>
    </dgm:pt>
    <dgm:pt modelId="{04B516BC-F1B9-4096-A21B-F9C255689B53}" type="pres">
      <dgm:prSet presAssocID="{67A770DA-2453-4AB6-93FE-1D99282D47B5}" presName="space" presStyleCnt="0"/>
      <dgm:spPr/>
    </dgm:pt>
    <dgm:pt modelId="{1F5976A9-A1D4-40A3-A4C4-167DFCBEF944}" type="pres">
      <dgm:prSet presAssocID="{68997569-087D-4BB3-AA52-00E1F6953B68}" presName="compositeB" presStyleCnt="0"/>
      <dgm:spPr/>
    </dgm:pt>
    <dgm:pt modelId="{DFFE2878-CCCA-46B9-9AE7-6C5BA821D9CA}" type="pres">
      <dgm:prSet presAssocID="{68997569-087D-4BB3-AA52-00E1F6953B68}" presName="textB" presStyleLbl="revTx" presStyleIdx="3" presStyleCnt="9">
        <dgm:presLayoutVars>
          <dgm:bulletEnabled val="1"/>
        </dgm:presLayoutVars>
      </dgm:prSet>
      <dgm:spPr/>
    </dgm:pt>
    <dgm:pt modelId="{C2FE759D-85AA-47C1-A1C3-528022BC957A}" type="pres">
      <dgm:prSet presAssocID="{68997569-087D-4BB3-AA52-00E1F6953B68}" presName="circleB" presStyleLbl="node1" presStyleIdx="3" presStyleCnt="9"/>
      <dgm:spPr/>
    </dgm:pt>
    <dgm:pt modelId="{12D2B343-C733-4768-B953-588A13548F1A}" type="pres">
      <dgm:prSet presAssocID="{68997569-087D-4BB3-AA52-00E1F6953B68}" presName="spaceB" presStyleCnt="0"/>
      <dgm:spPr/>
    </dgm:pt>
    <dgm:pt modelId="{BFDFF798-6D10-4067-B619-48F959B1E8B3}" type="pres">
      <dgm:prSet presAssocID="{73C09889-6C5B-4A53-9265-862DFDA864B8}" presName="space" presStyleCnt="0"/>
      <dgm:spPr/>
    </dgm:pt>
    <dgm:pt modelId="{A92F5244-6C10-48D2-A106-DA3378317585}" type="pres">
      <dgm:prSet presAssocID="{A48FD090-BC4D-4695-9031-B6F8BA542D25}" presName="compositeA" presStyleCnt="0"/>
      <dgm:spPr/>
    </dgm:pt>
    <dgm:pt modelId="{6FD99359-EEDC-4FFD-95FC-D6FCD76B3F66}" type="pres">
      <dgm:prSet presAssocID="{A48FD090-BC4D-4695-9031-B6F8BA542D25}" presName="textA" presStyleLbl="revTx" presStyleIdx="4" presStyleCnt="9" custScaleX="118177">
        <dgm:presLayoutVars>
          <dgm:bulletEnabled val="1"/>
        </dgm:presLayoutVars>
      </dgm:prSet>
      <dgm:spPr/>
    </dgm:pt>
    <dgm:pt modelId="{CDC35573-3C65-4D5E-8D97-EB203371C1FE}" type="pres">
      <dgm:prSet presAssocID="{A48FD090-BC4D-4695-9031-B6F8BA542D25}" presName="circleA" presStyleLbl="node1" presStyleIdx="4" presStyleCnt="9"/>
      <dgm:spPr/>
    </dgm:pt>
    <dgm:pt modelId="{4DFB59E1-3A0C-48C8-9AF7-3BC7B632A132}" type="pres">
      <dgm:prSet presAssocID="{A48FD090-BC4D-4695-9031-B6F8BA542D25}" presName="spaceA" presStyleCnt="0"/>
      <dgm:spPr/>
    </dgm:pt>
    <dgm:pt modelId="{AEB0F0D3-41FD-4294-BA42-2E9CF1907A94}" type="pres">
      <dgm:prSet presAssocID="{B42D2FFD-14CB-4276-9554-D7DA2149601B}" presName="space" presStyleCnt="0"/>
      <dgm:spPr/>
    </dgm:pt>
    <dgm:pt modelId="{8FA15CD1-7969-4E1E-91B8-0189AA72AC84}" type="pres">
      <dgm:prSet presAssocID="{A9AC3C50-E357-4194-A596-9AB303D43491}" presName="compositeB" presStyleCnt="0"/>
      <dgm:spPr/>
    </dgm:pt>
    <dgm:pt modelId="{B5344C88-6830-46D3-BB5C-78716EF95CC4}" type="pres">
      <dgm:prSet presAssocID="{A9AC3C50-E357-4194-A596-9AB303D43491}" presName="textB" presStyleLbl="revTx" presStyleIdx="5" presStyleCnt="9" custScaleX="106690">
        <dgm:presLayoutVars>
          <dgm:bulletEnabled val="1"/>
        </dgm:presLayoutVars>
      </dgm:prSet>
      <dgm:spPr/>
    </dgm:pt>
    <dgm:pt modelId="{E9A9CE47-BE0B-47F5-8B32-9B72F22F9565}" type="pres">
      <dgm:prSet presAssocID="{A9AC3C50-E357-4194-A596-9AB303D43491}" presName="circleB" presStyleLbl="node1" presStyleIdx="5" presStyleCnt="9"/>
      <dgm:spPr/>
    </dgm:pt>
    <dgm:pt modelId="{26EC8421-BF18-407D-9C09-43BD1D7C3573}" type="pres">
      <dgm:prSet presAssocID="{A9AC3C50-E357-4194-A596-9AB303D43491}" presName="spaceB" presStyleCnt="0"/>
      <dgm:spPr/>
    </dgm:pt>
    <dgm:pt modelId="{9403258B-EBB6-445C-B02A-37558A94CB77}" type="pres">
      <dgm:prSet presAssocID="{363527AA-7C2A-4B11-86A3-50E52A68BF21}" presName="space" presStyleCnt="0"/>
      <dgm:spPr/>
    </dgm:pt>
    <dgm:pt modelId="{3919E0DC-1111-4B6B-A5E3-093295848795}" type="pres">
      <dgm:prSet presAssocID="{B8FD8CE5-3B5B-46EE-9446-CAC0BA5864A4}" presName="compositeA" presStyleCnt="0"/>
      <dgm:spPr/>
    </dgm:pt>
    <dgm:pt modelId="{8A1BA5F1-96B8-4FF5-A7BB-05ED7B4ADA82}" type="pres">
      <dgm:prSet presAssocID="{B8FD8CE5-3B5B-46EE-9446-CAC0BA5864A4}" presName="textA" presStyleLbl="revTx" presStyleIdx="6" presStyleCnt="9" custScaleX="131421">
        <dgm:presLayoutVars>
          <dgm:bulletEnabled val="1"/>
        </dgm:presLayoutVars>
      </dgm:prSet>
      <dgm:spPr/>
    </dgm:pt>
    <dgm:pt modelId="{7B32C729-09E1-4E02-A3C9-D58E0B4BAC0B}" type="pres">
      <dgm:prSet presAssocID="{B8FD8CE5-3B5B-46EE-9446-CAC0BA5864A4}" presName="circleA" presStyleLbl="node1" presStyleIdx="6" presStyleCnt="9"/>
      <dgm:spPr/>
    </dgm:pt>
    <dgm:pt modelId="{CCAD5809-A5CA-4FBF-8AF4-F3D66E218EF4}" type="pres">
      <dgm:prSet presAssocID="{B8FD8CE5-3B5B-46EE-9446-CAC0BA5864A4}" presName="spaceA" presStyleCnt="0"/>
      <dgm:spPr/>
    </dgm:pt>
    <dgm:pt modelId="{F3877EDC-71C5-4A8C-8672-66ED9A8B771B}" type="pres">
      <dgm:prSet presAssocID="{827277BB-1E28-4AF0-BBBA-9A538AC345BD}" presName="space" presStyleCnt="0"/>
      <dgm:spPr/>
    </dgm:pt>
    <dgm:pt modelId="{D93F37AF-23E8-46B5-9F1A-03AD366F3F3C}" type="pres">
      <dgm:prSet presAssocID="{6DF3865E-3472-4EBD-B35F-5465497C06BA}" presName="compositeB" presStyleCnt="0"/>
      <dgm:spPr/>
    </dgm:pt>
    <dgm:pt modelId="{0B601AD8-057E-4339-8A78-6E07560F9515}" type="pres">
      <dgm:prSet presAssocID="{6DF3865E-3472-4EBD-B35F-5465497C06BA}" presName="textB" presStyleLbl="revTx" presStyleIdx="7" presStyleCnt="9">
        <dgm:presLayoutVars>
          <dgm:bulletEnabled val="1"/>
        </dgm:presLayoutVars>
      </dgm:prSet>
      <dgm:spPr/>
    </dgm:pt>
    <dgm:pt modelId="{08D93A10-6F18-4192-ABAF-E0A90E9D56D3}" type="pres">
      <dgm:prSet presAssocID="{6DF3865E-3472-4EBD-B35F-5465497C06BA}" presName="circleB" presStyleLbl="node1" presStyleIdx="7" presStyleCnt="9"/>
      <dgm:spPr/>
    </dgm:pt>
    <dgm:pt modelId="{9D0B0004-243E-46AF-ABA9-D7987965DC95}" type="pres">
      <dgm:prSet presAssocID="{6DF3865E-3472-4EBD-B35F-5465497C06BA}" presName="spaceB" presStyleCnt="0"/>
      <dgm:spPr/>
    </dgm:pt>
    <dgm:pt modelId="{910BAFC5-BA47-4E9A-A2AD-C12F003BE397}" type="pres">
      <dgm:prSet presAssocID="{E60CE64D-B067-4E9B-AF8D-EC39F2E72396}" presName="space" presStyleCnt="0"/>
      <dgm:spPr/>
    </dgm:pt>
    <dgm:pt modelId="{9532FD20-12C0-4FD0-8D8A-C6FCFAFFCFA0}" type="pres">
      <dgm:prSet presAssocID="{A78C274A-B90D-4284-AAA2-4E527A599ECA}" presName="compositeA" presStyleCnt="0"/>
      <dgm:spPr/>
    </dgm:pt>
    <dgm:pt modelId="{6814BD35-9387-4BA3-9395-0EF35DAC3536}" type="pres">
      <dgm:prSet presAssocID="{A78C274A-B90D-4284-AAA2-4E527A599ECA}" presName="textA" presStyleLbl="revTx" presStyleIdx="8" presStyleCnt="9">
        <dgm:presLayoutVars>
          <dgm:bulletEnabled val="1"/>
        </dgm:presLayoutVars>
      </dgm:prSet>
      <dgm:spPr/>
    </dgm:pt>
    <dgm:pt modelId="{46BFC6FB-3EC6-40E1-8EA1-34C142E611A8}" type="pres">
      <dgm:prSet presAssocID="{A78C274A-B90D-4284-AAA2-4E527A599ECA}" presName="circleA" presStyleLbl="node1" presStyleIdx="8" presStyleCnt="9"/>
      <dgm:spPr/>
    </dgm:pt>
    <dgm:pt modelId="{F203C9B6-909E-4704-B404-FB654D857103}" type="pres">
      <dgm:prSet presAssocID="{A78C274A-B90D-4284-AAA2-4E527A599ECA}" presName="spaceA" presStyleCnt="0"/>
      <dgm:spPr/>
    </dgm:pt>
  </dgm:ptLst>
  <dgm:cxnLst>
    <dgm:cxn modelId="{401C811A-1A9D-474A-9951-22570FC99C95}" type="presOf" srcId="{A78C274A-B90D-4284-AAA2-4E527A599ECA}" destId="{6814BD35-9387-4BA3-9395-0EF35DAC3536}" srcOrd="0" destOrd="0" presId="urn:microsoft.com/office/officeart/2005/8/layout/hProcess11"/>
    <dgm:cxn modelId="{3AF6C731-F131-463C-835C-75C4DADF0EEC}" srcId="{C2074736-8E5D-4F24-B10D-81FDE28D753A}" destId="{6DF3865E-3472-4EBD-B35F-5465497C06BA}" srcOrd="7" destOrd="0" parTransId="{76B2EB40-734F-4A70-AA6F-B7E2376F6389}" sibTransId="{E60CE64D-B067-4E9B-AF8D-EC39F2E72396}"/>
    <dgm:cxn modelId="{BCEDAD39-0348-490A-AEB0-A8BBF065C17A}" srcId="{C2074736-8E5D-4F24-B10D-81FDE28D753A}" destId="{8CABAE58-1CCE-4596-9E9A-5BAAB2A684C0}" srcOrd="0" destOrd="0" parTransId="{69390957-AB46-41EC-B258-5B56DF8D3796}" sibTransId="{D443A140-19AF-49ED-AECE-74DDA33BC3D5}"/>
    <dgm:cxn modelId="{67B3353B-B1A3-414E-924A-4F19AFFA3BC2}" type="presOf" srcId="{6DF3865E-3472-4EBD-B35F-5465497C06BA}" destId="{0B601AD8-057E-4339-8A78-6E07560F9515}" srcOrd="0" destOrd="0" presId="urn:microsoft.com/office/officeart/2005/8/layout/hProcess11"/>
    <dgm:cxn modelId="{4152105D-E139-4FC1-B3C2-AC598599AFF1}" type="presOf" srcId="{D5B36735-56FA-48C2-B042-EBE5995BA51E}" destId="{D4737CFF-8820-4D8E-9D29-1A9C43ECF9EB}" srcOrd="0" destOrd="0" presId="urn:microsoft.com/office/officeart/2005/8/layout/hProcess11"/>
    <dgm:cxn modelId="{D664A949-395F-40DD-86EB-BA63318B8C52}" srcId="{C2074736-8E5D-4F24-B10D-81FDE28D753A}" destId="{B8FD8CE5-3B5B-46EE-9446-CAC0BA5864A4}" srcOrd="6" destOrd="0" parTransId="{1E9D0A42-9772-42B1-88F8-5702B648D29A}" sibTransId="{827277BB-1E28-4AF0-BBBA-9A538AC345BD}"/>
    <dgm:cxn modelId="{FCBBCB6B-8079-4BC2-B683-2FD98AE9ED24}" srcId="{C2074736-8E5D-4F24-B10D-81FDE28D753A}" destId="{D5B36735-56FA-48C2-B042-EBE5995BA51E}" srcOrd="2" destOrd="0" parTransId="{D19E3CE0-0C52-4953-83A6-54DAB524107F}" sibTransId="{67A770DA-2453-4AB6-93FE-1D99282D47B5}"/>
    <dgm:cxn modelId="{3071A871-6BA1-451F-A4C4-EC65FA41D701}" type="presOf" srcId="{47BF5C59-8E9E-489C-989F-65C1A6AFF215}" destId="{194DF082-75FD-429B-A77A-37CA039C2CE7}" srcOrd="0" destOrd="0" presId="urn:microsoft.com/office/officeart/2005/8/layout/hProcess11"/>
    <dgm:cxn modelId="{59D77194-0419-4CBC-8D9E-F74480F53005}" type="presOf" srcId="{C2074736-8E5D-4F24-B10D-81FDE28D753A}" destId="{3FED13CB-74E0-486F-8574-CF087BFD0AB2}" srcOrd="0" destOrd="0" presId="urn:microsoft.com/office/officeart/2005/8/layout/hProcess11"/>
    <dgm:cxn modelId="{57D9779C-C975-4453-B86D-FA494EB80339}" srcId="{C2074736-8E5D-4F24-B10D-81FDE28D753A}" destId="{68997569-087D-4BB3-AA52-00E1F6953B68}" srcOrd="3" destOrd="0" parTransId="{AF380556-F955-4253-8658-24B827B3D734}" sibTransId="{73C09889-6C5B-4A53-9265-862DFDA864B8}"/>
    <dgm:cxn modelId="{C6E68EA2-7C7C-462F-BAA0-1F26E080A1CD}" type="presOf" srcId="{B8FD8CE5-3B5B-46EE-9446-CAC0BA5864A4}" destId="{8A1BA5F1-96B8-4FF5-A7BB-05ED7B4ADA82}" srcOrd="0" destOrd="0" presId="urn:microsoft.com/office/officeart/2005/8/layout/hProcess11"/>
    <dgm:cxn modelId="{007118CC-8EEF-45C5-AE25-C8D838D07A1C}" type="presOf" srcId="{A48FD090-BC4D-4695-9031-B6F8BA542D25}" destId="{6FD99359-EEDC-4FFD-95FC-D6FCD76B3F66}" srcOrd="0" destOrd="0" presId="urn:microsoft.com/office/officeart/2005/8/layout/hProcess11"/>
    <dgm:cxn modelId="{E3CDA4CC-FC8A-4E33-ADBD-2DAE4E0D2011}" type="presOf" srcId="{68997569-087D-4BB3-AA52-00E1F6953B68}" destId="{DFFE2878-CCCA-46B9-9AE7-6C5BA821D9CA}" srcOrd="0" destOrd="0" presId="urn:microsoft.com/office/officeart/2005/8/layout/hProcess11"/>
    <dgm:cxn modelId="{1CED57D0-27A2-4B82-9113-7B363263DAC4}" srcId="{C2074736-8E5D-4F24-B10D-81FDE28D753A}" destId="{A9AC3C50-E357-4194-A596-9AB303D43491}" srcOrd="5" destOrd="0" parTransId="{DBC74324-6F5E-42C7-AF4E-706D9CCD8A79}" sibTransId="{363527AA-7C2A-4B11-86A3-50E52A68BF21}"/>
    <dgm:cxn modelId="{3026A9E5-960A-4EF9-9318-9BF66A1D7E8D}" srcId="{C2074736-8E5D-4F24-B10D-81FDE28D753A}" destId="{47BF5C59-8E9E-489C-989F-65C1A6AFF215}" srcOrd="1" destOrd="0" parTransId="{D8B29FC0-F6A5-4E1D-B742-A2B7737AACE5}" sibTransId="{2A0CB815-548F-4915-B11E-6CFAAA140E08}"/>
    <dgm:cxn modelId="{4C1D99EA-3310-47CE-8791-4F292D536467}" type="presOf" srcId="{A9AC3C50-E357-4194-A596-9AB303D43491}" destId="{B5344C88-6830-46D3-BB5C-78716EF95CC4}" srcOrd="0" destOrd="0" presId="urn:microsoft.com/office/officeart/2005/8/layout/hProcess11"/>
    <dgm:cxn modelId="{B55A07F4-F502-436D-8B4C-1EDA4AD9F899}" srcId="{C2074736-8E5D-4F24-B10D-81FDE28D753A}" destId="{A78C274A-B90D-4284-AAA2-4E527A599ECA}" srcOrd="8" destOrd="0" parTransId="{6AD33EDA-091D-4800-A1AD-E2A704010925}" sibTransId="{00C0AF32-8A1D-4C62-823C-6819BCE4ADB0}"/>
    <dgm:cxn modelId="{C835F3FC-674B-4CDA-A040-0BF3521F1592}" type="presOf" srcId="{8CABAE58-1CCE-4596-9E9A-5BAAB2A684C0}" destId="{036A446B-E470-49E5-A341-7B3E9BA0FB7D}" srcOrd="0" destOrd="0" presId="urn:microsoft.com/office/officeart/2005/8/layout/hProcess11"/>
    <dgm:cxn modelId="{4C6B62FF-10A2-4482-A828-857153E2E40F}" srcId="{C2074736-8E5D-4F24-B10D-81FDE28D753A}" destId="{A48FD090-BC4D-4695-9031-B6F8BA542D25}" srcOrd="4" destOrd="0" parTransId="{1046F11C-DFB6-4A0C-8993-E156EB976485}" sibTransId="{B42D2FFD-14CB-4276-9554-D7DA2149601B}"/>
    <dgm:cxn modelId="{E5502D6C-F8E0-48A9-956C-C577062C3039}" type="presParOf" srcId="{3FED13CB-74E0-486F-8574-CF087BFD0AB2}" destId="{9BD45240-6E4A-4FC5-AB26-8C125F459780}" srcOrd="0" destOrd="0" presId="urn:microsoft.com/office/officeart/2005/8/layout/hProcess11"/>
    <dgm:cxn modelId="{1876C268-4387-4163-906E-4AEADAB8D889}" type="presParOf" srcId="{3FED13CB-74E0-486F-8574-CF087BFD0AB2}" destId="{D2C3AD11-A811-48FA-9590-1531FAAA5C2F}" srcOrd="1" destOrd="0" presId="urn:microsoft.com/office/officeart/2005/8/layout/hProcess11"/>
    <dgm:cxn modelId="{46D287F0-5D8C-4416-A12F-E1D4FAC04BF8}" type="presParOf" srcId="{D2C3AD11-A811-48FA-9590-1531FAAA5C2F}" destId="{68A7A8AB-61B0-4E1D-9834-1F13CAFF657B}" srcOrd="0" destOrd="0" presId="urn:microsoft.com/office/officeart/2005/8/layout/hProcess11"/>
    <dgm:cxn modelId="{D4FCE18E-BE17-41C9-B071-FF7D82C63681}" type="presParOf" srcId="{68A7A8AB-61B0-4E1D-9834-1F13CAFF657B}" destId="{036A446B-E470-49E5-A341-7B3E9BA0FB7D}" srcOrd="0" destOrd="0" presId="urn:microsoft.com/office/officeart/2005/8/layout/hProcess11"/>
    <dgm:cxn modelId="{4E6C2177-6A94-4EB5-A52E-27275A0AFC44}" type="presParOf" srcId="{68A7A8AB-61B0-4E1D-9834-1F13CAFF657B}" destId="{7B58C850-E6EE-4A41-8C9D-3104DB0A1F8C}" srcOrd="1" destOrd="0" presId="urn:microsoft.com/office/officeart/2005/8/layout/hProcess11"/>
    <dgm:cxn modelId="{933EF440-DFD5-4FA8-B478-C86CF0F7D3D5}" type="presParOf" srcId="{68A7A8AB-61B0-4E1D-9834-1F13CAFF657B}" destId="{CD638EAD-645E-40C6-A1B3-07FE24EA0948}" srcOrd="2" destOrd="0" presId="urn:microsoft.com/office/officeart/2005/8/layout/hProcess11"/>
    <dgm:cxn modelId="{8A33A9D0-2A3A-4B6E-AB2A-8AFB8AA7AB48}" type="presParOf" srcId="{D2C3AD11-A811-48FA-9590-1531FAAA5C2F}" destId="{4691E4F0-B028-4952-9176-B9316B28276D}" srcOrd="1" destOrd="0" presId="urn:microsoft.com/office/officeart/2005/8/layout/hProcess11"/>
    <dgm:cxn modelId="{B211CC9B-CBB4-4A50-A938-FB48389CCDE3}" type="presParOf" srcId="{D2C3AD11-A811-48FA-9590-1531FAAA5C2F}" destId="{05D144E9-68F4-475C-9394-03985384DE70}" srcOrd="2" destOrd="0" presId="urn:microsoft.com/office/officeart/2005/8/layout/hProcess11"/>
    <dgm:cxn modelId="{3362726D-8A2A-4FE3-BBF4-14F9F90F26BB}" type="presParOf" srcId="{05D144E9-68F4-475C-9394-03985384DE70}" destId="{194DF082-75FD-429B-A77A-37CA039C2CE7}" srcOrd="0" destOrd="0" presId="urn:microsoft.com/office/officeart/2005/8/layout/hProcess11"/>
    <dgm:cxn modelId="{A3D5CFE9-9752-4BBE-8318-6CF065F00EF2}" type="presParOf" srcId="{05D144E9-68F4-475C-9394-03985384DE70}" destId="{89D724D8-A35A-479B-855B-FE03B59AAFF2}" srcOrd="1" destOrd="0" presId="urn:microsoft.com/office/officeart/2005/8/layout/hProcess11"/>
    <dgm:cxn modelId="{67CDE046-8221-4D3D-8E8F-8EE11E96F2D2}" type="presParOf" srcId="{05D144E9-68F4-475C-9394-03985384DE70}" destId="{889EDD07-0C29-4F18-86F5-BE75F6263603}" srcOrd="2" destOrd="0" presId="urn:microsoft.com/office/officeart/2005/8/layout/hProcess11"/>
    <dgm:cxn modelId="{73776F74-91D7-48D4-A01C-795A86CD6568}" type="presParOf" srcId="{D2C3AD11-A811-48FA-9590-1531FAAA5C2F}" destId="{F513F7F8-A035-492C-B071-627488F68128}" srcOrd="3" destOrd="0" presId="urn:microsoft.com/office/officeart/2005/8/layout/hProcess11"/>
    <dgm:cxn modelId="{73C92E0B-20C4-4781-8115-7695B27685D3}" type="presParOf" srcId="{D2C3AD11-A811-48FA-9590-1531FAAA5C2F}" destId="{2437249B-7B28-4D68-875B-6204CFF1C624}" srcOrd="4" destOrd="0" presId="urn:microsoft.com/office/officeart/2005/8/layout/hProcess11"/>
    <dgm:cxn modelId="{063A2F9B-2502-4D85-A8A2-895BC94A6B84}" type="presParOf" srcId="{2437249B-7B28-4D68-875B-6204CFF1C624}" destId="{D4737CFF-8820-4D8E-9D29-1A9C43ECF9EB}" srcOrd="0" destOrd="0" presId="urn:microsoft.com/office/officeart/2005/8/layout/hProcess11"/>
    <dgm:cxn modelId="{FF6198C5-F3E1-41A4-8C94-93059E7FC61F}" type="presParOf" srcId="{2437249B-7B28-4D68-875B-6204CFF1C624}" destId="{E16192C5-E828-4DF5-8468-38E10B5FC8A2}" srcOrd="1" destOrd="0" presId="urn:microsoft.com/office/officeart/2005/8/layout/hProcess11"/>
    <dgm:cxn modelId="{B9C6773E-A42F-4246-BFB1-BE1E6E359AAA}" type="presParOf" srcId="{2437249B-7B28-4D68-875B-6204CFF1C624}" destId="{D244F84B-6C2A-45F0-8B8F-5943234A0ECF}" srcOrd="2" destOrd="0" presId="urn:microsoft.com/office/officeart/2005/8/layout/hProcess11"/>
    <dgm:cxn modelId="{440E6DC1-F489-4862-8BCF-90A78EB6FE51}" type="presParOf" srcId="{D2C3AD11-A811-48FA-9590-1531FAAA5C2F}" destId="{04B516BC-F1B9-4096-A21B-F9C255689B53}" srcOrd="5" destOrd="0" presId="urn:microsoft.com/office/officeart/2005/8/layout/hProcess11"/>
    <dgm:cxn modelId="{EC3E6D60-80C7-43B9-B121-9FE785684DCF}" type="presParOf" srcId="{D2C3AD11-A811-48FA-9590-1531FAAA5C2F}" destId="{1F5976A9-A1D4-40A3-A4C4-167DFCBEF944}" srcOrd="6" destOrd="0" presId="urn:microsoft.com/office/officeart/2005/8/layout/hProcess11"/>
    <dgm:cxn modelId="{41CAEAE5-809E-4E9E-9B51-0AF6C74014B8}" type="presParOf" srcId="{1F5976A9-A1D4-40A3-A4C4-167DFCBEF944}" destId="{DFFE2878-CCCA-46B9-9AE7-6C5BA821D9CA}" srcOrd="0" destOrd="0" presId="urn:microsoft.com/office/officeart/2005/8/layout/hProcess11"/>
    <dgm:cxn modelId="{3C28BFF0-5306-4ECC-BA95-D734C369B07E}" type="presParOf" srcId="{1F5976A9-A1D4-40A3-A4C4-167DFCBEF944}" destId="{C2FE759D-85AA-47C1-A1C3-528022BC957A}" srcOrd="1" destOrd="0" presId="urn:microsoft.com/office/officeart/2005/8/layout/hProcess11"/>
    <dgm:cxn modelId="{DE2A5137-E920-4CE9-B4AF-754292351E85}" type="presParOf" srcId="{1F5976A9-A1D4-40A3-A4C4-167DFCBEF944}" destId="{12D2B343-C733-4768-B953-588A13548F1A}" srcOrd="2" destOrd="0" presId="urn:microsoft.com/office/officeart/2005/8/layout/hProcess11"/>
    <dgm:cxn modelId="{92CD1F3D-3762-4CC4-A88E-25A3B49B724B}" type="presParOf" srcId="{D2C3AD11-A811-48FA-9590-1531FAAA5C2F}" destId="{BFDFF798-6D10-4067-B619-48F959B1E8B3}" srcOrd="7" destOrd="0" presId="urn:microsoft.com/office/officeart/2005/8/layout/hProcess11"/>
    <dgm:cxn modelId="{F43FBD12-8CB9-4051-A995-243ED002C6CC}" type="presParOf" srcId="{D2C3AD11-A811-48FA-9590-1531FAAA5C2F}" destId="{A92F5244-6C10-48D2-A106-DA3378317585}" srcOrd="8" destOrd="0" presId="urn:microsoft.com/office/officeart/2005/8/layout/hProcess11"/>
    <dgm:cxn modelId="{D59FF576-B60A-49F8-A4DB-1DB8757CEB28}" type="presParOf" srcId="{A92F5244-6C10-48D2-A106-DA3378317585}" destId="{6FD99359-EEDC-4FFD-95FC-D6FCD76B3F66}" srcOrd="0" destOrd="0" presId="urn:microsoft.com/office/officeart/2005/8/layout/hProcess11"/>
    <dgm:cxn modelId="{1332FAD0-433C-424E-80A3-7388A8E787A9}" type="presParOf" srcId="{A92F5244-6C10-48D2-A106-DA3378317585}" destId="{CDC35573-3C65-4D5E-8D97-EB203371C1FE}" srcOrd="1" destOrd="0" presId="urn:microsoft.com/office/officeart/2005/8/layout/hProcess11"/>
    <dgm:cxn modelId="{484CE946-657D-43C3-BFFE-4AE586BC1222}" type="presParOf" srcId="{A92F5244-6C10-48D2-A106-DA3378317585}" destId="{4DFB59E1-3A0C-48C8-9AF7-3BC7B632A132}" srcOrd="2" destOrd="0" presId="urn:microsoft.com/office/officeart/2005/8/layout/hProcess11"/>
    <dgm:cxn modelId="{6D123B14-CA1D-48A9-961B-B40A66D565DA}" type="presParOf" srcId="{D2C3AD11-A811-48FA-9590-1531FAAA5C2F}" destId="{AEB0F0D3-41FD-4294-BA42-2E9CF1907A94}" srcOrd="9" destOrd="0" presId="urn:microsoft.com/office/officeart/2005/8/layout/hProcess11"/>
    <dgm:cxn modelId="{BF1B3BB4-372B-4D9D-94F1-884C15B52FB8}" type="presParOf" srcId="{D2C3AD11-A811-48FA-9590-1531FAAA5C2F}" destId="{8FA15CD1-7969-4E1E-91B8-0189AA72AC84}" srcOrd="10" destOrd="0" presId="urn:microsoft.com/office/officeart/2005/8/layout/hProcess11"/>
    <dgm:cxn modelId="{E5E90E01-1E86-4FE9-9D27-CED31F258876}" type="presParOf" srcId="{8FA15CD1-7969-4E1E-91B8-0189AA72AC84}" destId="{B5344C88-6830-46D3-BB5C-78716EF95CC4}" srcOrd="0" destOrd="0" presId="urn:microsoft.com/office/officeart/2005/8/layout/hProcess11"/>
    <dgm:cxn modelId="{E46462B9-EC0B-42C2-AAAF-4CF1F4AB9A95}" type="presParOf" srcId="{8FA15CD1-7969-4E1E-91B8-0189AA72AC84}" destId="{E9A9CE47-BE0B-47F5-8B32-9B72F22F9565}" srcOrd="1" destOrd="0" presId="urn:microsoft.com/office/officeart/2005/8/layout/hProcess11"/>
    <dgm:cxn modelId="{B289A3A8-9E2C-45FA-88AA-152AC637B95D}" type="presParOf" srcId="{8FA15CD1-7969-4E1E-91B8-0189AA72AC84}" destId="{26EC8421-BF18-407D-9C09-43BD1D7C3573}" srcOrd="2" destOrd="0" presId="urn:microsoft.com/office/officeart/2005/8/layout/hProcess11"/>
    <dgm:cxn modelId="{B28FEB4B-9421-44E5-8C5D-A21FDD88BDBA}" type="presParOf" srcId="{D2C3AD11-A811-48FA-9590-1531FAAA5C2F}" destId="{9403258B-EBB6-445C-B02A-37558A94CB77}" srcOrd="11" destOrd="0" presId="urn:microsoft.com/office/officeart/2005/8/layout/hProcess11"/>
    <dgm:cxn modelId="{43DC06F2-C952-456A-9D99-BCC47238A6C8}" type="presParOf" srcId="{D2C3AD11-A811-48FA-9590-1531FAAA5C2F}" destId="{3919E0DC-1111-4B6B-A5E3-093295848795}" srcOrd="12" destOrd="0" presId="urn:microsoft.com/office/officeart/2005/8/layout/hProcess11"/>
    <dgm:cxn modelId="{26DA7645-4428-4366-9417-AF118E7ECF62}" type="presParOf" srcId="{3919E0DC-1111-4B6B-A5E3-093295848795}" destId="{8A1BA5F1-96B8-4FF5-A7BB-05ED7B4ADA82}" srcOrd="0" destOrd="0" presId="urn:microsoft.com/office/officeart/2005/8/layout/hProcess11"/>
    <dgm:cxn modelId="{CC972690-B3D6-43AF-B74A-8CB0727F56BD}" type="presParOf" srcId="{3919E0DC-1111-4B6B-A5E3-093295848795}" destId="{7B32C729-09E1-4E02-A3C9-D58E0B4BAC0B}" srcOrd="1" destOrd="0" presId="urn:microsoft.com/office/officeart/2005/8/layout/hProcess11"/>
    <dgm:cxn modelId="{AFB7B2BA-4B25-4C01-BB9E-5E4BD3FB7FF4}" type="presParOf" srcId="{3919E0DC-1111-4B6B-A5E3-093295848795}" destId="{CCAD5809-A5CA-4FBF-8AF4-F3D66E218EF4}" srcOrd="2" destOrd="0" presId="urn:microsoft.com/office/officeart/2005/8/layout/hProcess11"/>
    <dgm:cxn modelId="{C0C50372-19CE-49E1-9B53-47014FE1A25C}" type="presParOf" srcId="{D2C3AD11-A811-48FA-9590-1531FAAA5C2F}" destId="{F3877EDC-71C5-4A8C-8672-66ED9A8B771B}" srcOrd="13" destOrd="0" presId="urn:microsoft.com/office/officeart/2005/8/layout/hProcess11"/>
    <dgm:cxn modelId="{FDE08774-1CCC-45AE-B27B-F5D862A55030}" type="presParOf" srcId="{D2C3AD11-A811-48FA-9590-1531FAAA5C2F}" destId="{D93F37AF-23E8-46B5-9F1A-03AD366F3F3C}" srcOrd="14" destOrd="0" presId="urn:microsoft.com/office/officeart/2005/8/layout/hProcess11"/>
    <dgm:cxn modelId="{D3EB9B8A-3562-4E23-97F1-ED58A1586725}" type="presParOf" srcId="{D93F37AF-23E8-46B5-9F1A-03AD366F3F3C}" destId="{0B601AD8-057E-4339-8A78-6E07560F9515}" srcOrd="0" destOrd="0" presId="urn:microsoft.com/office/officeart/2005/8/layout/hProcess11"/>
    <dgm:cxn modelId="{E7560A0C-A21C-43DD-AD4C-E2217A3E77B0}" type="presParOf" srcId="{D93F37AF-23E8-46B5-9F1A-03AD366F3F3C}" destId="{08D93A10-6F18-4192-ABAF-E0A90E9D56D3}" srcOrd="1" destOrd="0" presId="urn:microsoft.com/office/officeart/2005/8/layout/hProcess11"/>
    <dgm:cxn modelId="{BF217B5E-CF2E-4626-9224-208BAD74415C}" type="presParOf" srcId="{D93F37AF-23E8-46B5-9F1A-03AD366F3F3C}" destId="{9D0B0004-243E-46AF-ABA9-D7987965DC95}" srcOrd="2" destOrd="0" presId="urn:microsoft.com/office/officeart/2005/8/layout/hProcess11"/>
    <dgm:cxn modelId="{780E697F-7637-4904-B51E-CFF6764FA887}" type="presParOf" srcId="{D2C3AD11-A811-48FA-9590-1531FAAA5C2F}" destId="{910BAFC5-BA47-4E9A-A2AD-C12F003BE397}" srcOrd="15" destOrd="0" presId="urn:microsoft.com/office/officeart/2005/8/layout/hProcess11"/>
    <dgm:cxn modelId="{292D5EC7-7311-40C0-B3E7-7449EA430F57}" type="presParOf" srcId="{D2C3AD11-A811-48FA-9590-1531FAAA5C2F}" destId="{9532FD20-12C0-4FD0-8D8A-C6FCFAFFCFA0}" srcOrd="16" destOrd="0" presId="urn:microsoft.com/office/officeart/2005/8/layout/hProcess11"/>
    <dgm:cxn modelId="{A863A85A-C0B1-41A0-BDF0-0E31C162EDB6}" type="presParOf" srcId="{9532FD20-12C0-4FD0-8D8A-C6FCFAFFCFA0}" destId="{6814BD35-9387-4BA3-9395-0EF35DAC3536}" srcOrd="0" destOrd="0" presId="urn:microsoft.com/office/officeart/2005/8/layout/hProcess11"/>
    <dgm:cxn modelId="{7870A97A-D719-484E-BD11-4F9151B2C970}" type="presParOf" srcId="{9532FD20-12C0-4FD0-8D8A-C6FCFAFFCFA0}" destId="{46BFC6FB-3EC6-40E1-8EA1-34C142E611A8}" srcOrd="1" destOrd="0" presId="urn:microsoft.com/office/officeart/2005/8/layout/hProcess11"/>
    <dgm:cxn modelId="{8C2A983D-294C-4ACC-AE4F-1EE8DBE1C223}" type="presParOf" srcId="{9532FD20-12C0-4FD0-8D8A-C6FCFAFFCFA0}" destId="{F203C9B6-909E-4704-B404-FB654D857103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348933-72E2-4CB4-B32E-285651C7386F}">
      <dsp:nvSpPr>
        <dsp:cNvPr id="0" name=""/>
        <dsp:cNvSpPr/>
      </dsp:nvSpPr>
      <dsp:spPr>
        <a:xfrm>
          <a:off x="987356" y="0"/>
          <a:ext cx="10363200" cy="5513294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6B2936-5E9B-4B97-A03E-392F40B4F0EC}">
      <dsp:nvSpPr>
        <dsp:cNvPr id="0" name=""/>
        <dsp:cNvSpPr/>
      </dsp:nvSpPr>
      <dsp:spPr>
        <a:xfrm>
          <a:off x="5953" y="1653988"/>
          <a:ext cx="1328737" cy="22053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latin typeface="+mj-lt"/>
            </a:rPr>
            <a:t>1996: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latin typeface="+mj-lt"/>
            </a:rPr>
            <a:t>Kirkelov, lokalt ansatte</a:t>
          </a:r>
        </a:p>
      </dsp:txBody>
      <dsp:txXfrm>
        <a:off x="70817" y="1718852"/>
        <a:ext cx="1199009" cy="2075589"/>
      </dsp:txXfrm>
    </dsp:sp>
    <dsp:sp modelId="{16FF398F-89D9-4ED7-B776-5579E972C363}">
      <dsp:nvSpPr>
        <dsp:cNvPr id="0" name=""/>
        <dsp:cNvSpPr/>
      </dsp:nvSpPr>
      <dsp:spPr>
        <a:xfrm>
          <a:off x="1556146" y="1653988"/>
          <a:ext cx="1328737" cy="22053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i="0" kern="1200" dirty="0">
              <a:latin typeface="+mj-lt"/>
            </a:rPr>
            <a:t>Kirkemøtet 2005:</a:t>
          </a:r>
          <a:br>
            <a:rPr lang="nb-NO" sz="1400" i="1" kern="1200" dirty="0">
              <a:latin typeface="+mj-lt"/>
            </a:rPr>
          </a:br>
          <a:r>
            <a:rPr lang="nb-NO" sz="1400" i="1" kern="1200" dirty="0">
              <a:latin typeface="+mj-lt"/>
            </a:rPr>
            <a:t>«Felles arbeidsgiver-ansvar i en fremtidig kirkeordning»</a:t>
          </a:r>
          <a:endParaRPr lang="nb-NO" sz="1400" kern="1200" dirty="0">
            <a:latin typeface="+mj-lt"/>
          </a:endParaRPr>
        </a:p>
      </dsp:txBody>
      <dsp:txXfrm>
        <a:off x="1621010" y="1718852"/>
        <a:ext cx="1199009" cy="2075589"/>
      </dsp:txXfrm>
    </dsp:sp>
    <dsp:sp modelId="{9221138B-4C65-498D-96DE-DAF1DDD9DD79}">
      <dsp:nvSpPr>
        <dsp:cNvPr id="0" name=""/>
        <dsp:cNvSpPr/>
      </dsp:nvSpPr>
      <dsp:spPr>
        <a:xfrm>
          <a:off x="3106340" y="1653988"/>
          <a:ext cx="1328737" cy="22053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latin typeface="+mj-lt"/>
            </a:rPr>
            <a:t>2008: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latin typeface="+mj-lt"/>
            </a:rPr>
            <a:t>Kirkeforlik</a:t>
          </a:r>
        </a:p>
      </dsp:txBody>
      <dsp:txXfrm>
        <a:off x="3171204" y="1718852"/>
        <a:ext cx="1199009" cy="2075589"/>
      </dsp:txXfrm>
    </dsp:sp>
    <dsp:sp modelId="{08FFEF6F-5456-4CF4-AD8A-33A46AAFB17C}">
      <dsp:nvSpPr>
        <dsp:cNvPr id="0" name=""/>
        <dsp:cNvSpPr/>
      </dsp:nvSpPr>
      <dsp:spPr>
        <a:xfrm>
          <a:off x="4656534" y="1653988"/>
          <a:ext cx="1328737" cy="22053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latin typeface="+mj-lt"/>
            </a:rPr>
            <a:t>2012: Grunnlovs-endring</a:t>
          </a:r>
        </a:p>
      </dsp:txBody>
      <dsp:txXfrm>
        <a:off x="4721398" y="1718852"/>
        <a:ext cx="1199009" cy="2075589"/>
      </dsp:txXfrm>
    </dsp:sp>
    <dsp:sp modelId="{9C9EB989-970D-42F1-A6ED-9EBC0AB616BF}">
      <dsp:nvSpPr>
        <dsp:cNvPr id="0" name=""/>
        <dsp:cNvSpPr/>
      </dsp:nvSpPr>
      <dsp:spPr>
        <a:xfrm>
          <a:off x="6206728" y="1653988"/>
          <a:ext cx="1328737" cy="22053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latin typeface="+mj-lt"/>
            </a:rPr>
            <a:t>Kirkemøtet 2013:</a:t>
          </a:r>
          <a:br>
            <a:rPr lang="nb-NO" sz="1400" kern="1200" dirty="0">
              <a:latin typeface="+mj-lt"/>
            </a:rPr>
          </a:br>
          <a:r>
            <a:rPr lang="nb-NO" sz="1400" i="1" kern="1200" dirty="0">
              <a:latin typeface="+mj-lt"/>
            </a:rPr>
            <a:t>Ny kirkeordning etter 2013</a:t>
          </a:r>
        </a:p>
      </dsp:txBody>
      <dsp:txXfrm>
        <a:off x="6271592" y="1718852"/>
        <a:ext cx="1199009" cy="2075589"/>
      </dsp:txXfrm>
    </dsp:sp>
    <dsp:sp modelId="{744D0BF8-EB6C-49BE-8057-F8CF23EF3EA4}">
      <dsp:nvSpPr>
        <dsp:cNvPr id="0" name=""/>
        <dsp:cNvSpPr/>
      </dsp:nvSpPr>
      <dsp:spPr>
        <a:xfrm>
          <a:off x="7756921" y="1653988"/>
          <a:ext cx="1328737" cy="22053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latin typeface="+mj-lt"/>
            </a:rPr>
            <a:t>2017: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latin typeface="+mj-lt"/>
            </a:rPr>
            <a:t>Eget rettssubjekt</a:t>
          </a:r>
        </a:p>
      </dsp:txBody>
      <dsp:txXfrm>
        <a:off x="7821785" y="1718852"/>
        <a:ext cx="1199009" cy="2075589"/>
      </dsp:txXfrm>
    </dsp:sp>
    <dsp:sp modelId="{7993960C-57DA-4EF9-A514-E6963766AFAA}">
      <dsp:nvSpPr>
        <dsp:cNvPr id="0" name=""/>
        <dsp:cNvSpPr/>
      </dsp:nvSpPr>
      <dsp:spPr>
        <a:xfrm>
          <a:off x="9307115" y="1653988"/>
          <a:ext cx="1328737" cy="22053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latin typeface="+mj-lt"/>
            </a:rPr>
            <a:t>2019-2021:</a:t>
          </a:r>
          <a:br>
            <a:rPr lang="nb-NO" sz="1400" kern="1200" dirty="0">
              <a:latin typeface="+mj-lt"/>
            </a:rPr>
          </a:br>
          <a:r>
            <a:rPr lang="nb-NO" sz="1400" kern="1200" dirty="0">
              <a:latin typeface="+mj-lt"/>
            </a:rPr>
            <a:t>Prosjekt ny kirkelig organisering</a:t>
          </a:r>
        </a:p>
      </dsp:txBody>
      <dsp:txXfrm>
        <a:off x="9371979" y="1718852"/>
        <a:ext cx="1199009" cy="2075589"/>
      </dsp:txXfrm>
    </dsp:sp>
    <dsp:sp modelId="{7F2020F1-709A-438A-A500-AAEB89517379}">
      <dsp:nvSpPr>
        <dsp:cNvPr id="0" name=""/>
        <dsp:cNvSpPr/>
      </dsp:nvSpPr>
      <dsp:spPr>
        <a:xfrm>
          <a:off x="10857309" y="1653988"/>
          <a:ext cx="1328737" cy="22053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latin typeface="+mj-lt"/>
            </a:rPr>
            <a:t>April 2020:</a:t>
          </a:r>
          <a:br>
            <a:rPr lang="nb-NO" sz="1400" kern="1200" dirty="0">
              <a:latin typeface="+mj-lt"/>
            </a:rPr>
          </a:br>
          <a:r>
            <a:rPr lang="nb-NO" sz="1400" kern="1200" dirty="0">
              <a:latin typeface="+mj-lt"/>
            </a:rPr>
            <a:t>Ny lov for tro- og livssyn-samfunn vedtatt</a:t>
          </a:r>
        </a:p>
      </dsp:txBody>
      <dsp:txXfrm>
        <a:off x="10922173" y="1718852"/>
        <a:ext cx="1199009" cy="20755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927532-8795-4287-AC83-EF6EBBF06438}">
      <dsp:nvSpPr>
        <dsp:cNvPr id="0" name=""/>
        <dsp:cNvSpPr/>
      </dsp:nvSpPr>
      <dsp:spPr>
        <a:xfrm>
          <a:off x="0" y="975017"/>
          <a:ext cx="3086099" cy="19596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81AD67-7316-4589-BB3D-3D0408899BE0}">
      <dsp:nvSpPr>
        <dsp:cNvPr id="0" name=""/>
        <dsp:cNvSpPr/>
      </dsp:nvSpPr>
      <dsp:spPr>
        <a:xfrm>
          <a:off x="342900" y="1300772"/>
          <a:ext cx="3086099" cy="19596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300" kern="1200">
              <a:latin typeface="+mj-lt"/>
            </a:rPr>
            <a:t>Mange enheter</a:t>
          </a:r>
        </a:p>
      </dsp:txBody>
      <dsp:txXfrm>
        <a:off x="400297" y="1358169"/>
        <a:ext cx="2971305" cy="1844879"/>
      </dsp:txXfrm>
    </dsp:sp>
    <dsp:sp modelId="{435177D0-35D2-458E-8928-0B3B60B2CB9E}">
      <dsp:nvSpPr>
        <dsp:cNvPr id="0" name=""/>
        <dsp:cNvSpPr/>
      </dsp:nvSpPr>
      <dsp:spPr>
        <a:xfrm>
          <a:off x="3771900" y="950717"/>
          <a:ext cx="3086099" cy="19596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BF12E-5321-477E-B902-BF323E9ED4A4}">
      <dsp:nvSpPr>
        <dsp:cNvPr id="0" name=""/>
        <dsp:cNvSpPr/>
      </dsp:nvSpPr>
      <dsp:spPr>
        <a:xfrm>
          <a:off x="4114800" y="1276472"/>
          <a:ext cx="3086099" cy="19596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300" kern="1200">
              <a:latin typeface="+mj-lt"/>
            </a:rPr>
            <a:t>Arbeidsforhold</a:t>
          </a:r>
        </a:p>
      </dsp:txBody>
      <dsp:txXfrm>
        <a:off x="4172197" y="1333869"/>
        <a:ext cx="2971305" cy="1844879"/>
      </dsp:txXfrm>
    </dsp:sp>
    <dsp:sp modelId="{283283F9-B5CD-4EA4-B3F2-73E6D8D12DF3}">
      <dsp:nvSpPr>
        <dsp:cNvPr id="0" name=""/>
        <dsp:cNvSpPr/>
      </dsp:nvSpPr>
      <dsp:spPr>
        <a:xfrm>
          <a:off x="7543800" y="975017"/>
          <a:ext cx="3086099" cy="19596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4E6F3-8278-417C-80DC-1C5939DAE1E5}">
      <dsp:nvSpPr>
        <dsp:cNvPr id="0" name=""/>
        <dsp:cNvSpPr/>
      </dsp:nvSpPr>
      <dsp:spPr>
        <a:xfrm>
          <a:off x="7886699" y="1300772"/>
          <a:ext cx="3086099" cy="19596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300" kern="1200" dirty="0">
              <a:latin typeface="+mj-lt"/>
            </a:rPr>
            <a:t>Økonomi</a:t>
          </a:r>
        </a:p>
      </dsp:txBody>
      <dsp:txXfrm>
        <a:off x="7944096" y="1358169"/>
        <a:ext cx="2971305" cy="18448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D45240-6E4A-4FC5-AB26-8C125F459780}">
      <dsp:nvSpPr>
        <dsp:cNvPr id="0" name=""/>
        <dsp:cNvSpPr/>
      </dsp:nvSpPr>
      <dsp:spPr>
        <a:xfrm>
          <a:off x="0" y="1487613"/>
          <a:ext cx="12192001" cy="2054431"/>
        </a:xfrm>
        <a:prstGeom prst="notched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6A446B-E470-49E5-A341-7B3E9BA0FB7D}">
      <dsp:nvSpPr>
        <dsp:cNvPr id="0" name=""/>
        <dsp:cNvSpPr/>
      </dsp:nvSpPr>
      <dsp:spPr>
        <a:xfrm>
          <a:off x="4645" y="0"/>
          <a:ext cx="1208692" cy="2054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b="1" kern="1200" dirty="0">
              <a:latin typeface="+mj-lt"/>
            </a:rPr>
            <a:t>September 2019: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 dirty="0">
              <a:latin typeface="+mj-lt"/>
            </a:rPr>
            <a:t>Kirkerådet vedtar å starte utrednings-arbeid</a:t>
          </a:r>
        </a:p>
      </dsp:txBody>
      <dsp:txXfrm>
        <a:off x="4645" y="0"/>
        <a:ext cx="1208692" cy="2054431"/>
      </dsp:txXfrm>
    </dsp:sp>
    <dsp:sp modelId="{7B58C850-E6EE-4A41-8C9D-3104DB0A1F8C}">
      <dsp:nvSpPr>
        <dsp:cNvPr id="0" name=""/>
        <dsp:cNvSpPr/>
      </dsp:nvSpPr>
      <dsp:spPr>
        <a:xfrm>
          <a:off x="352187" y="2311235"/>
          <a:ext cx="513607" cy="51360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4DF082-75FD-429B-A77A-37CA039C2CE7}">
      <dsp:nvSpPr>
        <dsp:cNvPr id="0" name=""/>
        <dsp:cNvSpPr/>
      </dsp:nvSpPr>
      <dsp:spPr>
        <a:xfrm>
          <a:off x="1266246" y="3081646"/>
          <a:ext cx="1328752" cy="2054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b="1" kern="1200" dirty="0">
              <a:latin typeface="+mj-lt"/>
            </a:rPr>
            <a:t>September 2020:</a:t>
          </a:r>
          <a:r>
            <a:rPr lang="nb-NO" sz="1300" kern="1200" dirty="0">
              <a:latin typeface="+mj-lt"/>
            </a:rPr>
            <a:t> Delutredning fra arbeids-grupper</a:t>
          </a:r>
        </a:p>
      </dsp:txBody>
      <dsp:txXfrm>
        <a:off x="1266246" y="3081646"/>
        <a:ext cx="1328752" cy="2054431"/>
      </dsp:txXfrm>
    </dsp:sp>
    <dsp:sp modelId="{89D724D8-A35A-479B-855B-FE03B59AAFF2}">
      <dsp:nvSpPr>
        <dsp:cNvPr id="0" name=""/>
        <dsp:cNvSpPr/>
      </dsp:nvSpPr>
      <dsp:spPr>
        <a:xfrm>
          <a:off x="1673818" y="2311235"/>
          <a:ext cx="513607" cy="51360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737CFF-8820-4D8E-9D29-1A9C43ECF9EB}">
      <dsp:nvSpPr>
        <dsp:cNvPr id="0" name=""/>
        <dsp:cNvSpPr/>
      </dsp:nvSpPr>
      <dsp:spPr>
        <a:xfrm>
          <a:off x="2647906" y="0"/>
          <a:ext cx="1058168" cy="2054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b="1" kern="1200" dirty="0">
              <a:latin typeface="+mj-lt"/>
            </a:rPr>
            <a:t>Februar 2021: </a:t>
          </a:r>
          <a:br>
            <a:rPr lang="nb-NO" sz="1300" kern="1200" dirty="0">
              <a:latin typeface="+mj-lt"/>
            </a:rPr>
          </a:br>
          <a:r>
            <a:rPr lang="nb-NO" sz="1300" kern="1200" dirty="0">
              <a:latin typeface="+mj-lt"/>
            </a:rPr>
            <a:t>Hoved-utvalg leverer rapport til Kirkerådet</a:t>
          </a:r>
        </a:p>
      </dsp:txBody>
      <dsp:txXfrm>
        <a:off x="2647906" y="0"/>
        <a:ext cx="1058168" cy="2054431"/>
      </dsp:txXfrm>
    </dsp:sp>
    <dsp:sp modelId="{E16192C5-E828-4DF5-8468-38E10B5FC8A2}">
      <dsp:nvSpPr>
        <dsp:cNvPr id="0" name=""/>
        <dsp:cNvSpPr/>
      </dsp:nvSpPr>
      <dsp:spPr>
        <a:xfrm>
          <a:off x="2920187" y="2311235"/>
          <a:ext cx="513607" cy="51360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FE2878-CCCA-46B9-9AE7-6C5BA821D9CA}">
      <dsp:nvSpPr>
        <dsp:cNvPr id="0" name=""/>
        <dsp:cNvSpPr/>
      </dsp:nvSpPr>
      <dsp:spPr>
        <a:xfrm>
          <a:off x="3758983" y="3081646"/>
          <a:ext cx="1058168" cy="2054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b="1" kern="1200" dirty="0">
              <a:latin typeface="+mj-lt"/>
            </a:rPr>
            <a:t>Mars 2021: </a:t>
          </a:r>
          <a:br>
            <a:rPr lang="nb-NO" sz="1300" kern="1200" dirty="0">
              <a:latin typeface="+mj-lt"/>
            </a:rPr>
          </a:br>
          <a:r>
            <a:rPr lang="nb-NO" sz="1300" kern="1200" dirty="0">
              <a:latin typeface="+mj-lt"/>
            </a:rPr>
            <a:t>Kirkerådet lager hørings-forslag </a:t>
          </a:r>
        </a:p>
      </dsp:txBody>
      <dsp:txXfrm>
        <a:off x="3758983" y="3081646"/>
        <a:ext cx="1058168" cy="2054431"/>
      </dsp:txXfrm>
    </dsp:sp>
    <dsp:sp modelId="{C2FE759D-85AA-47C1-A1C3-528022BC957A}">
      <dsp:nvSpPr>
        <dsp:cNvPr id="0" name=""/>
        <dsp:cNvSpPr/>
      </dsp:nvSpPr>
      <dsp:spPr>
        <a:xfrm>
          <a:off x="4031263" y="2311235"/>
          <a:ext cx="513607" cy="51360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D99359-EEDC-4FFD-95FC-D6FCD76B3F66}">
      <dsp:nvSpPr>
        <dsp:cNvPr id="0" name=""/>
        <dsp:cNvSpPr/>
      </dsp:nvSpPr>
      <dsp:spPr>
        <a:xfrm>
          <a:off x="4870059" y="0"/>
          <a:ext cx="1250511" cy="2054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b="1" kern="1200" dirty="0">
              <a:latin typeface="+mj-lt"/>
            </a:rPr>
            <a:t>Mars til september 2021:</a:t>
          </a:r>
          <a:r>
            <a:rPr lang="nb-NO" sz="1300" kern="1200" dirty="0">
              <a:latin typeface="+mj-lt"/>
            </a:rPr>
            <a:t>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 dirty="0">
              <a:latin typeface="+mj-lt"/>
            </a:rPr>
            <a:t>Bred høring i hele kirken</a:t>
          </a:r>
        </a:p>
      </dsp:txBody>
      <dsp:txXfrm>
        <a:off x="4870059" y="0"/>
        <a:ext cx="1250511" cy="2054431"/>
      </dsp:txXfrm>
    </dsp:sp>
    <dsp:sp modelId="{CDC35573-3C65-4D5E-8D97-EB203371C1FE}">
      <dsp:nvSpPr>
        <dsp:cNvPr id="0" name=""/>
        <dsp:cNvSpPr/>
      </dsp:nvSpPr>
      <dsp:spPr>
        <a:xfrm>
          <a:off x="5238511" y="2311235"/>
          <a:ext cx="513607" cy="51360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344C88-6830-46D3-BB5C-78716EF95CC4}">
      <dsp:nvSpPr>
        <dsp:cNvPr id="0" name=""/>
        <dsp:cNvSpPr/>
      </dsp:nvSpPr>
      <dsp:spPr>
        <a:xfrm>
          <a:off x="6173479" y="3081646"/>
          <a:ext cx="1128959" cy="2054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b="1" kern="1200" dirty="0">
              <a:latin typeface="+mj-lt"/>
            </a:rPr>
            <a:t>April 2021: </a:t>
          </a:r>
          <a:r>
            <a:rPr lang="nb-NO" sz="1300" kern="1200" dirty="0">
              <a:latin typeface="+mj-lt"/>
            </a:rPr>
            <a:t>Orientering på Kirkemøtet</a:t>
          </a:r>
        </a:p>
      </dsp:txBody>
      <dsp:txXfrm>
        <a:off x="6173479" y="3081646"/>
        <a:ext cx="1128959" cy="2054431"/>
      </dsp:txXfrm>
    </dsp:sp>
    <dsp:sp modelId="{E9A9CE47-BE0B-47F5-8B32-9B72F22F9565}">
      <dsp:nvSpPr>
        <dsp:cNvPr id="0" name=""/>
        <dsp:cNvSpPr/>
      </dsp:nvSpPr>
      <dsp:spPr>
        <a:xfrm>
          <a:off x="6481155" y="2311235"/>
          <a:ext cx="513607" cy="51360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1BA5F1-96B8-4FF5-A7BB-05ED7B4ADA82}">
      <dsp:nvSpPr>
        <dsp:cNvPr id="0" name=""/>
        <dsp:cNvSpPr/>
      </dsp:nvSpPr>
      <dsp:spPr>
        <a:xfrm>
          <a:off x="7355347" y="0"/>
          <a:ext cx="1390655" cy="2054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b="1" kern="1200" dirty="0">
              <a:latin typeface="+mj-lt"/>
            </a:rPr>
            <a:t>September og desember 2021:</a:t>
          </a:r>
          <a:r>
            <a:rPr lang="nb-NO" sz="1300" kern="1200" dirty="0">
              <a:latin typeface="+mj-lt"/>
            </a:rPr>
            <a:t> Behandling i Kirkerådet</a:t>
          </a:r>
        </a:p>
      </dsp:txBody>
      <dsp:txXfrm>
        <a:off x="7355347" y="0"/>
        <a:ext cx="1390655" cy="2054431"/>
      </dsp:txXfrm>
    </dsp:sp>
    <dsp:sp modelId="{7B32C729-09E1-4E02-A3C9-D58E0B4BAC0B}">
      <dsp:nvSpPr>
        <dsp:cNvPr id="0" name=""/>
        <dsp:cNvSpPr/>
      </dsp:nvSpPr>
      <dsp:spPr>
        <a:xfrm>
          <a:off x="7793871" y="2311235"/>
          <a:ext cx="513607" cy="51360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601AD8-057E-4339-8A78-6E07560F9515}">
      <dsp:nvSpPr>
        <dsp:cNvPr id="0" name=""/>
        <dsp:cNvSpPr/>
      </dsp:nvSpPr>
      <dsp:spPr>
        <a:xfrm>
          <a:off x="8798910" y="3081646"/>
          <a:ext cx="1058168" cy="2054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b="1" kern="1200" dirty="0">
              <a:latin typeface="+mj-lt"/>
            </a:rPr>
            <a:t>Kirkemøtet 2022: </a:t>
          </a:r>
          <a:r>
            <a:rPr lang="nb-NO" sz="1300" kern="1200" dirty="0">
              <a:latin typeface="+mj-lt"/>
            </a:rPr>
            <a:t>Prinsipp-vedtak</a:t>
          </a:r>
        </a:p>
      </dsp:txBody>
      <dsp:txXfrm>
        <a:off x="8798910" y="3081646"/>
        <a:ext cx="1058168" cy="2054431"/>
      </dsp:txXfrm>
    </dsp:sp>
    <dsp:sp modelId="{08D93A10-6F18-4192-ABAF-E0A90E9D56D3}">
      <dsp:nvSpPr>
        <dsp:cNvPr id="0" name=""/>
        <dsp:cNvSpPr/>
      </dsp:nvSpPr>
      <dsp:spPr>
        <a:xfrm>
          <a:off x="9071191" y="2311235"/>
          <a:ext cx="513607" cy="51360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14BD35-9387-4BA3-9395-0EF35DAC3536}">
      <dsp:nvSpPr>
        <dsp:cNvPr id="0" name=""/>
        <dsp:cNvSpPr/>
      </dsp:nvSpPr>
      <dsp:spPr>
        <a:xfrm>
          <a:off x="9909987" y="0"/>
          <a:ext cx="1058168" cy="2054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b="1" kern="1200" dirty="0">
              <a:latin typeface="+mj-lt"/>
            </a:rPr>
            <a:t>Kirkemøtet 2023</a:t>
          </a:r>
          <a:r>
            <a:rPr lang="nb-NO" sz="1300" kern="1200" dirty="0">
              <a:latin typeface="+mj-lt"/>
            </a:rPr>
            <a:t>:</a:t>
          </a:r>
          <a:br>
            <a:rPr lang="nb-NO" sz="1300" kern="1200" dirty="0">
              <a:latin typeface="+mj-lt"/>
            </a:rPr>
          </a:br>
          <a:r>
            <a:rPr lang="nb-NO" sz="1300" kern="1200" dirty="0">
              <a:latin typeface="+mj-lt"/>
            </a:rPr>
            <a:t>Konkrete </a:t>
          </a:r>
          <a:r>
            <a:rPr lang="nb-NO" sz="1300" kern="1200" dirty="0" err="1">
              <a:latin typeface="+mj-lt"/>
            </a:rPr>
            <a:t>bestemm-elser</a:t>
          </a:r>
          <a:endParaRPr lang="nb-NO" sz="1300" kern="1200" dirty="0">
            <a:latin typeface="+mj-lt"/>
          </a:endParaRPr>
        </a:p>
      </dsp:txBody>
      <dsp:txXfrm>
        <a:off x="9909987" y="0"/>
        <a:ext cx="1058168" cy="2054431"/>
      </dsp:txXfrm>
    </dsp:sp>
    <dsp:sp modelId="{46BFC6FB-3EC6-40E1-8EA1-34C142E611A8}">
      <dsp:nvSpPr>
        <dsp:cNvPr id="0" name=""/>
        <dsp:cNvSpPr/>
      </dsp:nvSpPr>
      <dsp:spPr>
        <a:xfrm>
          <a:off x="10182267" y="2311235"/>
          <a:ext cx="513607" cy="51360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F73B57-86E5-4E98-BF2B-B4A4A175DCD6}" type="datetimeFigureOut">
              <a:rPr lang="nb-NO" smtClean="0"/>
              <a:t>15.09.2020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1EA1A-E400-4449-AE4A-0622557E59A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4181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D54D-8E3E-44E7-96AA-087BCD6934F2}" type="datetimeFigureOut">
              <a:rPr lang="nb-NO" smtClean="0"/>
              <a:t>15.09.2020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DCD48-759F-4930-ABC0-7451759A36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896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DCD48-759F-4930-ABC0-7451759A367F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581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DCD48-759F-4930-ABC0-7451759A367F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1884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DCD48-759F-4930-ABC0-7451759A367F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012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DCD48-759F-4930-ABC0-7451759A367F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621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DCD48-759F-4930-ABC0-7451759A367F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9150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DCD48-759F-4930-ABC0-7451759A367F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8577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DCD48-759F-4930-ABC0-7451759A367F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8473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DCD48-759F-4930-ABC0-7451759A367F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9010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DCD48-759F-4930-ABC0-7451759A367F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7257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422275" y="4638517"/>
            <a:ext cx="6182207" cy="3908614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DCD48-759F-4930-ABC0-7451759A367F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847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DCD48-759F-4930-ABC0-7451759A367F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6216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DCD48-759F-4930-ABC0-7451759A367F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3980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DCD48-759F-4930-ABC0-7451759A367F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996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DCD48-759F-4930-ABC0-7451759A367F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8455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368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21C37-23CA-4D05-81DD-8BE845AC9C86}" type="datetimeFigureOut">
              <a:rPr lang="nb-NO" smtClean="0"/>
              <a:t>15.09.2020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7E51-EFA0-42B8-B106-BACE95284F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8889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21C37-23CA-4D05-81DD-8BE845AC9C86}" type="datetimeFigureOut">
              <a:rPr lang="nb-NO" smtClean="0"/>
              <a:t>15.09.2020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7E51-EFA0-42B8-B106-BACE95284F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5325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21C37-23CA-4D05-81DD-8BE845AC9C86}" type="datetimeFigureOut">
              <a:rPr lang="nb-NO" smtClean="0"/>
              <a:t>15.09.2020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7E51-EFA0-42B8-B106-BACE95284F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2333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21C37-23CA-4D05-81DD-8BE845AC9C86}" type="datetimeFigureOut">
              <a:rPr lang="nb-NO" smtClean="0"/>
              <a:t>15.09.2020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7E51-EFA0-42B8-B106-BACE95284F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8589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21C37-23CA-4D05-81DD-8BE845AC9C86}" type="datetimeFigureOut">
              <a:rPr lang="nb-NO" smtClean="0"/>
              <a:t>15.09.2020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7E51-EFA0-42B8-B106-BACE95284F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4689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21C37-23CA-4D05-81DD-8BE845AC9C86}" type="datetimeFigureOut">
              <a:rPr lang="nb-NO" smtClean="0"/>
              <a:t>15.09.2020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7E51-EFA0-42B8-B106-BACE95284F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156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21C37-23CA-4D05-81DD-8BE845AC9C86}" type="datetimeFigureOut">
              <a:rPr lang="nb-NO" smtClean="0"/>
              <a:t>15.09.2020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7E51-EFA0-42B8-B106-BACE95284F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0315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72353"/>
            <a:ext cx="10972800" cy="932266"/>
          </a:xfrm>
          <a:prstGeom prst="rect">
            <a:avLst/>
          </a:prstGeom>
        </p:spPr>
        <p:txBody>
          <a:bodyPr/>
          <a:lstStyle>
            <a:lvl1pPr algn="l">
              <a:defRPr sz="3400" cap="all" baseline="0">
                <a:latin typeface="Georgia"/>
              </a:defRPr>
            </a:lvl1pPr>
          </a:lstStyle>
          <a:p>
            <a:r>
              <a:rPr lang="nb-NO"/>
              <a:t>Click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title</a:t>
            </a:r>
            <a:r>
              <a:rPr lang="nb-NO"/>
              <a:t>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235463"/>
          </a:xfrm>
          <a:prstGeom prst="rect">
            <a:avLst/>
          </a:prstGeom>
        </p:spPr>
        <p:txBody>
          <a:bodyPr/>
          <a:lstStyle>
            <a:lvl1pPr>
              <a:defRPr sz="2600">
                <a:latin typeface="Arial"/>
              </a:defRPr>
            </a:lvl1pPr>
            <a:lvl2pPr>
              <a:defRPr sz="2400">
                <a:latin typeface="Arial"/>
              </a:defRPr>
            </a:lvl2pPr>
            <a:lvl3pPr>
              <a:defRPr sz="2200">
                <a:latin typeface="Arial"/>
              </a:defRPr>
            </a:lvl3pPr>
            <a:lvl4pPr>
              <a:defRPr sz="1800">
                <a:latin typeface="Arial"/>
              </a:defRPr>
            </a:lvl4pPr>
            <a:lvl5pPr>
              <a:defRPr sz="1600">
                <a:latin typeface="Arial"/>
              </a:defRPr>
            </a:lvl5pPr>
          </a:lstStyle>
          <a:p>
            <a:pPr lvl="0"/>
            <a:r>
              <a:rPr lang="nb-NO"/>
              <a:t>Click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styles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B244-5DE1-884A-885B-F03223C1AA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104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ttern_Wallpaper3.ti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2" r="2997"/>
          <a:stretch/>
        </p:blipFill>
        <p:spPr>
          <a:xfrm>
            <a:off x="-1" y="1"/>
            <a:ext cx="12192001" cy="683372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613069" y="427040"/>
            <a:ext cx="10992617" cy="59560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00286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577356"/>
            <a:ext cx="10363200" cy="9006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50" b="0" i="0" cap="all" spc="225">
                <a:latin typeface="Georgia"/>
                <a:cs typeface="Georgia"/>
              </a:defRPr>
            </a:lvl1pPr>
          </a:lstStyle>
          <a:p>
            <a:r>
              <a:rPr lang="nb-NO" dirty="0"/>
              <a:t>DETTE ER EN OVERSKRIFT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477982"/>
            <a:ext cx="8534400" cy="10226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 baseline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Her er det plass til en underoverskrift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B244-5DE1-884A-885B-F03223C1AA86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6275297" y="339164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414771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21C37-23CA-4D05-81DD-8BE845AC9C86}" type="datetimeFigureOut">
              <a:rPr lang="nb-NO" smtClean="0"/>
              <a:t>15.09.2020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7E51-EFA0-42B8-B106-BACE95284F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0113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21C37-23CA-4D05-81DD-8BE845AC9C86}" type="datetimeFigureOut">
              <a:rPr lang="nb-NO" smtClean="0"/>
              <a:t>15.09.2020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7E51-EFA0-42B8-B106-BACE95284F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9022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21C37-23CA-4D05-81DD-8BE845AC9C86}" type="datetimeFigureOut">
              <a:rPr lang="nb-NO" smtClean="0"/>
              <a:t>15.09.2020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7E51-EFA0-42B8-B106-BACE95284F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2130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21C37-23CA-4D05-81DD-8BE845AC9C86}" type="datetimeFigureOut">
              <a:rPr lang="nb-NO" smtClean="0"/>
              <a:t>15.09.2020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7E51-EFA0-42B8-B106-BACE95284F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1439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21C37-23CA-4D05-81DD-8BE845AC9C86}" type="datetimeFigureOut">
              <a:rPr lang="nb-NO" smtClean="0"/>
              <a:t>15.09.2020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7E51-EFA0-42B8-B106-BACE95284F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3355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1B244-5DE1-884A-885B-F03223C1AA86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293708"/>
            <a:ext cx="12192000" cy="564292"/>
          </a:xfrm>
          <a:prstGeom prst="rect">
            <a:avLst/>
          </a:prstGeom>
          <a:solidFill>
            <a:srgbClr val="C0C1B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70" y="242934"/>
            <a:ext cx="2227735" cy="350832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46" y="6461757"/>
            <a:ext cx="1908550" cy="29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5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82" r:id="rId3"/>
    <p:sldLayoutId id="2147483683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 baseline="0">
          <a:solidFill>
            <a:schemeClr val="tx1"/>
          </a:solidFill>
          <a:latin typeface="Georgia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 baseline="0">
          <a:solidFill>
            <a:schemeClr val="tx1"/>
          </a:solidFill>
          <a:latin typeface="Georgia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 baseline="0">
          <a:solidFill>
            <a:schemeClr val="tx1"/>
          </a:solidFill>
          <a:latin typeface="Georgia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 baseline="0">
          <a:solidFill>
            <a:schemeClr val="tx1"/>
          </a:solidFill>
          <a:latin typeface="Georgia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 baseline="0">
          <a:solidFill>
            <a:schemeClr val="tx1"/>
          </a:solidFill>
          <a:latin typeface="Georgi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21C37-23CA-4D05-81DD-8BE845AC9C86}" type="datetimeFigureOut">
              <a:rPr lang="nb-NO" smtClean="0"/>
              <a:t>15.09.2020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47E51-EFA0-42B8-B106-BACE95284F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899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4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717225" y="3633522"/>
            <a:ext cx="107263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5400" dirty="0">
                <a:latin typeface="Georgia" panose="02040502050405020303" pitchFamily="18" charset="0"/>
              </a:rPr>
              <a:t>Kirkelig organisering</a:t>
            </a:r>
            <a:endParaRPr lang="nb-NO" sz="2800" dirty="0">
              <a:latin typeface="Georgia" panose="02040502050405020303" pitchFamily="18" charset="0"/>
            </a:endParaRPr>
          </a:p>
          <a:p>
            <a:pPr algn="ctr"/>
            <a:endParaRPr lang="nb-NO" sz="2800" dirty="0">
              <a:latin typeface="Georgia" panose="02040502050405020303" pitchFamily="18" charset="0"/>
            </a:endParaRPr>
          </a:p>
          <a:p>
            <a:pPr algn="ctr"/>
            <a:r>
              <a:rPr lang="nb-NO" sz="2800" dirty="0">
                <a:latin typeface="Georgia" panose="02040502050405020303" pitchFamily="18" charset="0"/>
              </a:rPr>
              <a:t>Morten Müller-Nilssen</a:t>
            </a:r>
          </a:p>
          <a:p>
            <a:pPr algn="ctr"/>
            <a:r>
              <a:rPr lang="nb-NO" sz="2800" dirty="0">
                <a:latin typeface="Georgia" panose="02040502050405020303" pitchFamily="18" charset="0"/>
              </a:rPr>
              <a:t>Inger Kari Stensrud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688337" y="128622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17927" y="693447"/>
            <a:ext cx="1828637" cy="2735552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963" y="693447"/>
            <a:ext cx="2059904" cy="2735552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5"/>
          <a:srcRect l="8806" r="5014"/>
          <a:stretch/>
        </p:blipFill>
        <p:spPr>
          <a:xfrm>
            <a:off x="717225" y="693448"/>
            <a:ext cx="3536303" cy="2735552"/>
          </a:xfrm>
          <a:prstGeom prst="rect">
            <a:avLst/>
          </a:prstGeom>
        </p:spPr>
      </p:pic>
      <p:pic>
        <p:nvPicPr>
          <p:cNvPr id="8" name="Bilde 7" descr="Et bilde som inneholder person, klær, slips, innendørs&#10;&#10;Automatisk generert beskrivelse">
            <a:extLst>
              <a:ext uri="{FF2B5EF4-FFF2-40B4-BE49-F238E27FC236}">
                <a16:creationId xmlns:a16="http://schemas.microsoft.com/office/drawing/2014/main" id="{7BE51B67-1AF2-4A48-8C54-17EADC72CB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4405"/>
          <a:stretch/>
        </p:blipFill>
        <p:spPr>
          <a:xfrm>
            <a:off x="8335266" y="687270"/>
            <a:ext cx="3108266" cy="274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09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89966" y="610473"/>
            <a:ext cx="10972800" cy="932266"/>
          </a:xfrm>
        </p:spPr>
        <p:txBody>
          <a:bodyPr/>
          <a:lstStyle/>
          <a:p>
            <a:r>
              <a:rPr lang="nb-NO" dirty="0"/>
              <a:t>En ny organisering: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04799" y="4462818"/>
            <a:ext cx="11205883" cy="1583140"/>
          </a:xfrm>
          <a:noFill/>
        </p:spPr>
        <p:txBody>
          <a:bodyPr/>
          <a:lstStyle/>
          <a:p>
            <a:pPr marL="0" indent="0">
              <a:buNone/>
            </a:pPr>
            <a:r>
              <a:rPr lang="nb-NO" b="1" dirty="0"/>
              <a:t>Vi skal være kirke</a:t>
            </a:r>
            <a:r>
              <a:rPr lang="nb-NO" dirty="0"/>
              <a:t> i en tid og et samfunn som trenger nåde, håp og frelse</a:t>
            </a:r>
          </a:p>
          <a:p>
            <a:pPr marL="0" indent="0">
              <a:buNone/>
            </a:pPr>
            <a:r>
              <a:rPr lang="nb-NO" b="1" dirty="0"/>
              <a:t>Vi skal være organisert </a:t>
            </a:r>
            <a:r>
              <a:rPr lang="nb-NO" dirty="0"/>
              <a:t>for å være kirke for folk i dag og i morgen</a:t>
            </a:r>
          </a:p>
          <a:p>
            <a:pPr marL="0" indent="0">
              <a:buNone/>
            </a:pPr>
            <a:r>
              <a:rPr lang="nb-NO" b="1" dirty="0"/>
              <a:t>Vi skal utnytte ressursene </a:t>
            </a:r>
            <a:r>
              <a:rPr lang="nb-NO" dirty="0"/>
              <a:t>på en bedre og billigere måte</a:t>
            </a:r>
            <a:endParaRPr lang="nb-NO" b="1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Plassholder for innhold 3"/>
          <p:cNvPicPr>
            <a:picLocks noChangeAspect="1"/>
          </p:cNvPicPr>
          <p:nvPr/>
        </p:nvPicPr>
        <p:blipFill rotWithShape="1">
          <a:blip r:embed="rId3"/>
          <a:srcRect l="14192" t="-324" r="26895" b="2112"/>
          <a:stretch/>
        </p:blipFill>
        <p:spPr>
          <a:xfrm>
            <a:off x="2878354" y="1339664"/>
            <a:ext cx="2568357" cy="2854418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" y="1336583"/>
            <a:ext cx="2468392" cy="2854418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1874" y="1336583"/>
            <a:ext cx="2847975" cy="2886075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2668" y="1339664"/>
            <a:ext cx="3048014" cy="288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09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>
          <a:xfrm>
            <a:off x="609599" y="672353"/>
            <a:ext cx="11181347" cy="681994"/>
          </a:xfrm>
        </p:spPr>
        <p:txBody>
          <a:bodyPr/>
          <a:lstStyle/>
          <a:p>
            <a:r>
              <a:rPr lang="nb-NO" dirty="0"/>
              <a:t>Mandat for prosjekt </a:t>
            </a:r>
            <a:br>
              <a:rPr lang="nb-NO" dirty="0"/>
            </a:br>
            <a:r>
              <a:rPr lang="nb-NO" dirty="0"/>
              <a:t>kirkelig organisering</a:t>
            </a:r>
          </a:p>
        </p:txBody>
      </p:sp>
      <p:pic>
        <p:nvPicPr>
          <p:cNvPr id="3" name="Bilde 2" descr="Et bilde som inneholder person, innendørs, personer, bærbar PC&#10;&#10;Automatisk generert beskrivelse">
            <a:extLst>
              <a:ext uri="{FF2B5EF4-FFF2-40B4-BE49-F238E27FC236}">
                <a16:creationId xmlns:a16="http://schemas.microsoft.com/office/drawing/2014/main" id="{38A93FB3-B88E-4795-8E48-CC907F51F5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-664" r="13138" b="-1026"/>
          <a:stretch/>
        </p:blipFill>
        <p:spPr>
          <a:xfrm>
            <a:off x="5688411" y="2043817"/>
            <a:ext cx="6102535" cy="3906982"/>
          </a:xfrm>
          <a:prstGeom prst="rect">
            <a:avLst/>
          </a:prstGeom>
        </p:spPr>
      </p:pic>
      <p:sp>
        <p:nvSpPr>
          <p:cNvPr id="4" name="Bildeforklaring formet som et avrundet rektangel 3"/>
          <p:cNvSpPr/>
          <p:nvPr/>
        </p:nvSpPr>
        <p:spPr>
          <a:xfrm>
            <a:off x="609599" y="1950077"/>
            <a:ext cx="4294910" cy="4094463"/>
          </a:xfrm>
          <a:prstGeom prst="wedgeRoundRectCallout">
            <a:avLst>
              <a:gd name="adj1" fmla="val 59649"/>
              <a:gd name="adj2" fmla="val 10730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sz="3600" dirty="0">
              <a:latin typeface="Georgia" panose="02040502050405020303" pitchFamily="18" charset="0"/>
            </a:endParaRPr>
          </a:p>
          <a:p>
            <a:r>
              <a:rPr lang="nb-NO" sz="2400" i="1" dirty="0">
                <a:latin typeface="Georgia" panose="02040502050405020303" pitchFamily="18" charset="0"/>
              </a:rPr>
              <a:t>«Kirkemøtet ber Kirkerådet om så snart som mulig i kommende kirkemøteperiode å fremme et forslag til Kirkemøtet om fremtidig arbeidsgiverorganisering og den øvrige kirkeordning»</a:t>
            </a:r>
          </a:p>
          <a:p>
            <a:endParaRPr lang="nb-NO" sz="4400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491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Prosjektet SKAL utrede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9600" y="1489717"/>
            <a:ext cx="4291914" cy="4597318"/>
          </a:xfrm>
          <a:noFill/>
        </p:spPr>
        <p:txBody>
          <a:bodyPr/>
          <a:lstStyle/>
          <a:p>
            <a:r>
              <a:rPr lang="nb-NO" sz="2400" dirty="0"/>
              <a:t>Fellesorgan mellom kommune og bispedømme som ny arbeidsgiverenhet (prostifellesråd)</a:t>
            </a:r>
          </a:p>
          <a:p>
            <a:endParaRPr lang="nb-NO" sz="2400" dirty="0"/>
          </a:p>
          <a:p>
            <a:r>
              <a:rPr lang="nb-NO" sz="2400" dirty="0"/>
              <a:t>Biskopens ledelse og tilsynsansvar  </a:t>
            </a:r>
          </a:p>
          <a:p>
            <a:r>
              <a:rPr lang="nb-NO" sz="2400" dirty="0"/>
              <a:t>Valgordninger</a:t>
            </a:r>
          </a:p>
          <a:p>
            <a:r>
              <a:rPr lang="nb-NO" sz="2400" dirty="0"/>
              <a:t>Konsekvenser av økt avstand mellom kommune og kirkelig forvaltningsnivå</a:t>
            </a:r>
          </a:p>
          <a:p>
            <a:endParaRPr lang="nb-NO" dirty="0"/>
          </a:p>
        </p:txBody>
      </p:sp>
      <p:pic>
        <p:nvPicPr>
          <p:cNvPr id="6" name="Bilde 5" descr="Fargerike post-it-lapper og penn på åpen notatbok">
            <a:extLst>
              <a:ext uri="{FF2B5EF4-FFF2-40B4-BE49-F238E27FC236}">
                <a16:creationId xmlns:a16="http://schemas.microsoft.com/office/drawing/2014/main" id="{0902DD65-AE6B-40D7-AD2C-9055CCE6C2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9"/>
          <a:stretch/>
        </p:blipFill>
        <p:spPr>
          <a:xfrm>
            <a:off x="5708774" y="1604619"/>
            <a:ext cx="5873626" cy="390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23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rammebetingelser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9600" y="1566493"/>
            <a:ext cx="4917849" cy="4347607"/>
          </a:xfrm>
          <a:noFill/>
        </p:spPr>
        <p:txBody>
          <a:bodyPr/>
          <a:lstStyle/>
          <a:p>
            <a:pPr lvl="0"/>
            <a:r>
              <a:rPr lang="nb-NO" sz="2400" dirty="0"/>
              <a:t>Ny lov om tros- og livssynssamfunn – Kirkemøtet får organiseringskompetanse</a:t>
            </a:r>
          </a:p>
          <a:p>
            <a:pPr lvl="0"/>
            <a:r>
              <a:rPr lang="nb-NO" sz="2400" dirty="0"/>
              <a:t>En landsdekkende og demokratisk folkekirke</a:t>
            </a:r>
          </a:p>
          <a:p>
            <a:pPr lvl="0"/>
            <a:r>
              <a:rPr lang="nb-NO" sz="2400" dirty="0"/>
              <a:t>Rettssubjektet sokn, rettssubjektet Den norske kirke</a:t>
            </a:r>
          </a:p>
          <a:p>
            <a:pPr lvl="0"/>
            <a:r>
              <a:rPr lang="nb-NO" sz="2400" dirty="0"/>
              <a:t>Todelt finansiering – stat og kommune</a:t>
            </a:r>
          </a:p>
          <a:p>
            <a:pPr lvl="0"/>
            <a:r>
              <a:rPr lang="nb-NO" sz="2400" dirty="0"/>
              <a:t>Biskopen er sentral leder og tilsynsperson</a:t>
            </a:r>
          </a:p>
        </p:txBody>
      </p:sp>
      <p:pic>
        <p:nvPicPr>
          <p:cNvPr id="6" name="Bilde 5" descr="Et bilde som inneholder utendørs, bygning, hus, snø&#10;&#10;Automatisk generert beskrivelse">
            <a:extLst>
              <a:ext uri="{FF2B5EF4-FFF2-40B4-BE49-F238E27FC236}">
                <a16:creationId xmlns:a16="http://schemas.microsoft.com/office/drawing/2014/main" id="{4B972180-C615-45C9-B72F-F28CF607FC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38" r="10714" b="9427"/>
          <a:stretch/>
        </p:blipFill>
        <p:spPr>
          <a:xfrm>
            <a:off x="6248917" y="1708996"/>
            <a:ext cx="5572698" cy="434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61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48DCFE-AF07-4FCB-855B-1AC03C6B7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Veien videre</a:t>
            </a: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8110BFA0-47B3-40A4-8151-6340C82F53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3825821"/>
              </p:ext>
            </p:extLst>
          </p:nvPr>
        </p:nvGraphicFramePr>
        <p:xfrm>
          <a:off x="-1" y="1138486"/>
          <a:ext cx="12192001" cy="5136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79425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Arbeidsform og -metode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87503" y="1537448"/>
            <a:ext cx="6004616" cy="4235463"/>
          </a:xfrm>
          <a:noFill/>
        </p:spPr>
        <p:txBody>
          <a:bodyPr/>
          <a:lstStyle/>
          <a:p>
            <a:r>
              <a:rPr lang="nb-NO" dirty="0"/>
              <a:t>Hovedutvalg</a:t>
            </a:r>
          </a:p>
          <a:p>
            <a:r>
              <a:rPr lang="nb-NO" dirty="0"/>
              <a:t>Arbeidsgrupper</a:t>
            </a:r>
          </a:p>
          <a:p>
            <a:pPr marL="1314450" lvl="2" indent="-514350" fontAlgn="base">
              <a:buFont typeface="+mj-lt"/>
              <a:buAutoNum type="arabicPeriod"/>
            </a:pPr>
            <a:r>
              <a:rPr lang="nb-NO" dirty="0"/>
              <a:t>Arbeidsgiverorganisering </a:t>
            </a:r>
          </a:p>
          <a:p>
            <a:pPr marL="1314450" lvl="2" indent="-514350" fontAlgn="base">
              <a:buFont typeface="+mj-lt"/>
              <a:buAutoNum type="arabicPeriod"/>
            </a:pPr>
            <a:r>
              <a:rPr lang="nb-NO" dirty="0"/>
              <a:t>Biskopens rolle – tilsyn og ledelse </a:t>
            </a:r>
          </a:p>
          <a:p>
            <a:pPr marL="1314450" lvl="2" indent="-514350" fontAlgn="base">
              <a:buFont typeface="+mj-lt"/>
              <a:buAutoNum type="arabicPeriod"/>
            </a:pPr>
            <a:r>
              <a:rPr lang="nb-NO" dirty="0"/>
              <a:t>Kirkelig demokrati – valgordninger </a:t>
            </a:r>
          </a:p>
          <a:p>
            <a:pPr marL="1314450" lvl="2" indent="-514350" fontAlgn="base">
              <a:buFont typeface="+mj-lt"/>
              <a:buAutoNum type="arabicPeriod"/>
            </a:pPr>
            <a:r>
              <a:rPr lang="nb-NO" dirty="0"/>
              <a:t>Forholdet kirke – kommune  </a:t>
            </a:r>
          </a:p>
          <a:p>
            <a:r>
              <a:rPr lang="nb-NO" dirty="0"/>
              <a:t>Prosjektleder</a:t>
            </a:r>
          </a:p>
          <a:p>
            <a:r>
              <a:rPr lang="nb-NO" dirty="0"/>
              <a:t>Møter med berørte</a:t>
            </a:r>
          </a:p>
          <a:p>
            <a:r>
              <a:rPr lang="nb-NO" dirty="0"/>
              <a:t>Fagkonsultasjoner</a:t>
            </a:r>
          </a:p>
          <a:p>
            <a:r>
              <a:rPr lang="nb-NO" dirty="0"/>
              <a:t>Bred involvering</a:t>
            </a:r>
          </a:p>
        </p:txBody>
      </p:sp>
      <p:pic>
        <p:nvPicPr>
          <p:cNvPr id="6" name="Bilde 5" descr="Et bilde som inneholder person, bygning, danser, sport&#10;&#10;Automatisk generert beskrivelse">
            <a:extLst>
              <a:ext uri="{FF2B5EF4-FFF2-40B4-BE49-F238E27FC236}">
                <a16:creationId xmlns:a16="http://schemas.microsoft.com/office/drawing/2014/main" id="{1DA36FCD-68E6-40A3-B310-21DFBA2F1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119" y="1604619"/>
            <a:ext cx="4831308" cy="322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62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1350" y="2925470"/>
            <a:ext cx="5829300" cy="675472"/>
          </a:xfrm>
        </p:spPr>
        <p:txBody>
          <a:bodyPr/>
          <a:lstStyle/>
          <a:p>
            <a:r>
              <a:rPr lang="en-US" dirty="0"/>
              <a:t>Menti.com</a:t>
            </a:r>
          </a:p>
        </p:txBody>
      </p:sp>
    </p:spTree>
    <p:extLst>
      <p:ext uri="{BB962C8B-B14F-4D97-AF65-F5344CB8AC3E}">
        <p14:creationId xmlns:p14="http://schemas.microsoft.com/office/powerpoint/2010/main" val="4061774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CE6FC2-E8CA-4AF4-ADF4-0AB4ED765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Fortsett å Gi innspill</a:t>
            </a:r>
          </a:p>
        </p:txBody>
      </p:sp>
      <p:pic>
        <p:nvPicPr>
          <p:cNvPr id="9" name="Bilde 8" descr="Et bilde som inneholder person, bygning, mann, foto&#10;&#10;Automatisk generert beskrivelse">
            <a:extLst>
              <a:ext uri="{FF2B5EF4-FFF2-40B4-BE49-F238E27FC236}">
                <a16:creationId xmlns:a16="http://schemas.microsoft.com/office/drawing/2014/main" id="{18598168-BA1C-496C-9153-C860722FDB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24" r="10462"/>
          <a:stretch/>
        </p:blipFill>
        <p:spPr>
          <a:xfrm>
            <a:off x="2575530" y="1286893"/>
            <a:ext cx="6923881" cy="4258932"/>
          </a:xfrm>
          <a:prstGeom prst="rect">
            <a:avLst/>
          </a:prstGeom>
          <a:ln>
            <a:solidFill>
              <a:srgbClr val="C0C1BF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7515C35C-832F-4E53-B523-1EB3B0035960}"/>
              </a:ext>
            </a:extLst>
          </p:cNvPr>
          <p:cNvSpPr/>
          <p:nvPr/>
        </p:nvSpPr>
        <p:spPr>
          <a:xfrm>
            <a:off x="7931019" y="3989285"/>
            <a:ext cx="2079879" cy="1865250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3D23653-40CC-4461-ADC8-4A94A24C025A}"/>
              </a:ext>
            </a:extLst>
          </p:cNvPr>
          <p:cNvSpPr txBox="1">
            <a:spLocks/>
          </p:cNvSpPr>
          <p:nvPr/>
        </p:nvSpPr>
        <p:spPr>
          <a:xfrm>
            <a:off x="235243" y="5545825"/>
            <a:ext cx="11604456" cy="6754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Georgia" panose="02040502050405020303" pitchFamily="18" charset="0"/>
              </a:rPr>
              <a:t>Kirken.no/</a:t>
            </a:r>
            <a:r>
              <a:rPr lang="en-US" sz="2000" dirty="0" err="1">
                <a:latin typeface="Georgia" panose="02040502050405020303" pitchFamily="18" charset="0"/>
              </a:rPr>
              <a:t>kirkeligorganisering</a:t>
            </a:r>
            <a:endParaRPr lang="en-US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541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gning&#10;&#10;Automatisk generert beskrivelse">
            <a:extLst>
              <a:ext uri="{FF2B5EF4-FFF2-40B4-BE49-F238E27FC236}">
                <a16:creationId xmlns:a16="http://schemas.microsoft.com/office/drawing/2014/main" id="{AEA96320-F1B9-44CD-9D94-55B8F869B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554" y="2300004"/>
            <a:ext cx="9853127" cy="149795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E7FB383-DF92-4CEE-A1A3-D1FBE9613932}"/>
              </a:ext>
            </a:extLst>
          </p:cNvPr>
          <p:cNvSpPr txBox="1">
            <a:spLocks/>
          </p:cNvSpPr>
          <p:nvPr/>
        </p:nvSpPr>
        <p:spPr>
          <a:xfrm>
            <a:off x="590938" y="4448899"/>
            <a:ext cx="11010123" cy="6754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spc="300" dirty="0">
                <a:latin typeface="Georgia" panose="02040502050405020303" pitchFamily="18" charset="0"/>
              </a:rPr>
              <a:t>BEKJENNENDE - ÅPEN - TJENENDE - MISJONERENDE </a:t>
            </a:r>
          </a:p>
        </p:txBody>
      </p:sp>
    </p:spTree>
    <p:extLst>
      <p:ext uri="{BB962C8B-B14F-4D97-AF65-F5344CB8AC3E}">
        <p14:creationId xmlns:p14="http://schemas.microsoft.com/office/powerpoint/2010/main" val="1162534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FCA22F-B54E-40A0-AA3F-2A5EB9176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Prosjekt: </a:t>
            </a:r>
            <a:br>
              <a:rPr lang="nb-NO" dirty="0"/>
            </a:br>
            <a:r>
              <a:rPr lang="nb-NO" dirty="0"/>
              <a:t>Kirkelig organisering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FA374F4-73E2-4FA7-AB8D-6C430E0DA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315687"/>
            <a:ext cx="10972800" cy="3519977"/>
          </a:xfrm>
        </p:spPr>
        <p:txBody>
          <a:bodyPr/>
          <a:lstStyle/>
          <a:p>
            <a:pPr marL="0" indent="0">
              <a:lnSpc>
                <a:spcPct val="107000"/>
              </a:lnSpc>
              <a:spcBef>
                <a:spcPts val="1200"/>
              </a:spcBef>
              <a:buNone/>
            </a:pPr>
            <a:r>
              <a:rPr lang="nb-NO" dirty="0"/>
              <a:t>Hva vil vi oppnå?</a:t>
            </a:r>
          </a:p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nb-NO" dirty="0"/>
              <a:t>En folkekirke i hele landet </a:t>
            </a:r>
          </a:p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nb-NO" dirty="0"/>
              <a:t>Gode ordninger for den lokale kirke</a:t>
            </a:r>
          </a:p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nb-NO" dirty="0"/>
              <a:t>God ledelse på alle nivå</a:t>
            </a:r>
          </a:p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nb-NO" dirty="0"/>
              <a:t>Avklarte roller og mandat</a:t>
            </a:r>
          </a:p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nb-NO" dirty="0"/>
              <a:t>Effektiv ressursbruk 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nb-NO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dirty="0">
              <a:latin typeface="+mj-lt"/>
            </a:endParaRPr>
          </a:p>
        </p:txBody>
      </p:sp>
      <p:pic>
        <p:nvPicPr>
          <p:cNvPr id="8" name="Bilde 7" descr="Et bilde som inneholder bygning, utendørs, hus, liten&#10;&#10;Automatisk generert beskrivelse">
            <a:extLst>
              <a:ext uri="{FF2B5EF4-FFF2-40B4-BE49-F238E27FC236}">
                <a16:creationId xmlns:a16="http://schemas.microsoft.com/office/drawing/2014/main" id="{90DD1B49-C70E-4144-A994-057E95BAFF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45" t="16234" b="14654"/>
          <a:stretch/>
        </p:blipFill>
        <p:spPr>
          <a:xfrm>
            <a:off x="6529695" y="2315687"/>
            <a:ext cx="5480216" cy="272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51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C677-2B28-D041-9FFE-630243482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Agenda</a:t>
            </a:r>
            <a:r>
              <a:rPr lang="nb-NO" dirty="0"/>
              <a:t> for dette møtet</a:t>
            </a:r>
            <a:endParaRPr lang="en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B7FCD-D311-3442-AC6B-54EA0F30F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8375780" cy="4235463"/>
          </a:xfrm>
        </p:spPr>
        <p:txBody>
          <a:bodyPr/>
          <a:lstStyle/>
          <a:p>
            <a:r>
              <a:rPr lang="en-NO" sz="2400" dirty="0"/>
              <a:t>Informasjon om prosjektet </a:t>
            </a:r>
          </a:p>
          <a:p>
            <a:r>
              <a:rPr lang="en-NO" sz="2400" dirty="0"/>
              <a:t>Innspillsrunde</a:t>
            </a:r>
          </a:p>
          <a:p>
            <a:r>
              <a:rPr lang="en-NO" sz="2400" dirty="0"/>
              <a:t>Pause</a:t>
            </a:r>
            <a:r>
              <a:rPr lang="nb-NO" sz="2400" dirty="0"/>
              <a:t> </a:t>
            </a:r>
          </a:p>
          <a:p>
            <a:r>
              <a:rPr lang="nb-NO" sz="2400" dirty="0" err="1"/>
              <a:t>Innspillsrunde</a:t>
            </a:r>
            <a:r>
              <a:rPr lang="nb-NO" sz="2400" dirty="0"/>
              <a:t> fortsetter</a:t>
            </a:r>
          </a:p>
          <a:p>
            <a:r>
              <a:rPr lang="en-NO" sz="2400" dirty="0"/>
              <a:t>Spørsmål og svar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094782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CE6FC2-E8CA-4AF4-ADF4-0AB4ED765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Gi innspill</a:t>
            </a:r>
          </a:p>
        </p:txBody>
      </p:sp>
      <p:pic>
        <p:nvPicPr>
          <p:cNvPr id="5" name="Plassholder for innhold 4" descr="Forretningsmann i sofa som jobber på telefon og bærbar datamaskin">
            <a:extLst>
              <a:ext uri="{FF2B5EF4-FFF2-40B4-BE49-F238E27FC236}">
                <a16:creationId xmlns:a16="http://schemas.microsoft.com/office/drawing/2014/main" id="{041A266A-A050-4136-A90D-222B97D6B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81" r="11753"/>
          <a:stretch/>
        </p:blipFill>
        <p:spPr>
          <a:xfrm>
            <a:off x="609600" y="1759994"/>
            <a:ext cx="4851919" cy="3979270"/>
          </a:xfrm>
          <a:prstGeom prst="rect">
            <a:avLst/>
          </a:prstGeom>
        </p:spPr>
      </p:pic>
      <p:pic>
        <p:nvPicPr>
          <p:cNvPr id="9" name="Bilde 8" descr="Et bilde som inneholder person, bygning, mann, foto&#10;&#10;Automatisk generert beskrivelse">
            <a:extLst>
              <a:ext uri="{FF2B5EF4-FFF2-40B4-BE49-F238E27FC236}">
                <a16:creationId xmlns:a16="http://schemas.microsoft.com/office/drawing/2014/main" id="{18598168-BA1C-496C-9153-C860722FDB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24" r="10462"/>
          <a:stretch/>
        </p:blipFill>
        <p:spPr>
          <a:xfrm>
            <a:off x="5567265" y="1759994"/>
            <a:ext cx="6469225" cy="3979270"/>
          </a:xfrm>
          <a:prstGeom prst="rect">
            <a:avLst/>
          </a:prstGeom>
          <a:ln>
            <a:solidFill>
              <a:srgbClr val="C0C1BF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7515C35C-832F-4E53-B523-1EB3B0035960}"/>
              </a:ext>
            </a:extLst>
          </p:cNvPr>
          <p:cNvSpPr/>
          <p:nvPr/>
        </p:nvSpPr>
        <p:spPr>
          <a:xfrm>
            <a:off x="10636897" y="4440542"/>
            <a:ext cx="1399592" cy="1390262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2C7E776-2C84-41EC-AAF3-84748E882578}"/>
              </a:ext>
            </a:extLst>
          </p:cNvPr>
          <p:cNvSpPr txBox="1">
            <a:spLocks/>
          </p:cNvSpPr>
          <p:nvPr/>
        </p:nvSpPr>
        <p:spPr>
          <a:xfrm>
            <a:off x="609600" y="5830804"/>
            <a:ext cx="4851920" cy="6754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latin typeface="Georgia" panose="02040502050405020303" pitchFamily="18" charset="0"/>
              </a:rPr>
              <a:t>Innspillsmøter</a:t>
            </a:r>
            <a:endParaRPr lang="en-US" sz="2000" dirty="0">
              <a:latin typeface="Georgia" panose="02040502050405020303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3D23653-40CC-4461-ADC8-4A94A24C025A}"/>
              </a:ext>
            </a:extLst>
          </p:cNvPr>
          <p:cNvSpPr txBox="1">
            <a:spLocks/>
          </p:cNvSpPr>
          <p:nvPr/>
        </p:nvSpPr>
        <p:spPr>
          <a:xfrm>
            <a:off x="5567264" y="5830804"/>
            <a:ext cx="6469225" cy="6754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Georgia" panose="02040502050405020303" pitchFamily="18" charset="0"/>
              </a:rPr>
              <a:t>Kirken.no/</a:t>
            </a:r>
            <a:r>
              <a:rPr lang="en-US" sz="2000" dirty="0" err="1">
                <a:latin typeface="Georgia" panose="02040502050405020303" pitchFamily="18" charset="0"/>
              </a:rPr>
              <a:t>kirkeligorganisering</a:t>
            </a:r>
            <a:endParaRPr lang="en-US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452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1350" y="2925470"/>
            <a:ext cx="5829300" cy="675472"/>
          </a:xfrm>
        </p:spPr>
        <p:txBody>
          <a:bodyPr/>
          <a:lstStyle/>
          <a:p>
            <a:r>
              <a:rPr lang="en-US" dirty="0"/>
              <a:t>Menti.com</a:t>
            </a:r>
          </a:p>
        </p:txBody>
      </p:sp>
    </p:spTree>
    <p:extLst>
      <p:ext uri="{BB962C8B-B14F-4D97-AF65-F5344CB8AC3E}">
        <p14:creationId xmlns:p14="http://schemas.microsoft.com/office/powerpoint/2010/main" val="2608679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9DB40945-9F16-4032-82EA-1E363820A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Fram mot i dag</a:t>
            </a:r>
          </a:p>
        </p:txBody>
      </p:sp>
      <p:graphicFrame>
        <p:nvGraphicFramePr>
          <p:cNvPr id="5" name="Plassholder for innhold 4">
            <a:extLst>
              <a:ext uri="{FF2B5EF4-FFF2-40B4-BE49-F238E27FC236}">
                <a16:creationId xmlns:a16="http://schemas.microsoft.com/office/drawing/2014/main" id="{4038A41A-DEF3-4D9A-880E-588C0CA155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6908121"/>
              </p:ext>
            </p:extLst>
          </p:nvPr>
        </p:nvGraphicFramePr>
        <p:xfrm>
          <a:off x="0" y="1138486"/>
          <a:ext cx="12192000" cy="5513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39378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672353"/>
            <a:ext cx="10972800" cy="932266"/>
          </a:xfrm>
        </p:spPr>
        <p:txBody>
          <a:bodyPr>
            <a:normAutofit/>
          </a:bodyPr>
          <a:lstStyle/>
          <a:p>
            <a:r>
              <a:rPr lang="nb-NO" dirty="0"/>
              <a:t>Utfordringer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91D4D72-0930-4CD9-A4F3-8BB62F7519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6258041"/>
              </p:ext>
            </p:extLst>
          </p:nvPr>
        </p:nvGraphicFramePr>
        <p:xfrm>
          <a:off x="609600" y="1950184"/>
          <a:ext cx="10972800" cy="4235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84146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1350" y="2925470"/>
            <a:ext cx="5829300" cy="675472"/>
          </a:xfrm>
        </p:spPr>
        <p:txBody>
          <a:bodyPr/>
          <a:lstStyle/>
          <a:p>
            <a:r>
              <a:rPr lang="en-US" dirty="0"/>
              <a:t>Menti.com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95700" y="3482675"/>
            <a:ext cx="4800600" cy="766970"/>
          </a:xfrm>
        </p:spPr>
        <p:txBody>
          <a:bodyPr/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58758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B3848319A1EC3408AD6EAC8E534CD0D" ma:contentTypeVersion="10" ma:contentTypeDescription="Opprett et nytt dokument." ma:contentTypeScope="" ma:versionID="d6f4640a7aaf1f8b52f23817630a4400">
  <xsd:schema xmlns:xsd="http://www.w3.org/2001/XMLSchema" xmlns:xs="http://www.w3.org/2001/XMLSchema" xmlns:p="http://schemas.microsoft.com/office/2006/metadata/properties" xmlns:ns3="70c12e38-e30a-42ec-bfb3-9907174e8785" xmlns:ns4="a9255c2f-ed29-4840-b421-fb4e850002dd" targetNamespace="http://schemas.microsoft.com/office/2006/metadata/properties" ma:root="true" ma:fieldsID="2b2bc8c75b198f37663927b34a2649f0" ns3:_="" ns4:_="">
    <xsd:import namespace="70c12e38-e30a-42ec-bfb3-9907174e8785"/>
    <xsd:import namespace="a9255c2f-ed29-4840-b421-fb4e850002d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c12e38-e30a-42ec-bfb3-9907174e878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for deling av tips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255c2f-ed29-4840-b421-fb4e850002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37E29F-717F-46D8-863D-ED6FB888F993}">
  <ds:schemaRefs>
    <ds:schemaRef ds:uri="http://www.w3.org/XML/1998/namespace"/>
    <ds:schemaRef ds:uri="http://purl.org/dc/terms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70c12e38-e30a-42ec-bfb3-9907174e8785"/>
    <ds:schemaRef ds:uri="http://purl.org/dc/dcmitype/"/>
    <ds:schemaRef ds:uri="http://schemas.microsoft.com/office/infopath/2007/PartnerControls"/>
    <ds:schemaRef ds:uri="a9255c2f-ed29-4840-b421-fb4e850002dd"/>
  </ds:schemaRefs>
</ds:datastoreItem>
</file>

<file path=customXml/itemProps2.xml><?xml version="1.0" encoding="utf-8"?>
<ds:datastoreItem xmlns:ds="http://schemas.openxmlformats.org/officeDocument/2006/customXml" ds:itemID="{B70EB7B1-7204-45A9-B5A4-89F42569B84E}">
  <ds:schemaRefs>
    <ds:schemaRef ds:uri="70c12e38-e30a-42ec-bfb3-9907174e8785"/>
    <ds:schemaRef ds:uri="a9255c2f-ed29-4840-b421-fb4e850002d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D2D7EB3-95F0-49CA-966D-8AE42B5758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398</Words>
  <Application>Microsoft Office PowerPoint</Application>
  <PresentationFormat>Widescreen</PresentationFormat>
  <Paragraphs>98</Paragraphs>
  <Slides>17</Slides>
  <Notes>14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Georgia</vt:lpstr>
      <vt:lpstr>Times New Roman</vt:lpstr>
      <vt:lpstr>Office Theme</vt:lpstr>
      <vt:lpstr>Egendefinert utforming</vt:lpstr>
      <vt:lpstr>PowerPoint-presentasjon</vt:lpstr>
      <vt:lpstr>PowerPoint-presentasjon</vt:lpstr>
      <vt:lpstr>Prosjekt:  Kirkelig organisering</vt:lpstr>
      <vt:lpstr>Agenda for dette møtet</vt:lpstr>
      <vt:lpstr>Gi innspill</vt:lpstr>
      <vt:lpstr>Menti.com</vt:lpstr>
      <vt:lpstr>Fram mot i dag</vt:lpstr>
      <vt:lpstr>Utfordringer</vt:lpstr>
      <vt:lpstr>Menti.com</vt:lpstr>
      <vt:lpstr>En ny organisering:</vt:lpstr>
      <vt:lpstr>Mandat for prosjekt  kirkelig organisering</vt:lpstr>
      <vt:lpstr>Prosjektet SKAL utrede</vt:lpstr>
      <vt:lpstr>rammebetingelser</vt:lpstr>
      <vt:lpstr>Veien videre</vt:lpstr>
      <vt:lpstr>Arbeidsform og -metode</vt:lpstr>
      <vt:lpstr>Menti.com</vt:lpstr>
      <vt:lpstr>Fortsett å Gi innspill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Anders Emil Kaldhol</dc:creator>
  <cp:lastModifiedBy>Anders Emil Kaldhol</cp:lastModifiedBy>
  <cp:revision>12</cp:revision>
  <dcterms:created xsi:type="dcterms:W3CDTF">2020-08-24T10:28:58Z</dcterms:created>
  <dcterms:modified xsi:type="dcterms:W3CDTF">2020-09-15T12:58:53Z</dcterms:modified>
</cp:coreProperties>
</file>