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handoutMasterIdLst>
    <p:handoutMasterId r:id="rId8"/>
  </p:handoutMasterIdLst>
  <p:sldIdLst>
    <p:sldId id="519" r:id="rId2"/>
    <p:sldId id="511" r:id="rId3"/>
    <p:sldId id="513" r:id="rId4"/>
    <p:sldId id="524" r:id="rId5"/>
    <p:sldId id="525" r:id="rId6"/>
  </p:sldIdLst>
  <p:sldSz cx="9144000" cy="6858000" type="screen4x3"/>
  <p:notesSz cx="9144000" cy="6858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3817" autoAdjust="0"/>
  </p:normalViewPr>
  <p:slideViewPr>
    <p:cSldViewPr showGuides="1">
      <p:cViewPr>
        <p:scale>
          <a:sx n="50" d="100"/>
          <a:sy n="50" d="100"/>
        </p:scale>
        <p:origin x="1636" y="2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56" d="100"/>
          <a:sy n="56" d="100"/>
        </p:scale>
        <p:origin x="-2790" y="-7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8B6A6D13-3418-4222-80E0-5DC31589828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Calibri" panose="020F0502020204030204" pitchFamily="34" charset="0"/>
                <a:ea typeface="+mn-ea"/>
                <a:cs typeface="Arial" charset="0"/>
              </a:defRPr>
            </a:lvl1pPr>
          </a:lstStyle>
          <a:p>
            <a:pPr>
              <a:defRPr/>
            </a:pPr>
            <a:endParaRPr lang="nn-NO"/>
          </a:p>
        </p:txBody>
      </p:sp>
      <p:sp>
        <p:nvSpPr>
          <p:cNvPr id="3" name="Plassholder for dato 2">
            <a:extLst>
              <a:ext uri="{FF2B5EF4-FFF2-40B4-BE49-F238E27FC236}">
                <a16:creationId xmlns:a16="http://schemas.microsoft.com/office/drawing/2014/main" id="{CA42AF57-6B18-490C-8549-4255D16DA827}"/>
              </a:ext>
            </a:extLst>
          </p:cNvPr>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6ABDA5C-B13C-45B6-AB5C-AECC7EAA33B1}" type="datetimeFigureOut">
              <a:rPr lang="nn-NO" altLang="nb-NO"/>
              <a:pPr>
                <a:defRPr/>
              </a:pPr>
              <a:t>30.01.2021</a:t>
            </a:fld>
            <a:endParaRPr lang="nn-NO" altLang="nb-NO"/>
          </a:p>
        </p:txBody>
      </p:sp>
      <p:sp>
        <p:nvSpPr>
          <p:cNvPr id="4" name="Plassholder for bunntekst 3">
            <a:extLst>
              <a:ext uri="{FF2B5EF4-FFF2-40B4-BE49-F238E27FC236}">
                <a16:creationId xmlns:a16="http://schemas.microsoft.com/office/drawing/2014/main" id="{78933BD9-5909-4265-8B95-8155103345F9}"/>
              </a:ext>
            </a:extLst>
          </p:cNvPr>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hangingPunct="1">
              <a:defRPr sz="1200">
                <a:latin typeface="Calibri" panose="020F0502020204030204" pitchFamily="34" charset="0"/>
                <a:ea typeface="+mn-ea"/>
                <a:cs typeface="Arial" charset="0"/>
              </a:defRPr>
            </a:lvl1pPr>
          </a:lstStyle>
          <a:p>
            <a:pPr>
              <a:defRPr/>
            </a:pPr>
            <a:endParaRPr lang="nn-NO"/>
          </a:p>
        </p:txBody>
      </p:sp>
      <p:sp>
        <p:nvSpPr>
          <p:cNvPr id="5" name="Plassholder for lysbildenummer 4">
            <a:extLst>
              <a:ext uri="{FF2B5EF4-FFF2-40B4-BE49-F238E27FC236}">
                <a16:creationId xmlns:a16="http://schemas.microsoft.com/office/drawing/2014/main" id="{EA861333-D2C2-44C2-8307-CF9A9061EA56}"/>
              </a:ext>
            </a:extLst>
          </p:cNvPr>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6F6F6B5-BDD1-4539-9DD1-DDCF55345141}" type="slidenum">
              <a:rPr lang="nn-NO" altLang="nb-NO"/>
              <a:pPr/>
              <a:t>‹#›</a:t>
            </a:fld>
            <a:endParaRPr lang="nn-NO" altLang="nb-N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08C8FA65-1BF7-4867-AC2F-6247AF604CD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nb-NO"/>
          </a:p>
        </p:txBody>
      </p:sp>
      <p:sp>
        <p:nvSpPr>
          <p:cNvPr id="3" name="Plassholder for dato 2">
            <a:extLst>
              <a:ext uri="{FF2B5EF4-FFF2-40B4-BE49-F238E27FC236}">
                <a16:creationId xmlns:a16="http://schemas.microsoft.com/office/drawing/2014/main" id="{D9A5AC88-7E4D-4DDD-B61B-9498AF6E6A74}"/>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9D5CD04-7950-4550-BE26-4FCE8ECD3CE4}" type="datetimeFigureOut">
              <a:rPr lang="nb-NO" altLang="nb-NO"/>
              <a:pPr>
                <a:defRPr/>
              </a:pPr>
              <a:t>30.01.2021</a:t>
            </a:fld>
            <a:endParaRPr lang="nb-NO" altLang="nb-NO"/>
          </a:p>
        </p:txBody>
      </p:sp>
      <p:sp>
        <p:nvSpPr>
          <p:cNvPr id="4" name="Plassholder for lysbilde 3">
            <a:extLst>
              <a:ext uri="{FF2B5EF4-FFF2-40B4-BE49-F238E27FC236}">
                <a16:creationId xmlns:a16="http://schemas.microsoft.com/office/drawing/2014/main" id="{4A7DE527-01A6-4F49-BEFB-CF13D37A219A}"/>
              </a:ext>
            </a:extLst>
          </p:cNvPr>
          <p:cNvSpPr>
            <a:spLocks noGrp="1" noRot="1" noChangeAspect="1"/>
          </p:cNvSpPr>
          <p:nvPr>
            <p:ph type="sldImg" idx="2"/>
          </p:nvPr>
        </p:nvSpPr>
        <p:spPr>
          <a:xfrm>
            <a:off x="1374775" y="566738"/>
            <a:ext cx="2146300" cy="1609725"/>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a:extLst>
              <a:ext uri="{FF2B5EF4-FFF2-40B4-BE49-F238E27FC236}">
                <a16:creationId xmlns:a16="http://schemas.microsoft.com/office/drawing/2014/main" id="{60C77B77-EEE2-4972-AF31-3D6CD31F149E}"/>
              </a:ext>
            </a:extLst>
          </p:cNvPr>
          <p:cNvSpPr>
            <a:spLocks noGrp="1"/>
          </p:cNvSpPr>
          <p:nvPr>
            <p:ph type="body" sz="quarter" idx="3"/>
          </p:nvPr>
        </p:nvSpPr>
        <p:spPr>
          <a:xfrm>
            <a:off x="4476751" y="566738"/>
            <a:ext cx="4127500" cy="1620441"/>
          </a:xfrm>
          <a:prstGeom prst="rect">
            <a:avLst/>
          </a:prstGeom>
        </p:spPr>
        <p:txBody>
          <a:bodyPr vert="horz" wrap="square" lIns="91440" tIns="45720" rIns="91440" bIns="45720" numCol="1" anchor="t" anchorCtr="0" compatLnSpc="1">
            <a:prstTxWarp prst="textNoShape">
              <a:avLst/>
            </a:prstTxWarp>
          </a:bodyPr>
          <a:lstStyle/>
          <a:p>
            <a:pPr lvl="0"/>
            <a:r>
              <a:rPr lang="nb-NO" altLang="nb-NO" noProof="0"/>
              <a:t>Klikk for å redigere tekststiler i malen</a:t>
            </a:r>
          </a:p>
          <a:p>
            <a:pPr lvl="1"/>
            <a:r>
              <a:rPr lang="nb-NO" altLang="nb-NO" noProof="0"/>
              <a:t>Andre nivå</a:t>
            </a:r>
          </a:p>
          <a:p>
            <a:pPr lvl="2"/>
            <a:r>
              <a:rPr lang="nb-NO" altLang="nb-NO" noProof="0"/>
              <a:t>Tredje nivå</a:t>
            </a:r>
          </a:p>
          <a:p>
            <a:pPr lvl="3"/>
            <a:r>
              <a:rPr lang="nb-NO" altLang="nb-NO" noProof="0"/>
              <a:t>Fjerde nivå</a:t>
            </a:r>
          </a:p>
          <a:p>
            <a:pPr lvl="4"/>
            <a:r>
              <a:rPr lang="nb-NO" altLang="nb-NO" noProof="0"/>
              <a:t>Femte nivå</a:t>
            </a:r>
          </a:p>
        </p:txBody>
      </p:sp>
      <p:sp>
        <p:nvSpPr>
          <p:cNvPr id="6" name="Plassholder for bunntekst 5">
            <a:extLst>
              <a:ext uri="{FF2B5EF4-FFF2-40B4-BE49-F238E27FC236}">
                <a16:creationId xmlns:a16="http://schemas.microsoft.com/office/drawing/2014/main" id="{5B046143-7060-4F14-8168-E3602CAD1FFB}"/>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8E9DC4AF-0FF3-452A-8E77-476F3619D8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Plassholder for notater 2">
            <a:extLst>
              <a:ext uri="{FF2B5EF4-FFF2-40B4-BE49-F238E27FC236}">
                <a16:creationId xmlns:a16="http://schemas.microsoft.com/office/drawing/2014/main" id="{BD0B33C3-1C65-43B3-8929-7F46BCE2AA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n-NO" altLang="nb-NO" dirty="0"/>
              <a:t>Cuba blir leidd av kommunistpartiet som forvaltar ein sentralstyrt økonomi. Landet er framleis tru mot ideala frå revolusjonen. Folket på Cuba har jamt over høg utdanning og det er lite direkte fattigdom, men nesten alt av varer </a:t>
            </a:r>
            <a:r>
              <a:rPr lang="nn-NO" altLang="nb-NO" dirty="0" err="1"/>
              <a:t>maglar</a:t>
            </a:r>
            <a:r>
              <a:rPr lang="nn-NO" altLang="nb-NO" dirty="0"/>
              <a:t> og det er vanskeleg å organisere transport. Dei fleste kubanarane har problem på arbeidsmarknaden, arbeidsløysa er høg. Familiane lever trongt og dei aller fleste tener berre ei låg minimumsløn. Mange er derfor avhengig av gåver frå familiemedlem i USA og Europa for å overleve. Framleis har landet stor utvandring, først og fremst til USA, men mange reiser også til Europa, særleg til Spania.</a:t>
            </a:r>
          </a:p>
        </p:txBody>
      </p:sp>
    </p:spTree>
    <p:extLst>
      <p:ext uri="{BB962C8B-B14F-4D97-AF65-F5344CB8AC3E}">
        <p14:creationId xmlns:p14="http://schemas.microsoft.com/office/powerpoint/2010/main" val="130162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a:extLst>
              <a:ext uri="{FF2B5EF4-FFF2-40B4-BE49-F238E27FC236}">
                <a16:creationId xmlns:a16="http://schemas.microsoft.com/office/drawing/2014/main" id="{A9104C6E-8DDF-4BE9-BE36-9D2EC4B131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Plassholder for notater 2">
            <a:extLst>
              <a:ext uri="{FF2B5EF4-FFF2-40B4-BE49-F238E27FC236}">
                <a16:creationId xmlns:a16="http://schemas.microsoft.com/office/drawing/2014/main" id="{9AC46D87-CD85-4031-A3FF-63908ECA90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n-NO" sz="1200" kern="1200" dirty="0">
                <a:solidFill>
                  <a:schemeClr val="tx1"/>
                </a:solidFill>
                <a:effectLst/>
                <a:latin typeface="+mn-lt"/>
                <a:ea typeface="MS PGothic" panose="020B0600070205080204" pitchFamily="34" charset="-128"/>
                <a:cs typeface="+mn-cs"/>
              </a:rPr>
              <a:t>Dei siste 20 åra har alle kyrkjene på Cuba vore i sterk vekst og vekkinga skjer framleis. Til stor glede for kubanske kristne og kyrkjene i landet hjelpte norske kyrkjelydar for nokre år sidan til med å skaffe ein million biblar til Cuba. Men kyrkjene har heldt fram med å vekse, og no er det på nytt eit stort behov for biblar! Livet er vanskeleg for mange kubanarar, men Bibelen gir dei trøyst og von.</a:t>
            </a:r>
            <a:endParaRPr lang="nn-NO" altLang="nb-N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ssholder for lysbilde 1">
            <a:extLst>
              <a:ext uri="{FF2B5EF4-FFF2-40B4-BE49-F238E27FC236}">
                <a16:creationId xmlns:a16="http://schemas.microsoft.com/office/drawing/2014/main" id="{A36314D9-DED9-4318-8038-D5D94A1F2C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lassholder for notater 2">
            <a:extLst>
              <a:ext uri="{FF2B5EF4-FFF2-40B4-BE49-F238E27FC236}">
                <a16:creationId xmlns:a16="http://schemas.microsoft.com/office/drawing/2014/main" id="{A0992A32-EFC5-43AC-A9CA-62034E9F23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sz="1200" kern="1200" dirty="0">
                <a:solidFill>
                  <a:schemeClr val="tx1"/>
                </a:solidFill>
                <a:effectLst/>
                <a:latin typeface="+mn-lt"/>
                <a:ea typeface="MS PGothic" panose="020B0600070205080204" pitchFamily="34" charset="-128"/>
                <a:cs typeface="+mn-cs"/>
              </a:rPr>
              <a:t>Det er </a:t>
            </a:r>
            <a:r>
              <a:rPr lang="nb-NO" sz="1200" kern="1200" dirty="0" err="1">
                <a:solidFill>
                  <a:schemeClr val="tx1"/>
                </a:solidFill>
                <a:effectLst/>
                <a:latin typeface="+mn-lt"/>
                <a:ea typeface="MS PGothic" panose="020B0600070205080204" pitchFamily="34" charset="-128"/>
                <a:cs typeface="+mn-cs"/>
              </a:rPr>
              <a:t>ikkje</a:t>
            </a:r>
            <a:r>
              <a:rPr lang="nb-NO" sz="1200" kern="1200" dirty="0">
                <a:solidFill>
                  <a:schemeClr val="tx1"/>
                </a:solidFill>
                <a:effectLst/>
                <a:latin typeface="+mn-lt"/>
                <a:ea typeface="MS PGothic" panose="020B0600070205080204" pitchFamily="34" charset="-128"/>
                <a:cs typeface="+mn-cs"/>
              </a:rPr>
              <a:t> </a:t>
            </a:r>
            <a:r>
              <a:rPr lang="nb-NO" sz="1200" kern="1200" dirty="0" err="1">
                <a:solidFill>
                  <a:schemeClr val="tx1"/>
                </a:solidFill>
                <a:effectLst/>
                <a:latin typeface="+mn-lt"/>
                <a:ea typeface="MS PGothic" panose="020B0600070205080204" pitchFamily="34" charset="-128"/>
                <a:cs typeface="+mn-cs"/>
              </a:rPr>
              <a:t>mogleg</a:t>
            </a:r>
            <a:r>
              <a:rPr lang="nb-NO" sz="1200" kern="1200" dirty="0">
                <a:solidFill>
                  <a:schemeClr val="tx1"/>
                </a:solidFill>
                <a:effectLst/>
                <a:latin typeface="+mn-lt"/>
                <a:ea typeface="MS PGothic" panose="020B0600070205080204" pitchFamily="34" charset="-128"/>
                <a:cs typeface="+mn-cs"/>
              </a:rPr>
              <a:t> å kjøpe </a:t>
            </a:r>
            <a:r>
              <a:rPr lang="nb-NO" sz="1200" kern="1200" dirty="0" err="1">
                <a:solidFill>
                  <a:schemeClr val="tx1"/>
                </a:solidFill>
                <a:effectLst/>
                <a:latin typeface="+mn-lt"/>
                <a:ea typeface="MS PGothic" panose="020B0600070205080204" pitchFamily="34" charset="-128"/>
                <a:cs typeface="+mn-cs"/>
              </a:rPr>
              <a:t>biblar</a:t>
            </a:r>
            <a:r>
              <a:rPr lang="nb-NO" sz="1200" kern="1200" dirty="0">
                <a:solidFill>
                  <a:schemeClr val="tx1"/>
                </a:solidFill>
                <a:effectLst/>
                <a:latin typeface="+mn-lt"/>
                <a:ea typeface="MS PGothic" panose="020B0600070205080204" pitchFamily="34" charset="-128"/>
                <a:cs typeface="+mn-cs"/>
              </a:rPr>
              <a:t> på Cuba, men Bibelskapet har </a:t>
            </a:r>
            <a:r>
              <a:rPr lang="nb-NO" sz="1200" kern="1200" dirty="0" err="1">
                <a:solidFill>
                  <a:schemeClr val="tx1"/>
                </a:solidFill>
                <a:effectLst/>
                <a:latin typeface="+mn-lt"/>
                <a:ea typeface="MS PGothic" panose="020B0600070205080204" pitchFamily="34" charset="-128"/>
                <a:cs typeface="+mn-cs"/>
              </a:rPr>
              <a:t>tillating</a:t>
            </a:r>
            <a:r>
              <a:rPr lang="nb-NO" sz="1200" kern="1200" dirty="0">
                <a:solidFill>
                  <a:schemeClr val="tx1"/>
                </a:solidFill>
                <a:effectLst/>
                <a:latin typeface="+mn-lt"/>
                <a:ea typeface="MS PGothic" panose="020B0600070205080204" pitchFamily="34" charset="-128"/>
                <a:cs typeface="+mn-cs"/>
              </a:rPr>
              <a:t> til å importere </a:t>
            </a:r>
            <a:r>
              <a:rPr lang="nb-NO" sz="1200" kern="1200" dirty="0" err="1">
                <a:solidFill>
                  <a:schemeClr val="tx1"/>
                </a:solidFill>
                <a:effectLst/>
                <a:latin typeface="+mn-lt"/>
                <a:ea typeface="MS PGothic" panose="020B0600070205080204" pitchFamily="34" charset="-128"/>
                <a:cs typeface="+mn-cs"/>
              </a:rPr>
              <a:t>biblar</a:t>
            </a:r>
            <a:r>
              <a:rPr lang="nb-NO" sz="1200" kern="1200" dirty="0">
                <a:solidFill>
                  <a:schemeClr val="tx1"/>
                </a:solidFill>
                <a:effectLst/>
                <a:latin typeface="+mn-lt"/>
                <a:ea typeface="MS PGothic" panose="020B0600070205080204" pitchFamily="34" charset="-128"/>
                <a:cs typeface="+mn-cs"/>
              </a:rPr>
              <a:t> gitt som </a:t>
            </a:r>
            <a:r>
              <a:rPr lang="nb-NO" sz="1200" kern="1200" dirty="0" err="1">
                <a:solidFill>
                  <a:schemeClr val="tx1"/>
                </a:solidFill>
                <a:effectLst/>
                <a:latin typeface="+mn-lt"/>
                <a:ea typeface="MS PGothic" panose="020B0600070205080204" pitchFamily="34" charset="-128"/>
                <a:cs typeface="+mn-cs"/>
              </a:rPr>
              <a:t>gåver</a:t>
            </a:r>
            <a:r>
              <a:rPr lang="nb-NO" sz="1200" kern="1200" dirty="0">
                <a:solidFill>
                  <a:schemeClr val="tx1"/>
                </a:solidFill>
                <a:effectLst/>
                <a:latin typeface="+mn-lt"/>
                <a:ea typeface="MS PGothic" panose="020B0600070205080204" pitchFamily="34" charset="-128"/>
                <a:cs typeface="+mn-cs"/>
              </a:rPr>
              <a:t> </a:t>
            </a:r>
            <a:r>
              <a:rPr lang="nb-NO" sz="1200" kern="1200" dirty="0" err="1">
                <a:solidFill>
                  <a:schemeClr val="tx1"/>
                </a:solidFill>
                <a:effectLst/>
                <a:latin typeface="+mn-lt"/>
                <a:ea typeface="MS PGothic" panose="020B0600070205080204" pitchFamily="34" charset="-128"/>
                <a:cs typeface="+mn-cs"/>
              </a:rPr>
              <a:t>frå</a:t>
            </a:r>
            <a:r>
              <a:rPr lang="nb-NO" sz="1200" kern="1200" dirty="0">
                <a:solidFill>
                  <a:schemeClr val="tx1"/>
                </a:solidFill>
                <a:effectLst/>
                <a:latin typeface="+mn-lt"/>
                <a:ea typeface="MS PGothic" panose="020B0600070205080204" pitchFamily="34" charset="-128"/>
                <a:cs typeface="+mn-cs"/>
              </a:rPr>
              <a:t> utlandet. </a:t>
            </a:r>
            <a:r>
              <a:rPr lang="nb-NO" sz="1200" kern="1200" dirty="0" err="1">
                <a:solidFill>
                  <a:schemeClr val="tx1"/>
                </a:solidFill>
                <a:effectLst/>
                <a:latin typeface="+mn-lt"/>
                <a:ea typeface="MS PGothic" panose="020B0600070205080204" pitchFamily="34" charset="-128"/>
                <a:cs typeface="+mn-cs"/>
              </a:rPr>
              <a:t>Frå</a:t>
            </a:r>
            <a:r>
              <a:rPr lang="nb-NO" sz="1200" kern="1200" dirty="0">
                <a:solidFill>
                  <a:schemeClr val="tx1"/>
                </a:solidFill>
                <a:effectLst/>
                <a:latin typeface="+mn-lt"/>
                <a:ea typeface="MS PGothic" panose="020B0600070205080204" pitchFamily="34" charset="-128"/>
                <a:cs typeface="+mn-cs"/>
              </a:rPr>
              <a:t> Bibelselskapet blir </a:t>
            </a:r>
            <a:r>
              <a:rPr lang="nb-NO" sz="1200" kern="1200" dirty="0" err="1">
                <a:solidFill>
                  <a:schemeClr val="tx1"/>
                </a:solidFill>
                <a:effectLst/>
                <a:latin typeface="+mn-lt"/>
                <a:ea typeface="MS PGothic" panose="020B0600070205080204" pitchFamily="34" charset="-128"/>
                <a:cs typeface="+mn-cs"/>
              </a:rPr>
              <a:t>biblane</a:t>
            </a:r>
            <a:r>
              <a:rPr lang="nb-NO" sz="1200" kern="1200" dirty="0">
                <a:solidFill>
                  <a:schemeClr val="tx1"/>
                </a:solidFill>
                <a:effectLst/>
                <a:latin typeface="+mn-lt"/>
                <a:ea typeface="MS PGothic" panose="020B0600070205080204" pitchFamily="34" charset="-128"/>
                <a:cs typeface="+mn-cs"/>
              </a:rPr>
              <a:t> </a:t>
            </a:r>
            <a:r>
              <a:rPr lang="nb-NO" sz="1200" kern="1200" dirty="0" err="1">
                <a:solidFill>
                  <a:schemeClr val="tx1"/>
                </a:solidFill>
                <a:effectLst/>
                <a:latin typeface="+mn-lt"/>
                <a:ea typeface="MS PGothic" panose="020B0600070205080204" pitchFamily="34" charset="-128"/>
                <a:cs typeface="+mn-cs"/>
              </a:rPr>
              <a:t>spreidde</a:t>
            </a:r>
            <a:r>
              <a:rPr lang="nb-NO" sz="1200" kern="1200" dirty="0">
                <a:solidFill>
                  <a:schemeClr val="tx1"/>
                </a:solidFill>
                <a:effectLst/>
                <a:latin typeface="+mn-lt"/>
                <a:ea typeface="MS PGothic" panose="020B0600070205080204" pitchFamily="34" charset="-128"/>
                <a:cs typeface="+mn-cs"/>
              </a:rPr>
              <a:t> til </a:t>
            </a:r>
            <a:r>
              <a:rPr lang="nb-NO" sz="1200" kern="1200" dirty="0" err="1">
                <a:solidFill>
                  <a:schemeClr val="tx1"/>
                </a:solidFill>
                <a:effectLst/>
                <a:latin typeface="+mn-lt"/>
                <a:ea typeface="MS PGothic" panose="020B0600070205080204" pitchFamily="34" charset="-128"/>
                <a:cs typeface="+mn-cs"/>
              </a:rPr>
              <a:t>kyrkjene</a:t>
            </a:r>
            <a:r>
              <a:rPr lang="nb-NO" sz="1200" kern="1200" dirty="0">
                <a:solidFill>
                  <a:schemeClr val="tx1"/>
                </a:solidFill>
                <a:effectLst/>
                <a:latin typeface="+mn-lt"/>
                <a:ea typeface="MS PGothic" panose="020B0600070205080204" pitchFamily="34" charset="-128"/>
                <a:cs typeface="+mn-cs"/>
              </a:rPr>
              <a:t> og </a:t>
            </a:r>
            <a:r>
              <a:rPr lang="nb-NO" sz="1200" kern="1200" dirty="0" err="1">
                <a:solidFill>
                  <a:schemeClr val="tx1"/>
                </a:solidFill>
                <a:effectLst/>
                <a:latin typeface="+mn-lt"/>
                <a:ea typeface="MS PGothic" panose="020B0600070205080204" pitchFamily="34" charset="-128"/>
                <a:cs typeface="+mn-cs"/>
              </a:rPr>
              <a:t>dei</a:t>
            </a:r>
            <a:r>
              <a:rPr lang="nb-NO" sz="1200" kern="1200" dirty="0">
                <a:solidFill>
                  <a:schemeClr val="tx1"/>
                </a:solidFill>
                <a:effectLst/>
                <a:latin typeface="+mn-lt"/>
                <a:ea typeface="MS PGothic" panose="020B0600070205080204" pitchFamily="34" charset="-128"/>
                <a:cs typeface="+mn-cs"/>
              </a:rPr>
              <a:t> lokale kristne. </a:t>
            </a:r>
            <a:r>
              <a:rPr lang="nb-NO" sz="1200" u="sng" kern="1200" dirty="0">
                <a:solidFill>
                  <a:schemeClr val="tx1"/>
                </a:solidFill>
                <a:effectLst/>
                <a:latin typeface="+mn-lt"/>
                <a:ea typeface="MS PGothic" panose="020B0600070205080204" pitchFamily="34" charset="-128"/>
                <a:cs typeface="+mn-cs"/>
              </a:rPr>
              <a:t>Den </a:t>
            </a:r>
            <a:r>
              <a:rPr lang="nb-NO" sz="1200" u="sng" kern="1200" dirty="0" err="1">
                <a:solidFill>
                  <a:schemeClr val="tx1"/>
                </a:solidFill>
                <a:effectLst/>
                <a:latin typeface="+mn-lt"/>
                <a:ea typeface="MS PGothic" panose="020B0600070205080204" pitchFamily="34" charset="-128"/>
                <a:cs typeface="+mn-cs"/>
              </a:rPr>
              <a:t>einaste</a:t>
            </a:r>
            <a:r>
              <a:rPr lang="nb-NO" sz="1200" u="sng" kern="1200" dirty="0">
                <a:solidFill>
                  <a:schemeClr val="tx1"/>
                </a:solidFill>
                <a:effectLst/>
                <a:latin typeface="+mn-lt"/>
                <a:ea typeface="MS PGothic" panose="020B0600070205080204" pitchFamily="34" charset="-128"/>
                <a:cs typeface="+mn-cs"/>
              </a:rPr>
              <a:t> måten kubanske kristne kan få </a:t>
            </a:r>
            <a:r>
              <a:rPr lang="nb-NO" sz="1200" u="sng" kern="1200" dirty="0" err="1">
                <a:solidFill>
                  <a:schemeClr val="tx1"/>
                </a:solidFill>
                <a:effectLst/>
                <a:latin typeface="+mn-lt"/>
                <a:ea typeface="MS PGothic" panose="020B0600070205080204" pitchFamily="34" charset="-128"/>
                <a:cs typeface="+mn-cs"/>
              </a:rPr>
              <a:t>ein</a:t>
            </a:r>
            <a:r>
              <a:rPr lang="nb-NO" sz="1200" u="sng" kern="1200" dirty="0">
                <a:solidFill>
                  <a:schemeClr val="tx1"/>
                </a:solidFill>
                <a:effectLst/>
                <a:latin typeface="+mn-lt"/>
                <a:ea typeface="MS PGothic" panose="020B0600070205080204" pitchFamily="34" charset="-128"/>
                <a:cs typeface="+mn-cs"/>
              </a:rPr>
              <a:t> bibel, er derfor ved at vi gir </a:t>
            </a:r>
            <a:r>
              <a:rPr lang="nb-NO" sz="1200" u="sng" kern="1200" dirty="0" err="1">
                <a:solidFill>
                  <a:schemeClr val="tx1"/>
                </a:solidFill>
                <a:effectLst/>
                <a:latin typeface="+mn-lt"/>
                <a:ea typeface="MS PGothic" panose="020B0600070205080204" pitchFamily="34" charset="-128"/>
                <a:cs typeface="+mn-cs"/>
              </a:rPr>
              <a:t>pengar</a:t>
            </a:r>
            <a:r>
              <a:rPr lang="nb-NO" sz="1200" u="sng" kern="1200" dirty="0">
                <a:solidFill>
                  <a:schemeClr val="tx1"/>
                </a:solidFill>
                <a:effectLst/>
                <a:latin typeface="+mn-lt"/>
                <a:ea typeface="MS PGothic" panose="020B0600070205080204" pitchFamily="34" charset="-128"/>
                <a:cs typeface="+mn-cs"/>
              </a:rPr>
              <a:t> til </a:t>
            </a:r>
            <a:r>
              <a:rPr lang="nb-NO" sz="1200" u="sng" kern="1200" dirty="0" err="1">
                <a:solidFill>
                  <a:schemeClr val="tx1"/>
                </a:solidFill>
                <a:effectLst/>
                <a:latin typeface="+mn-lt"/>
                <a:ea typeface="MS PGothic" panose="020B0600070205080204" pitchFamily="34" charset="-128"/>
                <a:cs typeface="+mn-cs"/>
              </a:rPr>
              <a:t>biblar</a:t>
            </a:r>
            <a:r>
              <a:rPr lang="nb-NO" sz="1200" u="sng" kern="1200" dirty="0">
                <a:solidFill>
                  <a:schemeClr val="tx1"/>
                </a:solidFill>
                <a:effectLst/>
                <a:latin typeface="+mn-lt"/>
                <a:ea typeface="MS PGothic" panose="020B0600070205080204" pitchFamily="34" charset="-128"/>
                <a:cs typeface="+mn-cs"/>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a:extLst>
              <a:ext uri="{FF2B5EF4-FFF2-40B4-BE49-F238E27FC236}">
                <a16:creationId xmlns:a16="http://schemas.microsoft.com/office/drawing/2014/main" id="{A9104C6E-8DDF-4BE9-BE36-9D2EC4B131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Plassholder for notater 2">
            <a:extLst>
              <a:ext uri="{FF2B5EF4-FFF2-40B4-BE49-F238E27FC236}">
                <a16:creationId xmlns:a16="http://schemas.microsoft.com/office/drawing/2014/main" id="{9AC46D87-CD85-4031-A3FF-63908ECA90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dirty="0">
                <a:solidFill>
                  <a:schemeClr val="tx1"/>
                </a:solidFill>
                <a:effectLst/>
                <a:latin typeface="+mn-lt"/>
                <a:ea typeface="MS PGothic" panose="020B0600070205080204" pitchFamily="34" charset="-128"/>
                <a:cs typeface="+mn-cs"/>
              </a:rPr>
              <a:t>På Bibeldagen 2021 </a:t>
            </a:r>
            <a:r>
              <a:rPr lang="nb-NO" sz="1200" kern="1200" dirty="0" err="1">
                <a:solidFill>
                  <a:schemeClr val="tx1"/>
                </a:solidFill>
                <a:effectLst/>
                <a:latin typeface="+mn-lt"/>
                <a:ea typeface="MS PGothic" panose="020B0600070205080204" pitchFamily="34" charset="-128"/>
                <a:cs typeface="+mn-cs"/>
              </a:rPr>
              <a:t>samlar</a:t>
            </a:r>
            <a:r>
              <a:rPr lang="nb-NO" sz="1200" kern="1200" dirty="0">
                <a:solidFill>
                  <a:schemeClr val="tx1"/>
                </a:solidFill>
                <a:effectLst/>
                <a:latin typeface="+mn-lt"/>
                <a:ea typeface="MS PGothic" panose="020B0600070205080204" pitchFamily="34" charset="-128"/>
                <a:cs typeface="+mn-cs"/>
              </a:rPr>
              <a:t> vi inn </a:t>
            </a:r>
            <a:r>
              <a:rPr lang="nb-NO" sz="1200" kern="1200" dirty="0" err="1">
                <a:solidFill>
                  <a:schemeClr val="tx1"/>
                </a:solidFill>
                <a:effectLst/>
                <a:latin typeface="+mn-lt"/>
                <a:ea typeface="MS PGothic" panose="020B0600070205080204" pitchFamily="34" charset="-128"/>
                <a:cs typeface="+mn-cs"/>
              </a:rPr>
              <a:t>pengar</a:t>
            </a:r>
            <a:r>
              <a:rPr lang="nb-NO" sz="1200" kern="1200" dirty="0">
                <a:solidFill>
                  <a:schemeClr val="tx1"/>
                </a:solidFill>
                <a:effectLst/>
                <a:latin typeface="+mn-lt"/>
                <a:ea typeface="MS PGothic" panose="020B0600070205080204" pitchFamily="34" charset="-128"/>
                <a:cs typeface="+mn-cs"/>
              </a:rPr>
              <a:t> til å gi sterkt etterlengta </a:t>
            </a:r>
            <a:r>
              <a:rPr lang="nb-NO" sz="1200" kern="1200" dirty="0" err="1">
                <a:solidFill>
                  <a:schemeClr val="tx1"/>
                </a:solidFill>
                <a:effectLst/>
                <a:latin typeface="+mn-lt"/>
                <a:ea typeface="MS PGothic" panose="020B0600070205080204" pitchFamily="34" charset="-128"/>
                <a:cs typeface="+mn-cs"/>
              </a:rPr>
              <a:t>biblar</a:t>
            </a:r>
            <a:r>
              <a:rPr lang="nb-NO" sz="1200" kern="1200" dirty="0">
                <a:solidFill>
                  <a:schemeClr val="tx1"/>
                </a:solidFill>
                <a:effectLst/>
                <a:latin typeface="+mn-lt"/>
                <a:ea typeface="MS PGothic" panose="020B0600070205080204" pitchFamily="34" charset="-128"/>
                <a:cs typeface="+mn-cs"/>
              </a:rPr>
              <a:t> til 30 000 menneske i 5 000 </a:t>
            </a:r>
            <a:r>
              <a:rPr lang="nb-NO" sz="1200" kern="1200" dirty="0" err="1">
                <a:solidFill>
                  <a:schemeClr val="tx1"/>
                </a:solidFill>
                <a:effectLst/>
                <a:latin typeface="+mn-lt"/>
                <a:ea typeface="MS PGothic" panose="020B0600070205080204" pitchFamily="34" charset="-128"/>
                <a:cs typeface="+mn-cs"/>
              </a:rPr>
              <a:t>familiar</a:t>
            </a:r>
            <a:r>
              <a:rPr lang="nb-NO" sz="1200" kern="1200" dirty="0">
                <a:solidFill>
                  <a:schemeClr val="tx1"/>
                </a:solidFill>
                <a:effectLst/>
                <a:latin typeface="+mn-lt"/>
                <a:ea typeface="MS PGothic" panose="020B0600070205080204" pitchFamily="34" charset="-128"/>
                <a:cs typeface="+mn-cs"/>
              </a:rPr>
              <a:t> på Cuba. Ofte bur tre </a:t>
            </a:r>
            <a:r>
              <a:rPr lang="nb-NO" sz="1200" kern="1200" dirty="0" err="1">
                <a:solidFill>
                  <a:schemeClr val="tx1"/>
                </a:solidFill>
                <a:effectLst/>
                <a:latin typeface="+mn-lt"/>
                <a:ea typeface="MS PGothic" panose="020B0600070205080204" pitchFamily="34" charset="-128"/>
                <a:cs typeface="+mn-cs"/>
              </a:rPr>
              <a:t>generasjonar</a:t>
            </a:r>
            <a:r>
              <a:rPr lang="nb-NO" sz="1200" kern="1200" dirty="0">
                <a:solidFill>
                  <a:schemeClr val="tx1"/>
                </a:solidFill>
                <a:effectLst/>
                <a:latin typeface="+mn-lt"/>
                <a:ea typeface="MS PGothic" panose="020B0600070205080204" pitchFamily="34" charset="-128"/>
                <a:cs typeface="+mn-cs"/>
              </a:rPr>
              <a:t> under same tak, gjerne i små </a:t>
            </a:r>
            <a:r>
              <a:rPr lang="nb-NO" sz="1200" kern="1200" dirty="0" err="1">
                <a:solidFill>
                  <a:schemeClr val="tx1"/>
                </a:solidFill>
                <a:effectLst/>
                <a:latin typeface="+mn-lt"/>
                <a:ea typeface="MS PGothic" panose="020B0600070205080204" pitchFamily="34" charset="-128"/>
                <a:cs typeface="+mn-cs"/>
              </a:rPr>
              <a:t>bustader</a:t>
            </a:r>
            <a:r>
              <a:rPr lang="nb-NO" sz="1200" kern="1200" dirty="0">
                <a:solidFill>
                  <a:schemeClr val="tx1"/>
                </a:solidFill>
                <a:effectLst/>
                <a:latin typeface="+mn-lt"/>
                <a:ea typeface="MS PGothic" panose="020B0600070205080204" pitchFamily="34" charset="-128"/>
                <a:cs typeface="+mn-cs"/>
              </a:rPr>
              <a:t>. </a:t>
            </a:r>
            <a:r>
              <a:rPr lang="nb-NO" sz="1200" u="sng" kern="1200" dirty="0">
                <a:solidFill>
                  <a:schemeClr val="tx1"/>
                </a:solidFill>
                <a:effectLst/>
                <a:latin typeface="+mn-lt"/>
                <a:ea typeface="MS PGothic" panose="020B0600070205080204" pitchFamily="34" charset="-128"/>
                <a:cs typeface="+mn-cs"/>
              </a:rPr>
              <a:t>Vi </a:t>
            </a:r>
            <a:r>
              <a:rPr lang="nb-NO" sz="1200" u="sng" kern="1200" dirty="0" err="1">
                <a:solidFill>
                  <a:schemeClr val="tx1"/>
                </a:solidFill>
                <a:effectLst/>
                <a:latin typeface="+mn-lt"/>
                <a:ea typeface="MS PGothic" panose="020B0600070205080204" pitchFamily="34" charset="-128"/>
                <a:cs typeface="+mn-cs"/>
              </a:rPr>
              <a:t>ønskjer</a:t>
            </a:r>
            <a:r>
              <a:rPr lang="nb-NO" sz="1200" u="sng" kern="1200" dirty="0">
                <a:solidFill>
                  <a:schemeClr val="tx1"/>
                </a:solidFill>
                <a:effectLst/>
                <a:latin typeface="+mn-lt"/>
                <a:ea typeface="MS PGothic" panose="020B0600070205080204" pitchFamily="34" charset="-128"/>
                <a:cs typeface="+mn-cs"/>
              </a:rPr>
              <a:t> å gi 5 000 </a:t>
            </a:r>
            <a:r>
              <a:rPr lang="nb-NO" sz="1200" u="sng" kern="1200" dirty="0" err="1">
                <a:solidFill>
                  <a:schemeClr val="tx1"/>
                </a:solidFill>
                <a:effectLst/>
                <a:latin typeface="+mn-lt"/>
                <a:ea typeface="MS PGothic" panose="020B0600070205080204" pitchFamily="34" charset="-128"/>
                <a:cs typeface="+mn-cs"/>
              </a:rPr>
              <a:t>familiar</a:t>
            </a:r>
            <a:r>
              <a:rPr lang="nb-NO" sz="1200" u="sng" kern="1200" dirty="0">
                <a:solidFill>
                  <a:schemeClr val="tx1"/>
                </a:solidFill>
                <a:effectLst/>
                <a:latin typeface="+mn-lt"/>
                <a:ea typeface="MS PGothic" panose="020B0600070205080204" pitchFamily="34" charset="-128"/>
                <a:cs typeface="+mn-cs"/>
              </a:rPr>
              <a:t> ei korg med </a:t>
            </a:r>
            <a:r>
              <a:rPr lang="nb-NO" sz="1200" u="sng" kern="1200" dirty="0" err="1">
                <a:solidFill>
                  <a:schemeClr val="tx1"/>
                </a:solidFill>
                <a:effectLst/>
                <a:latin typeface="+mn-lt"/>
                <a:ea typeface="MS PGothic" panose="020B0600070205080204" pitchFamily="34" charset="-128"/>
                <a:cs typeface="+mn-cs"/>
              </a:rPr>
              <a:t>biblar</a:t>
            </a:r>
            <a:r>
              <a:rPr lang="nb-NO" sz="1200" u="sng" kern="1200" dirty="0">
                <a:solidFill>
                  <a:schemeClr val="tx1"/>
                </a:solidFill>
                <a:effectLst/>
                <a:latin typeface="+mn-lt"/>
                <a:ea typeface="MS PGothic" panose="020B0600070205080204" pitchFamily="34" charset="-128"/>
                <a:cs typeface="+mn-cs"/>
              </a:rPr>
              <a:t>: </a:t>
            </a:r>
            <a:r>
              <a:rPr lang="nb-NO" sz="1200" kern="1200" dirty="0">
                <a:solidFill>
                  <a:schemeClr val="tx1"/>
                </a:solidFill>
                <a:effectLst/>
                <a:latin typeface="+mn-lt"/>
                <a:ea typeface="MS PGothic" panose="020B0600070205080204" pitchFamily="34" charset="-128"/>
                <a:cs typeface="+mn-cs"/>
              </a:rPr>
              <a:t>Barnebibel og ungdomsbibel til </a:t>
            </a:r>
            <a:r>
              <a:rPr lang="nb-NO" sz="1200" kern="1200" dirty="0" err="1">
                <a:solidFill>
                  <a:schemeClr val="tx1"/>
                </a:solidFill>
                <a:effectLst/>
                <a:latin typeface="+mn-lt"/>
                <a:ea typeface="MS PGothic" panose="020B0600070205080204" pitchFamily="34" charset="-128"/>
                <a:cs typeface="+mn-cs"/>
              </a:rPr>
              <a:t>dei</a:t>
            </a:r>
            <a:r>
              <a:rPr lang="nb-NO" sz="1200" kern="1200" dirty="0">
                <a:solidFill>
                  <a:schemeClr val="tx1"/>
                </a:solidFill>
                <a:effectLst/>
                <a:latin typeface="+mn-lt"/>
                <a:ea typeface="MS PGothic" panose="020B0600070205080204" pitchFamily="34" charset="-128"/>
                <a:cs typeface="+mn-cs"/>
              </a:rPr>
              <a:t> yngste i familien, </a:t>
            </a:r>
            <a:r>
              <a:rPr lang="nb-NO" sz="1200" kern="1200" dirty="0" err="1">
                <a:solidFill>
                  <a:schemeClr val="tx1"/>
                </a:solidFill>
                <a:effectLst/>
                <a:latin typeface="+mn-lt"/>
                <a:ea typeface="MS PGothic" panose="020B0600070205080204" pitchFamily="34" charset="-128"/>
                <a:cs typeface="+mn-cs"/>
              </a:rPr>
              <a:t>ein</a:t>
            </a:r>
            <a:r>
              <a:rPr lang="nb-NO" sz="1200" kern="1200" dirty="0">
                <a:solidFill>
                  <a:schemeClr val="tx1"/>
                </a:solidFill>
                <a:effectLst/>
                <a:latin typeface="+mn-lt"/>
                <a:ea typeface="MS PGothic" panose="020B0600070205080204" pitchFamily="34" charset="-128"/>
                <a:cs typeface="+mn-cs"/>
              </a:rPr>
              <a:t> bibel i storskrift til besteforeldra, </a:t>
            </a:r>
            <a:r>
              <a:rPr lang="nb-NO" sz="1200" kern="1200" dirty="0" err="1">
                <a:solidFill>
                  <a:schemeClr val="tx1"/>
                </a:solidFill>
                <a:effectLst/>
                <a:latin typeface="+mn-lt"/>
                <a:ea typeface="MS PGothic" panose="020B0600070205080204" pitchFamily="34" charset="-128"/>
                <a:cs typeface="+mn-cs"/>
              </a:rPr>
              <a:t>ein</a:t>
            </a:r>
            <a:r>
              <a:rPr lang="nb-NO" sz="1200" kern="1200" dirty="0">
                <a:solidFill>
                  <a:schemeClr val="tx1"/>
                </a:solidFill>
                <a:effectLst/>
                <a:latin typeface="+mn-lt"/>
                <a:ea typeface="MS PGothic" panose="020B0600070205080204" pitchFamily="34" charset="-128"/>
                <a:cs typeface="+mn-cs"/>
              </a:rPr>
              <a:t> </a:t>
            </a:r>
            <a:r>
              <a:rPr lang="nb-NO" sz="1200" kern="1200" dirty="0" err="1">
                <a:solidFill>
                  <a:schemeClr val="tx1"/>
                </a:solidFill>
                <a:effectLst/>
                <a:latin typeface="+mn-lt"/>
                <a:ea typeface="MS PGothic" panose="020B0600070205080204" pitchFamily="34" charset="-128"/>
                <a:cs typeface="+mn-cs"/>
              </a:rPr>
              <a:t>vanleg</a:t>
            </a:r>
            <a:r>
              <a:rPr lang="nb-NO" sz="1200" kern="1200" dirty="0">
                <a:solidFill>
                  <a:schemeClr val="tx1"/>
                </a:solidFill>
                <a:effectLst/>
                <a:latin typeface="+mn-lt"/>
                <a:ea typeface="MS PGothic" panose="020B0600070205080204" pitchFamily="34" charset="-128"/>
                <a:cs typeface="+mn-cs"/>
              </a:rPr>
              <a:t> bibel til foreldra, og kanskje </a:t>
            </a:r>
            <a:r>
              <a:rPr lang="nb-NO" sz="1200" kern="1200" dirty="0" err="1">
                <a:solidFill>
                  <a:schemeClr val="tx1"/>
                </a:solidFill>
                <a:effectLst/>
                <a:latin typeface="+mn-lt"/>
                <a:ea typeface="MS PGothic" panose="020B0600070205080204" pitchFamily="34" charset="-128"/>
                <a:cs typeface="+mn-cs"/>
              </a:rPr>
              <a:t>ein</a:t>
            </a:r>
            <a:r>
              <a:rPr lang="nb-NO" sz="1200" kern="1200" dirty="0">
                <a:solidFill>
                  <a:schemeClr val="tx1"/>
                </a:solidFill>
                <a:effectLst/>
                <a:latin typeface="+mn-lt"/>
                <a:ea typeface="MS PGothic" panose="020B0600070205080204" pitchFamily="34" charset="-128"/>
                <a:cs typeface="+mn-cs"/>
              </a:rPr>
              <a:t> studiebibel for </a:t>
            </a:r>
            <a:r>
              <a:rPr lang="nb-NO" sz="1200" kern="1200" dirty="0" err="1">
                <a:solidFill>
                  <a:schemeClr val="tx1"/>
                </a:solidFill>
                <a:effectLst/>
                <a:latin typeface="+mn-lt"/>
                <a:ea typeface="MS PGothic" panose="020B0600070205080204" pitchFamily="34" charset="-128"/>
                <a:cs typeface="+mn-cs"/>
              </a:rPr>
              <a:t>dei</a:t>
            </a:r>
            <a:r>
              <a:rPr lang="nb-NO" sz="1200" kern="1200" dirty="0">
                <a:solidFill>
                  <a:schemeClr val="tx1"/>
                </a:solidFill>
                <a:effectLst/>
                <a:latin typeface="+mn-lt"/>
                <a:ea typeface="MS PGothic" panose="020B0600070205080204" pitchFamily="34" charset="-128"/>
                <a:cs typeface="+mn-cs"/>
              </a:rPr>
              <a:t> som </a:t>
            </a:r>
            <a:r>
              <a:rPr lang="nb-NO" sz="1200" kern="1200" dirty="0" err="1">
                <a:solidFill>
                  <a:schemeClr val="tx1"/>
                </a:solidFill>
                <a:effectLst/>
                <a:latin typeface="+mn-lt"/>
                <a:ea typeface="MS PGothic" panose="020B0600070205080204" pitchFamily="34" charset="-128"/>
                <a:cs typeface="+mn-cs"/>
              </a:rPr>
              <a:t>ønskjer</a:t>
            </a:r>
            <a:r>
              <a:rPr lang="nb-NO" sz="1200" kern="1200" dirty="0">
                <a:solidFill>
                  <a:schemeClr val="tx1"/>
                </a:solidFill>
                <a:effectLst/>
                <a:latin typeface="+mn-lt"/>
                <a:ea typeface="MS PGothic" panose="020B0600070205080204" pitchFamily="34" charset="-128"/>
                <a:cs typeface="+mn-cs"/>
              </a:rPr>
              <a:t> å lære </a:t>
            </a:r>
            <a:r>
              <a:rPr lang="nb-NO" sz="1200" kern="1200" dirty="0" err="1">
                <a:solidFill>
                  <a:schemeClr val="tx1"/>
                </a:solidFill>
                <a:effectLst/>
                <a:latin typeface="+mn-lt"/>
                <a:ea typeface="MS PGothic" panose="020B0600070205080204" pitchFamily="34" charset="-128"/>
                <a:cs typeface="+mn-cs"/>
              </a:rPr>
              <a:t>meir</a:t>
            </a:r>
            <a:r>
              <a:rPr lang="nb-NO" sz="1200" kern="1200" dirty="0">
                <a:solidFill>
                  <a:schemeClr val="tx1"/>
                </a:solidFill>
                <a:effectLst/>
                <a:latin typeface="+mn-lt"/>
                <a:ea typeface="MS PGothic" panose="020B0600070205080204" pitchFamily="34" charset="-128"/>
                <a:cs typeface="+mn-cs"/>
              </a:rPr>
              <a:t>. Vi </a:t>
            </a:r>
            <a:r>
              <a:rPr lang="nb-NO" sz="1200" kern="1200" dirty="0" err="1">
                <a:solidFill>
                  <a:schemeClr val="tx1"/>
                </a:solidFill>
                <a:effectLst/>
                <a:latin typeface="+mn-lt"/>
                <a:ea typeface="MS PGothic" panose="020B0600070205080204" pitchFamily="34" charset="-128"/>
                <a:cs typeface="+mn-cs"/>
              </a:rPr>
              <a:t>startar</a:t>
            </a:r>
            <a:r>
              <a:rPr lang="nb-NO" sz="1200" kern="1200" dirty="0">
                <a:solidFill>
                  <a:schemeClr val="tx1"/>
                </a:solidFill>
                <a:effectLst/>
                <a:latin typeface="+mn-lt"/>
                <a:ea typeface="MS PGothic" panose="020B0600070205080204" pitchFamily="34" charset="-128"/>
                <a:cs typeface="+mn-cs"/>
              </a:rPr>
              <a:t> i aust, den delen av Cuba der </a:t>
            </a:r>
            <a:r>
              <a:rPr lang="nb-NO" sz="1200" kern="1200" dirty="0" err="1">
                <a:solidFill>
                  <a:schemeClr val="tx1"/>
                </a:solidFill>
                <a:effectLst/>
                <a:latin typeface="+mn-lt"/>
                <a:ea typeface="MS PGothic" panose="020B0600070205080204" pitchFamily="34" charset="-128"/>
                <a:cs typeface="+mn-cs"/>
              </a:rPr>
              <a:t>kyrkjene</a:t>
            </a:r>
            <a:r>
              <a:rPr lang="nb-NO" sz="1200" kern="1200" dirty="0">
                <a:solidFill>
                  <a:schemeClr val="tx1"/>
                </a:solidFill>
                <a:effectLst/>
                <a:latin typeface="+mn-lt"/>
                <a:ea typeface="MS PGothic" panose="020B0600070205080204" pitchFamily="34" charset="-128"/>
                <a:cs typeface="+mn-cs"/>
              </a:rPr>
              <a:t> </a:t>
            </a:r>
            <a:r>
              <a:rPr lang="nb-NO" sz="1200" kern="1200" dirty="0" err="1">
                <a:solidFill>
                  <a:schemeClr val="tx1"/>
                </a:solidFill>
                <a:effectLst/>
                <a:latin typeface="+mn-lt"/>
                <a:ea typeface="MS PGothic" panose="020B0600070205080204" pitchFamily="34" charset="-128"/>
                <a:cs typeface="+mn-cs"/>
              </a:rPr>
              <a:t>veks</a:t>
            </a:r>
            <a:r>
              <a:rPr lang="nb-NO" sz="1200" kern="1200" dirty="0">
                <a:solidFill>
                  <a:schemeClr val="tx1"/>
                </a:solidFill>
                <a:effectLst/>
                <a:latin typeface="+mn-lt"/>
                <a:ea typeface="MS PGothic" panose="020B0600070205080204" pitchFamily="34" charset="-128"/>
                <a:cs typeface="+mn-cs"/>
              </a:rPr>
              <a:t> mest, og der mangelen på </a:t>
            </a:r>
            <a:r>
              <a:rPr lang="nb-NO" sz="1200" kern="1200" dirty="0" err="1">
                <a:solidFill>
                  <a:schemeClr val="tx1"/>
                </a:solidFill>
                <a:effectLst/>
                <a:latin typeface="+mn-lt"/>
                <a:ea typeface="MS PGothic" panose="020B0600070205080204" pitchFamily="34" charset="-128"/>
                <a:cs typeface="+mn-cs"/>
              </a:rPr>
              <a:t>biblar</a:t>
            </a:r>
            <a:r>
              <a:rPr lang="nb-NO" sz="1200" kern="1200" dirty="0">
                <a:solidFill>
                  <a:schemeClr val="tx1"/>
                </a:solidFill>
                <a:effectLst/>
                <a:latin typeface="+mn-lt"/>
                <a:ea typeface="MS PGothic" panose="020B0600070205080204" pitchFamily="34" charset="-128"/>
                <a:cs typeface="+mn-cs"/>
              </a:rPr>
              <a:t> er mest prekær. </a:t>
            </a:r>
          </a:p>
        </p:txBody>
      </p:sp>
    </p:spTree>
    <p:extLst>
      <p:ext uri="{BB962C8B-B14F-4D97-AF65-F5344CB8AC3E}">
        <p14:creationId xmlns:p14="http://schemas.microsoft.com/office/powerpoint/2010/main" val="33157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8E9DC4AF-0FF3-452A-8E77-476F3619D8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Plassholder for notater 2">
            <a:extLst>
              <a:ext uri="{FF2B5EF4-FFF2-40B4-BE49-F238E27FC236}">
                <a16:creationId xmlns:a16="http://schemas.microsoft.com/office/drawing/2014/main" id="{BD0B33C3-1C65-43B3-8929-7F46BCE2AA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n-NO" altLang="nb-NO" dirty="0"/>
              <a:t>Cuba blir leidd av kommunistpartiet som forvaltar ein sentralstyrt økonomi. Landet er framleis tru mot ideala frå revolusjonen. Folket på Cuba har jamt over høg utdanning og det er lite direkte fattigdom, men nesten alt av varer </a:t>
            </a:r>
            <a:r>
              <a:rPr lang="nn-NO" altLang="nb-NO" dirty="0" err="1"/>
              <a:t>maglar</a:t>
            </a:r>
            <a:r>
              <a:rPr lang="nn-NO" altLang="nb-NO" dirty="0"/>
              <a:t> og det er vanskeleg å organisere transport. Dei fleste kubanarane har problem på arbeidsmarknaden, arbeidsløysa er høg. Familiane lever trongt og dei aller fleste tener berre ei låg minimumsløn. Mange er derfor avhengig av gåver frå familiemedlem i USA og Europa for å overleve. Framleis har landet stor utvandring, først og fremst til USA, men mange reiser også til Europa, særleg til Spania.</a:t>
            </a:r>
          </a:p>
        </p:txBody>
      </p:sp>
    </p:spTree>
    <p:extLst>
      <p:ext uri="{BB962C8B-B14F-4D97-AF65-F5344CB8AC3E}">
        <p14:creationId xmlns:p14="http://schemas.microsoft.com/office/powerpoint/2010/main" val="149586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a:extLst>
              <a:ext uri="{FF2B5EF4-FFF2-40B4-BE49-F238E27FC236}">
                <a16:creationId xmlns:a16="http://schemas.microsoft.com/office/drawing/2014/main" id="{ADEE9A38-E1BD-4344-9F85-84BC72A08547}"/>
              </a:ext>
            </a:extLst>
          </p:cNvPr>
          <p:cNvSpPr>
            <a:spLocks noGrp="1"/>
          </p:cNvSpPr>
          <p:nvPr>
            <p:ph type="dt" sz="half" idx="10"/>
          </p:nvPr>
        </p:nvSpPr>
        <p:spPr/>
        <p:txBody>
          <a:bodyPr/>
          <a:lstStyle>
            <a:lvl1pPr>
              <a:defRPr/>
            </a:lvl1pPr>
          </a:lstStyle>
          <a:p>
            <a:pPr>
              <a:defRPr/>
            </a:pPr>
            <a:fld id="{91B0F1DB-3A19-45D9-915D-65AFCD26A9F0}" type="datetime1">
              <a:rPr lang="nb-NO" altLang="nb-NO"/>
              <a:pPr>
                <a:defRPr/>
              </a:pPr>
              <a:t>30.01.2021</a:t>
            </a:fld>
            <a:endParaRPr lang="nb-NO" altLang="nb-NO"/>
          </a:p>
        </p:txBody>
      </p:sp>
      <p:sp>
        <p:nvSpPr>
          <p:cNvPr id="5" name="Plassholder for bunntekst 4">
            <a:extLst>
              <a:ext uri="{FF2B5EF4-FFF2-40B4-BE49-F238E27FC236}">
                <a16:creationId xmlns:a16="http://schemas.microsoft.com/office/drawing/2014/main" id="{47286149-7BAD-4426-9225-4D18F3E8CBB3}"/>
              </a:ext>
            </a:extLst>
          </p:cNvPr>
          <p:cNvSpPr>
            <a:spLocks noGrp="1"/>
          </p:cNvSpPr>
          <p:nvPr>
            <p:ph type="ftr" sz="quarter" idx="11"/>
          </p:nvPr>
        </p:nvSpPr>
        <p:spPr/>
        <p:txBody>
          <a:bodyPr/>
          <a:lstStyle>
            <a:lvl1pPr>
              <a:defRPr/>
            </a:lvl1pPr>
          </a:lstStyle>
          <a:p>
            <a:pPr>
              <a:defRPr/>
            </a:pPr>
            <a:r>
              <a:rPr lang="nb-NO"/>
              <a:t>Her kan du skrive inn bunnteksten</a:t>
            </a:r>
          </a:p>
        </p:txBody>
      </p:sp>
      <p:sp>
        <p:nvSpPr>
          <p:cNvPr id="6" name="Plassholder for lysbildenummer 5">
            <a:extLst>
              <a:ext uri="{FF2B5EF4-FFF2-40B4-BE49-F238E27FC236}">
                <a16:creationId xmlns:a16="http://schemas.microsoft.com/office/drawing/2014/main" id="{01D02FE1-1232-47C6-9F51-2FA2883EA3EA}"/>
              </a:ext>
            </a:extLst>
          </p:cNvPr>
          <p:cNvSpPr>
            <a:spLocks noGrp="1"/>
          </p:cNvSpPr>
          <p:nvPr>
            <p:ph type="sldNum" sz="quarter" idx="12"/>
          </p:nvPr>
        </p:nvSpPr>
        <p:spPr/>
        <p:txBody>
          <a:bodyPr/>
          <a:lstStyle>
            <a:lvl1pPr>
              <a:defRPr/>
            </a:lvl1pPr>
          </a:lstStyle>
          <a:p>
            <a:fld id="{C27CA54A-0B8D-4C12-BB24-D2A07A56EEEB}" type="slidenum">
              <a:rPr lang="nb-NO" altLang="nb-NO"/>
              <a:pPr/>
              <a:t>‹#›</a:t>
            </a:fld>
            <a:endParaRPr lang="nb-NO" altLang="nb-NO"/>
          </a:p>
        </p:txBody>
      </p:sp>
    </p:spTree>
    <p:extLst>
      <p:ext uri="{BB962C8B-B14F-4D97-AF65-F5344CB8AC3E}">
        <p14:creationId xmlns:p14="http://schemas.microsoft.com/office/powerpoint/2010/main" val="143218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ED0902E-BC10-444A-BD68-38480074039E}"/>
              </a:ext>
            </a:extLst>
          </p:cNvPr>
          <p:cNvSpPr>
            <a:spLocks noGrp="1"/>
          </p:cNvSpPr>
          <p:nvPr>
            <p:ph type="dt" sz="half" idx="10"/>
          </p:nvPr>
        </p:nvSpPr>
        <p:spPr/>
        <p:txBody>
          <a:bodyPr/>
          <a:lstStyle>
            <a:lvl1pPr>
              <a:defRPr/>
            </a:lvl1pPr>
          </a:lstStyle>
          <a:p>
            <a:pPr>
              <a:defRPr/>
            </a:pPr>
            <a:fld id="{7D0CF6AD-3651-42AB-A366-6C178A4E0D0F}" type="datetime1">
              <a:rPr lang="nb-NO" altLang="nb-NO"/>
              <a:pPr>
                <a:defRPr/>
              </a:pPr>
              <a:t>30.01.2021</a:t>
            </a:fld>
            <a:endParaRPr lang="nb-NO" altLang="nb-NO"/>
          </a:p>
        </p:txBody>
      </p:sp>
      <p:sp>
        <p:nvSpPr>
          <p:cNvPr id="5" name="Plassholder for bunntekst 4">
            <a:extLst>
              <a:ext uri="{FF2B5EF4-FFF2-40B4-BE49-F238E27FC236}">
                <a16:creationId xmlns:a16="http://schemas.microsoft.com/office/drawing/2014/main" id="{80561B93-67FE-432F-A918-1137371EA4EE}"/>
              </a:ext>
            </a:extLst>
          </p:cNvPr>
          <p:cNvSpPr>
            <a:spLocks noGrp="1"/>
          </p:cNvSpPr>
          <p:nvPr>
            <p:ph type="ftr" sz="quarter" idx="11"/>
          </p:nvPr>
        </p:nvSpPr>
        <p:spPr/>
        <p:txBody>
          <a:bodyPr/>
          <a:lstStyle>
            <a:lvl1pPr>
              <a:defRPr/>
            </a:lvl1pPr>
          </a:lstStyle>
          <a:p>
            <a:pPr>
              <a:defRPr/>
            </a:pPr>
            <a:r>
              <a:rPr lang="nb-NO"/>
              <a:t>Her kan du skrive inn bunnteksten</a:t>
            </a:r>
          </a:p>
        </p:txBody>
      </p:sp>
      <p:sp>
        <p:nvSpPr>
          <p:cNvPr id="6" name="Plassholder for lysbildenummer 5">
            <a:extLst>
              <a:ext uri="{FF2B5EF4-FFF2-40B4-BE49-F238E27FC236}">
                <a16:creationId xmlns:a16="http://schemas.microsoft.com/office/drawing/2014/main" id="{13BE5F94-975A-405D-A801-F5689E1AFC90}"/>
              </a:ext>
            </a:extLst>
          </p:cNvPr>
          <p:cNvSpPr>
            <a:spLocks noGrp="1"/>
          </p:cNvSpPr>
          <p:nvPr>
            <p:ph type="sldNum" sz="quarter" idx="12"/>
          </p:nvPr>
        </p:nvSpPr>
        <p:spPr/>
        <p:txBody>
          <a:bodyPr/>
          <a:lstStyle>
            <a:lvl1pPr>
              <a:defRPr/>
            </a:lvl1pPr>
          </a:lstStyle>
          <a:p>
            <a:fld id="{D01C7BA9-A167-4DA5-BE71-21F3BDCD77F1}" type="slidenum">
              <a:rPr lang="nb-NO" altLang="nb-NO"/>
              <a:pPr/>
              <a:t>‹#›</a:t>
            </a:fld>
            <a:endParaRPr lang="nb-NO" altLang="nb-NO"/>
          </a:p>
        </p:txBody>
      </p:sp>
    </p:spTree>
    <p:extLst>
      <p:ext uri="{BB962C8B-B14F-4D97-AF65-F5344CB8AC3E}">
        <p14:creationId xmlns:p14="http://schemas.microsoft.com/office/powerpoint/2010/main" val="199607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D4355D9-5B97-4417-A8F2-53AB37EDA912}"/>
              </a:ext>
            </a:extLst>
          </p:cNvPr>
          <p:cNvSpPr>
            <a:spLocks noGrp="1"/>
          </p:cNvSpPr>
          <p:nvPr>
            <p:ph type="dt" sz="half" idx="10"/>
          </p:nvPr>
        </p:nvSpPr>
        <p:spPr/>
        <p:txBody>
          <a:bodyPr/>
          <a:lstStyle>
            <a:lvl1pPr>
              <a:defRPr/>
            </a:lvl1pPr>
          </a:lstStyle>
          <a:p>
            <a:pPr>
              <a:defRPr/>
            </a:pPr>
            <a:fld id="{58BDDD14-2E66-4608-9866-288AC0FCE31A}" type="datetime1">
              <a:rPr lang="nb-NO" altLang="nb-NO"/>
              <a:pPr>
                <a:defRPr/>
              </a:pPr>
              <a:t>30.01.2021</a:t>
            </a:fld>
            <a:endParaRPr lang="nb-NO" altLang="nb-NO"/>
          </a:p>
        </p:txBody>
      </p:sp>
      <p:sp>
        <p:nvSpPr>
          <p:cNvPr id="5" name="Plassholder for bunntekst 4">
            <a:extLst>
              <a:ext uri="{FF2B5EF4-FFF2-40B4-BE49-F238E27FC236}">
                <a16:creationId xmlns:a16="http://schemas.microsoft.com/office/drawing/2014/main" id="{692E10FA-38F5-4A56-B300-0AF74256B3FA}"/>
              </a:ext>
            </a:extLst>
          </p:cNvPr>
          <p:cNvSpPr>
            <a:spLocks noGrp="1"/>
          </p:cNvSpPr>
          <p:nvPr>
            <p:ph type="ftr" sz="quarter" idx="11"/>
          </p:nvPr>
        </p:nvSpPr>
        <p:spPr/>
        <p:txBody>
          <a:bodyPr/>
          <a:lstStyle>
            <a:lvl1pPr>
              <a:defRPr/>
            </a:lvl1pPr>
          </a:lstStyle>
          <a:p>
            <a:pPr>
              <a:defRPr/>
            </a:pPr>
            <a:r>
              <a:rPr lang="nb-NO"/>
              <a:t>Her kan du skrive inn bunnteksten</a:t>
            </a:r>
          </a:p>
        </p:txBody>
      </p:sp>
      <p:sp>
        <p:nvSpPr>
          <p:cNvPr id="6" name="Plassholder for lysbildenummer 5">
            <a:extLst>
              <a:ext uri="{FF2B5EF4-FFF2-40B4-BE49-F238E27FC236}">
                <a16:creationId xmlns:a16="http://schemas.microsoft.com/office/drawing/2014/main" id="{DAFC3564-FDB7-4A22-830F-59651AC99DDB}"/>
              </a:ext>
            </a:extLst>
          </p:cNvPr>
          <p:cNvSpPr>
            <a:spLocks noGrp="1"/>
          </p:cNvSpPr>
          <p:nvPr>
            <p:ph type="sldNum" sz="quarter" idx="12"/>
          </p:nvPr>
        </p:nvSpPr>
        <p:spPr/>
        <p:txBody>
          <a:bodyPr/>
          <a:lstStyle>
            <a:lvl1pPr>
              <a:defRPr/>
            </a:lvl1pPr>
          </a:lstStyle>
          <a:p>
            <a:fld id="{52C06F0F-3BC9-420C-865E-2165531B77D3}" type="slidenum">
              <a:rPr lang="nb-NO" altLang="nb-NO"/>
              <a:pPr/>
              <a:t>‹#›</a:t>
            </a:fld>
            <a:endParaRPr lang="nb-NO" altLang="nb-NO"/>
          </a:p>
        </p:txBody>
      </p:sp>
    </p:spTree>
    <p:extLst>
      <p:ext uri="{BB962C8B-B14F-4D97-AF65-F5344CB8AC3E}">
        <p14:creationId xmlns:p14="http://schemas.microsoft.com/office/powerpoint/2010/main" val="403529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5920F05-A50C-4925-91B4-8902F5FB96AF}"/>
              </a:ext>
            </a:extLst>
          </p:cNvPr>
          <p:cNvSpPr>
            <a:spLocks noGrp="1"/>
          </p:cNvSpPr>
          <p:nvPr>
            <p:ph type="dt" sz="half" idx="10"/>
          </p:nvPr>
        </p:nvSpPr>
        <p:spPr/>
        <p:txBody>
          <a:bodyPr/>
          <a:lstStyle>
            <a:lvl1pPr>
              <a:defRPr/>
            </a:lvl1pPr>
          </a:lstStyle>
          <a:p>
            <a:pPr>
              <a:defRPr/>
            </a:pPr>
            <a:fld id="{A93DB7C1-C3DE-492D-8839-66CE24B93EF2}" type="datetime1">
              <a:rPr lang="nb-NO" altLang="nb-NO"/>
              <a:pPr>
                <a:defRPr/>
              </a:pPr>
              <a:t>30.01.2021</a:t>
            </a:fld>
            <a:endParaRPr lang="nb-NO" altLang="nb-NO"/>
          </a:p>
        </p:txBody>
      </p:sp>
      <p:sp>
        <p:nvSpPr>
          <p:cNvPr id="5" name="Plassholder for bunntekst 4">
            <a:extLst>
              <a:ext uri="{FF2B5EF4-FFF2-40B4-BE49-F238E27FC236}">
                <a16:creationId xmlns:a16="http://schemas.microsoft.com/office/drawing/2014/main" id="{A2A6B3CB-2F1A-4F3E-B6E8-06C07932132A}"/>
              </a:ext>
            </a:extLst>
          </p:cNvPr>
          <p:cNvSpPr>
            <a:spLocks noGrp="1"/>
          </p:cNvSpPr>
          <p:nvPr>
            <p:ph type="ftr" sz="quarter" idx="11"/>
          </p:nvPr>
        </p:nvSpPr>
        <p:spPr/>
        <p:txBody>
          <a:bodyPr/>
          <a:lstStyle>
            <a:lvl1pPr>
              <a:defRPr/>
            </a:lvl1pPr>
          </a:lstStyle>
          <a:p>
            <a:pPr>
              <a:defRPr/>
            </a:pPr>
            <a:r>
              <a:rPr lang="nb-NO"/>
              <a:t>Her kan du skrive inn bunnteksten</a:t>
            </a:r>
          </a:p>
        </p:txBody>
      </p:sp>
      <p:sp>
        <p:nvSpPr>
          <p:cNvPr id="6" name="Plassholder for lysbildenummer 5">
            <a:extLst>
              <a:ext uri="{FF2B5EF4-FFF2-40B4-BE49-F238E27FC236}">
                <a16:creationId xmlns:a16="http://schemas.microsoft.com/office/drawing/2014/main" id="{8F330EBD-1AB8-46C3-9F3E-5EA1EDD6F72D}"/>
              </a:ext>
            </a:extLst>
          </p:cNvPr>
          <p:cNvSpPr>
            <a:spLocks noGrp="1"/>
          </p:cNvSpPr>
          <p:nvPr>
            <p:ph type="sldNum" sz="quarter" idx="12"/>
          </p:nvPr>
        </p:nvSpPr>
        <p:spPr/>
        <p:txBody>
          <a:bodyPr/>
          <a:lstStyle>
            <a:lvl1pPr>
              <a:defRPr/>
            </a:lvl1pPr>
          </a:lstStyle>
          <a:p>
            <a:fld id="{4C619B1C-CF07-4DED-9E37-DFE10ACD4770}" type="slidenum">
              <a:rPr lang="nb-NO" altLang="nb-NO"/>
              <a:pPr/>
              <a:t>‹#›</a:t>
            </a:fld>
            <a:endParaRPr lang="nb-NO" altLang="nb-NO"/>
          </a:p>
        </p:txBody>
      </p:sp>
    </p:spTree>
    <p:extLst>
      <p:ext uri="{BB962C8B-B14F-4D97-AF65-F5344CB8AC3E}">
        <p14:creationId xmlns:p14="http://schemas.microsoft.com/office/powerpoint/2010/main" val="405415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8D314F6-9366-4BF9-B1D1-087D00DB034C}"/>
              </a:ext>
            </a:extLst>
          </p:cNvPr>
          <p:cNvSpPr>
            <a:spLocks noGrp="1"/>
          </p:cNvSpPr>
          <p:nvPr>
            <p:ph type="dt" sz="half" idx="10"/>
          </p:nvPr>
        </p:nvSpPr>
        <p:spPr/>
        <p:txBody>
          <a:bodyPr/>
          <a:lstStyle>
            <a:lvl1pPr>
              <a:defRPr/>
            </a:lvl1pPr>
          </a:lstStyle>
          <a:p>
            <a:pPr>
              <a:defRPr/>
            </a:pPr>
            <a:fld id="{BF892BF1-8EA0-4E60-A100-DFB4B4D91D8E}" type="datetime1">
              <a:rPr lang="nb-NO" altLang="nb-NO"/>
              <a:pPr>
                <a:defRPr/>
              </a:pPr>
              <a:t>30.01.2021</a:t>
            </a:fld>
            <a:endParaRPr lang="nb-NO" altLang="nb-NO"/>
          </a:p>
        </p:txBody>
      </p:sp>
      <p:sp>
        <p:nvSpPr>
          <p:cNvPr id="5" name="Plassholder for bunntekst 4">
            <a:extLst>
              <a:ext uri="{FF2B5EF4-FFF2-40B4-BE49-F238E27FC236}">
                <a16:creationId xmlns:a16="http://schemas.microsoft.com/office/drawing/2014/main" id="{46443214-B5D9-442B-B5B8-4C2833CA7EC3}"/>
              </a:ext>
            </a:extLst>
          </p:cNvPr>
          <p:cNvSpPr>
            <a:spLocks noGrp="1"/>
          </p:cNvSpPr>
          <p:nvPr>
            <p:ph type="ftr" sz="quarter" idx="11"/>
          </p:nvPr>
        </p:nvSpPr>
        <p:spPr/>
        <p:txBody>
          <a:bodyPr/>
          <a:lstStyle>
            <a:lvl1pPr>
              <a:defRPr/>
            </a:lvl1pPr>
          </a:lstStyle>
          <a:p>
            <a:pPr>
              <a:defRPr/>
            </a:pPr>
            <a:r>
              <a:rPr lang="nb-NO"/>
              <a:t>Her kan du skrive inn bunnteksten</a:t>
            </a:r>
          </a:p>
        </p:txBody>
      </p:sp>
      <p:sp>
        <p:nvSpPr>
          <p:cNvPr id="6" name="Plassholder for lysbildenummer 5">
            <a:extLst>
              <a:ext uri="{FF2B5EF4-FFF2-40B4-BE49-F238E27FC236}">
                <a16:creationId xmlns:a16="http://schemas.microsoft.com/office/drawing/2014/main" id="{8881041C-9E20-4053-A234-BD41C42DD2BC}"/>
              </a:ext>
            </a:extLst>
          </p:cNvPr>
          <p:cNvSpPr>
            <a:spLocks noGrp="1"/>
          </p:cNvSpPr>
          <p:nvPr>
            <p:ph type="sldNum" sz="quarter" idx="12"/>
          </p:nvPr>
        </p:nvSpPr>
        <p:spPr/>
        <p:txBody>
          <a:bodyPr/>
          <a:lstStyle>
            <a:lvl1pPr>
              <a:defRPr/>
            </a:lvl1pPr>
          </a:lstStyle>
          <a:p>
            <a:fld id="{949A9155-F448-41F2-B20F-11B782B06600}" type="slidenum">
              <a:rPr lang="nb-NO" altLang="nb-NO"/>
              <a:pPr/>
              <a:t>‹#›</a:t>
            </a:fld>
            <a:endParaRPr lang="nb-NO" altLang="nb-NO"/>
          </a:p>
        </p:txBody>
      </p:sp>
    </p:spTree>
    <p:extLst>
      <p:ext uri="{BB962C8B-B14F-4D97-AF65-F5344CB8AC3E}">
        <p14:creationId xmlns:p14="http://schemas.microsoft.com/office/powerpoint/2010/main" val="288402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a:extLst>
              <a:ext uri="{FF2B5EF4-FFF2-40B4-BE49-F238E27FC236}">
                <a16:creationId xmlns:a16="http://schemas.microsoft.com/office/drawing/2014/main" id="{18D271AF-9F12-44A6-954C-BBBE6364B248}"/>
              </a:ext>
            </a:extLst>
          </p:cNvPr>
          <p:cNvSpPr>
            <a:spLocks noGrp="1"/>
          </p:cNvSpPr>
          <p:nvPr>
            <p:ph type="dt" sz="half" idx="10"/>
          </p:nvPr>
        </p:nvSpPr>
        <p:spPr/>
        <p:txBody>
          <a:bodyPr/>
          <a:lstStyle>
            <a:lvl1pPr>
              <a:defRPr/>
            </a:lvl1pPr>
          </a:lstStyle>
          <a:p>
            <a:pPr>
              <a:defRPr/>
            </a:pPr>
            <a:fld id="{D9236659-AA42-4C2D-8188-B4E02411B568}" type="datetime1">
              <a:rPr lang="nb-NO" altLang="nb-NO"/>
              <a:pPr>
                <a:defRPr/>
              </a:pPr>
              <a:t>30.01.2021</a:t>
            </a:fld>
            <a:endParaRPr lang="nb-NO" altLang="nb-NO"/>
          </a:p>
        </p:txBody>
      </p:sp>
      <p:sp>
        <p:nvSpPr>
          <p:cNvPr id="6" name="Plassholder for bunntekst 4">
            <a:extLst>
              <a:ext uri="{FF2B5EF4-FFF2-40B4-BE49-F238E27FC236}">
                <a16:creationId xmlns:a16="http://schemas.microsoft.com/office/drawing/2014/main" id="{99306089-6867-4DD3-8D15-44F0152D6F2B}"/>
              </a:ext>
            </a:extLst>
          </p:cNvPr>
          <p:cNvSpPr>
            <a:spLocks noGrp="1"/>
          </p:cNvSpPr>
          <p:nvPr>
            <p:ph type="ftr" sz="quarter" idx="11"/>
          </p:nvPr>
        </p:nvSpPr>
        <p:spPr/>
        <p:txBody>
          <a:bodyPr/>
          <a:lstStyle>
            <a:lvl1pPr>
              <a:defRPr/>
            </a:lvl1pPr>
          </a:lstStyle>
          <a:p>
            <a:pPr>
              <a:defRPr/>
            </a:pPr>
            <a:r>
              <a:rPr lang="nb-NO"/>
              <a:t>Her kan du skrive inn bunnteksten</a:t>
            </a:r>
          </a:p>
        </p:txBody>
      </p:sp>
      <p:sp>
        <p:nvSpPr>
          <p:cNvPr id="7" name="Plassholder for lysbildenummer 5">
            <a:extLst>
              <a:ext uri="{FF2B5EF4-FFF2-40B4-BE49-F238E27FC236}">
                <a16:creationId xmlns:a16="http://schemas.microsoft.com/office/drawing/2014/main" id="{04BF6A6E-D0D8-4462-806A-98B42C974F3A}"/>
              </a:ext>
            </a:extLst>
          </p:cNvPr>
          <p:cNvSpPr>
            <a:spLocks noGrp="1"/>
          </p:cNvSpPr>
          <p:nvPr>
            <p:ph type="sldNum" sz="quarter" idx="12"/>
          </p:nvPr>
        </p:nvSpPr>
        <p:spPr/>
        <p:txBody>
          <a:bodyPr/>
          <a:lstStyle>
            <a:lvl1pPr>
              <a:defRPr/>
            </a:lvl1pPr>
          </a:lstStyle>
          <a:p>
            <a:fld id="{BEAAB236-6B19-48D7-921E-DFA1062D99DA}" type="slidenum">
              <a:rPr lang="nb-NO" altLang="nb-NO"/>
              <a:pPr/>
              <a:t>‹#›</a:t>
            </a:fld>
            <a:endParaRPr lang="nb-NO" altLang="nb-NO"/>
          </a:p>
        </p:txBody>
      </p:sp>
    </p:spTree>
    <p:extLst>
      <p:ext uri="{BB962C8B-B14F-4D97-AF65-F5344CB8AC3E}">
        <p14:creationId xmlns:p14="http://schemas.microsoft.com/office/powerpoint/2010/main" val="271861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a:extLst>
              <a:ext uri="{FF2B5EF4-FFF2-40B4-BE49-F238E27FC236}">
                <a16:creationId xmlns:a16="http://schemas.microsoft.com/office/drawing/2014/main" id="{E0D46834-4238-46B5-8179-A9578A785F1D}"/>
              </a:ext>
            </a:extLst>
          </p:cNvPr>
          <p:cNvSpPr>
            <a:spLocks noGrp="1"/>
          </p:cNvSpPr>
          <p:nvPr>
            <p:ph type="dt" sz="half" idx="10"/>
          </p:nvPr>
        </p:nvSpPr>
        <p:spPr/>
        <p:txBody>
          <a:bodyPr/>
          <a:lstStyle>
            <a:lvl1pPr>
              <a:defRPr/>
            </a:lvl1pPr>
          </a:lstStyle>
          <a:p>
            <a:pPr>
              <a:defRPr/>
            </a:pPr>
            <a:fld id="{18B32AA0-3BAB-4671-99B9-8D22EC1C10C3}" type="datetime1">
              <a:rPr lang="nb-NO" altLang="nb-NO"/>
              <a:pPr>
                <a:defRPr/>
              </a:pPr>
              <a:t>30.01.2021</a:t>
            </a:fld>
            <a:endParaRPr lang="nb-NO" altLang="nb-NO"/>
          </a:p>
        </p:txBody>
      </p:sp>
      <p:sp>
        <p:nvSpPr>
          <p:cNvPr id="8" name="Plassholder for bunntekst 4">
            <a:extLst>
              <a:ext uri="{FF2B5EF4-FFF2-40B4-BE49-F238E27FC236}">
                <a16:creationId xmlns:a16="http://schemas.microsoft.com/office/drawing/2014/main" id="{E1511AB2-E151-4661-971C-971A01E08918}"/>
              </a:ext>
            </a:extLst>
          </p:cNvPr>
          <p:cNvSpPr>
            <a:spLocks noGrp="1"/>
          </p:cNvSpPr>
          <p:nvPr>
            <p:ph type="ftr" sz="quarter" idx="11"/>
          </p:nvPr>
        </p:nvSpPr>
        <p:spPr/>
        <p:txBody>
          <a:bodyPr/>
          <a:lstStyle>
            <a:lvl1pPr>
              <a:defRPr/>
            </a:lvl1pPr>
          </a:lstStyle>
          <a:p>
            <a:pPr>
              <a:defRPr/>
            </a:pPr>
            <a:r>
              <a:rPr lang="nb-NO"/>
              <a:t>Her kan du skrive inn bunnteksten</a:t>
            </a:r>
          </a:p>
        </p:txBody>
      </p:sp>
      <p:sp>
        <p:nvSpPr>
          <p:cNvPr id="9" name="Plassholder for lysbildenummer 5">
            <a:extLst>
              <a:ext uri="{FF2B5EF4-FFF2-40B4-BE49-F238E27FC236}">
                <a16:creationId xmlns:a16="http://schemas.microsoft.com/office/drawing/2014/main" id="{036A9A9D-BC10-441D-9F4A-B43828EEC276}"/>
              </a:ext>
            </a:extLst>
          </p:cNvPr>
          <p:cNvSpPr>
            <a:spLocks noGrp="1"/>
          </p:cNvSpPr>
          <p:nvPr>
            <p:ph type="sldNum" sz="quarter" idx="12"/>
          </p:nvPr>
        </p:nvSpPr>
        <p:spPr/>
        <p:txBody>
          <a:bodyPr/>
          <a:lstStyle>
            <a:lvl1pPr>
              <a:defRPr/>
            </a:lvl1pPr>
          </a:lstStyle>
          <a:p>
            <a:fld id="{1AD08956-5537-4554-8960-F1862A1ADC2E}" type="slidenum">
              <a:rPr lang="nb-NO" altLang="nb-NO"/>
              <a:pPr/>
              <a:t>‹#›</a:t>
            </a:fld>
            <a:endParaRPr lang="nb-NO" altLang="nb-NO"/>
          </a:p>
        </p:txBody>
      </p:sp>
    </p:spTree>
    <p:extLst>
      <p:ext uri="{BB962C8B-B14F-4D97-AF65-F5344CB8AC3E}">
        <p14:creationId xmlns:p14="http://schemas.microsoft.com/office/powerpoint/2010/main" val="4227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a:extLst>
              <a:ext uri="{FF2B5EF4-FFF2-40B4-BE49-F238E27FC236}">
                <a16:creationId xmlns:a16="http://schemas.microsoft.com/office/drawing/2014/main" id="{3D005B3E-C956-4FE1-92E7-2A2E315FA9AD}"/>
              </a:ext>
            </a:extLst>
          </p:cNvPr>
          <p:cNvSpPr>
            <a:spLocks noGrp="1"/>
          </p:cNvSpPr>
          <p:nvPr>
            <p:ph type="dt" sz="half" idx="10"/>
          </p:nvPr>
        </p:nvSpPr>
        <p:spPr/>
        <p:txBody>
          <a:bodyPr/>
          <a:lstStyle>
            <a:lvl1pPr>
              <a:defRPr/>
            </a:lvl1pPr>
          </a:lstStyle>
          <a:p>
            <a:pPr>
              <a:defRPr/>
            </a:pPr>
            <a:fld id="{785D16C1-7A3E-4831-B2EA-8360A9F8552D}" type="datetime1">
              <a:rPr lang="nb-NO" altLang="nb-NO"/>
              <a:pPr>
                <a:defRPr/>
              </a:pPr>
              <a:t>30.01.2021</a:t>
            </a:fld>
            <a:endParaRPr lang="nb-NO" altLang="nb-NO"/>
          </a:p>
        </p:txBody>
      </p:sp>
      <p:sp>
        <p:nvSpPr>
          <p:cNvPr id="4" name="Plassholder for bunntekst 4">
            <a:extLst>
              <a:ext uri="{FF2B5EF4-FFF2-40B4-BE49-F238E27FC236}">
                <a16:creationId xmlns:a16="http://schemas.microsoft.com/office/drawing/2014/main" id="{47DEB21F-222A-479F-BA10-CE96FDDBD1B2}"/>
              </a:ext>
            </a:extLst>
          </p:cNvPr>
          <p:cNvSpPr>
            <a:spLocks noGrp="1"/>
          </p:cNvSpPr>
          <p:nvPr>
            <p:ph type="ftr" sz="quarter" idx="11"/>
          </p:nvPr>
        </p:nvSpPr>
        <p:spPr/>
        <p:txBody>
          <a:bodyPr/>
          <a:lstStyle>
            <a:lvl1pPr>
              <a:defRPr/>
            </a:lvl1pPr>
          </a:lstStyle>
          <a:p>
            <a:pPr>
              <a:defRPr/>
            </a:pPr>
            <a:r>
              <a:rPr lang="nb-NO"/>
              <a:t>Her kan du skrive inn bunnteksten</a:t>
            </a:r>
          </a:p>
        </p:txBody>
      </p:sp>
      <p:sp>
        <p:nvSpPr>
          <p:cNvPr id="5" name="Plassholder for lysbildenummer 5">
            <a:extLst>
              <a:ext uri="{FF2B5EF4-FFF2-40B4-BE49-F238E27FC236}">
                <a16:creationId xmlns:a16="http://schemas.microsoft.com/office/drawing/2014/main" id="{0CC9C91E-9E03-42E5-9CD8-5DBDED087AB0}"/>
              </a:ext>
            </a:extLst>
          </p:cNvPr>
          <p:cNvSpPr>
            <a:spLocks noGrp="1"/>
          </p:cNvSpPr>
          <p:nvPr>
            <p:ph type="sldNum" sz="quarter" idx="12"/>
          </p:nvPr>
        </p:nvSpPr>
        <p:spPr/>
        <p:txBody>
          <a:bodyPr/>
          <a:lstStyle>
            <a:lvl1pPr>
              <a:defRPr/>
            </a:lvl1pPr>
          </a:lstStyle>
          <a:p>
            <a:fld id="{F68556C7-7E7F-45D6-A98E-625CA2D4F0B4}" type="slidenum">
              <a:rPr lang="nb-NO" altLang="nb-NO"/>
              <a:pPr/>
              <a:t>‹#›</a:t>
            </a:fld>
            <a:endParaRPr lang="nb-NO" altLang="nb-NO"/>
          </a:p>
        </p:txBody>
      </p:sp>
    </p:spTree>
    <p:extLst>
      <p:ext uri="{BB962C8B-B14F-4D97-AF65-F5344CB8AC3E}">
        <p14:creationId xmlns:p14="http://schemas.microsoft.com/office/powerpoint/2010/main" val="178340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a:extLst>
              <a:ext uri="{FF2B5EF4-FFF2-40B4-BE49-F238E27FC236}">
                <a16:creationId xmlns:a16="http://schemas.microsoft.com/office/drawing/2014/main" id="{52B76A3C-97A7-4B5F-977D-80EC6C4F673E}"/>
              </a:ext>
            </a:extLst>
          </p:cNvPr>
          <p:cNvSpPr>
            <a:spLocks noGrp="1"/>
          </p:cNvSpPr>
          <p:nvPr>
            <p:ph type="dt" sz="half" idx="10"/>
          </p:nvPr>
        </p:nvSpPr>
        <p:spPr/>
        <p:txBody>
          <a:bodyPr/>
          <a:lstStyle>
            <a:lvl1pPr>
              <a:defRPr/>
            </a:lvl1pPr>
          </a:lstStyle>
          <a:p>
            <a:pPr>
              <a:defRPr/>
            </a:pPr>
            <a:fld id="{9F2740F4-B064-4BC0-A43A-6CFDDED980D6}" type="datetime1">
              <a:rPr lang="nb-NO" altLang="nb-NO"/>
              <a:pPr>
                <a:defRPr/>
              </a:pPr>
              <a:t>30.01.2021</a:t>
            </a:fld>
            <a:endParaRPr lang="nb-NO" altLang="nb-NO"/>
          </a:p>
        </p:txBody>
      </p:sp>
      <p:sp>
        <p:nvSpPr>
          <p:cNvPr id="3" name="Plassholder for bunntekst 4">
            <a:extLst>
              <a:ext uri="{FF2B5EF4-FFF2-40B4-BE49-F238E27FC236}">
                <a16:creationId xmlns:a16="http://schemas.microsoft.com/office/drawing/2014/main" id="{66BFF0C8-1253-4B0B-9055-BD5F0F58DB39}"/>
              </a:ext>
            </a:extLst>
          </p:cNvPr>
          <p:cNvSpPr>
            <a:spLocks noGrp="1"/>
          </p:cNvSpPr>
          <p:nvPr>
            <p:ph type="ftr" sz="quarter" idx="11"/>
          </p:nvPr>
        </p:nvSpPr>
        <p:spPr/>
        <p:txBody>
          <a:bodyPr/>
          <a:lstStyle>
            <a:lvl1pPr>
              <a:defRPr/>
            </a:lvl1pPr>
          </a:lstStyle>
          <a:p>
            <a:pPr>
              <a:defRPr/>
            </a:pPr>
            <a:r>
              <a:rPr lang="nb-NO"/>
              <a:t>Her kan du skrive inn bunnteksten</a:t>
            </a:r>
          </a:p>
        </p:txBody>
      </p:sp>
      <p:sp>
        <p:nvSpPr>
          <p:cNvPr id="4" name="Plassholder for lysbildenummer 5">
            <a:extLst>
              <a:ext uri="{FF2B5EF4-FFF2-40B4-BE49-F238E27FC236}">
                <a16:creationId xmlns:a16="http://schemas.microsoft.com/office/drawing/2014/main" id="{09D0F571-74AF-46FE-9312-F18F7FB61FEC}"/>
              </a:ext>
            </a:extLst>
          </p:cNvPr>
          <p:cNvSpPr>
            <a:spLocks noGrp="1"/>
          </p:cNvSpPr>
          <p:nvPr>
            <p:ph type="sldNum" sz="quarter" idx="12"/>
          </p:nvPr>
        </p:nvSpPr>
        <p:spPr/>
        <p:txBody>
          <a:bodyPr/>
          <a:lstStyle>
            <a:lvl1pPr>
              <a:defRPr/>
            </a:lvl1pPr>
          </a:lstStyle>
          <a:p>
            <a:fld id="{E7676835-DD7F-41BE-B6BE-A0A478613ABF}" type="slidenum">
              <a:rPr lang="nb-NO" altLang="nb-NO"/>
              <a:pPr/>
              <a:t>‹#›</a:t>
            </a:fld>
            <a:endParaRPr lang="nb-NO" altLang="nb-NO"/>
          </a:p>
        </p:txBody>
      </p:sp>
    </p:spTree>
    <p:extLst>
      <p:ext uri="{BB962C8B-B14F-4D97-AF65-F5344CB8AC3E}">
        <p14:creationId xmlns:p14="http://schemas.microsoft.com/office/powerpoint/2010/main" val="2729509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a:extLst>
              <a:ext uri="{FF2B5EF4-FFF2-40B4-BE49-F238E27FC236}">
                <a16:creationId xmlns:a16="http://schemas.microsoft.com/office/drawing/2014/main" id="{DD00294C-82A2-42B0-8846-CD833A88AA5E}"/>
              </a:ext>
            </a:extLst>
          </p:cNvPr>
          <p:cNvSpPr>
            <a:spLocks noGrp="1"/>
          </p:cNvSpPr>
          <p:nvPr>
            <p:ph type="dt" sz="half" idx="10"/>
          </p:nvPr>
        </p:nvSpPr>
        <p:spPr/>
        <p:txBody>
          <a:bodyPr/>
          <a:lstStyle>
            <a:lvl1pPr>
              <a:defRPr/>
            </a:lvl1pPr>
          </a:lstStyle>
          <a:p>
            <a:pPr>
              <a:defRPr/>
            </a:pPr>
            <a:fld id="{DFECCFCA-D1EA-4E4E-AD71-ABC9659EDE3B}" type="datetime1">
              <a:rPr lang="nb-NO" altLang="nb-NO"/>
              <a:pPr>
                <a:defRPr/>
              </a:pPr>
              <a:t>30.01.2021</a:t>
            </a:fld>
            <a:endParaRPr lang="nb-NO" altLang="nb-NO"/>
          </a:p>
        </p:txBody>
      </p:sp>
      <p:sp>
        <p:nvSpPr>
          <p:cNvPr id="6" name="Plassholder for bunntekst 4">
            <a:extLst>
              <a:ext uri="{FF2B5EF4-FFF2-40B4-BE49-F238E27FC236}">
                <a16:creationId xmlns:a16="http://schemas.microsoft.com/office/drawing/2014/main" id="{595BED59-B3FB-4F8B-8847-61F785FF3C32}"/>
              </a:ext>
            </a:extLst>
          </p:cNvPr>
          <p:cNvSpPr>
            <a:spLocks noGrp="1"/>
          </p:cNvSpPr>
          <p:nvPr>
            <p:ph type="ftr" sz="quarter" idx="11"/>
          </p:nvPr>
        </p:nvSpPr>
        <p:spPr/>
        <p:txBody>
          <a:bodyPr/>
          <a:lstStyle>
            <a:lvl1pPr>
              <a:defRPr/>
            </a:lvl1pPr>
          </a:lstStyle>
          <a:p>
            <a:pPr>
              <a:defRPr/>
            </a:pPr>
            <a:r>
              <a:rPr lang="nb-NO"/>
              <a:t>Her kan du skrive inn bunnteksten</a:t>
            </a:r>
          </a:p>
        </p:txBody>
      </p:sp>
      <p:sp>
        <p:nvSpPr>
          <p:cNvPr id="7" name="Plassholder for lysbildenummer 5">
            <a:extLst>
              <a:ext uri="{FF2B5EF4-FFF2-40B4-BE49-F238E27FC236}">
                <a16:creationId xmlns:a16="http://schemas.microsoft.com/office/drawing/2014/main" id="{E3F1674E-F027-4329-970C-3D542C1C9318}"/>
              </a:ext>
            </a:extLst>
          </p:cNvPr>
          <p:cNvSpPr>
            <a:spLocks noGrp="1"/>
          </p:cNvSpPr>
          <p:nvPr>
            <p:ph type="sldNum" sz="quarter" idx="12"/>
          </p:nvPr>
        </p:nvSpPr>
        <p:spPr/>
        <p:txBody>
          <a:bodyPr/>
          <a:lstStyle>
            <a:lvl1pPr>
              <a:defRPr/>
            </a:lvl1pPr>
          </a:lstStyle>
          <a:p>
            <a:fld id="{813B31DF-8C2B-44F7-9374-2B7A51B8541B}" type="slidenum">
              <a:rPr lang="nb-NO" altLang="nb-NO"/>
              <a:pPr/>
              <a:t>‹#›</a:t>
            </a:fld>
            <a:endParaRPr lang="nb-NO" altLang="nb-NO"/>
          </a:p>
        </p:txBody>
      </p:sp>
    </p:spTree>
    <p:extLst>
      <p:ext uri="{BB962C8B-B14F-4D97-AF65-F5344CB8AC3E}">
        <p14:creationId xmlns:p14="http://schemas.microsoft.com/office/powerpoint/2010/main" val="106364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a:extLst>
              <a:ext uri="{FF2B5EF4-FFF2-40B4-BE49-F238E27FC236}">
                <a16:creationId xmlns:a16="http://schemas.microsoft.com/office/drawing/2014/main" id="{EF286065-945C-483F-B94B-F93C89D1673C}"/>
              </a:ext>
            </a:extLst>
          </p:cNvPr>
          <p:cNvSpPr>
            <a:spLocks noGrp="1"/>
          </p:cNvSpPr>
          <p:nvPr>
            <p:ph type="dt" sz="half" idx="10"/>
          </p:nvPr>
        </p:nvSpPr>
        <p:spPr/>
        <p:txBody>
          <a:bodyPr/>
          <a:lstStyle>
            <a:lvl1pPr>
              <a:defRPr/>
            </a:lvl1pPr>
          </a:lstStyle>
          <a:p>
            <a:pPr>
              <a:defRPr/>
            </a:pPr>
            <a:fld id="{B0B1B391-7336-44D3-A64B-5A4C506DE57A}" type="datetime1">
              <a:rPr lang="nb-NO" altLang="nb-NO"/>
              <a:pPr>
                <a:defRPr/>
              </a:pPr>
              <a:t>30.01.2021</a:t>
            </a:fld>
            <a:endParaRPr lang="nb-NO" altLang="nb-NO"/>
          </a:p>
        </p:txBody>
      </p:sp>
      <p:sp>
        <p:nvSpPr>
          <p:cNvPr id="6" name="Plassholder for bunntekst 4">
            <a:extLst>
              <a:ext uri="{FF2B5EF4-FFF2-40B4-BE49-F238E27FC236}">
                <a16:creationId xmlns:a16="http://schemas.microsoft.com/office/drawing/2014/main" id="{14F6EC28-FFFA-43CB-B5CB-960B3F999BF1}"/>
              </a:ext>
            </a:extLst>
          </p:cNvPr>
          <p:cNvSpPr>
            <a:spLocks noGrp="1"/>
          </p:cNvSpPr>
          <p:nvPr>
            <p:ph type="ftr" sz="quarter" idx="11"/>
          </p:nvPr>
        </p:nvSpPr>
        <p:spPr/>
        <p:txBody>
          <a:bodyPr/>
          <a:lstStyle>
            <a:lvl1pPr>
              <a:defRPr/>
            </a:lvl1pPr>
          </a:lstStyle>
          <a:p>
            <a:pPr>
              <a:defRPr/>
            </a:pPr>
            <a:r>
              <a:rPr lang="nb-NO"/>
              <a:t>Her kan du skrive inn bunnteksten</a:t>
            </a:r>
          </a:p>
        </p:txBody>
      </p:sp>
      <p:sp>
        <p:nvSpPr>
          <p:cNvPr id="7" name="Plassholder for lysbildenummer 5">
            <a:extLst>
              <a:ext uri="{FF2B5EF4-FFF2-40B4-BE49-F238E27FC236}">
                <a16:creationId xmlns:a16="http://schemas.microsoft.com/office/drawing/2014/main" id="{6894E9D5-75D1-4354-8AF6-E5615B6E8E0D}"/>
              </a:ext>
            </a:extLst>
          </p:cNvPr>
          <p:cNvSpPr>
            <a:spLocks noGrp="1"/>
          </p:cNvSpPr>
          <p:nvPr>
            <p:ph type="sldNum" sz="quarter" idx="12"/>
          </p:nvPr>
        </p:nvSpPr>
        <p:spPr/>
        <p:txBody>
          <a:bodyPr/>
          <a:lstStyle>
            <a:lvl1pPr>
              <a:defRPr/>
            </a:lvl1pPr>
          </a:lstStyle>
          <a:p>
            <a:fld id="{C5BAD3B0-036E-4966-8525-A6471BE748F3}" type="slidenum">
              <a:rPr lang="nb-NO" altLang="nb-NO"/>
              <a:pPr/>
              <a:t>‹#›</a:t>
            </a:fld>
            <a:endParaRPr lang="nb-NO" altLang="nb-NO"/>
          </a:p>
        </p:txBody>
      </p:sp>
    </p:spTree>
    <p:extLst>
      <p:ext uri="{BB962C8B-B14F-4D97-AF65-F5344CB8AC3E}">
        <p14:creationId xmlns:p14="http://schemas.microsoft.com/office/powerpoint/2010/main" val="321230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ssholder for tittel 1">
            <a:extLst>
              <a:ext uri="{FF2B5EF4-FFF2-40B4-BE49-F238E27FC236}">
                <a16:creationId xmlns:a16="http://schemas.microsoft.com/office/drawing/2014/main" id="{63C4212B-DC6F-4372-9743-47D90CF7EC0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1027" name="Plassholder for tekst 2">
            <a:extLst>
              <a:ext uri="{FF2B5EF4-FFF2-40B4-BE49-F238E27FC236}">
                <a16:creationId xmlns:a16="http://schemas.microsoft.com/office/drawing/2014/main" id="{E9FADAF4-FF2C-461F-8707-A6A04D114C0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4" name="Plassholder for dato 3">
            <a:extLst>
              <a:ext uri="{FF2B5EF4-FFF2-40B4-BE49-F238E27FC236}">
                <a16:creationId xmlns:a16="http://schemas.microsoft.com/office/drawing/2014/main" id="{AC4060AF-AA61-4264-AB8F-EC8A6211358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1B11749-A6A4-4CD7-8053-69EA5CAD4F70}" type="datetime1">
              <a:rPr lang="nb-NO" altLang="nb-NO"/>
              <a:pPr>
                <a:defRPr/>
              </a:pPr>
              <a:t>30.01.2021</a:t>
            </a:fld>
            <a:endParaRPr lang="nb-NO" altLang="nb-NO"/>
          </a:p>
        </p:txBody>
      </p:sp>
      <p:sp>
        <p:nvSpPr>
          <p:cNvPr id="5" name="Plassholder for bunntekst 4">
            <a:extLst>
              <a:ext uri="{FF2B5EF4-FFF2-40B4-BE49-F238E27FC236}">
                <a16:creationId xmlns:a16="http://schemas.microsoft.com/office/drawing/2014/main" id="{C6321414-BD11-4A9C-864D-546DECA53A6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nb-NO"/>
              <a:t>Her kan du skrive inn bunnteksten</a:t>
            </a:r>
          </a:p>
        </p:txBody>
      </p:sp>
      <p:sp>
        <p:nvSpPr>
          <p:cNvPr id="6" name="Plassholder for lysbildenummer 5">
            <a:extLst>
              <a:ext uri="{FF2B5EF4-FFF2-40B4-BE49-F238E27FC236}">
                <a16:creationId xmlns:a16="http://schemas.microsoft.com/office/drawing/2014/main" id="{D71C07DB-225C-4D69-88B4-8496B599EA7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745FADB-F99A-4C9D-AFF3-AF7098E76150}" type="slidenum">
              <a:rPr lang="nb-NO" altLang="nb-NO"/>
              <a:pPr/>
              <a:t>‹#›</a:t>
            </a:fld>
            <a:endParaRPr lang="nb-NO" altLang="nb-NO"/>
          </a:p>
        </p:txBody>
      </p:sp>
      <p:pic>
        <p:nvPicPr>
          <p:cNvPr id="1031" name="Bilde 6">
            <a:extLst>
              <a:ext uri="{FF2B5EF4-FFF2-40B4-BE49-F238E27FC236}">
                <a16:creationId xmlns:a16="http://schemas.microsoft.com/office/drawing/2014/main" id="{93808233-6023-4056-8CE1-734F7B044D7E}"/>
              </a:ext>
            </a:extLst>
          </p:cNvPr>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395288" y="6357938"/>
            <a:ext cx="17287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Cambria" pitchFamily="18" charset="0"/>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mbria" pitchFamily="18"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mbria" pitchFamily="18"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mbria" pitchFamily="18"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mbria" pitchFamily="18" charset="0"/>
          <a:ea typeface="MS PGothic" panose="020B0600070205080204" pitchFamily="34" charset="-128"/>
        </a:defRPr>
      </a:lvl5pPr>
      <a:lvl6pPr marL="457200" algn="ctr" rtl="0" fontAlgn="base">
        <a:spcBef>
          <a:spcPct val="0"/>
        </a:spcBef>
        <a:spcAft>
          <a:spcPct val="0"/>
        </a:spcAft>
        <a:defRPr sz="4400">
          <a:solidFill>
            <a:schemeClr val="tx1"/>
          </a:solidFill>
          <a:latin typeface="Cambria" pitchFamily="18" charset="0"/>
        </a:defRPr>
      </a:lvl6pPr>
      <a:lvl7pPr marL="914400" algn="ctr" rtl="0" fontAlgn="base">
        <a:spcBef>
          <a:spcPct val="0"/>
        </a:spcBef>
        <a:spcAft>
          <a:spcPct val="0"/>
        </a:spcAft>
        <a:defRPr sz="4400">
          <a:solidFill>
            <a:schemeClr val="tx1"/>
          </a:solidFill>
          <a:latin typeface="Cambria" pitchFamily="18" charset="0"/>
        </a:defRPr>
      </a:lvl7pPr>
      <a:lvl8pPr marL="1371600" algn="ctr" rtl="0" fontAlgn="base">
        <a:spcBef>
          <a:spcPct val="0"/>
        </a:spcBef>
        <a:spcAft>
          <a:spcPct val="0"/>
        </a:spcAft>
        <a:defRPr sz="4400">
          <a:solidFill>
            <a:schemeClr val="tx1"/>
          </a:solidFill>
          <a:latin typeface="Cambria" pitchFamily="18" charset="0"/>
        </a:defRPr>
      </a:lvl8pPr>
      <a:lvl9pPr marL="1828800" algn="ctr" rtl="0" fontAlgn="base">
        <a:spcBef>
          <a:spcPct val="0"/>
        </a:spcBef>
        <a:spcAft>
          <a:spcPct val="0"/>
        </a:spcAft>
        <a:defRPr sz="4400">
          <a:solidFill>
            <a:schemeClr val="tx1"/>
          </a:solidFill>
          <a:latin typeface="Cambria"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mbria" pitchFamily="18"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mbria" pitchFamily="18"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mbria" pitchFamily="18"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mbria" pitchFamily="18"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mbria" pitchFamily="18" charset="0"/>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bibel.n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bibel.n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bibel.n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bibel.no/"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icture 2" descr="Bilderesultat for mapa politica de cuba">
            <a:extLst>
              <a:ext uri="{FF2B5EF4-FFF2-40B4-BE49-F238E27FC236}">
                <a16:creationId xmlns:a16="http://schemas.microsoft.com/office/drawing/2014/main" id="{5A61259A-9457-44D5-B2F0-945922DF6184}"/>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rot="2748844">
            <a:off x="2641639" y="1773316"/>
            <a:ext cx="7420328" cy="2936152"/>
          </a:xfrm>
          <a:prstGeom prst="rect">
            <a:avLst/>
          </a:prstGeom>
          <a:noFill/>
          <a:extLst>
            <a:ext uri="{909E8E84-426E-40DD-AFC4-6F175D3DCCD1}">
              <a14:hiddenFill xmlns:a14="http://schemas.microsoft.com/office/drawing/2010/main">
                <a:solidFill>
                  <a:srgbClr val="FFFFFF"/>
                </a:solidFill>
              </a14:hiddenFill>
            </a:ext>
          </a:extLst>
        </p:spPr>
      </p:pic>
      <p:grpSp>
        <p:nvGrpSpPr>
          <p:cNvPr id="285" name="Group 274">
            <a:extLst>
              <a:ext uri="{FF2B5EF4-FFF2-40B4-BE49-F238E27FC236}">
                <a16:creationId xmlns:a16="http://schemas.microsoft.com/office/drawing/2014/main" id="{4978CF25-2444-472F-9303-833E05049BE6}"/>
              </a:ext>
            </a:extLst>
          </p:cNvPr>
          <p:cNvGrpSpPr>
            <a:grpSpLocks/>
          </p:cNvGrpSpPr>
          <p:nvPr/>
        </p:nvGrpSpPr>
        <p:grpSpPr bwMode="auto">
          <a:xfrm>
            <a:off x="253740" y="3205918"/>
            <a:ext cx="4526628" cy="3194604"/>
            <a:chOff x="-737590" y="1387683"/>
            <a:chExt cx="2772636" cy="4138295"/>
          </a:xfrm>
        </p:grpSpPr>
        <p:sp>
          <p:nvSpPr>
            <p:cNvPr id="286" name="Round Same Side Corner Rectangle 275">
              <a:extLst>
                <a:ext uri="{FF2B5EF4-FFF2-40B4-BE49-F238E27FC236}">
                  <a16:creationId xmlns:a16="http://schemas.microsoft.com/office/drawing/2014/main" id="{1D10D775-3D1B-4D97-AC59-2B99443B3CC2}"/>
                </a:ext>
              </a:extLst>
            </p:cNvPr>
            <p:cNvSpPr/>
            <p:nvPr/>
          </p:nvSpPr>
          <p:spPr>
            <a:xfrm flipH="1">
              <a:off x="-700882" y="1500209"/>
              <a:ext cx="2712103" cy="429590"/>
            </a:xfrm>
            <a:prstGeom prst="round2SameRect">
              <a:avLst>
                <a:gd name="adj1" fmla="val 50000"/>
                <a:gd name="adj2" fmla="val 0"/>
              </a:avLst>
            </a:prstGeom>
            <a:gradFill flip="none" rotWithShape="1">
              <a:gsLst>
                <a:gs pos="1000">
                  <a:srgbClr val="00B050">
                    <a:alpha val="75000"/>
                  </a:srgbClr>
                </a:gs>
                <a:gs pos="100000">
                  <a:srgbClr val="007A37">
                    <a:alpha val="75000"/>
                  </a:srgbClr>
                </a:gs>
              </a:gsLst>
              <a:lin ang="5400000" scaled="1"/>
              <a:tileRect/>
            </a:gradFill>
            <a:ln>
              <a:solidFill>
                <a:srgbClr val="007A37"/>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87" name="Rectangle 286">
              <a:extLst>
                <a:ext uri="{FF2B5EF4-FFF2-40B4-BE49-F238E27FC236}">
                  <a16:creationId xmlns:a16="http://schemas.microsoft.com/office/drawing/2014/main" id="{216C3C8E-DE2C-452B-95FE-D45C3BB0C2C8}"/>
                </a:ext>
              </a:extLst>
            </p:cNvPr>
            <p:cNvSpPr/>
            <p:nvPr/>
          </p:nvSpPr>
          <p:spPr>
            <a:xfrm rot="16200000">
              <a:off x="-1363564" y="2013657"/>
              <a:ext cx="4024583" cy="2772636"/>
            </a:xfrm>
            <a:prstGeom prst="rect">
              <a:avLst/>
            </a:prstGeom>
            <a:solidFill>
              <a:srgbClr val="E5FFF1">
                <a:alpha val="74902"/>
              </a:srgbClr>
            </a:solidFill>
            <a:ln>
              <a:solidFill>
                <a:srgbClr val="007A37"/>
              </a:solidFill>
            </a:ln>
            <a:effectLst>
              <a:outerShdw blurRad="279400" dist="1778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88" name="Rectangle 277">
              <a:extLst>
                <a:ext uri="{FF2B5EF4-FFF2-40B4-BE49-F238E27FC236}">
                  <a16:creationId xmlns:a16="http://schemas.microsoft.com/office/drawing/2014/main" id="{5CAB3211-61D4-4DCE-9092-A99D10AD003B}"/>
                </a:ext>
              </a:extLst>
            </p:cNvPr>
            <p:cNvSpPr>
              <a:spLocks noChangeArrowheads="1"/>
            </p:cNvSpPr>
            <p:nvPr/>
          </p:nvSpPr>
          <p:spPr bwMode="auto">
            <a:xfrm>
              <a:off x="-733624" y="1818121"/>
              <a:ext cx="2712102" cy="37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mbria" panose="020405030504060302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9pPr>
            </a:lstStyle>
            <a:p>
              <a:pPr>
                <a:spcBef>
                  <a:spcPct val="0"/>
                </a:spcBef>
              </a:pPr>
              <a:r>
                <a:rPr lang="nb-NO" altLang="nb-NO" sz="2000" dirty="0">
                  <a:latin typeface="Calibri" panose="020F0502020204030204" pitchFamily="34" charset="0"/>
                </a:rPr>
                <a:t>Spansk koloni i perioden 1492 - 1898</a:t>
              </a:r>
            </a:p>
            <a:p>
              <a:pPr>
                <a:spcBef>
                  <a:spcPct val="0"/>
                </a:spcBef>
              </a:pPr>
              <a:r>
                <a:rPr lang="nb-NO" altLang="nb-NO" sz="2000" dirty="0">
                  <a:latin typeface="Calibri" panose="020F0502020204030204" pitchFamily="34" charset="0"/>
                </a:rPr>
                <a:t>Uavhengig </a:t>
              </a:r>
              <a:r>
                <a:rPr lang="nb-NO" altLang="nb-NO" sz="2000" dirty="0" err="1">
                  <a:latin typeface="Calibri" panose="020F0502020204030204" pitchFamily="34" charset="0"/>
                </a:rPr>
                <a:t>frå</a:t>
              </a:r>
              <a:r>
                <a:rPr lang="nb-NO" altLang="nb-NO" sz="2000" dirty="0">
                  <a:latin typeface="Calibri" panose="020F0502020204030204" pitchFamily="34" charset="0"/>
                </a:rPr>
                <a:t> USA i 1902</a:t>
              </a:r>
            </a:p>
            <a:p>
              <a:pPr>
                <a:spcBef>
                  <a:spcPct val="0"/>
                </a:spcBef>
              </a:pPr>
              <a:r>
                <a:rPr lang="nb-NO" altLang="nb-NO" sz="2000" dirty="0">
                  <a:latin typeface="Calibri" panose="020F0502020204030204" pitchFamily="34" charset="0"/>
                </a:rPr>
                <a:t>Revolusjon leidd av Fidel Castro i 1959</a:t>
              </a:r>
            </a:p>
            <a:p>
              <a:pPr>
                <a:spcBef>
                  <a:spcPct val="0"/>
                </a:spcBef>
              </a:pPr>
              <a:r>
                <a:rPr lang="nb-NO" altLang="nb-NO" sz="2000" dirty="0">
                  <a:latin typeface="Calibri" panose="020F0502020204030204" pitchFamily="34" charset="0"/>
                </a:rPr>
                <a:t>11 </a:t>
              </a:r>
              <a:r>
                <a:rPr lang="nb-NO" altLang="nb-NO" sz="2000" dirty="0" err="1">
                  <a:latin typeface="Calibri" panose="020F0502020204030204" pitchFamily="34" charset="0"/>
                </a:rPr>
                <a:t>millionar</a:t>
              </a:r>
              <a:r>
                <a:rPr lang="nb-NO" altLang="nb-NO" sz="2000" dirty="0">
                  <a:latin typeface="Calibri" panose="020F0502020204030204" pitchFamily="34" charset="0"/>
                </a:rPr>
                <a:t> </a:t>
              </a:r>
              <a:r>
                <a:rPr lang="nb-NO" altLang="nb-NO" sz="2000" dirty="0" err="1">
                  <a:latin typeface="Calibri" panose="020F0502020204030204" pitchFamily="34" charset="0"/>
                </a:rPr>
                <a:t>innbyggjarar</a:t>
              </a:r>
              <a:endParaRPr lang="nb-NO" altLang="nb-NO" sz="2000" dirty="0">
                <a:latin typeface="Calibri" panose="020F0502020204030204" pitchFamily="34" charset="0"/>
              </a:endParaRPr>
            </a:p>
            <a:p>
              <a:pPr>
                <a:spcBef>
                  <a:spcPct val="0"/>
                </a:spcBef>
              </a:pPr>
              <a:r>
                <a:rPr lang="nb-NO" altLang="nb-NO" sz="2000" dirty="0" err="1">
                  <a:latin typeface="Calibri" panose="020F0502020204030204" pitchFamily="34" charset="0"/>
                </a:rPr>
                <a:t>Hovudstad</a:t>
              </a:r>
              <a:r>
                <a:rPr lang="nb-NO" altLang="nb-NO" sz="2000" dirty="0">
                  <a:latin typeface="Calibri" panose="020F0502020204030204" pitchFamily="34" charset="0"/>
                </a:rPr>
                <a:t>: Havanna</a:t>
              </a:r>
            </a:p>
            <a:p>
              <a:pPr>
                <a:spcBef>
                  <a:spcPct val="0"/>
                </a:spcBef>
              </a:pPr>
              <a:r>
                <a:rPr lang="nb-NO" altLang="nb-NO" sz="2000" dirty="0">
                  <a:latin typeface="Calibri" panose="020F0502020204030204" pitchFamily="34" charset="0"/>
                </a:rPr>
                <a:t>Religion: 60 % kristne, 17 % afro-kubansk religion, 23 % </a:t>
              </a:r>
              <a:r>
                <a:rPr lang="nb-NO" altLang="nb-NO" sz="2000" dirty="0" err="1">
                  <a:latin typeface="Calibri" panose="020F0502020204030204" pitchFamily="34" charset="0"/>
                </a:rPr>
                <a:t>ikkje-truande</a:t>
              </a:r>
              <a:endParaRPr lang="nb-NO" altLang="nb-NO" sz="2000" dirty="0">
                <a:latin typeface="Calibri" panose="020F0502020204030204" pitchFamily="34" charset="0"/>
              </a:endParaRPr>
            </a:p>
            <a:p>
              <a:pPr>
                <a:spcBef>
                  <a:spcPct val="0"/>
                </a:spcBef>
              </a:pPr>
              <a:r>
                <a:rPr lang="nb-NO" altLang="nb-NO" sz="2000" dirty="0">
                  <a:latin typeface="Calibri" panose="020F0502020204030204" pitchFamily="34" charset="0"/>
                </a:rPr>
                <a:t>Forventa levealder: 79,2 år</a:t>
              </a:r>
            </a:p>
            <a:p>
              <a:pPr>
                <a:spcBef>
                  <a:spcPct val="0"/>
                </a:spcBef>
              </a:pPr>
              <a:r>
                <a:rPr lang="nb-NO" altLang="nb-NO" sz="2000" dirty="0">
                  <a:latin typeface="Calibri" panose="020F0502020204030204" pitchFamily="34" charset="0"/>
                </a:rPr>
                <a:t>Språk: Spansk</a:t>
              </a:r>
            </a:p>
          </p:txBody>
        </p:sp>
        <p:sp>
          <p:nvSpPr>
            <p:cNvPr id="289" name="TextBox 288">
              <a:extLst>
                <a:ext uri="{FF2B5EF4-FFF2-40B4-BE49-F238E27FC236}">
                  <a16:creationId xmlns:a16="http://schemas.microsoft.com/office/drawing/2014/main" id="{1AB9E760-8DDF-4CD8-A8E3-C2151D147145}"/>
                </a:ext>
              </a:extLst>
            </p:cNvPr>
            <p:cNvSpPr txBox="1"/>
            <p:nvPr/>
          </p:nvSpPr>
          <p:spPr>
            <a:xfrm flipH="1">
              <a:off x="-606632" y="1500211"/>
              <a:ext cx="1552317" cy="916997"/>
            </a:xfrm>
            <a:prstGeom prst="round1Rect">
              <a:avLst/>
            </a:prstGeom>
            <a:noFill/>
          </p:spPr>
          <p:txBody>
            <a:bodyPr wrap="square">
              <a:spAutoFit/>
            </a:bodyPr>
            <a:lstStyle/>
            <a:p>
              <a:pPr algn="ctr">
                <a:defRPr/>
              </a:pPr>
              <a:r>
                <a:rPr lang="en-US" altLang="nb-NO" sz="2000" b="1" dirty="0" err="1"/>
                <a:t>Fakta</a:t>
              </a:r>
              <a:r>
                <a:rPr lang="en-US" altLang="nb-NO" sz="2000" b="1" dirty="0"/>
                <a:t> om Cuba   </a:t>
              </a:r>
            </a:p>
            <a:p>
              <a:pPr algn="ctr">
                <a:defRPr/>
              </a:pPr>
              <a:endParaRPr lang="en-US" sz="2000" b="1" dirty="0">
                <a:solidFill>
                  <a:schemeClr val="bg1"/>
                </a:solidFill>
              </a:endParaRPr>
            </a:p>
          </p:txBody>
        </p:sp>
      </p:grpSp>
      <p:graphicFrame>
        <p:nvGraphicFramePr>
          <p:cNvPr id="11" name="Tabell 10">
            <a:extLst>
              <a:ext uri="{FF2B5EF4-FFF2-40B4-BE49-F238E27FC236}">
                <a16:creationId xmlns:a16="http://schemas.microsoft.com/office/drawing/2014/main" id="{6B767796-B6ED-4B73-95CC-9CD50CC21F8D}"/>
              </a:ext>
            </a:extLst>
          </p:cNvPr>
          <p:cNvGraphicFramePr>
            <a:graphicFrameLocks noGrp="1"/>
          </p:cNvGraphicFramePr>
          <p:nvPr>
            <p:extLst>
              <p:ext uri="{D42A27DB-BD31-4B8C-83A1-F6EECF244321}">
                <p14:modId xmlns:p14="http://schemas.microsoft.com/office/powerpoint/2010/main" val="1320396234"/>
              </p:ext>
            </p:extLst>
          </p:nvPr>
        </p:nvGraphicFramePr>
        <p:xfrm>
          <a:off x="260216" y="450404"/>
          <a:ext cx="3807728" cy="2773776"/>
        </p:xfrm>
        <a:graphic>
          <a:graphicData uri="http://schemas.openxmlformats.org/drawingml/2006/table">
            <a:tbl>
              <a:tblPr firstRow="1" bandRow="1">
                <a:tableStyleId>{5C22544A-7EE6-4342-B048-85BDC9FD1C3A}</a:tableStyleId>
              </a:tblPr>
              <a:tblGrid>
                <a:gridCol w="3807728">
                  <a:extLst>
                    <a:ext uri="{9D8B030D-6E8A-4147-A177-3AD203B41FA5}">
                      <a16:colId xmlns:a16="http://schemas.microsoft.com/office/drawing/2014/main" val="20000"/>
                    </a:ext>
                  </a:extLst>
                </a:gridCol>
              </a:tblGrid>
              <a:tr h="936575">
                <a:tc>
                  <a:txBody>
                    <a:bodyPr/>
                    <a:lstStyle/>
                    <a:p>
                      <a:r>
                        <a:rPr lang="nb-NO" sz="4400" b="1" dirty="0">
                          <a:solidFill>
                            <a:srgbClr val="C00000"/>
                          </a:solidFill>
                          <a:latin typeface="Cambria" panose="02040503050406030204" pitchFamily="18" charset="0"/>
                        </a:rPr>
                        <a:t>Bibeldagen </a:t>
                      </a:r>
                    </a:p>
                    <a:p>
                      <a:r>
                        <a:rPr lang="nb-NO" sz="4400" b="1" dirty="0">
                          <a:solidFill>
                            <a:srgbClr val="C00000"/>
                          </a:solidFill>
                          <a:latin typeface="Cambria" panose="02040503050406030204" pitchFamily="18" charset="0"/>
                        </a:rPr>
                        <a:t>2021: </a:t>
                      </a:r>
                    </a:p>
                    <a:p>
                      <a:r>
                        <a:rPr lang="nb-NO" sz="4400" b="1" dirty="0">
                          <a:solidFill>
                            <a:srgbClr val="C00000"/>
                          </a:solidFill>
                          <a:latin typeface="Cambria" panose="02040503050406030204" pitchFamily="18" charset="0"/>
                        </a:rPr>
                        <a:t>30 000 </a:t>
                      </a:r>
                      <a:r>
                        <a:rPr lang="nb-NO" sz="4400" b="1" dirty="0" err="1">
                          <a:solidFill>
                            <a:srgbClr val="C00000"/>
                          </a:solidFill>
                          <a:latin typeface="Cambria" panose="02040503050406030204" pitchFamily="18" charset="0"/>
                        </a:rPr>
                        <a:t>biblar</a:t>
                      </a:r>
                      <a:r>
                        <a:rPr lang="nb-NO" sz="4400" b="1" dirty="0">
                          <a:solidFill>
                            <a:srgbClr val="C00000"/>
                          </a:solidFill>
                          <a:latin typeface="Cambria" panose="02040503050406030204" pitchFamily="18" charset="0"/>
                        </a:rPr>
                        <a:t> </a:t>
                      </a:r>
                    </a:p>
                    <a:p>
                      <a:r>
                        <a:rPr lang="nb-NO" sz="4400" b="1" dirty="0">
                          <a:solidFill>
                            <a:srgbClr val="C00000"/>
                          </a:solidFill>
                          <a:latin typeface="Cambria" panose="02040503050406030204" pitchFamily="18" charset="0"/>
                        </a:rPr>
                        <a:t>til Cuba!</a:t>
                      </a:r>
                    </a:p>
                  </a:txBody>
                  <a:tcPr marL="91466" marR="91466" marT="45768" marB="4576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1192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Plassholder for lysbildenummer 4">
            <a:extLst>
              <a:ext uri="{FF2B5EF4-FFF2-40B4-BE49-F238E27FC236}">
                <a16:creationId xmlns:a16="http://schemas.microsoft.com/office/drawing/2014/main" id="{02958247-E9E1-430C-9B11-6ECFD41C2D6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mbria" panose="020405030504060302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9pPr>
          </a:lstStyle>
          <a:p>
            <a:pPr>
              <a:spcBef>
                <a:spcPct val="0"/>
              </a:spcBef>
              <a:buFontTx/>
              <a:buNone/>
            </a:pPr>
            <a:fld id="{1943DB93-A9BB-4F76-BC7B-2A2BA53DDE60}" type="slidenum">
              <a:rPr lang="nb-NO" altLang="nb-NO" sz="1200">
                <a:solidFill>
                  <a:srgbClr val="898989"/>
                </a:solidFill>
                <a:latin typeface="Calibri" panose="020F0502020204030204" pitchFamily="34" charset="0"/>
              </a:rPr>
              <a:pPr>
                <a:spcBef>
                  <a:spcPct val="0"/>
                </a:spcBef>
                <a:buFontTx/>
                <a:buNone/>
              </a:pPr>
              <a:t>2</a:t>
            </a:fld>
            <a:endParaRPr lang="nb-NO" altLang="nb-NO" sz="1200">
              <a:solidFill>
                <a:srgbClr val="898989"/>
              </a:solidFill>
              <a:latin typeface="Calibri" panose="020F0502020204030204" pitchFamily="34" charset="0"/>
            </a:endParaRPr>
          </a:p>
        </p:txBody>
      </p:sp>
      <p:sp>
        <p:nvSpPr>
          <p:cNvPr id="8197" name="TekstSylinder 4">
            <a:extLst>
              <a:ext uri="{FF2B5EF4-FFF2-40B4-BE49-F238E27FC236}">
                <a16:creationId xmlns:a16="http://schemas.microsoft.com/office/drawing/2014/main" id="{A44BBE75-470B-4AC5-A9AC-F404BD36150C}"/>
              </a:ext>
            </a:extLst>
          </p:cNvPr>
          <p:cNvSpPr txBox="1">
            <a:spLocks noChangeArrowheads="1"/>
          </p:cNvSpPr>
          <p:nvPr/>
        </p:nvSpPr>
        <p:spPr bwMode="auto">
          <a:xfrm>
            <a:off x="611188" y="476250"/>
            <a:ext cx="3162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b-NO" altLang="nb-NO" sz="4000" b="1" dirty="0">
                <a:solidFill>
                  <a:schemeClr val="bg1"/>
                </a:solidFill>
              </a:rPr>
              <a:t>«Gud kan jo </a:t>
            </a:r>
          </a:p>
          <a:p>
            <a:r>
              <a:rPr lang="nb-NO" altLang="nb-NO" sz="4000" b="1" dirty="0">
                <a:solidFill>
                  <a:schemeClr val="bg1"/>
                </a:solidFill>
              </a:rPr>
              <a:t>språket vårt!»</a:t>
            </a:r>
            <a:endParaRPr lang="nn-NO" altLang="nb-NO" sz="4000" b="1" dirty="0">
              <a:solidFill>
                <a:schemeClr val="bg1"/>
              </a:solidFill>
            </a:endParaRPr>
          </a:p>
        </p:txBody>
      </p:sp>
      <p:sp>
        <p:nvSpPr>
          <p:cNvPr id="8" name="TextBox 2">
            <a:extLst>
              <a:ext uri="{FF2B5EF4-FFF2-40B4-BE49-F238E27FC236}">
                <a16:creationId xmlns:a16="http://schemas.microsoft.com/office/drawing/2014/main" id="{C39A9503-6186-4073-BE7A-058F01E1F28F}"/>
              </a:ext>
            </a:extLst>
          </p:cNvPr>
          <p:cNvSpPr txBox="1"/>
          <p:nvPr/>
        </p:nvSpPr>
        <p:spPr>
          <a:xfrm>
            <a:off x="467544" y="478413"/>
            <a:ext cx="8568952" cy="646331"/>
          </a:xfrm>
          <a:prstGeom prst="rect">
            <a:avLst/>
          </a:prstGeom>
          <a:noFill/>
        </p:spPr>
        <p:txBody>
          <a:bodyPr wrap="square" rtlCol="0">
            <a:spAutoFit/>
          </a:bodyPr>
          <a:lstStyle/>
          <a:p>
            <a:r>
              <a:rPr lang="nb-NO" sz="3600" b="1" dirty="0" err="1">
                <a:solidFill>
                  <a:srgbClr val="C00000"/>
                </a:solidFill>
              </a:rPr>
              <a:t>Kvifor</a:t>
            </a:r>
            <a:r>
              <a:rPr lang="nb-NO" sz="3600" b="1" dirty="0">
                <a:solidFill>
                  <a:srgbClr val="C00000"/>
                </a:solidFill>
              </a:rPr>
              <a:t> er </a:t>
            </a:r>
            <a:r>
              <a:rPr lang="nb-NO" sz="3600" b="1" dirty="0" err="1">
                <a:solidFill>
                  <a:srgbClr val="C00000"/>
                </a:solidFill>
              </a:rPr>
              <a:t>trongen</a:t>
            </a:r>
            <a:r>
              <a:rPr lang="nb-NO" sz="3600" b="1" dirty="0">
                <a:solidFill>
                  <a:srgbClr val="C00000"/>
                </a:solidFill>
              </a:rPr>
              <a:t> etter </a:t>
            </a:r>
            <a:r>
              <a:rPr lang="nb-NO" sz="3600" b="1" dirty="0" err="1">
                <a:solidFill>
                  <a:srgbClr val="C00000"/>
                </a:solidFill>
              </a:rPr>
              <a:t>biblar</a:t>
            </a:r>
            <a:r>
              <a:rPr lang="nb-NO" sz="3600" b="1" dirty="0">
                <a:solidFill>
                  <a:srgbClr val="C00000"/>
                </a:solidFill>
              </a:rPr>
              <a:t> så stor?</a:t>
            </a:r>
          </a:p>
        </p:txBody>
      </p:sp>
      <p:pic>
        <p:nvPicPr>
          <p:cNvPr id="6" name="Bilde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75059" y="1268760"/>
            <a:ext cx="4968553" cy="3312368"/>
          </a:xfrm>
          <a:prstGeom prst="rect">
            <a:avLst/>
          </a:prstGeom>
        </p:spPr>
      </p:pic>
      <p:sp>
        <p:nvSpPr>
          <p:cNvPr id="2" name="TekstSylinder 1">
            <a:extLst>
              <a:ext uri="{FF2B5EF4-FFF2-40B4-BE49-F238E27FC236}">
                <a16:creationId xmlns:a16="http://schemas.microsoft.com/office/drawing/2014/main" id="{68762D3F-01BB-470F-ADC4-BCBC399D0EA3}"/>
              </a:ext>
            </a:extLst>
          </p:cNvPr>
          <p:cNvSpPr txBox="1"/>
          <p:nvPr/>
        </p:nvSpPr>
        <p:spPr>
          <a:xfrm>
            <a:off x="275432" y="4827632"/>
            <a:ext cx="8617234" cy="1200329"/>
          </a:xfrm>
          <a:prstGeom prst="rect">
            <a:avLst/>
          </a:prstGeom>
          <a:noFill/>
        </p:spPr>
        <p:txBody>
          <a:bodyPr wrap="square" rtlCol="0">
            <a:spAutoFit/>
          </a:bodyPr>
          <a:lstStyle/>
          <a:p>
            <a:r>
              <a:rPr lang="nn-NO" sz="2400" dirty="0"/>
              <a:t>Men kyrkjene har heldt fram med å vekse, og no er det på nytt eit stort behov for biblar! Livet er vanskeleg for mange kubanarar, men Bibelen gir dei trøyst og von.</a:t>
            </a:r>
          </a:p>
        </p:txBody>
      </p:sp>
      <p:sp>
        <p:nvSpPr>
          <p:cNvPr id="7" name="TekstSylinder 6">
            <a:extLst>
              <a:ext uri="{FF2B5EF4-FFF2-40B4-BE49-F238E27FC236}">
                <a16:creationId xmlns:a16="http://schemas.microsoft.com/office/drawing/2014/main" id="{FED4EA84-CC15-4E34-9289-9DF90B843FF2}"/>
              </a:ext>
            </a:extLst>
          </p:cNvPr>
          <p:cNvSpPr txBox="1"/>
          <p:nvPr/>
        </p:nvSpPr>
        <p:spPr>
          <a:xfrm>
            <a:off x="5292080" y="1048008"/>
            <a:ext cx="3576488" cy="3785652"/>
          </a:xfrm>
          <a:prstGeom prst="rect">
            <a:avLst/>
          </a:prstGeom>
          <a:noFill/>
        </p:spPr>
        <p:txBody>
          <a:bodyPr wrap="square" rtlCol="0">
            <a:spAutoFit/>
          </a:bodyPr>
          <a:lstStyle/>
          <a:p>
            <a:r>
              <a:rPr lang="nn-NO" sz="2400" dirty="0"/>
              <a:t>Dei siste 20 åra har alle kyrkjene på Cuba vore i sterk vekst og vekkinga skjer framleis. </a:t>
            </a:r>
          </a:p>
          <a:p>
            <a:r>
              <a:rPr lang="nn-NO" sz="2400" dirty="0"/>
              <a:t>Til stor glede for kubanske kristne og kyrkjene i landet hjelpte norske kyrkjelydar for nokre år sidan til med å skaffe ein million biblar til Cuba. </a:t>
            </a:r>
          </a:p>
        </p:txBody>
      </p:sp>
      <p:sp>
        <p:nvSpPr>
          <p:cNvPr id="3" name="TekstSylinder 2">
            <a:extLst>
              <a:ext uri="{FF2B5EF4-FFF2-40B4-BE49-F238E27FC236}">
                <a16:creationId xmlns:a16="http://schemas.microsoft.com/office/drawing/2014/main" id="{2797A7A4-BB8D-438B-8328-C58FD42C4D90}"/>
              </a:ext>
            </a:extLst>
          </p:cNvPr>
          <p:cNvSpPr txBox="1"/>
          <p:nvPr/>
        </p:nvSpPr>
        <p:spPr>
          <a:xfrm>
            <a:off x="2123728" y="6274465"/>
            <a:ext cx="1944216" cy="461665"/>
          </a:xfrm>
          <a:prstGeom prst="rect">
            <a:avLst/>
          </a:prstGeom>
          <a:noFill/>
        </p:spPr>
        <p:txBody>
          <a:bodyPr wrap="square" rtlCol="0">
            <a:spAutoFit/>
          </a:bodyPr>
          <a:lstStyle/>
          <a:p>
            <a:r>
              <a:rPr lang="nn-NO" sz="2400" dirty="0">
                <a:hlinkClick r:id="rId4"/>
              </a:rPr>
              <a:t>www.bibel.no</a:t>
            </a:r>
            <a:r>
              <a:rPr lang="nn-NO" sz="2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standing in front of a box&#10;&#10;Description automatically generated">
            <a:extLst>
              <a:ext uri="{FF2B5EF4-FFF2-40B4-BE49-F238E27FC236}">
                <a16:creationId xmlns:a16="http://schemas.microsoft.com/office/drawing/2014/main" id="{A709F581-EA45-4D85-A9A4-6A69734A8B5A}"/>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251519" y="1292938"/>
            <a:ext cx="5033603" cy="3360198"/>
          </a:xfrm>
        </p:spPr>
      </p:pic>
      <p:sp>
        <p:nvSpPr>
          <p:cNvPr id="12291" name="Plassholder for lysbildenummer 4">
            <a:extLst>
              <a:ext uri="{FF2B5EF4-FFF2-40B4-BE49-F238E27FC236}">
                <a16:creationId xmlns:a16="http://schemas.microsoft.com/office/drawing/2014/main" id="{260B9919-DF7C-44D1-990E-AB0DAFCE1F3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mbria" panose="020405030504060302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9pPr>
          </a:lstStyle>
          <a:p>
            <a:pPr>
              <a:spcBef>
                <a:spcPct val="0"/>
              </a:spcBef>
              <a:buFontTx/>
              <a:buNone/>
            </a:pPr>
            <a:fld id="{913D10E9-67B2-403A-97C5-3DEC36870982}" type="slidenum">
              <a:rPr lang="nb-NO" altLang="nb-NO" sz="1200">
                <a:solidFill>
                  <a:srgbClr val="898989"/>
                </a:solidFill>
                <a:latin typeface="Calibri" panose="020F0502020204030204" pitchFamily="34" charset="0"/>
              </a:rPr>
              <a:pPr>
                <a:spcBef>
                  <a:spcPct val="0"/>
                </a:spcBef>
                <a:buFontTx/>
                <a:buNone/>
              </a:pPr>
              <a:t>3</a:t>
            </a:fld>
            <a:endParaRPr lang="nb-NO" altLang="nb-NO" sz="1200">
              <a:solidFill>
                <a:srgbClr val="898989"/>
              </a:solidFill>
              <a:latin typeface="Calibri" panose="020F0502020204030204" pitchFamily="34" charset="0"/>
            </a:endParaRPr>
          </a:p>
        </p:txBody>
      </p:sp>
      <p:sp>
        <p:nvSpPr>
          <p:cNvPr id="7" name="TextBox 2">
            <a:extLst>
              <a:ext uri="{FF2B5EF4-FFF2-40B4-BE49-F238E27FC236}">
                <a16:creationId xmlns:a16="http://schemas.microsoft.com/office/drawing/2014/main" id="{C39A9503-6186-4073-BE7A-058F01E1F28F}"/>
              </a:ext>
            </a:extLst>
          </p:cNvPr>
          <p:cNvSpPr txBox="1"/>
          <p:nvPr/>
        </p:nvSpPr>
        <p:spPr>
          <a:xfrm>
            <a:off x="539552" y="478413"/>
            <a:ext cx="7848872" cy="646331"/>
          </a:xfrm>
          <a:prstGeom prst="rect">
            <a:avLst/>
          </a:prstGeom>
          <a:noFill/>
        </p:spPr>
        <p:txBody>
          <a:bodyPr wrap="square" rtlCol="0">
            <a:spAutoFit/>
          </a:bodyPr>
          <a:lstStyle/>
          <a:p>
            <a:r>
              <a:rPr lang="nb-NO" sz="3600" b="1" dirty="0" err="1">
                <a:solidFill>
                  <a:srgbClr val="C00000"/>
                </a:solidFill>
              </a:rPr>
              <a:t>Kvifor</a:t>
            </a:r>
            <a:r>
              <a:rPr lang="nb-NO" sz="3600" b="1" dirty="0">
                <a:solidFill>
                  <a:srgbClr val="C00000"/>
                </a:solidFill>
              </a:rPr>
              <a:t> må </a:t>
            </a:r>
            <a:r>
              <a:rPr lang="nb-NO" sz="3600" b="1" dirty="0" err="1">
                <a:solidFill>
                  <a:srgbClr val="C00000"/>
                </a:solidFill>
              </a:rPr>
              <a:t>me</a:t>
            </a:r>
            <a:r>
              <a:rPr lang="nb-NO" sz="3600" b="1" dirty="0">
                <a:solidFill>
                  <a:srgbClr val="C00000"/>
                </a:solidFill>
              </a:rPr>
              <a:t> </a:t>
            </a:r>
            <a:r>
              <a:rPr lang="nb-NO" sz="3600" b="1" dirty="0" err="1">
                <a:solidFill>
                  <a:srgbClr val="C00000"/>
                </a:solidFill>
              </a:rPr>
              <a:t>gje</a:t>
            </a:r>
            <a:r>
              <a:rPr lang="nb-NO" sz="3600" b="1" dirty="0">
                <a:solidFill>
                  <a:srgbClr val="C00000"/>
                </a:solidFill>
              </a:rPr>
              <a:t> </a:t>
            </a:r>
            <a:r>
              <a:rPr lang="nb-NO" sz="3600" b="1" dirty="0" err="1">
                <a:solidFill>
                  <a:srgbClr val="C00000"/>
                </a:solidFill>
              </a:rPr>
              <a:t>biblar</a:t>
            </a:r>
            <a:r>
              <a:rPr lang="nb-NO" sz="3600" b="1" dirty="0">
                <a:solidFill>
                  <a:srgbClr val="C00000"/>
                </a:solidFill>
              </a:rPr>
              <a:t> til Cuba?</a:t>
            </a:r>
          </a:p>
        </p:txBody>
      </p:sp>
      <p:sp>
        <p:nvSpPr>
          <p:cNvPr id="8" name="TekstSylinder 7">
            <a:extLst>
              <a:ext uri="{FF2B5EF4-FFF2-40B4-BE49-F238E27FC236}">
                <a16:creationId xmlns:a16="http://schemas.microsoft.com/office/drawing/2014/main" id="{F7B721A1-05BC-4786-9299-93C4AC2C47A4}"/>
              </a:ext>
            </a:extLst>
          </p:cNvPr>
          <p:cNvSpPr txBox="1"/>
          <p:nvPr/>
        </p:nvSpPr>
        <p:spPr>
          <a:xfrm>
            <a:off x="5292081" y="1292938"/>
            <a:ext cx="3600400" cy="4893647"/>
          </a:xfrm>
          <a:prstGeom prst="rect">
            <a:avLst/>
          </a:prstGeom>
          <a:noFill/>
        </p:spPr>
        <p:txBody>
          <a:bodyPr wrap="square" rtlCol="0">
            <a:spAutoFit/>
          </a:bodyPr>
          <a:lstStyle/>
          <a:p>
            <a:r>
              <a:rPr lang="nn-NO" sz="2400" dirty="0"/>
              <a:t>Det er ikkje mogleg å kjøpe biblar på Cuba, men Bibelskapet har tillating til å importere biblar gitt som gåver frå utlandet. </a:t>
            </a:r>
          </a:p>
          <a:p>
            <a:r>
              <a:rPr lang="nn-NO" sz="2400" dirty="0"/>
              <a:t>Frå Bibelselskapet blir biblane spreidde til kyrkjene og dei lokale kristne. </a:t>
            </a:r>
          </a:p>
          <a:p>
            <a:r>
              <a:rPr lang="nn-NO" sz="2400" dirty="0"/>
              <a:t>Den einaste måten kubanske kristne kan få ein bibel, er derfor ved at vi gir pengar til biblar. </a:t>
            </a:r>
          </a:p>
        </p:txBody>
      </p:sp>
      <p:sp>
        <p:nvSpPr>
          <p:cNvPr id="9" name="TekstSylinder 8">
            <a:extLst>
              <a:ext uri="{FF2B5EF4-FFF2-40B4-BE49-F238E27FC236}">
                <a16:creationId xmlns:a16="http://schemas.microsoft.com/office/drawing/2014/main" id="{738A9B10-56C3-4083-8875-0C95A943A68F}"/>
              </a:ext>
            </a:extLst>
          </p:cNvPr>
          <p:cNvSpPr txBox="1"/>
          <p:nvPr/>
        </p:nvSpPr>
        <p:spPr>
          <a:xfrm>
            <a:off x="2123728" y="6274465"/>
            <a:ext cx="1944216" cy="461665"/>
          </a:xfrm>
          <a:prstGeom prst="rect">
            <a:avLst/>
          </a:prstGeom>
          <a:noFill/>
        </p:spPr>
        <p:txBody>
          <a:bodyPr wrap="square" rtlCol="0">
            <a:spAutoFit/>
          </a:bodyPr>
          <a:lstStyle/>
          <a:p>
            <a:r>
              <a:rPr lang="nn-NO" sz="2400" dirty="0">
                <a:hlinkClick r:id="rId4"/>
              </a:rPr>
              <a:t>www.bibel.no</a:t>
            </a:r>
            <a:r>
              <a:rPr lang="nn-NO" sz="24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Plassholder for lysbildenummer 4">
            <a:extLst>
              <a:ext uri="{FF2B5EF4-FFF2-40B4-BE49-F238E27FC236}">
                <a16:creationId xmlns:a16="http://schemas.microsoft.com/office/drawing/2014/main" id="{02958247-E9E1-430C-9B11-6ECFD41C2D6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mbria" panose="020405030504060302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ea typeface="MS PGothic" panose="020B0600070205080204" pitchFamily="34" charset="-128"/>
              </a:defRPr>
            </a:lvl9pPr>
          </a:lstStyle>
          <a:p>
            <a:pPr>
              <a:spcBef>
                <a:spcPct val="0"/>
              </a:spcBef>
              <a:buFontTx/>
              <a:buNone/>
            </a:pPr>
            <a:fld id="{1943DB93-A9BB-4F76-BC7B-2A2BA53DDE60}" type="slidenum">
              <a:rPr lang="nb-NO" altLang="nb-NO" sz="1200">
                <a:solidFill>
                  <a:srgbClr val="898989"/>
                </a:solidFill>
                <a:latin typeface="Calibri" panose="020F0502020204030204" pitchFamily="34" charset="0"/>
              </a:rPr>
              <a:pPr>
                <a:spcBef>
                  <a:spcPct val="0"/>
                </a:spcBef>
                <a:buFontTx/>
                <a:buNone/>
              </a:pPr>
              <a:t>4</a:t>
            </a:fld>
            <a:endParaRPr lang="nb-NO" altLang="nb-NO" sz="1200">
              <a:solidFill>
                <a:srgbClr val="898989"/>
              </a:solidFill>
              <a:latin typeface="Calibri" panose="020F0502020204030204" pitchFamily="34" charset="0"/>
            </a:endParaRPr>
          </a:p>
        </p:txBody>
      </p:sp>
      <p:sp>
        <p:nvSpPr>
          <p:cNvPr id="8197" name="TekstSylinder 4">
            <a:extLst>
              <a:ext uri="{FF2B5EF4-FFF2-40B4-BE49-F238E27FC236}">
                <a16:creationId xmlns:a16="http://schemas.microsoft.com/office/drawing/2014/main" id="{A44BBE75-470B-4AC5-A9AC-F404BD36150C}"/>
              </a:ext>
            </a:extLst>
          </p:cNvPr>
          <p:cNvSpPr txBox="1">
            <a:spLocks noChangeArrowheads="1"/>
          </p:cNvSpPr>
          <p:nvPr/>
        </p:nvSpPr>
        <p:spPr bwMode="auto">
          <a:xfrm>
            <a:off x="611188" y="476250"/>
            <a:ext cx="3162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b-NO" altLang="nb-NO" sz="4000" b="1" dirty="0">
                <a:solidFill>
                  <a:schemeClr val="bg1"/>
                </a:solidFill>
              </a:rPr>
              <a:t>«Gud kan jo </a:t>
            </a:r>
          </a:p>
          <a:p>
            <a:r>
              <a:rPr lang="nb-NO" altLang="nb-NO" sz="4000" b="1" dirty="0">
                <a:solidFill>
                  <a:schemeClr val="bg1"/>
                </a:solidFill>
              </a:rPr>
              <a:t>språket vårt!»</a:t>
            </a:r>
            <a:endParaRPr lang="nn-NO" altLang="nb-NO" sz="4000" b="1" dirty="0">
              <a:solidFill>
                <a:schemeClr val="bg1"/>
              </a:solidFill>
            </a:endParaRPr>
          </a:p>
        </p:txBody>
      </p:sp>
      <p:sp>
        <p:nvSpPr>
          <p:cNvPr id="8" name="TextBox 2">
            <a:extLst>
              <a:ext uri="{FF2B5EF4-FFF2-40B4-BE49-F238E27FC236}">
                <a16:creationId xmlns:a16="http://schemas.microsoft.com/office/drawing/2014/main" id="{C39A9503-6186-4073-BE7A-058F01E1F28F}"/>
              </a:ext>
            </a:extLst>
          </p:cNvPr>
          <p:cNvSpPr txBox="1"/>
          <p:nvPr/>
        </p:nvSpPr>
        <p:spPr>
          <a:xfrm>
            <a:off x="467544" y="478413"/>
            <a:ext cx="8568952" cy="646331"/>
          </a:xfrm>
          <a:prstGeom prst="rect">
            <a:avLst/>
          </a:prstGeom>
          <a:noFill/>
        </p:spPr>
        <p:txBody>
          <a:bodyPr wrap="square" rtlCol="0">
            <a:spAutoFit/>
          </a:bodyPr>
          <a:lstStyle/>
          <a:p>
            <a:r>
              <a:rPr lang="nn-NO" sz="3600" b="1" dirty="0">
                <a:solidFill>
                  <a:srgbClr val="C00000"/>
                </a:solidFill>
              </a:rPr>
              <a:t>Bibeldagen 2021: Kva går pengane til?</a:t>
            </a:r>
            <a:endParaRPr lang="nb-NO" sz="3600" b="1" dirty="0">
              <a:solidFill>
                <a:srgbClr val="C00000"/>
              </a:solidFill>
            </a:endParaRPr>
          </a:p>
        </p:txBody>
      </p:sp>
      <p:pic>
        <p:nvPicPr>
          <p:cNvPr id="9" name="Picture 6" descr="A picture containing diagram&#10;&#10;Description automatically generated">
            <a:extLst>
              <a:ext uri="{FF2B5EF4-FFF2-40B4-BE49-F238E27FC236}">
                <a16:creationId xmlns:a16="http://schemas.microsoft.com/office/drawing/2014/main" id="{948E2B8A-DF97-406C-95B0-3B93F9F5CFA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18997"/>
          <a:stretch/>
        </p:blipFill>
        <p:spPr>
          <a:xfrm rot="10800000">
            <a:off x="251520" y="1266046"/>
            <a:ext cx="5032808" cy="3114789"/>
          </a:xfrm>
          <a:prstGeom prst="rect">
            <a:avLst/>
          </a:prstGeom>
        </p:spPr>
      </p:pic>
      <p:sp>
        <p:nvSpPr>
          <p:cNvPr id="2" name="TekstSylinder 1">
            <a:extLst>
              <a:ext uri="{FF2B5EF4-FFF2-40B4-BE49-F238E27FC236}">
                <a16:creationId xmlns:a16="http://schemas.microsoft.com/office/drawing/2014/main" id="{AB86E503-BA97-45BF-A046-109EB8598584}"/>
              </a:ext>
            </a:extLst>
          </p:cNvPr>
          <p:cNvSpPr txBox="1"/>
          <p:nvPr/>
        </p:nvSpPr>
        <p:spPr>
          <a:xfrm>
            <a:off x="5292080" y="1218734"/>
            <a:ext cx="3600400" cy="3416320"/>
          </a:xfrm>
          <a:prstGeom prst="rect">
            <a:avLst/>
          </a:prstGeom>
          <a:noFill/>
        </p:spPr>
        <p:txBody>
          <a:bodyPr wrap="square" rtlCol="0">
            <a:spAutoFit/>
          </a:bodyPr>
          <a:lstStyle/>
          <a:p>
            <a:r>
              <a:rPr lang="nn-NO" sz="2400" dirty="0"/>
              <a:t>På Bibeldagen 2021 samlar vi inn pengar til å gi sterkt etterlengta biblar til 30 000 menneske i 5 000 familiar på Cuba. Ofte bur tre generasjonar under same tak, gjerne i små bustader. Vi ønskjer å gi 5 000 familiar ei korg med biblar:</a:t>
            </a:r>
          </a:p>
        </p:txBody>
      </p:sp>
      <p:sp>
        <p:nvSpPr>
          <p:cNvPr id="7" name="TekstSylinder 6">
            <a:extLst>
              <a:ext uri="{FF2B5EF4-FFF2-40B4-BE49-F238E27FC236}">
                <a16:creationId xmlns:a16="http://schemas.microsoft.com/office/drawing/2014/main" id="{EBC12E2E-0459-4D15-B0B7-238D868A5795}"/>
              </a:ext>
            </a:extLst>
          </p:cNvPr>
          <p:cNvSpPr txBox="1"/>
          <p:nvPr/>
        </p:nvSpPr>
        <p:spPr>
          <a:xfrm>
            <a:off x="251520" y="4522138"/>
            <a:ext cx="8640960" cy="1938992"/>
          </a:xfrm>
          <a:prstGeom prst="rect">
            <a:avLst/>
          </a:prstGeom>
          <a:noFill/>
        </p:spPr>
        <p:txBody>
          <a:bodyPr wrap="square" rtlCol="0">
            <a:spAutoFit/>
          </a:bodyPr>
          <a:lstStyle/>
          <a:p>
            <a:r>
              <a:rPr lang="nn-NO" sz="2400" dirty="0"/>
              <a:t>Barnebibel og ungdomsbibel til dei yngste i familien, ein bibel i storskrift til besteforeldra, ein vanleg bibel til foreldra, og kanskje ein studiebibel for dei som ønskjer å lære meir. Vi startar i aust, den delen av Cuba der kyrkjene veks mest, og der mangelen på biblar er mest prekær. </a:t>
            </a:r>
          </a:p>
        </p:txBody>
      </p:sp>
      <p:sp>
        <p:nvSpPr>
          <p:cNvPr id="10" name="TekstSylinder 9">
            <a:extLst>
              <a:ext uri="{FF2B5EF4-FFF2-40B4-BE49-F238E27FC236}">
                <a16:creationId xmlns:a16="http://schemas.microsoft.com/office/drawing/2014/main" id="{1D162A91-29C6-4774-9555-63776BA5C2E1}"/>
              </a:ext>
            </a:extLst>
          </p:cNvPr>
          <p:cNvSpPr txBox="1"/>
          <p:nvPr/>
        </p:nvSpPr>
        <p:spPr>
          <a:xfrm>
            <a:off x="2123728" y="6274465"/>
            <a:ext cx="1944216" cy="461665"/>
          </a:xfrm>
          <a:prstGeom prst="rect">
            <a:avLst/>
          </a:prstGeom>
          <a:noFill/>
        </p:spPr>
        <p:txBody>
          <a:bodyPr wrap="square" rtlCol="0">
            <a:spAutoFit/>
          </a:bodyPr>
          <a:lstStyle/>
          <a:p>
            <a:r>
              <a:rPr lang="nn-NO" sz="2400" dirty="0">
                <a:hlinkClick r:id="rId4"/>
              </a:rPr>
              <a:t>www.bibel.no</a:t>
            </a:r>
            <a:r>
              <a:rPr lang="nn-NO" sz="2400" dirty="0"/>
              <a:t> </a:t>
            </a:r>
          </a:p>
        </p:txBody>
      </p:sp>
    </p:spTree>
    <p:extLst>
      <p:ext uri="{BB962C8B-B14F-4D97-AF65-F5344CB8AC3E}">
        <p14:creationId xmlns:p14="http://schemas.microsoft.com/office/powerpoint/2010/main" val="148722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 10">
            <a:extLst>
              <a:ext uri="{FF2B5EF4-FFF2-40B4-BE49-F238E27FC236}">
                <a16:creationId xmlns:a16="http://schemas.microsoft.com/office/drawing/2014/main" id="{6B767796-B6ED-4B73-95CC-9CD50CC21F8D}"/>
              </a:ext>
            </a:extLst>
          </p:cNvPr>
          <p:cNvGraphicFramePr>
            <a:graphicFrameLocks noGrp="1"/>
          </p:cNvGraphicFramePr>
          <p:nvPr>
            <p:extLst>
              <p:ext uri="{D42A27DB-BD31-4B8C-83A1-F6EECF244321}">
                <p14:modId xmlns:p14="http://schemas.microsoft.com/office/powerpoint/2010/main" val="2491502421"/>
              </p:ext>
            </p:extLst>
          </p:nvPr>
        </p:nvGraphicFramePr>
        <p:xfrm>
          <a:off x="260216" y="450404"/>
          <a:ext cx="5031864" cy="3383376"/>
        </p:xfrm>
        <a:graphic>
          <a:graphicData uri="http://schemas.openxmlformats.org/drawingml/2006/table">
            <a:tbl>
              <a:tblPr firstRow="1" bandRow="1">
                <a:tableStyleId>{5C22544A-7EE6-4342-B048-85BDC9FD1C3A}</a:tableStyleId>
              </a:tblPr>
              <a:tblGrid>
                <a:gridCol w="5031864">
                  <a:extLst>
                    <a:ext uri="{9D8B030D-6E8A-4147-A177-3AD203B41FA5}">
                      <a16:colId xmlns:a16="http://schemas.microsoft.com/office/drawing/2014/main" val="20000"/>
                    </a:ext>
                  </a:extLst>
                </a:gridCol>
              </a:tblGrid>
              <a:tr h="3285100">
                <a:tc>
                  <a:txBody>
                    <a:bodyPr/>
                    <a:lstStyle/>
                    <a:p>
                      <a:r>
                        <a:rPr lang="nb-NO" sz="5400" b="1" dirty="0">
                          <a:solidFill>
                            <a:srgbClr val="C00000"/>
                          </a:solidFill>
                          <a:latin typeface="Cambria" panose="02040503050406030204" pitchFamily="18" charset="0"/>
                        </a:rPr>
                        <a:t>Bibeldagen </a:t>
                      </a:r>
                    </a:p>
                    <a:p>
                      <a:r>
                        <a:rPr lang="nb-NO" sz="5400" b="1" dirty="0">
                          <a:solidFill>
                            <a:srgbClr val="C00000"/>
                          </a:solidFill>
                          <a:latin typeface="Cambria" panose="02040503050406030204" pitchFamily="18" charset="0"/>
                        </a:rPr>
                        <a:t>2021: </a:t>
                      </a:r>
                    </a:p>
                    <a:p>
                      <a:r>
                        <a:rPr lang="nb-NO" sz="5400" b="1" dirty="0">
                          <a:solidFill>
                            <a:srgbClr val="C00000"/>
                          </a:solidFill>
                          <a:latin typeface="Cambria" panose="02040503050406030204" pitchFamily="18" charset="0"/>
                        </a:rPr>
                        <a:t>30 000 </a:t>
                      </a:r>
                      <a:r>
                        <a:rPr lang="nb-NO" sz="5400" b="1" dirty="0" err="1">
                          <a:solidFill>
                            <a:srgbClr val="C00000"/>
                          </a:solidFill>
                          <a:latin typeface="Cambria" panose="02040503050406030204" pitchFamily="18" charset="0"/>
                        </a:rPr>
                        <a:t>biblar</a:t>
                      </a:r>
                      <a:r>
                        <a:rPr lang="nb-NO" sz="5400" b="1" dirty="0">
                          <a:solidFill>
                            <a:srgbClr val="C00000"/>
                          </a:solidFill>
                          <a:latin typeface="Cambria" panose="02040503050406030204" pitchFamily="18" charset="0"/>
                        </a:rPr>
                        <a:t> </a:t>
                      </a:r>
                    </a:p>
                    <a:p>
                      <a:r>
                        <a:rPr lang="nb-NO" sz="5400" b="1" dirty="0">
                          <a:solidFill>
                            <a:srgbClr val="C00000"/>
                          </a:solidFill>
                          <a:latin typeface="Cambria" panose="02040503050406030204" pitchFamily="18" charset="0"/>
                        </a:rPr>
                        <a:t>til Cuba!</a:t>
                      </a:r>
                    </a:p>
                  </a:txBody>
                  <a:tcPr marL="91466" marR="91466" marT="45768" marB="4576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10000"/>
                  </a:ext>
                </a:extLst>
              </a:tr>
            </a:tbl>
          </a:graphicData>
        </a:graphic>
      </p:graphicFrame>
      <p:sp>
        <p:nvSpPr>
          <p:cNvPr id="2" name="TekstSylinder 1">
            <a:extLst>
              <a:ext uri="{FF2B5EF4-FFF2-40B4-BE49-F238E27FC236}">
                <a16:creationId xmlns:a16="http://schemas.microsoft.com/office/drawing/2014/main" id="{239E9B45-872B-4771-AB85-EBC5C6336BE0}"/>
              </a:ext>
            </a:extLst>
          </p:cNvPr>
          <p:cNvSpPr txBox="1"/>
          <p:nvPr/>
        </p:nvSpPr>
        <p:spPr>
          <a:xfrm>
            <a:off x="5292080" y="692696"/>
            <a:ext cx="3591704" cy="3908762"/>
          </a:xfrm>
          <a:prstGeom prst="rect">
            <a:avLst/>
          </a:prstGeom>
          <a:noFill/>
        </p:spPr>
        <p:txBody>
          <a:bodyPr wrap="square" rtlCol="0">
            <a:spAutoFit/>
          </a:bodyPr>
          <a:lstStyle/>
          <a:p>
            <a:pPr algn="ctr"/>
            <a:r>
              <a:rPr lang="nn-NO" sz="2400" dirty="0"/>
              <a:t>Vil du støtte Bibeldagen via kyrkjelydane i Vaksdal </a:t>
            </a:r>
          </a:p>
          <a:p>
            <a:pPr algn="ctr"/>
            <a:r>
              <a:rPr lang="nn-NO" sz="2400" dirty="0"/>
              <a:t>kan du </a:t>
            </a:r>
            <a:r>
              <a:rPr lang="nn-NO" sz="2400" dirty="0" err="1"/>
              <a:t>Vippse</a:t>
            </a:r>
            <a:r>
              <a:rPr lang="nn-NO" sz="2400" dirty="0"/>
              <a:t> pengane til </a:t>
            </a:r>
          </a:p>
          <a:p>
            <a:pPr algn="ctr"/>
            <a:r>
              <a:rPr lang="nn-NO" sz="3600" b="1" dirty="0"/>
              <a:t>94073 </a:t>
            </a:r>
          </a:p>
          <a:p>
            <a:pPr algn="ctr"/>
            <a:r>
              <a:rPr lang="nn-NO" sz="2000" dirty="0"/>
              <a:t>(Vaksdal kyrkjelege </a:t>
            </a:r>
            <a:r>
              <a:rPr lang="nn-NO" sz="2000"/>
              <a:t>fellesråd)</a:t>
            </a:r>
            <a:endParaRPr lang="nn-NO" sz="2000" dirty="0"/>
          </a:p>
          <a:p>
            <a:pPr algn="ctr"/>
            <a:r>
              <a:rPr lang="nn-NO" sz="2400" dirty="0"/>
              <a:t>Merk gåve med: </a:t>
            </a:r>
            <a:r>
              <a:rPr lang="nn-NO" sz="2400" b="1" dirty="0"/>
              <a:t>Bibeldagen</a:t>
            </a:r>
          </a:p>
          <a:p>
            <a:pPr algn="ctr"/>
            <a:endParaRPr lang="nn-NO" sz="2400" dirty="0"/>
          </a:p>
          <a:p>
            <a:pPr algn="ctr"/>
            <a:r>
              <a:rPr lang="nn-NO" sz="2400" dirty="0"/>
              <a:t>Sjå gjerne og på </a:t>
            </a:r>
          </a:p>
          <a:p>
            <a:pPr algn="ctr"/>
            <a:r>
              <a:rPr lang="nn-NO" sz="2400" dirty="0">
                <a:hlinkClick r:id="rId3"/>
              </a:rPr>
              <a:t>www.bibel.no</a:t>
            </a:r>
            <a:r>
              <a:rPr lang="nn-NO" sz="2400" dirty="0"/>
              <a:t> </a:t>
            </a:r>
          </a:p>
        </p:txBody>
      </p:sp>
      <p:sp>
        <p:nvSpPr>
          <p:cNvPr id="10" name="TekstSylinder 9">
            <a:extLst>
              <a:ext uri="{FF2B5EF4-FFF2-40B4-BE49-F238E27FC236}">
                <a16:creationId xmlns:a16="http://schemas.microsoft.com/office/drawing/2014/main" id="{538D1C4D-DB34-4DB6-8FCD-23C1E36CD87E}"/>
              </a:ext>
            </a:extLst>
          </p:cNvPr>
          <p:cNvSpPr txBox="1"/>
          <p:nvPr/>
        </p:nvSpPr>
        <p:spPr>
          <a:xfrm>
            <a:off x="2123728" y="6274465"/>
            <a:ext cx="1944216" cy="461665"/>
          </a:xfrm>
          <a:prstGeom prst="rect">
            <a:avLst/>
          </a:prstGeom>
          <a:noFill/>
        </p:spPr>
        <p:txBody>
          <a:bodyPr wrap="square" rtlCol="0">
            <a:spAutoFit/>
          </a:bodyPr>
          <a:lstStyle/>
          <a:p>
            <a:r>
              <a:rPr lang="nn-NO" sz="2400" dirty="0">
                <a:hlinkClick r:id="rId3"/>
              </a:rPr>
              <a:t>www.bibel.no</a:t>
            </a:r>
            <a:r>
              <a:rPr lang="nn-NO" sz="2400" dirty="0"/>
              <a:t> </a:t>
            </a:r>
          </a:p>
        </p:txBody>
      </p:sp>
    </p:spTree>
    <p:extLst>
      <p:ext uri="{BB962C8B-B14F-4D97-AF65-F5344CB8AC3E}">
        <p14:creationId xmlns:p14="http://schemas.microsoft.com/office/powerpoint/2010/main" val="1340641934"/>
      </p:ext>
    </p:extLst>
  </p:cSld>
  <p:clrMapOvr>
    <a:masterClrMapping/>
  </p:clrMapOvr>
</p:sld>
</file>

<file path=ppt/theme/theme1.xml><?xml version="1.0" encoding="utf-8"?>
<a:theme xmlns:a="http://schemas.openxmlformats.org/drawingml/2006/main" name="Mal - powerpoint Bibelgav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874</Words>
  <Application>Microsoft Office PowerPoint</Application>
  <PresentationFormat>Skjermfremvisning (4:3)</PresentationFormat>
  <Paragraphs>52</Paragraphs>
  <Slides>5</Slides>
  <Notes>5</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vt:i4>
      </vt:variant>
    </vt:vector>
  </HeadingPairs>
  <TitlesOfParts>
    <vt:vector size="9" baseType="lpstr">
      <vt:lpstr>Arial</vt:lpstr>
      <vt:lpstr>Calibri</vt:lpstr>
      <vt:lpstr>Cambria</vt:lpstr>
      <vt:lpstr>Mal - powerpoint Bibelgaven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Bernt Greger Olsen</dc:creator>
  <cp:lastModifiedBy>Frode Kvamsøe</cp:lastModifiedBy>
  <cp:revision>32</cp:revision>
  <dcterms:created xsi:type="dcterms:W3CDTF">2020-11-29T18:07:51Z</dcterms:created>
  <dcterms:modified xsi:type="dcterms:W3CDTF">2021-01-30T09:45:59Z</dcterms:modified>
</cp:coreProperties>
</file>