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119DC-9BCE-4B81-98DC-D7206627A5A6}" v="2" dt="2026-05-01T09:42:10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ut Ove Sætherskar" userId="abc581e4-2933-498e-bfbf-8c069d48aab4" providerId="ADAL" clId="{8EFD73A3-4109-4264-BAAD-910EFEE6B0B5}"/>
    <pc:docChg chg="modSld">
      <pc:chgData name="Knut Ove Sætherskar" userId="abc581e4-2933-498e-bfbf-8c069d48aab4" providerId="ADAL" clId="{8EFD73A3-4109-4264-BAAD-910EFEE6B0B5}" dt="2026-05-01T09:42:10.492" v="3"/>
      <pc:docMkLst>
        <pc:docMk/>
      </pc:docMkLst>
      <pc:sldChg chg="modSp mod">
        <pc:chgData name="Knut Ove Sætherskar" userId="abc581e4-2933-498e-bfbf-8c069d48aab4" providerId="ADAL" clId="{8EFD73A3-4109-4264-BAAD-910EFEE6B0B5}" dt="2026-05-01T09:42:10.492" v="3"/>
        <pc:sldMkLst>
          <pc:docMk/>
          <pc:sldMk cId="1969698312" sldId="259"/>
        </pc:sldMkLst>
        <pc:spChg chg="mod">
          <ac:chgData name="Knut Ove Sætherskar" userId="abc581e4-2933-498e-bfbf-8c069d48aab4" providerId="ADAL" clId="{8EFD73A3-4109-4264-BAAD-910EFEE6B0B5}" dt="2026-05-01T09:42:10.492" v="3"/>
          <ac:spMkLst>
            <pc:docMk/>
            <pc:sldMk cId="1969698312" sldId="259"/>
            <ac:spMk id="3" creationId="{00000000-0000-0000-0000-000000000000}"/>
          </ac:spMkLst>
        </pc:spChg>
      </pc:sldChg>
    </pc:docChg>
  </pc:docChgLst>
  <pc:docChgLst>
    <pc:chgData name="Knut Ove Sætherskar" userId="S::ks672@kirken.no::abc581e4-2933-498e-bfbf-8c069d48aab4" providerId="AD" clId="Web-{5FF6E559-1208-1EA8-EFAD-27CB8EE870F7}"/>
    <pc:docChg chg="modSld">
      <pc:chgData name="Knut Ove Sætherskar" userId="S::ks672@kirken.no::abc581e4-2933-498e-bfbf-8c069d48aab4" providerId="AD" clId="Web-{5FF6E559-1208-1EA8-EFAD-27CB8EE870F7}" dt="2026-04-22T15:08:32.244" v="18" actId="20577"/>
      <pc:docMkLst>
        <pc:docMk/>
      </pc:docMkLst>
      <pc:sldChg chg="modSp">
        <pc:chgData name="Knut Ove Sætherskar" userId="S::ks672@kirken.no::abc581e4-2933-498e-bfbf-8c069d48aab4" providerId="AD" clId="Web-{5FF6E559-1208-1EA8-EFAD-27CB8EE870F7}" dt="2026-04-22T15:06:56.788" v="3" actId="20577"/>
        <pc:sldMkLst>
          <pc:docMk/>
          <pc:sldMk cId="3906480567" sldId="257"/>
        </pc:sldMkLst>
        <pc:spChg chg="mod">
          <ac:chgData name="Knut Ove Sætherskar" userId="S::ks672@kirken.no::abc581e4-2933-498e-bfbf-8c069d48aab4" providerId="AD" clId="Web-{5FF6E559-1208-1EA8-EFAD-27CB8EE870F7}" dt="2026-04-22T15:06:56.788" v="3" actId="20577"/>
          <ac:spMkLst>
            <pc:docMk/>
            <pc:sldMk cId="3906480567" sldId="257"/>
            <ac:spMk id="3" creationId="{00000000-0000-0000-0000-000000000000}"/>
          </ac:spMkLst>
        </pc:spChg>
      </pc:sldChg>
      <pc:sldChg chg="modSp">
        <pc:chgData name="Knut Ove Sætherskar" userId="S::ks672@kirken.no::abc581e4-2933-498e-bfbf-8c069d48aab4" providerId="AD" clId="Web-{5FF6E559-1208-1EA8-EFAD-27CB8EE870F7}" dt="2026-04-22T15:08:32.244" v="18" actId="20577"/>
        <pc:sldMkLst>
          <pc:docMk/>
          <pc:sldMk cId="2520989043" sldId="264"/>
        </pc:sldMkLst>
        <pc:spChg chg="mod">
          <ac:chgData name="Knut Ove Sætherskar" userId="S::ks672@kirken.no::abc581e4-2933-498e-bfbf-8c069d48aab4" providerId="AD" clId="Web-{5FF6E559-1208-1EA8-EFAD-27CB8EE870F7}" dt="2026-04-22T15:08:32.244" v="18" actId="20577"/>
          <ac:spMkLst>
            <pc:docMk/>
            <pc:sldMk cId="2520989043" sldId="264"/>
            <ac:spMk id="3" creationId="{2441287F-841E-F293-742D-B9C05576F760}"/>
          </ac:spMkLst>
        </pc:spChg>
      </pc:sldChg>
    </pc:docChg>
  </pc:docChgLst>
  <pc:docChgLst>
    <pc:chgData name="Knut Ove Sætherskar" userId="S::ks672@kirken.no::abc581e4-2933-498e-bfbf-8c069d48aab4" providerId="AD" clId="Web-{8D73ED09-F9B8-5DFB-9C7B-76F5C19CE04E}"/>
    <pc:docChg chg="modSld">
      <pc:chgData name="Knut Ove Sætherskar" userId="S::ks672@kirken.no::abc581e4-2933-498e-bfbf-8c069d48aab4" providerId="AD" clId="Web-{8D73ED09-F9B8-5DFB-9C7B-76F5C19CE04E}" dt="2026-04-21T11:59:06.007" v="522" actId="20577"/>
      <pc:docMkLst>
        <pc:docMk/>
      </pc:docMkLst>
      <pc:sldChg chg="modSp">
        <pc:chgData name="Knut Ove Sætherskar" userId="S::ks672@kirken.no::abc581e4-2933-498e-bfbf-8c069d48aab4" providerId="AD" clId="Web-{8D73ED09-F9B8-5DFB-9C7B-76F5C19CE04E}" dt="2026-04-20T11:38:51.195" v="1" actId="20577"/>
        <pc:sldMkLst>
          <pc:docMk/>
          <pc:sldMk cId="1246201709" sldId="256"/>
        </pc:sldMkLst>
        <pc:spChg chg="mod">
          <ac:chgData name="Knut Ove Sætherskar" userId="S::ks672@kirken.no::abc581e4-2933-498e-bfbf-8c069d48aab4" providerId="AD" clId="Web-{8D73ED09-F9B8-5DFB-9C7B-76F5C19CE04E}" dt="2026-04-20T11:38:51.195" v="1" actId="20577"/>
          <ac:spMkLst>
            <pc:docMk/>
            <pc:sldMk cId="1246201709" sldId="256"/>
            <ac:spMk id="2" creationId="{00000000-0000-0000-0000-000000000000}"/>
          </ac:spMkLst>
        </pc:spChg>
      </pc:sldChg>
      <pc:sldChg chg="modSp">
        <pc:chgData name="Knut Ove Sætherskar" userId="S::ks672@kirken.no::abc581e4-2933-498e-bfbf-8c069d48aab4" providerId="AD" clId="Web-{8D73ED09-F9B8-5DFB-9C7B-76F5C19CE04E}" dt="2026-04-21T10:44:13.573" v="201" actId="20577"/>
        <pc:sldMkLst>
          <pc:docMk/>
          <pc:sldMk cId="3906480567" sldId="257"/>
        </pc:sldMkLst>
        <pc:spChg chg="mod">
          <ac:chgData name="Knut Ove Sætherskar" userId="S::ks672@kirken.no::abc581e4-2933-498e-bfbf-8c069d48aab4" providerId="AD" clId="Web-{8D73ED09-F9B8-5DFB-9C7B-76F5C19CE04E}" dt="2026-04-21T10:44:13.573" v="201" actId="20577"/>
          <ac:spMkLst>
            <pc:docMk/>
            <pc:sldMk cId="3906480567" sldId="257"/>
            <ac:spMk id="3" creationId="{00000000-0000-0000-0000-000000000000}"/>
          </ac:spMkLst>
        </pc:spChg>
      </pc:sldChg>
      <pc:sldChg chg="modSp">
        <pc:chgData name="Knut Ove Sætherskar" userId="S::ks672@kirken.no::abc581e4-2933-498e-bfbf-8c069d48aab4" providerId="AD" clId="Web-{8D73ED09-F9B8-5DFB-9C7B-76F5C19CE04E}" dt="2026-04-21T10:40:24.887" v="113" actId="20577"/>
        <pc:sldMkLst>
          <pc:docMk/>
          <pc:sldMk cId="570555537" sldId="258"/>
        </pc:sldMkLst>
        <pc:spChg chg="mod">
          <ac:chgData name="Knut Ove Sætherskar" userId="S::ks672@kirken.no::abc581e4-2933-498e-bfbf-8c069d48aab4" providerId="AD" clId="Web-{8D73ED09-F9B8-5DFB-9C7B-76F5C19CE04E}" dt="2026-04-21T10:40:24.887" v="113" actId="20577"/>
          <ac:spMkLst>
            <pc:docMk/>
            <pc:sldMk cId="570555537" sldId="258"/>
            <ac:spMk id="3" creationId="{00000000-0000-0000-0000-000000000000}"/>
          </ac:spMkLst>
        </pc:spChg>
      </pc:sldChg>
      <pc:sldChg chg="modSp">
        <pc:chgData name="Knut Ove Sætherskar" userId="S::ks672@kirken.no::abc581e4-2933-498e-bfbf-8c069d48aab4" providerId="AD" clId="Web-{8D73ED09-F9B8-5DFB-9C7B-76F5C19CE04E}" dt="2026-04-21T10:37:13.185" v="78" actId="14100"/>
        <pc:sldMkLst>
          <pc:docMk/>
          <pc:sldMk cId="1969698312" sldId="259"/>
        </pc:sldMkLst>
        <pc:spChg chg="mod">
          <ac:chgData name="Knut Ove Sætherskar" userId="S::ks672@kirken.no::abc581e4-2933-498e-bfbf-8c069d48aab4" providerId="AD" clId="Web-{8D73ED09-F9B8-5DFB-9C7B-76F5C19CE04E}" dt="2026-04-21T10:36:45.326" v="76" actId="20577"/>
          <ac:spMkLst>
            <pc:docMk/>
            <pc:sldMk cId="1969698312" sldId="259"/>
            <ac:spMk id="2" creationId="{00000000-0000-0000-0000-000000000000}"/>
          </ac:spMkLst>
        </pc:spChg>
        <pc:spChg chg="mod">
          <ac:chgData name="Knut Ove Sætherskar" userId="S::ks672@kirken.no::abc581e4-2933-498e-bfbf-8c069d48aab4" providerId="AD" clId="Web-{8D73ED09-F9B8-5DFB-9C7B-76F5C19CE04E}" dt="2026-04-21T10:37:13.185" v="78" actId="14100"/>
          <ac:spMkLst>
            <pc:docMk/>
            <pc:sldMk cId="1969698312" sldId="259"/>
            <ac:spMk id="3" creationId="{00000000-0000-0000-0000-000000000000}"/>
          </ac:spMkLst>
        </pc:spChg>
      </pc:sldChg>
      <pc:sldChg chg="addSp delSp modSp">
        <pc:chgData name="Knut Ove Sætherskar" userId="S::ks672@kirken.no::abc581e4-2933-498e-bfbf-8c069d48aab4" providerId="AD" clId="Web-{8D73ED09-F9B8-5DFB-9C7B-76F5C19CE04E}" dt="2026-04-21T11:59:06.007" v="522" actId="20577"/>
        <pc:sldMkLst>
          <pc:docMk/>
          <pc:sldMk cId="1545313395" sldId="261"/>
        </pc:sldMkLst>
        <pc:spChg chg="mod">
          <ac:chgData name="Knut Ove Sætherskar" userId="S::ks672@kirken.no::abc581e4-2933-498e-bfbf-8c069d48aab4" providerId="AD" clId="Web-{8D73ED09-F9B8-5DFB-9C7B-76F5C19CE04E}" dt="2026-04-21T11:56:52.209" v="493" actId="1076"/>
          <ac:spMkLst>
            <pc:docMk/>
            <pc:sldMk cId="1545313395" sldId="261"/>
            <ac:spMk id="2" creationId="{00000000-0000-0000-0000-000000000000}"/>
          </ac:spMkLst>
        </pc:spChg>
        <pc:spChg chg="mod">
          <ac:chgData name="Knut Ove Sætherskar" userId="S::ks672@kirken.no::abc581e4-2933-498e-bfbf-8c069d48aab4" providerId="AD" clId="Web-{8D73ED09-F9B8-5DFB-9C7B-76F5C19CE04E}" dt="2026-04-21T11:56:48.084" v="492" actId="1076"/>
          <ac:spMkLst>
            <pc:docMk/>
            <pc:sldMk cId="1545313395" sldId="261"/>
            <ac:spMk id="3" creationId="{00000000-0000-0000-0000-000000000000}"/>
          </ac:spMkLst>
        </pc:spChg>
        <pc:spChg chg="add mod">
          <ac:chgData name="Knut Ove Sætherskar" userId="S::ks672@kirken.no::abc581e4-2933-498e-bfbf-8c069d48aab4" providerId="AD" clId="Web-{8D73ED09-F9B8-5DFB-9C7B-76F5C19CE04E}" dt="2026-04-21T11:59:06.007" v="522" actId="20577"/>
          <ac:spMkLst>
            <pc:docMk/>
            <pc:sldMk cId="1545313395" sldId="261"/>
            <ac:spMk id="8" creationId="{608E32A1-57C2-3993-9D6B-E8BCB3FD3521}"/>
          </ac:spMkLst>
        </pc:spChg>
      </pc:sldChg>
      <pc:sldChg chg="modSp">
        <pc:chgData name="Knut Ove Sætherskar" userId="S::ks672@kirken.no::abc581e4-2933-498e-bfbf-8c069d48aab4" providerId="AD" clId="Web-{8D73ED09-F9B8-5DFB-9C7B-76F5C19CE04E}" dt="2026-04-21T11:28:38.126" v="223" actId="20577"/>
        <pc:sldMkLst>
          <pc:docMk/>
          <pc:sldMk cId="2317352238" sldId="262"/>
        </pc:sldMkLst>
        <pc:spChg chg="mod">
          <ac:chgData name="Knut Ove Sætherskar" userId="S::ks672@kirken.no::abc581e4-2933-498e-bfbf-8c069d48aab4" providerId="AD" clId="Web-{8D73ED09-F9B8-5DFB-9C7B-76F5C19CE04E}" dt="2026-04-21T11:28:38.126" v="223" actId="20577"/>
          <ac:spMkLst>
            <pc:docMk/>
            <pc:sldMk cId="2317352238" sldId="262"/>
            <ac:spMk id="3" creationId="{00000000-0000-0000-0000-000000000000}"/>
          </ac:spMkLst>
        </pc:spChg>
      </pc:sldChg>
      <pc:sldChg chg="modSp">
        <pc:chgData name="Knut Ove Sætherskar" userId="S::ks672@kirken.no::abc581e4-2933-498e-bfbf-8c069d48aab4" providerId="AD" clId="Web-{8D73ED09-F9B8-5DFB-9C7B-76F5C19CE04E}" dt="2026-04-21T11:29:34.503" v="227" actId="20577"/>
        <pc:sldMkLst>
          <pc:docMk/>
          <pc:sldMk cId="1157293470" sldId="263"/>
        </pc:sldMkLst>
        <pc:spChg chg="mod">
          <ac:chgData name="Knut Ove Sætherskar" userId="S::ks672@kirken.no::abc581e4-2933-498e-bfbf-8c069d48aab4" providerId="AD" clId="Web-{8D73ED09-F9B8-5DFB-9C7B-76F5C19CE04E}" dt="2026-04-21T11:29:34.503" v="227" actId="20577"/>
          <ac:spMkLst>
            <pc:docMk/>
            <pc:sldMk cId="1157293470" sldId="263"/>
            <ac:spMk id="3" creationId="{00000000-0000-0000-0000-000000000000}"/>
          </ac:spMkLst>
        </pc:spChg>
      </pc:sldChg>
      <pc:sldChg chg="modSp">
        <pc:chgData name="Knut Ove Sætherskar" userId="S::ks672@kirken.no::abc581e4-2933-498e-bfbf-8c069d48aab4" providerId="AD" clId="Web-{8D73ED09-F9B8-5DFB-9C7B-76F5C19CE04E}" dt="2026-04-21T11:30:49.285" v="256" actId="20577"/>
        <pc:sldMkLst>
          <pc:docMk/>
          <pc:sldMk cId="2520989043" sldId="264"/>
        </pc:sldMkLst>
        <pc:spChg chg="mod">
          <ac:chgData name="Knut Ove Sætherskar" userId="S::ks672@kirken.no::abc581e4-2933-498e-bfbf-8c069d48aab4" providerId="AD" clId="Web-{8D73ED09-F9B8-5DFB-9C7B-76F5C19CE04E}" dt="2026-04-21T11:30:49.285" v="256" actId="20577"/>
          <ac:spMkLst>
            <pc:docMk/>
            <pc:sldMk cId="2520989043" sldId="264"/>
            <ac:spMk id="3" creationId="{2441287F-841E-F293-742D-B9C05576F76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krik.no/konfactiontrondela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irken.no/nidelve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65503" y="2938923"/>
            <a:ext cx="7766936" cy="1646302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Konfirmasjon i Nidelven </a:t>
            </a:r>
            <a:r>
              <a:rPr lang="nb-NO">
                <a:solidFill>
                  <a:schemeClr val="tx1"/>
                </a:solidFill>
              </a:rPr>
              <a:t>menighet 2027 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39871" y="1343259"/>
            <a:ext cx="7815063" cy="1494944"/>
          </a:xfrm>
        </p:spPr>
        <p:txBody>
          <a:bodyPr>
            <a:normAutofit/>
          </a:bodyPr>
          <a:lstStyle/>
          <a:p>
            <a:pPr algn="ctr"/>
            <a:r>
              <a:rPr lang="nb-NO" sz="4000" dirty="0"/>
              <a:t>Velkommen til informasjonsmøte om</a:t>
            </a:r>
          </a:p>
        </p:txBody>
      </p:sp>
    </p:spTree>
    <p:extLst>
      <p:ext uri="{BB962C8B-B14F-4D97-AF65-F5344CB8AC3E}">
        <p14:creationId xmlns:p14="http://schemas.microsoft.com/office/powerpoint/2010/main" val="124620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334" y="1050966"/>
            <a:ext cx="8704172" cy="860961"/>
          </a:xfrm>
        </p:spPr>
        <p:txBody>
          <a:bodyPr/>
          <a:lstStyle/>
          <a:p>
            <a:r>
              <a:rPr lang="nb-NO" dirty="0"/>
              <a:t>Konfirmasjon – hvorfor?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sz="3600"/>
              <a:t>Tradisjon – i kirken og familien</a:t>
            </a:r>
            <a:endParaRPr lang="nb-NO" sz="3600" dirty="0"/>
          </a:p>
          <a:p>
            <a:r>
              <a:rPr lang="nb-NO" sz="3600"/>
              <a:t>Tro – tro er en "muskel"</a:t>
            </a:r>
          </a:p>
          <a:p>
            <a:r>
              <a:rPr lang="nb-NO" sz="3600"/>
              <a:t>Venner – nye og gamle</a:t>
            </a:r>
          </a:p>
          <a:p>
            <a:r>
              <a:rPr lang="nb-NO" sz="3600"/>
              <a:t>Valg - å velge selv </a:t>
            </a:r>
          </a:p>
          <a:p>
            <a:r>
              <a:rPr lang="nb-NO" sz="3600"/>
              <a:t>Fest - å nå målet og å feire</a:t>
            </a:r>
          </a:p>
        </p:txBody>
      </p:sp>
    </p:spTree>
    <p:extLst>
      <p:ext uri="{BB962C8B-B14F-4D97-AF65-F5344CB8AC3E}">
        <p14:creationId xmlns:p14="http://schemas.microsoft.com/office/powerpoint/2010/main" val="390648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6128" y="262218"/>
            <a:ext cx="8596668" cy="1320800"/>
          </a:xfrm>
        </p:spPr>
        <p:txBody>
          <a:bodyPr/>
          <a:lstStyle/>
          <a:p>
            <a:r>
              <a:rPr lang="nb-NO" dirty="0"/>
              <a:t>Vårt konfirmanttilbud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3455" y="1153508"/>
            <a:ext cx="8650547" cy="45628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z="2800" dirty="0"/>
              <a:t>Felles for alle</a:t>
            </a:r>
          </a:p>
          <a:p>
            <a:pPr lvl="1"/>
            <a:r>
              <a:rPr lang="nb-NO" sz="2400"/>
              <a:t>Konfirmantstart- Pilegrimsvandring 1.9 eller 8/9 kl.17</a:t>
            </a:r>
          </a:p>
          <a:p>
            <a:pPr lvl="1"/>
            <a:r>
              <a:rPr lang="nb-NO" sz="2400" dirty="0"/>
              <a:t>Presentasjonsgudstjenester – Hoeggen/Bratsberg kirke</a:t>
            </a:r>
          </a:p>
          <a:p>
            <a:pPr lvl="1"/>
            <a:r>
              <a:rPr lang="nb-NO" sz="2400"/>
              <a:t>4 seminarer </a:t>
            </a:r>
          </a:p>
          <a:p>
            <a:pPr lvl="1"/>
            <a:r>
              <a:rPr lang="nb-NO" sz="2400"/>
              <a:t>Konfirmanttreff i Nidarosdomen – i februar</a:t>
            </a:r>
          </a:p>
          <a:p>
            <a:pPr lvl="1"/>
            <a:r>
              <a:rPr lang="nb-NO" sz="2400"/>
              <a:t>Døden og håpet - samling i Leira kapell i oktober</a:t>
            </a:r>
          </a:p>
          <a:p>
            <a:pPr lvl="1"/>
            <a:r>
              <a:rPr lang="nb-NO" sz="2400"/>
              <a:t>Fasteaksjonen – i mars før påsken</a:t>
            </a:r>
          </a:p>
          <a:p>
            <a:pPr lvl="1"/>
            <a:r>
              <a:rPr lang="nb-NO" sz="2400"/>
              <a:t>Konfirmasjon – i mai eller august</a:t>
            </a:r>
          </a:p>
          <a:p>
            <a:r>
              <a:rPr lang="nb-NO" sz="2800" dirty="0"/>
              <a:t>Eget valg</a:t>
            </a:r>
          </a:p>
          <a:p>
            <a:pPr lvl="1"/>
            <a:r>
              <a:rPr lang="nb-NO" sz="2400" dirty="0"/>
              <a:t>Leir</a:t>
            </a:r>
          </a:p>
          <a:p>
            <a:pPr lvl="1"/>
            <a:r>
              <a:rPr lang="nb-NO" sz="2400" dirty="0"/>
              <a:t>Gudstjenester</a:t>
            </a:r>
          </a:p>
          <a:p>
            <a:pPr lvl="1"/>
            <a:endParaRPr lang="nb-NO" sz="1800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0555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4554" y="182319"/>
            <a:ext cx="10058715" cy="1079191"/>
          </a:xfrm>
        </p:spPr>
        <p:txBody>
          <a:bodyPr>
            <a:normAutofit fontScale="90000"/>
          </a:bodyPr>
          <a:lstStyle/>
          <a:p>
            <a:r>
              <a:rPr lang="nb-NO" dirty="0"/>
              <a:t>Seminarer</a:t>
            </a:r>
            <a:br>
              <a:rPr lang="nb-NO" dirty="0"/>
            </a:br>
            <a:r>
              <a:rPr lang="nb-NO" sz="2700" dirty="0"/>
              <a:t>Vi møtes til et felleskap og deler oss i små grupper for </a:t>
            </a:r>
            <a:r>
              <a:rPr lang="nb-NO" sz="2700"/>
              <a:t>undervisning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7495" y="1147289"/>
            <a:ext cx="9526756" cy="4815891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nb-NO" sz="2400" dirty="0"/>
              <a:t>Seminar 1:«</a:t>
            </a:r>
            <a:r>
              <a:rPr lang="nb-NO" sz="2400" dirty="0">
                <a:ea typeface="+mn-lt"/>
                <a:cs typeface="+mn-lt"/>
              </a:rPr>
              <a:t>Jeg tror på Gud Fader»  Seminar med utgangspunkt i første trosartikkel. Hva er tro? Hva betyr det å være skapt? Hva er synd? </a:t>
            </a:r>
            <a:r>
              <a:rPr lang="nb-NO" sz="2400" dirty="0"/>
              <a:t> </a:t>
            </a:r>
          </a:p>
          <a:p>
            <a:pPr fontAlgn="base"/>
            <a:r>
              <a:rPr lang="nb-NO" sz="2400" dirty="0"/>
              <a:t>Seminar 2:«</a:t>
            </a:r>
            <a:r>
              <a:rPr lang="nb-NO" sz="2400" dirty="0">
                <a:solidFill>
                  <a:srgbClr val="404040"/>
                </a:solidFill>
                <a:ea typeface="+mn-lt"/>
                <a:cs typeface="+mn-lt"/>
              </a:rPr>
              <a:t>Jeg tror på Jesus Kristus» Seminar med utgangspunkt i andre trosartikkel. Hvem var Jesus? Hva lærte Jesus oss? Hvorfor er påsken så viktig?</a:t>
            </a:r>
            <a:r>
              <a:rPr lang="nb-NO" sz="2400" dirty="0"/>
              <a:t> </a:t>
            </a:r>
            <a:endParaRPr lang="nb-NO" sz="2400" dirty="0">
              <a:solidFill>
                <a:srgbClr val="000000"/>
              </a:solidFill>
            </a:endParaRPr>
          </a:p>
          <a:p>
            <a:r>
              <a:rPr lang="nb-NO" sz="2400" dirty="0"/>
              <a:t>Seminar 3:«Jeg tror på Den hellige ånd» Seminar med utgangspunkt i tredje trosartikkel. Hva et kristent felleskap? Hva er Bibelen? Hvorfor gjør vi ritualer sammen?</a:t>
            </a:r>
            <a:r>
              <a:rPr lang="nb-NO" sz="2400" dirty="0">
                <a:solidFill>
                  <a:srgbClr val="404040"/>
                </a:solidFill>
                <a:latin typeface="Trebuchet MS"/>
                <a:cs typeface="Arial"/>
              </a:rPr>
              <a:t>  </a:t>
            </a:r>
            <a:endParaRPr lang="nb-NO" sz="2400" dirty="0">
              <a:solidFill>
                <a:srgbClr val="393838"/>
              </a:solidFill>
              <a:latin typeface="Trebuchet MS"/>
              <a:cs typeface="Arial"/>
            </a:endParaRPr>
          </a:p>
          <a:p>
            <a:pPr fontAlgn="base"/>
            <a:r>
              <a:rPr lang="nb-NO" sz="2400" dirty="0"/>
              <a:t>Seminar 4: «U-kirka» Ungdomskirken holder til i Tempe kirke. I løpet av året sender konfirmantene inn spørsmål og tema. U-kirka besvarer disse og tar opp aktuelle tema som rører seg i ungdomsmiljøet lokalt i Nidelven og i byen</a:t>
            </a:r>
          </a:p>
          <a:p>
            <a:pPr marL="0" indent="0">
              <a:buNone/>
            </a:pPr>
            <a:endParaRPr lang="nb-NO" dirty="0"/>
          </a:p>
          <a:p>
            <a:pPr fontAlgn="base"/>
            <a:r>
              <a:rPr lang="nb-NO" sz="2400" dirty="0"/>
              <a:t>Seminarene holdes av ansatte og frivillige. </a:t>
            </a:r>
          </a:p>
        </p:txBody>
      </p:sp>
    </p:spTree>
    <p:extLst>
      <p:ext uri="{BB962C8B-B14F-4D97-AF65-F5344CB8AC3E}">
        <p14:creationId xmlns:p14="http://schemas.microsoft.com/office/powerpoint/2010/main" val="196969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Felleskap sammen og for andre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70" y="1473572"/>
            <a:ext cx="2598343" cy="4619277"/>
          </a:xfr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501029"/>
              </p:ext>
            </p:extLst>
          </p:nvPr>
        </p:nvGraphicFramePr>
        <p:xfrm>
          <a:off x="8672101" y="11274425"/>
          <a:ext cx="1706190" cy="40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ensesnittobjekt for pakkeverktøy" showAsIcon="1" r:id="rId3" imgW="2409480" imgH="571320" progId="Package">
                  <p:embed/>
                </p:oleObj>
              </mc:Choice>
              <mc:Fallback>
                <p:oleObj name="Grensesnittobjekt for pakkeverktøy" showAsIcon="1" r:id="rId3" imgW="2409480" imgH="571320" progId="Package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72101" y="11274425"/>
                        <a:ext cx="1706190" cy="404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Konfirmanttreffet i Nidarosdo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9" y="1473572"/>
            <a:ext cx="5066379" cy="28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79" y="4453247"/>
            <a:ext cx="3111498" cy="207406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967" y="4738255"/>
            <a:ext cx="2709012" cy="14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9843" y="3427289"/>
            <a:ext cx="8596668" cy="1106384"/>
          </a:xfrm>
        </p:spPr>
        <p:txBody>
          <a:bodyPr>
            <a:normAutofit/>
          </a:bodyPr>
          <a:lstStyle/>
          <a:p>
            <a:r>
              <a:rPr lang="nb-NO" sz="2400"/>
              <a:t>Leir</a:t>
            </a:r>
            <a:br>
              <a:rPr lang="nb-NO" sz="2400" dirty="0"/>
            </a:br>
            <a:r>
              <a:rPr lang="nb-NO" sz="2400">
                <a:solidFill>
                  <a:schemeClr val="tx1"/>
                </a:solidFill>
              </a:rPr>
              <a:t>Velges ved påmelding. Har </a:t>
            </a:r>
            <a:r>
              <a:rPr lang="nb-NO" sz="2400" dirty="0">
                <a:solidFill>
                  <a:schemeClr val="tx1"/>
                </a:solidFill>
              </a:rPr>
              <a:t>forskjellig egenandel.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7894" y="4240298"/>
            <a:ext cx="9930168" cy="25217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nb-NO" sz="2400" dirty="0"/>
              <a:t>Juleleir: 28.-30 november </a:t>
            </a:r>
            <a:br>
              <a:rPr lang="nb-NO" sz="2400" dirty="0"/>
            </a:br>
            <a:r>
              <a:rPr lang="nb-NO" sz="2400" dirty="0"/>
              <a:t>Samtalegudstjeneste: 30. november </a:t>
            </a:r>
            <a:br>
              <a:rPr lang="nb-NO" sz="2400" dirty="0"/>
            </a:br>
            <a:r>
              <a:rPr lang="nb-NO" sz="2400" dirty="0"/>
              <a:t>Bo-hjemme leir. </a:t>
            </a:r>
          </a:p>
          <a:p>
            <a:pPr fontAlgn="base"/>
            <a:r>
              <a:rPr lang="nb-NO" sz="2400" dirty="0">
                <a:hlinkClick r:id="rId2"/>
              </a:rPr>
              <a:t>KonfACTION</a:t>
            </a:r>
            <a:r>
              <a:rPr lang="nb-NO" sz="2400"/>
              <a:t>: 8-11. oktober på Stjørdal</a:t>
            </a:r>
            <a:br>
              <a:rPr lang="nb-NO" sz="2800" dirty="0"/>
            </a:br>
            <a:r>
              <a:rPr lang="nb-NO" sz="2800" dirty="0"/>
              <a:t>Aktivitetsleir.</a:t>
            </a:r>
          </a:p>
          <a:p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E32A1-57C2-3993-9D6B-E8BCB3FD3521}"/>
              </a:ext>
            </a:extLst>
          </p:cNvPr>
          <p:cNvSpPr txBox="1"/>
          <p:nvPr/>
        </p:nvSpPr>
        <p:spPr>
          <a:xfrm>
            <a:off x="746760" y="289560"/>
            <a:ext cx="8069580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Forventninger</a:t>
            </a:r>
            <a:r>
              <a:rPr lang="en-US" sz="2400" b="1" dirty="0">
                <a:solidFill>
                  <a:schemeClr val="accent2"/>
                </a:solidFill>
              </a:rPr>
              <a:t> for </a:t>
            </a:r>
            <a:r>
              <a:rPr lang="en-US" sz="2400" b="1" dirty="0" err="1">
                <a:solidFill>
                  <a:schemeClr val="accent2"/>
                </a:solidFill>
              </a:rPr>
              <a:t>konfirmasjonstiden</a:t>
            </a:r>
            <a:r>
              <a:rPr lang="en-US" sz="2400" b="1" dirty="0">
                <a:solidFill>
                  <a:schemeClr val="accent2"/>
                </a:solidFill>
              </a:rPr>
              <a:t>:</a:t>
            </a:r>
          </a:p>
          <a:p>
            <a:pPr>
              <a:buFont typeface=""/>
              <a:buChar char="•"/>
            </a:pPr>
            <a:r>
              <a:rPr lang="en-US" dirty="0"/>
              <a:t> </a:t>
            </a:r>
            <a:r>
              <a:rPr lang="en-US" sz="2000" dirty="0"/>
              <a:t>Det er </a:t>
            </a:r>
            <a:r>
              <a:rPr lang="en-US" sz="2000" dirty="0" err="1"/>
              <a:t>frivillig</a:t>
            </a:r>
            <a:r>
              <a:rPr lang="en-US" sz="2000" dirty="0"/>
              <a:t> å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konfirmant</a:t>
            </a:r>
            <a:r>
              <a:rPr lang="en-US" sz="2000" dirty="0"/>
              <a:t>, men alle </a:t>
            </a:r>
            <a:r>
              <a:rPr lang="en-US" sz="2000" dirty="0" err="1"/>
              <a:t>samlinger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andre</a:t>
            </a:r>
            <a:r>
              <a:rPr lang="en-US" sz="2000" dirty="0"/>
              <a:t> </a:t>
            </a:r>
            <a:r>
              <a:rPr lang="en-US" sz="2000" dirty="0" err="1"/>
              <a:t>aktiviteter</a:t>
            </a:r>
            <a:r>
              <a:rPr lang="en-US" sz="2000" dirty="0"/>
              <a:t> </a:t>
            </a:r>
            <a:r>
              <a:rPr lang="en-US" sz="2000" dirty="0" err="1"/>
              <a:t>obligatorisk</a:t>
            </a:r>
            <a:r>
              <a:rPr lang="en-US" sz="2000" dirty="0"/>
              <a:t>.</a:t>
            </a:r>
          </a:p>
          <a:p>
            <a:pPr>
              <a:buFont typeface=""/>
              <a:buChar char="•"/>
            </a:pPr>
            <a:r>
              <a:rPr lang="en-US" sz="2000" dirty="0"/>
              <a:t> Vi </a:t>
            </a:r>
            <a:r>
              <a:rPr lang="en-US" sz="2000" dirty="0" err="1"/>
              <a:t>oppfører</a:t>
            </a:r>
            <a:r>
              <a:rPr lang="en-US" sz="2000" dirty="0"/>
              <a:t> </a:t>
            </a:r>
            <a:r>
              <a:rPr lang="en-US" sz="2000" dirty="0" err="1"/>
              <a:t>oss</a:t>
            </a:r>
            <a:r>
              <a:rPr lang="en-US" sz="2000" dirty="0"/>
              <a:t> 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viser</a:t>
            </a:r>
            <a:r>
              <a:rPr lang="en-US" sz="2000" dirty="0"/>
              <a:t> </a:t>
            </a:r>
            <a:r>
              <a:rPr lang="en-US" sz="2000" dirty="0" err="1"/>
              <a:t>respekt</a:t>
            </a:r>
            <a:r>
              <a:rPr lang="en-US" sz="2000" dirty="0"/>
              <a:t> for alle </a:t>
            </a:r>
            <a:r>
              <a:rPr lang="en-US" sz="2000" dirty="0" err="1"/>
              <a:t>deltakere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ledere</a:t>
            </a:r>
            <a:r>
              <a:rPr lang="en-US" sz="2000" dirty="0"/>
              <a:t>.  </a:t>
            </a:r>
          </a:p>
          <a:p>
            <a:pPr>
              <a:buFont typeface=""/>
              <a:buChar char="•"/>
            </a:pPr>
            <a:r>
              <a:rPr lang="en-US" sz="2000" dirty="0"/>
              <a:t> </a:t>
            </a:r>
            <a:r>
              <a:rPr lang="en-US" sz="2000" dirty="0" err="1"/>
              <a:t>Konfirmantene</a:t>
            </a:r>
            <a:r>
              <a:rPr lang="en-US" sz="2000" dirty="0"/>
              <a:t> </a:t>
            </a:r>
            <a:r>
              <a:rPr lang="en-US" sz="2000" dirty="0" err="1"/>
              <a:t>skal</a:t>
            </a:r>
            <a:r>
              <a:rPr lang="en-US" sz="2000" dirty="0"/>
              <a:t> delta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minst</a:t>
            </a:r>
            <a:r>
              <a:rPr lang="en-US" sz="2000" dirty="0"/>
              <a:t> 10 </a:t>
            </a:r>
            <a:r>
              <a:rPr lang="en-US" sz="2000" dirty="0" err="1"/>
              <a:t>gudstjenester</a:t>
            </a:r>
            <a:r>
              <a:rPr lang="en-US" sz="2000" dirty="0"/>
              <a:t>.</a:t>
            </a:r>
          </a:p>
          <a:p>
            <a:pPr>
              <a:buFont typeface=""/>
              <a:buChar char="•"/>
            </a:pPr>
            <a:r>
              <a:rPr lang="en-US" sz="2000" dirty="0"/>
              <a:t> </a:t>
            </a:r>
            <a:r>
              <a:rPr lang="en-US" sz="2000" dirty="0" err="1"/>
              <a:t>Fravær</a:t>
            </a:r>
            <a:r>
              <a:rPr lang="en-US" sz="2000" dirty="0"/>
              <a:t> </a:t>
            </a:r>
            <a:r>
              <a:rPr lang="en-US" sz="2000" dirty="0" err="1"/>
              <a:t>varsles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vil</a:t>
            </a:r>
            <a:r>
              <a:rPr lang="en-US" sz="2000" dirty="0"/>
              <a:t> </a:t>
            </a:r>
            <a:r>
              <a:rPr lang="en-US" sz="2000" dirty="0" err="1"/>
              <a:t>føre</a:t>
            </a:r>
            <a:r>
              <a:rPr lang="en-US" sz="2000" dirty="0"/>
              <a:t> </a:t>
            </a:r>
            <a:r>
              <a:rPr lang="en-US" sz="2000" dirty="0" err="1"/>
              <a:t>ekstra</a:t>
            </a:r>
            <a:r>
              <a:rPr lang="en-US" sz="2000" dirty="0"/>
              <a:t> </a:t>
            </a:r>
            <a:r>
              <a:rPr lang="en-US" sz="2000" dirty="0" err="1"/>
              <a:t>oppgaver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ekstra</a:t>
            </a:r>
            <a:r>
              <a:rPr lang="en-US" sz="2000" dirty="0"/>
              <a:t> </a:t>
            </a:r>
            <a:r>
              <a:rPr lang="en-US" sz="2000" dirty="0" err="1"/>
              <a:t>oppmøte</a:t>
            </a:r>
            <a:r>
              <a:rPr lang="en-US" sz="2000" dirty="0"/>
              <a:t>.</a:t>
            </a:r>
          </a:p>
          <a:p>
            <a:pPr>
              <a:buFont typeface=""/>
              <a:buChar char="•"/>
            </a:pPr>
            <a:r>
              <a:rPr lang="en-US" sz="2000" dirty="0"/>
              <a:t> Vi </a:t>
            </a:r>
            <a:r>
              <a:rPr lang="en-US" sz="2000" dirty="0" err="1"/>
              <a:t>forventer</a:t>
            </a:r>
            <a:r>
              <a:rPr lang="en-US" sz="2000" dirty="0"/>
              <a:t> at </a:t>
            </a:r>
            <a:r>
              <a:rPr lang="en-US" sz="2000" dirty="0" err="1"/>
              <a:t>konfirmantåret</a:t>
            </a:r>
            <a:r>
              <a:rPr lang="en-US" sz="2000" dirty="0"/>
              <a:t> </a:t>
            </a:r>
            <a:r>
              <a:rPr lang="en-US" sz="2000" dirty="0" err="1"/>
              <a:t>prioriteres</a:t>
            </a:r>
            <a:r>
              <a:rPr lang="en-US" sz="2000" dirty="0"/>
              <a:t>.</a:t>
            </a:r>
          </a:p>
          <a:p>
            <a:pPr>
              <a:buFont typeface=""/>
              <a:buChar char="•"/>
            </a:pPr>
            <a:r>
              <a:rPr lang="en-US" sz="2000" dirty="0"/>
              <a:t> Ved </a:t>
            </a:r>
            <a:r>
              <a:rPr lang="en-US" sz="2000" dirty="0" err="1"/>
              <a:t>uakseptabel</a:t>
            </a:r>
            <a:r>
              <a:rPr lang="en-US" sz="2000" dirty="0"/>
              <a:t> </a:t>
            </a:r>
            <a:r>
              <a:rPr lang="en-US" sz="2000" dirty="0" err="1"/>
              <a:t>oppførsel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hjemsendelse</a:t>
            </a:r>
            <a:r>
              <a:rPr lang="en-US" sz="2000" dirty="0"/>
              <a:t> </a:t>
            </a:r>
            <a:r>
              <a:rPr lang="en-US" sz="2000" dirty="0" err="1"/>
              <a:t>forventes</a:t>
            </a:r>
            <a:r>
              <a:rPr lang="en-US" sz="2000" dirty="0"/>
              <a:t>. Vi tar  da </a:t>
            </a:r>
            <a:r>
              <a:rPr lang="en-US" sz="2000" dirty="0" err="1"/>
              <a:t>kontakt</a:t>
            </a:r>
            <a:r>
              <a:rPr lang="en-US" sz="2000" dirty="0"/>
              <a:t> med </a:t>
            </a:r>
            <a:r>
              <a:rPr lang="en-US" sz="2000" dirty="0" err="1"/>
              <a:t>hjemmet</a:t>
            </a:r>
            <a:r>
              <a:rPr lang="en-US" sz="2000" dirty="0"/>
              <a:t> for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samtale</a:t>
            </a:r>
            <a:r>
              <a:rPr lang="en-US" sz="2000" dirty="0"/>
              <a:t> om </a:t>
            </a:r>
            <a:r>
              <a:rPr lang="en-US" sz="2000" dirty="0" err="1"/>
              <a:t>neste</a:t>
            </a:r>
            <a:r>
              <a:rPr lang="en-US" sz="2000" dirty="0"/>
              <a:t> </a:t>
            </a:r>
            <a:r>
              <a:rPr lang="en-US" sz="2000" dirty="0" err="1"/>
              <a:t>samling</a:t>
            </a:r>
            <a:r>
              <a:rPr lang="en-US" sz="2000" dirty="0"/>
              <a:t>. </a:t>
            </a:r>
          </a:p>
          <a:p>
            <a:pPr>
              <a:buFont typeface=""/>
              <a:buChar char="•"/>
            </a:pPr>
            <a:r>
              <a:rPr lang="en-US" sz="2000" dirty="0"/>
              <a:t> </a:t>
            </a:r>
            <a:r>
              <a:rPr lang="en-US" sz="2000" dirty="0" err="1"/>
              <a:t>Samlingene</a:t>
            </a:r>
            <a:r>
              <a:rPr lang="en-US" sz="2000" dirty="0"/>
              <a:t> er </a:t>
            </a:r>
            <a:r>
              <a:rPr lang="en-US" sz="2000" dirty="0" err="1"/>
              <a:t>mobilfrie</a:t>
            </a:r>
            <a:r>
              <a:rPr lang="en-US" sz="2000" dirty="0"/>
              <a:t>.</a:t>
            </a:r>
          </a:p>
          <a:p>
            <a:pPr>
              <a:buFont typeface=""/>
              <a:buChar char="•"/>
            </a:pPr>
            <a:endParaRPr lang="en-US" dirty="0"/>
          </a:p>
          <a:p>
            <a:pPr>
              <a:buFont typeface=""/>
              <a:buChar char="•"/>
            </a:pPr>
            <a:endParaRPr lang="en-US" dirty="0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1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7334" y="354281"/>
            <a:ext cx="8585463" cy="2620720"/>
          </a:xfrm>
        </p:spPr>
        <p:txBody>
          <a:bodyPr>
            <a:normAutofit/>
          </a:bodyPr>
          <a:lstStyle/>
          <a:p>
            <a:r>
              <a:rPr lang="nb-NO" dirty="0"/>
              <a:t>Konfirmasjonen</a:t>
            </a:r>
            <a:br>
              <a:rPr lang="nb-NO" dirty="0"/>
            </a:br>
            <a:r>
              <a:rPr lang="nb-NO" sz="2800" dirty="0">
                <a:solidFill>
                  <a:schemeClr val="tx1"/>
                </a:solidFill>
              </a:rPr>
              <a:t>En stor dag! </a:t>
            </a:r>
            <a:br>
              <a:rPr lang="nb-NO" sz="2800" dirty="0"/>
            </a:br>
            <a:r>
              <a:rPr lang="nb-NO" sz="2800" dirty="0">
                <a:solidFill>
                  <a:schemeClr val="tx1"/>
                </a:solidFill>
              </a:rPr>
              <a:t>Mange måter å feire på.</a:t>
            </a:r>
            <a:br>
              <a:rPr lang="nb-NO" sz="2800" dirty="0"/>
            </a:br>
            <a:r>
              <a:rPr lang="nb-NO" sz="2800" dirty="0">
                <a:solidFill>
                  <a:schemeClr val="tx1"/>
                </a:solidFill>
              </a:rPr>
              <a:t>Pust med magen. </a:t>
            </a:r>
            <a:br>
              <a:rPr lang="nb-NO" sz="2800" dirty="0"/>
            </a:br>
            <a:r>
              <a:rPr lang="nb-NO" sz="2800" dirty="0">
                <a:solidFill>
                  <a:schemeClr val="tx1"/>
                </a:solidFill>
              </a:rPr>
              <a:t>Våre kirker.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9837" y="2963796"/>
            <a:ext cx="8596668" cy="38898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b="1"/>
              <a:t>Lørdag 8. mai i Bratsberg og </a:t>
            </a:r>
            <a:r>
              <a:rPr lang="nb-NO" sz="2800" b="1" dirty="0"/>
              <a:t>Hoeggen kirke </a:t>
            </a:r>
          </a:p>
          <a:p>
            <a:r>
              <a:rPr lang="nb-NO" sz="2800" b="1"/>
              <a:t>Lørdag 22. mai i Hoeggen kirke og Leira kapell eller Tempe kirke</a:t>
            </a:r>
            <a:endParaRPr lang="nb-NO" sz="2800"/>
          </a:p>
          <a:p>
            <a:r>
              <a:rPr lang="nb-NO" sz="2800" b="1"/>
              <a:t>Lørdag 29. mai i Hoeggen kirke og Leira kapell eller Tempe kirke.</a:t>
            </a:r>
            <a:endParaRPr lang="nb-NO" sz="2800"/>
          </a:p>
          <a:p>
            <a:r>
              <a:rPr lang="nb-NO" sz="2800" b="1"/>
              <a:t>Lørdag 14. august i Hoeggen kirke</a:t>
            </a:r>
            <a:endParaRPr lang="nb-NO" sz="280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735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Påmelding og praktisk informasjon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0456" y="1406506"/>
            <a:ext cx="8596668" cy="51902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 sz="2000" dirty="0"/>
              <a:t>Påmelding skjer på vår kjemmeside: </a:t>
            </a:r>
            <a:r>
              <a:rPr lang="nb-NO" sz="2000" dirty="0">
                <a:hlinkClick r:id="rId2"/>
              </a:rPr>
              <a:t>www.kirken.no/nidelven</a:t>
            </a:r>
            <a:endParaRPr lang="nb-NO" sz="2000" dirty="0"/>
          </a:p>
          <a:p>
            <a:r>
              <a:rPr lang="nb-NO" sz="2000" dirty="0"/>
              <a:t>Husk rett personalia på rett person, legg til alle foresatte. Legg inn dåpsdato</a:t>
            </a:r>
          </a:p>
          <a:p>
            <a:r>
              <a:rPr lang="nb-NO" sz="2000" dirty="0"/>
              <a:t>Velg leir og konfirmasjonsdag</a:t>
            </a:r>
          </a:p>
          <a:p>
            <a:r>
              <a:rPr lang="nb-NO" sz="2000" dirty="0"/>
              <a:t>Gi oss beskjed om allergier, tilrettelegginger, spesielle behov og annen informasjon som gjør at vi kan møte konfirmanten godt. </a:t>
            </a:r>
          </a:p>
          <a:p>
            <a:r>
              <a:rPr lang="nb-NO" sz="2000" dirty="0"/>
              <a:t>Velg aktiviteter som dere foresatte kan være med på. </a:t>
            </a:r>
          </a:p>
          <a:p>
            <a:r>
              <a:rPr lang="nb-NO" sz="2000" dirty="0"/>
              <a:t>Det er ikke noe hastverk med skjema, bruk god tid.</a:t>
            </a:r>
          </a:p>
          <a:p>
            <a:endParaRPr lang="nb-NO" sz="2000" dirty="0"/>
          </a:p>
          <a:p>
            <a:r>
              <a:rPr lang="nb-NO" sz="2000"/>
              <a:t>Økonomi: Juleleir koster 500kr. KonfACTION koster 3100kr (eller 2700kr med </a:t>
            </a:r>
            <a:r>
              <a:rPr lang="nb-NO" sz="2000" err="1"/>
              <a:t>medlemskontigent</a:t>
            </a:r>
            <a:r>
              <a:rPr lang="nb-NO" sz="2000" dirty="0"/>
              <a:t> på 120kr). Hvis økonomi er en utfordring så ta kontakt.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729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41287F-841E-F293-742D-B9C05576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5118"/>
            <a:ext cx="540299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 dirty="0"/>
              <a:t>Påmeldingen åpner på nettsiden </a:t>
            </a:r>
            <a:r>
              <a:rPr lang="nb-NO" sz="2400"/>
              <a:t>vår kl. 12:00, 1. mai. </a:t>
            </a:r>
            <a:endParaRPr lang="nb-NO" sz="2400" dirty="0"/>
          </a:p>
          <a:p>
            <a:r>
              <a:rPr lang="nb-NO" sz="2400" b="1"/>
              <a:t>KonfACTION må </a:t>
            </a:r>
            <a:r>
              <a:rPr lang="nb-NO" sz="2400" b="1" dirty="0"/>
              <a:t>velge aktiviteter </a:t>
            </a:r>
            <a:r>
              <a:rPr lang="nb-NO" sz="2400" b="1"/>
              <a:t>innen 1. juni</a:t>
            </a:r>
            <a:endParaRPr lang="nb-NO" sz="2400"/>
          </a:p>
          <a:p>
            <a:r>
              <a:rPr lang="nb-NO" sz="2400" dirty="0"/>
              <a:t>Velkommen som konfirmant! Vi er tilgjengelige for spørsmål</a:t>
            </a:r>
          </a:p>
        </p:txBody>
      </p:sp>
      <p:pic>
        <p:nvPicPr>
          <p:cNvPr id="4" name="Bilde 3" descr="Konf22 – Sørkedalen Kirke – Fotograf Von kommunikasjon_10">
            <a:extLst>
              <a:ext uri="{FF2B5EF4-FFF2-40B4-BE49-F238E27FC236}">
                <a16:creationId xmlns:a16="http://schemas.microsoft.com/office/drawing/2014/main" id="{D8D96BB5-1458-9BF9-55CD-CD012873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18" y="1539689"/>
            <a:ext cx="5948081" cy="40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8904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F4D0F8E9F8E74FAA934111D5062CCB" ma:contentTypeVersion="18" ma:contentTypeDescription="Opprett et nytt dokument." ma:contentTypeScope="" ma:versionID="2b1a066ee9860557879a80f66aad53da">
  <xsd:schema xmlns:xsd="http://www.w3.org/2001/XMLSchema" xmlns:xs="http://www.w3.org/2001/XMLSchema" xmlns:p="http://schemas.microsoft.com/office/2006/metadata/properties" xmlns:ns2="1be51b6c-49d2-44c4-b824-afc84ace3b8f" xmlns:ns3="ba553164-b9d1-4c17-96fb-ffeb6e47192c" targetNamespace="http://schemas.microsoft.com/office/2006/metadata/properties" ma:root="true" ma:fieldsID="1f78c8c704497f72362b93c0eb92563b" ns2:_="" ns3:_="">
    <xsd:import namespace="1be51b6c-49d2-44c4-b824-afc84ace3b8f"/>
    <xsd:import namespace="ba553164-b9d1-4c17-96fb-ffeb6e4719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51b6c-49d2-44c4-b824-afc84ace3b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3164-b9d1-4c17-96fb-ffeb6e47192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50fe377-6899-46fd-b76d-5a507e08b44a}" ma:internalName="TaxCatchAll" ma:showField="CatchAllData" ma:web="ba553164-b9d1-4c17-96fb-ffeb6e4719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e51b6c-49d2-44c4-b824-afc84ace3b8f">
      <Terms xmlns="http://schemas.microsoft.com/office/infopath/2007/PartnerControls"/>
    </lcf76f155ced4ddcb4097134ff3c332f>
    <TaxCatchAll xmlns="ba553164-b9d1-4c17-96fb-ffeb6e47192c" xsi:nil="true"/>
  </documentManagement>
</p:properties>
</file>

<file path=customXml/itemProps1.xml><?xml version="1.0" encoding="utf-8"?>
<ds:datastoreItem xmlns:ds="http://schemas.openxmlformats.org/officeDocument/2006/customXml" ds:itemID="{35F8F09B-CB64-44E2-9292-22836F4124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e51b6c-49d2-44c4-b824-afc84ace3b8f"/>
    <ds:schemaRef ds:uri="ba553164-b9d1-4c17-96fb-ffeb6e4719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EE2DC7-62A9-44DE-915C-EBCA274319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CEC613-D27D-4468-AF83-21CBC6ACF451}">
  <ds:schemaRefs>
    <ds:schemaRef ds:uri="http://schemas.microsoft.com/office/infopath/2007/PartnerControls"/>
    <ds:schemaRef ds:uri="http://purl.org/dc/elements/1.1/"/>
    <ds:schemaRef ds:uri="ba553164-b9d1-4c17-96fb-ffeb6e47192c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1be51b6c-49d2-44c4-b824-afc84ace3b8f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389</TotalTime>
  <Words>586</Words>
  <Application>Microsoft Office PowerPoint</Application>
  <PresentationFormat>Widescreen</PresentationFormat>
  <Paragraphs>60</Paragraphs>
  <Slides>9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Trebuchet MS</vt:lpstr>
      <vt:lpstr>Wingdings 3</vt:lpstr>
      <vt:lpstr>Fasett</vt:lpstr>
      <vt:lpstr>Grensesnittobjekt for pakkeverktøy</vt:lpstr>
      <vt:lpstr>Konfirmasjon i Nidelven menighet 2027 </vt:lpstr>
      <vt:lpstr>Konfirmasjon – hvorfor? </vt:lpstr>
      <vt:lpstr>Vårt konfirmanttilbud</vt:lpstr>
      <vt:lpstr>Seminarer Vi møtes til et felleskap og deler oss i små grupper for undervisning</vt:lpstr>
      <vt:lpstr>Felleskap sammen og for andre</vt:lpstr>
      <vt:lpstr>Leir Velges ved påmelding. Har forskjellig egenandel.</vt:lpstr>
      <vt:lpstr>Konfirmasjonen En stor dag!  Mange måter å feire på. Pust med magen.  Våre kirker.</vt:lpstr>
      <vt:lpstr>Påmelding og praktisk informasjon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Konfirmasjon i Nidelven menighet 2023/24</dc:title>
  <dc:creator>Knut Ove Sætherskar</dc:creator>
  <cp:lastModifiedBy>Knut Ove Sætherskar</cp:lastModifiedBy>
  <cp:revision>456</cp:revision>
  <dcterms:created xsi:type="dcterms:W3CDTF">2023-06-13T08:42:28Z</dcterms:created>
  <dcterms:modified xsi:type="dcterms:W3CDTF">2026-05-01T09:42:16Z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0x010100B5F4D0F8E9F8E74FAA934111D5062CCB</vt:lpwstr>
  </property>
  <property fmtid="{D5CDD505-2E9C-101B-9397-08002B2CF9AE}" pid="3" name="MediaServiceImageTags">
    <vt:lpwstr/>
  </property>
</Properties>
</file>