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37"/>
  </p:handoutMasterIdLst>
  <p:sldIdLst>
    <p:sldId id="259" r:id="rId5"/>
    <p:sldId id="262" r:id="rId6"/>
    <p:sldId id="260" r:id="rId7"/>
    <p:sldId id="265" r:id="rId8"/>
    <p:sldId id="264" r:id="rId9"/>
    <p:sldId id="269" r:id="rId10"/>
    <p:sldId id="270" r:id="rId11"/>
    <p:sldId id="271" r:id="rId12"/>
    <p:sldId id="302" r:id="rId13"/>
    <p:sldId id="303" r:id="rId14"/>
    <p:sldId id="301" r:id="rId15"/>
    <p:sldId id="266" r:id="rId16"/>
    <p:sldId id="267" r:id="rId17"/>
    <p:sldId id="274" r:id="rId18"/>
    <p:sldId id="296" r:id="rId19"/>
    <p:sldId id="295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9" r:id="rId28"/>
    <p:sldId id="290" r:id="rId29"/>
    <p:sldId id="298" r:id="rId30"/>
    <p:sldId id="299" r:id="rId31"/>
    <p:sldId id="300" r:id="rId32"/>
    <p:sldId id="305" r:id="rId33"/>
    <p:sldId id="304" r:id="rId34"/>
    <p:sldId id="306" r:id="rId35"/>
    <p:sldId id="292" r:id="rId36"/>
  </p:sldIdLst>
  <p:sldSz cx="12192000" cy="6858000"/>
  <p:notesSz cx="6797675" cy="9926638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B93"/>
    <a:srgbClr val="5B9BD5"/>
    <a:srgbClr val="0B8463"/>
    <a:srgbClr val="86E6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4F0BEC-315E-4059-A60D-631AFC25DF55}" v="1" dt="2023-05-04T08:27:01.7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irik Jørgensen" userId="a4e8bb04-7b1b-4537-ab0a-66461ffad803" providerId="ADAL" clId="{604F0BEC-315E-4059-A60D-631AFC25DF55}"/>
    <pc:docChg chg="delSld modSld">
      <pc:chgData name="Eirik Jørgensen" userId="a4e8bb04-7b1b-4537-ab0a-66461ffad803" providerId="ADAL" clId="{604F0BEC-315E-4059-A60D-631AFC25DF55}" dt="2023-05-04T08:30:51.434" v="114" actId="47"/>
      <pc:docMkLst>
        <pc:docMk/>
      </pc:docMkLst>
      <pc:sldChg chg="del">
        <pc:chgData name="Eirik Jørgensen" userId="a4e8bb04-7b1b-4537-ab0a-66461ffad803" providerId="ADAL" clId="{604F0BEC-315E-4059-A60D-631AFC25DF55}" dt="2023-05-04T08:30:51.434" v="114" actId="47"/>
        <pc:sldMkLst>
          <pc:docMk/>
          <pc:sldMk cId="954427253" sldId="258"/>
        </pc:sldMkLst>
      </pc:sldChg>
      <pc:sldChg chg="del">
        <pc:chgData name="Eirik Jørgensen" userId="a4e8bb04-7b1b-4537-ab0a-66461ffad803" providerId="ADAL" clId="{604F0BEC-315E-4059-A60D-631AFC25DF55}" dt="2023-05-04T08:26:45.559" v="0" actId="47"/>
        <pc:sldMkLst>
          <pc:docMk/>
          <pc:sldMk cId="131727639" sldId="293"/>
        </pc:sldMkLst>
      </pc:sldChg>
      <pc:sldChg chg="del">
        <pc:chgData name="Eirik Jørgensen" userId="a4e8bb04-7b1b-4537-ab0a-66461ffad803" providerId="ADAL" clId="{604F0BEC-315E-4059-A60D-631AFC25DF55}" dt="2023-05-04T08:26:47.357" v="1" actId="47"/>
        <pc:sldMkLst>
          <pc:docMk/>
          <pc:sldMk cId="1262957190" sldId="297"/>
        </pc:sldMkLst>
      </pc:sldChg>
      <pc:sldChg chg="modSp mod">
        <pc:chgData name="Eirik Jørgensen" userId="a4e8bb04-7b1b-4537-ab0a-66461ffad803" providerId="ADAL" clId="{604F0BEC-315E-4059-A60D-631AFC25DF55}" dt="2023-05-04T08:28:12.756" v="113" actId="1076"/>
        <pc:sldMkLst>
          <pc:docMk/>
          <pc:sldMk cId="4173114152" sldId="303"/>
        </pc:sldMkLst>
        <pc:spChg chg="mod">
          <ac:chgData name="Eirik Jørgensen" userId="a4e8bb04-7b1b-4537-ab0a-66461ffad803" providerId="ADAL" clId="{604F0BEC-315E-4059-A60D-631AFC25DF55}" dt="2023-05-04T08:27:41.777" v="79" actId="14100"/>
          <ac:spMkLst>
            <pc:docMk/>
            <pc:sldMk cId="4173114152" sldId="303"/>
            <ac:spMk id="2" creationId="{C418ED5E-92C7-5500-DCA4-033BC4E69CFE}"/>
          </ac:spMkLst>
        </pc:spChg>
        <pc:spChg chg="mod">
          <ac:chgData name="Eirik Jørgensen" userId="a4e8bb04-7b1b-4537-ab0a-66461ffad803" providerId="ADAL" clId="{604F0BEC-315E-4059-A60D-631AFC25DF55}" dt="2023-05-04T08:28:12.756" v="113" actId="1076"/>
          <ac:spMkLst>
            <pc:docMk/>
            <pc:sldMk cId="4173114152" sldId="303"/>
            <ac:spMk id="3" creationId="{D839A664-64E0-0507-E640-450E03527884}"/>
          </ac:spMkLst>
        </pc:spChg>
      </pc:sldChg>
      <pc:sldChg chg="addSp modSp mod">
        <pc:chgData name="Eirik Jørgensen" userId="a4e8bb04-7b1b-4537-ab0a-66461ffad803" providerId="ADAL" clId="{604F0BEC-315E-4059-A60D-631AFC25DF55}" dt="2023-05-04T08:27:20.566" v="66" actId="208"/>
        <pc:sldMkLst>
          <pc:docMk/>
          <pc:sldMk cId="1187401726" sldId="304"/>
        </pc:sldMkLst>
        <pc:spChg chg="add mod">
          <ac:chgData name="Eirik Jørgensen" userId="a4e8bb04-7b1b-4537-ab0a-66461ffad803" providerId="ADAL" clId="{604F0BEC-315E-4059-A60D-631AFC25DF55}" dt="2023-05-04T08:27:20.566" v="66" actId="208"/>
          <ac:spMkLst>
            <pc:docMk/>
            <pc:sldMk cId="1187401726" sldId="304"/>
            <ac:spMk id="2" creationId="{6A043F1E-EDE6-4581-ED9A-5D6DF9507928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18F376-EB6D-45C0-AE68-41CA1031F62D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493B06A-4779-4EA0-917F-B6BC1288F5E0}">
      <dgm:prSet/>
      <dgm:spPr/>
      <dgm:t>
        <a:bodyPr/>
        <a:lstStyle/>
        <a:p>
          <a:r>
            <a:rPr lang="nb-NO" dirty="0"/>
            <a:t>Tirsdag, onsdag og torsdag</a:t>
          </a:r>
          <a:endParaRPr lang="en-US" dirty="0"/>
        </a:p>
      </dgm:t>
    </dgm:pt>
    <dgm:pt modelId="{9EADD66B-0DB0-446D-916C-C277C9D68237}" type="parTrans" cxnId="{2DA2E28A-BC82-4B75-ABCC-2FE92D01486E}">
      <dgm:prSet/>
      <dgm:spPr/>
      <dgm:t>
        <a:bodyPr/>
        <a:lstStyle/>
        <a:p>
          <a:endParaRPr lang="en-US"/>
        </a:p>
      </dgm:t>
    </dgm:pt>
    <dgm:pt modelId="{21BF2D3A-C1CD-475C-B425-C7C258078208}" type="sibTrans" cxnId="{2DA2E28A-BC82-4B75-ABCC-2FE92D01486E}">
      <dgm:prSet/>
      <dgm:spPr/>
      <dgm:t>
        <a:bodyPr/>
        <a:lstStyle/>
        <a:p>
          <a:endParaRPr lang="en-US"/>
        </a:p>
      </dgm:t>
    </dgm:pt>
    <dgm:pt modelId="{C1FDCDB2-DED8-4023-9EB3-F1F9180A8D4A}">
      <dgm:prSet/>
      <dgm:spPr/>
      <dgm:t>
        <a:bodyPr/>
        <a:lstStyle/>
        <a:p>
          <a:r>
            <a:rPr lang="nb-NO" dirty="0"/>
            <a:t>Elever ved Ugla skole kl. 16:30-18:00</a:t>
          </a:r>
          <a:endParaRPr lang="en-US" dirty="0"/>
        </a:p>
      </dgm:t>
    </dgm:pt>
    <dgm:pt modelId="{8D47AF4E-1FF4-420B-A53B-3CA1177AE243}" type="parTrans" cxnId="{9020E08C-E883-43D2-9CBD-176B5726403E}">
      <dgm:prSet/>
      <dgm:spPr/>
      <dgm:t>
        <a:bodyPr/>
        <a:lstStyle/>
        <a:p>
          <a:endParaRPr lang="en-US"/>
        </a:p>
      </dgm:t>
    </dgm:pt>
    <dgm:pt modelId="{C4F11A0D-74CD-4B77-91D2-137B44605C96}" type="sibTrans" cxnId="{9020E08C-E883-43D2-9CBD-176B5726403E}">
      <dgm:prSet/>
      <dgm:spPr/>
      <dgm:t>
        <a:bodyPr/>
        <a:lstStyle/>
        <a:p>
          <a:endParaRPr lang="en-US"/>
        </a:p>
      </dgm:t>
    </dgm:pt>
    <dgm:pt modelId="{5F6D5B29-AED7-409A-8C7C-1673D9B8FD2E}">
      <dgm:prSet/>
      <dgm:spPr/>
      <dgm:t>
        <a:bodyPr/>
        <a:lstStyle/>
        <a:p>
          <a:r>
            <a:rPr lang="nb-NO"/>
            <a:t>Elever ved Selsbakk &amp; andre skoler kl. 18:30-20:00</a:t>
          </a:r>
          <a:endParaRPr lang="en-US"/>
        </a:p>
      </dgm:t>
    </dgm:pt>
    <dgm:pt modelId="{0C8FB7C8-369C-448D-9CA1-B7920F6F6D37}" type="parTrans" cxnId="{29AC60C5-0D9F-4F28-B84B-CB755E704D1B}">
      <dgm:prSet/>
      <dgm:spPr/>
      <dgm:t>
        <a:bodyPr/>
        <a:lstStyle/>
        <a:p>
          <a:endParaRPr lang="en-US"/>
        </a:p>
      </dgm:t>
    </dgm:pt>
    <dgm:pt modelId="{23851264-B3BF-43FE-8985-0C6D6BFB4667}" type="sibTrans" cxnId="{29AC60C5-0D9F-4F28-B84B-CB755E704D1B}">
      <dgm:prSet/>
      <dgm:spPr/>
      <dgm:t>
        <a:bodyPr/>
        <a:lstStyle/>
        <a:p>
          <a:endParaRPr lang="en-US"/>
        </a:p>
      </dgm:t>
    </dgm:pt>
    <dgm:pt modelId="{0208B712-E3FC-470E-B4DF-69A9960CE3B2}" type="pres">
      <dgm:prSet presAssocID="{8D18F376-EB6D-45C0-AE68-41CA1031F62D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B901799-DB4D-42F1-9EAB-DF06BF3C73D5}" type="pres">
      <dgm:prSet presAssocID="{8D18F376-EB6D-45C0-AE68-41CA1031F62D}" presName="hierFlow" presStyleCnt="0"/>
      <dgm:spPr/>
    </dgm:pt>
    <dgm:pt modelId="{0743DD85-AB06-4455-809C-EE890FFAE27B}" type="pres">
      <dgm:prSet presAssocID="{8D18F376-EB6D-45C0-AE68-41CA1031F62D}" presName="firstBuf" presStyleCnt="0"/>
      <dgm:spPr/>
    </dgm:pt>
    <dgm:pt modelId="{368EBC47-EE27-443E-A20E-A821923EE817}" type="pres">
      <dgm:prSet presAssocID="{8D18F376-EB6D-45C0-AE68-41CA1031F62D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269388B9-9A65-4A24-81DD-C7EF331445E6}" type="pres">
      <dgm:prSet presAssocID="{F493B06A-4779-4EA0-917F-B6BC1288F5E0}" presName="Name14" presStyleCnt="0"/>
      <dgm:spPr/>
    </dgm:pt>
    <dgm:pt modelId="{A9681C24-78E8-4F57-8580-0B5FB79E2F56}" type="pres">
      <dgm:prSet presAssocID="{F493B06A-4779-4EA0-917F-B6BC1288F5E0}" presName="level1Shape" presStyleLbl="node0" presStyleIdx="0" presStyleCnt="1" custLinFactNeighborY="237">
        <dgm:presLayoutVars>
          <dgm:chPref val="3"/>
        </dgm:presLayoutVars>
      </dgm:prSet>
      <dgm:spPr/>
    </dgm:pt>
    <dgm:pt modelId="{7D68DF3F-29A6-44A0-A3E9-AD7300537B45}" type="pres">
      <dgm:prSet presAssocID="{F493B06A-4779-4EA0-917F-B6BC1288F5E0}" presName="hierChild2" presStyleCnt="0"/>
      <dgm:spPr/>
    </dgm:pt>
    <dgm:pt modelId="{EA6F3B26-FCA8-463E-BBB6-C0290F9858E3}" type="pres">
      <dgm:prSet presAssocID="{8D18F376-EB6D-45C0-AE68-41CA1031F62D}" presName="bgShapesFlow" presStyleCnt="0"/>
      <dgm:spPr/>
    </dgm:pt>
    <dgm:pt modelId="{F8894B39-F7FA-4C06-93A5-53D7CCADD796}" type="pres">
      <dgm:prSet presAssocID="{C1FDCDB2-DED8-4023-9EB3-F1F9180A8D4A}" presName="rectComp" presStyleCnt="0"/>
      <dgm:spPr/>
    </dgm:pt>
    <dgm:pt modelId="{F351A16E-63F1-427A-BC90-3EDF2DB753EA}" type="pres">
      <dgm:prSet presAssocID="{C1FDCDB2-DED8-4023-9EB3-F1F9180A8D4A}" presName="bgRect" presStyleLbl="bgShp" presStyleIdx="0" presStyleCnt="2"/>
      <dgm:spPr/>
    </dgm:pt>
    <dgm:pt modelId="{E2EA1C61-A8BC-4ADA-B447-4C32F25DFDD7}" type="pres">
      <dgm:prSet presAssocID="{C1FDCDB2-DED8-4023-9EB3-F1F9180A8D4A}" presName="bgRectTx" presStyleLbl="bgShp" presStyleIdx="0" presStyleCnt="2">
        <dgm:presLayoutVars>
          <dgm:bulletEnabled val="1"/>
        </dgm:presLayoutVars>
      </dgm:prSet>
      <dgm:spPr/>
    </dgm:pt>
    <dgm:pt modelId="{3B60A87D-0905-49FD-8D36-43FF395CF1E1}" type="pres">
      <dgm:prSet presAssocID="{C1FDCDB2-DED8-4023-9EB3-F1F9180A8D4A}" presName="spComp" presStyleCnt="0"/>
      <dgm:spPr/>
    </dgm:pt>
    <dgm:pt modelId="{252B89CC-9C98-4E22-9693-876A6EA911C9}" type="pres">
      <dgm:prSet presAssocID="{C1FDCDB2-DED8-4023-9EB3-F1F9180A8D4A}" presName="vSp" presStyleCnt="0"/>
      <dgm:spPr/>
    </dgm:pt>
    <dgm:pt modelId="{175296E6-77BE-4774-8AF0-7ED2211EB428}" type="pres">
      <dgm:prSet presAssocID="{5F6D5B29-AED7-409A-8C7C-1673D9B8FD2E}" presName="rectComp" presStyleCnt="0"/>
      <dgm:spPr/>
    </dgm:pt>
    <dgm:pt modelId="{F02ADCAE-8926-48EE-BA5A-0C76902F1CD9}" type="pres">
      <dgm:prSet presAssocID="{5F6D5B29-AED7-409A-8C7C-1673D9B8FD2E}" presName="bgRect" presStyleLbl="bgShp" presStyleIdx="1" presStyleCnt="2"/>
      <dgm:spPr/>
    </dgm:pt>
    <dgm:pt modelId="{0605A284-27A5-4BA6-8A2D-7A4905C339DD}" type="pres">
      <dgm:prSet presAssocID="{5F6D5B29-AED7-409A-8C7C-1673D9B8FD2E}" presName="bgRectTx" presStyleLbl="bgShp" presStyleIdx="1" presStyleCnt="2">
        <dgm:presLayoutVars>
          <dgm:bulletEnabled val="1"/>
        </dgm:presLayoutVars>
      </dgm:prSet>
      <dgm:spPr/>
    </dgm:pt>
  </dgm:ptLst>
  <dgm:cxnLst>
    <dgm:cxn modelId="{F92E4A34-3ABD-4A55-A515-B3E4860B6EF3}" type="presOf" srcId="{5F6D5B29-AED7-409A-8C7C-1673D9B8FD2E}" destId="{F02ADCAE-8926-48EE-BA5A-0C76902F1CD9}" srcOrd="0" destOrd="0" presId="urn:microsoft.com/office/officeart/2005/8/layout/hierarchy6"/>
    <dgm:cxn modelId="{2DA2E28A-BC82-4B75-ABCC-2FE92D01486E}" srcId="{8D18F376-EB6D-45C0-AE68-41CA1031F62D}" destId="{F493B06A-4779-4EA0-917F-B6BC1288F5E0}" srcOrd="0" destOrd="0" parTransId="{9EADD66B-0DB0-446D-916C-C277C9D68237}" sibTransId="{21BF2D3A-C1CD-475C-B425-C7C258078208}"/>
    <dgm:cxn modelId="{9020E08C-E883-43D2-9CBD-176B5726403E}" srcId="{8D18F376-EB6D-45C0-AE68-41CA1031F62D}" destId="{C1FDCDB2-DED8-4023-9EB3-F1F9180A8D4A}" srcOrd="1" destOrd="0" parTransId="{8D47AF4E-1FF4-420B-A53B-3CA1177AE243}" sibTransId="{C4F11A0D-74CD-4B77-91D2-137B44605C96}"/>
    <dgm:cxn modelId="{D42DF58E-B60D-4CB6-8D33-C492AAE018E9}" type="presOf" srcId="{5F6D5B29-AED7-409A-8C7C-1673D9B8FD2E}" destId="{0605A284-27A5-4BA6-8A2D-7A4905C339DD}" srcOrd="1" destOrd="0" presId="urn:microsoft.com/office/officeart/2005/8/layout/hierarchy6"/>
    <dgm:cxn modelId="{707A6EA3-2ED8-4CE8-91C0-2BC5E33B127C}" type="presOf" srcId="{C1FDCDB2-DED8-4023-9EB3-F1F9180A8D4A}" destId="{F351A16E-63F1-427A-BC90-3EDF2DB753EA}" srcOrd="0" destOrd="0" presId="urn:microsoft.com/office/officeart/2005/8/layout/hierarchy6"/>
    <dgm:cxn modelId="{F7AEDAB7-787F-4DAD-83C3-1399A06F0B84}" type="presOf" srcId="{F493B06A-4779-4EA0-917F-B6BC1288F5E0}" destId="{A9681C24-78E8-4F57-8580-0B5FB79E2F56}" srcOrd="0" destOrd="0" presId="urn:microsoft.com/office/officeart/2005/8/layout/hierarchy6"/>
    <dgm:cxn modelId="{29AC60C5-0D9F-4F28-B84B-CB755E704D1B}" srcId="{8D18F376-EB6D-45C0-AE68-41CA1031F62D}" destId="{5F6D5B29-AED7-409A-8C7C-1673D9B8FD2E}" srcOrd="2" destOrd="0" parTransId="{0C8FB7C8-369C-448D-9CA1-B7920F6F6D37}" sibTransId="{23851264-B3BF-43FE-8985-0C6D6BFB4667}"/>
    <dgm:cxn modelId="{313CA5EF-1B3C-47E1-BFEA-BA44D80CED37}" type="presOf" srcId="{C1FDCDB2-DED8-4023-9EB3-F1F9180A8D4A}" destId="{E2EA1C61-A8BC-4ADA-B447-4C32F25DFDD7}" srcOrd="1" destOrd="0" presId="urn:microsoft.com/office/officeart/2005/8/layout/hierarchy6"/>
    <dgm:cxn modelId="{4EC3EEEF-4B0D-48A4-B44C-F44455F6F267}" type="presOf" srcId="{8D18F376-EB6D-45C0-AE68-41CA1031F62D}" destId="{0208B712-E3FC-470E-B4DF-69A9960CE3B2}" srcOrd="0" destOrd="0" presId="urn:microsoft.com/office/officeart/2005/8/layout/hierarchy6"/>
    <dgm:cxn modelId="{BAC286B4-7E3A-49F0-B0EC-FAAE16CD5998}" type="presParOf" srcId="{0208B712-E3FC-470E-B4DF-69A9960CE3B2}" destId="{AB901799-DB4D-42F1-9EAB-DF06BF3C73D5}" srcOrd="0" destOrd="0" presId="urn:microsoft.com/office/officeart/2005/8/layout/hierarchy6"/>
    <dgm:cxn modelId="{CE3EC956-DE38-4E84-B1BA-D312A1DD80D4}" type="presParOf" srcId="{AB901799-DB4D-42F1-9EAB-DF06BF3C73D5}" destId="{0743DD85-AB06-4455-809C-EE890FFAE27B}" srcOrd="0" destOrd="0" presId="urn:microsoft.com/office/officeart/2005/8/layout/hierarchy6"/>
    <dgm:cxn modelId="{6B04EA36-53D5-4869-B24D-FD645122E3B0}" type="presParOf" srcId="{AB901799-DB4D-42F1-9EAB-DF06BF3C73D5}" destId="{368EBC47-EE27-443E-A20E-A821923EE817}" srcOrd="1" destOrd="0" presId="urn:microsoft.com/office/officeart/2005/8/layout/hierarchy6"/>
    <dgm:cxn modelId="{2E1C601F-E949-41F7-8C12-07BB9DEAC2CA}" type="presParOf" srcId="{368EBC47-EE27-443E-A20E-A821923EE817}" destId="{269388B9-9A65-4A24-81DD-C7EF331445E6}" srcOrd="0" destOrd="0" presId="urn:microsoft.com/office/officeart/2005/8/layout/hierarchy6"/>
    <dgm:cxn modelId="{C6E6FEBF-CD66-484F-9614-246A995BC5FE}" type="presParOf" srcId="{269388B9-9A65-4A24-81DD-C7EF331445E6}" destId="{A9681C24-78E8-4F57-8580-0B5FB79E2F56}" srcOrd="0" destOrd="0" presId="urn:microsoft.com/office/officeart/2005/8/layout/hierarchy6"/>
    <dgm:cxn modelId="{416CA4F1-DB53-4583-BD84-D11EEA38D3B3}" type="presParOf" srcId="{269388B9-9A65-4A24-81DD-C7EF331445E6}" destId="{7D68DF3F-29A6-44A0-A3E9-AD7300537B45}" srcOrd="1" destOrd="0" presId="urn:microsoft.com/office/officeart/2005/8/layout/hierarchy6"/>
    <dgm:cxn modelId="{C6E8CB98-B89E-4272-9A90-845420A177CE}" type="presParOf" srcId="{0208B712-E3FC-470E-B4DF-69A9960CE3B2}" destId="{EA6F3B26-FCA8-463E-BBB6-C0290F9858E3}" srcOrd="1" destOrd="0" presId="urn:microsoft.com/office/officeart/2005/8/layout/hierarchy6"/>
    <dgm:cxn modelId="{6AB56C96-FDB1-41C4-9184-C6D9CE768E42}" type="presParOf" srcId="{EA6F3B26-FCA8-463E-BBB6-C0290F9858E3}" destId="{F8894B39-F7FA-4C06-93A5-53D7CCADD796}" srcOrd="0" destOrd="0" presId="urn:microsoft.com/office/officeart/2005/8/layout/hierarchy6"/>
    <dgm:cxn modelId="{ADBC31BD-B476-44BB-A7E3-3569363ACDC1}" type="presParOf" srcId="{F8894B39-F7FA-4C06-93A5-53D7CCADD796}" destId="{F351A16E-63F1-427A-BC90-3EDF2DB753EA}" srcOrd="0" destOrd="0" presId="urn:microsoft.com/office/officeart/2005/8/layout/hierarchy6"/>
    <dgm:cxn modelId="{E1BBDC37-BDE0-42F0-8C63-46BEACE49BB1}" type="presParOf" srcId="{F8894B39-F7FA-4C06-93A5-53D7CCADD796}" destId="{E2EA1C61-A8BC-4ADA-B447-4C32F25DFDD7}" srcOrd="1" destOrd="0" presId="urn:microsoft.com/office/officeart/2005/8/layout/hierarchy6"/>
    <dgm:cxn modelId="{A148CF69-AB43-4B66-85F0-F8EB2EA56738}" type="presParOf" srcId="{EA6F3B26-FCA8-463E-BBB6-C0290F9858E3}" destId="{3B60A87D-0905-49FD-8D36-43FF395CF1E1}" srcOrd="1" destOrd="0" presId="urn:microsoft.com/office/officeart/2005/8/layout/hierarchy6"/>
    <dgm:cxn modelId="{97AE028D-AC56-48C3-A664-B93AD54CB9F9}" type="presParOf" srcId="{3B60A87D-0905-49FD-8D36-43FF395CF1E1}" destId="{252B89CC-9C98-4E22-9693-876A6EA911C9}" srcOrd="0" destOrd="0" presId="urn:microsoft.com/office/officeart/2005/8/layout/hierarchy6"/>
    <dgm:cxn modelId="{F1D4A64C-3A2C-4856-BD74-CE5F69B8C7B8}" type="presParOf" srcId="{EA6F3B26-FCA8-463E-BBB6-C0290F9858E3}" destId="{175296E6-77BE-4774-8AF0-7ED2211EB428}" srcOrd="2" destOrd="0" presId="urn:microsoft.com/office/officeart/2005/8/layout/hierarchy6"/>
    <dgm:cxn modelId="{2C773E59-C3D8-45EB-9D43-B2B0EA121137}" type="presParOf" srcId="{175296E6-77BE-4774-8AF0-7ED2211EB428}" destId="{F02ADCAE-8926-48EE-BA5A-0C76902F1CD9}" srcOrd="0" destOrd="0" presId="urn:microsoft.com/office/officeart/2005/8/layout/hierarchy6"/>
    <dgm:cxn modelId="{58382A27-CE1B-4707-836E-0CE849775119}" type="presParOf" srcId="{175296E6-77BE-4774-8AF0-7ED2211EB428}" destId="{0605A284-27A5-4BA6-8A2D-7A4905C339DD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ADCAE-8926-48EE-BA5A-0C76902F1CD9}">
      <dsp:nvSpPr>
        <dsp:cNvPr id="0" name=""/>
        <dsp:cNvSpPr/>
      </dsp:nvSpPr>
      <dsp:spPr>
        <a:xfrm>
          <a:off x="0" y="2529101"/>
          <a:ext cx="10515600" cy="16851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/>
            <a:t>Elever ved Selsbakk &amp; andre skoler kl. 18:30-20:00</a:t>
          </a:r>
          <a:endParaRPr lang="en-US" sz="2700" kern="1200"/>
        </a:p>
      </dsp:txBody>
      <dsp:txXfrm>
        <a:off x="0" y="2529101"/>
        <a:ext cx="3154680" cy="1685134"/>
      </dsp:txXfrm>
    </dsp:sp>
    <dsp:sp modelId="{F351A16E-63F1-427A-BC90-3EDF2DB753EA}">
      <dsp:nvSpPr>
        <dsp:cNvPr id="0" name=""/>
        <dsp:cNvSpPr/>
      </dsp:nvSpPr>
      <dsp:spPr>
        <a:xfrm>
          <a:off x="0" y="137102"/>
          <a:ext cx="10515600" cy="168513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700" kern="1200" dirty="0"/>
            <a:t>Elever ved Ugla skole kl. 16:30-18:00</a:t>
          </a:r>
          <a:endParaRPr lang="en-US" sz="2700" kern="1200" dirty="0"/>
        </a:p>
      </dsp:txBody>
      <dsp:txXfrm>
        <a:off x="0" y="137102"/>
        <a:ext cx="3154680" cy="1685134"/>
      </dsp:txXfrm>
    </dsp:sp>
    <dsp:sp modelId="{A9681C24-78E8-4F57-8580-0B5FB79E2F56}">
      <dsp:nvSpPr>
        <dsp:cNvPr id="0" name=""/>
        <dsp:cNvSpPr/>
      </dsp:nvSpPr>
      <dsp:spPr>
        <a:xfrm>
          <a:off x="4079242" y="498911"/>
          <a:ext cx="5301483" cy="353432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6500" kern="1200" dirty="0"/>
            <a:t>Tirsdag, onsdag og torsdag</a:t>
          </a:r>
          <a:endParaRPr lang="en-US" sz="6500" kern="1200" dirty="0"/>
        </a:p>
      </dsp:txBody>
      <dsp:txXfrm>
        <a:off x="4182759" y="602428"/>
        <a:ext cx="5094449" cy="33272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95BB88-3430-4DC6-8145-6937653B51ED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814AB-3582-4DD7-B821-5AE5E510733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00057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B35B-9CB9-47DA-97D7-1EB8911549BB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0EF0-461F-4E71-A44D-216525FB3A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73135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B35B-9CB9-47DA-97D7-1EB8911549BB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0EF0-461F-4E71-A44D-216525FB3A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594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B35B-9CB9-47DA-97D7-1EB8911549BB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0EF0-461F-4E71-A44D-216525FB3A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56948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B35B-9CB9-47DA-97D7-1EB8911549BB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0EF0-461F-4E71-A44D-216525FB3A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5949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B35B-9CB9-47DA-97D7-1EB8911549BB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0EF0-461F-4E71-A44D-216525FB3A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87744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B35B-9CB9-47DA-97D7-1EB8911549BB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0EF0-461F-4E71-A44D-216525FB3A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845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B35B-9CB9-47DA-97D7-1EB8911549BB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0EF0-461F-4E71-A44D-216525FB3A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1920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B35B-9CB9-47DA-97D7-1EB8911549BB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0EF0-461F-4E71-A44D-216525FB3A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048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B35B-9CB9-47DA-97D7-1EB8911549BB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0EF0-461F-4E71-A44D-216525FB3A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50128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B35B-9CB9-47DA-97D7-1EB8911549BB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0EF0-461F-4E71-A44D-216525FB3A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7458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FB35B-9CB9-47DA-97D7-1EB8911549BB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8A0EF0-461F-4E71-A44D-216525FB3A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02226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FB35B-9CB9-47DA-97D7-1EB8911549BB}" type="datetimeFigureOut">
              <a:rPr lang="nb-NO" smtClean="0"/>
              <a:t>04.05.2023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A0EF0-461F-4E71-A44D-216525FB3A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85800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by&#229;senkirke.no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by&#229;senkirke.no/" TargetMode="External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person, innendørs, mann, vegg&#10;&#10;Automatisk generert beskrivels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nb-NO" sz="4000" b="1"/>
              <a:t>VELKOMMEN TIL INFOMØTE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nb-NO" sz="2000" b="1" dirty="0"/>
              <a:t>Konfirmasjonsåret 2023/2024 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90218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418ED5E-92C7-5500-DCA4-033BC4E69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764833" cy="1325563"/>
          </a:xfrm>
        </p:spPr>
        <p:txBody>
          <a:bodyPr>
            <a:normAutofit/>
          </a:bodyPr>
          <a:lstStyle/>
          <a:p>
            <a:pPr algn="ctr"/>
            <a:r>
              <a:rPr lang="nb-NO" sz="6000" b="1" i="1" dirty="0">
                <a:solidFill>
                  <a:schemeClr val="bg1"/>
                </a:solidFill>
              </a:rPr>
              <a:t>Global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839A664-64E0-0507-E640-450E03527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842" y="273465"/>
            <a:ext cx="10515600" cy="4351338"/>
          </a:xfrm>
        </p:spPr>
        <p:txBody>
          <a:bodyPr/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sz="3600" dirty="0">
                <a:solidFill>
                  <a:schemeClr val="bg1"/>
                </a:solidFill>
              </a:rPr>
              <a:t>I </a:t>
            </a:r>
            <a:r>
              <a:rPr lang="en-US" altLang="nb-NO" sz="3600" dirty="0" err="1">
                <a:solidFill>
                  <a:schemeClr val="bg1"/>
                </a:solidFill>
              </a:rPr>
              <a:t>samarbeid</a:t>
            </a:r>
            <a:r>
              <a:rPr lang="en-US" altLang="nb-NO" sz="3600" dirty="0">
                <a:solidFill>
                  <a:schemeClr val="bg1"/>
                </a:solidFill>
              </a:rPr>
              <a:t> med </a:t>
            </a:r>
            <a:r>
              <a:rPr lang="en-US" altLang="nb-NO" sz="3600" dirty="0" err="1">
                <a:solidFill>
                  <a:schemeClr val="bg1"/>
                </a:solidFill>
              </a:rPr>
              <a:t>Sjømannskirken</a:t>
            </a:r>
            <a:endParaRPr lang="en-US" altLang="nb-NO" sz="3600" dirty="0">
              <a:solidFill>
                <a:schemeClr val="bg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sz="3600" dirty="0" err="1">
                <a:solidFill>
                  <a:schemeClr val="bg1"/>
                </a:solidFill>
              </a:rPr>
              <a:t>Undervisning</a:t>
            </a:r>
            <a:r>
              <a:rPr lang="en-US" altLang="nb-NO" sz="3600" dirty="0">
                <a:solidFill>
                  <a:schemeClr val="bg1"/>
                </a:solidFill>
              </a:rPr>
              <a:t> 8 </a:t>
            </a:r>
            <a:r>
              <a:rPr lang="en-US" altLang="nb-NO" sz="3600" dirty="0" err="1">
                <a:solidFill>
                  <a:schemeClr val="bg1"/>
                </a:solidFill>
              </a:rPr>
              <a:t>tirsdager</a:t>
            </a:r>
            <a:endParaRPr lang="en-US" altLang="nb-NO" sz="3600" dirty="0">
              <a:solidFill>
                <a:schemeClr val="bg1"/>
              </a:solidFill>
            </a:endParaRP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sz="3600" dirty="0">
                <a:solidFill>
                  <a:schemeClr val="bg1"/>
                </a:solidFill>
              </a:rPr>
              <a:t>Leir: </a:t>
            </a:r>
          </a:p>
          <a:p>
            <a:pPr marL="914400" lvl="1" indent="-228600" algn="l">
              <a:buFont typeface="Arial" panose="020B0604020202020204" pitchFamily="34" charset="0"/>
              <a:buChar char="•"/>
            </a:pPr>
            <a:r>
              <a:rPr lang="en-US" altLang="nb-NO" sz="3200" dirty="0">
                <a:solidFill>
                  <a:schemeClr val="bg1"/>
                </a:solidFill>
              </a:rPr>
              <a:t>Tur </a:t>
            </a:r>
            <a:r>
              <a:rPr lang="en-US" altLang="nb-NO" sz="3200" dirty="0" err="1">
                <a:solidFill>
                  <a:schemeClr val="bg1"/>
                </a:solidFill>
              </a:rPr>
              <a:t>til</a:t>
            </a:r>
            <a:r>
              <a:rPr lang="en-US" altLang="nb-NO" sz="3200" dirty="0">
                <a:solidFill>
                  <a:schemeClr val="bg1"/>
                </a:solidFill>
              </a:rPr>
              <a:t> Hamburg i </a:t>
            </a:r>
            <a:r>
              <a:rPr lang="en-US" altLang="nb-NO" sz="3200" dirty="0" err="1">
                <a:solidFill>
                  <a:schemeClr val="bg1"/>
                </a:solidFill>
              </a:rPr>
              <a:t>februar</a:t>
            </a:r>
            <a:r>
              <a:rPr lang="en-US" altLang="nb-NO" sz="3200" dirty="0">
                <a:solidFill>
                  <a:schemeClr val="bg1"/>
                </a:solidFill>
              </a:rPr>
              <a:t> 2024</a:t>
            </a:r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sz="3600" dirty="0">
                <a:solidFill>
                  <a:schemeClr val="bg1"/>
                </a:solidFill>
              </a:rPr>
              <a:t>20 </a:t>
            </a:r>
            <a:r>
              <a:rPr lang="en-US" altLang="nb-NO" sz="3600" dirty="0" err="1">
                <a:solidFill>
                  <a:schemeClr val="bg1"/>
                </a:solidFill>
              </a:rPr>
              <a:t>plasser</a:t>
            </a:r>
            <a:endParaRPr lang="en-US" altLang="nb-NO" sz="3600" dirty="0">
              <a:solidFill>
                <a:schemeClr val="bg1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altLang="nb-NO" sz="3600" dirty="0" err="1">
                <a:solidFill>
                  <a:schemeClr val="bg1"/>
                </a:solidFill>
              </a:rPr>
              <a:t>Konfirmasjon</a:t>
            </a:r>
            <a:r>
              <a:rPr lang="en-US" altLang="nb-NO" sz="3600" dirty="0">
                <a:solidFill>
                  <a:schemeClr val="bg1"/>
                </a:solidFill>
              </a:rPr>
              <a:t> i </a:t>
            </a:r>
            <a:r>
              <a:rPr lang="en-US" altLang="nb-NO" sz="3600" dirty="0" err="1">
                <a:solidFill>
                  <a:schemeClr val="bg1"/>
                </a:solidFill>
              </a:rPr>
              <a:t>mai</a:t>
            </a:r>
            <a:endParaRPr lang="en-US" altLang="nb-NO" sz="3600" dirty="0">
              <a:solidFill>
                <a:schemeClr val="bg1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731141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1E7530-396C-45F0-92F4-A885648D16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83DD82FA-B1F3-8B40-AA14-E555F8045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7" b="17147"/>
          <a:stretch/>
        </p:blipFill>
        <p:spPr>
          <a:xfrm>
            <a:off x="606971" y="-1"/>
            <a:ext cx="11585029" cy="68579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16481C-0A49-4796-812B-0D64F063B7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60DBB57-61AB-9BB3-D0BE-3CCFD2319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</p:spPr>
        <p:txBody>
          <a:bodyPr>
            <a:normAutofit/>
          </a:bodyPr>
          <a:lstStyle/>
          <a:p>
            <a:r>
              <a:rPr lang="nb-NO" sz="6000" b="1" i="1" dirty="0">
                <a:solidFill>
                  <a:schemeClr val="bg1"/>
                </a:solidFill>
              </a:rPr>
              <a:t>Helt ærlig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271697-90F1-4A23-8EF2-0179F2EAF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1DE8B58-F373-409E-A253-4380A6609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17" name="Rectangle 64">
              <a:extLst>
                <a:ext uri="{FF2B5EF4-FFF2-40B4-BE49-F238E27FC236}">
                  <a16:creationId xmlns:a16="http://schemas.microsoft.com/office/drawing/2014/main" id="{F5ACE265-D22D-48CC-99DE-EB81AE922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66">
              <a:extLst>
                <a:ext uri="{FF2B5EF4-FFF2-40B4-BE49-F238E27FC236}">
                  <a16:creationId xmlns:a16="http://schemas.microsoft.com/office/drawing/2014/main" id="{6FE80EEA-F4ED-4436-8861-0BEAAEFE76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64">
              <a:extLst>
                <a:ext uri="{FF2B5EF4-FFF2-40B4-BE49-F238E27FC236}">
                  <a16:creationId xmlns:a16="http://schemas.microsoft.com/office/drawing/2014/main" id="{C3642BC8-86E8-47D0-8846-3E4D49E4B4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66">
              <a:extLst>
                <a:ext uri="{FF2B5EF4-FFF2-40B4-BE49-F238E27FC236}">
                  <a16:creationId xmlns:a16="http://schemas.microsoft.com/office/drawing/2014/main" id="{82D35214-3634-4180-BF0E-45B614516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64">
              <a:extLst>
                <a:ext uri="{FF2B5EF4-FFF2-40B4-BE49-F238E27FC236}">
                  <a16:creationId xmlns:a16="http://schemas.microsoft.com/office/drawing/2014/main" id="{15BE89E6-3D1C-42B5-A950-E72889F8BB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66">
              <a:extLst>
                <a:ext uri="{FF2B5EF4-FFF2-40B4-BE49-F238E27FC236}">
                  <a16:creationId xmlns:a16="http://schemas.microsoft.com/office/drawing/2014/main" id="{473771CC-5097-4E08-9606-24B0BC9A0D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64">
              <a:extLst>
                <a:ext uri="{FF2B5EF4-FFF2-40B4-BE49-F238E27FC236}">
                  <a16:creationId xmlns:a16="http://schemas.microsoft.com/office/drawing/2014/main" id="{BE872634-00DA-47BD-880D-5C05FFADC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66">
              <a:extLst>
                <a:ext uri="{FF2B5EF4-FFF2-40B4-BE49-F238E27FC236}">
                  <a16:creationId xmlns:a16="http://schemas.microsoft.com/office/drawing/2014/main" id="{4F151F5C-DE9B-460E-BC51-471F4A8A5A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64">
              <a:extLst>
                <a:ext uri="{FF2B5EF4-FFF2-40B4-BE49-F238E27FC236}">
                  <a16:creationId xmlns:a16="http://schemas.microsoft.com/office/drawing/2014/main" id="{34557B8A-4D2F-4D0D-B746-59EA85318C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>
              <a:extLst>
                <a:ext uri="{FF2B5EF4-FFF2-40B4-BE49-F238E27FC236}">
                  <a16:creationId xmlns:a16="http://schemas.microsoft.com/office/drawing/2014/main" id="{C764CD8E-E409-4E9B-8E87-746DDE36DA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>
              <a:extLst>
                <a:ext uri="{FF2B5EF4-FFF2-40B4-BE49-F238E27FC236}">
                  <a16:creationId xmlns:a16="http://schemas.microsoft.com/office/drawing/2014/main" id="{8E27A01D-2F01-4286-9453-3FBF6E8485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>
              <a:extLst>
                <a:ext uri="{FF2B5EF4-FFF2-40B4-BE49-F238E27FC236}">
                  <a16:creationId xmlns:a16="http://schemas.microsoft.com/office/drawing/2014/main" id="{460487A5-12EB-422E-9588-8FF06FAF73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>
              <a:extLst>
                <a:ext uri="{FF2B5EF4-FFF2-40B4-BE49-F238E27FC236}">
                  <a16:creationId xmlns:a16="http://schemas.microsoft.com/office/drawing/2014/main" id="{7D522D20-C9F7-4B34-9066-4B43ADAAB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>
              <a:extLst>
                <a:ext uri="{FF2B5EF4-FFF2-40B4-BE49-F238E27FC236}">
                  <a16:creationId xmlns:a16="http://schemas.microsoft.com/office/drawing/2014/main" id="{97B04F2C-295B-447A-8941-0AD4F5551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>
              <a:extLst>
                <a:ext uri="{FF2B5EF4-FFF2-40B4-BE49-F238E27FC236}">
                  <a16:creationId xmlns:a16="http://schemas.microsoft.com/office/drawing/2014/main" id="{17D7FF91-B366-4534-B9B4-5710926EE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>
              <a:extLst>
                <a:ext uri="{FF2B5EF4-FFF2-40B4-BE49-F238E27FC236}">
                  <a16:creationId xmlns:a16="http://schemas.microsoft.com/office/drawing/2014/main" id="{B5B8116C-ADD9-4826-9C37-270377E8F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>
              <a:extLst>
                <a:ext uri="{FF2B5EF4-FFF2-40B4-BE49-F238E27FC236}">
                  <a16:creationId xmlns:a16="http://schemas.microsoft.com/office/drawing/2014/main" id="{22D01D96-8DB8-40BF-83AC-4CA49EC263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>
              <a:extLst>
                <a:ext uri="{FF2B5EF4-FFF2-40B4-BE49-F238E27FC236}">
                  <a16:creationId xmlns:a16="http://schemas.microsoft.com/office/drawing/2014/main" id="{44B584CD-5E60-4B15-847C-B30D15DA1A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>
              <a:extLst>
                <a:ext uri="{FF2B5EF4-FFF2-40B4-BE49-F238E27FC236}">
                  <a16:creationId xmlns:a16="http://schemas.microsoft.com/office/drawing/2014/main" id="{CF2BB7DC-B968-4F0B-9748-BF0E6E297C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>
              <a:extLst>
                <a:ext uri="{FF2B5EF4-FFF2-40B4-BE49-F238E27FC236}">
                  <a16:creationId xmlns:a16="http://schemas.microsoft.com/office/drawing/2014/main" id="{CF12C159-3F09-4861-9450-ECD5DB3100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D9F5512A-48E1-4C07-B75E-3CCC517B6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1B06A47-A347-6831-7E54-1CB3C6E33F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119" y="2536047"/>
            <a:ext cx="4860220" cy="4075065"/>
          </a:xfrm>
        </p:spPr>
        <p:txBody>
          <a:bodyPr anchor="ctr">
            <a:normAutofit fontScale="92500" lnSpcReduction="10000"/>
          </a:bodyPr>
          <a:lstStyle/>
          <a:p>
            <a:r>
              <a:rPr lang="nb-NO" dirty="0">
                <a:solidFill>
                  <a:schemeClr val="bg1"/>
                </a:solidFill>
              </a:rPr>
              <a:t>Panelsamtale 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Viktige temaer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Konfirmantene må på 75 %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Også for foreldre/foresatte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r>
              <a:rPr lang="nb-NO" dirty="0">
                <a:solidFill>
                  <a:schemeClr val="bg1"/>
                </a:solidFill>
              </a:rPr>
              <a:t>Bakedag</a:t>
            </a:r>
          </a:p>
          <a:p>
            <a:endParaRPr lang="nb-NO" sz="1800" dirty="0">
              <a:solidFill>
                <a:schemeClr val="bg1"/>
              </a:solidFill>
            </a:endParaRPr>
          </a:p>
          <a:p>
            <a:endParaRPr lang="nb-NO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0195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AFE8227-C443-417B-BA91-520EB1EF4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643193" y="489508"/>
            <a:ext cx="3091607" cy="73617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000" b="1" dirty="0" err="1"/>
              <a:t>Tilrettelegging</a:t>
            </a:r>
            <a:endParaRPr lang="en-US" sz="4000" b="1" dirty="0"/>
          </a:p>
        </p:txBody>
      </p:sp>
      <p:pic>
        <p:nvPicPr>
          <p:cNvPr id="6" name="Picture 4" descr="Kon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5" r="7734" b="-1"/>
          <a:stretch/>
        </p:blipFill>
        <p:spPr bwMode="auto">
          <a:xfrm>
            <a:off x="20" y="431"/>
            <a:ext cx="8115280" cy="64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643193" y="1400784"/>
            <a:ext cx="3409377" cy="455789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altLang="nb-NO" dirty="0"/>
              <a:t>Vi </a:t>
            </a:r>
            <a:r>
              <a:rPr lang="en-US" altLang="nb-NO" dirty="0" err="1"/>
              <a:t>ønsker</a:t>
            </a:r>
            <a:r>
              <a:rPr lang="en-US" altLang="nb-NO" dirty="0"/>
              <a:t> å </a:t>
            </a:r>
            <a:r>
              <a:rPr lang="en-US" altLang="nb-NO" dirty="0" err="1"/>
              <a:t>gjøre</a:t>
            </a:r>
            <a:r>
              <a:rPr lang="en-US" altLang="nb-NO" dirty="0"/>
              <a:t> </a:t>
            </a:r>
            <a:r>
              <a:rPr lang="en-US" altLang="nb-NO" dirty="0" err="1"/>
              <a:t>konfirmantåret</a:t>
            </a:r>
            <a:r>
              <a:rPr lang="en-US" altLang="nb-NO" dirty="0"/>
              <a:t> best </a:t>
            </a:r>
            <a:r>
              <a:rPr lang="en-US" altLang="nb-NO" dirty="0" err="1"/>
              <a:t>mulig</a:t>
            </a:r>
            <a:r>
              <a:rPr lang="en-US" altLang="nb-NO" dirty="0"/>
              <a:t> for alle. </a:t>
            </a:r>
            <a:r>
              <a:rPr lang="en-US" altLang="nb-NO" dirty="0" err="1"/>
              <a:t>Sykdom</a:t>
            </a:r>
            <a:r>
              <a:rPr lang="en-US" altLang="nb-NO" dirty="0"/>
              <a:t>, </a:t>
            </a:r>
            <a:r>
              <a:rPr lang="en-US" altLang="nb-NO" dirty="0" err="1"/>
              <a:t>allergier</a:t>
            </a:r>
            <a:r>
              <a:rPr lang="en-US" altLang="nb-NO" dirty="0"/>
              <a:t>, </a:t>
            </a:r>
            <a:r>
              <a:rPr lang="en-US" altLang="nb-NO" dirty="0" err="1"/>
              <a:t>plager</a:t>
            </a:r>
            <a:r>
              <a:rPr lang="en-US" altLang="nb-NO" dirty="0"/>
              <a:t>, </a:t>
            </a:r>
            <a:r>
              <a:rPr lang="en-US" altLang="nb-NO" dirty="0" err="1"/>
              <a:t>sosiale</a:t>
            </a:r>
            <a:r>
              <a:rPr lang="en-US" altLang="nb-NO" dirty="0"/>
              <a:t> </a:t>
            </a:r>
            <a:r>
              <a:rPr lang="en-US" altLang="nb-NO" dirty="0" err="1"/>
              <a:t>utfordringer</a:t>
            </a:r>
            <a:r>
              <a:rPr lang="en-US" altLang="nb-NO" dirty="0"/>
              <a:t>, </a:t>
            </a:r>
            <a:r>
              <a:rPr lang="en-US" altLang="nb-NO" dirty="0" err="1"/>
              <a:t>spesielle</a:t>
            </a:r>
            <a:r>
              <a:rPr lang="en-US" altLang="nb-NO" dirty="0"/>
              <a:t> </a:t>
            </a:r>
            <a:r>
              <a:rPr lang="en-US" altLang="nb-NO" dirty="0" err="1"/>
              <a:t>ønsker</a:t>
            </a:r>
            <a:r>
              <a:rPr lang="en-US" altLang="nb-NO" dirty="0"/>
              <a:t> </a:t>
            </a:r>
            <a:r>
              <a:rPr lang="en-US" altLang="nb-NO" dirty="0" err="1"/>
              <a:t>m.m.</a:t>
            </a:r>
            <a:r>
              <a:rPr lang="en-US" altLang="nb-NO" dirty="0"/>
              <a:t> er det </a:t>
            </a:r>
            <a:r>
              <a:rPr lang="en-US" altLang="nb-NO" dirty="0" err="1"/>
              <a:t>fint</a:t>
            </a:r>
            <a:r>
              <a:rPr lang="en-US" altLang="nb-NO" dirty="0"/>
              <a:t> om det </a:t>
            </a:r>
            <a:r>
              <a:rPr lang="en-US" altLang="nb-NO" dirty="0" err="1"/>
              <a:t>gis</a:t>
            </a:r>
            <a:r>
              <a:rPr lang="en-US" altLang="nb-NO" dirty="0"/>
              <a:t> </a:t>
            </a:r>
            <a:r>
              <a:rPr lang="en-US" altLang="nb-NO" dirty="0" err="1"/>
              <a:t>beskjed</a:t>
            </a:r>
            <a:r>
              <a:rPr lang="en-US" altLang="nb-NO" dirty="0"/>
              <a:t> </a:t>
            </a:r>
            <a:r>
              <a:rPr lang="en-US" altLang="nb-NO" dirty="0" err="1"/>
              <a:t>om.</a:t>
            </a:r>
            <a:r>
              <a:rPr lang="en-US" altLang="nb-NO" dirty="0"/>
              <a:t> 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altLang="nb-NO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altLang="nb-NO" dirty="0"/>
              <a:t>Da er det </a:t>
            </a:r>
            <a:r>
              <a:rPr lang="en-US" altLang="nb-NO" dirty="0" err="1"/>
              <a:t>lettere</a:t>
            </a:r>
            <a:r>
              <a:rPr lang="en-US" altLang="nb-NO" dirty="0"/>
              <a:t> å </a:t>
            </a:r>
            <a:r>
              <a:rPr lang="en-US" altLang="nb-NO" dirty="0" err="1"/>
              <a:t>legge</a:t>
            </a:r>
            <a:r>
              <a:rPr lang="en-US" altLang="nb-NO" dirty="0"/>
              <a:t> </a:t>
            </a:r>
            <a:r>
              <a:rPr lang="en-US" altLang="nb-NO" dirty="0" err="1"/>
              <a:t>til</a:t>
            </a:r>
            <a:r>
              <a:rPr lang="en-US" altLang="nb-NO" dirty="0"/>
              <a:t> </a:t>
            </a:r>
            <a:r>
              <a:rPr lang="en-US" altLang="nb-NO" dirty="0" err="1"/>
              <a:t>rette</a:t>
            </a:r>
            <a:r>
              <a:rPr lang="en-US" altLang="nb-NO" dirty="0"/>
              <a:t> </a:t>
            </a:r>
            <a:r>
              <a:rPr lang="en-US" altLang="nb-NO" dirty="0" err="1"/>
              <a:t>på</a:t>
            </a:r>
            <a:r>
              <a:rPr lang="en-US" altLang="nb-NO" dirty="0"/>
              <a:t> </a:t>
            </a:r>
            <a:r>
              <a:rPr lang="en-US" altLang="nb-NO" dirty="0" err="1"/>
              <a:t>en</a:t>
            </a:r>
            <a:r>
              <a:rPr lang="en-US" altLang="nb-NO" dirty="0"/>
              <a:t> god </a:t>
            </a:r>
            <a:r>
              <a:rPr lang="en-US" altLang="nb-NO" dirty="0" err="1"/>
              <a:t>måte</a:t>
            </a:r>
            <a:r>
              <a:rPr lang="en-US" altLang="nb-NO" dirty="0"/>
              <a:t>- </a:t>
            </a:r>
            <a:r>
              <a:rPr lang="en-US" altLang="nb-NO" dirty="0" err="1"/>
              <a:t>både</a:t>
            </a:r>
            <a:r>
              <a:rPr lang="en-US" altLang="nb-NO" dirty="0"/>
              <a:t> </a:t>
            </a:r>
            <a:r>
              <a:rPr lang="en-US" altLang="nb-NO" dirty="0" err="1"/>
              <a:t>på</a:t>
            </a:r>
            <a:r>
              <a:rPr lang="en-US" altLang="nb-NO" dirty="0"/>
              <a:t> </a:t>
            </a:r>
            <a:r>
              <a:rPr lang="en-US" altLang="nb-NO" dirty="0" err="1"/>
              <a:t>undervisning</a:t>
            </a:r>
            <a:r>
              <a:rPr lang="en-US" altLang="nb-NO" dirty="0"/>
              <a:t>, leir </a:t>
            </a:r>
            <a:r>
              <a:rPr lang="en-US" altLang="nb-NO" dirty="0" err="1"/>
              <a:t>og</a:t>
            </a:r>
            <a:r>
              <a:rPr lang="en-US" altLang="nb-NO" dirty="0"/>
              <a:t> </a:t>
            </a:r>
            <a:r>
              <a:rPr lang="en-US" altLang="nb-NO" dirty="0" err="1"/>
              <a:t>arrangementer</a:t>
            </a:r>
            <a:r>
              <a:rPr lang="en-US" altLang="nb-NO" dirty="0"/>
              <a:t>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7741FC-B544-4A6E-B831-6789D0423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6408741"/>
            <a:ext cx="12191998" cy="457202"/>
          </a:xfrm>
          <a:prstGeom prst="rect">
            <a:avLst/>
          </a:prstGeom>
          <a:gradFill>
            <a:gsLst>
              <a:gs pos="34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F0BE7ED-7814-4273-B18A-F26CC03803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59000"/>
                </a:schemeClr>
              </a:gs>
              <a:gs pos="100000">
                <a:srgbClr val="000000">
                  <a:alpha val="70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843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" b="2127"/>
          <a:stretch/>
        </p:blipFill>
        <p:spPr bwMode="auto">
          <a:xfrm>
            <a:off x="2976891" y="-478"/>
            <a:ext cx="9629274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928DD85-BB99-450D-A702-2683E0296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6754318" cy="6858478"/>
          </a:xfrm>
          <a:custGeom>
            <a:avLst/>
            <a:gdLst>
              <a:gd name="connsiteX0" fmla="*/ 0 w 6754318"/>
              <a:gd name="connsiteY0" fmla="*/ 6858478 h 6858478"/>
              <a:gd name="connsiteX1" fmla="*/ 6754318 w 6754318"/>
              <a:gd name="connsiteY1" fmla="*/ 6858478 h 6858478"/>
              <a:gd name="connsiteX2" fmla="*/ 3577943 w 6754318"/>
              <a:gd name="connsiteY2" fmla="*/ 0 h 6858478"/>
              <a:gd name="connsiteX3" fmla="*/ 3572366 w 6754318"/>
              <a:gd name="connsiteY3" fmla="*/ 0 h 6858478"/>
              <a:gd name="connsiteX4" fmla="*/ 2506138 w 6754318"/>
              <a:gd name="connsiteY4" fmla="*/ 0 h 6858478"/>
              <a:gd name="connsiteX5" fmla="*/ 0 w 6754318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754318" h="6858478">
                <a:moveTo>
                  <a:pt x="0" y="6858478"/>
                </a:moveTo>
                <a:lnTo>
                  <a:pt x="6754318" y="6858478"/>
                </a:lnTo>
                <a:lnTo>
                  <a:pt x="3577943" y="0"/>
                </a:lnTo>
                <a:lnTo>
                  <a:pt x="3572366" y="0"/>
                </a:lnTo>
                <a:lnTo>
                  <a:pt x="2506138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240E5BD2-4019-4012-A1AA-628900E65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-478"/>
            <a:ext cx="5953780" cy="6858478"/>
          </a:xfrm>
          <a:custGeom>
            <a:avLst/>
            <a:gdLst>
              <a:gd name="connsiteX0" fmla="*/ 0 w 5953780"/>
              <a:gd name="connsiteY0" fmla="*/ 6858478 h 6858478"/>
              <a:gd name="connsiteX1" fmla="*/ 5953780 w 5953780"/>
              <a:gd name="connsiteY1" fmla="*/ 6858478 h 6858478"/>
              <a:gd name="connsiteX2" fmla="*/ 2777405 w 5953780"/>
              <a:gd name="connsiteY2" fmla="*/ 0 h 6858478"/>
              <a:gd name="connsiteX3" fmla="*/ 2771828 w 5953780"/>
              <a:gd name="connsiteY3" fmla="*/ 0 h 6858478"/>
              <a:gd name="connsiteX4" fmla="*/ 1705600 w 5953780"/>
              <a:gd name="connsiteY4" fmla="*/ 0 h 6858478"/>
              <a:gd name="connsiteX5" fmla="*/ 0 w 5953780"/>
              <a:gd name="connsiteY5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53780" h="6858478">
                <a:moveTo>
                  <a:pt x="0" y="6858478"/>
                </a:moveTo>
                <a:lnTo>
                  <a:pt x="5953780" y="6858478"/>
                </a:lnTo>
                <a:lnTo>
                  <a:pt x="2777405" y="0"/>
                </a:lnTo>
                <a:lnTo>
                  <a:pt x="2771828" y="0"/>
                </a:lnTo>
                <a:lnTo>
                  <a:pt x="170560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4672" y="342006"/>
            <a:ext cx="3879232" cy="22481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altLang="nb-NO" sz="5000" b="1"/>
              <a:t>Konfirmasjon </a:t>
            </a:r>
            <a:br>
              <a:rPr lang="en-US" altLang="nb-NO" sz="5000" b="1"/>
            </a:br>
            <a:r>
              <a:rPr lang="en-US" altLang="nb-NO" sz="5000" b="1"/>
              <a:t>uansett funksjonsnivå</a:t>
            </a:r>
            <a:endParaRPr lang="en-US" sz="5000" b="1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4672" y="2726652"/>
            <a:ext cx="4166162" cy="38687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28600" algn="l"/>
            <a:endParaRPr lang="en-US" altLang="nb-NO" sz="5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dirty="0" err="1"/>
              <a:t>Eget</a:t>
            </a:r>
            <a:r>
              <a:rPr lang="en-US" altLang="nb-NO" dirty="0"/>
              <a:t> </a:t>
            </a:r>
            <a:r>
              <a:rPr lang="en-US" altLang="nb-NO" dirty="0" err="1"/>
              <a:t>undervisningsopplegg</a:t>
            </a:r>
            <a:r>
              <a:rPr lang="en-US" altLang="nb-NO" dirty="0"/>
              <a:t> </a:t>
            </a:r>
          </a:p>
          <a:p>
            <a:pPr lvl="1" indent="-228600" algn="l">
              <a:buFont typeface="Arial" panose="020B0604020202020204" pitchFamily="34" charset="0"/>
              <a:buChar char="•"/>
            </a:pPr>
            <a:r>
              <a:rPr lang="en-US" altLang="nb-NO" dirty="0"/>
              <a:t>	v/Eirik Jørgensen </a:t>
            </a:r>
            <a:r>
              <a:rPr lang="en-US" altLang="nb-NO" dirty="0" err="1"/>
              <a:t>og</a:t>
            </a:r>
            <a:br>
              <a:rPr lang="en-US" altLang="nb-NO" dirty="0"/>
            </a:br>
            <a:r>
              <a:rPr lang="en-US" altLang="nb-NO" dirty="0"/>
              <a:t>             </a:t>
            </a:r>
            <a:r>
              <a:rPr lang="en-US" altLang="nb-NO" dirty="0" err="1"/>
              <a:t>Marte</a:t>
            </a:r>
            <a:r>
              <a:rPr lang="en-US" altLang="nb-NO" dirty="0"/>
              <a:t> Solbakken </a:t>
            </a:r>
            <a:r>
              <a:rPr lang="en-US" altLang="nb-NO" dirty="0" err="1"/>
              <a:t>Leberg</a:t>
            </a:r>
            <a:endParaRPr lang="en-US" altLang="nb-NO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dirty="0" err="1"/>
              <a:t>Konfirmasjon</a:t>
            </a:r>
            <a:r>
              <a:rPr lang="en-US" altLang="nb-NO" dirty="0"/>
              <a:t> 9. </a:t>
            </a:r>
            <a:r>
              <a:rPr lang="en-US" altLang="nb-NO" dirty="0" err="1"/>
              <a:t>mai</a:t>
            </a:r>
            <a:endParaRPr lang="en-US" altLang="nb-NO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dirty="0" err="1"/>
              <a:t>Tett</a:t>
            </a:r>
            <a:r>
              <a:rPr lang="en-US" altLang="nb-NO" dirty="0"/>
              <a:t> </a:t>
            </a:r>
            <a:r>
              <a:rPr lang="en-US" altLang="nb-NO" dirty="0" err="1"/>
              <a:t>samarbeid</a:t>
            </a:r>
            <a:r>
              <a:rPr lang="en-US" altLang="nb-NO" dirty="0"/>
              <a:t> med </a:t>
            </a:r>
            <a:r>
              <a:rPr lang="en-US" altLang="nb-NO" dirty="0" err="1"/>
              <a:t>Dalgård</a:t>
            </a:r>
            <a:r>
              <a:rPr lang="en-US" altLang="nb-NO" dirty="0"/>
              <a:t> </a:t>
            </a:r>
            <a:r>
              <a:rPr lang="en-US" altLang="nb-NO" dirty="0" err="1"/>
              <a:t>skole</a:t>
            </a:r>
            <a:r>
              <a:rPr lang="en-US" altLang="nb-NO" dirty="0"/>
              <a:t> </a:t>
            </a:r>
            <a:r>
              <a:rPr lang="en-US" altLang="nb-NO" dirty="0" err="1"/>
              <a:t>og</a:t>
            </a:r>
            <a:r>
              <a:rPr lang="en-US" altLang="nb-NO" dirty="0"/>
              <a:t> </a:t>
            </a:r>
            <a:r>
              <a:rPr lang="en-US" altLang="nb-NO" dirty="0" err="1"/>
              <a:t>ressurssenter</a:t>
            </a:r>
            <a:endParaRPr lang="en-US" altLang="nb-NO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dirty="0" err="1"/>
              <a:t>Får</a:t>
            </a:r>
            <a:r>
              <a:rPr lang="en-US" altLang="nb-NO" dirty="0"/>
              <a:t> </a:t>
            </a:r>
            <a:r>
              <a:rPr lang="en-US" altLang="nb-NO" dirty="0" err="1"/>
              <a:t>tilsendt</a:t>
            </a:r>
            <a:r>
              <a:rPr lang="en-US" altLang="nb-NO" dirty="0"/>
              <a:t> info </a:t>
            </a:r>
            <a:r>
              <a:rPr lang="en-US" altLang="nb-NO" dirty="0" err="1"/>
              <a:t>og</a:t>
            </a:r>
            <a:r>
              <a:rPr lang="en-US" altLang="nb-NO" dirty="0"/>
              <a:t> </a:t>
            </a:r>
            <a:br>
              <a:rPr lang="en-US" altLang="nb-NO" dirty="0"/>
            </a:br>
            <a:r>
              <a:rPr lang="en-US" altLang="nb-NO" dirty="0" err="1"/>
              <a:t>innskrivningsskjema</a:t>
            </a:r>
            <a:r>
              <a:rPr lang="en-US" altLang="nb-NO" dirty="0"/>
              <a:t> </a:t>
            </a:r>
            <a:br>
              <a:rPr lang="en-US" altLang="nb-NO" dirty="0"/>
            </a:br>
            <a:r>
              <a:rPr lang="en-US" altLang="nb-NO" dirty="0" err="1"/>
              <a:t>til</a:t>
            </a:r>
            <a:r>
              <a:rPr lang="en-US" altLang="nb-NO" dirty="0"/>
              <a:t> </a:t>
            </a:r>
            <a:r>
              <a:rPr lang="en-US" altLang="nb-NO" dirty="0" err="1"/>
              <a:t>høsten</a:t>
            </a:r>
            <a:r>
              <a:rPr lang="en-US" altLang="nb-NO" dirty="0"/>
              <a:t>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500" dirty="0"/>
          </a:p>
        </p:txBody>
      </p:sp>
    </p:spTree>
    <p:extLst>
      <p:ext uri="{BB962C8B-B14F-4D97-AF65-F5344CB8AC3E}">
        <p14:creationId xmlns:p14="http://schemas.microsoft.com/office/powerpoint/2010/main" val="2832613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09600" y="3995960"/>
            <a:ext cx="10923638" cy="1317643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sz="6600" b="1" i="1" kern="1200" dirty="0" err="1">
                <a:latin typeface="+mj-lt"/>
                <a:ea typeface="+mj-ea"/>
                <a:cs typeface="+mj-cs"/>
              </a:rPr>
              <a:t>Konfirmasjonsdagen</a:t>
            </a:r>
            <a:r>
              <a:rPr lang="en-US" sz="6600" b="1" i="1" kern="1200" dirty="0"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09600" y="5165388"/>
            <a:ext cx="10923638" cy="1391053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festdag</a:t>
            </a:r>
            <a:r>
              <a:rPr lang="en-US" sz="2800" dirty="0"/>
              <a:t> for deg, </a:t>
            </a:r>
            <a:r>
              <a:rPr lang="en-US" sz="2800" dirty="0" err="1"/>
              <a:t>familien</a:t>
            </a:r>
            <a:r>
              <a:rPr lang="en-US" sz="2800" dirty="0"/>
              <a:t> </a:t>
            </a:r>
            <a:r>
              <a:rPr lang="en-US" sz="2800" dirty="0" err="1"/>
              <a:t>og</a:t>
            </a:r>
            <a:r>
              <a:rPr lang="en-US" sz="2800" dirty="0"/>
              <a:t> </a:t>
            </a:r>
            <a:r>
              <a:rPr lang="en-US" sz="2800" dirty="0" err="1"/>
              <a:t>menigheten</a:t>
            </a:r>
            <a:r>
              <a:rPr lang="en-US" sz="2800" dirty="0"/>
              <a:t>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800" dirty="0"/>
              <a:t>Et </a:t>
            </a:r>
            <a:r>
              <a:rPr lang="en-US" sz="2800" dirty="0" err="1"/>
              <a:t>høydepunkt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en</a:t>
            </a:r>
            <a:r>
              <a:rPr lang="en-US" sz="2800" dirty="0"/>
              <a:t> </a:t>
            </a:r>
            <a:r>
              <a:rPr lang="en-US" sz="2800" dirty="0" err="1"/>
              <a:t>spennende</a:t>
            </a:r>
            <a:r>
              <a:rPr lang="en-US" sz="2800" dirty="0"/>
              <a:t> </a:t>
            </a:r>
            <a:r>
              <a:rPr lang="en-US" sz="2800" dirty="0" err="1"/>
              <a:t>tid</a:t>
            </a:r>
            <a:r>
              <a:rPr lang="en-US" sz="2800" dirty="0"/>
              <a:t>, </a:t>
            </a:r>
            <a:r>
              <a:rPr lang="en-US" sz="2800" dirty="0" err="1"/>
              <a:t>hvor</a:t>
            </a:r>
            <a:r>
              <a:rPr lang="en-US" sz="2800" dirty="0"/>
              <a:t> du har </a:t>
            </a:r>
            <a:r>
              <a:rPr lang="en-US" sz="2800" dirty="0" err="1"/>
              <a:t>vært</a:t>
            </a:r>
            <a:r>
              <a:rPr lang="en-US" sz="2800" dirty="0"/>
              <a:t> </a:t>
            </a:r>
            <a:r>
              <a:rPr lang="en-US" sz="2800" dirty="0" err="1"/>
              <a:t>sammen</a:t>
            </a:r>
            <a:r>
              <a:rPr lang="en-US" sz="2800" dirty="0"/>
              <a:t> med   </a:t>
            </a:r>
            <a:r>
              <a:rPr lang="en-US" sz="2800" dirty="0" err="1"/>
              <a:t>andre</a:t>
            </a:r>
            <a:r>
              <a:rPr lang="en-US" sz="2800" dirty="0"/>
              <a:t>, </a:t>
            </a:r>
            <a:r>
              <a:rPr lang="en-US" sz="2800" dirty="0" err="1"/>
              <a:t>opplevd</a:t>
            </a:r>
            <a:r>
              <a:rPr lang="en-US" sz="2800" dirty="0"/>
              <a:t> </a:t>
            </a:r>
            <a:r>
              <a:rPr lang="en-US" sz="2800" dirty="0" err="1"/>
              <a:t>mye</a:t>
            </a:r>
            <a:r>
              <a:rPr lang="en-US" sz="2800" dirty="0"/>
              <a:t> </a:t>
            </a:r>
            <a:r>
              <a:rPr lang="en-US" sz="2800" dirty="0" err="1"/>
              <a:t>og</a:t>
            </a:r>
            <a:r>
              <a:rPr lang="en-US" sz="2800" dirty="0"/>
              <a:t> </a:t>
            </a:r>
            <a:r>
              <a:rPr lang="en-US" sz="2800" dirty="0" err="1"/>
              <a:t>vært</a:t>
            </a:r>
            <a:r>
              <a:rPr lang="en-US" sz="2800" dirty="0"/>
              <a:t> med å </a:t>
            </a:r>
            <a:r>
              <a:rPr lang="en-US" sz="2800" dirty="0" err="1"/>
              <a:t>skape</a:t>
            </a:r>
            <a:r>
              <a:rPr lang="en-US" sz="2800" dirty="0"/>
              <a:t> </a:t>
            </a:r>
            <a:r>
              <a:rPr lang="en-US" sz="2800" dirty="0" err="1"/>
              <a:t>noe</a:t>
            </a:r>
            <a:r>
              <a:rPr lang="en-US" sz="2800" dirty="0"/>
              <a:t>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100" dirty="0"/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r="34219" b="2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79"/>
          <a:stretch/>
        </p:blipFill>
        <p:spPr>
          <a:xfrm rot="5400000">
            <a:off x="4000533" y="89948"/>
            <a:ext cx="4242816" cy="4062918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6" r="29952" b="2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7793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47B2B528-52C8-4200-8C6F-3E5356FEBB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88"/>
          <a:stretch/>
        </p:blipFill>
        <p:spPr>
          <a:xfrm>
            <a:off x="-551715" y="0"/>
            <a:ext cx="1329543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16189D57-52C2-4016-A04A-144E9602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72374" y="1065862"/>
            <a:ext cx="4925720" cy="4726276"/>
          </a:xfrm>
          <a:prstGeom prst="ellipse">
            <a:avLst/>
          </a:prstGeom>
        </p:spPr>
        <p:txBody>
          <a:bodyPr>
            <a:normAutofit/>
          </a:bodyPr>
          <a:lstStyle/>
          <a:p>
            <a:pPr algn="r"/>
            <a:r>
              <a:rPr lang="nb-NO" sz="2400" dirty="0">
                <a:solidFill>
                  <a:srgbClr val="FFFFFF"/>
                </a:solidFill>
              </a:rPr>
              <a:t>Konfirmasjonsdatoer 2024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F661AFA-4903-478B-9918-3092BD639A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/>
          </a:bodyPr>
          <a:lstStyle/>
          <a:p>
            <a:r>
              <a:rPr lang="nb-NO" sz="2400" dirty="0">
                <a:solidFill>
                  <a:srgbClr val="FFFFFF"/>
                </a:solidFill>
              </a:rPr>
              <a:t>Lørdag 4. mai</a:t>
            </a:r>
          </a:p>
          <a:p>
            <a:r>
              <a:rPr lang="nb-NO" sz="2400" dirty="0">
                <a:solidFill>
                  <a:srgbClr val="FFFFFF"/>
                </a:solidFill>
              </a:rPr>
              <a:t>Søndag 5. mai</a:t>
            </a:r>
          </a:p>
          <a:p>
            <a:r>
              <a:rPr lang="nb-NO" sz="2400" dirty="0">
                <a:solidFill>
                  <a:srgbClr val="FFFFFF"/>
                </a:solidFill>
              </a:rPr>
              <a:t>Torsdag 9. mai (Kristi Himmelfartsdag)</a:t>
            </a:r>
          </a:p>
          <a:p>
            <a:r>
              <a:rPr lang="nb-NO" sz="2400" dirty="0">
                <a:solidFill>
                  <a:srgbClr val="FFFFFF"/>
                </a:solidFill>
              </a:rPr>
              <a:t>Lørdag 11. mai</a:t>
            </a:r>
          </a:p>
          <a:p>
            <a:r>
              <a:rPr lang="nb-NO" sz="2400" dirty="0">
                <a:solidFill>
                  <a:srgbClr val="FFFFFF"/>
                </a:solidFill>
              </a:rPr>
              <a:t>Søndag 12. mai</a:t>
            </a:r>
          </a:p>
        </p:txBody>
      </p:sp>
    </p:spTree>
    <p:extLst>
      <p:ext uri="{BB962C8B-B14F-4D97-AF65-F5344CB8AC3E}">
        <p14:creationId xmlns:p14="http://schemas.microsoft.com/office/powerpoint/2010/main" val="178394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7306" y="465531"/>
            <a:ext cx="6048163" cy="1107490"/>
          </a:xfrm>
        </p:spPr>
        <p:txBody>
          <a:bodyPr/>
          <a:lstStyle/>
          <a:p>
            <a:r>
              <a:rPr lang="nb-NO" b="1" i="1" dirty="0"/>
              <a:t>Er du ikke døpt? 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60494" y="1763822"/>
            <a:ext cx="9545053" cy="2933332"/>
          </a:xfrm>
        </p:spPr>
        <p:txBody>
          <a:bodyPr>
            <a:normAutofit/>
          </a:bodyPr>
          <a:lstStyle/>
          <a:p>
            <a:r>
              <a:rPr lang="nb-NO" dirty="0"/>
              <a:t>Da er du så klart velkommen til å bli med i konfirmanttiden, bli kjent med den kristne tro, og velge om du vil bli døpt i løpet av året. </a:t>
            </a:r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413" y="2954858"/>
            <a:ext cx="5764075" cy="3227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30" y="4390354"/>
            <a:ext cx="1250321" cy="2002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391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b="1" i="1" dirty="0" err="1"/>
              <a:t>Økonomi</a:t>
            </a:r>
            <a:r>
              <a:rPr lang="en-US" sz="4400" b="1" i="1" dirty="0"/>
              <a:t> 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45" t="-1" r="4335" b="-1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4B46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65431" y="2438400"/>
            <a:ext cx="7057956" cy="4254230"/>
          </a:xfr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Konfirmantavgift</a:t>
            </a:r>
            <a:r>
              <a:rPr lang="en-US" sz="2000" dirty="0"/>
              <a:t> (for </a:t>
            </a:r>
            <a:r>
              <a:rPr lang="en-US" sz="2000" dirty="0" err="1"/>
              <a:t>alle</a:t>
            </a:r>
            <a:r>
              <a:rPr lang="en-US" sz="2000" dirty="0"/>
              <a:t>): </a:t>
            </a:r>
            <a:r>
              <a:rPr lang="en-US" sz="2000" dirty="0" err="1"/>
              <a:t>kr</a:t>
            </a:r>
            <a:r>
              <a:rPr lang="en-US" sz="2000" dirty="0"/>
              <a:t> 600,-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u="sng" dirty="0" err="1"/>
              <a:t>Pris</a:t>
            </a:r>
            <a:r>
              <a:rPr lang="en-US" sz="2000" u="sng" dirty="0"/>
              <a:t> </a:t>
            </a:r>
            <a:r>
              <a:rPr lang="en-US" sz="2000" u="sng" dirty="0" err="1"/>
              <a:t>på</a:t>
            </a:r>
            <a:r>
              <a:rPr lang="en-US" sz="2000" u="sng" dirty="0"/>
              <a:t> </a:t>
            </a:r>
            <a:r>
              <a:rPr lang="en-US" sz="2000" u="sng" dirty="0" err="1"/>
              <a:t>leirene</a:t>
            </a:r>
            <a:r>
              <a:rPr lang="en-US" sz="2000" u="sng" dirty="0"/>
              <a:t> </a:t>
            </a:r>
            <a:r>
              <a:rPr lang="en-US" sz="2000" u="sng" dirty="0" err="1"/>
              <a:t>er</a:t>
            </a:r>
            <a:r>
              <a:rPr lang="en-US" sz="2000" u="sng" dirty="0"/>
              <a:t>: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2000" b="1" dirty="0" err="1"/>
              <a:t>Høstleir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err="1"/>
              <a:t>Tilleggsavgift</a:t>
            </a:r>
            <a:r>
              <a:rPr lang="en-US" sz="2000" dirty="0"/>
              <a:t> kr. 2800, - </a:t>
            </a:r>
            <a:br>
              <a:rPr lang="en-US" sz="2000" dirty="0"/>
            </a:br>
            <a:r>
              <a:rPr lang="en-US" sz="2000" dirty="0"/>
              <a:t>                   (</a:t>
            </a:r>
            <a:r>
              <a:rPr lang="en-US" sz="2000" dirty="0" err="1"/>
              <a:t>inkluderer</a:t>
            </a:r>
            <a:r>
              <a:rPr lang="en-US" sz="2000" dirty="0"/>
              <a:t> </a:t>
            </a:r>
            <a:r>
              <a:rPr lang="en-US" sz="2000" dirty="0" err="1"/>
              <a:t>moskussafari</a:t>
            </a:r>
            <a:r>
              <a:rPr lang="en-US" sz="2000" dirty="0"/>
              <a:t>)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2000" b="1" dirty="0" err="1"/>
              <a:t>Vinterleir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err="1"/>
              <a:t>Tilleggsavgift</a:t>
            </a:r>
            <a:r>
              <a:rPr lang="en-US" sz="2000" dirty="0"/>
              <a:t> kr. 2800,- </a:t>
            </a:r>
            <a:br>
              <a:rPr lang="en-US" sz="2000" dirty="0"/>
            </a:br>
            <a:r>
              <a:rPr lang="en-US" sz="2000" dirty="0"/>
              <a:t>	   (</a:t>
            </a:r>
            <a:r>
              <a:rPr lang="en-US" sz="2000" dirty="0" err="1"/>
              <a:t>inkluderer</a:t>
            </a:r>
            <a:r>
              <a:rPr lang="en-US" sz="2000" dirty="0"/>
              <a:t> </a:t>
            </a:r>
            <a:r>
              <a:rPr lang="en-US" sz="2000" dirty="0" err="1"/>
              <a:t>heiskort</a:t>
            </a:r>
            <a:r>
              <a:rPr lang="en-US" sz="2000" dirty="0"/>
              <a:t>)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2000" b="1" dirty="0"/>
              <a:t>KRIK-</a:t>
            </a:r>
            <a:r>
              <a:rPr lang="en-US" sz="2000" b="1" dirty="0" err="1"/>
              <a:t>konfirmant</a:t>
            </a:r>
            <a:r>
              <a:rPr lang="en-US" sz="2000" b="1" dirty="0"/>
              <a:t>:</a:t>
            </a:r>
            <a:r>
              <a:rPr lang="en-US" sz="2000" dirty="0"/>
              <a:t> </a:t>
            </a:r>
            <a:r>
              <a:rPr lang="en-US" sz="2000" dirty="0" err="1"/>
              <a:t>Tilleggsavgift</a:t>
            </a:r>
            <a:r>
              <a:rPr lang="en-US" sz="2000" dirty="0"/>
              <a:t> kr. 3000,-</a:t>
            </a:r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2000" b="1" dirty="0" err="1"/>
              <a:t>Musikk-konfirmant</a:t>
            </a:r>
            <a:r>
              <a:rPr lang="en-US" sz="2000" b="1" dirty="0"/>
              <a:t>: </a:t>
            </a:r>
            <a:r>
              <a:rPr lang="en-US" sz="2000" dirty="0" err="1"/>
              <a:t>samme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høst</a:t>
            </a:r>
            <a:r>
              <a:rPr lang="en-US" sz="2000" dirty="0"/>
              <a:t>/</a:t>
            </a:r>
            <a:r>
              <a:rPr lang="en-US" sz="2000" dirty="0" err="1"/>
              <a:t>vinterleir</a:t>
            </a:r>
            <a:endParaRPr lang="en-US" sz="2000" dirty="0"/>
          </a:p>
          <a:p>
            <a:pPr lvl="0" indent="-228600" algn="l">
              <a:buFont typeface="Arial" panose="020B0604020202020204" pitchFamily="34" charset="0"/>
              <a:buChar char="•"/>
            </a:pPr>
            <a:r>
              <a:rPr lang="en-US" sz="2000" b="1" dirty="0"/>
              <a:t>Global-</a:t>
            </a:r>
            <a:r>
              <a:rPr lang="en-US" sz="2000" b="1" dirty="0" err="1"/>
              <a:t>konfirmant</a:t>
            </a:r>
            <a:r>
              <a:rPr lang="en-US" sz="2000" b="1" dirty="0"/>
              <a:t>: </a:t>
            </a:r>
            <a:r>
              <a:rPr lang="en-US" sz="2000" dirty="0" err="1"/>
              <a:t>Tilleggsavgift</a:t>
            </a:r>
            <a:r>
              <a:rPr lang="en-US" sz="2000" dirty="0"/>
              <a:t> kr. 4200,-</a:t>
            </a:r>
            <a:endParaRPr lang="en-US" sz="2000" b="1" dirty="0"/>
          </a:p>
          <a:p>
            <a:pPr lvl="0"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Vi </a:t>
            </a:r>
            <a:r>
              <a:rPr lang="en-US" sz="2000" b="1" dirty="0" err="1">
                <a:solidFill>
                  <a:srgbClr val="FF0000"/>
                </a:solidFill>
              </a:rPr>
              <a:t>ønsker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ikke</a:t>
            </a:r>
            <a:r>
              <a:rPr lang="en-US" sz="2000" b="1" dirty="0">
                <a:solidFill>
                  <a:srgbClr val="FF0000"/>
                </a:solidFill>
              </a:rPr>
              <a:t> at </a:t>
            </a:r>
            <a:r>
              <a:rPr lang="en-US" sz="2000" b="1" dirty="0" err="1">
                <a:solidFill>
                  <a:srgbClr val="FF0000"/>
                </a:solidFill>
              </a:rPr>
              <a:t>økonomien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skal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hindre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noen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i</a:t>
            </a:r>
            <a:r>
              <a:rPr lang="en-US" sz="2000" b="1" dirty="0">
                <a:solidFill>
                  <a:srgbClr val="FF0000"/>
                </a:solidFill>
              </a:rPr>
              <a:t> å </a:t>
            </a:r>
            <a:r>
              <a:rPr lang="en-US" sz="2000" b="1" dirty="0" err="1">
                <a:solidFill>
                  <a:srgbClr val="FF0000"/>
                </a:solidFill>
              </a:rPr>
              <a:t>følge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konfirmasjonsundervisning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så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hvis</a:t>
            </a:r>
            <a:r>
              <a:rPr lang="en-US" sz="2000" b="1" dirty="0">
                <a:solidFill>
                  <a:srgbClr val="FF0000"/>
                </a:solidFill>
              </a:rPr>
              <a:t> det </a:t>
            </a:r>
            <a:r>
              <a:rPr lang="en-US" sz="2000" b="1" dirty="0" err="1">
                <a:solidFill>
                  <a:srgbClr val="FF0000"/>
                </a:solidFill>
              </a:rPr>
              <a:t>trengs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støtte</a:t>
            </a:r>
            <a:r>
              <a:rPr lang="en-US" sz="2000" b="1" dirty="0">
                <a:solidFill>
                  <a:srgbClr val="FF0000"/>
                </a:solidFill>
              </a:rPr>
              <a:t>, ta </a:t>
            </a:r>
            <a:r>
              <a:rPr lang="en-US" sz="2000" b="1" dirty="0" err="1">
                <a:solidFill>
                  <a:srgbClr val="FF0000"/>
                </a:solidFill>
              </a:rPr>
              <a:t>kontakt</a:t>
            </a:r>
            <a:r>
              <a:rPr lang="en-US" sz="2000" b="1" dirty="0">
                <a:solidFill>
                  <a:srgbClr val="FF0000"/>
                </a:solidFill>
              </a:rPr>
              <a:t>!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965894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44">
            <a:extLst>
              <a:ext uri="{FF2B5EF4-FFF2-40B4-BE49-F238E27FC236}">
                <a16:creationId xmlns:a16="http://schemas.microsoft.com/office/drawing/2014/main" id="{78844373-2C10-4009-B7EA-3CF513401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502474" y="-4"/>
            <a:ext cx="4874325" cy="22750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5400" b="1" dirty="0" err="1">
                <a:solidFill>
                  <a:schemeClr val="bg1"/>
                </a:solidFill>
              </a:rPr>
              <a:t>Ungdomsarbeid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711398" y="2615545"/>
            <a:ext cx="4456475" cy="2594630"/>
          </a:xfrm>
        </p:spPr>
        <p:txBody>
          <a:bodyPr vert="horz" lIns="91440" tIns="45720" rIns="91440" bIns="45720" rtlCol="0">
            <a:normAutofit/>
          </a:bodyPr>
          <a:lstStyle/>
          <a:p>
            <a:pPr marL="114300"/>
            <a:endParaRPr lang="en-US" sz="1900" dirty="0">
              <a:solidFill>
                <a:schemeClr val="bg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/>
                </a:solidFill>
              </a:rPr>
              <a:t>Ungdomslederkurs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Carpe Diem – </a:t>
            </a:r>
            <a:r>
              <a:rPr lang="en-US" sz="2800" dirty="0" err="1">
                <a:solidFill>
                  <a:schemeClr val="bg1"/>
                </a:solidFill>
              </a:rPr>
              <a:t>ledersamlinger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Shelter </a:t>
            </a:r>
          </a:p>
        </p:txBody>
      </p:sp>
      <p:grpSp>
        <p:nvGrpSpPr>
          <p:cNvPr id="58" name="Group 46">
            <a:extLst>
              <a:ext uri="{FF2B5EF4-FFF2-40B4-BE49-F238E27FC236}">
                <a16:creationId xmlns:a16="http://schemas.microsoft.com/office/drawing/2014/main" id="{8A1086F5-290F-43BC-8A5F-AA48DA80D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sp>
          <p:nvSpPr>
            <p:cNvPr id="59" name="Freeform: Shape 47">
              <a:extLst>
                <a:ext uri="{FF2B5EF4-FFF2-40B4-BE49-F238E27FC236}">
                  <a16:creationId xmlns:a16="http://schemas.microsoft.com/office/drawing/2014/main" id="{6BFE62CD-B7BF-4E72-B3A4-EF70C3DAF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3986041" cy="6858000"/>
            </a:xfrm>
            <a:custGeom>
              <a:avLst/>
              <a:gdLst>
                <a:gd name="connsiteX0" fmla="*/ 0 w 3986041"/>
                <a:gd name="connsiteY0" fmla="*/ 0 h 6858000"/>
                <a:gd name="connsiteX1" fmla="*/ 3066495 w 3986041"/>
                <a:gd name="connsiteY1" fmla="*/ 0 h 6858000"/>
                <a:gd name="connsiteX2" fmla="*/ 3427241 w 3986041"/>
                <a:gd name="connsiteY2" fmla="*/ 1211943 h 6858000"/>
                <a:gd name="connsiteX3" fmla="*/ 3986041 w 3986041"/>
                <a:gd name="connsiteY3" fmla="*/ 4122057 h 6858000"/>
                <a:gd name="connsiteX4" fmla="*/ 3751724 w 3986041"/>
                <a:gd name="connsiteY4" fmla="*/ 6858000 h 6858000"/>
                <a:gd name="connsiteX5" fmla="*/ 0 w 3986041"/>
                <a:gd name="connsiteY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86041" h="6858000">
                  <a:moveTo>
                    <a:pt x="0" y="0"/>
                  </a:moveTo>
                  <a:lnTo>
                    <a:pt x="3066495" y="0"/>
                  </a:lnTo>
                  <a:lnTo>
                    <a:pt x="3427241" y="1211943"/>
                  </a:lnTo>
                  <a:lnTo>
                    <a:pt x="3986041" y="4122057"/>
                  </a:lnTo>
                  <a:lnTo>
                    <a:pt x="3751724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Freeform: Shape 48">
              <a:extLst>
                <a:ext uri="{FF2B5EF4-FFF2-40B4-BE49-F238E27FC236}">
                  <a16:creationId xmlns:a16="http://schemas.microsoft.com/office/drawing/2014/main" id="{EC58BB09-35C2-4EAD-A800-B39E4CA493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748588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9" name="Bild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8" r="12813" b="-4"/>
          <a:stretch/>
        </p:blipFill>
        <p:spPr>
          <a:xfrm>
            <a:off x="20" y="10"/>
            <a:ext cx="3690882" cy="3333740"/>
          </a:xfrm>
          <a:custGeom>
            <a:avLst/>
            <a:gdLst/>
            <a:ahLst/>
            <a:cxnLst/>
            <a:rect l="l" t="t" r="r" b="b"/>
            <a:pathLst>
              <a:path w="3690902" h="3333750">
                <a:moveTo>
                  <a:pt x="0" y="0"/>
                </a:moveTo>
                <a:lnTo>
                  <a:pt x="2996382" y="0"/>
                </a:lnTo>
                <a:lnTo>
                  <a:pt x="3563333" y="1750276"/>
                </a:lnTo>
                <a:lnTo>
                  <a:pt x="3690902" y="3333750"/>
                </a:lnTo>
                <a:lnTo>
                  <a:pt x="0" y="3333750"/>
                </a:lnTo>
                <a:close/>
              </a:path>
            </a:pathLst>
          </a:custGeom>
        </p:spPr>
      </p:pic>
      <p:pic>
        <p:nvPicPr>
          <p:cNvPr id="8" name="Bild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7" r="16547" b="1"/>
          <a:stretch/>
        </p:blipFill>
        <p:spPr>
          <a:xfrm>
            <a:off x="8281916" y="1"/>
            <a:ext cx="3910084" cy="3333747"/>
          </a:xfrm>
          <a:custGeom>
            <a:avLst/>
            <a:gdLst/>
            <a:ahLst/>
            <a:cxnLst/>
            <a:rect l="l" t="t" r="r" b="b"/>
            <a:pathLst>
              <a:path w="3910084" h="3333747">
                <a:moveTo>
                  <a:pt x="118775" y="0"/>
                </a:moveTo>
                <a:lnTo>
                  <a:pt x="3910084" y="0"/>
                </a:lnTo>
                <a:lnTo>
                  <a:pt x="3910084" y="3333747"/>
                </a:lnTo>
                <a:lnTo>
                  <a:pt x="203835" y="3333747"/>
                </a:lnTo>
                <a:lnTo>
                  <a:pt x="0" y="803615"/>
                </a:lnTo>
                <a:close/>
              </a:path>
            </a:pathLst>
          </a:custGeom>
        </p:spPr>
      </p:pic>
      <p:pic>
        <p:nvPicPr>
          <p:cNvPr id="10" name="Bilde 9" descr="Et bilde som inneholder gulv, innendørs, person, bygning&#10;&#10;Automatisk generert beskrivelse">
            <a:extLst>
              <a:ext uri="{FF2B5EF4-FFF2-40B4-BE49-F238E27FC236}">
                <a16:creationId xmlns:a16="http://schemas.microsoft.com/office/drawing/2014/main" id="{A1CAF859-4988-46FA-BC5D-8FF88ADE1AD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3440"/>
          <a:stretch/>
        </p:blipFill>
        <p:spPr>
          <a:xfrm>
            <a:off x="20" y="3524255"/>
            <a:ext cx="3910064" cy="3333745"/>
          </a:xfrm>
          <a:custGeom>
            <a:avLst/>
            <a:gdLst/>
            <a:ahLst/>
            <a:cxnLst/>
            <a:rect l="l" t="t" r="r" b="b"/>
            <a:pathLst>
              <a:path w="3910084" h="3333745">
                <a:moveTo>
                  <a:pt x="0" y="0"/>
                </a:moveTo>
                <a:lnTo>
                  <a:pt x="3706250" y="0"/>
                </a:lnTo>
                <a:lnTo>
                  <a:pt x="3910084" y="2530130"/>
                </a:lnTo>
                <a:lnTo>
                  <a:pt x="3791309" y="3333745"/>
                </a:lnTo>
                <a:lnTo>
                  <a:pt x="0" y="3333745"/>
                </a:lnTo>
                <a:close/>
              </a:path>
            </a:pathLst>
          </a:cu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0220991A-5EB0-44E3-B615-BDCA59E66F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48589" y="0"/>
            <a:ext cx="1339053" cy="6858000"/>
            <a:chOff x="2661507" y="0"/>
            <a:chExt cx="1339053" cy="6858000"/>
          </a:xfrm>
        </p:grpSpPr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6FBE570C-9796-4356-8D50-B25FFB05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D72FE4A-0FC7-4162-85F2-63D0FE67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7" name="Bild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79" b="5"/>
          <a:stretch/>
        </p:blipFill>
        <p:spPr>
          <a:xfrm>
            <a:off x="8504168" y="3562350"/>
            <a:ext cx="3687832" cy="3295650"/>
          </a:xfrm>
          <a:custGeom>
            <a:avLst/>
            <a:gdLst/>
            <a:ahLst/>
            <a:cxnLst/>
            <a:rect l="l" t="t" r="r" b="b"/>
            <a:pathLst>
              <a:path w="3687832" h="3295650">
                <a:moveTo>
                  <a:pt x="3687832" y="0"/>
                </a:moveTo>
                <a:lnTo>
                  <a:pt x="3687832" y="3295650"/>
                </a:lnTo>
                <a:lnTo>
                  <a:pt x="691450" y="3295650"/>
                </a:lnTo>
                <a:lnTo>
                  <a:pt x="124499" y="1545374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61D1A57D-77BC-4EEC-819E-6F5EEF34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59" y="-2"/>
            <a:ext cx="1339053" cy="6858000"/>
            <a:chOff x="2661507" y="0"/>
            <a:chExt cx="1339053" cy="6858000"/>
          </a:xfr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grpSpPr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913AB8E-CB2A-4854-8A54-923C07FC74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1F5CCDF-B355-4127-8062-39039B53D4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61507" y="0"/>
              <a:ext cx="1339053" cy="6858000"/>
            </a:xfrm>
            <a:custGeom>
              <a:avLst/>
              <a:gdLst>
                <a:gd name="connsiteX0" fmla="*/ 850532 w 1339053"/>
                <a:gd name="connsiteY0" fmla="*/ 3481838 h 6858000"/>
                <a:gd name="connsiteX1" fmla="*/ 877027 w 1339053"/>
                <a:gd name="connsiteY1" fmla="*/ 3490955 h 6858000"/>
                <a:gd name="connsiteX2" fmla="*/ 922718 w 1339053"/>
                <a:gd name="connsiteY2" fmla="*/ 3516472 h 6858000"/>
                <a:gd name="connsiteX3" fmla="*/ 1094179 w 1339053"/>
                <a:gd name="connsiteY3" fmla="*/ 3567567 h 6858000"/>
                <a:gd name="connsiteX4" fmla="*/ 1118891 w 1339053"/>
                <a:gd name="connsiteY4" fmla="*/ 3568331 h 6858000"/>
                <a:gd name="connsiteX5" fmla="*/ 1295961 w 1339053"/>
                <a:gd name="connsiteY5" fmla="*/ 3584709 h 6858000"/>
                <a:gd name="connsiteX6" fmla="*/ 1308070 w 1339053"/>
                <a:gd name="connsiteY6" fmla="*/ 3585183 h 6858000"/>
                <a:gd name="connsiteX7" fmla="*/ 1325263 w 1339053"/>
                <a:gd name="connsiteY7" fmla="*/ 3705453 h 6858000"/>
                <a:gd name="connsiteX8" fmla="*/ 1334107 w 1339053"/>
                <a:gd name="connsiteY8" fmla="*/ 3772268 h 6858000"/>
                <a:gd name="connsiteX9" fmla="*/ 1338203 w 1339053"/>
                <a:gd name="connsiteY9" fmla="*/ 3831076 h 6858000"/>
                <a:gd name="connsiteX10" fmla="*/ 1338805 w 1339053"/>
                <a:gd name="connsiteY10" fmla="*/ 3839709 h 6858000"/>
                <a:gd name="connsiteX11" fmla="*/ 1335635 w 1339053"/>
                <a:gd name="connsiteY11" fmla="*/ 4118635 h 6858000"/>
                <a:gd name="connsiteX12" fmla="*/ 1337171 w 1339053"/>
                <a:gd name="connsiteY12" fmla="*/ 4209403 h 6858000"/>
                <a:gd name="connsiteX13" fmla="*/ 1325840 w 1339053"/>
                <a:gd name="connsiteY13" fmla="*/ 4309174 h 6858000"/>
                <a:gd name="connsiteX14" fmla="*/ 1321122 w 1339053"/>
                <a:gd name="connsiteY14" fmla="*/ 4473630 h 6858000"/>
                <a:gd name="connsiteX15" fmla="*/ 1302196 w 1339053"/>
                <a:gd name="connsiteY15" fmla="*/ 4791709 h 6858000"/>
                <a:gd name="connsiteX16" fmla="*/ 1293239 w 1339053"/>
                <a:gd name="connsiteY16" fmla="*/ 4860048 h 6858000"/>
                <a:gd name="connsiteX17" fmla="*/ 1288829 w 1339053"/>
                <a:gd name="connsiteY17" fmla="*/ 5039837 h 6858000"/>
                <a:gd name="connsiteX18" fmla="*/ 1289584 w 1339053"/>
                <a:gd name="connsiteY18" fmla="*/ 5148703 h 6858000"/>
                <a:gd name="connsiteX19" fmla="*/ 1282205 w 1339053"/>
                <a:gd name="connsiteY19" fmla="*/ 5236435 h 6858000"/>
                <a:gd name="connsiteX20" fmla="*/ 1268145 w 1339053"/>
                <a:gd name="connsiteY20" fmla="*/ 5311662 h 6858000"/>
                <a:gd name="connsiteX21" fmla="*/ 1250547 w 1339053"/>
                <a:gd name="connsiteY21" fmla="*/ 5515595 h 6858000"/>
                <a:gd name="connsiteX22" fmla="*/ 1243323 w 1339053"/>
                <a:gd name="connsiteY22" fmla="*/ 5596885 h 6858000"/>
                <a:gd name="connsiteX23" fmla="*/ 1238303 w 1339053"/>
                <a:gd name="connsiteY23" fmla="*/ 5812036 h 6858000"/>
                <a:gd name="connsiteX24" fmla="*/ 1223551 w 1339053"/>
                <a:gd name="connsiteY24" fmla="*/ 5991171 h 6858000"/>
                <a:gd name="connsiteX25" fmla="*/ 1219699 w 1339053"/>
                <a:gd name="connsiteY25" fmla="*/ 6066726 h 6858000"/>
                <a:gd name="connsiteX26" fmla="*/ 1199935 w 1339053"/>
                <a:gd name="connsiteY26" fmla="*/ 6236130 h 6858000"/>
                <a:gd name="connsiteX27" fmla="*/ 1192857 w 1339053"/>
                <a:gd name="connsiteY27" fmla="*/ 6333267 h 6858000"/>
                <a:gd name="connsiteX28" fmla="*/ 1148174 w 1339053"/>
                <a:gd name="connsiteY28" fmla="*/ 6561849 h 6858000"/>
                <a:gd name="connsiteX29" fmla="*/ 1100424 w 1339053"/>
                <a:gd name="connsiteY29" fmla="*/ 6797385 h 6858000"/>
                <a:gd name="connsiteX30" fmla="*/ 1085621 w 1339053"/>
                <a:gd name="connsiteY30" fmla="*/ 6858000 h 6858000"/>
                <a:gd name="connsiteX31" fmla="*/ 932341 w 1339053"/>
                <a:gd name="connsiteY31" fmla="*/ 6858000 h 6858000"/>
                <a:gd name="connsiteX32" fmla="*/ 944496 w 1339053"/>
                <a:gd name="connsiteY32" fmla="*/ 6829656 h 6858000"/>
                <a:gd name="connsiteX33" fmla="*/ 913239 w 1339053"/>
                <a:gd name="connsiteY33" fmla="*/ 6720119 h 6858000"/>
                <a:gd name="connsiteX34" fmla="*/ 870682 w 1339053"/>
                <a:gd name="connsiteY34" fmla="*/ 6655346 h 6858000"/>
                <a:gd name="connsiteX35" fmla="*/ 846442 w 1339053"/>
                <a:gd name="connsiteY35" fmla="*/ 6498594 h 6858000"/>
                <a:gd name="connsiteX36" fmla="*/ 881150 w 1339053"/>
                <a:gd name="connsiteY36" fmla="*/ 6473756 h 6858000"/>
                <a:gd name="connsiteX37" fmla="*/ 922470 w 1339053"/>
                <a:gd name="connsiteY37" fmla="*/ 6377035 h 6858000"/>
                <a:gd name="connsiteX38" fmla="*/ 955039 w 1339053"/>
                <a:gd name="connsiteY38" fmla="*/ 6268585 h 6858000"/>
                <a:gd name="connsiteX39" fmla="*/ 1024350 w 1339053"/>
                <a:gd name="connsiteY39" fmla="*/ 6083443 h 6858000"/>
                <a:gd name="connsiteX40" fmla="*/ 999696 w 1339053"/>
                <a:gd name="connsiteY40" fmla="*/ 5938416 h 6858000"/>
                <a:gd name="connsiteX41" fmla="*/ 988342 w 1339053"/>
                <a:gd name="connsiteY41" fmla="*/ 5882426 h 6858000"/>
                <a:gd name="connsiteX42" fmla="*/ 985444 w 1339053"/>
                <a:gd name="connsiteY42" fmla="*/ 5832438 h 6858000"/>
                <a:gd name="connsiteX43" fmla="*/ 992016 w 1339053"/>
                <a:gd name="connsiteY43" fmla="*/ 5777751 h 6858000"/>
                <a:gd name="connsiteX44" fmla="*/ 995028 w 1339053"/>
                <a:gd name="connsiteY44" fmla="*/ 5641832 h 6858000"/>
                <a:gd name="connsiteX45" fmla="*/ 981247 w 1339053"/>
                <a:gd name="connsiteY45" fmla="*/ 5562522 h 6858000"/>
                <a:gd name="connsiteX46" fmla="*/ 995131 w 1339053"/>
                <a:gd name="connsiteY46" fmla="*/ 5398075 h 6858000"/>
                <a:gd name="connsiteX47" fmla="*/ 997379 w 1339053"/>
                <a:gd name="connsiteY47" fmla="*/ 5283928 h 6858000"/>
                <a:gd name="connsiteX48" fmla="*/ 979617 w 1339053"/>
                <a:gd name="connsiteY48" fmla="*/ 5157396 h 6858000"/>
                <a:gd name="connsiteX49" fmla="*/ 976441 w 1339053"/>
                <a:gd name="connsiteY49" fmla="*/ 5139485 h 6858000"/>
                <a:gd name="connsiteX50" fmla="*/ 953793 w 1339053"/>
                <a:gd name="connsiteY50" fmla="*/ 5091862 h 6858000"/>
                <a:gd name="connsiteX51" fmla="*/ 853056 w 1339053"/>
                <a:gd name="connsiteY51" fmla="*/ 5001787 h 6858000"/>
                <a:gd name="connsiteX52" fmla="*/ 833979 w 1339053"/>
                <a:gd name="connsiteY52" fmla="*/ 4978966 h 6858000"/>
                <a:gd name="connsiteX53" fmla="*/ 796995 w 1339053"/>
                <a:gd name="connsiteY53" fmla="*/ 4813768 h 6858000"/>
                <a:gd name="connsiteX54" fmla="*/ 820590 w 1339053"/>
                <a:gd name="connsiteY54" fmla="*/ 4764057 h 6858000"/>
                <a:gd name="connsiteX55" fmla="*/ 864688 w 1339053"/>
                <a:gd name="connsiteY55" fmla="*/ 4714752 h 6858000"/>
                <a:gd name="connsiteX56" fmla="*/ 910485 w 1339053"/>
                <a:gd name="connsiteY56" fmla="*/ 4590911 h 6858000"/>
                <a:gd name="connsiteX57" fmla="*/ 911445 w 1339053"/>
                <a:gd name="connsiteY57" fmla="*/ 4539571 h 6858000"/>
                <a:gd name="connsiteX58" fmla="*/ 900285 w 1339053"/>
                <a:gd name="connsiteY58" fmla="*/ 4445837 h 6858000"/>
                <a:gd name="connsiteX59" fmla="*/ 863237 w 1339053"/>
                <a:gd name="connsiteY59" fmla="*/ 4364703 h 6858000"/>
                <a:gd name="connsiteX60" fmla="*/ 798070 w 1339053"/>
                <a:gd name="connsiteY60" fmla="*/ 4243284 h 6858000"/>
                <a:gd name="connsiteX61" fmla="*/ 817097 w 1339053"/>
                <a:gd name="connsiteY61" fmla="*/ 4054750 h 6858000"/>
                <a:gd name="connsiteX62" fmla="*/ 826251 w 1339053"/>
                <a:gd name="connsiteY62" fmla="*/ 3982801 h 6858000"/>
                <a:gd name="connsiteX63" fmla="*/ 836848 w 1339053"/>
                <a:gd name="connsiteY63" fmla="*/ 3784939 h 6858000"/>
                <a:gd name="connsiteX64" fmla="*/ 841285 w 1339053"/>
                <a:gd name="connsiteY64" fmla="*/ 3766755 h 6858000"/>
                <a:gd name="connsiteX65" fmla="*/ 841284 w 1339053"/>
                <a:gd name="connsiteY65" fmla="*/ 3766755 h 6858000"/>
                <a:gd name="connsiteX66" fmla="*/ 852925 w 1339053"/>
                <a:gd name="connsiteY66" fmla="*/ 3719034 h 6858000"/>
                <a:gd name="connsiteX67" fmla="*/ 857932 w 1339053"/>
                <a:gd name="connsiteY67" fmla="*/ 3696880 h 6858000"/>
                <a:gd name="connsiteX68" fmla="*/ 853534 w 1339053"/>
                <a:gd name="connsiteY68" fmla="*/ 3507036 h 6858000"/>
                <a:gd name="connsiteX69" fmla="*/ 850226 w 1339053"/>
                <a:gd name="connsiteY69" fmla="*/ 3485839 h 6858000"/>
                <a:gd name="connsiteX70" fmla="*/ 0 w 1339053"/>
                <a:gd name="connsiteY70" fmla="*/ 0 h 6858000"/>
                <a:gd name="connsiteX71" fmla="*/ 455609 w 1339053"/>
                <a:gd name="connsiteY71" fmla="*/ 0 h 6858000"/>
                <a:gd name="connsiteX72" fmla="*/ 459171 w 1339053"/>
                <a:gd name="connsiteY72" fmla="*/ 72395 h 6858000"/>
                <a:gd name="connsiteX73" fmla="*/ 460041 w 1339053"/>
                <a:gd name="connsiteY73" fmla="*/ 131917 h 6858000"/>
                <a:gd name="connsiteX74" fmla="*/ 504421 w 1339053"/>
                <a:gd name="connsiteY74" fmla="*/ 389691 h 6858000"/>
                <a:gd name="connsiteX75" fmla="*/ 582097 w 1339053"/>
                <a:gd name="connsiteY75" fmla="*/ 634609 h 6858000"/>
                <a:gd name="connsiteX76" fmla="*/ 702468 w 1339053"/>
                <a:gd name="connsiteY76" fmla="*/ 834019 h 6858000"/>
                <a:gd name="connsiteX77" fmla="*/ 729203 w 1339053"/>
                <a:gd name="connsiteY77" fmla="*/ 887701 h 6858000"/>
                <a:gd name="connsiteX78" fmla="*/ 743787 w 1339053"/>
                <a:gd name="connsiteY78" fmla="*/ 1016355 h 6858000"/>
                <a:gd name="connsiteX79" fmla="*/ 750083 w 1339053"/>
                <a:gd name="connsiteY79" fmla="*/ 1128060 h 6858000"/>
                <a:gd name="connsiteX80" fmla="*/ 768866 w 1339053"/>
                <a:gd name="connsiteY80" fmla="*/ 1213431 h 6858000"/>
                <a:gd name="connsiteX81" fmla="*/ 787802 w 1339053"/>
                <a:gd name="connsiteY81" fmla="*/ 1286432 h 6858000"/>
                <a:gd name="connsiteX82" fmla="*/ 842837 w 1339053"/>
                <a:gd name="connsiteY82" fmla="*/ 1455511 h 6858000"/>
                <a:gd name="connsiteX83" fmla="*/ 877988 w 1339053"/>
                <a:gd name="connsiteY83" fmla="*/ 1634814 h 6858000"/>
                <a:gd name="connsiteX84" fmla="*/ 941063 w 1339053"/>
                <a:gd name="connsiteY84" fmla="*/ 1789731 h 6858000"/>
                <a:gd name="connsiteX85" fmla="*/ 980124 w 1339053"/>
                <a:gd name="connsiteY85" fmla="*/ 1857657 h 6858000"/>
                <a:gd name="connsiteX86" fmla="*/ 984484 w 1339053"/>
                <a:gd name="connsiteY86" fmla="*/ 1976384 h 6858000"/>
                <a:gd name="connsiteX87" fmla="*/ 1007189 w 1339053"/>
                <a:gd name="connsiteY87" fmla="*/ 2110650 h 6858000"/>
                <a:gd name="connsiteX88" fmla="*/ 1039893 w 1339053"/>
                <a:gd name="connsiteY88" fmla="*/ 2211041 h 6858000"/>
                <a:gd name="connsiteX89" fmla="*/ 1059162 w 1339053"/>
                <a:gd name="connsiteY89" fmla="*/ 2286682 h 6858000"/>
                <a:gd name="connsiteX90" fmla="*/ 1070522 w 1339053"/>
                <a:gd name="connsiteY90" fmla="*/ 2388667 h 6858000"/>
                <a:gd name="connsiteX91" fmla="*/ 1093939 w 1339053"/>
                <a:gd name="connsiteY91" fmla="*/ 2494653 h 6858000"/>
                <a:gd name="connsiteX92" fmla="*/ 1112007 w 1339053"/>
                <a:gd name="connsiteY92" fmla="*/ 2548197 h 6858000"/>
                <a:gd name="connsiteX93" fmla="*/ 1138346 w 1339053"/>
                <a:gd name="connsiteY93" fmla="*/ 2649163 h 6858000"/>
                <a:gd name="connsiteX94" fmla="*/ 1160337 w 1339053"/>
                <a:gd name="connsiteY94" fmla="*/ 2751608 h 6858000"/>
                <a:gd name="connsiteX95" fmla="*/ 1165737 w 1339053"/>
                <a:gd name="connsiteY95" fmla="*/ 2933012 h 6858000"/>
                <a:gd name="connsiteX96" fmla="*/ 1202029 w 1339053"/>
                <a:gd name="connsiteY96" fmla="*/ 3107873 h 6858000"/>
                <a:gd name="connsiteX97" fmla="*/ 1225692 w 1339053"/>
                <a:gd name="connsiteY97" fmla="*/ 3244974 h 6858000"/>
                <a:gd name="connsiteX98" fmla="*/ 1243916 w 1339053"/>
                <a:gd name="connsiteY98" fmla="*/ 3326221 h 6858000"/>
                <a:gd name="connsiteX99" fmla="*/ 1293067 w 1339053"/>
                <a:gd name="connsiteY99" fmla="*/ 3480219 h 6858000"/>
                <a:gd name="connsiteX100" fmla="*/ 1308071 w 1339053"/>
                <a:gd name="connsiteY100" fmla="*/ 3585182 h 6858000"/>
                <a:gd name="connsiteX101" fmla="*/ 1295962 w 1339053"/>
                <a:gd name="connsiteY101" fmla="*/ 3584708 h 6858000"/>
                <a:gd name="connsiteX102" fmla="*/ 1118893 w 1339053"/>
                <a:gd name="connsiteY102" fmla="*/ 3568330 h 6858000"/>
                <a:gd name="connsiteX103" fmla="*/ 1094179 w 1339053"/>
                <a:gd name="connsiteY103" fmla="*/ 3567566 h 6858000"/>
                <a:gd name="connsiteX104" fmla="*/ 922719 w 1339053"/>
                <a:gd name="connsiteY104" fmla="*/ 3516472 h 6858000"/>
                <a:gd name="connsiteX105" fmla="*/ 877028 w 1339053"/>
                <a:gd name="connsiteY105" fmla="*/ 3490955 h 6858000"/>
                <a:gd name="connsiteX106" fmla="*/ 850533 w 1339053"/>
                <a:gd name="connsiteY106" fmla="*/ 3481837 h 6858000"/>
                <a:gd name="connsiteX107" fmla="*/ 852113 w 1339053"/>
                <a:gd name="connsiteY107" fmla="*/ 3461170 h 6858000"/>
                <a:gd name="connsiteX108" fmla="*/ 831383 w 1339053"/>
                <a:gd name="connsiteY108" fmla="*/ 3399179 h 6858000"/>
                <a:gd name="connsiteX109" fmla="*/ 743141 w 1339053"/>
                <a:gd name="connsiteY109" fmla="*/ 3320580 h 6858000"/>
                <a:gd name="connsiteX110" fmla="*/ 713221 w 1339053"/>
                <a:gd name="connsiteY110" fmla="*/ 3251241 h 6858000"/>
                <a:gd name="connsiteX111" fmla="*/ 697098 w 1339053"/>
                <a:gd name="connsiteY111" fmla="*/ 3202528 h 6858000"/>
                <a:gd name="connsiteX112" fmla="*/ 664820 w 1339053"/>
                <a:gd name="connsiteY112" fmla="*/ 3154190 h 6858000"/>
                <a:gd name="connsiteX113" fmla="*/ 572501 w 1339053"/>
                <a:gd name="connsiteY113" fmla="*/ 3087312 h 6858000"/>
                <a:gd name="connsiteX114" fmla="*/ 497703 w 1339053"/>
                <a:gd name="connsiteY114" fmla="*/ 3005243 h 6858000"/>
                <a:gd name="connsiteX115" fmla="*/ 476984 w 1339053"/>
                <a:gd name="connsiteY115" fmla="*/ 2892751 h 6858000"/>
                <a:gd name="connsiteX116" fmla="*/ 468947 w 1339053"/>
                <a:gd name="connsiteY116" fmla="*/ 2824527 h 6858000"/>
                <a:gd name="connsiteX117" fmla="*/ 569138 w 1339053"/>
                <a:gd name="connsiteY117" fmla="*/ 2595026 h 6858000"/>
                <a:gd name="connsiteX118" fmla="*/ 645397 w 1339053"/>
                <a:gd name="connsiteY118" fmla="*/ 2440808 h 6858000"/>
                <a:gd name="connsiteX119" fmla="*/ 651820 w 1339053"/>
                <a:gd name="connsiteY119" fmla="*/ 2384384 h 6858000"/>
                <a:gd name="connsiteX120" fmla="*/ 612994 w 1339053"/>
                <a:gd name="connsiteY120" fmla="*/ 2207332 h 6858000"/>
                <a:gd name="connsiteX121" fmla="*/ 620894 w 1339053"/>
                <a:gd name="connsiteY121" fmla="*/ 2046679 h 6858000"/>
                <a:gd name="connsiteX122" fmla="*/ 644614 w 1339053"/>
                <a:gd name="connsiteY122" fmla="*/ 1931265 h 6858000"/>
                <a:gd name="connsiteX123" fmla="*/ 665994 w 1339053"/>
                <a:gd name="connsiteY123" fmla="*/ 1832337 h 6858000"/>
                <a:gd name="connsiteX124" fmla="*/ 678276 w 1339053"/>
                <a:gd name="connsiteY124" fmla="*/ 1709437 h 6858000"/>
                <a:gd name="connsiteX125" fmla="*/ 672955 w 1339053"/>
                <a:gd name="connsiteY125" fmla="*/ 1636123 h 6858000"/>
                <a:gd name="connsiteX126" fmla="*/ 668480 w 1339053"/>
                <a:gd name="connsiteY126" fmla="*/ 1520749 h 6858000"/>
                <a:gd name="connsiteX127" fmla="*/ 653920 w 1339053"/>
                <a:gd name="connsiteY127" fmla="*/ 1399437 h 6858000"/>
                <a:gd name="connsiteX128" fmla="*/ 612686 w 1339053"/>
                <a:gd name="connsiteY128" fmla="*/ 1296979 h 6858000"/>
                <a:gd name="connsiteX129" fmla="*/ 570220 w 1339053"/>
                <a:gd name="connsiteY129" fmla="*/ 1235618 h 6858000"/>
                <a:gd name="connsiteX130" fmla="*/ 529736 w 1339053"/>
                <a:gd name="connsiteY130" fmla="*/ 1081752 h 6858000"/>
                <a:gd name="connsiteX131" fmla="*/ 414305 w 1339053"/>
                <a:gd name="connsiteY131" fmla="*/ 918292 h 6858000"/>
                <a:gd name="connsiteX132" fmla="*/ 373924 w 1339053"/>
                <a:gd name="connsiteY132" fmla="*/ 825689 h 6858000"/>
                <a:gd name="connsiteX133" fmla="*/ 368949 w 1339053"/>
                <a:gd name="connsiteY133" fmla="*/ 778726 h 6858000"/>
                <a:gd name="connsiteX134" fmla="*/ 347020 w 1339053"/>
                <a:gd name="connsiteY134" fmla="*/ 694643 h 6858000"/>
                <a:gd name="connsiteX135" fmla="*/ 327478 w 1339053"/>
                <a:gd name="connsiteY135" fmla="*/ 642898 h 6858000"/>
                <a:gd name="connsiteX136" fmla="*/ 243468 w 1339053"/>
                <a:gd name="connsiteY136" fmla="*/ 491960 h 6858000"/>
                <a:gd name="connsiteX137" fmla="*/ 218930 w 1339053"/>
                <a:gd name="connsiteY137" fmla="*/ 446010 h 6858000"/>
                <a:gd name="connsiteX138" fmla="*/ 180614 w 1339053"/>
                <a:gd name="connsiteY138" fmla="*/ 354892 h 6858000"/>
                <a:gd name="connsiteX139" fmla="*/ 171988 w 1339053"/>
                <a:gd name="connsiteY139" fmla="*/ 317521 h 6858000"/>
                <a:gd name="connsiteX140" fmla="*/ 139875 w 1339053"/>
                <a:gd name="connsiteY140" fmla="*/ 246378 h 6858000"/>
                <a:gd name="connsiteX141" fmla="*/ 51499 w 1339053"/>
                <a:gd name="connsiteY141" fmla="*/ 73211 h 6858000"/>
                <a:gd name="connsiteX142" fmla="*/ 19690 w 1339053"/>
                <a:gd name="connsiteY142" fmla="*/ 36621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</a:cxnLst>
              <a:rect l="l" t="t" r="r" b="b"/>
              <a:pathLst>
                <a:path w="1339053" h="6858000">
                  <a:moveTo>
                    <a:pt x="850532" y="3481838"/>
                  </a:moveTo>
                  <a:lnTo>
                    <a:pt x="877027" y="3490955"/>
                  </a:lnTo>
                  <a:cubicBezTo>
                    <a:pt x="892941" y="3497986"/>
                    <a:pt x="908176" y="3506416"/>
                    <a:pt x="922718" y="3516472"/>
                  </a:cubicBezTo>
                  <a:cubicBezTo>
                    <a:pt x="967062" y="3547282"/>
                    <a:pt x="1027547" y="3564030"/>
                    <a:pt x="1094179" y="3567567"/>
                  </a:cubicBezTo>
                  <a:cubicBezTo>
                    <a:pt x="1102515" y="3567965"/>
                    <a:pt x="1113434" y="3565936"/>
                    <a:pt x="1118891" y="3568331"/>
                  </a:cubicBezTo>
                  <a:cubicBezTo>
                    <a:pt x="1180628" y="3594888"/>
                    <a:pt x="1237753" y="3586304"/>
                    <a:pt x="1295961" y="3584709"/>
                  </a:cubicBezTo>
                  <a:lnTo>
                    <a:pt x="1308070" y="3585183"/>
                  </a:lnTo>
                  <a:lnTo>
                    <a:pt x="1325263" y="3705453"/>
                  </a:lnTo>
                  <a:cubicBezTo>
                    <a:pt x="1328254" y="3727679"/>
                    <a:pt x="1331526" y="3749922"/>
                    <a:pt x="1334107" y="3772268"/>
                  </a:cubicBezTo>
                  <a:lnTo>
                    <a:pt x="1338203" y="3831076"/>
                  </a:lnTo>
                  <a:lnTo>
                    <a:pt x="1338805" y="3839709"/>
                  </a:lnTo>
                  <a:cubicBezTo>
                    <a:pt x="1339996" y="3932341"/>
                    <a:pt x="1336568" y="4025809"/>
                    <a:pt x="1335635" y="4118635"/>
                  </a:cubicBezTo>
                  <a:cubicBezTo>
                    <a:pt x="1335202" y="4148976"/>
                    <a:pt x="1338805" y="4178868"/>
                    <a:pt x="1337171" y="4209403"/>
                  </a:cubicBezTo>
                  <a:cubicBezTo>
                    <a:pt x="1335445" y="4242449"/>
                    <a:pt x="1327565" y="4276129"/>
                    <a:pt x="1325840" y="4309174"/>
                  </a:cubicBezTo>
                  <a:cubicBezTo>
                    <a:pt x="1322853" y="4364122"/>
                    <a:pt x="1323899" y="4418621"/>
                    <a:pt x="1321122" y="4473630"/>
                  </a:cubicBezTo>
                  <a:cubicBezTo>
                    <a:pt x="1315632" y="4579723"/>
                    <a:pt x="1309019" y="4685750"/>
                    <a:pt x="1302196" y="4791709"/>
                  </a:cubicBezTo>
                  <a:cubicBezTo>
                    <a:pt x="1300696" y="4814383"/>
                    <a:pt x="1294244" y="4837504"/>
                    <a:pt x="1293239" y="4860048"/>
                  </a:cubicBezTo>
                  <a:cubicBezTo>
                    <a:pt x="1290785" y="4919957"/>
                    <a:pt x="1289660" y="4979994"/>
                    <a:pt x="1288829" y="5039837"/>
                  </a:cubicBezTo>
                  <a:cubicBezTo>
                    <a:pt x="1288401" y="5076103"/>
                    <a:pt x="1290512" y="5112310"/>
                    <a:pt x="1289584" y="5148703"/>
                  </a:cubicBezTo>
                  <a:cubicBezTo>
                    <a:pt x="1288845" y="5177820"/>
                    <a:pt x="1286193" y="5207193"/>
                    <a:pt x="1282205" y="5236435"/>
                  </a:cubicBezTo>
                  <a:cubicBezTo>
                    <a:pt x="1278784" y="5261619"/>
                    <a:pt x="1270649" y="5286477"/>
                    <a:pt x="1268145" y="5311662"/>
                  </a:cubicBezTo>
                  <a:cubicBezTo>
                    <a:pt x="1261308" y="5379812"/>
                    <a:pt x="1256387" y="5447703"/>
                    <a:pt x="1250547" y="5515595"/>
                  </a:cubicBezTo>
                  <a:cubicBezTo>
                    <a:pt x="1248113" y="5542776"/>
                    <a:pt x="1244054" y="5570023"/>
                    <a:pt x="1243323" y="5596885"/>
                  </a:cubicBezTo>
                  <a:cubicBezTo>
                    <a:pt x="1241082" y="5668709"/>
                    <a:pt x="1241668" y="5740276"/>
                    <a:pt x="1238303" y="5812036"/>
                  </a:cubicBezTo>
                  <a:cubicBezTo>
                    <a:pt x="1235508" y="5871554"/>
                    <a:pt x="1228259" y="5931392"/>
                    <a:pt x="1223551" y="5991171"/>
                  </a:cubicBezTo>
                  <a:cubicBezTo>
                    <a:pt x="1221675" y="6016549"/>
                    <a:pt x="1222415" y="6041609"/>
                    <a:pt x="1219699" y="6066726"/>
                  </a:cubicBezTo>
                  <a:cubicBezTo>
                    <a:pt x="1213776" y="6123024"/>
                    <a:pt x="1205938" y="6179576"/>
                    <a:pt x="1199935" y="6236130"/>
                  </a:cubicBezTo>
                  <a:cubicBezTo>
                    <a:pt x="1196614" y="6268403"/>
                    <a:pt x="1198425" y="6301127"/>
                    <a:pt x="1192857" y="6333267"/>
                  </a:cubicBezTo>
                  <a:cubicBezTo>
                    <a:pt x="1179603" y="6409590"/>
                    <a:pt x="1163470" y="6485591"/>
                    <a:pt x="1148174" y="6561849"/>
                  </a:cubicBezTo>
                  <a:cubicBezTo>
                    <a:pt x="1132370" y="6640486"/>
                    <a:pt x="1117066" y="6719000"/>
                    <a:pt x="1100424" y="6797385"/>
                  </a:cubicBezTo>
                  <a:lnTo>
                    <a:pt x="1085621" y="6858000"/>
                  </a:lnTo>
                  <a:lnTo>
                    <a:pt x="932341" y="6858000"/>
                  </a:lnTo>
                  <a:lnTo>
                    <a:pt x="944496" y="6829656"/>
                  </a:lnTo>
                  <a:cubicBezTo>
                    <a:pt x="964836" y="6776399"/>
                    <a:pt x="953622" y="6744439"/>
                    <a:pt x="913239" y="6720119"/>
                  </a:cubicBezTo>
                  <a:cubicBezTo>
                    <a:pt x="890880" y="6706443"/>
                    <a:pt x="866986" y="6690318"/>
                    <a:pt x="870682" y="6655346"/>
                  </a:cubicBezTo>
                  <a:cubicBezTo>
                    <a:pt x="876846" y="6598274"/>
                    <a:pt x="889503" y="6540954"/>
                    <a:pt x="846442" y="6498594"/>
                  </a:cubicBezTo>
                  <a:cubicBezTo>
                    <a:pt x="862273" y="6487399"/>
                    <a:pt x="871751" y="6480449"/>
                    <a:pt x="881150" y="6473756"/>
                  </a:cubicBezTo>
                  <a:cubicBezTo>
                    <a:pt x="907245" y="6455292"/>
                    <a:pt x="930705" y="6407516"/>
                    <a:pt x="922470" y="6377035"/>
                  </a:cubicBezTo>
                  <a:cubicBezTo>
                    <a:pt x="910652" y="6332192"/>
                    <a:pt x="925705" y="6299028"/>
                    <a:pt x="955039" y="6268585"/>
                  </a:cubicBezTo>
                  <a:cubicBezTo>
                    <a:pt x="1003777" y="6217606"/>
                    <a:pt x="1017630" y="6148240"/>
                    <a:pt x="1024350" y="6083443"/>
                  </a:cubicBezTo>
                  <a:cubicBezTo>
                    <a:pt x="1029590" y="6034553"/>
                    <a:pt x="1028255" y="5980246"/>
                    <a:pt x="999696" y="5938416"/>
                  </a:cubicBezTo>
                  <a:cubicBezTo>
                    <a:pt x="990505" y="5925141"/>
                    <a:pt x="991039" y="5901884"/>
                    <a:pt x="988342" y="5882426"/>
                  </a:cubicBezTo>
                  <a:cubicBezTo>
                    <a:pt x="986229" y="5866254"/>
                    <a:pt x="984774" y="5849442"/>
                    <a:pt x="985444" y="5832438"/>
                  </a:cubicBezTo>
                  <a:cubicBezTo>
                    <a:pt x="986010" y="5814273"/>
                    <a:pt x="985042" y="5793656"/>
                    <a:pt x="992016" y="5777751"/>
                  </a:cubicBezTo>
                  <a:cubicBezTo>
                    <a:pt x="1012886" y="5729456"/>
                    <a:pt x="1014467" y="5686488"/>
                    <a:pt x="995028" y="5641832"/>
                  </a:cubicBezTo>
                  <a:cubicBezTo>
                    <a:pt x="984984" y="5618696"/>
                    <a:pt x="974301" y="5585771"/>
                    <a:pt x="981247" y="5562522"/>
                  </a:cubicBezTo>
                  <a:cubicBezTo>
                    <a:pt x="998041" y="5505913"/>
                    <a:pt x="997454" y="5454379"/>
                    <a:pt x="995131" y="5398075"/>
                  </a:cubicBezTo>
                  <a:cubicBezTo>
                    <a:pt x="993724" y="5361807"/>
                    <a:pt x="997229" y="5322258"/>
                    <a:pt x="997379" y="5283928"/>
                  </a:cubicBezTo>
                  <a:cubicBezTo>
                    <a:pt x="997473" y="5239095"/>
                    <a:pt x="1006631" y="5193105"/>
                    <a:pt x="979617" y="5157396"/>
                  </a:cubicBezTo>
                  <a:cubicBezTo>
                    <a:pt x="976728" y="5153402"/>
                    <a:pt x="978724" y="5144705"/>
                    <a:pt x="976441" y="5139485"/>
                  </a:cubicBezTo>
                  <a:cubicBezTo>
                    <a:pt x="969619" y="5122991"/>
                    <a:pt x="964828" y="5102888"/>
                    <a:pt x="953793" y="5091862"/>
                  </a:cubicBezTo>
                  <a:cubicBezTo>
                    <a:pt x="921506" y="5059884"/>
                    <a:pt x="886609" y="5031900"/>
                    <a:pt x="853056" y="5001787"/>
                  </a:cubicBezTo>
                  <a:cubicBezTo>
                    <a:pt x="845882" y="4995337"/>
                    <a:pt x="836325" y="4988437"/>
                    <a:pt x="833979" y="4978966"/>
                  </a:cubicBezTo>
                  <a:cubicBezTo>
                    <a:pt x="820602" y="4924328"/>
                    <a:pt x="808509" y="4869239"/>
                    <a:pt x="796995" y="4813768"/>
                  </a:cubicBezTo>
                  <a:cubicBezTo>
                    <a:pt x="792418" y="4791474"/>
                    <a:pt x="803209" y="4777314"/>
                    <a:pt x="820590" y="4764057"/>
                  </a:cubicBezTo>
                  <a:cubicBezTo>
                    <a:pt x="837188" y="4751123"/>
                    <a:pt x="855398" y="4734452"/>
                    <a:pt x="864688" y="4714752"/>
                  </a:cubicBezTo>
                  <a:cubicBezTo>
                    <a:pt x="883062" y="4675275"/>
                    <a:pt x="897521" y="4632902"/>
                    <a:pt x="910485" y="4590911"/>
                  </a:cubicBezTo>
                  <a:cubicBezTo>
                    <a:pt x="915338" y="4575199"/>
                    <a:pt x="912978" y="4556131"/>
                    <a:pt x="911445" y="4539571"/>
                  </a:cubicBezTo>
                  <a:cubicBezTo>
                    <a:pt x="908527" y="4508200"/>
                    <a:pt x="900999" y="4477659"/>
                    <a:pt x="900285" y="4445837"/>
                  </a:cubicBezTo>
                  <a:cubicBezTo>
                    <a:pt x="899539" y="4408923"/>
                    <a:pt x="887958" y="4383340"/>
                    <a:pt x="863237" y="4364703"/>
                  </a:cubicBezTo>
                  <a:cubicBezTo>
                    <a:pt x="826431" y="4336971"/>
                    <a:pt x="808536" y="4292507"/>
                    <a:pt x="798070" y="4243284"/>
                  </a:cubicBezTo>
                  <a:cubicBezTo>
                    <a:pt x="784617" y="4180721"/>
                    <a:pt x="805728" y="4117545"/>
                    <a:pt x="817097" y="4054750"/>
                  </a:cubicBezTo>
                  <a:cubicBezTo>
                    <a:pt x="821537" y="4030724"/>
                    <a:pt x="826632" y="4006057"/>
                    <a:pt x="826251" y="3982801"/>
                  </a:cubicBezTo>
                  <a:cubicBezTo>
                    <a:pt x="825347" y="3916709"/>
                    <a:pt x="825150" y="3850833"/>
                    <a:pt x="836848" y="3784939"/>
                  </a:cubicBezTo>
                  <a:lnTo>
                    <a:pt x="841285" y="3766755"/>
                  </a:lnTo>
                  <a:lnTo>
                    <a:pt x="841284" y="3766755"/>
                  </a:lnTo>
                  <a:lnTo>
                    <a:pt x="852925" y="3719034"/>
                  </a:lnTo>
                  <a:cubicBezTo>
                    <a:pt x="855152" y="3711822"/>
                    <a:pt x="856753" y="3704413"/>
                    <a:pt x="857932" y="3696880"/>
                  </a:cubicBezTo>
                  <a:cubicBezTo>
                    <a:pt x="868683" y="3631632"/>
                    <a:pt x="885300" y="3565939"/>
                    <a:pt x="853534" y="3507036"/>
                  </a:cubicBezTo>
                  <a:cubicBezTo>
                    <a:pt x="850623" y="3501622"/>
                    <a:pt x="849992" y="3494020"/>
                    <a:pt x="850226" y="3485839"/>
                  </a:cubicBezTo>
                  <a:close/>
                  <a:moveTo>
                    <a:pt x="0" y="0"/>
                  </a:moveTo>
                  <a:lnTo>
                    <a:pt x="455609" y="0"/>
                  </a:lnTo>
                  <a:lnTo>
                    <a:pt x="459171" y="72395"/>
                  </a:lnTo>
                  <a:cubicBezTo>
                    <a:pt x="459671" y="92301"/>
                    <a:pt x="456894" y="113171"/>
                    <a:pt x="460041" y="131917"/>
                  </a:cubicBezTo>
                  <a:cubicBezTo>
                    <a:pt x="474213" y="218122"/>
                    <a:pt x="492031" y="302910"/>
                    <a:pt x="504421" y="389691"/>
                  </a:cubicBezTo>
                  <a:cubicBezTo>
                    <a:pt x="517349" y="479177"/>
                    <a:pt x="539516" y="562489"/>
                    <a:pt x="582097" y="634609"/>
                  </a:cubicBezTo>
                  <a:cubicBezTo>
                    <a:pt x="621686" y="701573"/>
                    <a:pt x="662589" y="767248"/>
                    <a:pt x="702468" y="834019"/>
                  </a:cubicBezTo>
                  <a:cubicBezTo>
                    <a:pt x="712587" y="850968"/>
                    <a:pt x="725536" y="867665"/>
                    <a:pt x="729203" y="887701"/>
                  </a:cubicBezTo>
                  <a:cubicBezTo>
                    <a:pt x="736973" y="929321"/>
                    <a:pt x="740155" y="973193"/>
                    <a:pt x="743787" y="1016355"/>
                  </a:cubicBezTo>
                  <a:cubicBezTo>
                    <a:pt x="746786" y="1053398"/>
                    <a:pt x="745800" y="1091467"/>
                    <a:pt x="750083" y="1128060"/>
                  </a:cubicBezTo>
                  <a:cubicBezTo>
                    <a:pt x="753428" y="1157309"/>
                    <a:pt x="762038" y="1185083"/>
                    <a:pt x="768866" y="1213431"/>
                  </a:cubicBezTo>
                  <a:cubicBezTo>
                    <a:pt x="774767" y="1238107"/>
                    <a:pt x="778357" y="1264327"/>
                    <a:pt x="787802" y="1286432"/>
                  </a:cubicBezTo>
                  <a:cubicBezTo>
                    <a:pt x="810582" y="1340304"/>
                    <a:pt x="832653" y="1394242"/>
                    <a:pt x="842837" y="1455511"/>
                  </a:cubicBezTo>
                  <a:cubicBezTo>
                    <a:pt x="853049" y="1515944"/>
                    <a:pt x="867276" y="1574511"/>
                    <a:pt x="877988" y="1634814"/>
                  </a:cubicBezTo>
                  <a:cubicBezTo>
                    <a:pt x="888390" y="1693895"/>
                    <a:pt x="902813" y="1748857"/>
                    <a:pt x="941063" y="1789731"/>
                  </a:cubicBezTo>
                  <a:cubicBezTo>
                    <a:pt x="957906" y="1807908"/>
                    <a:pt x="975122" y="1831564"/>
                    <a:pt x="980124" y="1857657"/>
                  </a:cubicBezTo>
                  <a:cubicBezTo>
                    <a:pt x="987207" y="1894833"/>
                    <a:pt x="980788" y="1937150"/>
                    <a:pt x="984484" y="1976384"/>
                  </a:cubicBezTo>
                  <a:cubicBezTo>
                    <a:pt x="988781" y="2022576"/>
                    <a:pt x="988793" y="2074493"/>
                    <a:pt x="1007189" y="2110650"/>
                  </a:cubicBezTo>
                  <a:cubicBezTo>
                    <a:pt x="1023612" y="2142809"/>
                    <a:pt x="1034723" y="2173610"/>
                    <a:pt x="1039893" y="2211041"/>
                  </a:cubicBezTo>
                  <a:cubicBezTo>
                    <a:pt x="1043484" y="2237261"/>
                    <a:pt x="1057690" y="2260269"/>
                    <a:pt x="1059162" y="2286682"/>
                  </a:cubicBezTo>
                  <a:cubicBezTo>
                    <a:pt x="1061252" y="2321469"/>
                    <a:pt x="1060754" y="2355740"/>
                    <a:pt x="1070522" y="2388667"/>
                  </a:cubicBezTo>
                  <a:cubicBezTo>
                    <a:pt x="1080600" y="2422815"/>
                    <a:pt x="1085513" y="2459602"/>
                    <a:pt x="1093939" y="2494653"/>
                  </a:cubicBezTo>
                  <a:cubicBezTo>
                    <a:pt x="1098500" y="2513273"/>
                    <a:pt x="1106866" y="2529964"/>
                    <a:pt x="1112007" y="2548197"/>
                  </a:cubicBezTo>
                  <a:cubicBezTo>
                    <a:pt x="1121409" y="2581573"/>
                    <a:pt x="1130232" y="2615336"/>
                    <a:pt x="1138346" y="2649163"/>
                  </a:cubicBezTo>
                  <a:cubicBezTo>
                    <a:pt x="1146465" y="2682988"/>
                    <a:pt x="1157699" y="2716368"/>
                    <a:pt x="1160337" y="2751608"/>
                  </a:cubicBezTo>
                  <a:cubicBezTo>
                    <a:pt x="1164714" y="2811646"/>
                    <a:pt x="1159211" y="2873999"/>
                    <a:pt x="1165737" y="2933012"/>
                  </a:cubicBezTo>
                  <a:cubicBezTo>
                    <a:pt x="1172445" y="2992925"/>
                    <a:pt x="1185964" y="3051556"/>
                    <a:pt x="1202029" y="3107873"/>
                  </a:cubicBezTo>
                  <a:cubicBezTo>
                    <a:pt x="1214635" y="3152396"/>
                    <a:pt x="1227749" y="3194534"/>
                    <a:pt x="1225692" y="3244974"/>
                  </a:cubicBezTo>
                  <a:cubicBezTo>
                    <a:pt x="1224565" y="3273123"/>
                    <a:pt x="1231196" y="3305079"/>
                    <a:pt x="1243916" y="3326221"/>
                  </a:cubicBezTo>
                  <a:cubicBezTo>
                    <a:pt x="1271701" y="3372044"/>
                    <a:pt x="1285247" y="3423911"/>
                    <a:pt x="1293067" y="3480219"/>
                  </a:cubicBezTo>
                  <a:lnTo>
                    <a:pt x="1308071" y="3585182"/>
                  </a:lnTo>
                  <a:lnTo>
                    <a:pt x="1295962" y="3584708"/>
                  </a:lnTo>
                  <a:cubicBezTo>
                    <a:pt x="1237754" y="3586303"/>
                    <a:pt x="1180629" y="3594888"/>
                    <a:pt x="1118893" y="3568330"/>
                  </a:cubicBezTo>
                  <a:cubicBezTo>
                    <a:pt x="1113435" y="3565936"/>
                    <a:pt x="1102517" y="3567964"/>
                    <a:pt x="1094179" y="3567566"/>
                  </a:cubicBezTo>
                  <a:cubicBezTo>
                    <a:pt x="1027548" y="3564029"/>
                    <a:pt x="967064" y="3547281"/>
                    <a:pt x="922719" y="3516472"/>
                  </a:cubicBezTo>
                  <a:cubicBezTo>
                    <a:pt x="908178" y="3506414"/>
                    <a:pt x="892942" y="3497984"/>
                    <a:pt x="877028" y="3490955"/>
                  </a:cubicBezTo>
                  <a:lnTo>
                    <a:pt x="850533" y="3481837"/>
                  </a:lnTo>
                  <a:lnTo>
                    <a:pt x="852113" y="3461170"/>
                  </a:lnTo>
                  <a:cubicBezTo>
                    <a:pt x="854391" y="3434500"/>
                    <a:pt x="848474" y="3414331"/>
                    <a:pt x="831383" y="3399179"/>
                  </a:cubicBezTo>
                  <a:cubicBezTo>
                    <a:pt x="801767" y="3373388"/>
                    <a:pt x="773654" y="3344957"/>
                    <a:pt x="743141" y="3320580"/>
                  </a:cubicBezTo>
                  <a:cubicBezTo>
                    <a:pt x="722236" y="3303685"/>
                    <a:pt x="714543" y="3281842"/>
                    <a:pt x="713221" y="3251241"/>
                  </a:cubicBezTo>
                  <a:cubicBezTo>
                    <a:pt x="712555" y="3234106"/>
                    <a:pt x="704768" y="3217029"/>
                    <a:pt x="697098" y="3202528"/>
                  </a:cubicBezTo>
                  <a:cubicBezTo>
                    <a:pt x="687845" y="3184997"/>
                    <a:pt x="672212" y="3172554"/>
                    <a:pt x="664820" y="3154190"/>
                  </a:cubicBezTo>
                  <a:cubicBezTo>
                    <a:pt x="646169" y="3109209"/>
                    <a:pt x="616744" y="3087991"/>
                    <a:pt x="572501" y="3087312"/>
                  </a:cubicBezTo>
                  <a:cubicBezTo>
                    <a:pt x="533259" y="3086763"/>
                    <a:pt x="493731" y="3044085"/>
                    <a:pt x="497703" y="3005243"/>
                  </a:cubicBezTo>
                  <a:cubicBezTo>
                    <a:pt x="502030" y="2962279"/>
                    <a:pt x="490540" y="2928257"/>
                    <a:pt x="476984" y="2892751"/>
                  </a:cubicBezTo>
                  <a:cubicBezTo>
                    <a:pt x="469363" y="2872905"/>
                    <a:pt x="465404" y="2847135"/>
                    <a:pt x="468947" y="2824527"/>
                  </a:cubicBezTo>
                  <a:cubicBezTo>
                    <a:pt x="482188" y="2738605"/>
                    <a:pt x="520979" y="2665650"/>
                    <a:pt x="569138" y="2595026"/>
                  </a:cubicBezTo>
                  <a:cubicBezTo>
                    <a:pt x="600577" y="2548865"/>
                    <a:pt x="622260" y="2493483"/>
                    <a:pt x="645397" y="2440808"/>
                  </a:cubicBezTo>
                  <a:cubicBezTo>
                    <a:pt x="652529" y="2424387"/>
                    <a:pt x="655029" y="2401457"/>
                    <a:pt x="651820" y="2384384"/>
                  </a:cubicBezTo>
                  <a:cubicBezTo>
                    <a:pt x="640949" y="2324596"/>
                    <a:pt x="629163" y="2264805"/>
                    <a:pt x="612994" y="2207332"/>
                  </a:cubicBezTo>
                  <a:cubicBezTo>
                    <a:pt x="597678" y="2153787"/>
                    <a:pt x="601053" y="2099808"/>
                    <a:pt x="620894" y="2046679"/>
                  </a:cubicBezTo>
                  <a:cubicBezTo>
                    <a:pt x="635367" y="2007977"/>
                    <a:pt x="641110" y="1970814"/>
                    <a:pt x="644614" y="1931265"/>
                  </a:cubicBezTo>
                  <a:cubicBezTo>
                    <a:pt x="647465" y="1898285"/>
                    <a:pt x="653360" y="1862859"/>
                    <a:pt x="665994" y="1832337"/>
                  </a:cubicBezTo>
                  <a:cubicBezTo>
                    <a:pt x="683779" y="1789578"/>
                    <a:pt x="688928" y="1751381"/>
                    <a:pt x="678276" y="1709437"/>
                  </a:cubicBezTo>
                  <a:cubicBezTo>
                    <a:pt x="672576" y="1687079"/>
                    <a:pt x="673987" y="1660990"/>
                    <a:pt x="672955" y="1636123"/>
                  </a:cubicBezTo>
                  <a:cubicBezTo>
                    <a:pt x="671272" y="1597795"/>
                    <a:pt x="671867" y="1558758"/>
                    <a:pt x="668480" y="1520749"/>
                  </a:cubicBezTo>
                  <a:cubicBezTo>
                    <a:pt x="665050" y="1479903"/>
                    <a:pt x="655019" y="1440408"/>
                    <a:pt x="653920" y="1399437"/>
                  </a:cubicBezTo>
                  <a:cubicBezTo>
                    <a:pt x="652652" y="1355309"/>
                    <a:pt x="639893" y="1323154"/>
                    <a:pt x="612686" y="1296979"/>
                  </a:cubicBezTo>
                  <a:cubicBezTo>
                    <a:pt x="595576" y="1280408"/>
                    <a:pt x="578401" y="1259588"/>
                    <a:pt x="570220" y="1235618"/>
                  </a:cubicBezTo>
                  <a:cubicBezTo>
                    <a:pt x="553631" y="1186194"/>
                    <a:pt x="545669" y="1131821"/>
                    <a:pt x="529736" y="1081752"/>
                  </a:cubicBezTo>
                  <a:cubicBezTo>
                    <a:pt x="507466" y="1011390"/>
                    <a:pt x="481332" y="944631"/>
                    <a:pt x="414305" y="918292"/>
                  </a:cubicBezTo>
                  <a:cubicBezTo>
                    <a:pt x="377314" y="903769"/>
                    <a:pt x="368843" y="874065"/>
                    <a:pt x="373924" y="825689"/>
                  </a:cubicBezTo>
                  <a:cubicBezTo>
                    <a:pt x="375689" y="809590"/>
                    <a:pt x="376722" y="786203"/>
                    <a:pt x="368949" y="778726"/>
                  </a:cubicBezTo>
                  <a:cubicBezTo>
                    <a:pt x="345838" y="756354"/>
                    <a:pt x="349308" y="725824"/>
                    <a:pt x="347020" y="694643"/>
                  </a:cubicBezTo>
                  <a:cubicBezTo>
                    <a:pt x="345704" y="675894"/>
                    <a:pt x="339306" y="651346"/>
                    <a:pt x="327478" y="642898"/>
                  </a:cubicBezTo>
                  <a:cubicBezTo>
                    <a:pt x="279698" y="608395"/>
                    <a:pt x="263590" y="549247"/>
                    <a:pt x="243468" y="491960"/>
                  </a:cubicBezTo>
                  <a:cubicBezTo>
                    <a:pt x="237433" y="475142"/>
                    <a:pt x="230250" y="456843"/>
                    <a:pt x="218930" y="446010"/>
                  </a:cubicBezTo>
                  <a:cubicBezTo>
                    <a:pt x="194433" y="422927"/>
                    <a:pt x="180036" y="395344"/>
                    <a:pt x="180614" y="354892"/>
                  </a:cubicBezTo>
                  <a:cubicBezTo>
                    <a:pt x="180923" y="342010"/>
                    <a:pt x="176523" y="328798"/>
                    <a:pt x="171988" y="317521"/>
                  </a:cubicBezTo>
                  <a:cubicBezTo>
                    <a:pt x="162052" y="293291"/>
                    <a:pt x="148442" y="271315"/>
                    <a:pt x="139875" y="246378"/>
                  </a:cubicBezTo>
                  <a:cubicBezTo>
                    <a:pt x="117577" y="182780"/>
                    <a:pt x="95749" y="119890"/>
                    <a:pt x="51499" y="73211"/>
                  </a:cubicBezTo>
                  <a:cubicBezTo>
                    <a:pt x="40691" y="61834"/>
                    <a:pt x="29467" y="49763"/>
                    <a:pt x="19690" y="36621"/>
                  </a:cubicBez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95397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12192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93908" y="4236440"/>
            <a:ext cx="8997892" cy="1297604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nb-NO" sz="4000" dirty="0">
                <a:solidFill>
                  <a:srgbClr val="404040"/>
                </a:solidFill>
              </a:rPr>
              <a:t>Innskriving via vår hjemmeside eller via QR-koden i brosjyren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2695194" y="5688535"/>
            <a:ext cx="6801612" cy="536125"/>
          </a:xfrm>
        </p:spPr>
        <p:txBody>
          <a:bodyPr>
            <a:normAutofit/>
          </a:bodyPr>
          <a:lstStyle/>
          <a:p>
            <a:r>
              <a:rPr lang="nb-NO" sz="2800" dirty="0">
                <a:solidFill>
                  <a:srgbClr val="FFFFFF"/>
                </a:solidFill>
                <a:hlinkClick r:id="rId2"/>
              </a:rPr>
              <a:t>www.byåsenkirke.no</a:t>
            </a:r>
            <a:r>
              <a:rPr lang="nb-NO" sz="280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4" name="Picture 2" descr="Regionleir 2020: Påmelding | Furusetspeiderne">
            <a:extLst>
              <a:ext uri="{FF2B5EF4-FFF2-40B4-BE49-F238E27FC236}">
                <a16:creationId xmlns:a16="http://schemas.microsoft.com/office/drawing/2014/main" id="{1532C8AF-6DB1-48E7-8619-1E97F354A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90156"/>
            <a:ext cx="731520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86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b="1"/>
              <a:t>Læring for livet</a:t>
            </a:r>
          </a:p>
        </p:txBody>
      </p:sp>
      <p:pic>
        <p:nvPicPr>
          <p:cNvPr id="6" name="Picture 6" descr="Pilgrimsvandri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1250"/>
          <a:stretch/>
        </p:blipFill>
        <p:spPr bwMode="auto">
          <a:xfrm>
            <a:off x="20" y="10"/>
            <a:ext cx="4635571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E066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Bli</a:t>
            </a:r>
            <a:r>
              <a:rPr lang="en-US" sz="2000" dirty="0"/>
              <a:t> </a:t>
            </a:r>
            <a:r>
              <a:rPr lang="en-US" sz="2000" dirty="0" err="1"/>
              <a:t>kjent</a:t>
            </a:r>
            <a:r>
              <a:rPr lang="en-US" sz="2000" dirty="0"/>
              <a:t> med seg </a:t>
            </a:r>
            <a:r>
              <a:rPr lang="en-US" sz="2000" dirty="0" err="1"/>
              <a:t>selv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Tenke</a:t>
            </a:r>
            <a:r>
              <a:rPr lang="en-US" sz="2000" dirty="0"/>
              <a:t> over store </a:t>
            </a:r>
            <a:r>
              <a:rPr lang="en-US" sz="2000" dirty="0" err="1"/>
              <a:t>spørsmål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Tenke</a:t>
            </a:r>
            <a:r>
              <a:rPr lang="en-US" sz="2000" dirty="0"/>
              <a:t> </a:t>
            </a:r>
            <a:r>
              <a:rPr lang="en-US" sz="2000" dirty="0" err="1"/>
              <a:t>kritisk</a:t>
            </a:r>
            <a:r>
              <a:rPr lang="en-US" sz="2000" dirty="0"/>
              <a:t> – </a:t>
            </a:r>
            <a:r>
              <a:rPr lang="en-US" sz="2000" dirty="0" err="1"/>
              <a:t>finne</a:t>
            </a:r>
            <a:r>
              <a:rPr lang="en-US" sz="2000" dirty="0"/>
              <a:t> </a:t>
            </a:r>
            <a:r>
              <a:rPr lang="en-US" sz="2000" dirty="0" err="1"/>
              <a:t>egne</a:t>
            </a:r>
            <a:r>
              <a:rPr lang="en-US" sz="2000" dirty="0"/>
              <a:t> </a:t>
            </a:r>
            <a:r>
              <a:rPr lang="en-US" sz="2000" dirty="0" err="1"/>
              <a:t>svar</a:t>
            </a: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Rom for alle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Oppleve</a:t>
            </a:r>
            <a:r>
              <a:rPr lang="en-US" sz="2000" dirty="0"/>
              <a:t> </a:t>
            </a:r>
            <a:r>
              <a:rPr lang="en-US" sz="2000" dirty="0" err="1"/>
              <a:t>livsmestring</a:t>
            </a:r>
            <a:r>
              <a:rPr lang="en-US" sz="2000" dirty="0"/>
              <a:t> og </a:t>
            </a:r>
            <a:r>
              <a:rPr lang="en-US" sz="2000" dirty="0" err="1"/>
              <a:t>livstolkning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80111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" r="5348"/>
          <a:stretch/>
        </p:blipFill>
        <p:spPr>
          <a:xfrm>
            <a:off x="0" y="786873"/>
            <a:ext cx="12192000" cy="6410488"/>
          </a:xfrm>
          <a:prstGeom prst="rect">
            <a:avLst/>
          </a:prstGeom>
        </p:spPr>
      </p:pic>
      <p:sp>
        <p:nvSpPr>
          <p:cNvPr id="6" name="Tittel 1"/>
          <p:cNvSpPr>
            <a:spLocks noGrp="1"/>
          </p:cNvSpPr>
          <p:nvPr>
            <p:ph type="ctrTitle"/>
          </p:nvPr>
        </p:nvSpPr>
        <p:spPr>
          <a:xfrm>
            <a:off x="1589903" y="0"/>
            <a:ext cx="9144000" cy="1085378"/>
          </a:xfrm>
        </p:spPr>
        <p:txBody>
          <a:bodyPr/>
          <a:lstStyle/>
          <a:p>
            <a:r>
              <a:rPr lang="nb-NO" altLang="nb-NO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www.byåsenkirke.no</a:t>
            </a:r>
          </a:p>
        </p:txBody>
      </p:sp>
      <p:pic>
        <p:nvPicPr>
          <p:cNvPr id="1026" name="Picture 2" descr="Motorsport: Pil tauekrok">
            <a:extLst>
              <a:ext uri="{FF2B5EF4-FFF2-40B4-BE49-F238E27FC236}">
                <a16:creationId xmlns:a16="http://schemas.microsoft.com/office/drawing/2014/main" id="{A36E400D-302D-B91A-C06E-A953B4910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9016" y="985466"/>
            <a:ext cx="591077" cy="985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352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5" r="6405"/>
          <a:stretch/>
        </p:blipFill>
        <p:spPr>
          <a:xfrm>
            <a:off x="-580744" y="0"/>
            <a:ext cx="12772744" cy="6858000"/>
          </a:xfrm>
          <a:prstGeom prst="rect">
            <a:avLst/>
          </a:prstGeom>
        </p:spPr>
      </p:pic>
      <p:pic>
        <p:nvPicPr>
          <p:cNvPr id="2050" name="Picture 2" descr="Motorsport: Pil tauekrok">
            <a:extLst>
              <a:ext uri="{FF2B5EF4-FFF2-40B4-BE49-F238E27FC236}">
                <a16:creationId xmlns:a16="http://schemas.microsoft.com/office/drawing/2014/main" id="{7B3F89AC-7998-8BA1-A451-CA4E32180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40737" y="3968546"/>
            <a:ext cx="904875" cy="150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8877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5E0EC59-6179-4176-8C55-16ABC7FA92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0" t="1173" r="45930"/>
          <a:stretch/>
        </p:blipFill>
        <p:spPr>
          <a:xfrm>
            <a:off x="2998005" y="0"/>
            <a:ext cx="5758775" cy="664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3573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87CC63ED-48C6-4B7C-9D7C-474C33CB6F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7" r="46303"/>
          <a:stretch/>
        </p:blipFill>
        <p:spPr>
          <a:xfrm>
            <a:off x="3372255" y="0"/>
            <a:ext cx="5447489" cy="6831463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51F8BEFD-4F7C-CEFC-89AC-85639011C4BE}"/>
              </a:ext>
            </a:extLst>
          </p:cNvPr>
          <p:cNvSpPr/>
          <p:nvPr/>
        </p:nvSpPr>
        <p:spPr>
          <a:xfrm>
            <a:off x="3741490" y="2181138"/>
            <a:ext cx="1929468" cy="76339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33606B84-100E-0727-7191-CF532F5D08B8}"/>
              </a:ext>
            </a:extLst>
          </p:cNvPr>
          <p:cNvSpPr/>
          <p:nvPr/>
        </p:nvSpPr>
        <p:spPr>
          <a:xfrm>
            <a:off x="5947794" y="1845578"/>
            <a:ext cx="1208015" cy="52011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E1C570ED-034D-6415-F92F-5468770C3354}"/>
              </a:ext>
            </a:extLst>
          </p:cNvPr>
          <p:cNvSpPr txBox="1"/>
          <p:nvPr/>
        </p:nvSpPr>
        <p:spPr>
          <a:xfrm>
            <a:off x="8819744" y="2181138"/>
            <a:ext cx="2645340" cy="36933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/>
              <a:t>Vi trenger ikke dåpsattest!</a:t>
            </a:r>
          </a:p>
        </p:txBody>
      </p:sp>
    </p:spTree>
    <p:extLst>
      <p:ext uri="{BB962C8B-B14F-4D97-AF65-F5344CB8AC3E}">
        <p14:creationId xmlns:p14="http://schemas.microsoft.com/office/powerpoint/2010/main" val="2875165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D17D8985-3750-C37A-76B6-F8503350C3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2" t="8876" r="19594" b="21176"/>
          <a:stretch/>
        </p:blipFill>
        <p:spPr>
          <a:xfrm>
            <a:off x="855863" y="0"/>
            <a:ext cx="12229665" cy="709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4808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Et bilde som inneholder tekst&#10;&#10;Automatisk generert beskrivelse">
            <a:extLst>
              <a:ext uri="{FF2B5EF4-FFF2-40B4-BE49-F238E27FC236}">
                <a16:creationId xmlns:a16="http://schemas.microsoft.com/office/drawing/2014/main" id="{315B23C8-321C-806F-F45B-EF5EDA689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" r="40547" b="22313"/>
          <a:stretch/>
        </p:blipFill>
        <p:spPr>
          <a:xfrm>
            <a:off x="1771261" y="0"/>
            <a:ext cx="8649478" cy="6821619"/>
          </a:xfrm>
          <a:prstGeom prst="rect">
            <a:avLst/>
          </a:prstGeom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B488A056-6926-82EC-A838-2490664650C4}"/>
              </a:ext>
            </a:extLst>
          </p:cNvPr>
          <p:cNvSpPr/>
          <p:nvPr/>
        </p:nvSpPr>
        <p:spPr>
          <a:xfrm>
            <a:off x="3247053" y="998376"/>
            <a:ext cx="2939143" cy="167951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92379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B80E4926-7AD7-B5A5-ED77-F7D48CEE48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09" t="8726" r="26148" b="23311"/>
          <a:stretch/>
        </p:blipFill>
        <p:spPr>
          <a:xfrm>
            <a:off x="971252" y="1"/>
            <a:ext cx="10785320" cy="682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661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439EC1D-1D9A-41F4-AD15-E9131B5195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87" r="35931"/>
          <a:stretch/>
        </p:blipFill>
        <p:spPr>
          <a:xfrm>
            <a:off x="2739957" y="0"/>
            <a:ext cx="6712086" cy="7128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4847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C223D47-0589-41C3-A1CF-50FEB9855E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2" r="35532"/>
          <a:stretch/>
        </p:blipFill>
        <p:spPr>
          <a:xfrm>
            <a:off x="2667000" y="0"/>
            <a:ext cx="6858000" cy="692629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7237EDEC-18B9-3C58-E632-96DDB71BFF74}"/>
              </a:ext>
            </a:extLst>
          </p:cNvPr>
          <p:cNvSpPr/>
          <p:nvPr/>
        </p:nvSpPr>
        <p:spPr>
          <a:xfrm>
            <a:off x="3498980" y="5915608"/>
            <a:ext cx="1408922" cy="10106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87551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Nettsted&#10;&#10;Automatisk generert beskrivelse">
            <a:extLst>
              <a:ext uri="{FF2B5EF4-FFF2-40B4-BE49-F238E27FC236}">
                <a16:creationId xmlns:a16="http://schemas.microsoft.com/office/drawing/2014/main" id="{BAE065E6-FE2B-2F3E-F25C-7AC646D93F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155" y="0"/>
            <a:ext cx="9565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591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8787" b="43205"/>
          <a:stretch/>
        </p:blipFill>
        <p:spPr>
          <a:xfrm>
            <a:off x="20" y="10"/>
            <a:ext cx="8668492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53000">
                <a:schemeClr val="bg1"/>
              </a:gs>
              <a:gs pos="35000">
                <a:schemeClr val="bg1">
                  <a:alpha val="76000"/>
                </a:schemeClr>
              </a:gs>
              <a:gs pos="19000">
                <a:schemeClr val="bg1">
                  <a:alpha val="4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395868" y="1161288"/>
            <a:ext cx="3438144" cy="112471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800" b="1"/>
              <a:t>Hva er konfirmasjon?</a:t>
            </a:r>
            <a:r>
              <a:rPr lang="en-US" sz="2800"/>
              <a:t>	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53018" y="2443480"/>
            <a:ext cx="3218688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35047" y="2718053"/>
            <a:ext cx="3799727" cy="39259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2000" i="1" dirty="0" err="1"/>
              <a:t>Konfirmasjon</a:t>
            </a:r>
            <a:r>
              <a:rPr lang="en-US" sz="2000" i="1" dirty="0"/>
              <a:t> = å </a:t>
            </a:r>
            <a:r>
              <a:rPr lang="en-US" sz="2000" i="1" dirty="0" err="1"/>
              <a:t>bekrefte</a:t>
            </a:r>
            <a:endParaRPr lang="en-US" sz="2000" dirty="0"/>
          </a:p>
          <a:p>
            <a:pPr algn="l"/>
            <a:r>
              <a:rPr lang="en-US" sz="2000" u="sng" dirty="0" err="1"/>
              <a:t>Før</a:t>
            </a:r>
            <a:r>
              <a:rPr lang="en-US" sz="2000" dirty="0"/>
              <a:t>: </a:t>
            </a:r>
            <a:r>
              <a:rPr lang="en-US" sz="2000" dirty="0" err="1"/>
              <a:t>bekrefte</a:t>
            </a:r>
            <a:r>
              <a:rPr lang="en-US" sz="2000" dirty="0"/>
              <a:t> </a:t>
            </a:r>
            <a:r>
              <a:rPr lang="en-US" sz="2000" dirty="0" err="1"/>
              <a:t>tro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r>
              <a:rPr lang="en-US" sz="2000" u="sng" dirty="0" err="1"/>
              <a:t>Nå</a:t>
            </a:r>
            <a:r>
              <a:rPr lang="en-US" sz="2000" dirty="0"/>
              <a:t>: </a:t>
            </a:r>
            <a:r>
              <a:rPr lang="en-US" sz="2000" dirty="0" err="1"/>
              <a:t>Forbønnshandling</a:t>
            </a:r>
            <a:r>
              <a:rPr lang="en-US" sz="2000" dirty="0"/>
              <a:t>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ikke</a:t>
            </a:r>
            <a:r>
              <a:rPr lang="en-US" sz="2000" dirty="0"/>
              <a:t> </a:t>
            </a:r>
            <a:r>
              <a:rPr lang="en-US" sz="2000" dirty="0" err="1"/>
              <a:t>forutsetter</a:t>
            </a:r>
            <a:r>
              <a:rPr lang="en-US" sz="2000" dirty="0"/>
              <a:t> </a:t>
            </a:r>
            <a:r>
              <a:rPr lang="en-US" sz="2000" dirty="0" err="1"/>
              <a:t>noen</a:t>
            </a:r>
            <a:r>
              <a:rPr lang="en-US" sz="2000" dirty="0"/>
              <a:t> </a:t>
            </a:r>
            <a:r>
              <a:rPr lang="en-US" sz="2000" dirty="0" err="1"/>
              <a:t>bekjennelse</a:t>
            </a:r>
            <a:r>
              <a:rPr lang="en-US" sz="2000" dirty="0"/>
              <a:t> </a:t>
            </a:r>
            <a:r>
              <a:rPr lang="en-US" sz="2000" dirty="0" err="1"/>
              <a:t>fra</a:t>
            </a:r>
            <a:r>
              <a:rPr lang="en-US" sz="2000" dirty="0"/>
              <a:t> </a:t>
            </a:r>
            <a:r>
              <a:rPr lang="en-US" sz="2000" dirty="0" err="1"/>
              <a:t>konfirmantens</a:t>
            </a:r>
            <a:r>
              <a:rPr lang="en-US" sz="2000" dirty="0"/>
              <a:t> side.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l"/>
            <a:r>
              <a:rPr lang="en-US" sz="2000" dirty="0"/>
              <a:t>Det er Gud </a:t>
            </a:r>
            <a:r>
              <a:rPr lang="en-US" sz="2000" dirty="0" err="1"/>
              <a:t>som</a:t>
            </a:r>
            <a:r>
              <a:rPr lang="en-US" sz="2000" dirty="0"/>
              <a:t> </a:t>
            </a:r>
            <a:r>
              <a:rPr lang="en-US" sz="2000" dirty="0" err="1"/>
              <a:t>bekrefter</a:t>
            </a:r>
            <a:r>
              <a:rPr lang="en-US" sz="2000" dirty="0"/>
              <a:t> </a:t>
            </a:r>
            <a:r>
              <a:rPr lang="en-US" sz="2000" dirty="0" err="1"/>
              <a:t>konfirmantens</a:t>
            </a:r>
            <a:r>
              <a:rPr lang="en-US" sz="2000" dirty="0"/>
              <a:t> </a:t>
            </a:r>
            <a:r>
              <a:rPr lang="en-US" sz="2000" dirty="0" err="1"/>
              <a:t>verdi</a:t>
            </a:r>
            <a:r>
              <a:rPr lang="en-US" sz="2000" dirty="0"/>
              <a:t> </a:t>
            </a:r>
            <a:r>
              <a:rPr lang="en-US" sz="2000" dirty="0" err="1"/>
              <a:t>og</a:t>
            </a:r>
            <a:r>
              <a:rPr lang="en-US" sz="2000" dirty="0"/>
              <a:t> </a:t>
            </a:r>
            <a:r>
              <a:rPr lang="en-US" sz="2000" dirty="0" err="1"/>
              <a:t>tilhørighet</a:t>
            </a:r>
            <a:r>
              <a:rPr lang="en-US" sz="2000" dirty="0"/>
              <a:t> </a:t>
            </a:r>
            <a:r>
              <a:rPr lang="en-US" sz="2000" dirty="0" err="1"/>
              <a:t>til</a:t>
            </a:r>
            <a:r>
              <a:rPr lang="en-US" sz="2000" dirty="0"/>
              <a:t> </a:t>
            </a:r>
            <a:r>
              <a:rPr lang="en-US" sz="2000" dirty="0" err="1"/>
              <a:t>kirken</a:t>
            </a:r>
            <a:r>
              <a:rPr lang="en-US" sz="2000" dirty="0"/>
              <a:t>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8027441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05D0783E-D6BF-5AE0-0602-32D25A6DB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765"/>
            <a:ext cx="12192000" cy="6666469"/>
          </a:xfrm>
          <a:prstGeom prst="rect">
            <a:avLst/>
          </a:prstGeom>
        </p:spPr>
      </p:pic>
      <p:sp>
        <p:nvSpPr>
          <p:cNvPr id="2" name="TekstSylinder 1">
            <a:extLst>
              <a:ext uri="{FF2B5EF4-FFF2-40B4-BE49-F238E27FC236}">
                <a16:creationId xmlns:a16="http://schemas.microsoft.com/office/drawing/2014/main" id="{6A043F1E-EDE6-4581-ED9A-5D6DF9507928}"/>
              </a:ext>
            </a:extLst>
          </p:cNvPr>
          <p:cNvSpPr txBox="1"/>
          <p:nvPr/>
        </p:nvSpPr>
        <p:spPr>
          <a:xfrm>
            <a:off x="4211273" y="3749879"/>
            <a:ext cx="4431791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dirty="0"/>
              <a:t>Slik ser det ut hvis du prøver å melde på i dag</a:t>
            </a:r>
          </a:p>
        </p:txBody>
      </p:sp>
    </p:spTree>
    <p:extLst>
      <p:ext uri="{BB962C8B-B14F-4D97-AF65-F5344CB8AC3E}">
        <p14:creationId xmlns:p14="http://schemas.microsoft.com/office/powerpoint/2010/main" val="11874017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 descr="Et bilde som inneholder tekst&#10;&#10;Automatisk generert beskrivelse">
            <a:extLst>
              <a:ext uri="{FF2B5EF4-FFF2-40B4-BE49-F238E27FC236}">
                <a16:creationId xmlns:a16="http://schemas.microsoft.com/office/drawing/2014/main" id="{62C4078C-0B35-F598-8D79-F54E234CE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463" y="-102637"/>
            <a:ext cx="9277879" cy="6960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71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3999" y="347639"/>
            <a:ext cx="9144000" cy="1664043"/>
          </a:xfrm>
        </p:spPr>
        <p:txBody>
          <a:bodyPr>
            <a:noAutofit/>
          </a:bodyPr>
          <a:lstStyle/>
          <a:p>
            <a:r>
              <a:rPr lang="nb-NO" sz="5400" b="1" dirty="0">
                <a:solidFill>
                  <a:srgbClr val="80CB93"/>
                </a:solidFill>
                <a:latin typeface="+mn-lt"/>
              </a:rPr>
              <a:t>Velkommen </a:t>
            </a:r>
            <a:br>
              <a:rPr lang="nb-NO" sz="5400" b="1" dirty="0">
                <a:solidFill>
                  <a:srgbClr val="80CB93"/>
                </a:solidFill>
                <a:latin typeface="+mn-lt"/>
              </a:rPr>
            </a:br>
            <a:r>
              <a:rPr lang="nb-NO" sz="5400" b="1" dirty="0">
                <a:solidFill>
                  <a:srgbClr val="80CB93"/>
                </a:solidFill>
                <a:latin typeface="+mn-lt"/>
              </a:rPr>
              <a:t>som konfirmant i Byåsen kirke!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3999" y="5151739"/>
            <a:ext cx="9144000" cy="1655762"/>
          </a:xfrm>
        </p:spPr>
        <p:txBody>
          <a:bodyPr/>
          <a:lstStyle/>
          <a:p>
            <a:r>
              <a:rPr lang="nb-NO" dirty="0"/>
              <a:t>- Et møtested mellom himmel og jord</a:t>
            </a:r>
          </a:p>
        </p:txBody>
      </p:sp>
      <p:sp>
        <p:nvSpPr>
          <p:cNvPr id="4" name="Rektangel 3"/>
          <p:cNvSpPr/>
          <p:nvPr/>
        </p:nvSpPr>
        <p:spPr>
          <a:xfrm>
            <a:off x="0" y="6021288"/>
            <a:ext cx="12192000" cy="836712"/>
          </a:xfrm>
          <a:prstGeom prst="rect">
            <a:avLst/>
          </a:prstGeom>
          <a:solidFill>
            <a:srgbClr val="80CB9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836" y="6071787"/>
            <a:ext cx="2952327" cy="735714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679" y="2062181"/>
            <a:ext cx="6644640" cy="2923032"/>
          </a:xfrm>
          <a:prstGeom prst="rect">
            <a:avLst/>
          </a:prstGeom>
        </p:spPr>
      </p:pic>
      <p:pic>
        <p:nvPicPr>
          <p:cNvPr id="9" name="Bil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8581" y="6265016"/>
            <a:ext cx="349256" cy="349256"/>
          </a:xfrm>
          <a:prstGeom prst="rect">
            <a:avLst/>
          </a:prstGeom>
        </p:spPr>
      </p:pic>
      <p:sp>
        <p:nvSpPr>
          <p:cNvPr id="10" name="Undertittel 2"/>
          <p:cNvSpPr txBox="1">
            <a:spLocks/>
          </p:cNvSpPr>
          <p:nvPr/>
        </p:nvSpPr>
        <p:spPr>
          <a:xfrm>
            <a:off x="4846319" y="6269093"/>
            <a:ext cx="9144000" cy="11273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>
                <a:hlinkClick r:id="rId6"/>
              </a:rPr>
              <a:t>www.byåsenkirke.no</a:t>
            </a:r>
            <a:r>
              <a:rPr lang="nb-NO"/>
              <a:t> </a:t>
            </a:r>
            <a:endParaRPr lang="nb-NO" dirty="0"/>
          </a:p>
        </p:txBody>
      </p:sp>
      <p:pic>
        <p:nvPicPr>
          <p:cNvPr id="8" name="Bilde 7">
            <a:extLst>
              <a:ext uri="{FF2B5EF4-FFF2-40B4-BE49-F238E27FC236}">
                <a16:creationId xmlns:a16="http://schemas.microsoft.com/office/drawing/2014/main" id="{5D962876-31AD-5FA9-9E5B-E7E28E3C7C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59304" y="2821147"/>
            <a:ext cx="2386885" cy="75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500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90590" y="475983"/>
            <a:ext cx="3150129" cy="15444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 kern="1200" dirty="0">
                <a:latin typeface="+mj-lt"/>
                <a:ea typeface="+mj-ea"/>
                <a:cs typeface="+mj-cs"/>
              </a:rPr>
              <a:t>Et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konfirmantår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i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Byåsen</a:t>
            </a:r>
            <a:r>
              <a:rPr lang="en-US" sz="3700" b="1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latin typeface="+mj-lt"/>
                <a:ea typeface="+mj-ea"/>
                <a:cs typeface="+mj-cs"/>
              </a:rPr>
              <a:t>kirke</a:t>
            </a:r>
            <a:endParaRPr lang="en-US" sz="3700" b="1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27" name="Group 19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518649"/>
            <a:ext cx="1128382" cy="847206"/>
            <a:chOff x="8183879" y="1000124"/>
            <a:chExt cx="1562267" cy="1172973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Undertittel 2"/>
          <p:cNvSpPr>
            <a:spLocks noGrp="1"/>
          </p:cNvSpPr>
          <p:nvPr>
            <p:ph idx="1"/>
          </p:nvPr>
        </p:nvSpPr>
        <p:spPr>
          <a:xfrm>
            <a:off x="401541" y="2063071"/>
            <a:ext cx="4374739" cy="427627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/>
              <a:t>8 </a:t>
            </a:r>
            <a:r>
              <a:rPr lang="en-US" dirty="0" err="1"/>
              <a:t>undervisningssamlinger</a:t>
            </a:r>
            <a:endParaRPr lang="en-US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/>
              <a:t>Gudstjenester</a:t>
            </a:r>
            <a:r>
              <a:rPr lang="en-US" dirty="0"/>
              <a:t> – 8 </a:t>
            </a:r>
            <a:r>
              <a:rPr lang="en-US" dirty="0" err="1"/>
              <a:t>stk</a:t>
            </a:r>
            <a:r>
              <a:rPr lang="en-US" dirty="0"/>
              <a:t>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/>
              <a:t>Konfirmasjonsleir</a:t>
            </a:r>
            <a:endParaRPr lang="en-US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/>
              <a:t>Kirkens</a:t>
            </a:r>
            <a:r>
              <a:rPr lang="en-US" dirty="0"/>
              <a:t> </a:t>
            </a:r>
            <a:r>
              <a:rPr lang="en-US" dirty="0" err="1"/>
              <a:t>Nødhjelps</a:t>
            </a:r>
            <a:r>
              <a:rPr lang="en-US" dirty="0"/>
              <a:t> </a:t>
            </a:r>
            <a:r>
              <a:rPr lang="en-US" dirty="0" err="1"/>
              <a:t>innsamlingsaksjon</a:t>
            </a:r>
            <a:endParaRPr lang="en-US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/>
              <a:t>Konfirmantforestilling</a:t>
            </a:r>
            <a:endParaRPr lang="en-US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/>
              <a:t>Helt</a:t>
            </a:r>
            <a:r>
              <a:rPr lang="en-US" dirty="0"/>
              <a:t> </a:t>
            </a:r>
            <a:r>
              <a:rPr lang="en-US" dirty="0" err="1"/>
              <a:t>ærlig</a:t>
            </a:r>
            <a:endParaRPr lang="en-US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dirty="0" err="1"/>
              <a:t>Konfirmasjon</a:t>
            </a:r>
            <a:r>
              <a:rPr lang="en-US" dirty="0"/>
              <a:t> 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D2799198-2F2E-4AFE-8B73-D2F6D9233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r="8446"/>
          <a:stretch/>
        </p:blipFill>
        <p:spPr>
          <a:xfrm>
            <a:off x="4601056" y="10"/>
            <a:ext cx="3749040" cy="3383270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7D8608A9-05B3-4333-98DC-1F3F39FF0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" r="84"/>
          <a:stretch/>
        </p:blipFill>
        <p:spPr>
          <a:xfrm>
            <a:off x="8442960" y="10"/>
            <a:ext cx="3749040" cy="3383270"/>
          </a:xfrm>
          <a:prstGeom prst="rect">
            <a:avLst/>
          </a:prstGeom>
        </p:spPr>
      </p:pic>
      <p:pic>
        <p:nvPicPr>
          <p:cNvPr id="7" name="Bilde 6">
            <a:extLst>
              <a:ext uri="{FF2B5EF4-FFF2-40B4-BE49-F238E27FC236}">
                <a16:creationId xmlns:a16="http://schemas.microsoft.com/office/drawing/2014/main" id="{06B6BA09-F40E-47AC-AE58-AC4843BFF8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3" b="16163"/>
          <a:stretch/>
        </p:blipFill>
        <p:spPr>
          <a:xfrm>
            <a:off x="4601056" y="3474722"/>
            <a:ext cx="3749040" cy="3383279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E173F366-1BDA-4843-9BEE-BED6DA88B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r="13072"/>
          <a:stretch/>
        </p:blipFill>
        <p:spPr>
          <a:xfrm>
            <a:off x="8442960" y="3474719"/>
            <a:ext cx="3749040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80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nb-NO" dirty="0"/>
              <a:t>Konfirmasjonsundervisningen</a:t>
            </a:r>
          </a:p>
        </p:txBody>
      </p:sp>
      <p:graphicFrame>
        <p:nvGraphicFramePr>
          <p:cNvPr id="8" name="Plassholder for innhold 5">
            <a:extLst>
              <a:ext uri="{FF2B5EF4-FFF2-40B4-BE49-F238E27FC236}">
                <a16:creationId xmlns:a16="http://schemas.microsoft.com/office/drawing/2014/main" id="{9D80AF6E-1A4F-46B5-B742-A078872E6A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999780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kstSylinder 2">
            <a:extLst>
              <a:ext uri="{FF2B5EF4-FFF2-40B4-BE49-F238E27FC236}">
                <a16:creationId xmlns:a16="http://schemas.microsoft.com/office/drawing/2014/main" id="{6BF92B0A-B369-1CC0-B504-FBAEA83DEA91}"/>
              </a:ext>
            </a:extLst>
          </p:cNvPr>
          <p:cNvSpPr txBox="1"/>
          <p:nvPr/>
        </p:nvSpPr>
        <p:spPr>
          <a:xfrm>
            <a:off x="185956" y="6081067"/>
            <a:ext cx="11820088" cy="46166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b-NO" sz="2400" dirty="0"/>
              <a:t>Skoleinndeling gjelder kun for høst –og vinterleir. KRIK, Musikk og Global er ikke </a:t>
            </a:r>
            <a:r>
              <a:rPr lang="nb-NO" sz="2400" dirty="0" err="1"/>
              <a:t>skoledelt</a:t>
            </a:r>
            <a:r>
              <a:rPr lang="nb-NO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5307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8DDB20E-E720-4BEE-B000-A4065FDE4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937" b="2893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607457"/>
            <a:ext cx="9144000" cy="97881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i="1" dirty="0" err="1">
                <a:solidFill>
                  <a:srgbClr val="FFFFFF"/>
                </a:solidFill>
              </a:rPr>
              <a:t>Høstleir</a:t>
            </a:r>
            <a:r>
              <a:rPr lang="en-US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1984443"/>
            <a:ext cx="9144000" cy="4114515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altLang="nb-NO" sz="4000" dirty="0" err="1">
                <a:solidFill>
                  <a:srgbClr val="FFFFFF"/>
                </a:solidFill>
              </a:rPr>
              <a:t>Undervisning</a:t>
            </a:r>
            <a:r>
              <a:rPr lang="en-US" altLang="nb-NO" sz="4000" dirty="0">
                <a:solidFill>
                  <a:srgbClr val="FFFFFF"/>
                </a:solidFill>
              </a:rPr>
              <a:t> 8 </a:t>
            </a:r>
            <a:r>
              <a:rPr lang="en-US" altLang="nb-NO" sz="4000" dirty="0" err="1">
                <a:solidFill>
                  <a:srgbClr val="FFFFFF"/>
                </a:solidFill>
              </a:rPr>
              <a:t>tirsdager</a:t>
            </a:r>
            <a:endParaRPr lang="en-US" altLang="nb-NO" sz="4000" dirty="0">
              <a:solidFill>
                <a:srgbClr val="FFFFFF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altLang="nb-NO" sz="4000" dirty="0">
                <a:solidFill>
                  <a:srgbClr val="FFFFFF"/>
                </a:solidFill>
              </a:rPr>
              <a:t>Leir: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altLang="nb-NO" sz="3600" dirty="0">
                <a:solidFill>
                  <a:srgbClr val="FFFFFF"/>
                </a:solidFill>
              </a:rPr>
              <a:t>tors 19. – </a:t>
            </a:r>
            <a:r>
              <a:rPr lang="en-US" altLang="nb-NO" sz="3600" dirty="0" err="1">
                <a:solidFill>
                  <a:srgbClr val="FFFFFF"/>
                </a:solidFill>
              </a:rPr>
              <a:t>søn</a:t>
            </a:r>
            <a:r>
              <a:rPr lang="en-US" altLang="nb-NO" sz="3600" dirty="0">
                <a:solidFill>
                  <a:srgbClr val="FFFFFF"/>
                </a:solidFill>
              </a:rPr>
              <a:t> 22.okt 2023 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altLang="nb-NO" sz="3600" dirty="0">
                <a:solidFill>
                  <a:srgbClr val="FFFFFF"/>
                </a:solidFill>
              </a:rPr>
              <a:t>IMI </a:t>
            </a:r>
            <a:r>
              <a:rPr lang="en-US" altLang="nb-NO" sz="3600" dirty="0" err="1">
                <a:solidFill>
                  <a:srgbClr val="FFFFFF"/>
                </a:solidFill>
              </a:rPr>
              <a:t>Stølen</a:t>
            </a:r>
            <a:r>
              <a:rPr lang="en-US" altLang="nb-NO" sz="3600" dirty="0">
                <a:solidFill>
                  <a:srgbClr val="FFFFFF"/>
                </a:solidFill>
              </a:rPr>
              <a:t>, Oppdal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altLang="nb-NO" sz="3600" dirty="0" err="1">
                <a:solidFill>
                  <a:srgbClr val="FFFFFF"/>
                </a:solidFill>
              </a:rPr>
              <a:t>Må</a:t>
            </a:r>
            <a:r>
              <a:rPr lang="en-US" altLang="nb-NO" sz="3600" dirty="0">
                <a:solidFill>
                  <a:srgbClr val="FFFFFF"/>
                </a:solidFill>
              </a:rPr>
              <a:t> </a:t>
            </a:r>
            <a:r>
              <a:rPr lang="en-US" altLang="nb-NO" sz="3600" dirty="0" err="1">
                <a:solidFill>
                  <a:srgbClr val="FFFFFF"/>
                </a:solidFill>
              </a:rPr>
              <a:t>søke</a:t>
            </a:r>
            <a:r>
              <a:rPr lang="en-US" altLang="nb-NO" sz="3600" dirty="0">
                <a:solidFill>
                  <a:srgbClr val="FFFFFF"/>
                </a:solidFill>
              </a:rPr>
              <a:t> 2 </a:t>
            </a:r>
            <a:r>
              <a:rPr lang="en-US" altLang="nb-NO" sz="3600" dirty="0" err="1">
                <a:solidFill>
                  <a:srgbClr val="FFFFFF"/>
                </a:solidFill>
              </a:rPr>
              <a:t>dager</a:t>
            </a:r>
            <a:r>
              <a:rPr lang="en-US" altLang="nb-NO" sz="3600" dirty="0">
                <a:solidFill>
                  <a:srgbClr val="FFFFFF"/>
                </a:solidFill>
              </a:rPr>
              <a:t> </a:t>
            </a:r>
            <a:r>
              <a:rPr lang="en-US" altLang="nb-NO" sz="3600" dirty="0" err="1">
                <a:solidFill>
                  <a:srgbClr val="FFFFFF"/>
                </a:solidFill>
              </a:rPr>
              <a:t>fri</a:t>
            </a:r>
            <a:endParaRPr lang="en-US" altLang="nb-NO" sz="3600" dirty="0">
              <a:solidFill>
                <a:srgbClr val="FFFFFF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altLang="nb-NO" sz="4000" dirty="0">
                <a:solidFill>
                  <a:srgbClr val="FFFFFF"/>
                </a:solidFill>
              </a:rPr>
              <a:t>80 </a:t>
            </a:r>
            <a:r>
              <a:rPr lang="en-US" altLang="nb-NO" sz="4000" dirty="0" err="1">
                <a:solidFill>
                  <a:srgbClr val="FFFFFF"/>
                </a:solidFill>
              </a:rPr>
              <a:t>plasser</a:t>
            </a:r>
            <a:r>
              <a:rPr lang="en-US" altLang="nb-NO" sz="4000" dirty="0">
                <a:solidFill>
                  <a:srgbClr val="FFFFFF"/>
                </a:solidFill>
              </a:rPr>
              <a:t>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altLang="nb-NO" sz="4000" dirty="0" err="1">
                <a:solidFill>
                  <a:srgbClr val="FFFFFF"/>
                </a:solidFill>
              </a:rPr>
              <a:t>Konfirmasjon</a:t>
            </a:r>
            <a:r>
              <a:rPr lang="en-US" altLang="nb-NO" sz="4000" dirty="0">
                <a:solidFill>
                  <a:srgbClr val="FFFFFF"/>
                </a:solidFill>
              </a:rPr>
              <a:t> </a:t>
            </a:r>
            <a:r>
              <a:rPr lang="en-US" altLang="nb-NO" sz="4000" dirty="0" err="1">
                <a:solidFill>
                  <a:srgbClr val="FFFFFF"/>
                </a:solidFill>
              </a:rPr>
              <a:t>i</a:t>
            </a:r>
            <a:r>
              <a:rPr lang="en-US" altLang="nb-NO" sz="4000" dirty="0">
                <a:solidFill>
                  <a:srgbClr val="FFFFFF"/>
                </a:solidFill>
              </a:rPr>
              <a:t> </a:t>
            </a:r>
            <a:r>
              <a:rPr lang="en-US" altLang="nb-NO" sz="4000" dirty="0" err="1">
                <a:solidFill>
                  <a:srgbClr val="FFFFFF"/>
                </a:solidFill>
              </a:rPr>
              <a:t>mai</a:t>
            </a:r>
            <a:endParaRPr lang="en-US" altLang="nb-NO" sz="40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170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30E6B3F4-AA18-481B-B923-0C505D511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493088"/>
            <a:ext cx="9144000" cy="95935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i="1" dirty="0" err="1">
                <a:solidFill>
                  <a:srgbClr val="FFFFFF"/>
                </a:solidFill>
              </a:rPr>
              <a:t>Vinterleir</a:t>
            </a:r>
            <a:r>
              <a:rPr lang="en-US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1945532"/>
            <a:ext cx="9144000" cy="4630366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altLang="nb-NO" sz="3600" dirty="0" err="1">
                <a:solidFill>
                  <a:srgbClr val="FFFFFF"/>
                </a:solidFill>
              </a:rPr>
              <a:t>Undervisning</a:t>
            </a:r>
            <a:r>
              <a:rPr lang="en-US" altLang="nb-NO" sz="3600" dirty="0">
                <a:solidFill>
                  <a:srgbClr val="FFFFFF"/>
                </a:solidFill>
              </a:rPr>
              <a:t> 8 </a:t>
            </a:r>
            <a:r>
              <a:rPr lang="en-US" altLang="nb-NO" sz="3600" dirty="0" err="1">
                <a:solidFill>
                  <a:srgbClr val="FFFFFF"/>
                </a:solidFill>
              </a:rPr>
              <a:t>torsdager</a:t>
            </a:r>
            <a:r>
              <a:rPr lang="en-US" altLang="nb-NO" sz="3600" dirty="0">
                <a:solidFill>
                  <a:srgbClr val="FFFFFF"/>
                </a:solidFill>
              </a:rPr>
              <a:t>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altLang="nb-NO" sz="3600" dirty="0">
                <a:solidFill>
                  <a:srgbClr val="FFFFFF"/>
                </a:solidFill>
              </a:rPr>
              <a:t>Leir: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altLang="nb-NO" sz="3600" dirty="0">
                <a:solidFill>
                  <a:srgbClr val="FFFFFF"/>
                </a:solidFill>
              </a:rPr>
              <a:t>tors 29. </a:t>
            </a:r>
            <a:r>
              <a:rPr lang="en-US" altLang="nb-NO" sz="3600" dirty="0" err="1">
                <a:solidFill>
                  <a:srgbClr val="FFFFFF"/>
                </a:solidFill>
              </a:rPr>
              <a:t>feb</a:t>
            </a:r>
            <a:r>
              <a:rPr lang="en-US" altLang="nb-NO" sz="3600" dirty="0">
                <a:solidFill>
                  <a:srgbClr val="FFFFFF"/>
                </a:solidFill>
              </a:rPr>
              <a:t> – </a:t>
            </a:r>
            <a:r>
              <a:rPr lang="en-US" altLang="nb-NO" sz="3600" dirty="0" err="1">
                <a:solidFill>
                  <a:srgbClr val="FFFFFF"/>
                </a:solidFill>
              </a:rPr>
              <a:t>søn</a:t>
            </a:r>
            <a:r>
              <a:rPr lang="en-US" altLang="nb-NO" sz="3600" dirty="0">
                <a:solidFill>
                  <a:srgbClr val="FFFFFF"/>
                </a:solidFill>
              </a:rPr>
              <a:t> 3.mars 2024 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altLang="nb-NO" sz="3600" dirty="0">
                <a:solidFill>
                  <a:srgbClr val="FFFFFF"/>
                </a:solidFill>
              </a:rPr>
              <a:t>IMI </a:t>
            </a:r>
            <a:r>
              <a:rPr lang="en-US" altLang="nb-NO" sz="3600" dirty="0" err="1">
                <a:solidFill>
                  <a:srgbClr val="FFFFFF"/>
                </a:solidFill>
              </a:rPr>
              <a:t>Stølen</a:t>
            </a:r>
            <a:r>
              <a:rPr lang="en-US" altLang="nb-NO" sz="3600" dirty="0">
                <a:solidFill>
                  <a:srgbClr val="FFFFFF"/>
                </a:solidFill>
              </a:rPr>
              <a:t>, Oppdal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altLang="nb-NO" sz="3600" dirty="0" err="1">
                <a:solidFill>
                  <a:srgbClr val="FFFFFF"/>
                </a:solidFill>
              </a:rPr>
              <a:t>Må</a:t>
            </a:r>
            <a:r>
              <a:rPr lang="en-US" altLang="nb-NO" sz="3600" dirty="0">
                <a:solidFill>
                  <a:srgbClr val="FFFFFF"/>
                </a:solidFill>
              </a:rPr>
              <a:t> </a:t>
            </a:r>
            <a:r>
              <a:rPr lang="en-US" altLang="nb-NO" sz="3600" dirty="0" err="1">
                <a:solidFill>
                  <a:srgbClr val="FFFFFF"/>
                </a:solidFill>
              </a:rPr>
              <a:t>søke</a:t>
            </a:r>
            <a:r>
              <a:rPr lang="en-US" altLang="nb-NO" sz="3600" dirty="0">
                <a:solidFill>
                  <a:srgbClr val="FFFFFF"/>
                </a:solidFill>
              </a:rPr>
              <a:t> 2 </a:t>
            </a:r>
            <a:r>
              <a:rPr lang="en-US" altLang="nb-NO" sz="3600" dirty="0" err="1">
                <a:solidFill>
                  <a:srgbClr val="FFFFFF"/>
                </a:solidFill>
              </a:rPr>
              <a:t>dager</a:t>
            </a:r>
            <a:r>
              <a:rPr lang="en-US" altLang="nb-NO" sz="3600" dirty="0">
                <a:solidFill>
                  <a:srgbClr val="FFFFFF"/>
                </a:solidFill>
              </a:rPr>
              <a:t> </a:t>
            </a:r>
            <a:r>
              <a:rPr lang="en-US" altLang="nb-NO" sz="3600" dirty="0" err="1">
                <a:solidFill>
                  <a:srgbClr val="FFFFFF"/>
                </a:solidFill>
              </a:rPr>
              <a:t>fri</a:t>
            </a:r>
            <a:endParaRPr lang="en-US" altLang="nb-NO" sz="3600" dirty="0">
              <a:solidFill>
                <a:srgbClr val="FFFFFF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altLang="nb-NO" sz="3600" dirty="0">
                <a:solidFill>
                  <a:srgbClr val="FFFFFF"/>
                </a:solidFill>
              </a:rPr>
              <a:t>80 </a:t>
            </a:r>
            <a:r>
              <a:rPr lang="en-US" altLang="nb-NO" sz="3600" dirty="0" err="1">
                <a:solidFill>
                  <a:srgbClr val="FFFFFF"/>
                </a:solidFill>
              </a:rPr>
              <a:t>plasser</a:t>
            </a:r>
            <a:r>
              <a:rPr lang="en-US" altLang="nb-NO" sz="3600" dirty="0">
                <a:solidFill>
                  <a:srgbClr val="FFFFFF"/>
                </a:solidFill>
              </a:rPr>
              <a:t> </a:t>
            </a: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altLang="nb-NO" sz="3600" dirty="0" err="1">
                <a:solidFill>
                  <a:srgbClr val="FFFFFF"/>
                </a:solidFill>
              </a:rPr>
              <a:t>Konfirmasjon</a:t>
            </a:r>
            <a:r>
              <a:rPr lang="en-US" altLang="nb-NO" sz="3600" dirty="0">
                <a:solidFill>
                  <a:srgbClr val="FFFFFF"/>
                </a:solidFill>
              </a:rPr>
              <a:t> </a:t>
            </a:r>
            <a:r>
              <a:rPr lang="en-US" altLang="nb-NO" sz="3600" dirty="0" err="1">
                <a:solidFill>
                  <a:srgbClr val="FFFFFF"/>
                </a:solidFill>
              </a:rPr>
              <a:t>i</a:t>
            </a:r>
            <a:r>
              <a:rPr lang="en-US" altLang="nb-NO" sz="3600" dirty="0">
                <a:solidFill>
                  <a:srgbClr val="FFFFFF"/>
                </a:solidFill>
              </a:rPr>
              <a:t> </a:t>
            </a:r>
            <a:r>
              <a:rPr lang="en-US" altLang="nb-NO" sz="3600" dirty="0" err="1">
                <a:solidFill>
                  <a:srgbClr val="FFFFFF"/>
                </a:solidFill>
              </a:rPr>
              <a:t>mai</a:t>
            </a:r>
            <a:endParaRPr lang="en-US" altLang="nb-NO" sz="3600" dirty="0">
              <a:solidFill>
                <a:srgbClr val="FFFFFF"/>
              </a:solidFill>
            </a:endParaRPr>
          </a:p>
          <a:p>
            <a:pPr indent="-228600">
              <a:buFont typeface="Arial" panose="020B0604020202020204" pitchFamily="34" charset="0"/>
              <a:buChar char="•"/>
            </a:pPr>
            <a:endParaRPr lang="en-US" sz="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8639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>
            <a:extLst>
              <a:ext uri="{FF2B5EF4-FFF2-40B4-BE49-F238E27FC236}">
                <a16:creationId xmlns:a16="http://schemas.microsoft.com/office/drawing/2014/main" id="{675A2EB3-020A-4D98-9C68-F85A76A02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9" b="14319"/>
          <a:stretch/>
        </p:blipFill>
        <p:spPr>
          <a:xfrm>
            <a:off x="6190205" y="0"/>
            <a:ext cx="6176895" cy="2937954"/>
          </a:xfrm>
          <a:prstGeom prst="rect">
            <a:avLst/>
          </a:prstGeom>
        </p:spPr>
      </p:pic>
      <p:pic>
        <p:nvPicPr>
          <p:cNvPr id="5" name="Bilde 4">
            <a:extLst>
              <a:ext uri="{FF2B5EF4-FFF2-40B4-BE49-F238E27FC236}">
                <a16:creationId xmlns:a16="http://schemas.microsoft.com/office/drawing/2014/main" id="{30EA68C9-CC11-44BF-8FEB-BBE23AC9E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03" b="30403"/>
          <a:stretch/>
        </p:blipFill>
        <p:spPr>
          <a:xfrm>
            <a:off x="4203638" y="2937953"/>
            <a:ext cx="7988360" cy="3920047"/>
          </a:xfrm>
          <a:prstGeom prst="rect">
            <a:avLst/>
          </a:prstGeom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F23F8A3-8FD7-4779-8323-FDC26BE99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859800" cy="6858478"/>
          </a:xfrm>
          <a:custGeom>
            <a:avLst/>
            <a:gdLst>
              <a:gd name="connsiteX0" fmla="*/ 7859800 w 7859800"/>
              <a:gd name="connsiteY0" fmla="*/ 6858478 h 6858478"/>
              <a:gd name="connsiteX1" fmla="*/ 435245 w 7859800"/>
              <a:gd name="connsiteY1" fmla="*/ 6858478 h 6858478"/>
              <a:gd name="connsiteX2" fmla="*/ 435505 w 7859800"/>
              <a:gd name="connsiteY2" fmla="*/ 6857916 h 6858478"/>
              <a:gd name="connsiteX3" fmla="*/ 0 w 7859800"/>
              <a:gd name="connsiteY3" fmla="*/ 6857916 h 6858478"/>
              <a:gd name="connsiteX4" fmla="*/ 0 w 7859800"/>
              <a:gd name="connsiteY4" fmla="*/ 0 h 6858478"/>
              <a:gd name="connsiteX5" fmla="*/ 3611620 w 7859800"/>
              <a:gd name="connsiteY5" fmla="*/ 0 h 6858478"/>
              <a:gd name="connsiteX6" fmla="*/ 4677848 w 7859800"/>
              <a:gd name="connsiteY6" fmla="*/ 0 h 6858478"/>
              <a:gd name="connsiteX7" fmla="*/ 4683425 w 7859800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59800" h="6858478">
                <a:moveTo>
                  <a:pt x="7859800" y="6858478"/>
                </a:moveTo>
                <a:lnTo>
                  <a:pt x="435245" y="6858478"/>
                </a:lnTo>
                <a:lnTo>
                  <a:pt x="435505" y="6857916"/>
                </a:lnTo>
                <a:lnTo>
                  <a:pt x="0" y="6857916"/>
                </a:lnTo>
                <a:lnTo>
                  <a:pt x="0" y="0"/>
                </a:lnTo>
                <a:lnTo>
                  <a:pt x="3611620" y="0"/>
                </a:lnTo>
                <a:lnTo>
                  <a:pt x="4677848" y="0"/>
                </a:lnTo>
                <a:lnTo>
                  <a:pt x="4683425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F605C4CC-A25C-416F-8333-7CB7DC97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478"/>
            <a:ext cx="7431174" cy="6858478"/>
          </a:xfrm>
          <a:custGeom>
            <a:avLst/>
            <a:gdLst>
              <a:gd name="connsiteX0" fmla="*/ 7431174 w 7431174"/>
              <a:gd name="connsiteY0" fmla="*/ 6858478 h 6858478"/>
              <a:gd name="connsiteX1" fmla="*/ 6619 w 7431174"/>
              <a:gd name="connsiteY1" fmla="*/ 6858478 h 6858478"/>
              <a:gd name="connsiteX2" fmla="*/ 6879 w 7431174"/>
              <a:gd name="connsiteY2" fmla="*/ 6857916 h 6858478"/>
              <a:gd name="connsiteX3" fmla="*/ 0 w 7431174"/>
              <a:gd name="connsiteY3" fmla="*/ 6857916 h 6858478"/>
              <a:gd name="connsiteX4" fmla="*/ 0 w 7431174"/>
              <a:gd name="connsiteY4" fmla="*/ 0 h 6858478"/>
              <a:gd name="connsiteX5" fmla="*/ 3182994 w 7431174"/>
              <a:gd name="connsiteY5" fmla="*/ 0 h 6858478"/>
              <a:gd name="connsiteX6" fmla="*/ 4249222 w 7431174"/>
              <a:gd name="connsiteY6" fmla="*/ 0 h 6858478"/>
              <a:gd name="connsiteX7" fmla="*/ 4254799 w 7431174"/>
              <a:gd name="connsiteY7" fmla="*/ 0 h 685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31174" h="6858478">
                <a:moveTo>
                  <a:pt x="7431174" y="6858478"/>
                </a:moveTo>
                <a:lnTo>
                  <a:pt x="6619" y="6858478"/>
                </a:lnTo>
                <a:lnTo>
                  <a:pt x="6879" y="6857916"/>
                </a:lnTo>
                <a:lnTo>
                  <a:pt x="0" y="6857916"/>
                </a:lnTo>
                <a:lnTo>
                  <a:pt x="0" y="0"/>
                </a:lnTo>
                <a:lnTo>
                  <a:pt x="3182994" y="0"/>
                </a:lnTo>
                <a:lnTo>
                  <a:pt x="4249222" y="0"/>
                </a:lnTo>
                <a:lnTo>
                  <a:pt x="4254799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4672" y="365125"/>
            <a:ext cx="526615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KRIK-</a:t>
            </a:r>
            <a:r>
              <a:rPr lang="en-US" b="1" i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konfirmant</a:t>
            </a:r>
            <a:endParaRPr lang="en-US" sz="4400" b="1" i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4671" y="2022601"/>
            <a:ext cx="4924919" cy="473812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sz="3600" dirty="0" err="1"/>
              <a:t>Undervisning</a:t>
            </a:r>
            <a:r>
              <a:rPr lang="en-US" altLang="nb-NO" sz="3600" dirty="0"/>
              <a:t> 8 </a:t>
            </a:r>
            <a:r>
              <a:rPr lang="en-US" altLang="nb-NO" sz="3600" dirty="0" err="1"/>
              <a:t>onsdager</a:t>
            </a:r>
            <a:endParaRPr lang="en-US" altLang="nb-NO" sz="36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sz="3600" dirty="0"/>
              <a:t>Leir: </a:t>
            </a:r>
          </a:p>
          <a:p>
            <a:pPr marL="914400" lvl="1" indent="-228600" algn="l">
              <a:buFont typeface="Arial" panose="020B0604020202020204" pitchFamily="34" charset="0"/>
              <a:buChar char="•"/>
            </a:pPr>
            <a:r>
              <a:rPr lang="en-US" altLang="nb-NO" sz="3200" dirty="0"/>
              <a:t>12.-15. </a:t>
            </a:r>
            <a:r>
              <a:rPr lang="en-US" altLang="nb-NO" sz="3200" dirty="0" err="1"/>
              <a:t>oktober</a:t>
            </a:r>
            <a:r>
              <a:rPr lang="en-US" altLang="nb-NO" sz="3200" dirty="0"/>
              <a:t> 2023</a:t>
            </a:r>
          </a:p>
          <a:p>
            <a:pPr marL="914400" lvl="1" indent="-228600" algn="l">
              <a:buFont typeface="Arial" panose="020B0604020202020204" pitchFamily="34" charset="0"/>
              <a:buChar char="•"/>
            </a:pPr>
            <a:r>
              <a:rPr lang="en-US" altLang="nb-NO" sz="3200" dirty="0" err="1"/>
              <a:t>Stjørdalshallen</a:t>
            </a:r>
            <a:endParaRPr lang="en-US" altLang="nb-NO" sz="3200" dirty="0"/>
          </a:p>
          <a:p>
            <a:pPr marL="914400" lvl="1" indent="-228600" algn="l">
              <a:buFont typeface="Arial" panose="020B0604020202020204" pitchFamily="34" charset="0"/>
              <a:buChar char="•"/>
            </a:pPr>
            <a:r>
              <a:rPr lang="en-US" altLang="nb-NO" sz="3200" dirty="0"/>
              <a:t>500 </a:t>
            </a:r>
            <a:r>
              <a:rPr lang="en-US" altLang="nb-NO" sz="3200" dirty="0" err="1"/>
              <a:t>konfirmanter</a:t>
            </a:r>
            <a:r>
              <a:rPr lang="en-US" altLang="nb-NO" sz="3200" dirty="0"/>
              <a:t> </a:t>
            </a:r>
            <a:r>
              <a:rPr lang="en-US" altLang="nb-NO" sz="3200" dirty="0" err="1"/>
              <a:t>fra</a:t>
            </a:r>
            <a:r>
              <a:rPr lang="en-US" altLang="nb-NO" sz="3200" dirty="0"/>
              <a:t> </a:t>
            </a:r>
            <a:r>
              <a:rPr lang="en-US" altLang="nb-NO" sz="3200" dirty="0" err="1"/>
              <a:t>Trøndelag</a:t>
            </a:r>
            <a:endParaRPr lang="en-US" altLang="nb-NO" sz="32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sz="3600" dirty="0"/>
              <a:t>40 </a:t>
            </a:r>
            <a:r>
              <a:rPr lang="en-US" altLang="nb-NO" sz="3600" dirty="0" err="1"/>
              <a:t>plasser</a:t>
            </a:r>
            <a:endParaRPr lang="en-US" altLang="nb-NO" sz="36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altLang="nb-NO" sz="3600" dirty="0" err="1"/>
              <a:t>Konfirmasjon</a:t>
            </a:r>
            <a:r>
              <a:rPr lang="en-US" altLang="nb-NO" sz="3600" dirty="0"/>
              <a:t> i </a:t>
            </a:r>
            <a:r>
              <a:rPr lang="en-US" altLang="nb-NO" sz="3600" dirty="0" err="1"/>
              <a:t>mai</a:t>
            </a:r>
            <a:endParaRPr lang="en-US" altLang="nb-NO" sz="36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44668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5C8913D-B014-B48C-29D9-3C8B16B01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b-NO" sz="6000" b="1" i="1" dirty="0"/>
              <a:t>Musikk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B69FE5EE-07DC-9FD4-B242-68FE7BABFB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38809"/>
            <a:ext cx="10515600" cy="4351338"/>
          </a:xfrm>
        </p:spPr>
        <p:txBody>
          <a:bodyPr/>
          <a:lstStyle/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sz="3600" dirty="0" err="1"/>
              <a:t>Undervisning</a:t>
            </a:r>
            <a:r>
              <a:rPr lang="en-US" altLang="nb-NO" sz="3600" dirty="0"/>
              <a:t> 8 </a:t>
            </a:r>
            <a:r>
              <a:rPr lang="en-US" altLang="nb-NO" sz="3600" dirty="0" err="1"/>
              <a:t>onsdager</a:t>
            </a:r>
            <a:endParaRPr lang="en-US" altLang="nb-NO" sz="36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sz="3600" dirty="0"/>
              <a:t>Leir: </a:t>
            </a:r>
          </a:p>
          <a:p>
            <a:pPr marL="914400" lvl="1" indent="-228600" algn="l">
              <a:buFont typeface="Arial" panose="020B0604020202020204" pitchFamily="34" charset="0"/>
              <a:buChar char="•"/>
            </a:pPr>
            <a:r>
              <a:rPr lang="en-US" altLang="nb-NO" sz="3200" dirty="0"/>
              <a:t>Kan </a:t>
            </a:r>
            <a:r>
              <a:rPr lang="en-US" altLang="nb-NO" sz="3200" dirty="0" err="1"/>
              <a:t>velge</a:t>
            </a:r>
            <a:r>
              <a:rPr lang="en-US" altLang="nb-NO" sz="3200" dirty="0"/>
              <a:t> </a:t>
            </a:r>
            <a:r>
              <a:rPr lang="en-US" altLang="nb-NO" sz="3200" dirty="0" err="1"/>
              <a:t>mellom</a:t>
            </a:r>
            <a:r>
              <a:rPr lang="en-US" altLang="nb-NO" sz="3200" dirty="0"/>
              <a:t> </a:t>
            </a:r>
            <a:r>
              <a:rPr lang="en-US" altLang="nb-NO" sz="3200" dirty="0" err="1"/>
              <a:t>høst</a:t>
            </a:r>
            <a:r>
              <a:rPr lang="en-US" altLang="nb-NO" sz="3200" dirty="0"/>
              <a:t> –og </a:t>
            </a:r>
            <a:r>
              <a:rPr lang="en-US" altLang="nb-NO" sz="3200" dirty="0" err="1"/>
              <a:t>vinterleir</a:t>
            </a:r>
            <a:endParaRPr lang="en-US" altLang="nb-NO" sz="3200" dirty="0"/>
          </a:p>
          <a:p>
            <a:pPr marL="457200" indent="-228600" algn="l">
              <a:buFont typeface="Arial" panose="020B0604020202020204" pitchFamily="34" charset="0"/>
              <a:buChar char="•"/>
            </a:pPr>
            <a:r>
              <a:rPr lang="en-US" altLang="nb-NO" sz="3600" dirty="0"/>
              <a:t>Minimum 8 </a:t>
            </a:r>
            <a:r>
              <a:rPr lang="en-US" altLang="nb-NO" sz="3600" dirty="0" err="1"/>
              <a:t>påmeldte</a:t>
            </a:r>
            <a:r>
              <a:rPr lang="en-US" altLang="nb-NO" sz="3600" dirty="0"/>
              <a:t> for </a:t>
            </a:r>
            <a:r>
              <a:rPr lang="en-US" altLang="nb-NO" sz="3600" dirty="0" err="1"/>
              <a:t>oppstart</a:t>
            </a:r>
            <a:endParaRPr lang="en-US" altLang="nb-NO" sz="3600" dirty="0"/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altLang="nb-NO" sz="3600" dirty="0" err="1"/>
              <a:t>Konfirmasjon</a:t>
            </a:r>
            <a:r>
              <a:rPr lang="en-US" altLang="nb-NO" sz="3600" dirty="0"/>
              <a:t> i </a:t>
            </a:r>
            <a:r>
              <a:rPr lang="en-US" altLang="nb-NO" sz="3600" dirty="0" err="1"/>
              <a:t>mai</a:t>
            </a:r>
            <a:endParaRPr lang="en-US" altLang="nb-NO" sz="3600" dirty="0"/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063123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be51b6c-49d2-44c4-b824-afc84ace3b8f">
      <Terms xmlns="http://schemas.microsoft.com/office/infopath/2007/PartnerControls"/>
    </lcf76f155ced4ddcb4097134ff3c332f>
    <TaxCatchAll xmlns="ba553164-b9d1-4c17-96fb-ffeb6e47192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5F4D0F8E9F8E74FAA934111D5062CCB" ma:contentTypeVersion="13" ma:contentTypeDescription="Opprett et nytt dokument." ma:contentTypeScope="" ma:versionID="4b7a22b874358530758b8dd4d672076f">
  <xsd:schema xmlns:xsd="http://www.w3.org/2001/XMLSchema" xmlns:xs="http://www.w3.org/2001/XMLSchema" xmlns:p="http://schemas.microsoft.com/office/2006/metadata/properties" xmlns:ns2="1be51b6c-49d2-44c4-b824-afc84ace3b8f" xmlns:ns3="ba553164-b9d1-4c17-96fb-ffeb6e47192c" targetNamespace="http://schemas.microsoft.com/office/2006/metadata/properties" ma:root="true" ma:fieldsID="734360d258ac922283985bf570067f45" ns2:_="" ns3:_="">
    <xsd:import namespace="1be51b6c-49d2-44c4-b824-afc84ace3b8f"/>
    <xsd:import namespace="ba553164-b9d1-4c17-96fb-ffeb6e4719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e51b6c-49d2-44c4-b824-afc84ace3b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Bildemerkelapper" ma:readOnly="false" ma:fieldId="{5cf76f15-5ced-4ddc-b409-7134ff3c332f}" ma:taxonomyMulti="true" ma:sspId="92c3bd9a-26a3-4ee9-bdab-dea02880390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553164-b9d1-4c17-96fb-ffeb6e47192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49c57f62-e93a-4904-95c8-8212b339b753}" ma:internalName="TaxCatchAll" ma:showField="CatchAllData" ma:web="ba553164-b9d1-4c17-96fb-ffeb6e4719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AC5983D-D9B1-432C-B51E-2B636B0D9A1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375B278-0CA8-4228-B7B2-17DC7D2C80E8}">
  <ds:schemaRefs>
    <ds:schemaRef ds:uri="http://schemas.microsoft.com/office/2006/metadata/properties"/>
    <ds:schemaRef ds:uri="http://schemas.microsoft.com/office/infopath/2007/PartnerControls"/>
    <ds:schemaRef ds:uri="1be51b6c-49d2-44c4-b824-afc84ace3b8f"/>
    <ds:schemaRef ds:uri="ba553164-b9d1-4c17-96fb-ffeb6e47192c"/>
  </ds:schemaRefs>
</ds:datastoreItem>
</file>

<file path=customXml/itemProps3.xml><?xml version="1.0" encoding="utf-8"?>
<ds:datastoreItem xmlns:ds="http://schemas.openxmlformats.org/officeDocument/2006/customXml" ds:itemID="{15F99F19-3C51-4E5E-9E94-4720B90C44B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be51b6c-49d2-44c4-b824-afc84ace3b8f"/>
    <ds:schemaRef ds:uri="ba553164-b9d1-4c17-96fb-ffeb6e47192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2210</TotalTime>
  <Words>605</Words>
  <Application>Microsoft Office PowerPoint</Application>
  <PresentationFormat>Widescreen</PresentationFormat>
  <Paragraphs>125</Paragraphs>
  <Slides>32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Office-tema</vt:lpstr>
      <vt:lpstr>VELKOMMEN TIL INFOMØTE</vt:lpstr>
      <vt:lpstr>Læring for livet</vt:lpstr>
      <vt:lpstr>Hva er konfirmasjon? </vt:lpstr>
      <vt:lpstr>Et konfirmantår i Byåsen kirke</vt:lpstr>
      <vt:lpstr>Konfirmasjonsundervisningen</vt:lpstr>
      <vt:lpstr>Høstleir </vt:lpstr>
      <vt:lpstr>Vinterleir </vt:lpstr>
      <vt:lpstr>KRIK-konfirmant</vt:lpstr>
      <vt:lpstr>Musikk</vt:lpstr>
      <vt:lpstr>Global</vt:lpstr>
      <vt:lpstr>Helt ærlig</vt:lpstr>
      <vt:lpstr>Tilrettelegging</vt:lpstr>
      <vt:lpstr>Konfirmasjon  uansett funksjonsnivå</vt:lpstr>
      <vt:lpstr>Konfirmasjonsdagen </vt:lpstr>
      <vt:lpstr>Konfirmasjonsdatoer 2024</vt:lpstr>
      <vt:lpstr>Er du ikke døpt? </vt:lpstr>
      <vt:lpstr>Økonomi </vt:lpstr>
      <vt:lpstr>Ungdomsarbeid</vt:lpstr>
      <vt:lpstr>Innskriving via vår hjemmeside eller via QR-koden i brosjyren</vt:lpstr>
      <vt:lpstr>www.byåsenkirke.no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Velkommen  som konfirmant i Byåsen kirke!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 TIL INFOMØTE</dc:title>
  <dc:creator>Eirik Jørgensen</dc:creator>
  <cp:lastModifiedBy>Eirik Jørgensen</cp:lastModifiedBy>
  <cp:revision>25</cp:revision>
  <dcterms:created xsi:type="dcterms:W3CDTF">2019-05-22T08:12:23Z</dcterms:created>
  <dcterms:modified xsi:type="dcterms:W3CDTF">2023-05-04T08:30:54Z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0x010100B5F4D0F8E9F8E74FAA934111D5062CCB</vt:lpwstr>
  </property>
  <property fmtid="{D5CDD505-2E9C-101B-9397-08002B2CF9AE}" pid="3" name="MediaServiceImageTags">
    <vt:lpwstr/>
  </property>
</Properties>
</file>