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5"/>
  </p:notesMasterIdLst>
  <p:handoutMasterIdLst>
    <p:handoutMasterId r:id="rId16"/>
  </p:handoutMasterIdLst>
  <p:sldIdLst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3" d="100"/>
          <a:sy n="83" d="100"/>
        </p:scale>
        <p:origin x="106" y="197"/>
      </p:cViewPr>
      <p:guideLst>
        <p:guide pos="3839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3/18/2020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3/18/2020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3/18/2020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3/18/2020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3/18/2020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3/18/2020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3/18/2020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j877@kirken.n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Jesus i sin historiske kontekst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Hvordan så Jesu samtid ut?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203381" y="5445224"/>
            <a:ext cx="403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Et apologetisk skråblikk på Jesu samtid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 ukjente årene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England?</a:t>
            </a:r>
          </a:p>
          <a:p>
            <a:r>
              <a:rPr lang="nb-NO" dirty="0" smtClean="0"/>
              <a:t>India?</a:t>
            </a:r>
          </a:p>
          <a:p>
            <a:r>
              <a:rPr lang="nb-NO" dirty="0" smtClean="0"/>
              <a:t>Nasaret</a:t>
            </a:r>
          </a:p>
          <a:p>
            <a:r>
              <a:rPr lang="nb-NO" dirty="0" smtClean="0"/>
              <a:t>Kunne lese og snakke gresk</a:t>
            </a:r>
          </a:p>
          <a:p>
            <a:r>
              <a:rPr lang="nb-NO" dirty="0" smtClean="0"/>
              <a:t>Kjente han disiplene?</a:t>
            </a:r>
          </a:p>
          <a:p>
            <a:r>
              <a:rPr lang="nb-NO" dirty="0" smtClean="0"/>
              <a:t>Jesu familie</a:t>
            </a:r>
          </a:p>
          <a:p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1916832"/>
            <a:ext cx="4415858" cy="329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930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Maria Magdalena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err="1" smtClean="0"/>
              <a:t>Magdela</a:t>
            </a:r>
            <a:endParaRPr lang="nb-NO" dirty="0" smtClean="0"/>
          </a:p>
          <a:p>
            <a:r>
              <a:rPr lang="nb-NO" dirty="0" err="1" smtClean="0"/>
              <a:t>Magdol</a:t>
            </a:r>
            <a:endParaRPr lang="nb-NO" dirty="0" smtClean="0"/>
          </a:p>
          <a:p>
            <a:r>
              <a:rPr lang="nb-NO" dirty="0" smtClean="0"/>
              <a:t>Marias evangelium</a:t>
            </a:r>
          </a:p>
          <a:p>
            <a:r>
              <a:rPr lang="nb-NO" dirty="0" smtClean="0"/>
              <a:t>Prostituert?</a:t>
            </a:r>
          </a:p>
          <a:p>
            <a:r>
              <a:rPr lang="nb-NO" dirty="0" smtClean="0"/>
              <a:t>Grunnlegger av kristendommen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1340768"/>
            <a:ext cx="2141065" cy="358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902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Spørsmål?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Send meg gjerne spørsmål til </a:t>
            </a:r>
            <a:r>
              <a:rPr lang="nb-NO" dirty="0" smtClean="0">
                <a:solidFill>
                  <a:schemeClr val="tx2">
                    <a:lumMod val="90000"/>
                  </a:schemeClr>
                </a:solidFill>
                <a:hlinkClick r:id="rId2"/>
              </a:rPr>
              <a:t>ej877@kirken.no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837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Jødedommen på Jesu tid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Hellenisme</a:t>
            </a:r>
          </a:p>
          <a:p>
            <a:r>
              <a:rPr lang="nb-NO" dirty="0" smtClean="0"/>
              <a:t>Orientalsk </a:t>
            </a:r>
          </a:p>
          <a:p>
            <a:r>
              <a:rPr lang="nb-NO" dirty="0" smtClean="0"/>
              <a:t>To </a:t>
            </a:r>
            <a:r>
              <a:rPr lang="nb-NO" dirty="0" smtClean="0"/>
              <a:t>hull </a:t>
            </a:r>
            <a:r>
              <a:rPr lang="nb-NO" dirty="0"/>
              <a:t>i</a:t>
            </a:r>
            <a:r>
              <a:rPr lang="nb-NO" dirty="0" smtClean="0"/>
              <a:t> </a:t>
            </a:r>
            <a:r>
              <a:rPr lang="nb-NO" dirty="0" smtClean="0"/>
              <a:t>hellenismen</a:t>
            </a:r>
          </a:p>
          <a:p>
            <a:r>
              <a:rPr lang="nb-NO" dirty="0" smtClean="0"/>
              <a:t>Polisen</a:t>
            </a:r>
          </a:p>
          <a:p>
            <a:r>
              <a:rPr lang="nb-NO" dirty="0" smtClean="0"/>
              <a:t>Gresk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1609253"/>
            <a:ext cx="4071918" cy="339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102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Innenfor jødedommen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To grener</a:t>
            </a:r>
          </a:p>
          <a:p>
            <a:r>
              <a:rPr lang="nb-NO" dirty="0" smtClean="0"/>
              <a:t>Diaspora</a:t>
            </a:r>
          </a:p>
          <a:p>
            <a:r>
              <a:rPr lang="nb-NO" dirty="0" smtClean="0"/>
              <a:t>Palestinsk jødedom</a:t>
            </a:r>
          </a:p>
          <a:p>
            <a:r>
              <a:rPr lang="nb-NO" dirty="0" smtClean="0"/>
              <a:t>Hellenistisk jødedom</a:t>
            </a:r>
          </a:p>
          <a:p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1596375"/>
            <a:ext cx="5534071" cy="3751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72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Flere jødedommer?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Flere </a:t>
            </a:r>
            <a:r>
              <a:rPr lang="nb-NO" dirty="0" err="1" smtClean="0"/>
              <a:t>Jesus’er</a:t>
            </a:r>
            <a:endParaRPr lang="nb-NO" dirty="0" smtClean="0"/>
          </a:p>
          <a:p>
            <a:r>
              <a:rPr lang="nb-NO" dirty="0" smtClean="0"/>
              <a:t>Saddukeerne</a:t>
            </a:r>
          </a:p>
          <a:p>
            <a:r>
              <a:rPr lang="nb-NO" dirty="0" smtClean="0"/>
              <a:t>Fariseerne</a:t>
            </a:r>
          </a:p>
          <a:p>
            <a:r>
              <a:rPr lang="nb-NO" dirty="0" smtClean="0"/>
              <a:t>Var Jesus fariseer?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1600200"/>
            <a:ext cx="3259339" cy="4267200"/>
          </a:xfrm>
        </p:spPr>
      </p:pic>
    </p:spTree>
    <p:extLst>
      <p:ext uri="{BB962C8B-B14F-4D97-AF65-F5344CB8AC3E}">
        <p14:creationId xmlns:p14="http://schemas.microsoft.com/office/powerpoint/2010/main" val="283590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Jødene og romerne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164 f.kr</a:t>
            </a:r>
          </a:p>
          <a:p>
            <a:r>
              <a:rPr lang="nb-NO" dirty="0" smtClean="0"/>
              <a:t>Hasmoneanerne</a:t>
            </a:r>
          </a:p>
          <a:p>
            <a:r>
              <a:rPr lang="nb-NO" dirty="0" err="1" smtClean="0"/>
              <a:t>Guvenør</a:t>
            </a:r>
            <a:r>
              <a:rPr lang="nb-NO" dirty="0" smtClean="0"/>
              <a:t> </a:t>
            </a:r>
            <a:r>
              <a:rPr lang="nb-NO" dirty="0" err="1" smtClean="0"/>
              <a:t>Pompey</a:t>
            </a:r>
            <a:endParaRPr lang="nb-NO" dirty="0" smtClean="0"/>
          </a:p>
          <a:p>
            <a:r>
              <a:rPr lang="nb-NO" dirty="0" smtClean="0"/>
              <a:t>Romernes policy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1803400"/>
            <a:ext cx="4773612" cy="2987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0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Herodes og sønnene hans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Herodes hersker over Galilea</a:t>
            </a:r>
          </a:p>
          <a:p>
            <a:r>
              <a:rPr lang="nb-NO" dirty="0" smtClean="0"/>
              <a:t>Enehersker over Judea</a:t>
            </a:r>
          </a:p>
          <a:p>
            <a:r>
              <a:rPr lang="nb-NO" dirty="0" smtClean="0"/>
              <a:t>Herodes’ problemer</a:t>
            </a:r>
          </a:p>
          <a:p>
            <a:r>
              <a:rPr lang="nb-NO" dirty="0" smtClean="0"/>
              <a:t>Byggmester</a:t>
            </a:r>
          </a:p>
          <a:p>
            <a:r>
              <a:rPr lang="nb-NO" dirty="0" smtClean="0"/>
              <a:t>Deling av riket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84" y="1600200"/>
            <a:ext cx="3736956" cy="4267200"/>
          </a:xfrm>
        </p:spPr>
      </p:pic>
    </p:spTree>
    <p:extLst>
      <p:ext uri="{BB962C8B-B14F-4D97-AF65-F5344CB8AC3E}">
        <p14:creationId xmlns:p14="http://schemas.microsoft.com/office/powerpoint/2010/main" val="307921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Fra Antipas til krigene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Vold og opprør</a:t>
            </a:r>
          </a:p>
          <a:p>
            <a:r>
              <a:rPr lang="nb-NO" dirty="0" smtClean="0"/>
              <a:t>Romerne tar over styringen i Judea</a:t>
            </a:r>
          </a:p>
          <a:p>
            <a:r>
              <a:rPr lang="nb-NO" dirty="0" smtClean="0"/>
              <a:t>Den store ødeleggelse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51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Den historiske Jesus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Rekonstruksjon</a:t>
            </a:r>
          </a:p>
          <a:p>
            <a:r>
              <a:rPr lang="nb-NO" dirty="0" smtClean="0"/>
              <a:t>Jesus har eksistert </a:t>
            </a:r>
            <a:r>
              <a:rPr lang="nb-NO" dirty="0" smtClean="0">
                <a:sym typeface="Wingdings" panose="05000000000000000000" pitchFamily="2" charset="2"/>
              </a:rPr>
              <a:t> </a:t>
            </a:r>
          </a:p>
          <a:p>
            <a:r>
              <a:rPr lang="nb-NO" dirty="0" smtClean="0">
                <a:sym typeface="Wingdings" panose="05000000000000000000" pitchFamily="2" charset="2"/>
              </a:rPr>
              <a:t>Når ble Jesus født?</a:t>
            </a:r>
          </a:p>
          <a:p>
            <a:r>
              <a:rPr lang="nb-NO" dirty="0" smtClean="0">
                <a:sym typeface="Wingdings" panose="05000000000000000000" pitchFamily="2" charset="2"/>
              </a:rPr>
              <a:t>Jesus var jøde</a:t>
            </a:r>
          </a:p>
          <a:p>
            <a:r>
              <a:rPr lang="nb-NO" dirty="0" smtClean="0">
                <a:sym typeface="Wingdings" panose="05000000000000000000" pitchFamily="2" charset="2"/>
              </a:rPr>
              <a:t>Jesu disipler</a:t>
            </a:r>
          </a:p>
          <a:p>
            <a:r>
              <a:rPr lang="nb-NO" dirty="0" smtClean="0">
                <a:sym typeface="Wingdings" panose="05000000000000000000" pitchFamily="2" charset="2"/>
              </a:rPr>
              <a:t>Jesu kors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1803400"/>
            <a:ext cx="4773612" cy="3179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92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Den «ukjente» siden av Jesu fødsel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Stjernen</a:t>
            </a:r>
          </a:p>
          <a:p>
            <a:r>
              <a:rPr lang="nb-NO" dirty="0" err="1" smtClean="0"/>
              <a:t>Frampek</a:t>
            </a:r>
            <a:r>
              <a:rPr lang="nb-NO" dirty="0" smtClean="0"/>
              <a:t> mot lidelseshistorien</a:t>
            </a:r>
          </a:p>
          <a:p>
            <a:r>
              <a:rPr lang="nb-NO" dirty="0" smtClean="0"/>
              <a:t>Død i juleevangeliet</a:t>
            </a:r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13" y="2445246"/>
            <a:ext cx="4773612" cy="2983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0</TotalTime>
  <Words>166</Words>
  <Application>Microsoft Office PowerPoint</Application>
  <PresentationFormat>Egendefinert</PresentationFormat>
  <Paragraphs>60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Constantia</vt:lpstr>
      <vt:lpstr>Wingdings</vt:lpstr>
      <vt:lpstr>Books Classic 16x9</vt:lpstr>
      <vt:lpstr>Jesus i sin historiske kontekst</vt:lpstr>
      <vt:lpstr>Jødedommen på Jesu tid</vt:lpstr>
      <vt:lpstr>Innenfor jødedommen</vt:lpstr>
      <vt:lpstr>Flere jødedommer?</vt:lpstr>
      <vt:lpstr>Jødene og romerne</vt:lpstr>
      <vt:lpstr>Herodes og sønnene hans</vt:lpstr>
      <vt:lpstr>Fra Antipas til krigene</vt:lpstr>
      <vt:lpstr>Den historiske Jesus</vt:lpstr>
      <vt:lpstr>Den «ukjente» siden av Jesu fødsel</vt:lpstr>
      <vt:lpstr>De ukjente årene</vt:lpstr>
      <vt:lpstr>Maria Magdalena</vt:lpstr>
      <vt:lpstr>Spørsmål?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2015-12-17T18:58:23Z</dcterms:created>
  <dcterms:modified xsi:type="dcterms:W3CDTF">2020-03-18T07:17:25Z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