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77"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09" autoAdjust="0"/>
    <p:restoredTop sz="62045" autoAdjust="0"/>
  </p:normalViewPr>
  <p:slideViewPr>
    <p:cSldViewPr>
      <p:cViewPr varScale="1">
        <p:scale>
          <a:sx n="43" d="100"/>
          <a:sy n="43" d="100"/>
        </p:scale>
        <p:origin x="1566"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9F7093-D484-4673-9983-A734D8F3E213}" type="datetimeFigureOut">
              <a:rPr lang="nb-NO" smtClean="0"/>
              <a:t>29.01.2017</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3C469D-8AD4-4132-B08F-BE117856E0FF}" type="slidenum">
              <a:rPr lang="nb-NO" smtClean="0"/>
              <a:t>‹#›</a:t>
            </a:fld>
            <a:endParaRPr lang="nb-NO"/>
          </a:p>
        </p:txBody>
      </p:sp>
    </p:spTree>
    <p:extLst>
      <p:ext uri="{BB962C8B-B14F-4D97-AF65-F5344CB8AC3E}">
        <p14:creationId xmlns:p14="http://schemas.microsoft.com/office/powerpoint/2010/main" val="1354921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Stanley Jones forteller om en sportsfisker. Han hadde flott utstyr – en lang, tynn fiskestang med snelle og flue, og han sto i elva og fisket. Et stykke bortenfor sto en liten gutt med en fiskestang han selv hadde spikket. Snøret var tykt og kroken dårlig. Men gutten trakk opp den ene fisken etter den andre, mens sportsfiskeren ikke fikk noe. Fiskeren ergret seg over dette og sa: 	«Du får så mange fisker, og jeg får ingen. Hva kommer det av?» Gutten svarte: </a:t>
            </a:r>
          </a:p>
          <a:p>
            <a:r>
              <a:rPr lang="nb-NO" dirty="0"/>
              <a:t>	«Du er for stor, mann, fisken er redd for deg!» Vi kommer langt i verden ved ydmykhet. Som </a:t>
            </a:r>
            <a:r>
              <a:rPr lang="nb-NO" dirty="0" err="1"/>
              <a:t>Brorson</a:t>
            </a:r>
            <a:r>
              <a:rPr lang="nb-NO" dirty="0"/>
              <a:t> sa det i en salme: «I ydmykhet er hvile Og meget godt å bo.»</a:t>
            </a:r>
          </a:p>
          <a:p>
            <a:endParaRPr lang="nb-NO" dirty="0"/>
          </a:p>
        </p:txBody>
      </p:sp>
      <p:sp>
        <p:nvSpPr>
          <p:cNvPr id="4" name="Plassholder for lysbildenummer 3"/>
          <p:cNvSpPr>
            <a:spLocks noGrp="1"/>
          </p:cNvSpPr>
          <p:nvPr>
            <p:ph type="sldNum" sz="quarter" idx="10"/>
          </p:nvPr>
        </p:nvSpPr>
        <p:spPr/>
        <p:txBody>
          <a:bodyPr/>
          <a:lstStyle/>
          <a:p>
            <a:fld id="{823C469D-8AD4-4132-B08F-BE117856E0FF}" type="slidenum">
              <a:rPr lang="nb-NO" smtClean="0"/>
              <a:t>2</a:t>
            </a:fld>
            <a:endParaRPr lang="nb-NO"/>
          </a:p>
        </p:txBody>
      </p:sp>
    </p:spTree>
    <p:extLst>
      <p:ext uri="{BB962C8B-B14F-4D97-AF65-F5344CB8AC3E}">
        <p14:creationId xmlns:p14="http://schemas.microsoft.com/office/powerpoint/2010/main" val="23344949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Menigheten i Filadelfia skal komme til å bli satt på prøve, vers 9: </a:t>
            </a:r>
          </a:p>
          <a:p>
            <a:r>
              <a:rPr lang="nb-NO" dirty="0"/>
              <a:t>«Se, jeg lar noen av Satans synagoge komme, de som kaller seg selv jøder og ikke er det, men lyver. Jeg vil gjøre det så at de skal komme og falle ned for dine føtter, og de skal forstå at jeg har elsket deg.»</a:t>
            </a:r>
          </a:p>
          <a:p>
            <a:endParaRPr lang="nb-NO" dirty="0"/>
          </a:p>
        </p:txBody>
      </p:sp>
      <p:sp>
        <p:nvSpPr>
          <p:cNvPr id="4" name="Plassholder for lysbildenummer 3"/>
          <p:cNvSpPr>
            <a:spLocks noGrp="1"/>
          </p:cNvSpPr>
          <p:nvPr>
            <p:ph type="sldNum" sz="quarter" idx="10"/>
          </p:nvPr>
        </p:nvSpPr>
        <p:spPr/>
        <p:txBody>
          <a:bodyPr/>
          <a:lstStyle/>
          <a:p>
            <a:fld id="{823C469D-8AD4-4132-B08F-BE117856E0FF}" type="slidenum">
              <a:rPr lang="nb-NO" smtClean="0"/>
              <a:t>11</a:t>
            </a:fld>
            <a:endParaRPr lang="nb-NO"/>
          </a:p>
        </p:txBody>
      </p:sp>
    </p:spTree>
    <p:extLst>
      <p:ext uri="{BB962C8B-B14F-4D97-AF65-F5344CB8AC3E}">
        <p14:creationId xmlns:p14="http://schemas.microsoft.com/office/powerpoint/2010/main" val="1777960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Når Gud åpner dører for velsignelse, vil Satan sette helvetes porter på gløtt for å gjøre det vanskelig for oss. I Filadelfia var det en synagoge, der jøder kom sammen. Det er som oftest positive innslag i et samfunn. Men her i byen Filadelfia trodde de ikke på Gud, men det menneskelige hadde tatt overhånd, og lot som det var i orden med dem i forholdet til Gud. Antakelig var de preget av bare materialisme. Dermed var djevelen blitt deres leder, så Jesus kaller den rett ut Satans synagoge. Denne gruppen forfulgte den kristne menigheten og spredte løgner om dem. Religion uten virkelig ydmykhet for Gud og gjenfødelse ut fra hans ord, kan bli noe forferdelig. </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12</a:t>
            </a:fld>
            <a:endParaRPr lang="nb-NO"/>
          </a:p>
        </p:txBody>
      </p:sp>
    </p:spTree>
    <p:extLst>
      <p:ext uri="{BB962C8B-B14F-4D97-AF65-F5344CB8AC3E}">
        <p14:creationId xmlns:p14="http://schemas.microsoft.com/office/powerpoint/2010/main" val="23663769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Jesus gir det enestående løftet at disse ikketroende skal bøye seg en dag og komme i et rett forhold til Gud. Hvordan ville det skje? Ved at de ble grepet av evangeliet om Jesu kjærlighet, at de vendte om og kom til tro på Jesus som Messias.</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13</a:t>
            </a:fld>
            <a:endParaRPr lang="nb-NO"/>
          </a:p>
        </p:txBody>
      </p:sp>
    </p:spTree>
    <p:extLst>
      <p:ext uri="{BB962C8B-B14F-4D97-AF65-F5344CB8AC3E}">
        <p14:creationId xmlns:p14="http://schemas.microsoft.com/office/powerpoint/2010/main" val="2978935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Vi leser videre fra vers 10: «Fordi du har bevart mitt ord om tålmodighet, vil jeg bevare deg fra den prøvelsens time som skal komme over hele verden, for å prøve dem som bor på jorden.»</a:t>
            </a:r>
          </a:p>
          <a:p>
            <a:r>
              <a:rPr lang="nb-NO" dirty="0"/>
              <a:t>Jesus taler her gjennom apostelen Johannes om å ta vare på ordet om tålmodighet. </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14</a:t>
            </a:fld>
            <a:endParaRPr lang="nb-NO"/>
          </a:p>
        </p:txBody>
      </p:sp>
    </p:spTree>
    <p:extLst>
      <p:ext uri="{BB962C8B-B14F-4D97-AF65-F5344CB8AC3E}">
        <p14:creationId xmlns:p14="http://schemas.microsoft.com/office/powerpoint/2010/main" val="2103281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Det er en viktig oppfordring. Jakob sier det i brevet sitt på denne måten: «Vær tålmodige, brødre, til Herren kommer! Se, bonden venter på jordens dyrebare grøde. Han venter tålmodig på den, til den har fått tidligregn og </a:t>
            </a:r>
            <a:r>
              <a:rPr lang="nb-NO" dirty="0" err="1"/>
              <a:t>senregn</a:t>
            </a:r>
            <a:r>
              <a:rPr lang="nb-NO" dirty="0"/>
              <a:t>.» (Jak 5,7) Vi kan lære tålmodighet av den gode bonden. Han venter ikke frukt før regn og sol har fått virke over tid. I neste verset skriver Jakob: «Vær også dere tålmodige, og styrk hjertene, for Herrens komme er nær!» (Jak 5,8)</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15</a:t>
            </a:fld>
            <a:endParaRPr lang="nb-NO"/>
          </a:p>
        </p:txBody>
      </p:sp>
    </p:spTree>
    <p:extLst>
      <p:ext uri="{BB962C8B-B14F-4D97-AF65-F5344CB8AC3E}">
        <p14:creationId xmlns:p14="http://schemas.microsoft.com/office/powerpoint/2010/main" val="6241147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Men det ligger nok like sterkt i meningen her at vi skal ha Jesus som forbilde i å vise tålmodighet. Det står et merkelig ord i andre Peters brev: «Akt vår Herres tålmodighet som frelse!» (2. </a:t>
            </a:r>
            <a:r>
              <a:rPr lang="nb-NO" dirty="0" err="1"/>
              <a:t>Pet</a:t>
            </a:r>
            <a:r>
              <a:rPr lang="nb-NO" dirty="0"/>
              <a:t> 3,15) Det at Herren er tålmodig, gir en mulighet for at flere kan bli frelst. Så det er en viktig side ved selve frelsesverket, at Jesus gir oss del i den tålmodigheten han selv viste her på jorden.</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16</a:t>
            </a:fld>
            <a:endParaRPr lang="nb-NO"/>
          </a:p>
        </p:txBody>
      </p:sp>
    </p:spTree>
    <p:extLst>
      <p:ext uri="{BB962C8B-B14F-4D97-AF65-F5344CB8AC3E}">
        <p14:creationId xmlns:p14="http://schemas.microsoft.com/office/powerpoint/2010/main" val="33891625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Idet vi tar vare på Guds ord om tålmodighet, skal vi bli bevart fra den prøvelsens time som kommer over hele jorden, lover Jesus. En gang blir det eksamenstider for menneskene i verden. De blir satt på prøve – hva tror de på, hva bygger de på?</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17</a:t>
            </a:fld>
            <a:endParaRPr lang="nb-NO"/>
          </a:p>
        </p:txBody>
      </p:sp>
    </p:spTree>
    <p:extLst>
      <p:ext uri="{BB962C8B-B14F-4D97-AF65-F5344CB8AC3E}">
        <p14:creationId xmlns:p14="http://schemas.microsoft.com/office/powerpoint/2010/main" val="5973617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Det kan høres skummelt ut. Men Jesus trøster og sier i vers 11: «Jeg kommer snart! Hold fast på det du har, for at ingen skal ta din krone.» Hør ikke ordet bare som et krav om å holde krampaktig fast. </a:t>
            </a:r>
          </a:p>
          <a:p>
            <a:r>
              <a:rPr lang="nb-NO" dirty="0"/>
              <a:t>	At du kommer velberget gjennom her i verden og blir frelst, er ikke avhengig av om du er flink til å fastholde. Jesus har grepet deg som tror. Han kommer snart. I mellomtiden kan du holde ham i hånden, han som er din Herre og Hyrde og vokter. Den som går tett ved Jesu side, blir ikke fratatt den kronen som hører til i det evige livet. For en trøst for alle oss som ofte ser oss urolig omkring!</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18</a:t>
            </a:fld>
            <a:endParaRPr lang="nb-NO"/>
          </a:p>
        </p:txBody>
      </p:sp>
    </p:spTree>
    <p:extLst>
      <p:ext uri="{BB962C8B-B14F-4D97-AF65-F5344CB8AC3E}">
        <p14:creationId xmlns:p14="http://schemas.microsoft.com/office/powerpoint/2010/main" val="3116845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Jesus gir et spesielt løfte til menigheten i Filadelfia, vers 12: «Den som seirer, ham vil jeg gjøre til en støtte i min Guds tempel, og han skal aldri mer gå ut derfra. Og jeg vil skrive på ham min Guds navn, og navnet på min Guds by – det nye Jerusalem, som kommer ned fra himmelen fra min Gud – og mitt eget navn, det nye.»</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19</a:t>
            </a:fld>
            <a:endParaRPr lang="nb-NO"/>
          </a:p>
        </p:txBody>
      </p:sp>
    </p:spTree>
    <p:extLst>
      <p:ext uri="{BB962C8B-B14F-4D97-AF65-F5344CB8AC3E}">
        <p14:creationId xmlns:p14="http://schemas.microsoft.com/office/powerpoint/2010/main" val="12295811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I gammel tid ble søyler eller pilarer reist til ære for berømte personer. Viktige senatorer, berømte filosofer eller respekterte lærere fikk inngravert navnet sitt i ruvende søyler. Når resten av bygningen falt sammen, ble gjerne pilarene stående. Dermed er søylene et symbol på trygghet og styrke.</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20</a:t>
            </a:fld>
            <a:endParaRPr lang="nb-NO"/>
          </a:p>
        </p:txBody>
      </p:sp>
    </p:spTree>
    <p:extLst>
      <p:ext uri="{BB962C8B-B14F-4D97-AF65-F5344CB8AC3E}">
        <p14:creationId xmlns:p14="http://schemas.microsoft.com/office/powerpoint/2010/main" val="2315188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I dag skal vi samle tankene om sendebrevet til menigheten i Filadelfia. Denne forsamlingen hadde liten styrke. Deres svakhet var faktisk deres styrke. Vi ser på avsnittet i Bibelens siste bok, Åpenbaringsboken, kapittel 3, fra vers 7. </a:t>
            </a:r>
          </a:p>
          <a:p>
            <a:r>
              <a:rPr lang="nb-NO" dirty="0"/>
              <a:t>«Og skriv til engelen for menigheten i Filadelfia: Dette sier Den Hellige, Den Sannferdige, han som har Davids nøkkel, han som lukker opp og ingen lukker igjen, og som lukker igjen og ingen lukker opp.» </a:t>
            </a:r>
          </a:p>
          <a:p>
            <a:endParaRPr lang="nb-NO" dirty="0"/>
          </a:p>
        </p:txBody>
      </p:sp>
      <p:sp>
        <p:nvSpPr>
          <p:cNvPr id="4" name="Plassholder for lysbildenummer 3"/>
          <p:cNvSpPr>
            <a:spLocks noGrp="1"/>
          </p:cNvSpPr>
          <p:nvPr>
            <p:ph type="sldNum" sz="quarter" idx="10"/>
          </p:nvPr>
        </p:nvSpPr>
        <p:spPr/>
        <p:txBody>
          <a:bodyPr/>
          <a:lstStyle/>
          <a:p>
            <a:fld id="{823C469D-8AD4-4132-B08F-BE117856E0FF}" type="slidenum">
              <a:rPr lang="nb-NO" smtClean="0"/>
              <a:t>3</a:t>
            </a:fld>
            <a:endParaRPr lang="nb-NO"/>
          </a:p>
        </p:txBody>
      </p:sp>
    </p:spTree>
    <p:extLst>
      <p:ext uri="{BB962C8B-B14F-4D97-AF65-F5344CB8AC3E}">
        <p14:creationId xmlns:p14="http://schemas.microsoft.com/office/powerpoint/2010/main" val="4823801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Men det er langt bedre å være en pilar enn bare å få navnet sitt inngravert i en søyle. - Den som seirer, ham vil jeg gjøre til en støtte i min Guds tempel, og han skal aldri mer gå ut derfra, sa Jesus. Templet er et symbol på Guds nærvær på jorden. At vi som seirer sammen med Jesus, aldri skal forlate det stedet der Gud bor, er en av de mange hundrevis og tusenvis av gode løfter Herren gir til folket sitt. Ja, det står også at Guds navn skal skrives på oss, for vi tilhører ham. </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21</a:t>
            </a:fld>
            <a:endParaRPr lang="nb-NO"/>
          </a:p>
        </p:txBody>
      </p:sp>
    </p:spTree>
    <p:extLst>
      <p:ext uri="{BB962C8B-B14F-4D97-AF65-F5344CB8AC3E}">
        <p14:creationId xmlns:p14="http://schemas.microsoft.com/office/powerpoint/2010/main" val="7088435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Så avsluttes brevet til menigheten i Filadelfia på samme måten som flere av de andre brevene: «Den som har øre, han høre hva Ånden sier til menighetene!» (v. 13)</a:t>
            </a:r>
          </a:p>
          <a:p>
            <a:r>
              <a:rPr lang="nb-NO" dirty="0"/>
              <a:t>	Det står ikke at vi skal gjøre så mye. Vi skal høre. Den som hører, tar imot. Vi får en ny bostedsadresse i evigheten – Guds by, det nye Jerusalem, som kommer ned fra himmelen, fra Gud.</a:t>
            </a:r>
          </a:p>
          <a:p>
            <a:r>
              <a:rPr lang="nb-NO" dirty="0"/>
              <a:t>	Den som er trofast i små ting, vil en gang bli betrodd de store. Hold fast på det du har, så ingen skal ta fra deg din krone.</a:t>
            </a:r>
          </a:p>
          <a:p>
            <a:endParaRPr lang="nb-NO" dirty="0"/>
          </a:p>
        </p:txBody>
      </p:sp>
      <p:sp>
        <p:nvSpPr>
          <p:cNvPr id="4" name="Plassholder for lysbildenummer 3"/>
          <p:cNvSpPr>
            <a:spLocks noGrp="1"/>
          </p:cNvSpPr>
          <p:nvPr>
            <p:ph type="sldNum" sz="quarter" idx="10"/>
          </p:nvPr>
        </p:nvSpPr>
        <p:spPr/>
        <p:txBody>
          <a:bodyPr/>
          <a:lstStyle/>
          <a:p>
            <a:fld id="{823C469D-8AD4-4132-B08F-BE117856E0FF}" type="slidenum">
              <a:rPr lang="nb-NO" smtClean="0"/>
              <a:t>22</a:t>
            </a:fld>
            <a:endParaRPr lang="nb-NO"/>
          </a:p>
        </p:txBody>
      </p:sp>
    </p:spTree>
    <p:extLst>
      <p:ext uri="{BB962C8B-B14F-4D97-AF65-F5344CB8AC3E}">
        <p14:creationId xmlns:p14="http://schemas.microsoft.com/office/powerpoint/2010/main" val="1204271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De sju sendebrevene begynner med å presentere ham som fører ordet. Her er det Jesus selv som taler gjennom apostelen Johannes. Men i hvert av sendebrevene får han forskjellige karakteristikker.</a:t>
            </a:r>
          </a:p>
          <a:p>
            <a:r>
              <a:rPr lang="nb-NO" dirty="0"/>
              <a:t>	Dette sier Den Hellige, står det. Det innebærer at Jesus er hellig og ønsker hellighet. Han er selv ren og opphøyd. Han vil at vi som følger ham, skal vise den samme avskyen for det onde. </a:t>
            </a:r>
          </a:p>
          <a:p>
            <a:r>
              <a:rPr lang="nb-NO" dirty="0"/>
              <a:t>	Videre er han er Sannferdig – til å stole på i alle ting. Han sa om seg selv at han er veien, sannheten og livet. (</a:t>
            </a:r>
            <a:r>
              <a:rPr lang="nb-NO" dirty="0" err="1"/>
              <a:t>Joh</a:t>
            </a:r>
            <a:r>
              <a:rPr lang="nb-NO" dirty="0"/>
              <a:t> 14,6) </a:t>
            </a:r>
          </a:p>
          <a:p>
            <a:r>
              <a:rPr lang="nb-NO" dirty="0"/>
              <a:t>	Jesus har også nøkkelmakten, dermed er han den virkelige herskeren. Vi må ikke tro at det er djevelen som har makten. Nei, han har ingen nøkler. Han har ikke noe herredømme i det hele tatt. Når Jesus lukker opp, kan ingen lukke til. Når Jesus lukker til, kan ingen lukke opp.</a:t>
            </a:r>
          </a:p>
          <a:p>
            <a:endParaRPr lang="nb-NO" dirty="0"/>
          </a:p>
        </p:txBody>
      </p:sp>
      <p:sp>
        <p:nvSpPr>
          <p:cNvPr id="4" name="Plassholder for lysbildenummer 3"/>
          <p:cNvSpPr>
            <a:spLocks noGrp="1"/>
          </p:cNvSpPr>
          <p:nvPr>
            <p:ph type="sldNum" sz="quarter" idx="10"/>
          </p:nvPr>
        </p:nvSpPr>
        <p:spPr/>
        <p:txBody>
          <a:bodyPr/>
          <a:lstStyle/>
          <a:p>
            <a:fld id="{823C469D-8AD4-4132-B08F-BE117856E0FF}" type="slidenum">
              <a:rPr lang="nb-NO" smtClean="0"/>
              <a:t>4</a:t>
            </a:fld>
            <a:endParaRPr lang="nb-NO"/>
          </a:p>
        </p:txBody>
      </p:sp>
    </p:spTree>
    <p:extLst>
      <p:ext uri="{BB962C8B-B14F-4D97-AF65-F5344CB8AC3E}">
        <p14:creationId xmlns:p14="http://schemas.microsoft.com/office/powerpoint/2010/main" val="2375902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Filadelfia var en liten by i forhold til de andre som fikk sendebrev. Den var ikke rik, der var ingen stor vareproduksjon. Men den lå strategisk til og fikk derfor stor innflytelse som en port østover. Den lå på en høyde som var lett å forsvare. Men grunnforholdene var slik at Filadelfia lett kunne rammes av jordskjelv.</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5</a:t>
            </a:fld>
            <a:endParaRPr lang="nb-NO"/>
          </a:p>
        </p:txBody>
      </p:sp>
    </p:spTree>
    <p:extLst>
      <p:ext uri="{BB962C8B-B14F-4D97-AF65-F5344CB8AC3E}">
        <p14:creationId xmlns:p14="http://schemas.microsoft.com/office/powerpoint/2010/main" val="2492210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Idet Jesus taler til menigheten i Filadelfia, kommer han ikke med klage eller kritikk. Han roser og gir gode løfter for fremtiden. Vi leser fra vers 8: «Jeg vet om dine gjerninger: Se, jeg har satt foran deg en åpnet dør, og ingen kan lukke den igjen. For du har liten styrke, og har holdt fast på mitt ord og ikke fornektet mitt navn.»</a:t>
            </a:r>
          </a:p>
          <a:p>
            <a:endParaRPr lang="nb-NO" dirty="0"/>
          </a:p>
        </p:txBody>
      </p:sp>
      <p:sp>
        <p:nvSpPr>
          <p:cNvPr id="4" name="Plassholder for lysbildenummer 3"/>
          <p:cNvSpPr>
            <a:spLocks noGrp="1"/>
          </p:cNvSpPr>
          <p:nvPr>
            <p:ph type="sldNum" sz="quarter" idx="10"/>
          </p:nvPr>
        </p:nvSpPr>
        <p:spPr/>
        <p:txBody>
          <a:bodyPr/>
          <a:lstStyle/>
          <a:p>
            <a:fld id="{823C469D-8AD4-4132-B08F-BE117856E0FF}" type="slidenum">
              <a:rPr lang="nb-NO" smtClean="0"/>
              <a:t>6</a:t>
            </a:fld>
            <a:endParaRPr lang="nb-NO"/>
          </a:p>
        </p:txBody>
      </p:sp>
    </p:spTree>
    <p:extLst>
      <p:ext uri="{BB962C8B-B14F-4D97-AF65-F5344CB8AC3E}">
        <p14:creationId xmlns:p14="http://schemas.microsoft.com/office/powerpoint/2010/main" val="2578707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For den lille forsamlingen i Filadelfia åpner Herren en stor og viktig dør. Det handler ikke om en dør til det å ta imot frelsen, men en dør til en utvidet tjeneste for Herren. Paulus skrev et annet sted om en åpen dør ut til hedningene. Det handler det nok også om her. </a:t>
            </a:r>
          </a:p>
          <a:p>
            <a:r>
              <a:rPr lang="nb-NO" dirty="0"/>
              <a:t>	Og hva har åpnet denne døren? Ydmykhet og trofasthet. Den lille gutten jeg fortalte om, skremte ikke bort fisken, for han var liten og ydmyk. Menigheten i Filadelfia hadde sin store styrke i at den ikke hadde stor styrke i seg selv. Den hentet sin åndelige kraft fra Jesu ord og Jesu person. Å ikke fornekte Jesu navn innebærer at en vedkjenner seg Jesus som person, som Frelser og Herre. Mange vil snakke om Gud, færre vil snakke om Jesus.</a:t>
            </a:r>
          </a:p>
          <a:p>
            <a:endParaRPr lang="nb-NO" dirty="0"/>
          </a:p>
        </p:txBody>
      </p:sp>
      <p:sp>
        <p:nvSpPr>
          <p:cNvPr id="4" name="Plassholder for lysbildenummer 3"/>
          <p:cNvSpPr>
            <a:spLocks noGrp="1"/>
          </p:cNvSpPr>
          <p:nvPr>
            <p:ph type="sldNum" sz="quarter" idx="10"/>
          </p:nvPr>
        </p:nvSpPr>
        <p:spPr/>
        <p:txBody>
          <a:bodyPr/>
          <a:lstStyle/>
          <a:p>
            <a:fld id="{823C469D-8AD4-4132-B08F-BE117856E0FF}" type="slidenum">
              <a:rPr lang="nb-NO" smtClean="0"/>
              <a:t>7</a:t>
            </a:fld>
            <a:endParaRPr lang="nb-NO"/>
          </a:p>
        </p:txBody>
      </p:sp>
    </p:spTree>
    <p:extLst>
      <p:ext uri="{BB962C8B-B14F-4D97-AF65-F5344CB8AC3E}">
        <p14:creationId xmlns:p14="http://schemas.microsoft.com/office/powerpoint/2010/main" val="2601152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Menigheten i Filadelfia holdt fast på Herrens ord, også når det var vanskelig å gjøre det. De så på det åpenbarte ordet fra Gud som en umistelig verdi. Slik er det ikke i alle menigheter. </a:t>
            </a:r>
          </a:p>
          <a:p>
            <a:r>
              <a:rPr lang="nb-NO" dirty="0"/>
              <a:t>	Uten å si det rett ut har mange forsamlinger sluttet å bruke Bibelen som kilde for vekst og fornyelse. Én ting er at ingen makter å leve helt ut etter Herrens bud. Noe annet er å si at ordet ikke lenger er relevant, det er ikke lenger gyldig, det må forstås i lys av vår tids nye tanker og erfaringer. Noen uttrykker seg på den måten. </a:t>
            </a:r>
          </a:p>
          <a:p>
            <a:r>
              <a:rPr lang="nb-NO" dirty="0"/>
              <a:t>	Nei, la oss holde fast på ordet, ydmykheten og bekjennelsen av Jesu navn, så vil Herren åpne dører.</a:t>
            </a:r>
          </a:p>
        </p:txBody>
      </p:sp>
      <p:sp>
        <p:nvSpPr>
          <p:cNvPr id="4" name="Plassholder for lysbildenummer 3"/>
          <p:cNvSpPr>
            <a:spLocks noGrp="1"/>
          </p:cNvSpPr>
          <p:nvPr>
            <p:ph type="sldNum" sz="quarter" idx="10"/>
          </p:nvPr>
        </p:nvSpPr>
        <p:spPr/>
        <p:txBody>
          <a:bodyPr/>
          <a:lstStyle/>
          <a:p>
            <a:fld id="{823C469D-8AD4-4132-B08F-BE117856E0FF}" type="slidenum">
              <a:rPr lang="nb-NO" smtClean="0"/>
              <a:t>8</a:t>
            </a:fld>
            <a:endParaRPr lang="nb-NO"/>
          </a:p>
        </p:txBody>
      </p:sp>
    </p:spTree>
    <p:extLst>
      <p:ext uri="{BB962C8B-B14F-4D97-AF65-F5344CB8AC3E}">
        <p14:creationId xmlns:p14="http://schemas.microsoft.com/office/powerpoint/2010/main" val="5782355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Der Gud har åpnet, kan ikke noe menneske stenge veien. Der han stenger igjen, kan ikke noe menneske åpne opp. La det synke inn i deg, hvis du føler du står foran et veikryss i livet ditt, eller noe virker stengt. 	</a:t>
            </a:r>
          </a:p>
          <a:p>
            <a:r>
              <a:rPr lang="nb-NO"/>
              <a:t>	Legg </a:t>
            </a:r>
            <a:r>
              <a:rPr lang="nb-NO" dirty="0"/>
              <a:t>merke til at ordet om en åpnet dør ikke er sagt til hvem som helst. Bare til dem som er beskrevet her, de som har liten styrke, som har tatt vare på ordet og ikke fornektet navnet Jesus. De hadde liten kraft – en mikrostyrke. </a:t>
            </a:r>
          </a:p>
          <a:p>
            <a:r>
              <a:rPr lang="nb-NO" dirty="0"/>
              <a:t>	Menigheten i </a:t>
            </a:r>
            <a:r>
              <a:rPr lang="nb-NO" dirty="0" err="1"/>
              <a:t>Laodikea</a:t>
            </a:r>
            <a:r>
              <a:rPr lang="nb-NO" dirty="0"/>
              <a:t>, som vi skal høre om i neste brev, roste seg av sin styrke, sin </a:t>
            </a:r>
            <a:r>
              <a:rPr lang="nb-NO" dirty="0" err="1"/>
              <a:t>megastyrke</a:t>
            </a:r>
            <a:r>
              <a:rPr lang="nb-NO" dirty="0"/>
              <a:t>, men Filadelfiaforsamlingen ble rost fordi de hadde liten styrke.</a:t>
            </a:r>
          </a:p>
          <a:p>
            <a:endParaRPr lang="nb-NO" dirty="0"/>
          </a:p>
        </p:txBody>
      </p:sp>
      <p:sp>
        <p:nvSpPr>
          <p:cNvPr id="4" name="Plassholder for lysbildenummer 3"/>
          <p:cNvSpPr>
            <a:spLocks noGrp="1"/>
          </p:cNvSpPr>
          <p:nvPr>
            <p:ph type="sldNum" sz="quarter" idx="10"/>
          </p:nvPr>
        </p:nvSpPr>
        <p:spPr/>
        <p:txBody>
          <a:bodyPr/>
          <a:lstStyle/>
          <a:p>
            <a:fld id="{823C469D-8AD4-4132-B08F-BE117856E0FF}" type="slidenum">
              <a:rPr lang="nb-NO" smtClean="0"/>
              <a:t>9</a:t>
            </a:fld>
            <a:endParaRPr lang="nb-NO"/>
          </a:p>
        </p:txBody>
      </p:sp>
    </p:spTree>
    <p:extLst>
      <p:ext uri="{BB962C8B-B14F-4D97-AF65-F5344CB8AC3E}">
        <p14:creationId xmlns:p14="http://schemas.microsoft.com/office/powerpoint/2010/main" val="2412419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Du må ikke la deg overvinne av selvforakt om du synes du makter lite. For den rike kraften og de åpne dørene hører til dem som har mikrostyrke i seg selv og regner med Jesus.</a:t>
            </a:r>
          </a:p>
          <a:p>
            <a:endParaRPr lang="nb-NO" dirty="0"/>
          </a:p>
        </p:txBody>
      </p:sp>
      <p:sp>
        <p:nvSpPr>
          <p:cNvPr id="4" name="Plassholder for lysbildenummer 3"/>
          <p:cNvSpPr>
            <a:spLocks noGrp="1"/>
          </p:cNvSpPr>
          <p:nvPr>
            <p:ph type="sldNum" sz="quarter" idx="10"/>
          </p:nvPr>
        </p:nvSpPr>
        <p:spPr/>
        <p:txBody>
          <a:bodyPr/>
          <a:lstStyle/>
          <a:p>
            <a:fld id="{823C469D-8AD4-4132-B08F-BE117856E0FF}" type="slidenum">
              <a:rPr lang="nb-NO" smtClean="0"/>
              <a:t>10</a:t>
            </a:fld>
            <a:endParaRPr lang="nb-NO"/>
          </a:p>
        </p:txBody>
      </p:sp>
    </p:spTree>
    <p:extLst>
      <p:ext uri="{BB962C8B-B14F-4D97-AF65-F5344CB8AC3E}">
        <p14:creationId xmlns:p14="http://schemas.microsoft.com/office/powerpoint/2010/main" val="3771733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nb-NO"/>
              <a:t>Klikk for å redigere tittelstil</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en-US" dirty="0"/>
          </a:p>
        </p:txBody>
      </p:sp>
      <p:sp>
        <p:nvSpPr>
          <p:cNvPr id="7" name="Date Placeholder 6"/>
          <p:cNvSpPr>
            <a:spLocks noGrp="1"/>
          </p:cNvSpPr>
          <p:nvPr>
            <p:ph type="dt" sz="half" idx="10"/>
          </p:nvPr>
        </p:nvSpPr>
        <p:spPr/>
        <p:txBody>
          <a:bodyPr/>
          <a:lstStyle/>
          <a:p>
            <a:fld id="{CFE79592-1DAC-4101-AC97-7559390FAC39}" type="datetime1">
              <a:rPr lang="nb-NO" smtClean="0"/>
              <a:t>29.01.2017</a:t>
            </a:fld>
            <a:endParaRPr lang="nb-NO"/>
          </a:p>
        </p:txBody>
      </p:sp>
      <p:sp>
        <p:nvSpPr>
          <p:cNvPr id="8" name="Slide Number Placeholder 7"/>
          <p:cNvSpPr>
            <a:spLocks noGrp="1"/>
          </p:cNvSpPr>
          <p:nvPr>
            <p:ph type="sldNum" sz="quarter" idx="11"/>
          </p:nvPr>
        </p:nvSpPr>
        <p:spPr/>
        <p:txBody>
          <a:bodyPr/>
          <a:lstStyle/>
          <a:p>
            <a:fld id="{FAEFB388-42AA-4DF2-851A-CCA4A06B24AA}" type="slidenum">
              <a:rPr lang="nb-NO" smtClean="0"/>
              <a:t>‹#›</a:t>
            </a:fld>
            <a:endParaRPr lang="nb-NO"/>
          </a:p>
        </p:txBody>
      </p:sp>
      <p:sp>
        <p:nvSpPr>
          <p:cNvPr id="9" name="Footer Placeholder 8"/>
          <p:cNvSpPr>
            <a:spLocks noGrp="1"/>
          </p:cNvSpPr>
          <p:nvPr>
            <p:ph type="ftr" sz="quarter" idx="12"/>
          </p:nvPr>
        </p:nvSpPr>
        <p:spPr/>
        <p:txBody>
          <a:bodyPr/>
          <a:lstStyle/>
          <a:p>
            <a:endParaRPr lang="nb-NO"/>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10"/>
          </p:nvPr>
        </p:nvSpPr>
        <p:spPr/>
        <p:txBody>
          <a:bodyPr/>
          <a:lstStyle/>
          <a:p>
            <a:fld id="{A56E09DD-2330-4848-815B-C5C26E2DD894}" type="datetime1">
              <a:rPr lang="nb-NO" smtClean="0"/>
              <a:t>29.01.2017</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AEFB388-42AA-4DF2-851A-CCA4A06B24AA}" type="slidenum">
              <a:rPr lang="nb-NO" smtClean="0"/>
              <a:t>‹#›</a:t>
            </a:fld>
            <a:endParaRPr lang="nb-NO"/>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b-NO"/>
              <a:t>Klikk for å redigere tittelstil</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10"/>
          </p:nvPr>
        </p:nvSpPr>
        <p:spPr/>
        <p:txBody>
          <a:bodyPr/>
          <a:lstStyle/>
          <a:p>
            <a:fld id="{36C2E641-B377-44B9-BCE5-CA6D76CE6449}" type="datetime1">
              <a:rPr lang="nb-NO" smtClean="0"/>
              <a:t>29.01.2017</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AEFB388-42AA-4DF2-851A-CCA4A06B24AA}" type="slidenum">
              <a:rPr lang="nb-NO" smtClean="0"/>
              <a:t>‹#›</a:t>
            </a:fld>
            <a:endParaRPr lang="nb-NO"/>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C05E0DF3-E92C-4E5A-A080-989AFE031A96}" type="datetime1">
              <a:rPr lang="nb-NO" smtClean="0"/>
              <a:t>29.01.2017</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AEFB388-42AA-4DF2-851A-CCA4A06B24AA}" type="slidenum">
              <a:rPr lang="nb-NO" smtClean="0"/>
              <a:t>‹#›</a:t>
            </a:fld>
            <a:endParaRPr lang="nb-NO"/>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nb-NO"/>
              <a:t>Klikk for å redigere tittelstil</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B1EA503F-172E-4037-95A2-C047F4F6164B}" type="datetime1">
              <a:rPr lang="nb-NO" smtClean="0"/>
              <a:t>29.01.2017</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AEFB388-42AA-4DF2-851A-CCA4A06B24AA}" type="slidenum">
              <a:rPr lang="nb-NO" smtClean="0"/>
              <a:t>‹#›</a:t>
            </a:fld>
            <a:endParaRPr lang="nb-NO"/>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91204059-3319-423D-AC39-87E861653A34}" type="datetime1">
              <a:rPr lang="nb-NO" smtClean="0"/>
              <a:t>29.01.2017</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FAEFB388-42AA-4DF2-851A-CCA4A06B24AA}" type="slidenum">
              <a:rPr lang="nb-NO" smtClean="0"/>
              <a:t>‹#›</a:t>
            </a:fld>
            <a:endParaRPr lang="nb-NO"/>
          </a:p>
        </p:txBody>
      </p:sp>
      <p:sp>
        <p:nvSpPr>
          <p:cNvPr id="9" name="Content Placeholder 8"/>
          <p:cNvSpPr>
            <a:spLocks noGrp="1"/>
          </p:cNvSpPr>
          <p:nvPr>
            <p:ph sz="quarter" idx="13"/>
          </p:nvPr>
        </p:nvSpPr>
        <p:spPr>
          <a:xfrm>
            <a:off x="365760" y="1600200"/>
            <a:ext cx="4041648" cy="452628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b-NO"/>
              <a:t>Klikk for å redigere tittelstil</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7" name="Date Placeholder 6"/>
          <p:cNvSpPr>
            <a:spLocks noGrp="1"/>
          </p:cNvSpPr>
          <p:nvPr>
            <p:ph type="dt" sz="half" idx="10"/>
          </p:nvPr>
        </p:nvSpPr>
        <p:spPr/>
        <p:txBody>
          <a:bodyPr/>
          <a:lstStyle/>
          <a:p>
            <a:fld id="{9B8BA241-73A0-4200-BB90-8B818FBF9C01}" type="datetime1">
              <a:rPr lang="nb-NO" smtClean="0"/>
              <a:t>29.01.2017</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FAEFB388-42AA-4DF2-851A-CCA4A06B24AA}" type="slidenum">
              <a:rPr lang="nb-NO" smtClean="0"/>
              <a:t>‹#›</a:t>
            </a:fld>
            <a:endParaRPr lang="nb-NO"/>
          </a:p>
        </p:txBody>
      </p:sp>
      <p:sp>
        <p:nvSpPr>
          <p:cNvPr id="11" name="Content Placeholder 10"/>
          <p:cNvSpPr>
            <a:spLocks noGrp="1"/>
          </p:cNvSpPr>
          <p:nvPr>
            <p:ph sz="quarter" idx="13"/>
          </p:nvPr>
        </p:nvSpPr>
        <p:spPr>
          <a:xfrm>
            <a:off x="457200" y="2212848"/>
            <a:ext cx="4041648" cy="3913632"/>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D632C323-589C-4C5B-96FC-61355C8A8821}" type="datetime1">
              <a:rPr lang="nb-NO" smtClean="0"/>
              <a:t>29.01.2017</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FAEFB388-42AA-4DF2-851A-CCA4A06B24AA}" type="slidenum">
              <a:rPr lang="nb-NO" smtClean="0"/>
              <a:t>‹#›</a:t>
            </a:fld>
            <a:endParaRPr lang="nb-NO"/>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C4B732-B3D9-43E9-800F-7D053D5301B5}" type="datetime1">
              <a:rPr lang="nb-NO" smtClean="0"/>
              <a:t>29.01.2017</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FAEFB388-42AA-4DF2-851A-CCA4A06B24AA}" type="slidenum">
              <a:rPr lang="nb-NO" smtClean="0"/>
              <a:t>‹#›</a:t>
            </a:fld>
            <a:endParaRPr lang="nb-NO"/>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nb-NO"/>
              <a:t>Klikk for å redigere tittelstil</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B5263C87-DD07-4AD2-A973-5B5EF950C96B}" type="datetime1">
              <a:rPr lang="nb-NO" smtClean="0"/>
              <a:t>29.01.2017</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FAEFB388-42AA-4DF2-851A-CCA4A06B24AA}" type="slidenum">
              <a:rPr lang="nb-NO" smtClean="0"/>
              <a:t>‹#›</a:t>
            </a:fld>
            <a:endParaRPr lang="nb-NO"/>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nb-NO"/>
              <a:t>Klikk for å redigere tittelstil</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3C041292-F062-48DE-BBB9-DFC2FE7761A5}" type="datetime1">
              <a:rPr lang="nb-NO" smtClean="0"/>
              <a:t>29.01.2017</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FAEFB388-42AA-4DF2-851A-CCA4A06B24AA}" type="slidenum">
              <a:rPr lang="nb-NO" smtClean="0"/>
              <a:t>‹#›</a:t>
            </a:fld>
            <a:endParaRPr lang="nb-NO"/>
          </a:p>
        </p:txBody>
      </p:sp>
    </p:spTree>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nb-NO"/>
              <a:t>Klikk for å redigere tittelstil</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F07FAAB2-41AB-46BE-A619-08C36C86F0ED}" type="datetime1">
              <a:rPr lang="nb-NO" smtClean="0"/>
              <a:t>29.01.2017</a:t>
            </a:fld>
            <a:endParaRPr lang="nb-NO"/>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nb-NO"/>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AEFB388-42AA-4DF2-851A-CCA4A06B24AA}" type="slidenum">
              <a:rPr lang="nb-NO" smtClean="0"/>
              <a:t>‹#›</a:t>
            </a:fld>
            <a:endParaRPr lang="nb-NO"/>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1844824"/>
            <a:ext cx="7772400" cy="2808312"/>
          </a:xfrm>
        </p:spPr>
        <p:txBody>
          <a:bodyPr/>
          <a:lstStyle/>
          <a:p>
            <a:r>
              <a:rPr lang="nb-NO" sz="6000" dirty="0"/>
              <a:t>Brevet til menigheten i Filadelfia, </a:t>
            </a:r>
            <a:br>
              <a:rPr lang="nb-NO" sz="6000" dirty="0"/>
            </a:br>
            <a:r>
              <a:rPr lang="nb-NO" sz="6000" dirty="0" err="1"/>
              <a:t>Åp</a:t>
            </a:r>
            <a:r>
              <a:rPr lang="nb-NO" sz="6000" dirty="0"/>
              <a:t> 3:7-13</a:t>
            </a:r>
          </a:p>
        </p:txBody>
      </p:sp>
      <p:sp>
        <p:nvSpPr>
          <p:cNvPr id="3" name="Undertittel 2"/>
          <p:cNvSpPr>
            <a:spLocks noGrp="1"/>
          </p:cNvSpPr>
          <p:nvPr>
            <p:ph type="subTitle" idx="1"/>
          </p:nvPr>
        </p:nvSpPr>
        <p:spPr>
          <a:xfrm>
            <a:off x="1371600" y="4725144"/>
            <a:ext cx="6400800" cy="1447056"/>
          </a:xfrm>
        </p:spPr>
        <p:txBody>
          <a:bodyPr>
            <a:noAutofit/>
          </a:bodyPr>
          <a:lstStyle/>
          <a:p>
            <a:r>
              <a:rPr lang="nb-NO" sz="2800" b="1" dirty="0"/>
              <a:t>6. bibeltime fra Åpenbaringsboken</a:t>
            </a:r>
          </a:p>
          <a:p>
            <a:r>
              <a:rPr lang="nb-NO" sz="2800" b="1" dirty="0"/>
              <a:t>Bibelhelg Melhus 4. </a:t>
            </a:r>
            <a:r>
              <a:rPr lang="nb-NO" sz="2800" b="1"/>
              <a:t>februar 2017</a:t>
            </a:r>
            <a:endParaRPr lang="nb-NO" sz="2800" b="1" dirty="0"/>
          </a:p>
          <a:p>
            <a:r>
              <a:rPr lang="nb-NO" sz="2800" b="1" dirty="0"/>
              <a:t>Asbjørn Kvalbein</a:t>
            </a:r>
          </a:p>
        </p:txBody>
      </p:sp>
      <p:sp>
        <p:nvSpPr>
          <p:cNvPr id="4" name="Plassholder for lysbildenummer 3"/>
          <p:cNvSpPr>
            <a:spLocks noGrp="1"/>
          </p:cNvSpPr>
          <p:nvPr>
            <p:ph type="sldNum" sz="quarter" idx="11"/>
          </p:nvPr>
        </p:nvSpPr>
        <p:spPr/>
        <p:txBody>
          <a:bodyPr/>
          <a:lstStyle/>
          <a:p>
            <a:fld id="{FAEFB388-42AA-4DF2-851A-CCA4A06B24AA}" type="slidenum">
              <a:rPr lang="nb-NO" smtClean="0"/>
              <a:t>1</a:t>
            </a:fld>
            <a:endParaRPr lang="nb-NO"/>
          </a:p>
        </p:txBody>
      </p:sp>
      <p:pic>
        <p:nvPicPr>
          <p:cNvPr id="3074" name="Picture 2" descr="C:\Users\akvalbein\Desktop\Søyler Filadelfi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91880" y="138580"/>
            <a:ext cx="2245221" cy="1471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8570667"/>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0"/>
            <a:ext cx="8229600" cy="1916832"/>
          </a:xfrm>
        </p:spPr>
        <p:txBody>
          <a:bodyPr/>
          <a:lstStyle/>
          <a:p>
            <a:r>
              <a:rPr lang="nb-NO" dirty="0"/>
              <a:t>La deg ikke overvinne </a:t>
            </a:r>
            <a:br>
              <a:rPr lang="nb-NO" dirty="0"/>
            </a:br>
            <a:r>
              <a:rPr lang="nb-NO" dirty="0"/>
              <a:t>av selvforakt</a:t>
            </a:r>
          </a:p>
        </p:txBody>
      </p:sp>
      <p:sp>
        <p:nvSpPr>
          <p:cNvPr id="3" name="Plassholder for innhold 2"/>
          <p:cNvSpPr>
            <a:spLocks noGrp="1"/>
          </p:cNvSpPr>
          <p:nvPr>
            <p:ph idx="1"/>
          </p:nvPr>
        </p:nvSpPr>
        <p:spPr>
          <a:xfrm>
            <a:off x="457200" y="2204864"/>
            <a:ext cx="8229600" cy="3921299"/>
          </a:xfrm>
        </p:spPr>
        <p:txBody>
          <a:bodyPr>
            <a:normAutofit/>
          </a:bodyPr>
          <a:lstStyle/>
          <a:p>
            <a:r>
              <a:rPr lang="nb-NO" sz="3600" b="1" dirty="0"/>
              <a:t>Selv om du synes du makter lite</a:t>
            </a:r>
          </a:p>
          <a:p>
            <a:r>
              <a:rPr lang="nb-NO" sz="3600" b="1" dirty="0"/>
              <a:t>Den rike kraften og de åpne dørene hører til dem som har mikrostyrke i seg selv og regner med Jesus.</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10</a:t>
            </a:fld>
            <a:endParaRPr lang="nb-NO"/>
          </a:p>
        </p:txBody>
      </p:sp>
    </p:spTree>
    <p:extLst>
      <p:ext uri="{BB962C8B-B14F-4D97-AF65-F5344CB8AC3E}">
        <p14:creationId xmlns:p14="http://schemas.microsoft.com/office/powerpoint/2010/main" val="450394461"/>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Vers 9:</a:t>
            </a:r>
          </a:p>
        </p:txBody>
      </p:sp>
      <p:sp>
        <p:nvSpPr>
          <p:cNvPr id="3" name="Plassholder for innhold 2"/>
          <p:cNvSpPr>
            <a:spLocks noGrp="1"/>
          </p:cNvSpPr>
          <p:nvPr>
            <p:ph idx="1"/>
          </p:nvPr>
        </p:nvSpPr>
        <p:spPr>
          <a:xfrm>
            <a:off x="457200" y="1700808"/>
            <a:ext cx="8229600" cy="4425355"/>
          </a:xfrm>
        </p:spPr>
        <p:txBody>
          <a:bodyPr/>
          <a:lstStyle/>
          <a:p>
            <a:r>
              <a:rPr lang="nb-NO" sz="3600" b="1" dirty="0"/>
              <a:t>«Se, jeg lar noen av Satans synagoge komme, de som kaller seg selv jøder og ikke er det, men lyver. Jeg vil gjøre det så at de skal komme og falle ned for dine føtter, og de skal forstå at jeg har elsket deg.»</a:t>
            </a:r>
          </a:p>
          <a:p>
            <a:endParaRPr lang="nb-NO" dirty="0"/>
          </a:p>
        </p:txBody>
      </p:sp>
      <p:sp>
        <p:nvSpPr>
          <p:cNvPr id="4" name="Plassholder for lysbildenummer 3"/>
          <p:cNvSpPr>
            <a:spLocks noGrp="1"/>
          </p:cNvSpPr>
          <p:nvPr>
            <p:ph type="sldNum" sz="quarter" idx="12"/>
          </p:nvPr>
        </p:nvSpPr>
        <p:spPr/>
        <p:txBody>
          <a:bodyPr/>
          <a:lstStyle/>
          <a:p>
            <a:fld id="{FAEFB388-42AA-4DF2-851A-CCA4A06B24AA}" type="slidenum">
              <a:rPr lang="nb-NO" smtClean="0"/>
              <a:t>11</a:t>
            </a:fld>
            <a:endParaRPr lang="nb-NO"/>
          </a:p>
        </p:txBody>
      </p:sp>
    </p:spTree>
    <p:extLst>
      <p:ext uri="{BB962C8B-B14F-4D97-AF65-F5344CB8AC3E}">
        <p14:creationId xmlns:p14="http://schemas.microsoft.com/office/powerpoint/2010/main" val="2461392420"/>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Satans synagoge</a:t>
            </a:r>
          </a:p>
        </p:txBody>
      </p:sp>
      <p:sp>
        <p:nvSpPr>
          <p:cNvPr id="3" name="Plassholder for innhold 2"/>
          <p:cNvSpPr>
            <a:spLocks noGrp="1"/>
          </p:cNvSpPr>
          <p:nvPr>
            <p:ph idx="1"/>
          </p:nvPr>
        </p:nvSpPr>
        <p:spPr/>
        <p:txBody>
          <a:bodyPr>
            <a:noAutofit/>
          </a:bodyPr>
          <a:lstStyle/>
          <a:p>
            <a:r>
              <a:rPr lang="nb-NO" sz="3600" b="1" dirty="0"/>
              <a:t>En synagoge i Filadelfia. Jøder som regel positive innslag i et samfunn. Men her hadde det menneskelige og materialismen tatt overhånd.</a:t>
            </a:r>
          </a:p>
          <a:p>
            <a:r>
              <a:rPr lang="nb-NO" sz="3600" b="1" dirty="0"/>
              <a:t>De forfulgte den kristne menigheten og spredte løgner om dem.</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12</a:t>
            </a:fld>
            <a:endParaRPr lang="nb-NO"/>
          </a:p>
        </p:txBody>
      </p:sp>
    </p:spTree>
    <p:extLst>
      <p:ext uri="{BB962C8B-B14F-4D97-AF65-F5344CB8AC3E}">
        <p14:creationId xmlns:p14="http://schemas.microsoft.com/office/powerpoint/2010/main" val="971735154"/>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Et enestående løfte</a:t>
            </a:r>
          </a:p>
        </p:txBody>
      </p:sp>
      <p:sp>
        <p:nvSpPr>
          <p:cNvPr id="3" name="Plassholder for innhold 2"/>
          <p:cNvSpPr>
            <a:spLocks noGrp="1"/>
          </p:cNvSpPr>
          <p:nvPr>
            <p:ph idx="1"/>
          </p:nvPr>
        </p:nvSpPr>
        <p:spPr>
          <a:xfrm>
            <a:off x="457200" y="1844824"/>
            <a:ext cx="8229600" cy="4281339"/>
          </a:xfrm>
        </p:spPr>
        <p:txBody>
          <a:bodyPr>
            <a:normAutofit/>
          </a:bodyPr>
          <a:lstStyle/>
          <a:p>
            <a:r>
              <a:rPr lang="nb-NO" sz="3600" b="1" dirty="0"/>
              <a:t>Disse ikketroende skal komme i et rett forhold til Gud en dag.</a:t>
            </a:r>
          </a:p>
          <a:p>
            <a:r>
              <a:rPr lang="nb-NO" sz="3600" b="1" dirty="0"/>
              <a:t>Ved at de ble grepet av evangeliet om Jesu kjærlighet</a:t>
            </a:r>
          </a:p>
          <a:p>
            <a:r>
              <a:rPr lang="nb-NO" sz="3600" b="1" dirty="0"/>
              <a:t>Tro på Jesus som Messias</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13</a:t>
            </a:fld>
            <a:endParaRPr lang="nb-NO"/>
          </a:p>
        </p:txBody>
      </p:sp>
    </p:spTree>
    <p:extLst>
      <p:ext uri="{BB962C8B-B14F-4D97-AF65-F5344CB8AC3E}">
        <p14:creationId xmlns:p14="http://schemas.microsoft.com/office/powerpoint/2010/main" val="654775371"/>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Vers 10:</a:t>
            </a:r>
          </a:p>
        </p:txBody>
      </p:sp>
      <p:sp>
        <p:nvSpPr>
          <p:cNvPr id="3" name="Plassholder for innhold 2"/>
          <p:cNvSpPr>
            <a:spLocks noGrp="1"/>
          </p:cNvSpPr>
          <p:nvPr>
            <p:ph idx="1"/>
          </p:nvPr>
        </p:nvSpPr>
        <p:spPr>
          <a:xfrm>
            <a:off x="457200" y="1772816"/>
            <a:ext cx="8229600" cy="4353347"/>
          </a:xfrm>
        </p:spPr>
        <p:txBody>
          <a:bodyPr>
            <a:normAutofit/>
          </a:bodyPr>
          <a:lstStyle/>
          <a:p>
            <a:r>
              <a:rPr lang="nb-NO" sz="3600" b="1" dirty="0"/>
              <a:t>«Fordi du har bevart mitt ord om tålmodighet, vil jeg bevare deg fra den prøvelsens time som skal komme over hele verden, for å prøve dem som bor på jorden.»</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14</a:t>
            </a:fld>
            <a:endParaRPr lang="nb-NO"/>
          </a:p>
        </p:txBody>
      </p:sp>
    </p:spTree>
    <p:extLst>
      <p:ext uri="{BB962C8B-B14F-4D97-AF65-F5344CB8AC3E}">
        <p14:creationId xmlns:p14="http://schemas.microsoft.com/office/powerpoint/2010/main" val="1398026897"/>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0"/>
            <a:ext cx="8229600" cy="1268760"/>
          </a:xfrm>
        </p:spPr>
        <p:txBody>
          <a:bodyPr/>
          <a:lstStyle/>
          <a:p>
            <a:r>
              <a:rPr lang="nb-NO" dirty="0"/>
              <a:t>En viktig oppfordring</a:t>
            </a:r>
          </a:p>
        </p:txBody>
      </p:sp>
      <p:sp>
        <p:nvSpPr>
          <p:cNvPr id="3" name="Plassholder for innhold 2"/>
          <p:cNvSpPr>
            <a:spLocks noGrp="1"/>
          </p:cNvSpPr>
          <p:nvPr>
            <p:ph idx="1"/>
          </p:nvPr>
        </p:nvSpPr>
        <p:spPr>
          <a:xfrm>
            <a:off x="457200" y="1268760"/>
            <a:ext cx="8229600" cy="5256584"/>
          </a:xfrm>
        </p:spPr>
        <p:txBody>
          <a:bodyPr>
            <a:normAutofit/>
          </a:bodyPr>
          <a:lstStyle/>
          <a:p>
            <a:r>
              <a:rPr lang="nb-NO" sz="3600" b="1" dirty="0"/>
              <a:t>«Vær tålmodige, brødre, til Herren kommer! Se, bonden venter på jordens dyrebare grøde. Han venter tålmodig på den, til den har fått tidligregn og </a:t>
            </a:r>
            <a:r>
              <a:rPr lang="nb-NO" sz="3600" b="1" dirty="0" err="1"/>
              <a:t>senregn</a:t>
            </a:r>
            <a:r>
              <a:rPr lang="nb-NO" sz="3600" b="1" dirty="0"/>
              <a:t>.»  </a:t>
            </a:r>
            <a:br>
              <a:rPr lang="nb-NO" sz="3600" b="1" dirty="0"/>
            </a:br>
            <a:r>
              <a:rPr lang="nb-NO" sz="3600" b="1" dirty="0"/>
              <a:t>(Jak 5,7) </a:t>
            </a:r>
          </a:p>
          <a:p>
            <a:r>
              <a:rPr lang="nb-NO" sz="3600" b="1" dirty="0"/>
              <a:t>«Vær også dere tålmodige, og styrk hjertene, for Herrens komme er nær!» (Jak 5,8)</a:t>
            </a:r>
          </a:p>
          <a:p>
            <a:endParaRPr lang="nb-NO" sz="3600" b="1" dirty="0"/>
          </a:p>
        </p:txBody>
      </p:sp>
      <p:sp>
        <p:nvSpPr>
          <p:cNvPr id="4" name="Plassholder for lysbildenummer 3"/>
          <p:cNvSpPr>
            <a:spLocks noGrp="1"/>
          </p:cNvSpPr>
          <p:nvPr>
            <p:ph type="sldNum" sz="quarter" idx="12"/>
          </p:nvPr>
        </p:nvSpPr>
        <p:spPr/>
        <p:txBody>
          <a:bodyPr/>
          <a:lstStyle/>
          <a:p>
            <a:fld id="{FAEFB388-42AA-4DF2-851A-CCA4A06B24AA}" type="slidenum">
              <a:rPr lang="nb-NO" smtClean="0"/>
              <a:t>15</a:t>
            </a:fld>
            <a:endParaRPr lang="nb-NO"/>
          </a:p>
        </p:txBody>
      </p:sp>
    </p:spTree>
    <p:extLst>
      <p:ext uri="{BB962C8B-B14F-4D97-AF65-F5344CB8AC3E}">
        <p14:creationId xmlns:p14="http://schemas.microsoft.com/office/powerpoint/2010/main" val="3959504596"/>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Ha Jesus som forbilde</a:t>
            </a:r>
          </a:p>
        </p:txBody>
      </p:sp>
      <p:sp>
        <p:nvSpPr>
          <p:cNvPr id="3" name="Plassholder for innhold 2"/>
          <p:cNvSpPr>
            <a:spLocks noGrp="1"/>
          </p:cNvSpPr>
          <p:nvPr>
            <p:ph idx="1"/>
          </p:nvPr>
        </p:nvSpPr>
        <p:spPr/>
        <p:txBody>
          <a:bodyPr/>
          <a:lstStyle/>
          <a:p>
            <a:r>
              <a:rPr lang="nb-NO" sz="3600" b="1" dirty="0"/>
              <a:t>«Akt vår Herres tålmodighet som frelse!» (2. </a:t>
            </a:r>
            <a:r>
              <a:rPr lang="nb-NO" sz="3600" b="1" dirty="0" err="1"/>
              <a:t>Pet</a:t>
            </a:r>
            <a:r>
              <a:rPr lang="nb-NO" sz="3600" b="1" dirty="0"/>
              <a:t> 3,15)</a:t>
            </a:r>
          </a:p>
          <a:p>
            <a:r>
              <a:rPr lang="nb-NO" sz="3600" b="1" dirty="0"/>
              <a:t>Det at Herren er tålmodig, gir en mulighet for at flere kan bli frelst. </a:t>
            </a:r>
          </a:p>
          <a:p>
            <a:endParaRPr lang="nb-NO" dirty="0"/>
          </a:p>
        </p:txBody>
      </p:sp>
      <p:sp>
        <p:nvSpPr>
          <p:cNvPr id="4" name="Plassholder for lysbildenummer 3"/>
          <p:cNvSpPr>
            <a:spLocks noGrp="1"/>
          </p:cNvSpPr>
          <p:nvPr>
            <p:ph type="sldNum" sz="quarter" idx="12"/>
          </p:nvPr>
        </p:nvSpPr>
        <p:spPr/>
        <p:txBody>
          <a:bodyPr/>
          <a:lstStyle/>
          <a:p>
            <a:fld id="{FAEFB388-42AA-4DF2-851A-CCA4A06B24AA}" type="slidenum">
              <a:rPr lang="nb-NO" smtClean="0"/>
              <a:t>16</a:t>
            </a:fld>
            <a:endParaRPr lang="nb-NO"/>
          </a:p>
        </p:txBody>
      </p:sp>
    </p:spTree>
    <p:extLst>
      <p:ext uri="{BB962C8B-B14F-4D97-AF65-F5344CB8AC3E}">
        <p14:creationId xmlns:p14="http://schemas.microsoft.com/office/powerpoint/2010/main" val="2288624485"/>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Bevart fra prøvelsestiden</a:t>
            </a:r>
          </a:p>
        </p:txBody>
      </p:sp>
      <p:sp>
        <p:nvSpPr>
          <p:cNvPr id="3" name="Plassholder for innhold 2"/>
          <p:cNvSpPr>
            <a:spLocks noGrp="1"/>
          </p:cNvSpPr>
          <p:nvPr>
            <p:ph idx="1"/>
          </p:nvPr>
        </p:nvSpPr>
        <p:spPr>
          <a:xfrm>
            <a:off x="457200" y="1772816"/>
            <a:ext cx="8229600" cy="4353347"/>
          </a:xfrm>
        </p:spPr>
        <p:txBody>
          <a:bodyPr/>
          <a:lstStyle/>
          <a:p>
            <a:r>
              <a:rPr lang="nb-NO" sz="3600" b="1" dirty="0"/>
              <a:t>En gang blir det eksamenstider for menneskene i verden. De blir satt på prøve – hva tror de på, hva bygger de på?</a:t>
            </a:r>
          </a:p>
          <a:p>
            <a:endParaRPr lang="nb-NO" dirty="0"/>
          </a:p>
        </p:txBody>
      </p:sp>
      <p:sp>
        <p:nvSpPr>
          <p:cNvPr id="4" name="Plassholder for lysbildenummer 3"/>
          <p:cNvSpPr>
            <a:spLocks noGrp="1"/>
          </p:cNvSpPr>
          <p:nvPr>
            <p:ph type="sldNum" sz="quarter" idx="12"/>
          </p:nvPr>
        </p:nvSpPr>
        <p:spPr/>
        <p:txBody>
          <a:bodyPr/>
          <a:lstStyle/>
          <a:p>
            <a:fld id="{FAEFB388-42AA-4DF2-851A-CCA4A06B24AA}" type="slidenum">
              <a:rPr lang="nb-NO" smtClean="0"/>
              <a:t>17</a:t>
            </a:fld>
            <a:endParaRPr lang="nb-NO"/>
          </a:p>
        </p:txBody>
      </p:sp>
    </p:spTree>
    <p:extLst>
      <p:ext uri="{BB962C8B-B14F-4D97-AF65-F5344CB8AC3E}">
        <p14:creationId xmlns:p14="http://schemas.microsoft.com/office/powerpoint/2010/main" val="855413511"/>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0"/>
            <a:ext cx="8229600" cy="1412776"/>
          </a:xfrm>
        </p:spPr>
        <p:txBody>
          <a:bodyPr/>
          <a:lstStyle/>
          <a:p>
            <a:r>
              <a:rPr lang="nb-NO" dirty="0"/>
              <a:t>Jesus trøster</a:t>
            </a:r>
          </a:p>
        </p:txBody>
      </p:sp>
      <p:sp>
        <p:nvSpPr>
          <p:cNvPr id="3" name="Plassholder for innhold 2"/>
          <p:cNvSpPr>
            <a:spLocks noGrp="1"/>
          </p:cNvSpPr>
          <p:nvPr>
            <p:ph idx="1"/>
          </p:nvPr>
        </p:nvSpPr>
        <p:spPr>
          <a:xfrm>
            <a:off x="457200" y="1628800"/>
            <a:ext cx="8229600" cy="4896544"/>
          </a:xfrm>
        </p:spPr>
        <p:txBody>
          <a:bodyPr>
            <a:normAutofit/>
          </a:bodyPr>
          <a:lstStyle/>
          <a:p>
            <a:r>
              <a:rPr lang="nb-NO" sz="3600" b="1" dirty="0"/>
              <a:t>«Jeg kommer snart! Hold fast på det du har, for at ingen skal ta din krone.» </a:t>
            </a:r>
          </a:p>
          <a:p>
            <a:r>
              <a:rPr lang="nb-NO" sz="3600" b="1" dirty="0"/>
              <a:t>At du kommer velberget gjennom her i verden og blir frelst, er ikke avhengig av om du er flink til å fastholde. Jesus har grepet deg som tror. </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18</a:t>
            </a:fld>
            <a:endParaRPr lang="nb-NO"/>
          </a:p>
        </p:txBody>
      </p:sp>
    </p:spTree>
    <p:extLst>
      <p:ext uri="{BB962C8B-B14F-4D97-AF65-F5344CB8AC3E}">
        <p14:creationId xmlns:p14="http://schemas.microsoft.com/office/powerpoint/2010/main" val="2850785640"/>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Vers 12:</a:t>
            </a:r>
          </a:p>
        </p:txBody>
      </p:sp>
      <p:sp>
        <p:nvSpPr>
          <p:cNvPr id="3" name="Plassholder for innhold 2"/>
          <p:cNvSpPr>
            <a:spLocks noGrp="1"/>
          </p:cNvSpPr>
          <p:nvPr>
            <p:ph idx="1"/>
          </p:nvPr>
        </p:nvSpPr>
        <p:spPr/>
        <p:txBody>
          <a:bodyPr/>
          <a:lstStyle/>
          <a:p>
            <a:r>
              <a:rPr lang="nb-NO" sz="3600" b="1" dirty="0"/>
              <a:t>«Den som seirer, ham vil jeg gjøre til en støtte i min Guds tempel, og han skal aldri mer gå ut derfra. Og jeg vil skrive på ham min Guds navn, og navnet på min Guds by – det nye Jerusalem, som kommer ned fra himmelen fra min Gud – og mitt eget navn, det nye.»</a:t>
            </a:r>
          </a:p>
          <a:p>
            <a:endParaRPr lang="nb-NO" dirty="0"/>
          </a:p>
        </p:txBody>
      </p:sp>
      <p:sp>
        <p:nvSpPr>
          <p:cNvPr id="4" name="Plassholder for lysbildenummer 3"/>
          <p:cNvSpPr>
            <a:spLocks noGrp="1"/>
          </p:cNvSpPr>
          <p:nvPr>
            <p:ph type="sldNum" sz="quarter" idx="12"/>
          </p:nvPr>
        </p:nvSpPr>
        <p:spPr/>
        <p:txBody>
          <a:bodyPr/>
          <a:lstStyle/>
          <a:p>
            <a:fld id="{FAEFB388-42AA-4DF2-851A-CCA4A06B24AA}" type="slidenum">
              <a:rPr lang="nb-NO" smtClean="0"/>
              <a:t>19</a:t>
            </a:fld>
            <a:endParaRPr lang="nb-NO"/>
          </a:p>
        </p:txBody>
      </p:sp>
    </p:spTree>
    <p:extLst>
      <p:ext uri="{BB962C8B-B14F-4D97-AF65-F5344CB8AC3E}">
        <p14:creationId xmlns:p14="http://schemas.microsoft.com/office/powerpoint/2010/main" val="29832834"/>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Fiskeren med flott utstyr</a:t>
            </a:r>
          </a:p>
        </p:txBody>
      </p:sp>
      <p:pic>
        <p:nvPicPr>
          <p:cNvPr id="5" name="Plassholder for innhold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267744" y="1916832"/>
            <a:ext cx="4632960" cy="3038856"/>
          </a:xfrm>
        </p:spPr>
      </p:pic>
      <p:sp>
        <p:nvSpPr>
          <p:cNvPr id="4" name="Plassholder for lysbildenummer 3"/>
          <p:cNvSpPr>
            <a:spLocks noGrp="1"/>
          </p:cNvSpPr>
          <p:nvPr>
            <p:ph type="sldNum" sz="quarter" idx="12"/>
          </p:nvPr>
        </p:nvSpPr>
        <p:spPr/>
        <p:txBody>
          <a:bodyPr/>
          <a:lstStyle/>
          <a:p>
            <a:fld id="{FAEFB388-42AA-4DF2-851A-CCA4A06B24AA}" type="slidenum">
              <a:rPr lang="nb-NO" smtClean="0"/>
              <a:t>2</a:t>
            </a:fld>
            <a:endParaRPr lang="nb-NO"/>
          </a:p>
        </p:txBody>
      </p:sp>
      <p:sp>
        <p:nvSpPr>
          <p:cNvPr id="6" name="TekstSylinder 5"/>
          <p:cNvSpPr txBox="1"/>
          <p:nvPr/>
        </p:nvSpPr>
        <p:spPr>
          <a:xfrm>
            <a:off x="2195736" y="5229200"/>
            <a:ext cx="4878259" cy="1200329"/>
          </a:xfrm>
          <a:prstGeom prst="rect">
            <a:avLst/>
          </a:prstGeom>
          <a:noFill/>
        </p:spPr>
        <p:txBody>
          <a:bodyPr wrap="none" rtlCol="0">
            <a:spAutoFit/>
          </a:bodyPr>
          <a:lstStyle/>
          <a:p>
            <a:r>
              <a:rPr lang="nb-NO" sz="3600" b="1" dirty="0"/>
              <a:t>Du er for stor, mann, </a:t>
            </a:r>
            <a:br>
              <a:rPr lang="nb-NO" sz="3600" b="1" dirty="0"/>
            </a:br>
            <a:r>
              <a:rPr lang="nb-NO" sz="3600" b="1" dirty="0"/>
              <a:t>fisken er redd for deg!</a:t>
            </a:r>
          </a:p>
        </p:txBody>
      </p:sp>
    </p:spTree>
    <p:extLst>
      <p:ext uri="{BB962C8B-B14F-4D97-AF65-F5344CB8AC3E}">
        <p14:creationId xmlns:p14="http://schemas.microsoft.com/office/powerpoint/2010/main" val="1609668287"/>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0"/>
            <a:ext cx="8229600" cy="1412776"/>
          </a:xfrm>
        </p:spPr>
        <p:txBody>
          <a:bodyPr/>
          <a:lstStyle/>
          <a:p>
            <a:r>
              <a:rPr lang="nb-NO" dirty="0"/>
              <a:t>Søyler eller pilarer</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20</a:t>
            </a:fld>
            <a:endParaRPr lang="nb-NO"/>
          </a:p>
        </p:txBody>
      </p:sp>
      <p:pic>
        <p:nvPicPr>
          <p:cNvPr id="7" name="Plassholder for innhold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09750" y="2053431"/>
            <a:ext cx="5524500" cy="3619500"/>
          </a:xfrm>
        </p:spPr>
      </p:pic>
    </p:spTree>
    <p:extLst>
      <p:ext uri="{BB962C8B-B14F-4D97-AF65-F5344CB8AC3E}">
        <p14:creationId xmlns:p14="http://schemas.microsoft.com/office/powerpoint/2010/main" val="2477120702"/>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Den som seirer</a:t>
            </a:r>
          </a:p>
        </p:txBody>
      </p:sp>
      <p:sp>
        <p:nvSpPr>
          <p:cNvPr id="3" name="Plassholder for innhold 2"/>
          <p:cNvSpPr>
            <a:spLocks noGrp="1"/>
          </p:cNvSpPr>
          <p:nvPr>
            <p:ph idx="1"/>
          </p:nvPr>
        </p:nvSpPr>
        <p:spPr>
          <a:xfrm>
            <a:off x="457200" y="1700808"/>
            <a:ext cx="8229600" cy="4425355"/>
          </a:xfrm>
        </p:spPr>
        <p:txBody>
          <a:bodyPr>
            <a:normAutofit/>
          </a:bodyPr>
          <a:lstStyle/>
          <a:p>
            <a:r>
              <a:rPr lang="nb-NO" sz="3600" b="1" dirty="0"/>
              <a:t>Vil Jesus gjøre til en støtte i Guds tempel</a:t>
            </a:r>
          </a:p>
          <a:p>
            <a:r>
              <a:rPr lang="nb-NO" sz="3600" b="1" dirty="0"/>
              <a:t>Templet et symbol på Guds nærvær på jorden</a:t>
            </a:r>
          </a:p>
          <a:p>
            <a:r>
              <a:rPr lang="nb-NO" sz="3600" b="1" dirty="0"/>
              <a:t>Vi skal aldri forlate det stedet der Gud bor.</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21</a:t>
            </a:fld>
            <a:endParaRPr lang="nb-NO"/>
          </a:p>
        </p:txBody>
      </p:sp>
    </p:spTree>
    <p:extLst>
      <p:ext uri="{BB962C8B-B14F-4D97-AF65-F5344CB8AC3E}">
        <p14:creationId xmlns:p14="http://schemas.microsoft.com/office/powerpoint/2010/main" val="2141413466"/>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Avslutning</a:t>
            </a:r>
          </a:p>
        </p:txBody>
      </p:sp>
      <p:sp>
        <p:nvSpPr>
          <p:cNvPr id="3" name="Plassholder for innhold 2"/>
          <p:cNvSpPr>
            <a:spLocks noGrp="1"/>
          </p:cNvSpPr>
          <p:nvPr>
            <p:ph idx="1"/>
          </p:nvPr>
        </p:nvSpPr>
        <p:spPr>
          <a:xfrm>
            <a:off x="457200" y="1600200"/>
            <a:ext cx="8229600" cy="4853136"/>
          </a:xfrm>
        </p:spPr>
        <p:txBody>
          <a:bodyPr>
            <a:normAutofit/>
          </a:bodyPr>
          <a:lstStyle/>
          <a:p>
            <a:r>
              <a:rPr lang="nb-NO" sz="3600" b="1" dirty="0"/>
              <a:t>«Den som har øre, han høre hva Ånden sier til menighetene!» (v. 13)</a:t>
            </a:r>
          </a:p>
          <a:p>
            <a:r>
              <a:rPr lang="nb-NO" sz="3600" b="1" dirty="0"/>
              <a:t>Det står ikke at vi skal gjøre så mye. Vi skal høre. Den som hører, tar imot.</a:t>
            </a:r>
          </a:p>
          <a:p>
            <a:r>
              <a:rPr lang="nb-NO" sz="3600" b="1" dirty="0"/>
              <a:t>Hold fast på det du har, så ingen skal ta fra deg din krone</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22</a:t>
            </a:fld>
            <a:endParaRPr lang="nb-NO"/>
          </a:p>
        </p:txBody>
      </p:sp>
    </p:spTree>
    <p:extLst>
      <p:ext uri="{BB962C8B-B14F-4D97-AF65-F5344CB8AC3E}">
        <p14:creationId xmlns:p14="http://schemas.microsoft.com/office/powerpoint/2010/main" val="2076298595"/>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0"/>
            <a:ext cx="8229600" cy="1916832"/>
          </a:xfrm>
        </p:spPr>
        <p:txBody>
          <a:bodyPr/>
          <a:lstStyle/>
          <a:p>
            <a:r>
              <a:rPr lang="nb-NO" dirty="0"/>
              <a:t>Han som har </a:t>
            </a:r>
            <a:br>
              <a:rPr lang="nb-NO" dirty="0"/>
            </a:br>
            <a:r>
              <a:rPr lang="nb-NO" dirty="0"/>
              <a:t>Davids nøkkel</a:t>
            </a:r>
          </a:p>
        </p:txBody>
      </p:sp>
      <p:sp>
        <p:nvSpPr>
          <p:cNvPr id="3" name="Plassholder for innhold 2"/>
          <p:cNvSpPr>
            <a:spLocks noGrp="1"/>
          </p:cNvSpPr>
          <p:nvPr>
            <p:ph idx="1"/>
          </p:nvPr>
        </p:nvSpPr>
        <p:spPr>
          <a:xfrm>
            <a:off x="457200" y="1916832"/>
            <a:ext cx="8229600" cy="4209331"/>
          </a:xfrm>
        </p:spPr>
        <p:txBody>
          <a:bodyPr/>
          <a:lstStyle/>
          <a:p>
            <a:r>
              <a:rPr lang="nb-NO" sz="3600" b="1" dirty="0"/>
              <a:t>«Og skriv til engelen for menigheten i Filadelfia: Dette sier Den Hellige, Den Sannferdige, han som har Davids nøkkel, han som lukker opp og ingen lukker igjen, og som lukker igjen og ingen lukker opp.» </a:t>
            </a:r>
          </a:p>
          <a:p>
            <a:endParaRPr lang="nb-NO" dirty="0"/>
          </a:p>
        </p:txBody>
      </p:sp>
      <p:sp>
        <p:nvSpPr>
          <p:cNvPr id="4" name="Plassholder for lysbildenummer 3"/>
          <p:cNvSpPr>
            <a:spLocks noGrp="1"/>
          </p:cNvSpPr>
          <p:nvPr>
            <p:ph type="sldNum" sz="quarter" idx="12"/>
          </p:nvPr>
        </p:nvSpPr>
        <p:spPr/>
        <p:txBody>
          <a:bodyPr/>
          <a:lstStyle/>
          <a:p>
            <a:fld id="{FAEFB388-42AA-4DF2-851A-CCA4A06B24AA}" type="slidenum">
              <a:rPr lang="nb-NO" smtClean="0"/>
              <a:t>3</a:t>
            </a:fld>
            <a:endParaRPr lang="nb-NO"/>
          </a:p>
        </p:txBody>
      </p:sp>
    </p:spTree>
    <p:extLst>
      <p:ext uri="{BB962C8B-B14F-4D97-AF65-F5344CB8AC3E}">
        <p14:creationId xmlns:p14="http://schemas.microsoft.com/office/powerpoint/2010/main" val="2993569297"/>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Hvem fører ordet?</a:t>
            </a:r>
          </a:p>
        </p:txBody>
      </p:sp>
      <p:sp>
        <p:nvSpPr>
          <p:cNvPr id="3" name="Plassholder for innhold 2"/>
          <p:cNvSpPr>
            <a:spLocks noGrp="1"/>
          </p:cNvSpPr>
          <p:nvPr>
            <p:ph idx="1"/>
          </p:nvPr>
        </p:nvSpPr>
        <p:spPr/>
        <p:txBody>
          <a:bodyPr>
            <a:normAutofit/>
          </a:bodyPr>
          <a:lstStyle/>
          <a:p>
            <a:r>
              <a:rPr lang="nb-NO" sz="3600" b="1" dirty="0"/>
              <a:t>Jesus selv taler gjennom Johannes</a:t>
            </a:r>
          </a:p>
          <a:p>
            <a:r>
              <a:rPr lang="nb-NO" sz="3600" b="1" dirty="0"/>
              <a:t>Den Hellige</a:t>
            </a:r>
          </a:p>
          <a:p>
            <a:r>
              <a:rPr lang="nb-NO" sz="3600" b="1" dirty="0"/>
              <a:t>Den sannferdige</a:t>
            </a:r>
          </a:p>
          <a:p>
            <a:r>
              <a:rPr lang="nb-NO" sz="3600" b="1" dirty="0"/>
              <a:t>Jesus har nøkkelmakten</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4</a:t>
            </a:fld>
            <a:endParaRPr lang="nb-NO"/>
          </a:p>
        </p:txBody>
      </p:sp>
      <p:pic>
        <p:nvPicPr>
          <p:cNvPr id="1026" name="Picture 2" descr="C:\Users\akvalbein\Pictures\Pictures\Mine bilder for web Norea\Nøkkel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7784" y="4509120"/>
            <a:ext cx="3739375" cy="2056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2035912"/>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Filadelfia</a:t>
            </a:r>
          </a:p>
        </p:txBody>
      </p:sp>
      <p:sp>
        <p:nvSpPr>
          <p:cNvPr id="3" name="Plassholder for innhold 2"/>
          <p:cNvSpPr>
            <a:spLocks noGrp="1"/>
          </p:cNvSpPr>
          <p:nvPr>
            <p:ph idx="1"/>
          </p:nvPr>
        </p:nvSpPr>
        <p:spPr/>
        <p:txBody>
          <a:bodyPr>
            <a:normAutofit/>
          </a:bodyPr>
          <a:lstStyle/>
          <a:p>
            <a:r>
              <a:rPr lang="nb-NO" sz="3600" b="1" dirty="0"/>
              <a:t>Liten by</a:t>
            </a:r>
          </a:p>
          <a:p>
            <a:r>
              <a:rPr lang="nb-NO" sz="3600" b="1" dirty="0"/>
              <a:t>Ikke rik</a:t>
            </a:r>
          </a:p>
          <a:p>
            <a:r>
              <a:rPr lang="nb-NO" sz="3600" b="1" dirty="0"/>
              <a:t>Lå strategisk til</a:t>
            </a:r>
          </a:p>
          <a:p>
            <a:r>
              <a:rPr lang="nb-NO" sz="3600" b="1" dirty="0"/>
              <a:t>På en høyde</a:t>
            </a:r>
          </a:p>
          <a:p>
            <a:r>
              <a:rPr lang="nb-NO" sz="3600" b="1" dirty="0"/>
              <a:t>Ofte jordskjelv</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5</a:t>
            </a:fld>
            <a:endParaRPr lang="nb-NO"/>
          </a:p>
        </p:txBody>
      </p:sp>
      <p:pic>
        <p:nvPicPr>
          <p:cNvPr id="2050" name="Picture 2" descr="C:\Users\akvalbein\Desktop\Filadelfia.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5263" y="1844824"/>
            <a:ext cx="3830047"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9624937"/>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Ros og løfter</a:t>
            </a:r>
          </a:p>
        </p:txBody>
      </p:sp>
      <p:sp>
        <p:nvSpPr>
          <p:cNvPr id="3" name="Plassholder for innhold 2"/>
          <p:cNvSpPr>
            <a:spLocks noGrp="1"/>
          </p:cNvSpPr>
          <p:nvPr>
            <p:ph idx="1"/>
          </p:nvPr>
        </p:nvSpPr>
        <p:spPr>
          <a:xfrm>
            <a:off x="457200" y="1916832"/>
            <a:ext cx="8229600" cy="4209331"/>
          </a:xfrm>
        </p:spPr>
        <p:txBody>
          <a:bodyPr/>
          <a:lstStyle/>
          <a:p>
            <a:r>
              <a:rPr lang="nb-NO" sz="3600" b="1" dirty="0"/>
              <a:t>«Jeg vet om dine gjerninger: Se, jeg har satt foran deg en åpnet dør, og ingen kan lukke den igjen. For du har liten styrke, og har holdt fast på mitt ord og ikke fornektet mitt navn.» (</a:t>
            </a:r>
            <a:r>
              <a:rPr lang="nb-NO" sz="3600" b="1" dirty="0" err="1"/>
              <a:t>Åp</a:t>
            </a:r>
            <a:r>
              <a:rPr lang="nb-NO" sz="3600" b="1" dirty="0"/>
              <a:t> 3:8)</a:t>
            </a:r>
          </a:p>
          <a:p>
            <a:endParaRPr lang="nb-NO" dirty="0"/>
          </a:p>
        </p:txBody>
      </p:sp>
      <p:sp>
        <p:nvSpPr>
          <p:cNvPr id="4" name="Plassholder for lysbildenummer 3"/>
          <p:cNvSpPr>
            <a:spLocks noGrp="1"/>
          </p:cNvSpPr>
          <p:nvPr>
            <p:ph type="sldNum" sz="quarter" idx="12"/>
          </p:nvPr>
        </p:nvSpPr>
        <p:spPr/>
        <p:txBody>
          <a:bodyPr/>
          <a:lstStyle/>
          <a:p>
            <a:fld id="{FAEFB388-42AA-4DF2-851A-CCA4A06B24AA}" type="slidenum">
              <a:rPr lang="nb-NO" smtClean="0"/>
              <a:t>6</a:t>
            </a:fld>
            <a:endParaRPr lang="nb-NO"/>
          </a:p>
        </p:txBody>
      </p:sp>
    </p:spTree>
    <p:extLst>
      <p:ext uri="{BB962C8B-B14F-4D97-AF65-F5344CB8AC3E}">
        <p14:creationId xmlns:p14="http://schemas.microsoft.com/office/powerpoint/2010/main" val="2801643276"/>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En åpnet dør</a:t>
            </a:r>
          </a:p>
        </p:txBody>
      </p:sp>
      <p:sp>
        <p:nvSpPr>
          <p:cNvPr id="3" name="Plassholder for innhold 2"/>
          <p:cNvSpPr>
            <a:spLocks noGrp="1"/>
          </p:cNvSpPr>
          <p:nvPr>
            <p:ph idx="1"/>
          </p:nvPr>
        </p:nvSpPr>
        <p:spPr/>
        <p:txBody>
          <a:bodyPr>
            <a:normAutofit/>
          </a:bodyPr>
          <a:lstStyle/>
          <a:p>
            <a:r>
              <a:rPr lang="nb-NO" sz="3600" b="1" dirty="0"/>
              <a:t>Ikke en dør til å ta imot frelsen</a:t>
            </a:r>
          </a:p>
          <a:p>
            <a:r>
              <a:rPr lang="nb-NO" sz="3600" b="1" dirty="0"/>
              <a:t>En utvidet dør til tjeneste for Herren</a:t>
            </a:r>
          </a:p>
          <a:p>
            <a:r>
              <a:rPr lang="nb-NO" sz="3600" b="1" dirty="0"/>
              <a:t>Ydmykhet og trofasthet hadde åpnet døren</a:t>
            </a:r>
          </a:p>
          <a:p>
            <a:r>
              <a:rPr lang="nb-NO" sz="3600" b="1" dirty="0"/>
              <a:t>Menigheten hadde sin store styrke i at de hadde liten styrke</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7</a:t>
            </a:fld>
            <a:endParaRPr lang="nb-NO"/>
          </a:p>
        </p:txBody>
      </p:sp>
    </p:spTree>
    <p:extLst>
      <p:ext uri="{BB962C8B-B14F-4D97-AF65-F5344CB8AC3E}">
        <p14:creationId xmlns:p14="http://schemas.microsoft.com/office/powerpoint/2010/main" val="70724722"/>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Holdt fast på Herrens ord</a:t>
            </a:r>
          </a:p>
        </p:txBody>
      </p:sp>
      <p:sp>
        <p:nvSpPr>
          <p:cNvPr id="3" name="Plassholder for innhold 2"/>
          <p:cNvSpPr>
            <a:spLocks noGrp="1"/>
          </p:cNvSpPr>
          <p:nvPr>
            <p:ph idx="1"/>
          </p:nvPr>
        </p:nvSpPr>
        <p:spPr>
          <a:xfrm>
            <a:off x="457200" y="1844824"/>
            <a:ext cx="8229600" cy="4281339"/>
          </a:xfrm>
        </p:spPr>
        <p:txBody>
          <a:bodyPr>
            <a:normAutofit/>
          </a:bodyPr>
          <a:lstStyle/>
          <a:p>
            <a:r>
              <a:rPr lang="nb-NO" sz="3600" b="1" dirty="0"/>
              <a:t>En umistelig verdi</a:t>
            </a:r>
          </a:p>
          <a:p>
            <a:r>
              <a:rPr lang="nb-NO" sz="3600" b="1" dirty="0"/>
              <a:t>Noen har sluttet å bruke Bibelen som kilde for vekst og fornyelse.</a:t>
            </a:r>
          </a:p>
          <a:p>
            <a:r>
              <a:rPr lang="nb-NO" sz="3600" b="1" dirty="0"/>
              <a:t>Noen sier Ordet ikke lenger er relevant</a:t>
            </a:r>
          </a:p>
          <a:p>
            <a:r>
              <a:rPr lang="nb-NO" sz="3600" b="1" dirty="0"/>
              <a:t>Hold fast på ordet, ydmykheten og bekjennelsen av Jesu navn</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8</a:t>
            </a:fld>
            <a:endParaRPr lang="nb-NO"/>
          </a:p>
        </p:txBody>
      </p:sp>
    </p:spTree>
    <p:extLst>
      <p:ext uri="{BB962C8B-B14F-4D97-AF65-F5344CB8AC3E}">
        <p14:creationId xmlns:p14="http://schemas.microsoft.com/office/powerpoint/2010/main" val="3926193968"/>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Når Gud har åpnet, kan ingen stenge</a:t>
            </a:r>
          </a:p>
        </p:txBody>
      </p:sp>
      <p:sp>
        <p:nvSpPr>
          <p:cNvPr id="3" name="Plassholder for innhold 2"/>
          <p:cNvSpPr>
            <a:spLocks noGrp="1"/>
          </p:cNvSpPr>
          <p:nvPr>
            <p:ph idx="1"/>
          </p:nvPr>
        </p:nvSpPr>
        <p:spPr/>
        <p:txBody>
          <a:bodyPr/>
          <a:lstStyle/>
          <a:p>
            <a:r>
              <a:rPr lang="nb-NO" sz="3600" b="1" dirty="0"/>
              <a:t>Ordet om den åpne døren er ikke sagt til hvem som helst.</a:t>
            </a:r>
          </a:p>
          <a:p>
            <a:r>
              <a:rPr lang="nb-NO" sz="3600" b="1" dirty="0"/>
              <a:t>Bare til dem som har liten styrke, tatt vare på ordet og ikke fornektet navnet Jesus</a:t>
            </a:r>
          </a:p>
          <a:p>
            <a:r>
              <a:rPr lang="nb-NO" sz="3600" b="1" dirty="0"/>
              <a:t>Filadelfia – mikrostyrke</a:t>
            </a:r>
          </a:p>
          <a:p>
            <a:r>
              <a:rPr lang="nb-NO" sz="3600" b="1" dirty="0" err="1"/>
              <a:t>Laodikea</a:t>
            </a:r>
            <a:r>
              <a:rPr lang="nb-NO" sz="3600" b="1" dirty="0"/>
              <a:t> – </a:t>
            </a:r>
            <a:r>
              <a:rPr lang="nb-NO" sz="3600" b="1" dirty="0" err="1"/>
              <a:t>megastyrke</a:t>
            </a:r>
            <a:r>
              <a:rPr lang="nb-NO" dirty="0"/>
              <a:t> </a:t>
            </a:r>
          </a:p>
        </p:txBody>
      </p:sp>
      <p:sp>
        <p:nvSpPr>
          <p:cNvPr id="4" name="Plassholder for lysbildenummer 3"/>
          <p:cNvSpPr>
            <a:spLocks noGrp="1"/>
          </p:cNvSpPr>
          <p:nvPr>
            <p:ph type="sldNum" sz="quarter" idx="12"/>
          </p:nvPr>
        </p:nvSpPr>
        <p:spPr/>
        <p:txBody>
          <a:bodyPr/>
          <a:lstStyle/>
          <a:p>
            <a:fld id="{FAEFB388-42AA-4DF2-851A-CCA4A06B24AA}" type="slidenum">
              <a:rPr lang="nb-NO" smtClean="0"/>
              <a:t>9</a:t>
            </a:fld>
            <a:endParaRPr lang="nb-NO"/>
          </a:p>
        </p:txBody>
      </p:sp>
    </p:spTree>
    <p:extLst>
      <p:ext uri="{BB962C8B-B14F-4D97-AF65-F5344CB8AC3E}">
        <p14:creationId xmlns:p14="http://schemas.microsoft.com/office/powerpoint/2010/main" val="511966465"/>
      </p:ext>
    </p:extLst>
  </p:cSld>
  <p:clrMapOvr>
    <a:masterClrMapping/>
  </p:clrMapOvr>
  <mc:AlternateContent xmlns:mc="http://schemas.openxmlformats.org/markup-compatibility/2006" xmlns:p14="http://schemas.microsoft.com/office/powerpoint/2010/main">
    <mc:Choice Requires="p14">
      <p:transition>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delse">
  <a:themeElements>
    <a:clrScheme name="Ledels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Ledels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Ledels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102</TotalTime>
  <Words>2199</Words>
  <Application>Microsoft Office PowerPoint</Application>
  <PresentationFormat>Skjermfremvisning (4:3)</PresentationFormat>
  <Paragraphs>151</Paragraphs>
  <Slides>22</Slides>
  <Notes>21</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22</vt:i4>
      </vt:variant>
    </vt:vector>
  </HeadingPairs>
  <TitlesOfParts>
    <vt:vector size="28" baseType="lpstr">
      <vt:lpstr>Arial</vt:lpstr>
      <vt:lpstr>Calibri</vt:lpstr>
      <vt:lpstr>Century Gothic</vt:lpstr>
      <vt:lpstr>Courier New</vt:lpstr>
      <vt:lpstr>Palatino Linotype</vt:lpstr>
      <vt:lpstr>Ledelse</vt:lpstr>
      <vt:lpstr>Brevet til menigheten i Filadelfia,  Åp 3:7-13</vt:lpstr>
      <vt:lpstr>Fiskeren med flott utstyr</vt:lpstr>
      <vt:lpstr>Han som har  Davids nøkkel</vt:lpstr>
      <vt:lpstr>Hvem fører ordet?</vt:lpstr>
      <vt:lpstr>Filadelfia</vt:lpstr>
      <vt:lpstr>Ros og løfter</vt:lpstr>
      <vt:lpstr>En åpnet dør</vt:lpstr>
      <vt:lpstr>Holdt fast på Herrens ord</vt:lpstr>
      <vt:lpstr>Når Gud har åpnet, kan ingen stenge</vt:lpstr>
      <vt:lpstr>La deg ikke overvinne  av selvforakt</vt:lpstr>
      <vt:lpstr>Vers 9:</vt:lpstr>
      <vt:lpstr>Satans synagoge</vt:lpstr>
      <vt:lpstr>Et enestående løfte</vt:lpstr>
      <vt:lpstr>Vers 10:</vt:lpstr>
      <vt:lpstr>En viktig oppfordring</vt:lpstr>
      <vt:lpstr>Ha Jesus som forbilde</vt:lpstr>
      <vt:lpstr>Bevart fra prøvelsestiden</vt:lpstr>
      <vt:lpstr>Jesus trøster</vt:lpstr>
      <vt:lpstr>Vers 12:</vt:lpstr>
      <vt:lpstr>Søyler eller pilarer</vt:lpstr>
      <vt:lpstr>Den som seirer</vt:lpstr>
      <vt:lpstr>Avslutning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Brevet til menigheten i Efesus, Åp 2:1-7</dc:title>
  <dc:creator>Asbjørn Kvalbein</dc:creator>
  <cp:lastModifiedBy>Asbjørn Kvalbein</cp:lastModifiedBy>
  <cp:revision>20</cp:revision>
  <dcterms:created xsi:type="dcterms:W3CDTF">2014-09-17T17:41:30Z</dcterms:created>
  <dcterms:modified xsi:type="dcterms:W3CDTF">2017-01-29T09:03:06Z</dcterms:modified>
</cp:coreProperties>
</file>