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7" r:id="rId3"/>
    <p:sldId id="258" r:id="rId4"/>
    <p:sldId id="259" r:id="rId5"/>
    <p:sldId id="260" r:id="rId6"/>
    <p:sldId id="257" r:id="rId7"/>
    <p:sldId id="261" r:id="rId8"/>
    <p:sldId id="262" r:id="rId9"/>
    <p:sldId id="263" r:id="rId10"/>
    <p:sldId id="278"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70884" autoAdjust="0"/>
  </p:normalViewPr>
  <p:slideViewPr>
    <p:cSldViewPr>
      <p:cViewPr varScale="1">
        <p:scale>
          <a:sx n="49" d="100"/>
          <a:sy n="49" d="100"/>
        </p:scale>
        <p:origin x="138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29.01.2017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936167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Kvinnen </a:t>
            </a:r>
            <a:r>
              <a:rPr lang="nb-NO" dirty="0" err="1"/>
              <a:t>Jesabel</a:t>
            </a:r>
            <a:r>
              <a:rPr lang="nb-NO" dirty="0"/>
              <a:t>, som omtales her, het nok ikke det. Navnet er symbolsk, og måten å si det på, er sterk og klar. For </a:t>
            </a:r>
            <a:r>
              <a:rPr lang="nb-NO" dirty="0" err="1"/>
              <a:t>Jesabel</a:t>
            </a:r>
            <a:r>
              <a:rPr lang="nb-NO" dirty="0"/>
              <a:t> var den mest ugudelige kvinnen i Det gamle testamentet. </a:t>
            </a:r>
          </a:p>
          <a:p>
            <a:endParaRPr lang="nb-NO" dirty="0"/>
          </a:p>
          <a:p>
            <a:endParaRPr lang="nb-NO" dirty="0"/>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1510538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Så i menigheten i </a:t>
            </a:r>
            <a:r>
              <a:rPr lang="nb-NO" dirty="0" err="1"/>
              <a:t>Tyatira</a:t>
            </a:r>
            <a:r>
              <a:rPr lang="nb-NO" dirty="0"/>
              <a:t> var det antakelig en kvinne som lignet på </a:t>
            </a:r>
            <a:r>
              <a:rPr lang="nb-NO" dirty="0" err="1"/>
              <a:t>Jesabel</a:t>
            </a:r>
            <a:r>
              <a:rPr lang="nb-NO" dirty="0"/>
              <a:t>. Bak scenen hadde hun stor innflytelse. Hun motarbeidet dem som forkynte Guds ord rett. Bak scenen trakk hun i trådene, fremmet avgudsdyrkelse, åpnet for moralsk forfall og motarbeidet sann lære. Hun sier at hun er en profetinne, sies det i sendebrevet. </a:t>
            </a:r>
            <a:r>
              <a:rPr lang="nb-NO" dirty="0" err="1"/>
              <a:t>Jesabel</a:t>
            </a:r>
            <a:r>
              <a:rPr lang="nb-NO" dirty="0"/>
              <a:t> hadde altså utnevnt seg selv til å være en talskvinne for Herren. Men i virkeligheten forførte hun medlemmene i forsamlingen til å leve umoralsk og gå i kompromiss med avgudsdyrkelsen.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2472968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nevnte fagforeningsfestene som var knyttet til fyll, orgier og dyrkelse av fremmede guder. </a:t>
            </a:r>
            <a:r>
              <a:rPr lang="nb-NO" dirty="0" err="1"/>
              <a:t>Jesabel</a:t>
            </a:r>
            <a:r>
              <a:rPr lang="nb-NO" dirty="0"/>
              <a:t> sa kanskje at det var helt i orden for kristne å være med på dette. Business er business, hverdagen og jobben krever sitt. Menighetslivet på søndagen er noe annet.</a:t>
            </a:r>
          </a:p>
          <a:p>
            <a:r>
              <a:rPr lang="nb-NO" dirty="0"/>
              <a:t>	Det handlet om en falsk toleranse. I menigheten var de kjærlige og vennlige overfor alle slags mennesker. Men de hadde gått for langt i å tolerere synd, usunn lære og umoral.</a:t>
            </a:r>
          </a:p>
          <a:p>
            <a:r>
              <a:rPr lang="nb-NO" dirty="0"/>
              <a:t>	Kanskje det er slik i forsamlinger i dag også? Kjærligheten er blitt en så stor verdi at den blir uten grenser. Alt skal møtes med vennlighet. Så er det kanskje en sterk kvinne som styrer bak scenen og åpner for utglidning.</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3847198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Sendebrevet fortsetter i vers 22 i Åpenbaringen 2: «Se, jeg kaster henne på sykeseng. Og de som begår ekteskapsbrudd med henne, skal komme i stor trengsel, hvis de ikke omvender seg fra hennes gjerninger. Hennes barn vil jeg rykke bort ved død. Og alle menighetene skal kjenne at jeg er den som gransker nyrer og hjerter, og jeg vil gi hver av dere etter hans gjerninger.»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574426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Synd som ikke blir bekjent og avvist, vil føre til lidelse. Denne kvinnen som kalles </a:t>
            </a:r>
            <a:r>
              <a:rPr lang="nb-NO" dirty="0" err="1"/>
              <a:t>Jesabel</a:t>
            </a:r>
            <a:r>
              <a:rPr lang="nb-NO" dirty="0"/>
              <a:t>, pådro seg sykdom. Herren ville gi henne en advarsel og en sjanse til å vende om. Men det skjedde ikke. Derfor ble også de som drev hor med henne, også syke. Her refereres nok til kjønnssykdom, som følger tett på et utsvevende liv. </a:t>
            </a:r>
          </a:p>
          <a:p>
            <a:r>
              <a:rPr lang="nb-NO" dirty="0"/>
              <a:t>	Når det her omtales barn, tenkes det nok ikke på barn i fysisk forstand, men på hennes åndelige barn, hennes etterfølgere og elever i å gjøre det onde. De kom til å dø, Jesus som dommer ville ikke at de fortsatt skulle utøve sin dårlige innflytelse.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2102259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er verdt å merke seg dette bildet av Jesus som tas lite fram i dag: Jesus som dommer. Han viser ikke toleranse overfor synd. Vi kan ikke straffe rent fysisk, men vi skal med ord ta avstand fra det onde. Dommen hører Herren til.</a:t>
            </a:r>
          </a:p>
          <a:p>
            <a:r>
              <a:rPr lang="nb-NO" dirty="0"/>
              <a:t>	</a:t>
            </a:r>
            <a:r>
              <a:rPr lang="nb-NO" dirty="0" err="1"/>
              <a:t>Tyatira</a:t>
            </a:r>
            <a:r>
              <a:rPr lang="nb-NO" dirty="0"/>
              <a:t> var én av sju menigheter som fikk brev. For at ikke alle menighetene skulle bli smittet av det onde, måtte Herren gjøre drastiske ting i </a:t>
            </a:r>
            <a:r>
              <a:rPr lang="nb-NO" dirty="0" err="1"/>
              <a:t>Tyatira</a:t>
            </a:r>
            <a:r>
              <a:rPr lang="nb-NO" dirty="0"/>
              <a:t>-menigheten som en advarsel.</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13403120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sanne troende i </a:t>
            </a:r>
            <a:r>
              <a:rPr lang="nb-NO" dirty="0" err="1"/>
              <a:t>Tyatira</a:t>
            </a:r>
            <a:r>
              <a:rPr lang="nb-NO" dirty="0"/>
              <a:t> syntes nok ikke det var lett å se hva som skjedde. Derfor får de ord til trøst, og vi leser fra vers 24: «Men dere andre i </a:t>
            </a:r>
            <a:r>
              <a:rPr lang="nb-NO" dirty="0" err="1"/>
              <a:t>Tyatira</a:t>
            </a:r>
            <a:r>
              <a:rPr lang="nb-NO" dirty="0"/>
              <a:t>, alle de som ikke har denne læren og ikke kjenner Satans dybder, som de sier – til dere sier jeg: Jeg legger ikke noen annen byrde på dere.»</a:t>
            </a:r>
          </a:p>
          <a:p>
            <a:r>
              <a:rPr lang="nb-NO" dirty="0"/>
              <a:t>Jeg synes det er sterkt, det uttrykket Herren bruker her: Satans dybder. Vi kan snakke lettvint om synd og moralsk svik. Jesus ser hvilket dyp av elendighet de fører inn i.</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479505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altså noen i </a:t>
            </a:r>
            <a:r>
              <a:rPr lang="nb-NO" dirty="0" err="1"/>
              <a:t>Tyatira</a:t>
            </a:r>
            <a:r>
              <a:rPr lang="nb-NO" dirty="0"/>
              <a:t> som ikke hadde havnet i denne ondskapen. De praktiserte det Paulus oppmuntrer til: «Avsky det onde, hold fast ved det gode.» (Rom 12,9)</a:t>
            </a:r>
          </a:p>
          <a:p>
            <a:r>
              <a:rPr lang="nb-NO" dirty="0"/>
              <a:t>	Når Herren sier at han ikke legger noen annen byrde på de troende, tenkes det nok på at de skal holde seg unna den onde innflytelsen. Så skal Herren ta oppgjøret på sin måte og i sin tid.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666957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Vers 25: «Hold bare fast på det dere har, inntil jeg kommer.» </a:t>
            </a:r>
          </a:p>
          <a:p>
            <a:r>
              <a:rPr lang="nb-NO" dirty="0"/>
              <a:t>	Hold fast på Herrens ord, be i Jesu navn, vær trofaste mot den læren dere har fått høre av de sanne apostlene. Ikke slipp taket i barnelærdommen. Ta avstand fra det onde, hold fast ved det som er godt.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2069828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Så kommer underlige løfter fra vers 26: «Den som seirer, og som tar vare på mine gjerninger inntil enden, ham vil jeg gi makt over folkeslagene. Han skal styre dem med jernstav og knuse dem som leirkar, slik som også jeg har fått det av min Far. Og jeg vil gi ham morgenstjernen.»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323794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av de verdiene folk regner som viktige i vår tid, er at vi skal vise toleranse. Det er i utgangspunktet en god verdi. For det innebærer at personer som har en overbevisning om noe, skal gi andre rett til å mene noe annet. Er jeg for eksempel overbevist tilhenger av fotball, så er jeg tolerant om jeg godtar at andre ikke er interessert i det hele tatt. Jeg kritiserer dem ikke, jeg motarbeider dem ikke. Det er toleranse i praksis.</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1412601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Moderne, verdslige mennesker vedder livet sitt på at dette livet er det eneste livet som fins, og at det ikke skjer noe etterpå. </a:t>
            </a:r>
          </a:p>
          <a:p>
            <a:r>
              <a:rPr lang="nb-NO" dirty="0"/>
              <a:t>	Men sannheten fra Guds ord er at det kommer en dom. Alle mennesker fra alle folkeslag skal fram for Kristi domstol. Med et drastisk og talende bilde sies at Herren skal knuse de onde med sin jernstav, som om de var skrøpelige leirkar.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3339913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Hva skal de sanne troende gjøre? De skal ta vare på Jesu gjerninger inntil enden. Det betyr at vi både skal tro på Jesu gjerninger til frelse og hans gjerninger i dommen. Han er allmektig og rettferdig, og vi skal ære ham både som frelser og dommer. Å ta vare på Guds ord, er å bevare det som en verdifull skatt.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4246770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vil gi ham morgenstjernen,» står det. Morgenstjernen er Jesus selv. For han sier det slik i siste kapitlet i Åpenbaringsboken: «Jeg, Jesus, har sendt min engel for å vitne om dette for dere i menighetene. Jeg er … den klare morgenstjernen.» (</a:t>
            </a:r>
            <a:r>
              <a:rPr lang="nb-NO" dirty="0" err="1"/>
              <a:t>Åp</a:t>
            </a:r>
            <a:r>
              <a:rPr lang="nb-NO" dirty="0"/>
              <a:t> 22,16) </a:t>
            </a:r>
          </a:p>
          <a:p>
            <a:r>
              <a:rPr lang="nb-NO" dirty="0"/>
              <a:t>	Morgenstjernen viser seg like før soloppgang. Når det er mørkt og kaldt, blir morgenstjernen synlig. Når Guds forsamling trues utenfra og innenfra, er Hjelperen nær. Jesus er både morgenstjernen og selve soloppgangen. Vi holder oss til ham og ordet hans «mens vi venter på det salige håp og åpenbaringen av den store Guds og vår frelser Jesu Kristi herlighet,» som Paulus sier det. (Tit 2,13)</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944481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Så avsluttes også sendebrevet til </a:t>
            </a:r>
            <a:r>
              <a:rPr lang="nb-NO" dirty="0" err="1"/>
              <a:t>Tyatira</a:t>
            </a:r>
            <a:r>
              <a:rPr lang="nb-NO" dirty="0"/>
              <a:t> med disse ordene: «Den som har øre, han høre hva Ånden sier til menighetene!» </a:t>
            </a:r>
          </a:p>
          <a:p>
            <a:r>
              <a:rPr lang="nb-NO" dirty="0"/>
              <a:t>	Har du fått ører, kan du ikke bruke dem til noe bedre enn å lytte til Bibelen, til Guds ord, og la det du hører, få virke i livet ditt, til tro og lydighet.</a:t>
            </a:r>
          </a:p>
          <a:p>
            <a:r>
              <a:rPr lang="nb-NO" dirty="0"/>
              <a:t>	Ta vare</a:t>
            </a:r>
            <a:r>
              <a:rPr lang="nb-NO" baseline="0" dirty="0"/>
              <a:t> på både åndelig og fysisk hørsel!</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3025390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det blir feil om jeg ikke er tilhenger av noe i det hele tatt, og så sier at ingen skal ha sterke overbevisninger, for da er de intolerante. Med andre ord: De som holder seg til absolutte sannheter og likevel tåler dem som har en annen overbevisning, de viser toleranse. </a:t>
            </a:r>
          </a:p>
          <a:p>
            <a:r>
              <a:rPr lang="nb-NO" dirty="0"/>
              <a:t>	Men det blir intoleranse når noen sier at det ikke fins absolutte sannheter. Ingen får ha det. Jeg tror ikke jeg tar mye feil om jeg sier at de fleste i dag mener at det ikke fins noen absolutte sannheter. Da vil de tåle nesten alt mulig av syn og holdninger, unntatt de som for eksempel har overbevisninger bygd på Bibelen.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3203410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spenningen er ikke ny. De første kristne var plantet inn i en hedensk verden. Der var det ikke mye toleranse å møte i forhold til den ene sannheten fra Gud, som er åpenbart i Jesus Kristus. Samtidig måtte de kristne avvise eller være intolerante overfor falsk kristen lære. Ellers kunne de bli ødelagt innenfra.</a:t>
            </a:r>
          </a:p>
          <a:p>
            <a:r>
              <a:rPr lang="nb-NO" dirty="0"/>
              <a:t>	Vi skal i dag se på sendebrevet til menigheten i </a:t>
            </a:r>
            <a:r>
              <a:rPr lang="nb-NO" dirty="0" err="1"/>
              <a:t>Tyatira</a:t>
            </a:r>
            <a:r>
              <a:rPr lang="nb-NO" dirty="0"/>
              <a:t>, i Åpenbaringsboken, kapittel 2, fra vers 18. I likhet med de seks andre brevene får vi høre hvem som taler, hvem han taler til, hva som er menighetens styrke, deretter hva den lider under, og så følger løsningen og et løfte.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257875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Hør nå fra </a:t>
            </a:r>
            <a:r>
              <a:rPr lang="nb-NO" dirty="0" err="1"/>
              <a:t>Åp</a:t>
            </a:r>
            <a:r>
              <a:rPr lang="nb-NO" dirty="0"/>
              <a:t> 2,18: «Og skriv til engelen for menigheten i </a:t>
            </a:r>
            <a:r>
              <a:rPr lang="nb-NO" dirty="0" err="1"/>
              <a:t>Tyatira</a:t>
            </a:r>
            <a:r>
              <a:rPr lang="nb-NO" dirty="0"/>
              <a:t>: Dette sier Guds Sønn, han som har øyne som ildslue og føtter som skinnende kobber.» Det er Guds Sønn, Jesus Kristus, som taler i de sju sendebrevene. Her fremheves hans fremragende øyne. De er som ild. Ilden forandrer alt den kommer i kontakt med. Jesu skarpe syn legger merke til alt av synd og utroskap. De brenner opp alt som kamuflerer oss. Han gjennomskuer oss. Guds Sønn er ikke bare Frelser, men også dommer. Mange kirker og forsamlinger er blitt tolerante overfor synd. Det avsløres av Jesu ildfulle øyne.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3682091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tales det til i dette brevet? Til menigheten i </a:t>
            </a:r>
            <a:r>
              <a:rPr lang="nb-NO" dirty="0" err="1"/>
              <a:t>Tyatira</a:t>
            </a:r>
            <a:r>
              <a:rPr lang="nb-NO" dirty="0"/>
              <a:t>. Av de sju byene som fikk brev, var </a:t>
            </a:r>
            <a:r>
              <a:rPr lang="nb-NO" dirty="0" err="1"/>
              <a:t>Tyatira</a:t>
            </a:r>
            <a:r>
              <a:rPr lang="nb-NO" dirty="0"/>
              <a:t> den minste og mest ukjente. Byen var kjent for industri og håndverk. Folket var forholdsvis velstående. Det er verdt å merke seg at alle arbeiderne var organisert i laug eller fagforeninger. Disse fellesskapene var så sterke at det var nesten umulig å drive produksjon hvis du ikke var medlem. Det som gjorde dette ekstra vanskelig, var at de forskjellige laugene hadde sine egne guder. Å la være å delta på festivalene for disse gudene, ble ikke tolerert.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257801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Hva hadde så Herren å si til menigheten i </a:t>
            </a:r>
            <a:r>
              <a:rPr lang="nb-NO" dirty="0" err="1"/>
              <a:t>Tyatira</a:t>
            </a:r>
            <a:r>
              <a:rPr lang="nb-NO" dirty="0"/>
              <a:t>? Vers 19: «Jeg vet om dine gjerninger og din kjærlighet og din tjeneste, din tro og tålmodighet, og dine siste gjerninger, som er flere enn de første.»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1452853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sies mye positivt. </a:t>
            </a:r>
            <a:r>
              <a:rPr lang="nb-NO" dirty="0" err="1"/>
              <a:t>Tyatira</a:t>
            </a:r>
            <a:r>
              <a:rPr lang="nb-NO" dirty="0"/>
              <a:t>-menigheten viste kjærlighet, som fikk utløp i tjeneste, tro og utholdenhet. Holdt ut i tillit til Herren. De stolte på Gud, de hadde tillit til Guds Sønn, Jesus, og de viste i praksis sin tro ved gode gjerninger både mot troende og ikketroende. </a:t>
            </a:r>
          </a:p>
          <a:p>
            <a:r>
              <a:rPr lang="nb-NO" dirty="0"/>
              <a:t>	I det første sendebrevet hører vi ordene til Ephesus, der menigheten hadde lite av kjærlighet, men en sunn og rett lære. I </a:t>
            </a:r>
            <a:r>
              <a:rPr lang="nb-NO" dirty="0" err="1"/>
              <a:t>Tyatira</a:t>
            </a:r>
            <a:r>
              <a:rPr lang="nb-NO" dirty="0"/>
              <a:t> var det motsatt: Stor kjærlighet og praktisk kristendom, men liten sans for sunn kristen lære.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2014183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 Herren hadde en korreksjon i vers 20:</a:t>
            </a:r>
          </a:p>
          <a:p>
            <a:r>
              <a:rPr lang="nb-NO" dirty="0"/>
              <a:t>«Men jeg har imot deg at du tåler kvinnen </a:t>
            </a:r>
            <a:r>
              <a:rPr lang="nb-NO" dirty="0" err="1"/>
              <a:t>Jesabel</a:t>
            </a:r>
            <a:r>
              <a:rPr lang="nb-NO" dirty="0"/>
              <a:t>, hun som sier at hun er en profetinne, og som lærer og forfører mine tjenere til å drive hor og ete avgudsoffer. Jeg ga henne tid til å omvende seg, men hun ville ikke omvende seg fra sitt </a:t>
            </a:r>
            <a:r>
              <a:rPr lang="nb-NO" dirty="0" err="1"/>
              <a:t>horeliv</a:t>
            </a:r>
            <a:r>
              <a:rPr lang="nb-NO" dirty="0"/>
              <a: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272088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29.01.2017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29.01.2017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29.01.2017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29.01.2017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29.01.2017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204864"/>
            <a:ext cx="7772400" cy="2592288"/>
          </a:xfrm>
        </p:spPr>
        <p:txBody>
          <a:bodyPr/>
          <a:lstStyle/>
          <a:p>
            <a:r>
              <a:rPr lang="nb-NO" sz="6000" dirty="0"/>
              <a:t>Brevet til menigheten i </a:t>
            </a:r>
            <a:r>
              <a:rPr lang="nb-NO" sz="6000" dirty="0" err="1"/>
              <a:t>Tyatira</a:t>
            </a:r>
            <a:r>
              <a:rPr lang="nb-NO" sz="6000" dirty="0"/>
              <a:t>, </a:t>
            </a:r>
            <a:br>
              <a:rPr lang="nb-NO" sz="6000" dirty="0"/>
            </a:br>
            <a:r>
              <a:rPr lang="nb-NO" sz="6000" dirty="0" err="1"/>
              <a:t>Åp</a:t>
            </a:r>
            <a:r>
              <a:rPr lang="nb-NO" sz="6000" dirty="0"/>
              <a:t> 2:18-29</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4. bibeltime fra Åpenbaringsboken</a:t>
            </a:r>
          </a:p>
          <a:p>
            <a:r>
              <a:rPr lang="nb-NO" sz="2800" b="1" dirty="0"/>
              <a:t>Bibelhelg Melhus 4. </a:t>
            </a:r>
            <a:r>
              <a:rPr lang="nb-NO" sz="2800" b="1"/>
              <a:t>februar 2017</a:t>
            </a:r>
            <a:endParaRPr lang="nb-NO" sz="2800" b="1" dirty="0"/>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7170" name="Picture 2" descr="C:\Users\akvalbein\Desktop\Tyati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0"/>
            <a:ext cx="2627784" cy="1970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Jesabel</a:t>
            </a:r>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pic>
        <p:nvPicPr>
          <p:cNvPr id="9218" name="Picture 2" descr="C:\Users\akvalbein\Desktop\Jesabel.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728228" y="1885957"/>
            <a:ext cx="4104586" cy="3944119"/>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akvalbein\Desktop\Jesabel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880229"/>
            <a:ext cx="4305300" cy="3028950"/>
          </a:xfrm>
          <a:prstGeom prst="rect">
            <a:avLst/>
          </a:prstGeom>
          <a:noFill/>
          <a:extLst>
            <a:ext uri="{909E8E84-426E-40DD-AFC4-6F175D3DCCD1}">
              <a14:hiddenFill xmlns:a14="http://schemas.microsoft.com/office/drawing/2010/main">
                <a:solidFill>
                  <a:srgbClr val="FFFFFF"/>
                </a:solidFill>
              </a14:hiddenFill>
            </a:ext>
          </a:extLst>
        </p:spPr>
      </p:pic>
      <p:sp>
        <p:nvSpPr>
          <p:cNvPr id="5" name="TekstSylinder 4"/>
          <p:cNvSpPr txBox="1"/>
          <p:nvPr/>
        </p:nvSpPr>
        <p:spPr>
          <a:xfrm>
            <a:off x="395536" y="4927443"/>
            <a:ext cx="4479111" cy="1569660"/>
          </a:xfrm>
          <a:prstGeom prst="rect">
            <a:avLst/>
          </a:prstGeom>
          <a:noFill/>
        </p:spPr>
        <p:txBody>
          <a:bodyPr wrap="none" rtlCol="0">
            <a:spAutoFit/>
          </a:bodyPr>
          <a:lstStyle/>
          <a:p>
            <a:r>
              <a:rPr lang="nb-NO" sz="3200" b="1" dirty="0" err="1"/>
              <a:t>Jesabel</a:t>
            </a:r>
            <a:r>
              <a:rPr lang="nb-NO" sz="3200" b="1" dirty="0"/>
              <a:t> den mest </a:t>
            </a:r>
          </a:p>
          <a:p>
            <a:r>
              <a:rPr lang="nb-NO" sz="3200" b="1" dirty="0"/>
              <a:t>ugudelige kvinnen </a:t>
            </a:r>
          </a:p>
          <a:p>
            <a:r>
              <a:rPr lang="nb-NO" sz="3200" b="1" dirty="0"/>
              <a:t>i Det gamle testamente</a:t>
            </a:r>
          </a:p>
        </p:txBody>
      </p:sp>
    </p:spTree>
    <p:extLst>
      <p:ext uri="{BB962C8B-B14F-4D97-AF65-F5344CB8AC3E}">
        <p14:creationId xmlns:p14="http://schemas.microsoft.com/office/powerpoint/2010/main" val="66190127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Jesabel</a:t>
            </a:r>
            <a:r>
              <a:rPr lang="nb-NO" dirty="0"/>
              <a:t> – symbolsk navn</a:t>
            </a:r>
          </a:p>
        </p:txBody>
      </p:sp>
      <p:sp>
        <p:nvSpPr>
          <p:cNvPr id="3" name="Plassholder for innhold 2"/>
          <p:cNvSpPr>
            <a:spLocks noGrp="1"/>
          </p:cNvSpPr>
          <p:nvPr>
            <p:ph idx="1"/>
          </p:nvPr>
        </p:nvSpPr>
        <p:spPr>
          <a:xfrm>
            <a:off x="457200" y="1772816"/>
            <a:ext cx="8229600" cy="4353347"/>
          </a:xfrm>
        </p:spPr>
        <p:txBody>
          <a:bodyPr>
            <a:noAutofit/>
          </a:bodyPr>
          <a:lstStyle/>
          <a:p>
            <a:r>
              <a:rPr lang="nb-NO" sz="3600" b="1" dirty="0"/>
              <a:t>En kvinne som lignet </a:t>
            </a:r>
            <a:r>
              <a:rPr lang="nb-NO" sz="3600" b="1" dirty="0" err="1"/>
              <a:t>Jesabel</a:t>
            </a:r>
            <a:endParaRPr lang="nb-NO" sz="3600" b="1" dirty="0"/>
          </a:p>
          <a:p>
            <a:r>
              <a:rPr lang="nb-NO" sz="3600" b="1" dirty="0"/>
              <a:t>Stor innflytelse bak scenen</a:t>
            </a:r>
          </a:p>
          <a:p>
            <a:r>
              <a:rPr lang="nb-NO" sz="3600" b="1" dirty="0"/>
              <a:t>Motarbeidet rette forkynnere</a:t>
            </a:r>
          </a:p>
          <a:p>
            <a:r>
              <a:rPr lang="nb-NO" sz="3600" b="1" dirty="0"/>
              <a:t>Profetinne – utnevnt seg selv</a:t>
            </a:r>
          </a:p>
          <a:p>
            <a:r>
              <a:rPr lang="nb-NO" sz="3600" b="1" dirty="0"/>
              <a:t>Forførte til å leve umoralsk</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162609844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Fagforeningsfestene</a:t>
            </a:r>
          </a:p>
        </p:txBody>
      </p:sp>
      <p:sp>
        <p:nvSpPr>
          <p:cNvPr id="3" name="Plassholder for innhold 2"/>
          <p:cNvSpPr>
            <a:spLocks noGrp="1"/>
          </p:cNvSpPr>
          <p:nvPr>
            <p:ph idx="1"/>
          </p:nvPr>
        </p:nvSpPr>
        <p:spPr/>
        <p:txBody>
          <a:bodyPr/>
          <a:lstStyle/>
          <a:p>
            <a:r>
              <a:rPr lang="nb-NO" sz="3600" b="1" dirty="0"/>
              <a:t>Fyll, orgier og dyrkelse av fremmede guder</a:t>
            </a:r>
          </a:p>
          <a:p>
            <a:r>
              <a:rPr lang="nb-NO" sz="3600" b="1" dirty="0"/>
              <a:t>«Business er business»</a:t>
            </a:r>
          </a:p>
          <a:p>
            <a:r>
              <a:rPr lang="nb-NO" sz="3600" b="1" dirty="0"/>
              <a:t>Falsk toleranse</a:t>
            </a:r>
          </a:p>
          <a:p>
            <a:r>
              <a:rPr lang="nb-NO" sz="3600" b="1" dirty="0"/>
              <a:t>Er kjærligheten blitt en så stor verdi at den blir uten grenser? Alt møtes med vennlighet?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Tree>
    <p:extLst>
      <p:ext uri="{BB962C8B-B14F-4D97-AF65-F5344CB8AC3E}">
        <p14:creationId xmlns:p14="http://schemas.microsoft.com/office/powerpoint/2010/main" val="14291454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052736"/>
          </a:xfrm>
        </p:spPr>
        <p:txBody>
          <a:bodyPr/>
          <a:lstStyle/>
          <a:p>
            <a:r>
              <a:rPr lang="nb-NO" dirty="0"/>
              <a:t>Vers 22:</a:t>
            </a:r>
          </a:p>
        </p:txBody>
      </p:sp>
      <p:sp>
        <p:nvSpPr>
          <p:cNvPr id="3" name="Plassholder for innhold 2"/>
          <p:cNvSpPr>
            <a:spLocks noGrp="1"/>
          </p:cNvSpPr>
          <p:nvPr>
            <p:ph idx="1"/>
          </p:nvPr>
        </p:nvSpPr>
        <p:spPr>
          <a:xfrm>
            <a:off x="457200" y="1124744"/>
            <a:ext cx="8229600" cy="5472608"/>
          </a:xfrm>
        </p:spPr>
        <p:txBody>
          <a:bodyPr>
            <a:normAutofit fontScale="92500"/>
          </a:bodyPr>
          <a:lstStyle/>
          <a:p>
            <a:r>
              <a:rPr lang="nb-NO" sz="3600" b="1" dirty="0"/>
              <a:t>«Se, jeg kaster henne på sykeseng. Og de som begår ekteskapsbrudd med henne, skal komme i stor trengsel, hvis de ikke omvender seg fra hennes gjerninger. Hennes barn vil jeg rykke bort ved død. Og alle menighetene skal kjenne at jeg er den som gransker nyrer og hjerter, og jeg vil gi hver av dere etter hans gjerninger.»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227445516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Jesabel</a:t>
            </a:r>
            <a:r>
              <a:rPr lang="nb-NO" dirty="0"/>
              <a:t> pådro seg sykdom</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Synd som ikke blir bekjent og avvist, vil føre til lidelse.</a:t>
            </a:r>
          </a:p>
          <a:p>
            <a:r>
              <a:rPr lang="nb-NO" sz="3600" b="1" dirty="0"/>
              <a:t>Kjønnssykdom</a:t>
            </a:r>
          </a:p>
          <a:p>
            <a:r>
              <a:rPr lang="nb-NO" sz="3600" b="1" dirty="0"/>
              <a:t>Rammet hennes åndelige barn</a:t>
            </a:r>
          </a:p>
          <a:p>
            <a:r>
              <a:rPr lang="nb-NO" sz="3600" b="1" dirty="0"/>
              <a:t>Jesus ville ikke at hun fortsatt skulle ha dårlig innflytelse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185201621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Jesus som dommer</a:t>
            </a:r>
          </a:p>
        </p:txBody>
      </p:sp>
      <p:sp>
        <p:nvSpPr>
          <p:cNvPr id="3" name="Plassholder for innhold 2"/>
          <p:cNvSpPr>
            <a:spLocks noGrp="1"/>
          </p:cNvSpPr>
          <p:nvPr>
            <p:ph idx="1"/>
          </p:nvPr>
        </p:nvSpPr>
        <p:spPr/>
        <p:txBody>
          <a:bodyPr>
            <a:noAutofit/>
          </a:bodyPr>
          <a:lstStyle/>
          <a:p>
            <a:r>
              <a:rPr lang="nb-NO" sz="3600" b="1" dirty="0"/>
              <a:t>Han viser ikke toleranse overfor synd</a:t>
            </a:r>
          </a:p>
          <a:p>
            <a:r>
              <a:rPr lang="nb-NO" sz="3600" b="1" dirty="0"/>
              <a:t>Vi skal ikke straffe rent fysisk, men med ord ta avstand fra det onde. </a:t>
            </a:r>
          </a:p>
          <a:p>
            <a:r>
              <a:rPr lang="nb-NO" sz="3600" b="1" dirty="0"/>
              <a:t>Dommen hører Herren til</a:t>
            </a:r>
          </a:p>
          <a:p>
            <a:r>
              <a:rPr lang="nb-NO" sz="3600" b="1" dirty="0"/>
              <a:t>Herren gjorde drastiske ting i </a:t>
            </a:r>
            <a:r>
              <a:rPr lang="nb-NO" sz="3600" b="1" dirty="0" err="1"/>
              <a:t>Tyatira</a:t>
            </a:r>
            <a:r>
              <a:rPr lang="nb-NO" sz="3600" b="1" dirty="0"/>
              <a:t>-menigheten som en advarsel.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282290191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Ord til trøst</a:t>
            </a:r>
          </a:p>
        </p:txBody>
      </p:sp>
      <p:sp>
        <p:nvSpPr>
          <p:cNvPr id="3" name="Plassholder for innhold 2"/>
          <p:cNvSpPr>
            <a:spLocks noGrp="1"/>
          </p:cNvSpPr>
          <p:nvPr>
            <p:ph idx="1"/>
          </p:nvPr>
        </p:nvSpPr>
        <p:spPr>
          <a:xfrm>
            <a:off x="457200" y="1844824"/>
            <a:ext cx="8229600" cy="4281339"/>
          </a:xfrm>
        </p:spPr>
        <p:txBody>
          <a:bodyPr/>
          <a:lstStyle/>
          <a:p>
            <a:r>
              <a:rPr lang="nb-NO" sz="3600" b="1" dirty="0"/>
              <a:t>«Men dere andre i </a:t>
            </a:r>
            <a:r>
              <a:rPr lang="nb-NO" sz="3600" b="1" dirty="0" err="1"/>
              <a:t>Tyatira</a:t>
            </a:r>
            <a:r>
              <a:rPr lang="nb-NO" sz="3600" b="1" dirty="0"/>
              <a:t>, alle de som ikke har denne læren og ikke kjenner Satans dybder, som de sier – til dere sier jeg: Jeg legger ikke noen annen byrde på dere.»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391000390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88840"/>
          </a:xfrm>
        </p:spPr>
        <p:txBody>
          <a:bodyPr/>
          <a:lstStyle/>
          <a:p>
            <a:r>
              <a:rPr lang="nb-NO" dirty="0"/>
              <a:t>Noen i </a:t>
            </a:r>
            <a:r>
              <a:rPr lang="nb-NO" dirty="0" err="1"/>
              <a:t>Tyatira</a:t>
            </a:r>
            <a:r>
              <a:rPr lang="nb-NO" dirty="0"/>
              <a:t> hadde sagt nei til ondskapen</a:t>
            </a:r>
          </a:p>
        </p:txBody>
      </p:sp>
      <p:sp>
        <p:nvSpPr>
          <p:cNvPr id="3" name="Plassholder for innhold 2"/>
          <p:cNvSpPr>
            <a:spLocks noGrp="1"/>
          </p:cNvSpPr>
          <p:nvPr>
            <p:ph idx="1"/>
          </p:nvPr>
        </p:nvSpPr>
        <p:spPr>
          <a:xfrm>
            <a:off x="457200" y="2060848"/>
            <a:ext cx="8229600" cy="4065315"/>
          </a:xfrm>
        </p:spPr>
        <p:txBody>
          <a:bodyPr/>
          <a:lstStyle/>
          <a:p>
            <a:r>
              <a:rPr lang="nb-NO" sz="3600" b="1" dirty="0"/>
              <a:t>Paulus oppmuntrer til: «Avsky det onde, hold fast ved det gode.» (Rom 12,9)</a:t>
            </a:r>
          </a:p>
          <a:p>
            <a:r>
              <a:rPr lang="nb-NO" sz="3600" b="1" dirty="0"/>
              <a:t>Hold dere unna den onde innflytelsen. Så skal Herren ta oppgjøret på sin måte og i sin tid.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305150448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Oppmuntring</a:t>
            </a:r>
          </a:p>
        </p:txBody>
      </p:sp>
      <p:sp>
        <p:nvSpPr>
          <p:cNvPr id="3" name="Plassholder for innhold 2"/>
          <p:cNvSpPr>
            <a:spLocks noGrp="1"/>
          </p:cNvSpPr>
          <p:nvPr>
            <p:ph idx="1"/>
          </p:nvPr>
        </p:nvSpPr>
        <p:spPr/>
        <p:txBody>
          <a:bodyPr/>
          <a:lstStyle/>
          <a:p>
            <a:r>
              <a:rPr lang="nb-NO" sz="3600" b="1" dirty="0"/>
              <a:t>Vers 25: «Hold bare fast på det dere har, inntil jeg kommer.»</a:t>
            </a:r>
          </a:p>
          <a:p>
            <a:r>
              <a:rPr lang="nb-NO" sz="3600" b="1" dirty="0"/>
              <a:t>Hold fast på ordet</a:t>
            </a:r>
          </a:p>
          <a:p>
            <a:r>
              <a:rPr lang="nb-NO" sz="3600" b="1" dirty="0"/>
              <a:t>Be i Jesu navn</a:t>
            </a:r>
          </a:p>
          <a:p>
            <a:r>
              <a:rPr lang="nb-NO" sz="3600" b="1" dirty="0"/>
              <a:t>Vær trofaste mot apostlenes lære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pic>
        <p:nvPicPr>
          <p:cNvPr id="6146" name="Picture 2" descr="C:\Users\akvalbein\Pictures\Pictures\Mine bilder for web Norea\Mine tegninger for powerpoint\Bibelgled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5013176"/>
            <a:ext cx="1312739" cy="150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85825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340768"/>
          </a:xfrm>
        </p:spPr>
        <p:txBody>
          <a:bodyPr/>
          <a:lstStyle/>
          <a:p>
            <a:r>
              <a:rPr lang="nb-NO" dirty="0"/>
              <a:t>Underlige løfter, v. 26:</a:t>
            </a:r>
          </a:p>
        </p:txBody>
      </p:sp>
      <p:sp>
        <p:nvSpPr>
          <p:cNvPr id="3" name="Plassholder for innhold 2"/>
          <p:cNvSpPr>
            <a:spLocks noGrp="1"/>
          </p:cNvSpPr>
          <p:nvPr>
            <p:ph idx="1"/>
          </p:nvPr>
        </p:nvSpPr>
        <p:spPr/>
        <p:txBody>
          <a:bodyPr>
            <a:normAutofit/>
          </a:bodyPr>
          <a:lstStyle/>
          <a:p>
            <a:r>
              <a:rPr lang="nb-NO" sz="3600" b="1" dirty="0"/>
              <a:t>«Den som seirer, og som tar vare på mine gjerninger inntil enden, ham vil jeg gi makt over folkeslagene. Han skal styre dem med jernstav og knuse dem som leirkar, slik som også jeg har fått det av min Far. Og jeg vil gi ham morgenstjernen.»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9271102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Toleranse</a:t>
            </a:r>
          </a:p>
        </p:txBody>
      </p:sp>
      <p:sp>
        <p:nvSpPr>
          <p:cNvPr id="3" name="Plassholder for innhold 2"/>
          <p:cNvSpPr>
            <a:spLocks noGrp="1"/>
          </p:cNvSpPr>
          <p:nvPr>
            <p:ph idx="1"/>
          </p:nvPr>
        </p:nvSpPr>
        <p:spPr>
          <a:xfrm>
            <a:off x="457200" y="1628800"/>
            <a:ext cx="8229600" cy="2880321"/>
          </a:xfrm>
        </p:spPr>
        <p:txBody>
          <a:bodyPr>
            <a:normAutofit/>
          </a:bodyPr>
          <a:lstStyle/>
          <a:p>
            <a:r>
              <a:rPr lang="nb-NO" sz="3600" b="1" dirty="0"/>
              <a:t>En positiv verdi</a:t>
            </a:r>
          </a:p>
          <a:p>
            <a:r>
              <a:rPr lang="nb-NO" sz="3600" b="1" dirty="0"/>
              <a:t>Personer som har en overbevisning, gir andre rett til å mene noe annet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pic>
        <p:nvPicPr>
          <p:cNvPr id="1026" name="Picture 2" descr="C:\Users\akvalbein\Pictures\Pictures\Mine bilder for web Norea\Fotb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4509120"/>
            <a:ext cx="3631952" cy="2014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473860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844824"/>
          </a:xfrm>
        </p:spPr>
        <p:txBody>
          <a:bodyPr/>
          <a:lstStyle/>
          <a:p>
            <a:r>
              <a:rPr lang="nb-NO" dirty="0"/>
              <a:t>Dette livet det eneste </a:t>
            </a:r>
            <a:br>
              <a:rPr lang="nb-NO" dirty="0"/>
            </a:br>
            <a:r>
              <a:rPr lang="nb-NO" dirty="0"/>
              <a:t>som fins?</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At det ikke skjer noe etterpå?</a:t>
            </a:r>
          </a:p>
          <a:p>
            <a:r>
              <a:rPr lang="nb-NO" sz="3600" b="1" dirty="0"/>
              <a:t>Sannhet fra Gud: Det kommer en dom</a:t>
            </a:r>
          </a:p>
          <a:p>
            <a:r>
              <a:rPr lang="nb-NO" sz="3600" b="1" dirty="0"/>
              <a:t>Kristi domstol</a:t>
            </a:r>
          </a:p>
          <a:p>
            <a:r>
              <a:rPr lang="nb-NO" sz="3600" b="1" dirty="0"/>
              <a:t>Drastisk bilde: Knuse med jernstav</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170881996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skal </a:t>
            </a:r>
            <a:br>
              <a:rPr lang="nb-NO" dirty="0"/>
            </a:br>
            <a:r>
              <a:rPr lang="nb-NO" dirty="0"/>
              <a:t>de troende gjøre?</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«Ta vare på Jesu gjerninger inntil enden.»</a:t>
            </a:r>
          </a:p>
          <a:p>
            <a:r>
              <a:rPr lang="nb-NO" sz="3600" b="1" dirty="0"/>
              <a:t>Ta vare på Jesu gjerninger til frelse og hans gjerninger i dommen</a:t>
            </a:r>
          </a:p>
          <a:p>
            <a:r>
              <a:rPr lang="nb-NO" sz="3600" b="1" dirty="0"/>
              <a:t>Ta vare på Guds ord: Bevare det som en verdifull skatt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299296020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6275040" cy="1844824"/>
          </a:xfrm>
        </p:spPr>
        <p:txBody>
          <a:bodyPr/>
          <a:lstStyle/>
          <a:p>
            <a:r>
              <a:rPr lang="nb-NO" dirty="0"/>
              <a:t>«Jeg vil gi ham morgenstjernen» </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«Jeg, Jesus, har sendt min engel for å vitne om dette for dere i menighetene. Jeg er … den klare morgenstjernen.» (</a:t>
            </a:r>
            <a:r>
              <a:rPr lang="nb-NO" sz="3600" b="1" dirty="0" err="1"/>
              <a:t>Åp</a:t>
            </a:r>
            <a:r>
              <a:rPr lang="nb-NO" sz="3600" b="1" dirty="0"/>
              <a:t> 22,16) </a:t>
            </a:r>
          </a:p>
          <a:p>
            <a:r>
              <a:rPr lang="nb-NO" sz="3600" b="1" dirty="0"/>
              <a:t>Viser seg like før soloppgang</a:t>
            </a:r>
          </a:p>
          <a:p>
            <a:r>
              <a:rPr lang="nb-NO" sz="3600" b="1" dirty="0"/>
              <a:t>Jesus er både morgenstjernen og selve soloppgangen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pic>
        <p:nvPicPr>
          <p:cNvPr id="5122" name="Picture 2" descr="C:\Users\akvalbein\Pictures\Pictures\Mine bilder for web Norea\Mine tegninger for powerpoint\Stjernekor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332656"/>
            <a:ext cx="1397524"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06129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Avslutning</a:t>
            </a:r>
          </a:p>
        </p:txBody>
      </p:sp>
      <p:sp>
        <p:nvSpPr>
          <p:cNvPr id="3" name="Plassholder for innhold 2"/>
          <p:cNvSpPr>
            <a:spLocks noGrp="1"/>
          </p:cNvSpPr>
          <p:nvPr>
            <p:ph idx="1"/>
          </p:nvPr>
        </p:nvSpPr>
        <p:spPr>
          <a:xfrm>
            <a:off x="457200" y="1600200"/>
            <a:ext cx="6779096" cy="4525963"/>
          </a:xfrm>
        </p:spPr>
        <p:txBody>
          <a:bodyPr>
            <a:normAutofit lnSpcReduction="10000"/>
          </a:bodyPr>
          <a:lstStyle/>
          <a:p>
            <a:r>
              <a:rPr lang="nb-NO" sz="3600" b="1" dirty="0"/>
              <a:t>«Den som har øre, han høre hva Ånden sier til menighetene!» </a:t>
            </a:r>
          </a:p>
          <a:p>
            <a:r>
              <a:rPr lang="nb-NO" sz="3600" b="1" dirty="0"/>
              <a:t>Har du fått ører, kan du ikke bruke dem til noe bedre enn å lytte til Guds ord</a:t>
            </a:r>
          </a:p>
          <a:p>
            <a:r>
              <a:rPr lang="nb-NO" sz="3600" b="1" dirty="0"/>
              <a:t>Ta vare på både åndelig og fysisk hørsel!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pic>
        <p:nvPicPr>
          <p:cNvPr id="4098" name="Picture 2" descr="C:\Users\akvalbein\Pictures\Pictures\Mine bilder for web Norea\Mine tegninger for powerpoint\Lytte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582" y="1772816"/>
            <a:ext cx="1488038"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53603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Feil toleranse</a:t>
            </a:r>
          </a:p>
        </p:txBody>
      </p:sp>
      <p:sp>
        <p:nvSpPr>
          <p:cNvPr id="3" name="Plassholder for innhold 2"/>
          <p:cNvSpPr>
            <a:spLocks noGrp="1"/>
          </p:cNvSpPr>
          <p:nvPr>
            <p:ph idx="1"/>
          </p:nvPr>
        </p:nvSpPr>
        <p:spPr/>
        <p:txBody>
          <a:bodyPr>
            <a:normAutofit/>
          </a:bodyPr>
          <a:lstStyle/>
          <a:p>
            <a:r>
              <a:rPr lang="nb-NO" sz="3600" b="1" dirty="0"/>
              <a:t>Når jeg ikke er tilhenger av noe i det hele tatt, og er imot at noen har sterke overbevisninger</a:t>
            </a:r>
          </a:p>
          <a:p>
            <a:r>
              <a:rPr lang="nb-NO" sz="3600" b="1" dirty="0"/>
              <a:t>Feil toleranse: at en ikke vil tåle at noen holder noe for absolutt sant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pic>
        <p:nvPicPr>
          <p:cNvPr id="8194" name="Picture 2" descr="C:\Users\akvalbein\Desktop\Prote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747533"/>
            <a:ext cx="3157605" cy="1777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97026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Ingen ny spenning</a:t>
            </a:r>
          </a:p>
        </p:txBody>
      </p:sp>
      <p:sp>
        <p:nvSpPr>
          <p:cNvPr id="3" name="Plassholder for innhold 2"/>
          <p:cNvSpPr>
            <a:spLocks noGrp="1"/>
          </p:cNvSpPr>
          <p:nvPr>
            <p:ph idx="1"/>
          </p:nvPr>
        </p:nvSpPr>
        <p:spPr>
          <a:xfrm>
            <a:off x="457200" y="1988840"/>
            <a:ext cx="8229600" cy="4137323"/>
          </a:xfrm>
        </p:spPr>
        <p:txBody>
          <a:bodyPr>
            <a:normAutofit/>
          </a:bodyPr>
          <a:lstStyle/>
          <a:p>
            <a:r>
              <a:rPr lang="nb-NO" sz="3600" b="1" dirty="0"/>
              <a:t>De første kristne var plantet i en hedensk verden. </a:t>
            </a:r>
          </a:p>
          <a:p>
            <a:r>
              <a:rPr lang="nb-NO" sz="3600" b="1" dirty="0"/>
              <a:t>Ikke mye toleranse å høre når de viste til sannheten i Jesus Kristus.</a:t>
            </a:r>
          </a:p>
          <a:p>
            <a:r>
              <a:rPr lang="nb-NO" sz="3600" b="1" dirty="0"/>
              <a:t>Sendebrevet til menigheten i </a:t>
            </a:r>
            <a:r>
              <a:rPr lang="nb-NO" sz="3600" b="1" dirty="0" err="1"/>
              <a:t>Tyatira</a:t>
            </a:r>
            <a:endParaRPr lang="nb-NO" sz="3600" b="1"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205527091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Budskapet, </a:t>
            </a:r>
            <a:r>
              <a:rPr lang="nb-NO" dirty="0" err="1"/>
              <a:t>Åp</a:t>
            </a:r>
            <a:r>
              <a:rPr lang="nb-NO" dirty="0"/>
              <a:t> 2,18:</a:t>
            </a:r>
          </a:p>
        </p:txBody>
      </p:sp>
      <p:sp>
        <p:nvSpPr>
          <p:cNvPr id="3" name="Plassholder for innhold 2"/>
          <p:cNvSpPr>
            <a:spLocks noGrp="1"/>
          </p:cNvSpPr>
          <p:nvPr>
            <p:ph idx="1"/>
          </p:nvPr>
        </p:nvSpPr>
        <p:spPr>
          <a:xfrm>
            <a:off x="899592" y="1700808"/>
            <a:ext cx="7787208" cy="4425355"/>
          </a:xfrm>
        </p:spPr>
        <p:txBody>
          <a:bodyPr/>
          <a:lstStyle/>
          <a:p>
            <a:r>
              <a:rPr lang="nb-NO" sz="3600" b="1" dirty="0"/>
              <a:t>«Og skriv til engelen for menigheten i </a:t>
            </a:r>
            <a:r>
              <a:rPr lang="nb-NO" sz="3600" b="1" dirty="0" err="1"/>
              <a:t>Tyatira</a:t>
            </a:r>
            <a:r>
              <a:rPr lang="nb-NO" sz="3600" b="1" dirty="0"/>
              <a:t>: Dette sier Guds Sønn, han som har øyne som ildslue og føtter som skinnende kobber.»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pic>
        <p:nvPicPr>
          <p:cNvPr id="2050" name="Picture 2" descr="C:\Users\akvalbein\Pictures\Pictures\Mine bilder for web Norea\Il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7075" y="4869160"/>
            <a:ext cx="2609850" cy="1579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13671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Tyatira</a:t>
            </a:r>
            <a:endParaRPr lang="nb-NO" dirty="0"/>
          </a:p>
        </p:txBody>
      </p:sp>
      <p:sp>
        <p:nvSpPr>
          <p:cNvPr id="3" name="Plassholder for innhold 2"/>
          <p:cNvSpPr>
            <a:spLocks noGrp="1"/>
          </p:cNvSpPr>
          <p:nvPr>
            <p:ph idx="1"/>
          </p:nvPr>
        </p:nvSpPr>
        <p:spPr/>
        <p:txBody>
          <a:bodyPr>
            <a:normAutofit/>
          </a:bodyPr>
          <a:lstStyle/>
          <a:p>
            <a:r>
              <a:rPr lang="nb-NO" sz="3600" b="1" dirty="0"/>
              <a:t>Den minste og mest ukjente byen</a:t>
            </a:r>
          </a:p>
          <a:p>
            <a:r>
              <a:rPr lang="nb-NO" sz="3600" b="1" dirty="0"/>
              <a:t>Industri og håndverk</a:t>
            </a:r>
          </a:p>
          <a:p>
            <a:r>
              <a:rPr lang="nb-NO" sz="3600" b="1" dirty="0"/>
              <a:t>Arbeiderne organisert i laug eller fagforeninger</a:t>
            </a:r>
          </a:p>
          <a:p>
            <a:r>
              <a:rPr lang="nb-NO" sz="3600" b="1" dirty="0"/>
              <a:t>Sterke fellesskap</a:t>
            </a:r>
          </a:p>
          <a:p>
            <a:r>
              <a:rPr lang="nb-NO" sz="3600" b="1" dirty="0"/>
              <a:t>Hadde sine egne guder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19:</a:t>
            </a:r>
          </a:p>
        </p:txBody>
      </p:sp>
      <p:sp>
        <p:nvSpPr>
          <p:cNvPr id="3" name="Plassholder for innhold 2"/>
          <p:cNvSpPr>
            <a:spLocks noGrp="1"/>
          </p:cNvSpPr>
          <p:nvPr>
            <p:ph idx="1"/>
          </p:nvPr>
        </p:nvSpPr>
        <p:spPr>
          <a:xfrm>
            <a:off x="457200" y="1844824"/>
            <a:ext cx="8229600" cy="4281339"/>
          </a:xfrm>
        </p:spPr>
        <p:txBody>
          <a:bodyPr/>
          <a:lstStyle/>
          <a:p>
            <a:r>
              <a:rPr lang="nb-NO" sz="3600" b="1" dirty="0"/>
              <a:t>«Jeg vet om dine gjerninger og din kjærlighet og din tjeneste, din tro og tålmodighet, og dine siste gjerninger, som er flere enn de første.»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367280272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Mye positivt</a:t>
            </a:r>
          </a:p>
        </p:txBody>
      </p:sp>
      <p:sp>
        <p:nvSpPr>
          <p:cNvPr id="3" name="Plassholder for innhold 2"/>
          <p:cNvSpPr>
            <a:spLocks noGrp="1"/>
          </p:cNvSpPr>
          <p:nvPr>
            <p:ph idx="1"/>
          </p:nvPr>
        </p:nvSpPr>
        <p:spPr>
          <a:xfrm>
            <a:off x="457200" y="1916832"/>
            <a:ext cx="8229600" cy="4209331"/>
          </a:xfrm>
        </p:spPr>
        <p:txBody>
          <a:bodyPr>
            <a:noAutofit/>
          </a:bodyPr>
          <a:lstStyle/>
          <a:p>
            <a:r>
              <a:rPr lang="nb-NO" sz="3600" b="1" dirty="0"/>
              <a:t>Kjærlighet</a:t>
            </a:r>
          </a:p>
          <a:p>
            <a:r>
              <a:rPr lang="nb-NO" sz="3600" b="1" dirty="0"/>
              <a:t>Tjeneste</a:t>
            </a:r>
          </a:p>
          <a:p>
            <a:r>
              <a:rPr lang="nb-NO" sz="3600" b="1" dirty="0"/>
              <a:t>Tro</a:t>
            </a:r>
          </a:p>
          <a:p>
            <a:r>
              <a:rPr lang="nb-NO" sz="3600" b="1" dirty="0"/>
              <a:t>Utholdenhet</a:t>
            </a:r>
          </a:p>
          <a:p>
            <a:r>
              <a:rPr lang="nb-NO" sz="3600" b="1" dirty="0"/>
              <a:t>Stor kjærlighet og praktisk kristendom, men liten sans for sunn kristen lære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3074" name="Picture 2" descr="C:\Users\akvalbein\Pictures\Pictures\Mine bilder for web Norea\Mine tegninger for powerpoint\Hjerte metallis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1828800"/>
            <a:ext cx="2408312" cy="24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94887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Korreksjon: </a:t>
            </a:r>
          </a:p>
        </p:txBody>
      </p:sp>
      <p:sp>
        <p:nvSpPr>
          <p:cNvPr id="3" name="Plassholder for innhold 2"/>
          <p:cNvSpPr>
            <a:spLocks noGrp="1"/>
          </p:cNvSpPr>
          <p:nvPr>
            <p:ph idx="1"/>
          </p:nvPr>
        </p:nvSpPr>
        <p:spPr/>
        <p:txBody>
          <a:bodyPr/>
          <a:lstStyle/>
          <a:p>
            <a:r>
              <a:rPr lang="nb-NO" sz="3600" b="1" dirty="0"/>
              <a:t>«Men jeg har imot deg at du tåler kvinnen </a:t>
            </a:r>
            <a:r>
              <a:rPr lang="nb-NO" sz="3600" b="1" dirty="0" err="1"/>
              <a:t>Jesabel</a:t>
            </a:r>
            <a:r>
              <a:rPr lang="nb-NO" sz="3600" b="1" dirty="0"/>
              <a:t>, hun som sier at hun er en profetinne, og som lærer og forfører mine tjenere til å drive hor og ete avgudsoffer. Jeg ga henne tid til å omvende seg, men hun ville ikke omvende seg fra sitt </a:t>
            </a:r>
            <a:r>
              <a:rPr lang="nb-NO" sz="3600" b="1" dirty="0" err="1"/>
              <a:t>horeliv</a:t>
            </a:r>
            <a:r>
              <a:rPr lang="nb-NO" sz="3600" b="1" dirty="0"/>
              <a: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spTree>
    <p:extLst>
      <p:ext uri="{BB962C8B-B14F-4D97-AF65-F5344CB8AC3E}">
        <p14:creationId xmlns:p14="http://schemas.microsoft.com/office/powerpoint/2010/main" val="139372218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99</TotalTime>
  <Words>2234</Words>
  <Application>Microsoft Office PowerPoint</Application>
  <PresentationFormat>Skjermfremvisning (4:3)</PresentationFormat>
  <Paragraphs>172</Paragraphs>
  <Slides>23</Slides>
  <Notes>23</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23</vt:i4>
      </vt:variant>
    </vt:vector>
  </HeadingPairs>
  <TitlesOfParts>
    <vt:vector size="29" baseType="lpstr">
      <vt:lpstr>Arial</vt:lpstr>
      <vt:lpstr>Calibri</vt:lpstr>
      <vt:lpstr>Century Gothic</vt:lpstr>
      <vt:lpstr>Courier New</vt:lpstr>
      <vt:lpstr>Palatino Linotype</vt:lpstr>
      <vt:lpstr>Ledelse</vt:lpstr>
      <vt:lpstr>Brevet til menigheten i Tyatira,  Åp 2:18-29</vt:lpstr>
      <vt:lpstr>Toleranse</vt:lpstr>
      <vt:lpstr>Feil toleranse</vt:lpstr>
      <vt:lpstr>Ingen ny spenning</vt:lpstr>
      <vt:lpstr>Budskapet, Åp 2,18:</vt:lpstr>
      <vt:lpstr>Tyatira</vt:lpstr>
      <vt:lpstr>Vers 19:</vt:lpstr>
      <vt:lpstr>Mye positivt</vt:lpstr>
      <vt:lpstr>Korreksjon: </vt:lpstr>
      <vt:lpstr>Jesabel</vt:lpstr>
      <vt:lpstr>Jesabel – symbolsk navn</vt:lpstr>
      <vt:lpstr>Fagforeningsfestene</vt:lpstr>
      <vt:lpstr>Vers 22:</vt:lpstr>
      <vt:lpstr>Jesabel pådro seg sykdom</vt:lpstr>
      <vt:lpstr>Jesus som dommer</vt:lpstr>
      <vt:lpstr>Ord til trøst</vt:lpstr>
      <vt:lpstr>Noen i Tyatira hadde sagt nei til ondskapen</vt:lpstr>
      <vt:lpstr>Oppmuntring</vt:lpstr>
      <vt:lpstr>Underlige løfter, v. 26:</vt:lpstr>
      <vt:lpstr>Dette livet det eneste  som fins?</vt:lpstr>
      <vt:lpstr>Hva skal  de troende gjøre?</vt:lpstr>
      <vt:lpstr>«Jeg vil gi ham morgenstjernen» </vt:lpstr>
      <vt:lpstr>Avslutning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16</cp:revision>
  <dcterms:created xsi:type="dcterms:W3CDTF">2014-09-17T17:41:30Z</dcterms:created>
  <dcterms:modified xsi:type="dcterms:W3CDTF">2017-01-29T09:00:24Z</dcterms:modified>
</cp:coreProperties>
</file>