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2" r:id="rId9"/>
    <p:sldId id="265" r:id="rId10"/>
    <p:sldId id="266" r:id="rId11"/>
    <p:sldId id="267" r:id="rId12"/>
    <p:sldId id="268" r:id="rId13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649143-B901-42C6-AFC4-BB395B339E31}" v="28" dt="2024-09-23T09:30:52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7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 Karsrud Korslien" userId="10df2315-9b75-44cc-b80f-ba6d5056c68d" providerId="ADAL" clId="{15649143-B901-42C6-AFC4-BB395B339E31}"/>
    <pc:docChg chg="undo custSel addSld delSld modSld sldOrd">
      <pc:chgData name="Kari Karsrud Korslien" userId="10df2315-9b75-44cc-b80f-ba6d5056c68d" providerId="ADAL" clId="{15649143-B901-42C6-AFC4-BB395B339E31}" dt="2024-09-23T09:31:18.834" v="740" actId="1076"/>
      <pc:docMkLst>
        <pc:docMk/>
      </pc:docMkLst>
      <pc:sldChg chg="modSp">
        <pc:chgData name="Kari Karsrud Korslien" userId="10df2315-9b75-44cc-b80f-ba6d5056c68d" providerId="ADAL" clId="{15649143-B901-42C6-AFC4-BB395B339E31}" dt="2024-09-23T08:57:31.796" v="672" actId="20578"/>
        <pc:sldMkLst>
          <pc:docMk/>
          <pc:sldMk cId="3491573239" sldId="257"/>
        </pc:sldMkLst>
        <pc:spChg chg="mod">
          <ac:chgData name="Kari Karsrud Korslien" userId="10df2315-9b75-44cc-b80f-ba6d5056c68d" providerId="ADAL" clId="{15649143-B901-42C6-AFC4-BB395B339E31}" dt="2024-09-23T08:57:31.796" v="672" actId="20578"/>
          <ac:spMkLst>
            <pc:docMk/>
            <pc:sldMk cId="3491573239" sldId="257"/>
            <ac:spMk id="3" creationId="{EB0AB0A8-B044-F50D-6F91-9C11DCD9A383}"/>
          </ac:spMkLst>
        </pc:spChg>
      </pc:sldChg>
      <pc:sldChg chg="addSp delSp modSp mod">
        <pc:chgData name="Kari Karsrud Korslien" userId="10df2315-9b75-44cc-b80f-ba6d5056c68d" providerId="ADAL" clId="{15649143-B901-42C6-AFC4-BB395B339E31}" dt="2024-09-13T10:45:37.710" v="290" actId="26606"/>
        <pc:sldMkLst>
          <pc:docMk/>
          <pc:sldMk cId="3269727571" sldId="258"/>
        </pc:sldMkLst>
        <pc:spChg chg="mod">
          <ac:chgData name="Kari Karsrud Korslien" userId="10df2315-9b75-44cc-b80f-ba6d5056c68d" providerId="ADAL" clId="{15649143-B901-42C6-AFC4-BB395B339E31}" dt="2024-09-13T10:45:37.710" v="290" actId="26606"/>
          <ac:spMkLst>
            <pc:docMk/>
            <pc:sldMk cId="3269727571" sldId="258"/>
            <ac:spMk id="2" creationId="{D100538E-BCFA-08CB-0B78-7900700DC0E8}"/>
          </ac:spMkLst>
        </pc:spChg>
        <pc:spChg chg="mod ord">
          <ac:chgData name="Kari Karsrud Korslien" userId="10df2315-9b75-44cc-b80f-ba6d5056c68d" providerId="ADAL" clId="{15649143-B901-42C6-AFC4-BB395B339E31}" dt="2024-09-13T10:45:37.710" v="290" actId="26606"/>
          <ac:spMkLst>
            <pc:docMk/>
            <pc:sldMk cId="3269727571" sldId="258"/>
            <ac:spMk id="8" creationId="{83F7A790-F792-922A-AB85-37EE177CC053}"/>
          </ac:spMkLst>
        </pc:spChg>
        <pc:spChg chg="add del">
          <ac:chgData name="Kari Karsrud Korslien" userId="10df2315-9b75-44cc-b80f-ba6d5056c68d" providerId="ADAL" clId="{15649143-B901-42C6-AFC4-BB395B339E31}" dt="2024-09-13T10:45:37.710" v="290" actId="26606"/>
          <ac:spMkLst>
            <pc:docMk/>
            <pc:sldMk cId="3269727571" sldId="258"/>
            <ac:spMk id="30" creationId="{4D88A92C-0BD1-4D13-9480-9CA5056B1076}"/>
          </ac:spMkLst>
        </pc:spChg>
        <pc:spChg chg="add del">
          <ac:chgData name="Kari Karsrud Korslien" userId="10df2315-9b75-44cc-b80f-ba6d5056c68d" providerId="ADAL" clId="{15649143-B901-42C6-AFC4-BB395B339E31}" dt="2024-09-13T10:45:37.710" v="290" actId="26606"/>
          <ac:spMkLst>
            <pc:docMk/>
            <pc:sldMk cId="3269727571" sldId="258"/>
            <ac:spMk id="32" creationId="{F850E0BE-0A13-43E4-9007-A06960852F21}"/>
          </ac:spMkLst>
        </pc:spChg>
        <pc:spChg chg="add del">
          <ac:chgData name="Kari Karsrud Korslien" userId="10df2315-9b75-44cc-b80f-ba6d5056c68d" providerId="ADAL" clId="{15649143-B901-42C6-AFC4-BB395B339E31}" dt="2024-09-13T10:45:20.954" v="286" actId="26606"/>
          <ac:spMkLst>
            <pc:docMk/>
            <pc:sldMk cId="3269727571" sldId="258"/>
            <ac:spMk id="37" creationId="{4D88A92C-0BD1-4D13-9480-9CA5056B1076}"/>
          </ac:spMkLst>
        </pc:spChg>
        <pc:spChg chg="add del">
          <ac:chgData name="Kari Karsrud Korslien" userId="10df2315-9b75-44cc-b80f-ba6d5056c68d" providerId="ADAL" clId="{15649143-B901-42C6-AFC4-BB395B339E31}" dt="2024-09-13T10:45:20.954" v="286" actId="26606"/>
          <ac:spMkLst>
            <pc:docMk/>
            <pc:sldMk cId="3269727571" sldId="258"/>
            <ac:spMk id="39" creationId="{F850E0BE-0A13-43E4-9007-A06960852F21}"/>
          </ac:spMkLst>
        </pc:spChg>
        <pc:spChg chg="add del">
          <ac:chgData name="Kari Karsrud Korslien" userId="10df2315-9b75-44cc-b80f-ba6d5056c68d" providerId="ADAL" clId="{15649143-B901-42C6-AFC4-BB395B339E31}" dt="2024-09-13T10:45:29.753" v="288" actId="26606"/>
          <ac:spMkLst>
            <pc:docMk/>
            <pc:sldMk cId="3269727571" sldId="258"/>
            <ac:spMk id="41" creationId="{9D949742-730C-4F7B-88BE-E4E69F6D1C64}"/>
          </ac:spMkLst>
        </pc:spChg>
        <pc:spChg chg="add del">
          <ac:chgData name="Kari Karsrud Korslien" userId="10df2315-9b75-44cc-b80f-ba6d5056c68d" providerId="ADAL" clId="{15649143-B901-42C6-AFC4-BB395B339E31}" dt="2024-09-13T10:45:29.753" v="288" actId="26606"/>
          <ac:spMkLst>
            <pc:docMk/>
            <pc:sldMk cId="3269727571" sldId="258"/>
            <ac:spMk id="42" creationId="{DC5C0732-01DA-4A7C-ABF5-56B3C5B039CD}"/>
          </ac:spMkLst>
        </pc:spChg>
        <pc:spChg chg="add del">
          <ac:chgData name="Kari Karsrud Korslien" userId="10df2315-9b75-44cc-b80f-ba6d5056c68d" providerId="ADAL" clId="{15649143-B901-42C6-AFC4-BB395B339E31}" dt="2024-09-13T10:45:37.710" v="290" actId="26606"/>
          <ac:spMkLst>
            <pc:docMk/>
            <pc:sldMk cId="3269727571" sldId="258"/>
            <ac:spMk id="44" creationId="{8246CC04-2A14-4599-8B94-8305E093BFB9}"/>
          </ac:spMkLst>
        </pc:spChg>
        <pc:spChg chg="add del">
          <ac:chgData name="Kari Karsrud Korslien" userId="10df2315-9b75-44cc-b80f-ba6d5056c68d" providerId="ADAL" clId="{15649143-B901-42C6-AFC4-BB395B339E31}" dt="2024-09-13T10:45:37.710" v="290" actId="26606"/>
          <ac:spMkLst>
            <pc:docMk/>
            <pc:sldMk cId="3269727571" sldId="258"/>
            <ac:spMk id="45" creationId="{8A7C3535-4FB5-4E5B-BDFE-FA61877AF1A9}"/>
          </ac:spMkLst>
        </pc:spChg>
        <pc:picChg chg="mod">
          <ac:chgData name="Kari Karsrud Korslien" userId="10df2315-9b75-44cc-b80f-ba6d5056c68d" providerId="ADAL" clId="{15649143-B901-42C6-AFC4-BB395B339E31}" dt="2024-09-13T10:45:37.710" v="290" actId="26606"/>
          <ac:picMkLst>
            <pc:docMk/>
            <pc:sldMk cId="3269727571" sldId="258"/>
            <ac:picMk id="4" creationId="{6B33FE6F-201F-898C-1A4A-43A6AFB898F9}"/>
          </ac:picMkLst>
        </pc:picChg>
      </pc:sldChg>
      <pc:sldChg chg="addSp delSp modSp new mod">
        <pc:chgData name="Kari Karsrud Korslien" userId="10df2315-9b75-44cc-b80f-ba6d5056c68d" providerId="ADAL" clId="{15649143-B901-42C6-AFC4-BB395B339E31}" dt="2024-09-23T09:12:00.226" v="715" actId="14100"/>
        <pc:sldMkLst>
          <pc:docMk/>
          <pc:sldMk cId="895894979" sldId="262"/>
        </pc:sldMkLst>
        <pc:spChg chg="mod">
          <ac:chgData name="Kari Karsrud Korslien" userId="10df2315-9b75-44cc-b80f-ba6d5056c68d" providerId="ADAL" clId="{15649143-B901-42C6-AFC4-BB395B339E31}" dt="2024-09-13T10:43:27.492" v="280" actId="14100"/>
          <ac:spMkLst>
            <pc:docMk/>
            <pc:sldMk cId="895894979" sldId="262"/>
            <ac:spMk id="2" creationId="{4BC6CE6A-465F-DFC2-4F95-E98D7A3663BB}"/>
          </ac:spMkLst>
        </pc:spChg>
        <pc:spChg chg="del mod">
          <ac:chgData name="Kari Karsrud Korslien" userId="10df2315-9b75-44cc-b80f-ba6d5056c68d" providerId="ADAL" clId="{15649143-B901-42C6-AFC4-BB395B339E31}" dt="2024-09-13T10:40:59.792" v="180" actId="26606"/>
          <ac:spMkLst>
            <pc:docMk/>
            <pc:sldMk cId="895894979" sldId="262"/>
            <ac:spMk id="3" creationId="{9A7AFEB0-2047-6BBB-6457-C3BAA8B5DA05}"/>
          </ac:spMkLst>
        </pc:spChg>
        <pc:spChg chg="mod">
          <ac:chgData name="Kari Karsrud Korslien" userId="10df2315-9b75-44cc-b80f-ba6d5056c68d" providerId="ADAL" clId="{15649143-B901-42C6-AFC4-BB395B339E31}" dt="2024-09-13T10:48:55.776" v="296" actId="14100"/>
          <ac:spMkLst>
            <pc:docMk/>
            <pc:sldMk cId="895894979" sldId="262"/>
            <ac:spMk id="4" creationId="{AA9A240D-CFA5-EE37-29DF-1C0FD052C3B2}"/>
          </ac:spMkLst>
        </pc:spChg>
        <pc:graphicFrameChg chg="add mod">
          <ac:chgData name="Kari Karsrud Korslien" userId="10df2315-9b75-44cc-b80f-ba6d5056c68d" providerId="ADAL" clId="{15649143-B901-42C6-AFC4-BB395B339E31}" dt="2024-09-23T09:12:00.226" v="715" actId="14100"/>
          <ac:graphicFrameMkLst>
            <pc:docMk/>
            <pc:sldMk cId="895894979" sldId="262"/>
            <ac:graphicFrameMk id="6" creationId="{17C3079E-1EDC-DE88-0E9E-839BC083282C}"/>
          </ac:graphicFrameMkLst>
        </pc:graphicFrameChg>
        <pc:picChg chg="add mod">
          <ac:chgData name="Kari Karsrud Korslien" userId="10df2315-9b75-44cc-b80f-ba6d5056c68d" providerId="ADAL" clId="{15649143-B901-42C6-AFC4-BB395B339E31}" dt="2024-09-13T10:46:57.356" v="292" actId="14100"/>
          <ac:picMkLst>
            <pc:docMk/>
            <pc:sldMk cId="895894979" sldId="262"/>
            <ac:picMk id="5" creationId="{F3217536-64F9-AE85-E186-D8E4483DF569}"/>
          </ac:picMkLst>
        </pc:picChg>
      </pc:sldChg>
      <pc:sldChg chg="addSp delSp modSp new mod ord setBg modClrScheme delDesignElem chgLayout modNotesTx">
        <pc:chgData name="Kari Karsrud Korslien" userId="10df2315-9b75-44cc-b80f-ba6d5056c68d" providerId="ADAL" clId="{15649143-B901-42C6-AFC4-BB395B339E31}" dt="2024-09-23T09:27:24.260" v="717"/>
        <pc:sldMkLst>
          <pc:docMk/>
          <pc:sldMk cId="1945904946" sldId="263"/>
        </pc:sldMkLst>
        <pc:spChg chg="del mod">
          <ac:chgData name="Kari Karsrud Korslien" userId="10df2315-9b75-44cc-b80f-ba6d5056c68d" providerId="ADAL" clId="{15649143-B901-42C6-AFC4-BB395B339E31}" dt="2024-09-13T11:15:03.902" v="396" actId="700"/>
          <ac:spMkLst>
            <pc:docMk/>
            <pc:sldMk cId="1945904946" sldId="263"/>
            <ac:spMk id="2" creationId="{4A882C19-0DEC-0BEB-4618-57571A990CFC}"/>
          </ac:spMkLst>
        </pc:spChg>
        <pc:spChg chg="del">
          <ac:chgData name="Kari Karsrud Korslien" userId="10df2315-9b75-44cc-b80f-ba6d5056c68d" providerId="ADAL" clId="{15649143-B901-42C6-AFC4-BB395B339E31}" dt="2024-09-13T10:44:39.386" v="284" actId="26606"/>
          <ac:spMkLst>
            <pc:docMk/>
            <pc:sldMk cId="1945904946" sldId="263"/>
            <ac:spMk id="3" creationId="{009BCC5D-095A-9811-BF58-2D8EB698BB2C}"/>
          </ac:spMkLst>
        </pc:spChg>
        <pc:spChg chg="del mod ord">
          <ac:chgData name="Kari Karsrud Korslien" userId="10df2315-9b75-44cc-b80f-ba6d5056c68d" providerId="ADAL" clId="{15649143-B901-42C6-AFC4-BB395B339E31}" dt="2024-09-13T11:15:03.902" v="396" actId="700"/>
          <ac:spMkLst>
            <pc:docMk/>
            <pc:sldMk cId="1945904946" sldId="263"/>
            <ac:spMk id="4" creationId="{B5FBE736-F12F-C73A-B944-B0B65EC8B443}"/>
          </ac:spMkLst>
        </pc:spChg>
        <pc:spChg chg="add del">
          <ac:chgData name="Kari Karsrud Korslien" userId="10df2315-9b75-44cc-b80f-ba6d5056c68d" providerId="ADAL" clId="{15649143-B901-42C6-AFC4-BB395B339E31}" dt="2024-09-13T10:52:33.290" v="308" actId="26606"/>
          <ac:spMkLst>
            <pc:docMk/>
            <pc:sldMk cId="1945904946" sldId="263"/>
            <ac:spMk id="9" creationId="{7BB8F75B-C884-4D2B-AE54-13C07B581840}"/>
          </ac:spMkLst>
        </pc:spChg>
        <pc:spChg chg="add del">
          <ac:chgData name="Kari Karsrud Korslien" userId="10df2315-9b75-44cc-b80f-ba6d5056c68d" providerId="ADAL" clId="{15649143-B901-42C6-AFC4-BB395B339E31}" dt="2024-09-13T10:52:33.290" v="308" actId="26606"/>
          <ac:spMkLst>
            <pc:docMk/>
            <pc:sldMk cId="1945904946" sldId="263"/>
            <ac:spMk id="11" creationId="{5E1FEFA6-7D4F-4746-AE64-D4D52FE76DC2}"/>
          </ac:spMkLst>
        </pc:spChg>
        <pc:spChg chg="add del">
          <ac:chgData name="Kari Karsrud Korslien" userId="10df2315-9b75-44cc-b80f-ba6d5056c68d" providerId="ADAL" clId="{15649143-B901-42C6-AFC4-BB395B339E31}" dt="2024-09-13T10:55:07.983" v="333" actId="26606"/>
          <ac:spMkLst>
            <pc:docMk/>
            <pc:sldMk cId="1945904946" sldId="263"/>
            <ac:spMk id="13" creationId="{D309FA25-1772-4961-90BE-D39F20067CD1}"/>
          </ac:spMkLst>
        </pc:spChg>
        <pc:spChg chg="add del">
          <ac:chgData name="Kari Karsrud Korslien" userId="10df2315-9b75-44cc-b80f-ba6d5056c68d" providerId="ADAL" clId="{15649143-B901-42C6-AFC4-BB395B339E31}" dt="2024-09-13T10:55:07.983" v="333" actId="26606"/>
          <ac:spMkLst>
            <pc:docMk/>
            <pc:sldMk cId="1945904946" sldId="263"/>
            <ac:spMk id="14" creationId="{8A7C3535-4FB5-4E5B-BDFE-FA61877AF1A9}"/>
          </ac:spMkLst>
        </pc:spChg>
        <pc:spChg chg="add del">
          <ac:chgData name="Kari Karsrud Korslien" userId="10df2315-9b75-44cc-b80f-ba6d5056c68d" providerId="ADAL" clId="{15649143-B901-42C6-AFC4-BB395B339E31}" dt="2024-09-13T10:52:17.249" v="303" actId="26606"/>
          <ac:spMkLst>
            <pc:docMk/>
            <pc:sldMk cId="1945904946" sldId="263"/>
            <ac:spMk id="16" creationId="{10EE8294-4110-44EB-8577-6CA8DF797A49}"/>
          </ac:spMkLst>
        </pc:spChg>
        <pc:spChg chg="add del">
          <ac:chgData name="Kari Karsrud Korslien" userId="10df2315-9b75-44cc-b80f-ba6d5056c68d" providerId="ADAL" clId="{15649143-B901-42C6-AFC4-BB395B339E31}" dt="2024-09-13T10:54:29.368" v="320" actId="26606"/>
          <ac:spMkLst>
            <pc:docMk/>
            <pc:sldMk cId="1945904946" sldId="263"/>
            <ac:spMk id="17" creationId="{91BCF0FD-CFAA-467C-B2E0-19F383507354}"/>
          </ac:spMkLst>
        </pc:spChg>
        <pc:spChg chg="add del">
          <ac:chgData name="Kari Karsrud Korslien" userId="10df2315-9b75-44cc-b80f-ba6d5056c68d" providerId="ADAL" clId="{15649143-B901-42C6-AFC4-BB395B339E31}" dt="2024-09-13T10:52:17.249" v="303" actId="26606"/>
          <ac:spMkLst>
            <pc:docMk/>
            <pc:sldMk cId="1945904946" sldId="263"/>
            <ac:spMk id="18" creationId="{7C45E44A-48F0-452E-94AB-C02C0355C6C5}"/>
          </ac:spMkLst>
        </pc:spChg>
        <pc:spChg chg="add del">
          <ac:chgData name="Kari Karsrud Korslien" userId="10df2315-9b75-44cc-b80f-ba6d5056c68d" providerId="ADAL" clId="{15649143-B901-42C6-AFC4-BB395B339E31}" dt="2024-09-13T10:54:29.368" v="320" actId="26606"/>
          <ac:spMkLst>
            <pc:docMk/>
            <pc:sldMk cId="1945904946" sldId="263"/>
            <ac:spMk id="19" creationId="{E6CBEDF9-B8A9-44B1-9BA8-A667FC2AD2AB}"/>
          </ac:spMkLst>
        </pc:spChg>
        <pc:spChg chg="add del">
          <ac:chgData name="Kari Karsrud Korslien" userId="10df2315-9b75-44cc-b80f-ba6d5056c68d" providerId="ADAL" clId="{15649143-B901-42C6-AFC4-BB395B339E31}" dt="2024-09-13T10:52:23.455" v="305" actId="26606"/>
          <ac:spMkLst>
            <pc:docMk/>
            <pc:sldMk cId="1945904946" sldId="263"/>
            <ac:spMk id="20" creationId="{3DC553A7-713D-4133-B393-5017EA4F2251}"/>
          </ac:spMkLst>
        </pc:spChg>
        <pc:spChg chg="add del">
          <ac:chgData name="Kari Karsrud Korslien" userId="10df2315-9b75-44cc-b80f-ba6d5056c68d" providerId="ADAL" clId="{15649143-B901-42C6-AFC4-BB395B339E31}" dt="2024-09-13T10:52:23.455" v="305" actId="26606"/>
          <ac:spMkLst>
            <pc:docMk/>
            <pc:sldMk cId="1945904946" sldId="263"/>
            <ac:spMk id="21" creationId="{8A7C3535-4FB5-4E5B-BDFE-FA61877AF1A9}"/>
          </ac:spMkLst>
        </pc:spChg>
        <pc:spChg chg="add del">
          <ac:chgData name="Kari Karsrud Korslien" userId="10df2315-9b75-44cc-b80f-ba6d5056c68d" providerId="ADAL" clId="{15649143-B901-42C6-AFC4-BB395B339E31}" dt="2024-09-13T10:54:37.627" v="322" actId="26606"/>
          <ac:spMkLst>
            <pc:docMk/>
            <pc:sldMk cId="1945904946" sldId="263"/>
            <ac:spMk id="22" creationId="{6E35D0A1-7921-42F1-A436-EF231090DD0B}"/>
          </ac:spMkLst>
        </pc:spChg>
        <pc:spChg chg="add del">
          <ac:chgData name="Kari Karsrud Korslien" userId="10df2315-9b75-44cc-b80f-ba6d5056c68d" providerId="ADAL" clId="{15649143-B901-42C6-AFC4-BB395B339E31}" dt="2024-09-13T10:54:37.627" v="322" actId="26606"/>
          <ac:spMkLst>
            <pc:docMk/>
            <pc:sldMk cId="1945904946" sldId="263"/>
            <ac:spMk id="23" creationId="{1ADD4D50-2813-4333-87B6-31247C388B7A}"/>
          </ac:spMkLst>
        </pc:spChg>
        <pc:spChg chg="add del">
          <ac:chgData name="Kari Karsrud Korslien" userId="10df2315-9b75-44cc-b80f-ba6d5056c68d" providerId="ADAL" clId="{15649143-B901-42C6-AFC4-BB395B339E31}" dt="2024-09-13T10:54:48.730" v="324" actId="26606"/>
          <ac:spMkLst>
            <pc:docMk/>
            <pc:sldMk cId="1945904946" sldId="263"/>
            <ac:spMk id="25" creationId="{DD232EE4-EC74-40E3-8EE5-9D389820351F}"/>
          </ac:spMkLst>
        </pc:spChg>
        <pc:spChg chg="add del">
          <ac:chgData name="Kari Karsrud Korslien" userId="10df2315-9b75-44cc-b80f-ba6d5056c68d" providerId="ADAL" clId="{15649143-B901-42C6-AFC4-BB395B339E31}" dt="2024-09-13T10:54:48.730" v="324" actId="26606"/>
          <ac:spMkLst>
            <pc:docMk/>
            <pc:sldMk cId="1945904946" sldId="263"/>
            <ac:spMk id="26" creationId="{F10A157B-621D-47E7-99AF-DFD371F3EAB6}"/>
          </ac:spMkLst>
        </pc:spChg>
        <pc:spChg chg="add del">
          <ac:chgData name="Kari Karsrud Korslien" userId="10df2315-9b75-44cc-b80f-ba6d5056c68d" providerId="ADAL" clId="{15649143-B901-42C6-AFC4-BB395B339E31}" dt="2024-09-13T10:54:48.730" v="324" actId="26606"/>
          <ac:spMkLst>
            <pc:docMk/>
            <pc:sldMk cId="1945904946" sldId="263"/>
            <ac:spMk id="27" creationId="{6E952119-1129-4290-B942-1A0A093B52A3}"/>
          </ac:spMkLst>
        </pc:spChg>
        <pc:spChg chg="add del">
          <ac:chgData name="Kari Karsrud Korslien" userId="10df2315-9b75-44cc-b80f-ba6d5056c68d" providerId="ADAL" clId="{15649143-B901-42C6-AFC4-BB395B339E31}" dt="2024-09-13T11:16:04.791" v="400" actId="26606"/>
          <ac:spMkLst>
            <pc:docMk/>
            <pc:sldMk cId="1945904946" sldId="263"/>
            <ac:spMk id="28" creationId="{B99E4D29-5F08-447A-A2A3-AB222BB49F50}"/>
          </ac:spMkLst>
        </pc:spChg>
        <pc:spChg chg="add del">
          <ac:chgData name="Kari Karsrud Korslien" userId="10df2315-9b75-44cc-b80f-ba6d5056c68d" providerId="ADAL" clId="{15649143-B901-42C6-AFC4-BB395B339E31}" dt="2024-09-13T10:54:54.625" v="326" actId="26606"/>
          <ac:spMkLst>
            <pc:docMk/>
            <pc:sldMk cId="1945904946" sldId="263"/>
            <ac:spMk id="29" creationId="{6E35D0A1-7921-42F1-A436-EF231090DD0B}"/>
          </ac:spMkLst>
        </pc:spChg>
        <pc:spChg chg="add del">
          <ac:chgData name="Kari Karsrud Korslien" userId="10df2315-9b75-44cc-b80f-ba6d5056c68d" providerId="ADAL" clId="{15649143-B901-42C6-AFC4-BB395B339E31}" dt="2024-09-13T10:54:54.625" v="326" actId="26606"/>
          <ac:spMkLst>
            <pc:docMk/>
            <pc:sldMk cId="1945904946" sldId="263"/>
            <ac:spMk id="30" creationId="{1ADD4D50-2813-4333-87B6-31247C388B7A}"/>
          </ac:spMkLst>
        </pc:spChg>
        <pc:spChg chg="add del">
          <ac:chgData name="Kari Karsrud Korslien" userId="10df2315-9b75-44cc-b80f-ba6d5056c68d" providerId="ADAL" clId="{15649143-B901-42C6-AFC4-BB395B339E31}" dt="2024-09-13T11:16:34.972" v="402" actId="26606"/>
          <ac:spMkLst>
            <pc:docMk/>
            <pc:sldMk cId="1945904946" sldId="263"/>
            <ac:spMk id="31" creationId="{F82BF3E2-EB0E-40D6-8835-2367A5316CA4}"/>
          </ac:spMkLst>
        </pc:spChg>
        <pc:spChg chg="add del">
          <ac:chgData name="Kari Karsrud Korslien" userId="10df2315-9b75-44cc-b80f-ba6d5056c68d" providerId="ADAL" clId="{15649143-B901-42C6-AFC4-BB395B339E31}" dt="2024-09-13T10:55:02.719" v="328" actId="26606"/>
          <ac:spMkLst>
            <pc:docMk/>
            <pc:sldMk cId="1945904946" sldId="263"/>
            <ac:spMk id="32" creationId="{E603B722-6592-4052-B34A-9677B69F8043}"/>
          </ac:spMkLst>
        </pc:spChg>
        <pc:spChg chg="add del">
          <ac:chgData name="Kari Karsrud Korslien" userId="10df2315-9b75-44cc-b80f-ba6d5056c68d" providerId="ADAL" clId="{15649143-B901-42C6-AFC4-BB395B339E31}" dt="2024-09-13T10:55:02.719" v="328" actId="26606"/>
          <ac:spMkLst>
            <pc:docMk/>
            <pc:sldMk cId="1945904946" sldId="263"/>
            <ac:spMk id="33" creationId="{77C5C6A8-3DFC-41EE-8BDC-AF44AF9FDBA9}"/>
          </ac:spMkLst>
        </pc:spChg>
        <pc:spChg chg="add del">
          <ac:chgData name="Kari Karsrud Korslien" userId="10df2315-9b75-44cc-b80f-ba6d5056c68d" providerId="ADAL" clId="{15649143-B901-42C6-AFC4-BB395B339E31}" dt="2024-09-13T11:16:34.972" v="402" actId="26606"/>
          <ac:spMkLst>
            <pc:docMk/>
            <pc:sldMk cId="1945904946" sldId="263"/>
            <ac:spMk id="34" creationId="{EA518CE4-E4D4-4D8A-980F-6D692AC96949}"/>
          </ac:spMkLst>
        </pc:spChg>
        <pc:spChg chg="add del">
          <ac:chgData name="Kari Karsrud Korslien" userId="10df2315-9b75-44cc-b80f-ba6d5056c68d" providerId="ADAL" clId="{15649143-B901-42C6-AFC4-BB395B339E31}" dt="2024-09-13T10:55:05.413" v="330" actId="26606"/>
          <ac:spMkLst>
            <pc:docMk/>
            <pc:sldMk cId="1945904946" sldId="263"/>
            <ac:spMk id="35" creationId="{FCA4DF02-2048-4838-87DA-A85E65888E8C}"/>
          </ac:spMkLst>
        </pc:spChg>
        <pc:spChg chg="add del">
          <ac:chgData name="Kari Karsrud Korslien" userId="10df2315-9b75-44cc-b80f-ba6d5056c68d" providerId="ADAL" clId="{15649143-B901-42C6-AFC4-BB395B339E31}" dt="2024-09-13T10:55:05.413" v="330" actId="26606"/>
          <ac:spMkLst>
            <pc:docMk/>
            <pc:sldMk cId="1945904946" sldId="263"/>
            <ac:spMk id="36" creationId="{2520A847-41A2-474E-ACB8-6AD779A323FE}"/>
          </ac:spMkLst>
        </pc:spChg>
        <pc:spChg chg="add del">
          <ac:chgData name="Kari Karsrud Korslien" userId="10df2315-9b75-44cc-b80f-ba6d5056c68d" providerId="ADAL" clId="{15649143-B901-42C6-AFC4-BB395B339E31}" dt="2024-09-13T11:16:34.972" v="402" actId="26606"/>
          <ac:spMkLst>
            <pc:docMk/>
            <pc:sldMk cId="1945904946" sldId="263"/>
            <ac:spMk id="37" creationId="{481E86DD-89E6-42B2-8675-84B7C56BFF7D}"/>
          </ac:spMkLst>
        </pc:spChg>
        <pc:spChg chg="add del">
          <ac:chgData name="Kari Karsrud Korslien" userId="10df2315-9b75-44cc-b80f-ba6d5056c68d" providerId="ADAL" clId="{15649143-B901-42C6-AFC4-BB395B339E31}" dt="2024-09-13T10:55:07.974" v="332" actId="26606"/>
          <ac:spMkLst>
            <pc:docMk/>
            <pc:sldMk cId="1945904946" sldId="263"/>
            <ac:spMk id="38" creationId="{E603B722-6592-4052-B34A-9677B69F8043}"/>
          </ac:spMkLst>
        </pc:spChg>
        <pc:spChg chg="add del">
          <ac:chgData name="Kari Karsrud Korslien" userId="10df2315-9b75-44cc-b80f-ba6d5056c68d" providerId="ADAL" clId="{15649143-B901-42C6-AFC4-BB395B339E31}" dt="2024-09-13T10:55:07.974" v="332" actId="26606"/>
          <ac:spMkLst>
            <pc:docMk/>
            <pc:sldMk cId="1945904946" sldId="263"/>
            <ac:spMk id="39" creationId="{77C5C6A8-3DFC-41EE-8BDC-AF44AF9FDBA9}"/>
          </ac:spMkLst>
        </pc:spChg>
        <pc:spChg chg="add del">
          <ac:chgData name="Kari Karsrud Korslien" userId="10df2315-9b75-44cc-b80f-ba6d5056c68d" providerId="ADAL" clId="{15649143-B901-42C6-AFC4-BB395B339E31}" dt="2024-09-13T11:16:34.972" v="402" actId="26606"/>
          <ac:spMkLst>
            <pc:docMk/>
            <pc:sldMk cId="1945904946" sldId="263"/>
            <ac:spMk id="40" creationId="{5EFE9E4D-D93B-4B04-A3B5-234F5DBB9EAE}"/>
          </ac:spMkLst>
        </pc:spChg>
        <pc:spChg chg="add del">
          <ac:chgData name="Kari Karsrud Korslien" userId="10df2315-9b75-44cc-b80f-ba6d5056c68d" providerId="ADAL" clId="{15649143-B901-42C6-AFC4-BB395B339E31}" dt="2024-09-13T10:57:01.318" v="342" actId="26606"/>
          <ac:spMkLst>
            <pc:docMk/>
            <pc:sldMk cId="1945904946" sldId="263"/>
            <ac:spMk id="41" creationId="{6E35D0A1-7921-42F1-A436-EF231090DD0B}"/>
          </ac:spMkLst>
        </pc:spChg>
        <pc:spChg chg="add del">
          <ac:chgData name="Kari Karsrud Korslien" userId="10df2315-9b75-44cc-b80f-ba6d5056c68d" providerId="ADAL" clId="{15649143-B901-42C6-AFC4-BB395B339E31}" dt="2024-09-13T10:57:01.318" v="342" actId="26606"/>
          <ac:spMkLst>
            <pc:docMk/>
            <pc:sldMk cId="1945904946" sldId="263"/>
            <ac:spMk id="42" creationId="{1ADD4D50-2813-4333-87B6-31247C388B7A}"/>
          </ac:spMkLst>
        </pc:spChg>
        <pc:spChg chg="add del">
          <ac:chgData name="Kari Karsrud Korslien" userId="10df2315-9b75-44cc-b80f-ba6d5056c68d" providerId="ADAL" clId="{15649143-B901-42C6-AFC4-BB395B339E31}" dt="2024-09-13T11:17:19.211" v="404" actId="26606"/>
          <ac:spMkLst>
            <pc:docMk/>
            <pc:sldMk cId="1945904946" sldId="263"/>
            <ac:spMk id="43" creationId="{E1750109-3B91-4506-B997-0CD8E35A1488}"/>
          </ac:spMkLst>
        </pc:spChg>
        <pc:spChg chg="add del">
          <ac:chgData name="Kari Karsrud Korslien" userId="10df2315-9b75-44cc-b80f-ba6d5056c68d" providerId="ADAL" clId="{15649143-B901-42C6-AFC4-BB395B339E31}" dt="2024-09-13T11:17:19.211" v="404" actId="26606"/>
          <ac:spMkLst>
            <pc:docMk/>
            <pc:sldMk cId="1945904946" sldId="263"/>
            <ac:spMk id="44" creationId="{E72D8D1B-59F6-4FF3-8547-9BBB6129F2FA}"/>
          </ac:spMkLst>
        </pc:spChg>
        <pc:spChg chg="add del">
          <ac:chgData name="Kari Karsrud Korslien" userId="10df2315-9b75-44cc-b80f-ba6d5056c68d" providerId="ADAL" clId="{15649143-B901-42C6-AFC4-BB395B339E31}" dt="2024-09-13T11:17:19.211" v="404" actId="26606"/>
          <ac:spMkLst>
            <pc:docMk/>
            <pc:sldMk cId="1945904946" sldId="263"/>
            <ac:spMk id="45" creationId="{2C444748-5A8D-4B53-89FE-42B455DFA2D1}"/>
          </ac:spMkLst>
        </pc:spChg>
        <pc:spChg chg="add del">
          <ac:chgData name="Kari Karsrud Korslien" userId="10df2315-9b75-44cc-b80f-ba6d5056c68d" providerId="ADAL" clId="{15649143-B901-42C6-AFC4-BB395B339E31}" dt="2024-09-13T11:17:19.211" v="404" actId="26606"/>
          <ac:spMkLst>
            <pc:docMk/>
            <pc:sldMk cId="1945904946" sldId="263"/>
            <ac:spMk id="46" creationId="{14044C96-7CFD-44DB-A579-D77B0D37C681}"/>
          </ac:spMkLst>
        </pc:spChg>
        <pc:spChg chg="add del">
          <ac:chgData name="Kari Karsrud Korslien" userId="10df2315-9b75-44cc-b80f-ba6d5056c68d" providerId="ADAL" clId="{15649143-B901-42C6-AFC4-BB395B339E31}" dt="2024-09-13T10:57:24.984" v="346" actId="26606"/>
          <ac:spMkLst>
            <pc:docMk/>
            <pc:sldMk cId="1945904946" sldId="263"/>
            <ac:spMk id="47" creationId="{B34388C5-702B-4DB5-8C89-24A477385CCC}"/>
          </ac:spMkLst>
        </pc:spChg>
        <pc:spChg chg="add del">
          <ac:chgData name="Kari Karsrud Korslien" userId="10df2315-9b75-44cc-b80f-ba6d5056c68d" providerId="ADAL" clId="{15649143-B901-42C6-AFC4-BB395B339E31}" dt="2024-09-13T11:17:19.211" v="404" actId="26606"/>
          <ac:spMkLst>
            <pc:docMk/>
            <pc:sldMk cId="1945904946" sldId="263"/>
            <ac:spMk id="48" creationId="{8FC8C21F-9484-4A71-ABFA-6C10682FAC3E}"/>
          </ac:spMkLst>
        </pc:spChg>
        <pc:spChg chg="add del">
          <ac:chgData name="Kari Karsrud Korslien" userId="10df2315-9b75-44cc-b80f-ba6d5056c68d" providerId="ADAL" clId="{15649143-B901-42C6-AFC4-BB395B339E31}" dt="2024-09-13T10:57:24.984" v="346" actId="26606"/>
          <ac:spMkLst>
            <pc:docMk/>
            <pc:sldMk cId="1945904946" sldId="263"/>
            <ac:spMk id="49" creationId="{1727A592-32FB-45F4-BB33-5F6E6D33F69C}"/>
          </ac:spMkLst>
        </pc:spChg>
        <pc:spChg chg="add del">
          <ac:chgData name="Kari Karsrud Korslien" userId="10df2315-9b75-44cc-b80f-ba6d5056c68d" providerId="ADAL" clId="{15649143-B901-42C6-AFC4-BB395B339E31}" dt="2024-09-13T11:17:19.211" v="404" actId="26606"/>
          <ac:spMkLst>
            <pc:docMk/>
            <pc:sldMk cId="1945904946" sldId="263"/>
            <ac:spMk id="50" creationId="{F4FFA271-A10A-4AC3-8F06-E3313A197A80}"/>
          </ac:spMkLst>
        </pc:spChg>
        <pc:spChg chg="add del">
          <ac:chgData name="Kari Karsrud Korslien" userId="10df2315-9b75-44cc-b80f-ba6d5056c68d" providerId="ADAL" clId="{15649143-B901-42C6-AFC4-BB395B339E31}" dt="2024-09-13T11:17:19.211" v="404" actId="26606"/>
          <ac:spMkLst>
            <pc:docMk/>
            <pc:sldMk cId="1945904946" sldId="263"/>
            <ac:spMk id="51" creationId="{7F9FE375-3674-4B26-B67B-30AFAF78CC57}"/>
          </ac:spMkLst>
        </pc:spChg>
        <pc:spChg chg="add del">
          <ac:chgData name="Kari Karsrud Korslien" userId="10df2315-9b75-44cc-b80f-ba6d5056c68d" providerId="ADAL" clId="{15649143-B901-42C6-AFC4-BB395B339E31}" dt="2024-09-13T11:17:25.568" v="406" actId="26606"/>
          <ac:spMkLst>
            <pc:docMk/>
            <pc:sldMk cId="1945904946" sldId="263"/>
            <ac:spMk id="53" creationId="{B99E4D29-5F08-447A-A2A3-AB222BB49F50}"/>
          </ac:spMkLst>
        </pc:spChg>
        <pc:spChg chg="add del">
          <ac:chgData name="Kari Karsrud Korslien" userId="10df2315-9b75-44cc-b80f-ba6d5056c68d" providerId="ADAL" clId="{15649143-B901-42C6-AFC4-BB395B339E31}" dt="2024-09-13T10:57:24.984" v="345" actId="26606"/>
          <ac:spMkLst>
            <pc:docMk/>
            <pc:sldMk cId="1945904946" sldId="263"/>
            <ac:spMk id="54" creationId="{A95CFBB9-6A65-441E-B773-DFA793F13D85}"/>
          </ac:spMkLst>
        </pc:spChg>
        <pc:spChg chg="add del">
          <ac:chgData name="Kari Karsrud Korslien" userId="10df2315-9b75-44cc-b80f-ba6d5056c68d" providerId="ADAL" clId="{15649143-B901-42C6-AFC4-BB395B339E31}" dt="2024-09-13T11:17:28.257" v="408" actId="26606"/>
          <ac:spMkLst>
            <pc:docMk/>
            <pc:sldMk cId="1945904946" sldId="263"/>
            <ac:spMk id="55" creationId="{E1750109-3B91-4506-B997-0CD8E35A1488}"/>
          </ac:spMkLst>
        </pc:spChg>
        <pc:spChg chg="add del">
          <ac:chgData name="Kari Karsrud Korslien" userId="10df2315-9b75-44cc-b80f-ba6d5056c68d" providerId="ADAL" clId="{15649143-B901-42C6-AFC4-BB395B339E31}" dt="2024-09-13T10:57:24.984" v="345" actId="26606"/>
          <ac:spMkLst>
            <pc:docMk/>
            <pc:sldMk cId="1945904946" sldId="263"/>
            <ac:spMk id="56" creationId="{9F68A77F-037F-4876-B74A-C2AE34D2F632}"/>
          </ac:spMkLst>
        </pc:spChg>
        <pc:spChg chg="add del">
          <ac:chgData name="Kari Karsrud Korslien" userId="10df2315-9b75-44cc-b80f-ba6d5056c68d" providerId="ADAL" clId="{15649143-B901-42C6-AFC4-BB395B339E31}" dt="2024-09-13T11:17:28.257" v="408" actId="26606"/>
          <ac:spMkLst>
            <pc:docMk/>
            <pc:sldMk cId="1945904946" sldId="263"/>
            <ac:spMk id="57" creationId="{E72D8D1B-59F6-4FF3-8547-9BBB6129F2FA}"/>
          </ac:spMkLst>
        </pc:spChg>
        <pc:spChg chg="add del">
          <ac:chgData name="Kari Karsrud Korslien" userId="10df2315-9b75-44cc-b80f-ba6d5056c68d" providerId="ADAL" clId="{15649143-B901-42C6-AFC4-BB395B339E31}" dt="2024-09-13T11:15:03.902" v="396" actId="700"/>
          <ac:spMkLst>
            <pc:docMk/>
            <pc:sldMk cId="1945904946" sldId="263"/>
            <ac:spMk id="58" creationId="{12814663-B1D2-4385-8FD8-2BDA44E193D6}"/>
          </ac:spMkLst>
        </pc:spChg>
        <pc:spChg chg="add del">
          <ac:chgData name="Kari Karsrud Korslien" userId="10df2315-9b75-44cc-b80f-ba6d5056c68d" providerId="ADAL" clId="{15649143-B901-42C6-AFC4-BB395B339E31}" dt="2024-09-13T11:15:03.902" v="396" actId="700"/>
          <ac:spMkLst>
            <pc:docMk/>
            <pc:sldMk cId="1945904946" sldId="263"/>
            <ac:spMk id="59" creationId="{19884FF1-4A1F-46AC-B2FA-61D97BD50BFF}"/>
          </ac:spMkLst>
        </pc:spChg>
        <pc:spChg chg="add del">
          <ac:chgData name="Kari Karsrud Korslien" userId="10df2315-9b75-44cc-b80f-ba6d5056c68d" providerId="ADAL" clId="{15649143-B901-42C6-AFC4-BB395B339E31}" dt="2024-09-13T11:17:28.257" v="408" actId="26606"/>
          <ac:spMkLst>
            <pc:docMk/>
            <pc:sldMk cId="1945904946" sldId="263"/>
            <ac:spMk id="60" creationId="{2C444748-5A8D-4B53-89FE-42B455DFA2D1}"/>
          </ac:spMkLst>
        </pc:spChg>
        <pc:spChg chg="add del">
          <ac:chgData name="Kari Karsrud Korslien" userId="10df2315-9b75-44cc-b80f-ba6d5056c68d" providerId="ADAL" clId="{15649143-B901-42C6-AFC4-BB395B339E31}" dt="2024-09-13T11:17:28.257" v="408" actId="26606"/>
          <ac:spMkLst>
            <pc:docMk/>
            <pc:sldMk cId="1945904946" sldId="263"/>
            <ac:spMk id="61" creationId="{14044C96-7CFD-44DB-A579-D77B0D37C681}"/>
          </ac:spMkLst>
        </pc:spChg>
        <pc:spChg chg="add del">
          <ac:chgData name="Kari Karsrud Korslien" userId="10df2315-9b75-44cc-b80f-ba6d5056c68d" providerId="ADAL" clId="{15649143-B901-42C6-AFC4-BB395B339E31}" dt="2024-09-13T11:17:28.257" v="408" actId="26606"/>
          <ac:spMkLst>
            <pc:docMk/>
            <pc:sldMk cId="1945904946" sldId="263"/>
            <ac:spMk id="62" creationId="{8FC8C21F-9484-4A71-ABFA-6C10682FAC3E}"/>
          </ac:spMkLst>
        </pc:spChg>
        <pc:spChg chg="add del">
          <ac:chgData name="Kari Karsrud Korslien" userId="10df2315-9b75-44cc-b80f-ba6d5056c68d" providerId="ADAL" clId="{15649143-B901-42C6-AFC4-BB395B339E31}" dt="2024-09-13T11:17:28.257" v="408" actId="26606"/>
          <ac:spMkLst>
            <pc:docMk/>
            <pc:sldMk cId="1945904946" sldId="263"/>
            <ac:spMk id="63" creationId="{F4FFA271-A10A-4AC3-8F06-E3313A197A80}"/>
          </ac:spMkLst>
        </pc:spChg>
        <pc:spChg chg="add del">
          <ac:chgData name="Kari Karsrud Korslien" userId="10df2315-9b75-44cc-b80f-ba6d5056c68d" providerId="ADAL" clId="{15649143-B901-42C6-AFC4-BB395B339E31}" dt="2024-09-13T11:17:28.257" v="408" actId="26606"/>
          <ac:spMkLst>
            <pc:docMk/>
            <pc:sldMk cId="1945904946" sldId="263"/>
            <ac:spMk id="64" creationId="{7F9FE375-3674-4B26-B67B-30AFAF78CC57}"/>
          </ac:spMkLst>
        </pc:spChg>
        <pc:spChg chg="add del">
          <ac:chgData name="Kari Karsrud Korslien" userId="10df2315-9b75-44cc-b80f-ba6d5056c68d" providerId="ADAL" clId="{15649143-B901-42C6-AFC4-BB395B339E31}" dt="2024-09-23T09:04:12.165" v="683" actId="26606"/>
          <ac:spMkLst>
            <pc:docMk/>
            <pc:sldMk cId="1945904946" sldId="263"/>
            <ac:spMk id="66" creationId="{EA518CE4-E4D4-4D8A-980F-6D692AC96949}"/>
          </ac:spMkLst>
        </pc:spChg>
        <pc:spChg chg="add del">
          <ac:chgData name="Kari Karsrud Korslien" userId="10df2315-9b75-44cc-b80f-ba6d5056c68d" providerId="ADAL" clId="{15649143-B901-42C6-AFC4-BB395B339E31}" dt="2024-09-23T09:04:12.165" v="683" actId="26606"/>
          <ac:spMkLst>
            <pc:docMk/>
            <pc:sldMk cId="1945904946" sldId="263"/>
            <ac:spMk id="67" creationId="{F82BF3E2-EB0E-40D6-8835-2367A5316CA4}"/>
          </ac:spMkLst>
        </pc:spChg>
        <pc:spChg chg="add del">
          <ac:chgData name="Kari Karsrud Korslien" userId="10df2315-9b75-44cc-b80f-ba6d5056c68d" providerId="ADAL" clId="{15649143-B901-42C6-AFC4-BB395B339E31}" dt="2024-09-23T09:04:12.165" v="683" actId="26606"/>
          <ac:spMkLst>
            <pc:docMk/>
            <pc:sldMk cId="1945904946" sldId="263"/>
            <ac:spMk id="68" creationId="{481E86DD-89E6-42B2-8675-84B7C56BFF7D}"/>
          </ac:spMkLst>
        </pc:spChg>
        <pc:spChg chg="add del">
          <ac:chgData name="Kari Karsrud Korslien" userId="10df2315-9b75-44cc-b80f-ba6d5056c68d" providerId="ADAL" clId="{15649143-B901-42C6-AFC4-BB395B339E31}" dt="2024-09-23T09:04:12.165" v="683" actId="26606"/>
          <ac:spMkLst>
            <pc:docMk/>
            <pc:sldMk cId="1945904946" sldId="263"/>
            <ac:spMk id="69" creationId="{5EFE9E4D-D93B-4B04-A3B5-234F5DBB9EAE}"/>
          </ac:spMkLst>
        </pc:spChg>
        <pc:spChg chg="add del">
          <ac:chgData name="Kari Karsrud Korslien" userId="10df2315-9b75-44cc-b80f-ba6d5056c68d" providerId="ADAL" clId="{15649143-B901-42C6-AFC4-BB395B339E31}" dt="2024-09-23T09:04:12.165" v="682" actId="26606"/>
          <ac:spMkLst>
            <pc:docMk/>
            <pc:sldMk cId="1945904946" sldId="263"/>
            <ac:spMk id="71" creationId="{ED704EFE-42E8-4C4D-AF32-312001F77215}"/>
          </ac:spMkLst>
        </pc:spChg>
        <pc:spChg chg="add del">
          <ac:chgData name="Kari Karsrud Korslien" userId="10df2315-9b75-44cc-b80f-ba6d5056c68d" providerId="ADAL" clId="{15649143-B901-42C6-AFC4-BB395B339E31}" dt="2024-09-23T08:59:14.886" v="678" actId="26606"/>
          <ac:spMkLst>
            <pc:docMk/>
            <pc:sldMk cId="1945904946" sldId="263"/>
            <ac:spMk id="74" creationId="{72A4EC06-1934-41CA-947A-1A2AD663408A}"/>
          </ac:spMkLst>
        </pc:spChg>
        <pc:graphicFrameChg chg="add mod">
          <ac:chgData name="Kari Karsrud Korslien" userId="10df2315-9b75-44cc-b80f-ba6d5056c68d" providerId="ADAL" clId="{15649143-B901-42C6-AFC4-BB395B339E31}" dt="2024-09-13T11:03:41.487" v="353"/>
          <ac:graphicFrameMkLst>
            <pc:docMk/>
            <pc:sldMk cId="1945904946" sldId="263"/>
            <ac:graphicFrameMk id="3" creationId="{F462A2E1-711A-DB5C-159C-0829B38E9C82}"/>
          </ac:graphicFrameMkLst>
        </pc:graphicFrameChg>
        <pc:graphicFrameChg chg="add mod">
          <ac:chgData name="Kari Karsrud Korslien" userId="10df2315-9b75-44cc-b80f-ba6d5056c68d" providerId="ADAL" clId="{15649143-B901-42C6-AFC4-BB395B339E31}" dt="2024-09-13T11:03:40.831" v="352"/>
          <ac:graphicFrameMkLst>
            <pc:docMk/>
            <pc:sldMk cId="1945904946" sldId="263"/>
            <ac:graphicFrameMk id="5" creationId="{CBAB790B-022A-ACAC-D427-CBEAC2145272}"/>
          </ac:graphicFrameMkLst>
        </pc:graphicFrameChg>
        <pc:graphicFrameChg chg="add mod">
          <ac:chgData name="Kari Karsrud Korslien" userId="10df2315-9b75-44cc-b80f-ba6d5056c68d" providerId="ADAL" clId="{15649143-B901-42C6-AFC4-BB395B339E31}" dt="2024-09-13T11:03:40.185" v="351"/>
          <ac:graphicFrameMkLst>
            <pc:docMk/>
            <pc:sldMk cId="1945904946" sldId="263"/>
            <ac:graphicFrameMk id="7" creationId="{60A8111C-B33E-C99E-34F7-2296B1D1DCB8}"/>
          </ac:graphicFrameMkLst>
        </pc:graphicFrameChg>
        <pc:picChg chg="add del mod ord">
          <ac:chgData name="Kari Karsrud Korslien" userId="10df2315-9b75-44cc-b80f-ba6d5056c68d" providerId="ADAL" clId="{15649143-B901-42C6-AFC4-BB395B339E31}" dt="2024-09-13T11:13:52.089" v="392" actId="21"/>
          <ac:picMkLst>
            <pc:docMk/>
            <pc:sldMk cId="1945904946" sldId="263"/>
            <ac:picMk id="6" creationId="{39B41C62-E373-19F3-7AA2-B7A04CDF0453}"/>
          </ac:picMkLst>
        </pc:picChg>
        <pc:picChg chg="add mod ord">
          <ac:chgData name="Kari Karsrud Korslien" userId="10df2315-9b75-44cc-b80f-ba6d5056c68d" providerId="ADAL" clId="{15649143-B901-42C6-AFC4-BB395B339E31}" dt="2024-09-23T09:04:12.165" v="683" actId="26606"/>
          <ac:picMkLst>
            <pc:docMk/>
            <pc:sldMk cId="1945904946" sldId="263"/>
            <ac:picMk id="8" creationId="{42F11455-5BE9-D4C1-D3F9-FD43E72A52BE}"/>
          </ac:picMkLst>
        </pc:picChg>
        <pc:picChg chg="add mod ord">
          <ac:chgData name="Kari Karsrud Korslien" userId="10df2315-9b75-44cc-b80f-ba6d5056c68d" providerId="ADAL" clId="{15649143-B901-42C6-AFC4-BB395B339E31}" dt="2024-09-23T09:04:12.165" v="683" actId="26606"/>
          <ac:picMkLst>
            <pc:docMk/>
            <pc:sldMk cId="1945904946" sldId="263"/>
            <ac:picMk id="9" creationId="{4DD43717-8D90-4C04-ECBA-46AB135E2819}"/>
          </ac:picMkLst>
        </pc:picChg>
        <pc:picChg chg="add mod ord">
          <ac:chgData name="Kari Karsrud Korslien" userId="10df2315-9b75-44cc-b80f-ba6d5056c68d" providerId="ADAL" clId="{15649143-B901-42C6-AFC4-BB395B339E31}" dt="2024-09-23T09:04:12.165" v="683" actId="26606"/>
          <ac:picMkLst>
            <pc:docMk/>
            <pc:sldMk cId="1945904946" sldId="263"/>
            <ac:picMk id="10" creationId="{E6A6BD60-02E7-1922-3653-0229BA810732}"/>
          </ac:picMkLst>
        </pc:picChg>
        <pc:picChg chg="add mod ord">
          <ac:chgData name="Kari Karsrud Korslien" userId="10df2315-9b75-44cc-b80f-ba6d5056c68d" providerId="ADAL" clId="{15649143-B901-42C6-AFC4-BB395B339E31}" dt="2024-09-23T09:04:12.165" v="683" actId="26606"/>
          <ac:picMkLst>
            <pc:docMk/>
            <pc:sldMk cId="1945904946" sldId="263"/>
            <ac:picMk id="11" creationId="{61B96E0F-B0D6-A834-553A-7825F422A0F5}"/>
          </ac:picMkLst>
        </pc:picChg>
        <pc:picChg chg="add mod ord">
          <ac:chgData name="Kari Karsrud Korslien" userId="10df2315-9b75-44cc-b80f-ba6d5056c68d" providerId="ADAL" clId="{15649143-B901-42C6-AFC4-BB395B339E31}" dt="2024-09-23T09:04:12.165" v="683" actId="26606"/>
          <ac:picMkLst>
            <pc:docMk/>
            <pc:sldMk cId="1945904946" sldId="263"/>
            <ac:picMk id="12" creationId="{1B862F40-228A-0C2F-0E3C-E7B5BBE7FEFB}"/>
          </ac:picMkLst>
        </pc:picChg>
        <pc:picChg chg="add del mod ord">
          <ac:chgData name="Kari Karsrud Korslien" userId="10df2315-9b75-44cc-b80f-ba6d5056c68d" providerId="ADAL" clId="{15649143-B901-42C6-AFC4-BB395B339E31}" dt="2024-09-23T09:04:12.165" v="683" actId="26606"/>
          <ac:picMkLst>
            <pc:docMk/>
            <pc:sldMk cId="1945904946" sldId="263"/>
            <ac:picMk id="24" creationId="{3565D413-220A-101B-8C52-060324BA6B7D}"/>
          </ac:picMkLst>
        </pc:picChg>
      </pc:sldChg>
      <pc:sldChg chg="addSp modSp new del mod setBg">
        <pc:chgData name="Kari Karsrud Korslien" userId="10df2315-9b75-44cc-b80f-ba6d5056c68d" providerId="ADAL" clId="{15649143-B901-42C6-AFC4-BB395B339E31}" dt="2024-09-23T09:08:49.037" v="698" actId="2696"/>
        <pc:sldMkLst>
          <pc:docMk/>
          <pc:sldMk cId="657354300" sldId="264"/>
        </pc:sldMkLst>
        <pc:spChg chg="add">
          <ac:chgData name="Kari Karsrud Korslien" userId="10df2315-9b75-44cc-b80f-ba6d5056c68d" providerId="ADAL" clId="{15649143-B901-42C6-AFC4-BB395B339E31}" dt="2024-09-23T09:05:20.840" v="686" actId="26606"/>
          <ac:spMkLst>
            <pc:docMk/>
            <pc:sldMk cId="657354300" sldId="264"/>
            <ac:spMk id="7" creationId="{F9F810E4-139D-4D0F-A81C-2783F58690D1}"/>
          </ac:spMkLst>
        </pc:spChg>
        <pc:spChg chg="add">
          <ac:chgData name="Kari Karsrud Korslien" userId="10df2315-9b75-44cc-b80f-ba6d5056c68d" providerId="ADAL" clId="{15649143-B901-42C6-AFC4-BB395B339E31}" dt="2024-09-23T09:05:20.840" v="686" actId="26606"/>
          <ac:spMkLst>
            <pc:docMk/>
            <pc:sldMk cId="657354300" sldId="264"/>
            <ac:spMk id="9" creationId="{2F9488A2-8E53-4B40-81EA-EF0126290E98}"/>
          </ac:spMkLst>
        </pc:spChg>
        <pc:picChg chg="add mod">
          <ac:chgData name="Kari Karsrud Korslien" userId="10df2315-9b75-44cc-b80f-ba6d5056c68d" providerId="ADAL" clId="{15649143-B901-42C6-AFC4-BB395B339E31}" dt="2024-09-23T09:06:11.666" v="693" actId="14100"/>
          <ac:picMkLst>
            <pc:docMk/>
            <pc:sldMk cId="657354300" sldId="264"/>
            <ac:picMk id="2" creationId="{60359C20-2BD0-8BCF-9187-966EE0F27E65}"/>
          </ac:picMkLst>
        </pc:picChg>
      </pc:sldChg>
      <pc:sldChg chg="addSp modSp new mod">
        <pc:chgData name="Kari Karsrud Korslien" userId="10df2315-9b75-44cc-b80f-ba6d5056c68d" providerId="ADAL" clId="{15649143-B901-42C6-AFC4-BB395B339E31}" dt="2024-09-23T09:31:18.834" v="740" actId="1076"/>
        <pc:sldMkLst>
          <pc:docMk/>
          <pc:sldMk cId="3097986753" sldId="265"/>
        </pc:sldMkLst>
        <pc:picChg chg="add mod">
          <ac:chgData name="Kari Karsrud Korslien" userId="10df2315-9b75-44cc-b80f-ba6d5056c68d" providerId="ADAL" clId="{15649143-B901-42C6-AFC4-BB395B339E31}" dt="2024-09-23T09:08:20.492" v="697" actId="14100"/>
          <ac:picMkLst>
            <pc:docMk/>
            <pc:sldMk cId="3097986753" sldId="265"/>
            <ac:picMk id="2" creationId="{C172BD93-0F48-5900-30AB-9732349F3A41}"/>
          </ac:picMkLst>
        </pc:picChg>
        <pc:picChg chg="add mod">
          <ac:chgData name="Kari Karsrud Korslien" userId="10df2315-9b75-44cc-b80f-ba6d5056c68d" providerId="ADAL" clId="{15649143-B901-42C6-AFC4-BB395B339E31}" dt="2024-09-23T09:29:29.554" v="729" actId="14100"/>
          <ac:picMkLst>
            <pc:docMk/>
            <pc:sldMk cId="3097986753" sldId="265"/>
            <ac:picMk id="3" creationId="{69C30CC1-8D05-D7A1-4C81-8BD1AA9C2DEC}"/>
          </ac:picMkLst>
        </pc:picChg>
        <pc:picChg chg="add mod">
          <ac:chgData name="Kari Karsrud Korslien" userId="10df2315-9b75-44cc-b80f-ba6d5056c68d" providerId="ADAL" clId="{15649143-B901-42C6-AFC4-BB395B339E31}" dt="2024-09-23T09:31:18.834" v="740" actId="1076"/>
          <ac:picMkLst>
            <pc:docMk/>
            <pc:sldMk cId="3097986753" sldId="265"/>
            <ac:picMk id="4" creationId="{8B8BF9DE-438E-F028-084C-6D2D4D04BD89}"/>
          </ac:picMkLst>
        </pc:picChg>
      </pc:sldChg>
      <pc:sldChg chg="addSp delSp modSp new mod setBg">
        <pc:chgData name="Kari Karsrud Korslien" userId="10df2315-9b75-44cc-b80f-ba6d5056c68d" providerId="ADAL" clId="{15649143-B901-42C6-AFC4-BB395B339E31}" dt="2024-09-23T09:29:22.882" v="728" actId="1076"/>
        <pc:sldMkLst>
          <pc:docMk/>
          <pc:sldMk cId="1753282532" sldId="266"/>
        </pc:sldMkLst>
        <pc:spChg chg="add del">
          <ac:chgData name="Kari Karsrud Korslien" userId="10df2315-9b75-44cc-b80f-ba6d5056c68d" providerId="ADAL" clId="{15649143-B901-42C6-AFC4-BB395B339E31}" dt="2024-09-23T09:10:15.121" v="704" actId="26606"/>
          <ac:spMkLst>
            <pc:docMk/>
            <pc:sldMk cId="1753282532" sldId="266"/>
            <ac:spMk id="7" creationId="{6DB3BD9E-E9E5-4FE1-8F3B-B32A5E56E1DA}"/>
          </ac:spMkLst>
        </pc:spChg>
        <pc:spChg chg="add del">
          <ac:chgData name="Kari Karsrud Korslien" userId="10df2315-9b75-44cc-b80f-ba6d5056c68d" providerId="ADAL" clId="{15649143-B901-42C6-AFC4-BB395B339E31}" dt="2024-09-23T09:10:15.121" v="704" actId="26606"/>
          <ac:spMkLst>
            <pc:docMk/>
            <pc:sldMk cId="1753282532" sldId="266"/>
            <ac:spMk id="9" creationId="{8F566212-BF1A-4B26-9F2A-EC11D81A0029}"/>
          </ac:spMkLst>
        </pc:spChg>
        <pc:picChg chg="add mod">
          <ac:chgData name="Kari Karsrud Korslien" userId="10df2315-9b75-44cc-b80f-ba6d5056c68d" providerId="ADAL" clId="{15649143-B901-42C6-AFC4-BB395B339E31}" dt="2024-09-23T09:10:15.121" v="704" actId="26606"/>
          <ac:picMkLst>
            <pc:docMk/>
            <pc:sldMk cId="1753282532" sldId="266"/>
            <ac:picMk id="2" creationId="{981DD1CD-5DA4-0B7F-DBBE-D5B9FB3389A7}"/>
          </ac:picMkLst>
        </pc:picChg>
        <pc:picChg chg="add mod">
          <ac:chgData name="Kari Karsrud Korslien" userId="10df2315-9b75-44cc-b80f-ba6d5056c68d" providerId="ADAL" clId="{15649143-B901-42C6-AFC4-BB395B339E31}" dt="2024-09-23T09:29:22.882" v="728" actId="1076"/>
          <ac:picMkLst>
            <pc:docMk/>
            <pc:sldMk cId="1753282532" sldId="266"/>
            <ac:picMk id="3" creationId="{67900C43-4DE5-9E8D-31AB-E86BA92266C5}"/>
          </ac:picMkLst>
        </pc:picChg>
      </pc:sldChg>
      <pc:sldChg chg="addSp modSp new mod">
        <pc:chgData name="Kari Karsrud Korslien" userId="10df2315-9b75-44cc-b80f-ba6d5056c68d" providerId="ADAL" clId="{15649143-B901-42C6-AFC4-BB395B339E31}" dt="2024-09-23T09:29:56.646" v="733" actId="1076"/>
        <pc:sldMkLst>
          <pc:docMk/>
          <pc:sldMk cId="3127213727" sldId="267"/>
        </pc:sldMkLst>
        <pc:picChg chg="add mod">
          <ac:chgData name="Kari Karsrud Korslien" userId="10df2315-9b75-44cc-b80f-ba6d5056c68d" providerId="ADAL" clId="{15649143-B901-42C6-AFC4-BB395B339E31}" dt="2024-09-23T09:11:00.801" v="710" actId="14100"/>
          <ac:picMkLst>
            <pc:docMk/>
            <pc:sldMk cId="3127213727" sldId="267"/>
            <ac:picMk id="2" creationId="{EC8C509D-E8DA-066A-69E8-10BFC3C94579}"/>
          </ac:picMkLst>
        </pc:picChg>
        <pc:picChg chg="add mod">
          <ac:chgData name="Kari Karsrud Korslien" userId="10df2315-9b75-44cc-b80f-ba6d5056c68d" providerId="ADAL" clId="{15649143-B901-42C6-AFC4-BB395B339E31}" dt="2024-09-23T09:29:56.646" v="733" actId="1076"/>
          <ac:picMkLst>
            <pc:docMk/>
            <pc:sldMk cId="3127213727" sldId="267"/>
            <ac:picMk id="3" creationId="{A9E2237E-7FFB-22C6-3806-32EBE599645D}"/>
          </ac:picMkLst>
        </pc:picChg>
      </pc:sldChg>
      <pc:sldChg chg="addSp modSp new mod">
        <pc:chgData name="Kari Karsrud Korslien" userId="10df2315-9b75-44cc-b80f-ba6d5056c68d" providerId="ADAL" clId="{15649143-B901-42C6-AFC4-BB395B339E31}" dt="2024-09-23T09:30:33.016" v="736" actId="1076"/>
        <pc:sldMkLst>
          <pc:docMk/>
          <pc:sldMk cId="2436288064" sldId="268"/>
        </pc:sldMkLst>
        <pc:picChg chg="add mod">
          <ac:chgData name="Kari Karsrud Korslien" userId="10df2315-9b75-44cc-b80f-ba6d5056c68d" providerId="ADAL" clId="{15649143-B901-42C6-AFC4-BB395B339E31}" dt="2024-09-23T09:30:33.016" v="736" actId="1076"/>
          <ac:picMkLst>
            <pc:docMk/>
            <pc:sldMk cId="2436288064" sldId="268"/>
            <ac:picMk id="2" creationId="{E8B6587C-7696-EC20-024B-09E137F1BD80}"/>
          </ac:picMkLst>
        </pc:picChg>
        <pc:picChg chg="add mod">
          <ac:chgData name="Kari Karsrud Korslien" userId="10df2315-9b75-44cc-b80f-ba6d5056c68d" providerId="ADAL" clId="{15649143-B901-42C6-AFC4-BB395B339E31}" dt="2024-09-23T09:30:21.506" v="735" actId="1076"/>
          <ac:picMkLst>
            <pc:docMk/>
            <pc:sldMk cId="2436288064" sldId="268"/>
            <ac:picMk id="3" creationId="{A4C82696-827F-E573-81E9-6BB5AD8BD86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E8AA43-0072-4B2C-8E62-C3EDC3BB210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3F1EBFC-D6D7-4536-8D4A-993CA752C503}" type="pres">
      <dgm:prSet presAssocID="{22E8AA43-0072-4B2C-8E62-C3EDC3BB210B}" presName="diagram" presStyleCnt="0">
        <dgm:presLayoutVars>
          <dgm:dir/>
          <dgm:resizeHandles val="exact"/>
        </dgm:presLayoutVars>
      </dgm:prSet>
      <dgm:spPr/>
    </dgm:pt>
  </dgm:ptLst>
  <dgm:cxnLst>
    <dgm:cxn modelId="{5BD57710-EA26-40BC-80D9-8982B55F3BA6}" type="presOf" srcId="{22E8AA43-0072-4B2C-8E62-C3EDC3BB210B}" destId="{B3F1EBFC-D6D7-4536-8D4A-993CA752C50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0BAAB-A295-41FA-ADFD-77414253168F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7961E-9147-4867-85FB-796A5C1B81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513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7961E-9147-4867-85FB-796A5C1B817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8045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har hatt flere store fellesprosjekter på tvers av menigheter: Musikkmøter på tvers av generasjoner, dåpstradisjoner før og nå, gravferd før og nå, lokale gravferdskikker. Samarbeid med kommunen om sorgstøttetilbud, kulturprogram med </a:t>
            </a:r>
            <a:r>
              <a:rPr lang="nb-NO"/>
              <a:t>Gjøvik maleklubb.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7961E-9147-4867-85FB-796A5C1B817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632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5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62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22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3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27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3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4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75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60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7C478F1-26B5-44C9-823B-523B85B11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625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756E2BE-4F3D-FAA3-16EB-EC0684EFC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818" y="685801"/>
            <a:ext cx="3057379" cy="3046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cap="all" spc="300" baseline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Diakonihuset Gjøvik </a:t>
            </a:r>
            <a:br>
              <a:rPr lang="en-US" sz="2000" kern="1200" cap="all" spc="300" baseline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cap="all" spc="300" baseline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En presentasjon for Menighetsrådet i Snertingdal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5ABE391-0E78-4FD8-FB20-60F3E132B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468" y="4140200"/>
            <a:ext cx="3567332" cy="20320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Samarbeid med diakonien lokalt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Forventningsavklaring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Diakonale utfordringer og prioriteringer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Besøkstjeneste: kurs og veiledning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FA2D8B2-0D7B-8D86-8A8D-C4F8AE08A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333"/>
          <a:stretch/>
        </p:blipFill>
        <p:spPr>
          <a:xfrm>
            <a:off x="7243849" y="32971"/>
            <a:ext cx="4701717" cy="68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50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81DD1CD-5DA4-0B7F-DBBE-D5B9FB33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33" y="226931"/>
            <a:ext cx="11011363" cy="619389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7900C43-4DE5-9E8D-31AB-E86BA9226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544" y="0"/>
            <a:ext cx="1381456" cy="200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82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C8C509D-E8DA-066A-69E8-10BFC3C94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95" y="273653"/>
            <a:ext cx="11380682" cy="640163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9E2237E-7FFB-22C6-3806-32EBE5996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815" y="0"/>
            <a:ext cx="1383912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13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8B6587C-7696-EC20-024B-09E137F1B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54" y="60213"/>
            <a:ext cx="11421469" cy="642457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4C82696-827F-E573-81E9-6BB5AD8BD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088" y="0"/>
            <a:ext cx="1383912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88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100538E-BCFA-08CB-0B78-7900700D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nb-NO" sz="3000"/>
              <a:t>Kort historikk</a:t>
            </a:r>
            <a:br>
              <a:rPr lang="nb-NO" sz="3000"/>
            </a:br>
            <a:endParaRPr lang="nb-NO" sz="3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A790-F792-922A-AB85-37EE177CC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76530"/>
            <a:ext cx="6118275" cy="3766589"/>
          </a:xfrm>
        </p:spPr>
        <p:txBody>
          <a:bodyPr>
            <a:normAutofit fontScale="92500"/>
          </a:bodyPr>
          <a:lstStyle/>
          <a:p>
            <a:r>
              <a:rPr lang="nb-NO" dirty="0"/>
              <a:t>Diakonihuset Gjøvik ble opprettet 20.02.2019</a:t>
            </a:r>
          </a:p>
          <a:p>
            <a:r>
              <a:rPr lang="nb-NO" dirty="0"/>
              <a:t>Et felles kompetansesenter med tilbud for hele kommunen</a:t>
            </a:r>
          </a:p>
          <a:p>
            <a:r>
              <a:rPr lang="nb-NO" dirty="0"/>
              <a:t>Diakoniutvalgene som viktigste samarbeidspartner</a:t>
            </a:r>
          </a:p>
          <a:p>
            <a:r>
              <a:rPr lang="nb-NO" dirty="0"/>
              <a:t>Lokale planer og diakonal profil</a:t>
            </a:r>
          </a:p>
          <a:p>
            <a:r>
              <a:rPr lang="nb-NO" dirty="0"/>
              <a:t>Diakonalt arbeid på tvers av menighetene</a:t>
            </a:r>
          </a:p>
          <a:p>
            <a:r>
              <a:rPr lang="nb-NO" dirty="0"/>
              <a:t>Diakonal profil med vekt på musikk og diakoni, sorg og samtale, grønn diakoni, fellesskapskultur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6B33FE6F-201F-898C-1A4A-43A6AFB898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9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2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308EC1B-4832-2801-539C-0167ACD8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Et bredt samarbeid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0AB0A8-B044-F50D-6F91-9C11DCD9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79288"/>
            <a:ext cx="6118275" cy="429291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1800" dirty="0"/>
              <a:t>Snertingdal har et bredt samarbeid med Diakonihuset Gjøvik: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Sorggrupper på Diakonihuset formiddag eller ettermiddag, oppstart høst og vår, og samtaletilbud etter avtale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Hobbygruppe på Diakonihuset der man tar med sin hobby og det er fellesskap 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SUPERUKA sommerskole for 4.-7. klassinger 1. uke i sommerferien, åpent for barn i hele kirkekommunen 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SUPERONSDAG for barn i alle aldre i Hunn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Syng med oss og DROP-IN-KIRKE i Engehaugen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Besøkstjeneste, tilpasses behov lokalt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2A5A9ED-171B-69C2-6B09-384B1DFEA7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9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73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63BF0B8-9347-7671-E4BD-1E883FC23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organisering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18A639-A675-E862-F5A4-6BC3EEC5F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76907"/>
            <a:ext cx="6118275" cy="414055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200" dirty="0"/>
              <a:t>Vi anbefaler at: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diakoniutvalg bestående av folk som er engasjert i diakoni, lokalsamfunn og menighet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1-2 personer er bindeledd mellom MR og DU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en er kontaktperson for besøkstjeneste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en er kontaktperson for KN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en inngår i arbeidsutvalg som planlegger fellessamlinger for diakoniutvalgene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alle diakoniutvalg inviteres til fellessamlinger hvert halvår</a:t>
            </a:r>
          </a:p>
          <a:p>
            <a:pPr>
              <a:lnSpc>
                <a:spcPct val="90000"/>
              </a:lnSpc>
            </a:pPr>
            <a:endParaRPr lang="nb-NO" sz="2200" dirty="0"/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7E57CE7B-E884-12A8-8ED0-87714EB34D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F7875E-5D05-ED57-B64E-F1E5EEE7F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nb-NO" sz="3000" dirty="0"/>
              <a:t>Diakoner som fagpersoner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A898FC-BB45-60CB-6077-6EBCC74EA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40" y="2146570"/>
            <a:ext cx="5118965" cy="37544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dirty="0"/>
              <a:t>Faglig ansvar</a:t>
            </a:r>
            <a:endParaRPr lang="nb-NO"/>
          </a:p>
          <a:p>
            <a:pPr>
              <a:lnSpc>
                <a:spcPct val="90000"/>
              </a:lnSpc>
            </a:pPr>
            <a:r>
              <a:rPr lang="nb-NO" dirty="0"/>
              <a:t>Grasrotstrategier</a:t>
            </a:r>
            <a:endParaRPr lang="nb-NO"/>
          </a:p>
          <a:p>
            <a:pPr>
              <a:lnSpc>
                <a:spcPct val="90000"/>
              </a:lnSpc>
            </a:pPr>
            <a:r>
              <a:rPr lang="nb-NO" dirty="0"/>
              <a:t>Samhandlingsstrategier</a:t>
            </a:r>
            <a:endParaRPr lang="nb-NO"/>
          </a:p>
          <a:p>
            <a:pPr>
              <a:lnSpc>
                <a:spcPct val="90000"/>
              </a:lnSpc>
            </a:pPr>
            <a:r>
              <a:rPr lang="nb-NO" dirty="0"/>
              <a:t>Relasjonsbygging</a:t>
            </a:r>
            <a:endParaRPr lang="nb-NO"/>
          </a:p>
          <a:p>
            <a:pPr>
              <a:lnSpc>
                <a:spcPct val="90000"/>
              </a:lnSpc>
            </a:pPr>
            <a:r>
              <a:rPr lang="nb-NO" dirty="0"/>
              <a:t>Nettverksarbeid</a:t>
            </a:r>
            <a:endParaRPr lang="nb-NO"/>
          </a:p>
          <a:p>
            <a:pPr>
              <a:lnSpc>
                <a:spcPct val="90000"/>
              </a:lnSpc>
            </a:pPr>
            <a:r>
              <a:rPr lang="nb-NO" dirty="0"/>
              <a:t>Tverrfaglig arbeid</a:t>
            </a:r>
            <a:endParaRPr lang="nb-NO"/>
          </a:p>
          <a:p>
            <a:pPr>
              <a:lnSpc>
                <a:spcPct val="90000"/>
              </a:lnSpc>
            </a:pPr>
            <a:r>
              <a:rPr lang="nb-NO" dirty="0"/>
              <a:t>Se- bedømme- handle</a:t>
            </a:r>
            <a:endParaRPr lang="nb-NO"/>
          </a:p>
          <a:p>
            <a:pPr>
              <a:lnSpc>
                <a:spcPct val="90000"/>
              </a:lnSpc>
            </a:pPr>
            <a:r>
              <a:rPr lang="nb-NO" dirty="0"/>
              <a:t>Use your talents (UYT)</a:t>
            </a:r>
            <a:endParaRPr lang="nb-NO"/>
          </a:p>
          <a:p>
            <a:pPr>
              <a:lnSpc>
                <a:spcPct val="90000"/>
              </a:lnSpc>
            </a:pP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3F6E4A5-4188-45CD-AA13-F66373FA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15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74A88CA-2F78-14C7-3F9D-E06F2E666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nb-NO" sz="3200" kern="1200" cap="all" spc="300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Ressurser lokalt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A62600-F2BD-C782-2DFB-8DDE72DD2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40" y="2146570"/>
            <a:ext cx="5118965" cy="375449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nb-NO" dirty="0"/>
              <a:t>Foreninger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b-NO" dirty="0"/>
              <a:t>Lag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b-NO" dirty="0"/>
              <a:t>Personlig erfaring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b-NO" dirty="0"/>
              <a:t>Enkelt personer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b-NO" dirty="0"/>
              <a:t>Lokal kunnskap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b-NO" dirty="0"/>
              <a:t>Skolen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b-NO" dirty="0"/>
              <a:t>Barnehager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b-NO" dirty="0"/>
              <a:t>Institusjoner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b-NO" dirty="0"/>
              <a:t>Bedrifter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b-NO" dirty="0"/>
              <a:t>Lokaler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nb-NO" dirty="0"/>
              <a:t>Råvarer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nb-NO" dirty="0"/>
          </a:p>
          <a:p>
            <a:pPr indent="-228600">
              <a:buFont typeface="Arial" panose="020B0604020202020204" pitchFamily="34" charset="0"/>
              <a:buChar char="•"/>
            </a:pPr>
            <a:endParaRPr lang="nb-NO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E2735C5D-727C-00F7-BC8A-9B12367CA1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1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A4AAAAA1-2209-8172-668E-4C50A21337C2}"/>
              </a:ext>
            </a:extLst>
          </p:cNvPr>
          <p:cNvSpPr txBox="1"/>
          <p:nvPr/>
        </p:nvSpPr>
        <p:spPr>
          <a:xfrm>
            <a:off x="3773511" y="2565089"/>
            <a:ext cx="2157210" cy="1221300"/>
          </a:xfrm>
          <a:custGeom>
            <a:avLst/>
            <a:gdLst>
              <a:gd name="connsiteX0" fmla="*/ 0 w 2157210"/>
              <a:gd name="connsiteY0" fmla="*/ 0 h 1221300"/>
              <a:gd name="connsiteX1" fmla="*/ 2157210 w 2157210"/>
              <a:gd name="connsiteY1" fmla="*/ 0 h 1221300"/>
              <a:gd name="connsiteX2" fmla="*/ 2157210 w 2157210"/>
              <a:gd name="connsiteY2" fmla="*/ 1221300 h 1221300"/>
              <a:gd name="connsiteX3" fmla="*/ 0 w 2157210"/>
              <a:gd name="connsiteY3" fmla="*/ 1221300 h 1221300"/>
              <a:gd name="connsiteX4" fmla="*/ 0 w 2157210"/>
              <a:gd name="connsiteY4" fmla="*/ 0 h 122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210" h="1221300" fill="none" extrusionOk="0">
                <a:moveTo>
                  <a:pt x="0" y="0"/>
                </a:moveTo>
                <a:cubicBezTo>
                  <a:pt x="720913" y="-33775"/>
                  <a:pt x="1132050" y="138873"/>
                  <a:pt x="2157210" y="0"/>
                </a:cubicBezTo>
                <a:cubicBezTo>
                  <a:pt x="2090522" y="327430"/>
                  <a:pt x="2195892" y="685608"/>
                  <a:pt x="2157210" y="1221300"/>
                </a:cubicBezTo>
                <a:cubicBezTo>
                  <a:pt x="1506966" y="1083970"/>
                  <a:pt x="761760" y="1083444"/>
                  <a:pt x="0" y="1221300"/>
                </a:cubicBezTo>
                <a:cubicBezTo>
                  <a:pt x="94735" y="849672"/>
                  <a:pt x="-67517" y="127587"/>
                  <a:pt x="0" y="0"/>
                </a:cubicBezTo>
                <a:close/>
              </a:path>
              <a:path w="2157210" h="1221300" stroke="0" extrusionOk="0">
                <a:moveTo>
                  <a:pt x="0" y="0"/>
                </a:moveTo>
                <a:cubicBezTo>
                  <a:pt x="584160" y="-101487"/>
                  <a:pt x="1554707" y="-162162"/>
                  <a:pt x="2157210" y="0"/>
                </a:cubicBezTo>
                <a:cubicBezTo>
                  <a:pt x="2207946" y="276324"/>
                  <a:pt x="2173307" y="891744"/>
                  <a:pt x="2157210" y="1221300"/>
                </a:cubicBezTo>
                <a:cubicBezTo>
                  <a:pt x="1241120" y="1271365"/>
                  <a:pt x="364429" y="1062851"/>
                  <a:pt x="0" y="1221300"/>
                </a:cubicBezTo>
                <a:cubicBezTo>
                  <a:pt x="-23735" y="1010908"/>
                  <a:pt x="-82802" y="27082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Dine ressurser</a:t>
            </a:r>
            <a:endParaRPr lang="nb-NO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2441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klær, person, innendørs, møbler&#10;&#10;Automatisk generert beskrivelse">
            <a:extLst>
              <a:ext uri="{FF2B5EF4-FFF2-40B4-BE49-F238E27FC236}">
                <a16:creationId xmlns:a16="http://schemas.microsoft.com/office/drawing/2014/main" id="{1B862F40-228A-0C2F-0E3C-E7B5BBE7F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r="3" b="3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Bilde 7" descr="Et bilde som inneholder møbler, innendørs, vegg, person&#10;&#10;Automatisk generert beskrivelse">
            <a:extLst>
              <a:ext uri="{FF2B5EF4-FFF2-40B4-BE49-F238E27FC236}">
                <a16:creationId xmlns:a16="http://schemas.microsoft.com/office/drawing/2014/main" id="{42F11455-5BE9-D4C1-D3F9-FD43E72A5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8" r="-2" b="19308"/>
          <a:stretch/>
        </p:blipFill>
        <p:spPr>
          <a:xfrm>
            <a:off x="4493434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E6A6BD60-02E7-1922-3653-0229BA8107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10" b="-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4" name="Bilde 23" descr="Et bilde som inneholder maling, bilderamme, Visuell kunst, Kunstverk&#10;&#10;Automatisk generert beskrivelse">
            <a:extLst>
              <a:ext uri="{FF2B5EF4-FFF2-40B4-BE49-F238E27FC236}">
                <a16:creationId xmlns:a16="http://schemas.microsoft.com/office/drawing/2014/main" id="{3565D413-220A-101B-8C52-060324BA6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0" r="2" b="20125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DD43717-8D90-4C04-ECBA-46AB135E28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172" r="21819"/>
          <a:stretch/>
        </p:blipFill>
        <p:spPr>
          <a:xfrm>
            <a:off x="2861892" y="3511296"/>
            <a:ext cx="4836673" cy="3346705"/>
          </a:xfrm>
          <a:custGeom>
            <a:avLst/>
            <a:gdLst/>
            <a:ahLst/>
            <a:cxnLst/>
            <a:rect l="l" t="t" r="r" b="b"/>
            <a:pathLst>
              <a:path w="4836673" h="3346705">
                <a:moveTo>
                  <a:pt x="1549963" y="0"/>
                </a:moveTo>
                <a:lnTo>
                  <a:pt x="4836673" y="0"/>
                </a:lnTo>
                <a:lnTo>
                  <a:pt x="3286710" y="3346705"/>
                </a:lnTo>
                <a:lnTo>
                  <a:pt x="3281133" y="3346705"/>
                </a:lnTo>
                <a:lnTo>
                  <a:pt x="2214905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1B96E0F-B0D6-A834-553A-7825F422A0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9178" b="-2"/>
          <a:stretch/>
        </p:blipFill>
        <p:spPr>
          <a:xfrm>
            <a:off x="-3" y="3511295"/>
            <a:ext cx="4213642" cy="3346705"/>
          </a:xfrm>
          <a:custGeom>
            <a:avLst/>
            <a:gdLst/>
            <a:ahLst/>
            <a:cxnLst/>
            <a:rect l="l" t="t" r="r" b="b"/>
            <a:pathLst>
              <a:path w="4213642" h="3346705">
                <a:moveTo>
                  <a:pt x="0" y="0"/>
                </a:moveTo>
                <a:lnTo>
                  <a:pt x="4213642" y="0"/>
                </a:lnTo>
                <a:lnTo>
                  <a:pt x="2663679" y="3346705"/>
                </a:lnTo>
                <a:lnTo>
                  <a:pt x="2658102" y="3346705"/>
                </a:lnTo>
                <a:lnTo>
                  <a:pt x="1591874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590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C6CE6A-465F-DFC2-4F95-E98D7A366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868681" cy="764177"/>
          </a:xfrm>
        </p:spPr>
        <p:txBody>
          <a:bodyPr/>
          <a:lstStyle/>
          <a:p>
            <a:r>
              <a:rPr lang="nb-NO" dirty="0"/>
              <a:t>Diakonihuset Gjøvik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3217536-64F9-AE85-E186-D8E4483DF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049" y="97972"/>
            <a:ext cx="4635501" cy="6728953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A9A240D-CFA5-EE37-29DF-1C0FD052C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221377"/>
            <a:ext cx="5706881" cy="512862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nb-NO" dirty="0"/>
              <a:t>Plattformens innhold</a:t>
            </a:r>
          </a:p>
          <a:p>
            <a:pPr lvl="0"/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Idegrunnlag for Diakonihuset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Prioriteringer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Organisering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Perioden 2024-2026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Nestekjærlighet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Samtale og sorgstøtte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Inkluderende fellesskap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Vern om skaperverket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Kamp for rettferdighet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Samarbeidspartnere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nb-NO" dirty="0"/>
          </a:p>
        </p:txBody>
      </p:sp>
      <p:graphicFrame>
        <p:nvGraphicFramePr>
          <p:cNvPr id="6" name="Plassholder for bilde 2">
            <a:extLst>
              <a:ext uri="{FF2B5EF4-FFF2-40B4-BE49-F238E27FC236}">
                <a16:creationId xmlns:a16="http://schemas.microsoft.com/office/drawing/2014/main" id="{17C3079E-1EDC-DE88-0E9E-839BC08328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892374"/>
              </p:ext>
            </p:extLst>
          </p:nvPr>
        </p:nvGraphicFramePr>
        <p:xfrm>
          <a:off x="9043882" y="1968963"/>
          <a:ext cx="2311505" cy="3892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5894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172BD93-0F48-5900-30AB-9732349F3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071" y="325379"/>
            <a:ext cx="11673617" cy="656641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9C30CC1-8D05-D7A1-4C81-8BD1AA9C2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234" y="0"/>
            <a:ext cx="1282015" cy="1862296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B8BF9DE-438E-F028-084C-6D2D4D04B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4285" y="50800"/>
            <a:ext cx="1383912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6753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242E41"/>
      </a:dk2>
      <a:lt2>
        <a:srgbClr val="E8E6E2"/>
      </a:lt2>
      <a:accent1>
        <a:srgbClr val="769CE6"/>
      </a:accent1>
      <a:accent2>
        <a:srgbClr val="36AFD7"/>
      </a:accent2>
      <a:accent3>
        <a:srgbClr val="4CB2A1"/>
      </a:accent3>
      <a:accent4>
        <a:srgbClr val="47B876"/>
      </a:accent4>
      <a:accent5>
        <a:srgbClr val="42BB42"/>
      </a:accent5>
      <a:accent6>
        <a:srgbClr val="74B346"/>
      </a:accent6>
      <a:hlink>
        <a:srgbClr val="948059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4478</TotalTime>
  <Words>309</Words>
  <Application>Microsoft Office PowerPoint</Application>
  <PresentationFormat>Widescreen</PresentationFormat>
  <Paragraphs>67</Paragraphs>
  <Slides>12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7" baseType="lpstr">
      <vt:lpstr>Aptos</vt:lpstr>
      <vt:lpstr>Arial</vt:lpstr>
      <vt:lpstr>Gill Sans MT</vt:lpstr>
      <vt:lpstr>Goudy Old Style</vt:lpstr>
      <vt:lpstr>ClassicFrameVTI</vt:lpstr>
      <vt:lpstr>Diakonihuset Gjøvik  En presentasjon for Menighetsrådet i Snertingdal </vt:lpstr>
      <vt:lpstr>Kort historikk </vt:lpstr>
      <vt:lpstr>Et bredt samarbeid</vt:lpstr>
      <vt:lpstr>organisering</vt:lpstr>
      <vt:lpstr>Diakoner som fagpersoner</vt:lpstr>
      <vt:lpstr>Ressurser lokalt</vt:lpstr>
      <vt:lpstr>PowerPoint-presentasjon</vt:lpstr>
      <vt:lpstr>Diakonihuset Gjøvik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 Karsrud Korslien</dc:creator>
  <cp:lastModifiedBy>Kari Karsrud Korslien</cp:lastModifiedBy>
  <cp:revision>1</cp:revision>
  <cp:lastPrinted>2024-09-12T07:36:42Z</cp:lastPrinted>
  <dcterms:created xsi:type="dcterms:W3CDTF">2024-09-10T09:04:51Z</dcterms:created>
  <dcterms:modified xsi:type="dcterms:W3CDTF">2024-09-23T09:31:19Z</dcterms:modified>
</cp:coreProperties>
</file>