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7" r:id="rId5"/>
    <p:sldId id="258" r:id="rId6"/>
    <p:sldId id="261" r:id="rId7"/>
    <p:sldId id="262" r:id="rId8"/>
    <p:sldId id="263" r:id="rId9"/>
    <p:sldId id="264" r:id="rId10"/>
    <p:sldId id="260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D785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iddels stil 3 – utheving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iddels stil 1 – uthev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iddels stil 1 – uthevin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86397"/>
  </p:normalViewPr>
  <p:slideViewPr>
    <p:cSldViewPr snapToGrid="0" snapToObjects="1" showGuides="1">
      <p:cViewPr varScale="1">
        <p:scale>
          <a:sx n="71" d="100"/>
          <a:sy n="71" d="100"/>
        </p:scale>
        <p:origin x="1138" y="4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237" d="100"/>
          <a:sy n="237" d="100"/>
        </p:scale>
        <p:origin x="743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ila Synøve Sveen" userId="50e2c35c-ef42-430f-b296-39a849a9ff5c" providerId="ADAL" clId="{15479B5E-FA01-4E08-B426-37429E32DEC8}"/>
    <pc:docChg chg="custSel modSld">
      <pc:chgData name="Laila Synøve Sveen" userId="50e2c35c-ef42-430f-b296-39a849a9ff5c" providerId="ADAL" clId="{15479B5E-FA01-4E08-B426-37429E32DEC8}" dt="2026-10-29T14:17:41.467" v="3" actId="478"/>
      <pc:docMkLst>
        <pc:docMk/>
      </pc:docMkLst>
      <pc:sldChg chg="delSp mod">
        <pc:chgData name="Laila Synøve Sveen" userId="50e2c35c-ef42-430f-b296-39a849a9ff5c" providerId="ADAL" clId="{15479B5E-FA01-4E08-B426-37429E32DEC8}" dt="2026-10-29T14:17:27.580" v="1" actId="478"/>
        <pc:sldMkLst>
          <pc:docMk/>
          <pc:sldMk cId="3826382847" sldId="257"/>
        </pc:sldMkLst>
        <pc:spChg chg="del">
          <ac:chgData name="Laila Synøve Sveen" userId="50e2c35c-ef42-430f-b296-39a849a9ff5c" providerId="ADAL" clId="{15479B5E-FA01-4E08-B426-37429E32DEC8}" dt="2026-10-29T14:17:27.580" v="1" actId="478"/>
          <ac:spMkLst>
            <pc:docMk/>
            <pc:sldMk cId="3826382847" sldId="257"/>
            <ac:spMk id="5" creationId="{615BE1ED-A39E-F642-8DF4-7022C7B8A2C6}"/>
          </ac:spMkLst>
        </pc:spChg>
        <pc:spChg chg="del">
          <ac:chgData name="Laila Synøve Sveen" userId="50e2c35c-ef42-430f-b296-39a849a9ff5c" providerId="ADAL" clId="{15479B5E-FA01-4E08-B426-37429E32DEC8}" dt="2026-10-29T14:17:25.321" v="0" actId="478"/>
          <ac:spMkLst>
            <pc:docMk/>
            <pc:sldMk cId="3826382847" sldId="257"/>
            <ac:spMk id="6" creationId="{6B2BC670-A605-BC4C-A9CA-3BD897D717B8}"/>
          </ac:spMkLst>
        </pc:spChg>
      </pc:sldChg>
      <pc:sldChg chg="delSp mod">
        <pc:chgData name="Laila Synøve Sveen" userId="50e2c35c-ef42-430f-b296-39a849a9ff5c" providerId="ADAL" clId="{15479B5E-FA01-4E08-B426-37429E32DEC8}" dt="2026-10-29T14:17:41.467" v="3" actId="478"/>
        <pc:sldMkLst>
          <pc:docMk/>
          <pc:sldMk cId="2505499296" sldId="260"/>
        </pc:sldMkLst>
        <pc:spChg chg="del">
          <ac:chgData name="Laila Synøve Sveen" userId="50e2c35c-ef42-430f-b296-39a849a9ff5c" providerId="ADAL" clId="{15479B5E-FA01-4E08-B426-37429E32DEC8}" dt="2026-10-29T14:17:39.692" v="2" actId="478"/>
          <ac:spMkLst>
            <pc:docMk/>
            <pc:sldMk cId="2505499296" sldId="260"/>
            <ac:spMk id="4" creationId="{FB88D74E-58F4-124E-B28C-0F152B678DFB}"/>
          </ac:spMkLst>
        </pc:spChg>
        <pc:spChg chg="del">
          <ac:chgData name="Laila Synøve Sveen" userId="50e2c35c-ef42-430f-b296-39a849a9ff5c" providerId="ADAL" clId="{15479B5E-FA01-4E08-B426-37429E32DEC8}" dt="2026-10-29T14:17:41.467" v="3" actId="478"/>
          <ac:spMkLst>
            <pc:docMk/>
            <pc:sldMk cId="2505499296" sldId="260"/>
            <ac:spMk id="5" creationId="{3AC2A0D7-F195-404E-AC18-DC3FF6417A0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56AAC931-83C2-D84A-8052-05B401C126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855785" y="599831"/>
            <a:ext cx="5504534" cy="261815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/>
            </a:lvl1pPr>
          </a:lstStyle>
          <a:p>
            <a:endParaRPr lang="nb-NO" sz="1050" b="1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EC343C9-69AF-4248-884B-D0BA474107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92261" y="8683991"/>
            <a:ext cx="868057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/>
            </a:lvl1pPr>
          </a:lstStyle>
          <a:p>
            <a:fld id="{4E0461F7-D857-C446-A98B-4029FE3B4E9C}" type="datetimeFigureOut">
              <a:rPr lang="nb-NO" sz="800" smtClean="0">
                <a:solidFill>
                  <a:schemeClr val="accent1">
                    <a:lumMod val="75000"/>
                  </a:schemeClr>
                </a:solidFill>
              </a:rPr>
              <a:t>29.10.2026</a:t>
            </a:fld>
            <a:endParaRPr lang="nb-NO" sz="8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B63DACA-4D38-9949-A817-0FED2F6222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90538" y="8685213"/>
            <a:ext cx="4902626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/>
            </a:lvl1pPr>
          </a:lstStyle>
          <a:p>
            <a:endParaRPr lang="nb-NO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18E8236-640B-574F-81E2-680AC6868A6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459415" y="8685213"/>
            <a:ext cx="257908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/>
            </a:lvl1pPr>
          </a:lstStyle>
          <a:p>
            <a:pPr algn="l"/>
            <a:fld id="{6BEA7848-70C2-8844-A54F-DF108F0BB837}" type="slidenum">
              <a:rPr lang="nb-NO" sz="800" smtClean="0">
                <a:solidFill>
                  <a:schemeClr val="accent1">
                    <a:lumMod val="75000"/>
                  </a:schemeClr>
                </a:solidFill>
              </a:rPr>
              <a:pPr algn="l"/>
              <a:t>‹#›</a:t>
            </a:fld>
            <a:endParaRPr lang="nb-NO" sz="8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7C369A1-D51D-6E4D-BB6C-6E9A038EA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681" y="22939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38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opptekst 1">
            <a:extLst>
              <a:ext uri="{FF2B5EF4-FFF2-40B4-BE49-F238E27FC236}">
                <a16:creationId xmlns:a16="http://schemas.microsoft.com/office/drawing/2014/main" id="{427665F2-632E-A346-BAA5-478D1F57DD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043904" y="599831"/>
            <a:ext cx="5128296" cy="261815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 b="1"/>
            </a:lvl1pPr>
          </a:lstStyle>
          <a:p>
            <a:endParaRPr lang="nb-NO" sz="1050" dirty="0"/>
          </a:p>
        </p:txBody>
      </p:sp>
      <p:sp>
        <p:nvSpPr>
          <p:cNvPr id="9" name="Plassholder for dato 2">
            <a:extLst>
              <a:ext uri="{FF2B5EF4-FFF2-40B4-BE49-F238E27FC236}">
                <a16:creationId xmlns:a16="http://schemas.microsoft.com/office/drawing/2014/main" id="{60965A70-FF2D-5841-BF99-6324283CD9F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339962" y="8683991"/>
            <a:ext cx="832238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E0461F7-D857-C446-A98B-4029FE3B4E9C}" type="datetimeFigureOut">
              <a:rPr lang="nb-NO" sz="800" smtClean="0"/>
              <a:pPr/>
              <a:t>29.10.2026</a:t>
            </a:fld>
            <a:endParaRPr lang="nb-NO" sz="800"/>
          </a:p>
        </p:txBody>
      </p:sp>
      <p:sp>
        <p:nvSpPr>
          <p:cNvPr id="10" name="Plassholder for bunntekst 3">
            <a:extLst>
              <a:ext uri="{FF2B5EF4-FFF2-40B4-BE49-F238E27FC236}">
                <a16:creationId xmlns:a16="http://schemas.microsoft.com/office/drawing/2014/main" id="{260AEE78-88AD-C347-8A68-F5ADB6C8E0D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685800" y="8685213"/>
            <a:ext cx="4536831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nb-NO" sz="800" dirty="0"/>
          </a:p>
        </p:txBody>
      </p:sp>
      <p:sp>
        <p:nvSpPr>
          <p:cNvPr id="11" name="Plassholder for lysbildenummer 4">
            <a:extLst>
              <a:ext uri="{FF2B5EF4-FFF2-40B4-BE49-F238E27FC236}">
                <a16:creationId xmlns:a16="http://schemas.microsoft.com/office/drawing/2014/main" id="{2585FC08-3B3A-7B42-976B-D13CB1357F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6264354" y="8685213"/>
            <a:ext cx="247266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algn="l"/>
            <a:fld id="{6BEA7848-70C2-8844-A54F-DF108F0BB837}" type="slidenum">
              <a:rPr lang="nb-NO" sz="800" smtClean="0"/>
              <a:pPr algn="l"/>
              <a:t>‹#›</a:t>
            </a:fld>
            <a:endParaRPr lang="nb-NO" sz="80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786F8879-4E63-1949-A1E8-EC597C6FD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2939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94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6BEA7848-70C2-8844-A54F-DF108F0BB837}" type="slidenum">
              <a:rPr lang="nb-NO" sz="800" smtClean="0"/>
              <a:pPr algn="l"/>
              <a:t>1</a:t>
            </a:fld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2264567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 dirty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C08E7BE-FC21-3941-9144-0A6D17A15E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53904"/>
            <a:ext cx="10944224" cy="883642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212CF59-18AF-4541-8840-B68AF0CABC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710584"/>
            <a:ext cx="10944224" cy="2347316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6E0AFC-2F9B-9C44-A28C-1E0A774CA924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E8E34C0-0B68-EA43-A91F-06154E398F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8487" y="815745"/>
            <a:ext cx="3515024" cy="1204587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225FAD8B-416D-AA48-B2B5-78C171519C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28878"/>
            <a:ext cx="10944224" cy="416480"/>
          </a:xfrm>
        </p:spPr>
        <p:txBody>
          <a:bodyPr/>
          <a:lstStyle>
            <a:lvl1pPr marL="0" indent="0" algn="ctr">
              <a:buNone/>
              <a:defRPr sz="2100"/>
            </a:lvl1pPr>
          </a:lstStyle>
          <a:p>
            <a:pPr lvl="0"/>
            <a:r>
              <a:rPr lang="nb-NO" dirty="0"/>
              <a:t>Sett inn navn på avsender</a:t>
            </a:r>
          </a:p>
        </p:txBody>
      </p:sp>
    </p:spTree>
    <p:extLst>
      <p:ext uri="{BB962C8B-B14F-4D97-AF65-F5344CB8AC3E}">
        <p14:creationId xmlns:p14="http://schemas.microsoft.com/office/powerpoint/2010/main" val="376316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5153172C-E5A6-B547-B606-488AA18D1FD3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7F01347-EC45-3B4E-94CF-99D6430B0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4AFB86AD-8F62-3B47-B902-D3A1DE88A4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38487" y="815745"/>
            <a:ext cx="3515024" cy="1204586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0E146FB5-7AA5-0241-8285-0DDE0786D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53904"/>
            <a:ext cx="10944224" cy="883642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6570C908-4686-524E-8921-ECE5178511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710584"/>
            <a:ext cx="10944224" cy="2347316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1915944F-F5FF-CF4C-B5E1-B60D0B84FE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28878"/>
            <a:ext cx="10944224" cy="416480"/>
          </a:xfrm>
        </p:spPr>
        <p:txBody>
          <a:bodyPr/>
          <a:lstStyle>
            <a:lvl1pPr marL="0" indent="0" algn="ctr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Sett inn navn på avsender</a:t>
            </a:r>
          </a:p>
        </p:txBody>
      </p:sp>
    </p:spTree>
    <p:extLst>
      <p:ext uri="{BB962C8B-B14F-4D97-AF65-F5344CB8AC3E}">
        <p14:creationId xmlns:p14="http://schemas.microsoft.com/office/powerpoint/2010/main" val="10930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C08CBCE2-CDEC-5E4A-8C98-F125190FEF95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7F01347-EC45-3B4E-94CF-99D6430B0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13F7309-045F-E94D-9CF4-3CD524E6AA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38487" y="815745"/>
            <a:ext cx="3515024" cy="1204586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33150638-BDEA-D943-9B94-1DAD8D1F4B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53904"/>
            <a:ext cx="10944224" cy="883642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4B490713-A5E9-B142-B383-F0DD11F0D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710584"/>
            <a:ext cx="10944224" cy="2347316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E5625621-DC74-CA44-9FC9-A4A0E42779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28878"/>
            <a:ext cx="10944224" cy="416480"/>
          </a:xfrm>
        </p:spPr>
        <p:txBody>
          <a:bodyPr/>
          <a:lstStyle>
            <a:lvl1pPr marL="0" indent="0" algn="ctr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Sett inn navn på avsender</a:t>
            </a:r>
          </a:p>
        </p:txBody>
      </p:sp>
    </p:spTree>
    <p:extLst>
      <p:ext uri="{BB962C8B-B14F-4D97-AF65-F5344CB8AC3E}">
        <p14:creationId xmlns:p14="http://schemas.microsoft.com/office/powerpoint/2010/main" val="295155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8677268F-F4F9-784E-BF23-EA1CACFD53E7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7F01347-EC45-3B4E-94CF-99D6430B0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6010F5F7-7450-E841-9579-58F69AF094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38487" y="815745"/>
            <a:ext cx="3515024" cy="1204586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0BBFE621-FDA3-9A4B-9872-BA2229570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53904"/>
            <a:ext cx="10944224" cy="883642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A001A0F5-F2B1-984B-81DC-C18544C064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710584"/>
            <a:ext cx="10944224" cy="2347316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CEC0B5B0-1EE0-554E-B0FC-46F791948E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28878"/>
            <a:ext cx="10944224" cy="416480"/>
          </a:xfrm>
        </p:spPr>
        <p:txBody>
          <a:bodyPr/>
          <a:lstStyle>
            <a:lvl1pPr marL="0" indent="0" algn="ctr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Sett inn navn på avsender</a:t>
            </a:r>
          </a:p>
        </p:txBody>
      </p:sp>
    </p:spTree>
    <p:extLst>
      <p:ext uri="{BB962C8B-B14F-4D97-AF65-F5344CB8AC3E}">
        <p14:creationId xmlns:p14="http://schemas.microsoft.com/office/powerpoint/2010/main" val="8908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g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D989A85-7F6E-E044-B7F8-167AD93A93BB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7F01347-EC45-3B4E-94CF-99D6430B0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9DA3D8BF-A151-3548-AE95-2BC2EFE2BC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38487" y="815745"/>
            <a:ext cx="3515024" cy="1204586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2CD06575-6B5A-A04E-B329-1D0AD6A25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53904"/>
            <a:ext cx="10944224" cy="883642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D4B1805F-2AE6-8E4B-A44F-BD67998C17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710584"/>
            <a:ext cx="10944224" cy="2347316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A75FA386-D78A-5341-8214-AF27F9AFD4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28878"/>
            <a:ext cx="10944224" cy="416480"/>
          </a:xfrm>
        </p:spPr>
        <p:txBody>
          <a:bodyPr/>
          <a:lstStyle>
            <a:lvl1pPr marL="0" indent="0" algn="ctr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Sett inn navn på avsender</a:t>
            </a:r>
          </a:p>
        </p:txBody>
      </p:sp>
    </p:spTree>
    <p:extLst>
      <p:ext uri="{BB962C8B-B14F-4D97-AF65-F5344CB8AC3E}">
        <p14:creationId xmlns:p14="http://schemas.microsoft.com/office/powerpoint/2010/main" val="2445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3E5949-891A-984F-BA2C-C3FC864901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2130" y="0"/>
            <a:ext cx="1034773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9026"/>
            <a:ext cx="10944224" cy="2420938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C4035B-E535-AD4F-A272-94ED280C5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602039"/>
            <a:ext cx="10944225" cy="245586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DF487B-8477-2149-9AA3-98E65B249604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D4821732-F8CE-5E41-A05E-0383AF6432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63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3E5949-891A-984F-BA2C-C3FC864901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2130" y="0"/>
            <a:ext cx="1034773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9026"/>
            <a:ext cx="10944224" cy="2420938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C4035B-E535-AD4F-A272-94ED280C5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602039"/>
            <a:ext cx="10944225" cy="245586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0F6B007-F089-1E47-A029-515775F38509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90C3DA65-107B-F341-8FB9-ECB05EB2D7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5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3E5949-891A-984F-BA2C-C3FC864901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2130" y="0"/>
            <a:ext cx="1034773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9026"/>
            <a:ext cx="10944224" cy="2420938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C4035B-E535-AD4F-A272-94ED280C5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602039"/>
            <a:ext cx="10944225" cy="245586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8F06A8-7708-F449-BBEB-8D82008CCD6B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4A80ACD1-D8B9-7445-943A-E7FA738473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70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g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3E5949-891A-984F-BA2C-C3FC864901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2130" y="0"/>
            <a:ext cx="1034773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9026"/>
            <a:ext cx="10944224" cy="2420938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C4035B-E535-AD4F-A272-94ED280C5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602039"/>
            <a:ext cx="10944225" cy="245586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7A0E4E-754C-5E4A-8C53-243A384D4282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06465D10-5B34-C44E-ACE2-FB1EDC81E3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F8149C-6ABB-094A-942D-DC7E25921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FC7C18-28E9-EA49-B8B5-996683F5D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2B2836-1886-C648-BD39-A06391ACD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F8536-0BE2-2E4B-A8A8-DB84D1FEAC6C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189A9F-2D9D-8347-96F8-7D734AACD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22625B4-F61F-2342-BC1B-0CECF449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936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6B60C608-14C1-FC41-BC97-5C1CF241FA3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CF8149C-6ABB-094A-942D-DC7E25921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FC7C18-28E9-EA49-B8B5-996683F5D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2B2836-1886-C648-BD39-A06391ACD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7FB857-A31A-7249-B4E8-37C16EF5CC62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189A9F-2D9D-8347-96F8-7D734AACD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22625B4-F61F-2342-BC1B-0CECF449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370FB8C5-4E46-0144-92C5-637BD509B6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41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s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6B60C608-14C1-FC41-BC97-5C1CF241FA3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CF8149C-6ABB-094A-942D-DC7E25921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FC7C18-28E9-EA49-B8B5-996683F5D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2B2836-1886-C648-BD39-A06391ACD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DA261-C13B-3F42-9492-A1AF009151F2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189A9F-2D9D-8347-96F8-7D734AACD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22625B4-F61F-2342-BC1B-0CECF449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52F79A17-B5DF-8C4E-84DB-E96DE20FF6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0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761DF0-8656-CF48-9122-92F8DC3C4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6821F2-A7CE-DF4D-AF21-138B443AE4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385889"/>
            <a:ext cx="5292726" cy="4672012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39CF89B-927F-2043-B621-25F31CF4D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7" y="1385889"/>
            <a:ext cx="5292725" cy="4672011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5974707-D6CE-C341-A972-6478A32FD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E88B6-E66D-1049-95EA-32C0EE5A7891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A237B0A-5B30-7541-B12E-C5CC726F5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A9C3EA2-0DF6-1741-9236-E191BAF59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183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9D867C-F048-D046-988C-94A021924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5425"/>
            <a:ext cx="10944224" cy="8683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9E51054-560E-A941-91B2-9557D2700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387475"/>
            <a:ext cx="5292725" cy="365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0AE458F-DB25-8C45-A41F-D62D8484C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046287"/>
            <a:ext cx="5292725" cy="401161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B2031B9-C24F-3545-B8AA-35A976DFD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5389" y="1387475"/>
            <a:ext cx="5292724" cy="365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F759595-20BD-EA4D-8AA8-F99F55FE5E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5388" y="2046287"/>
            <a:ext cx="5292724" cy="401161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006F4C2-5293-E044-83D4-05CD33380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EAAB4-E682-9F49-892F-12AC1E74BE2E}" type="datetime1">
              <a:rPr lang="nb-NO" smtClean="0"/>
              <a:t>29.10.2026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697B7BA-0E96-3140-8A35-EB726CD0A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748FF31-39B3-9A46-A424-FA2221D08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805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BC2C0A-E745-8A46-8FF0-5134C386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5425"/>
            <a:ext cx="5292725" cy="868363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21E4D8B-A8E5-F246-BF18-D6EC415A7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5388" y="0"/>
            <a:ext cx="5916612" cy="6858000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1B42287-BE59-A645-A7D7-BF5916581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3888" y="1385887"/>
            <a:ext cx="5292725" cy="4851399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C53C-C25E-8E48-B7FA-A6089A808DA3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919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ekst rød 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50B21C0D-34D6-CC48-B026-04FBA14EC41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lassholder for innhold 3">
            <a:extLst>
              <a:ext uri="{FF2B5EF4-FFF2-40B4-BE49-F238E27FC236}">
                <a16:creationId xmlns:a16="http://schemas.microsoft.com/office/drawing/2014/main" id="{998B0CB3-98B5-DE45-A6B8-C8DCB6EA5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7" y="1385889"/>
            <a:ext cx="5292725" cy="4672011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9C92418-944A-DE45-84F4-3678D2B73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5EC9BE-EF3A-8749-AAF4-B3425C559574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D2147FD-2928-044D-B8CD-0655BDC7E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D95FBE8-7FC7-614E-8C2A-060EB536D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72601CAB-C21E-D24F-BF67-C5098FFA2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5"/>
            <a:ext cx="5292726" cy="8636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0A5CF174-B879-4D40-BD16-58B5AF8F40B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3888" y="1385889"/>
            <a:ext cx="5292726" cy="4672012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2656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ekst rød t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0637D52-5D87-7944-8733-8B9A8E2E2870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F761DF0-8656-CF48-9122-92F8DC3C4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88" y="225425"/>
            <a:ext cx="5292726" cy="8636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6821F2-A7CE-DF4D-AF21-138B443AE4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5389" y="1385889"/>
            <a:ext cx="5292726" cy="4672012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5974707-D6CE-C341-A972-6478A32FD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C56F16F-1804-3848-99E7-299DAB3D245D}" type="datetime1">
              <a:rPr lang="nb-NO" smtClean="0"/>
              <a:t>29.10.2026</a:t>
            </a:fld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A237B0A-5B30-7541-B12E-C5CC726F5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75388" y="6437935"/>
            <a:ext cx="4125210" cy="212492"/>
          </a:xfrm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A9C3EA2-0DF6-1741-9236-E191BAF59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D3C36917-9AB3-434C-B2ED-754219CA73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4254A864-6B0E-8941-B78B-7792DBB7B23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3888" y="1385889"/>
            <a:ext cx="5292726" cy="4672012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678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1089026"/>
            <a:ext cx="10944224" cy="4968874"/>
          </a:xfrm>
        </p:spPr>
        <p:txBody>
          <a:bodyPr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«Klikk for å redigere tittelstil»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76686C-283D-F648-AC3F-1406D58D3986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D4821732-F8CE-5E41-A05E-0383AF6432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9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g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1089026"/>
            <a:ext cx="10944224" cy="4968874"/>
          </a:xfrm>
        </p:spPr>
        <p:txBody>
          <a:bodyPr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«Klikk for å redigere tittelstil»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CAF970-D685-7546-8718-61AD5B7B15DD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D4821732-F8CE-5E41-A05E-0383AF6432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21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1089026"/>
            <a:ext cx="10944224" cy="4968874"/>
          </a:xfrm>
        </p:spPr>
        <p:txBody>
          <a:bodyPr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«Klikk for å redigere tittelstil»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59755F-ED6E-EB4E-925D-0BDB2585A6D3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D4821732-F8CE-5E41-A05E-0383AF6432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4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1089026"/>
            <a:ext cx="10944224" cy="4968874"/>
          </a:xfrm>
        </p:spPr>
        <p:txBody>
          <a:bodyPr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«Klikk for å redigere tittelstil»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1B26B0-9B72-1342-8A07-79F52C607727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D4821732-F8CE-5E41-A05E-0383AF6432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2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9AE69D-E235-D048-BDFA-FDEF686B7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5E12DA7-64E8-3B42-956B-662E98C63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115C1-0DCF-AD42-8642-059163C9676D}" type="datetime1">
              <a:rPr lang="nb-NO" smtClean="0"/>
              <a:t>29.10.2026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36727F2-04C5-944F-B4BC-6F064051F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508390C-3BBE-5741-8A43-6C981A3E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496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bilde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BC2C0A-E745-8A46-8FF0-5134C386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5425"/>
            <a:ext cx="10944224" cy="868363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21E4D8B-A8E5-F246-BF18-D6EC415A7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093788"/>
            <a:ext cx="12192000" cy="5143500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A9CB-89B6-5B49-B2D2-183358EA6832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133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bilde med tittel i rød f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21E4D8B-A8E5-F246-BF18-D6EC415A7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237288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7BC2C0A-E745-8A46-8FF0-5134C386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91999" cy="1093788"/>
          </a:xfrm>
          <a:solidFill>
            <a:schemeClr val="accent1">
              <a:lumMod val="75000"/>
              <a:alpha val="80000"/>
            </a:schemeClr>
          </a:solidFill>
        </p:spPr>
        <p:txBody>
          <a:bodyPr lIns="612000" tIns="216000" anchor="ctr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A6A3-A14A-8449-BA07-5BD9683D3999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566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21E4D8B-A8E5-F246-BF18-D6EC415A7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237288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633-2054-B64D-8402-970C3237C093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445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BC2C0A-E745-8A46-8FF0-5134C386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5425"/>
            <a:ext cx="10944224" cy="868363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21E4D8B-A8E5-F246-BF18-D6EC415A7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093788"/>
            <a:ext cx="6096000" cy="5143500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4847-2AE9-534D-BF34-25506296C437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2">
            <a:extLst>
              <a:ext uri="{FF2B5EF4-FFF2-40B4-BE49-F238E27FC236}">
                <a16:creationId xmlns:a16="http://schemas.microsoft.com/office/drawing/2014/main" id="{14994145-8B91-CF4E-BC89-31C3CF6F567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096000" y="1093788"/>
            <a:ext cx="6096000" cy="5143500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655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s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235EB93-88B3-6D47-A629-2E1C1391743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7BC2C0A-E745-8A46-8FF0-5134C386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5425"/>
            <a:ext cx="10944224" cy="868363"/>
          </a:xfrm>
          <a:noFill/>
        </p:spPr>
        <p:txBody>
          <a:bodyPr anchor="ctr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02CAA61-8483-6A40-BA36-FB129DE01873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773C8BD8-1C69-B94C-9C7A-D01537BABA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5769"/>
          <a:stretch/>
        </p:blipFill>
        <p:spPr>
          <a:xfrm>
            <a:off x="637111" y="6354761"/>
            <a:ext cx="285020" cy="333792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8F1FD433-7E01-4C4F-AE0C-0AF02B2992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4257"/>
          <a:stretch/>
        </p:blipFill>
        <p:spPr>
          <a:xfrm>
            <a:off x="922129" y="6354761"/>
            <a:ext cx="1717213" cy="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3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6A3D0F3-9AFC-EC44-982D-1FEBDB4A6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A347-3E81-5043-AB2C-570E496480F1}" type="datetime1">
              <a:rPr lang="nb-NO" smtClean="0"/>
              <a:t>29.10.2026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05C4255-99DD-814C-A9AD-3F510292E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0D5D13A-1C4D-754C-9ABB-8C6865100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842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60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5F0F483-C409-B044-AFFC-F8B179D478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64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ide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F4CC2FA6-23BD-0E4F-A3AA-E7DFFF2B9C96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202FA7AE-394A-514F-9E12-94A1FAA70C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06191"/>
            <a:ext cx="10944224" cy="1022809"/>
          </a:xfrm>
        </p:spPr>
        <p:txBody>
          <a:bodyPr anchor="b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noProof="0" dirty="0"/>
              <a:t>Sett inn tekst </a:t>
            </a:r>
            <a:r>
              <a:rPr lang="nb-NO" noProof="0" dirty="0" err="1"/>
              <a:t>f.eks</a:t>
            </a:r>
            <a:r>
              <a:rPr lang="nb-NO" noProof="0" dirty="0"/>
              <a:t> takk for meg!</a:t>
            </a:r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250C8E91-B07B-BE4C-BF87-F9F72D11F1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602039"/>
            <a:ext cx="10944224" cy="100644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889A61C-0330-D64F-8237-B170F821F0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822123"/>
            <a:ext cx="4101276" cy="683545"/>
          </a:xfrm>
          <a:prstGeom prst="rect">
            <a:avLst/>
          </a:prstGeom>
        </p:spPr>
      </p:pic>
      <p:pic>
        <p:nvPicPr>
          <p:cNvPr id="10" name="Grafikk 9">
            <a:extLst>
              <a:ext uri="{FF2B5EF4-FFF2-40B4-BE49-F238E27FC236}">
                <a16:creationId xmlns:a16="http://schemas.microsoft.com/office/drawing/2014/main" id="{418C3EE5-02DB-A843-8685-A7E3CB168F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6380" y="7477757"/>
            <a:ext cx="468351" cy="468351"/>
          </a:xfrm>
          <a:prstGeom prst="rect">
            <a:avLst/>
          </a:prstGeom>
        </p:spPr>
      </p:pic>
      <p:sp>
        <p:nvSpPr>
          <p:cNvPr id="18" name="Plassholder for innhold 2">
            <a:extLst>
              <a:ext uri="{FF2B5EF4-FFF2-40B4-BE49-F238E27FC236}">
                <a16:creationId xmlns:a16="http://schemas.microsoft.com/office/drawing/2014/main" id="{4E8B2218-8DAE-4EF7-8B6B-E3A7F52D82D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64585" y="5835191"/>
            <a:ext cx="5203527" cy="266850"/>
          </a:xfrm>
        </p:spPr>
        <p:txBody>
          <a:bodyPr/>
          <a:lstStyle>
            <a:lvl1pPr marL="0" indent="0" algn="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Sett inn enhetens nettside</a:t>
            </a:r>
          </a:p>
        </p:txBody>
      </p:sp>
    </p:spTree>
    <p:extLst>
      <p:ext uri="{BB962C8B-B14F-4D97-AF65-F5344CB8AC3E}">
        <p14:creationId xmlns:p14="http://schemas.microsoft.com/office/powerpoint/2010/main" val="158049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ide 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3A08CD34-AC08-6442-B83D-86E2FC5C0A0B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202FA7AE-394A-514F-9E12-94A1FAA70C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06191"/>
            <a:ext cx="10944224" cy="1022809"/>
          </a:xfrm>
        </p:spPr>
        <p:txBody>
          <a:bodyPr anchor="b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noProof="0" dirty="0"/>
              <a:t>Takk for meg!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889A61C-0330-D64F-8237-B170F821F0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822123"/>
            <a:ext cx="4101276" cy="683545"/>
          </a:xfrm>
          <a:prstGeom prst="rect">
            <a:avLst/>
          </a:prstGeom>
        </p:spPr>
      </p:pic>
      <p:sp>
        <p:nvSpPr>
          <p:cNvPr id="20" name="Undertittel 2">
            <a:extLst>
              <a:ext uri="{FF2B5EF4-FFF2-40B4-BE49-F238E27FC236}">
                <a16:creationId xmlns:a16="http://schemas.microsoft.com/office/drawing/2014/main" id="{6E5DA0CA-E9CB-3349-B5A0-C88F270134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602039"/>
            <a:ext cx="10944224" cy="100644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3ACCE1F9-3AE7-4367-962F-FE1F8699D01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64585" y="5835191"/>
            <a:ext cx="5203527" cy="266850"/>
          </a:xfrm>
        </p:spPr>
        <p:txBody>
          <a:bodyPr/>
          <a:lstStyle>
            <a:lvl1pPr marL="0" indent="0" algn="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Sett inn enhetens nettside</a:t>
            </a:r>
          </a:p>
        </p:txBody>
      </p:sp>
    </p:spTree>
    <p:extLst>
      <p:ext uri="{BB962C8B-B14F-4D97-AF65-F5344CB8AC3E}">
        <p14:creationId xmlns:p14="http://schemas.microsoft.com/office/powerpoint/2010/main" val="378488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ide g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957E9185-59FC-564F-B555-5503B0667FCA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202FA7AE-394A-514F-9E12-94A1FAA70C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06191"/>
            <a:ext cx="10944224" cy="1022809"/>
          </a:xfrm>
        </p:spPr>
        <p:txBody>
          <a:bodyPr anchor="b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noProof="0" dirty="0"/>
              <a:t>Takk for meg!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889A61C-0330-D64F-8237-B170F821F0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822123"/>
            <a:ext cx="4101276" cy="683545"/>
          </a:xfrm>
          <a:prstGeom prst="rect">
            <a:avLst/>
          </a:prstGeom>
        </p:spPr>
      </p:pic>
      <p:sp>
        <p:nvSpPr>
          <p:cNvPr id="10" name="Undertittel 2">
            <a:extLst>
              <a:ext uri="{FF2B5EF4-FFF2-40B4-BE49-F238E27FC236}">
                <a16:creationId xmlns:a16="http://schemas.microsoft.com/office/drawing/2014/main" id="{19BDFB95-9F63-C844-A22A-2F308C5C6C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602039"/>
            <a:ext cx="10944224" cy="100644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388652-918C-4D93-82AF-2C10A299F3C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64585" y="5835191"/>
            <a:ext cx="5203527" cy="266850"/>
          </a:xfrm>
        </p:spPr>
        <p:txBody>
          <a:bodyPr/>
          <a:lstStyle>
            <a:lvl1pPr marL="0" indent="0" algn="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Sett inn enhetens nettside</a:t>
            </a:r>
          </a:p>
        </p:txBody>
      </p:sp>
    </p:spTree>
    <p:extLst>
      <p:ext uri="{BB962C8B-B14F-4D97-AF65-F5344CB8AC3E}">
        <p14:creationId xmlns:p14="http://schemas.microsoft.com/office/powerpoint/2010/main" val="412085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ide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ECD2DCB2-8DC2-5E44-897B-F28A10D61BB6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202FA7AE-394A-514F-9E12-94A1FAA70C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06191"/>
            <a:ext cx="10944224" cy="1022809"/>
          </a:xfrm>
        </p:spPr>
        <p:txBody>
          <a:bodyPr anchor="b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noProof="0" dirty="0"/>
              <a:t>Takk for meg!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889A61C-0330-D64F-8237-B170F821F0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822123"/>
            <a:ext cx="4101276" cy="683545"/>
          </a:xfrm>
          <a:prstGeom prst="rect">
            <a:avLst/>
          </a:prstGeom>
        </p:spPr>
      </p:pic>
      <p:sp>
        <p:nvSpPr>
          <p:cNvPr id="10" name="Undertittel 2">
            <a:extLst>
              <a:ext uri="{FF2B5EF4-FFF2-40B4-BE49-F238E27FC236}">
                <a16:creationId xmlns:a16="http://schemas.microsoft.com/office/drawing/2014/main" id="{43FECCB4-4595-4249-AC4B-CFB26F9EB1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602039"/>
            <a:ext cx="10944224" cy="100644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15FB502D-6EDF-47F0-B2F7-46DF6AA2C44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64585" y="5835191"/>
            <a:ext cx="5203527" cy="266850"/>
          </a:xfrm>
        </p:spPr>
        <p:txBody>
          <a:bodyPr/>
          <a:lstStyle>
            <a:lvl1pPr marL="0" indent="0" algn="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Sett inn enhetens nettside</a:t>
            </a:r>
          </a:p>
        </p:txBody>
      </p:sp>
    </p:spTree>
    <p:extLst>
      <p:ext uri="{BB962C8B-B14F-4D97-AF65-F5344CB8AC3E}">
        <p14:creationId xmlns:p14="http://schemas.microsoft.com/office/powerpoint/2010/main" val="145128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AF269B3-BEF0-E04A-9125-2E284FBAE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5"/>
            <a:ext cx="10944226" cy="8636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F69DAFA-A756-634F-8F62-44B8D41CD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1385888"/>
            <a:ext cx="10944226" cy="46727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4F3F7C-A4AA-AF42-8F10-BE862A9EC9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84745" y="6437935"/>
            <a:ext cx="1083367" cy="21249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655427F-18F2-AA41-8FD1-542CB7F8D202}" type="datetime1">
              <a:rPr lang="nb-NO" smtClean="0"/>
              <a:t>29.10.2026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1138DA2-808A-6243-B616-8D29162A6C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78955" y="6437935"/>
            <a:ext cx="7321643" cy="21249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F9FE079-08DB-8B42-A4AD-A254231BF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8957" y="6437935"/>
            <a:ext cx="347663" cy="21249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609C2D23-5413-0C4E-90E8-570584B1AF6C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02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60" r:id="rId5"/>
    <p:sldLayoutId id="2147483651" r:id="rId6"/>
    <p:sldLayoutId id="2147483666" r:id="rId7"/>
    <p:sldLayoutId id="2147483667" r:id="rId8"/>
    <p:sldLayoutId id="2147483665" r:id="rId9"/>
    <p:sldLayoutId id="2147483650" r:id="rId10"/>
    <p:sldLayoutId id="2147483673" r:id="rId11"/>
    <p:sldLayoutId id="2147483674" r:id="rId12"/>
    <p:sldLayoutId id="2147483652" r:id="rId13"/>
    <p:sldLayoutId id="2147483653" r:id="rId14"/>
    <p:sldLayoutId id="2147483657" r:id="rId15"/>
    <p:sldLayoutId id="2147483656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54" r:id="rId22"/>
    <p:sldLayoutId id="2147483668" r:id="rId23"/>
    <p:sldLayoutId id="2147483671" r:id="rId24"/>
    <p:sldLayoutId id="2147483670" r:id="rId25"/>
    <p:sldLayoutId id="2147483669" r:id="rId26"/>
    <p:sldLayoutId id="2147483672" r:id="rId27"/>
    <p:sldLayoutId id="2147483655" r:id="rId28"/>
    <p:sldLayoutId id="2147483681" r:id="rId29"/>
    <p:sldLayoutId id="2147483682" r:id="rId30"/>
    <p:sldLayoutId id="2147483683" r:id="rId31"/>
    <p:sldLayoutId id="2147483684" r:id="rId32"/>
    <p:sldLayoutId id="2147483685" r:id="rId33"/>
    <p:sldLayoutId id="2147483686" r:id="rId3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3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2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pos="7287" userDrawn="1">
          <p15:clr>
            <a:srgbClr val="F26B43"/>
          </p15:clr>
        </p15:guide>
        <p15:guide id="5" orient="horz" pos="3816" userDrawn="1">
          <p15:clr>
            <a:srgbClr val="F26B43"/>
          </p15:clr>
        </p15:guide>
        <p15:guide id="6" orient="horz" pos="4150" userDrawn="1">
          <p15:clr>
            <a:srgbClr val="F26B43"/>
          </p15:clr>
        </p15:guide>
        <p15:guide id="7" orient="horz" pos="873" userDrawn="1">
          <p15:clr>
            <a:srgbClr val="F26B43"/>
          </p15:clr>
        </p15:guide>
        <p15:guide id="8" orient="horz" pos="142" userDrawn="1">
          <p15:clr>
            <a:srgbClr val="F26B43"/>
          </p15:clr>
        </p15:guide>
        <p15:guide id="9" pos="3727" userDrawn="1">
          <p15:clr>
            <a:srgbClr val="F26B43"/>
          </p15:clr>
        </p15:guide>
        <p15:guide id="10" pos="3953" userDrawn="1">
          <p15:clr>
            <a:srgbClr val="F26B43"/>
          </p15:clr>
        </p15:guide>
        <p15:guide id="12" orient="horz" pos="689" userDrawn="1">
          <p15:clr>
            <a:srgbClr val="F26B43"/>
          </p15:clr>
        </p15:guide>
        <p15:guide id="13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905D13E-4397-444D-9D72-5C288C66A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3172C-E5A6-B547-B606-488AA18D1FD3}" type="datetime1">
              <a:rPr lang="nb-NO" smtClean="0"/>
              <a:t>29.10.2026</a:t>
            </a:fld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679592F-5F76-D64B-A0E4-DF3D27B7F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pPr/>
              <a:t>1</a:t>
            </a:fld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6D5D829-711E-0548-8041-4A96474461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Sammenslåing av sokn</a:t>
            </a:r>
          </a:p>
        </p:txBody>
      </p:sp>
    </p:spTree>
    <p:extLst>
      <p:ext uri="{BB962C8B-B14F-4D97-AF65-F5344CB8AC3E}">
        <p14:creationId xmlns:p14="http://schemas.microsoft.com/office/powerpoint/2010/main" val="382638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DB22F8-0131-6C43-ADB6-4AC620645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Lovgrunnlag og myndighet</a:t>
            </a:r>
            <a:b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93BF28-409A-7043-9E1B-C275B1710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nb-NO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Endringer i kirkelig inndeling (bl.a. sammenslåing av sokn) besluttes av bispedømmerådet, med hjemmel i kirkeordningens § 3 og bestemmelser om avgjørelsesmyndighet i saker om kirkelig inndeling.</a:t>
            </a:r>
            <a:endParaRPr lang="nb-NO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nb-NO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Menighetsmøtene i berørte sokn skal gis anledning til å uttale seg. Kommunen skal gis anledning til uttalelse der endringen kan berøre kommunens økonomiske ansvar, jf. trossamfunnsloven § 14.</a:t>
            </a:r>
            <a:endParaRPr lang="nb-NO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29CBB86-2887-794C-A032-CA977200A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F8536-0BE2-2E4B-A8A8-DB84D1FEAC6C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5B88E39-5DE1-B441-AB47-F0D467D8D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044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EE3FB0-BF38-FEEA-4E96-789E5FFF7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4"/>
            <a:ext cx="10944226" cy="1160463"/>
          </a:xfrm>
        </p:spPr>
        <p:txBody>
          <a:bodyPr/>
          <a:lstStyle/>
          <a:p>
            <a:r>
              <a:rPr lang="nb-NO" dirty="0"/>
              <a:t>Fase 1 – lokalt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93C5E0-6935-4094-A2AC-107BDF9E3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385886"/>
            <a:ext cx="10944226" cy="4672715"/>
          </a:xfrm>
        </p:spPr>
        <p:txBody>
          <a:bodyPr/>
          <a:lstStyle/>
          <a:p>
            <a:r>
              <a:rPr lang="nb-NO" dirty="0"/>
              <a:t>Utrede behov: demografi, virksomhet, økonomi, geografi, kirkebygg.</a:t>
            </a:r>
          </a:p>
          <a:p>
            <a:pPr lvl="0"/>
            <a:r>
              <a:rPr lang="nb-NO" dirty="0"/>
              <a:t>Fatte et intensjonsvedtak om å søke bispedømmerådet om sammenslåing</a:t>
            </a:r>
          </a:p>
          <a:p>
            <a:pPr lvl="0"/>
            <a:r>
              <a:rPr lang="nb-NO" dirty="0"/>
              <a:t>Avklare navnespørsmål</a:t>
            </a:r>
          </a:p>
          <a:p>
            <a:pPr lvl="0"/>
            <a:r>
              <a:rPr lang="nb-NO" dirty="0"/>
              <a:t>Avholde menighetsmøter</a:t>
            </a:r>
          </a:p>
          <a:p>
            <a:pPr lvl="0"/>
            <a:r>
              <a:rPr lang="nb-NO" dirty="0"/>
              <a:t>Samordning i kirkelig fellesråd</a:t>
            </a:r>
          </a:p>
          <a:p>
            <a:pPr lvl="0"/>
            <a:r>
              <a:rPr lang="nb-NO" dirty="0"/>
              <a:t>Innhenter uttalelse fra kommunen</a:t>
            </a:r>
          </a:p>
          <a:p>
            <a:pPr lvl="0"/>
            <a:r>
              <a:rPr lang="nb-NO" dirty="0"/>
              <a:t>Fatte vedtak og sende søknad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69C2C9-CC65-8515-E87D-2C4C007FE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F8536-0BE2-2E4B-A8A8-DB84D1FEAC6C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ACB3D72-2D19-F4F8-8BF1-4EE8C6BF6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774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2F2141-C1BF-A7D4-9ABE-42BCD6957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Fase 2 – Bispedømmet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59C6AC-98A1-B0B5-97D1-BE8E312EE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Innhenter uttalelser fra sokneprester og prost</a:t>
            </a:r>
          </a:p>
          <a:p>
            <a:pPr lvl="0"/>
            <a:r>
              <a:rPr lang="nb-NO" dirty="0"/>
              <a:t>Innhenter uttalelse fra Språkrådet om navnet</a:t>
            </a:r>
          </a:p>
          <a:p>
            <a:pPr lvl="0"/>
            <a:r>
              <a:rPr lang="nb-NO" dirty="0"/>
              <a:t>Lager saksgrunnlag til bispedømmerådet</a:t>
            </a:r>
          </a:p>
          <a:p>
            <a:pPr lvl="0"/>
            <a:r>
              <a:rPr lang="nb-NO" dirty="0"/>
              <a:t>Vedtak i bispedømmerådet om sammenslåing, navn og grensetilpasninger.</a:t>
            </a:r>
          </a:p>
          <a:p>
            <a:pPr lvl="0"/>
            <a:r>
              <a:rPr lang="nb-NO" dirty="0"/>
              <a:t>Eventuelle lempinger/tilpasninger til kirkeordningen fastsettes i vedtaket (delegering fra Kirkerådet).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E5A4D1-AF07-164B-99A8-BD789565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F8536-0BE2-2E4B-A8A8-DB84D1FEAC6C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1F91A71-4870-D5AA-5D4C-5CE77FC00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002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5B3E3D-2145-5C91-36BD-4E1237182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Fase 3 – Implementering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56898C-0373-6668-B1DC-669F6EDB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089026"/>
            <a:ext cx="10944226" cy="4969576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• Bispedømmerådet sender melding om vedtak til Kirkerådet, menighetsråd, kirkelig fellesråd, prosten, kommunen, SSB og Kartverket.</a:t>
            </a:r>
          </a:p>
          <a:p>
            <a:pPr marL="0" indent="0">
              <a:buNone/>
            </a:pPr>
            <a:r>
              <a:rPr lang="nb-NO" dirty="0"/>
              <a:t>• Oppdater registre, kart og administrative systemer (soknekoder, medlemsregister, nettsider, informasjon til medlemmer).</a:t>
            </a:r>
          </a:p>
          <a:p>
            <a:pPr marL="0" indent="0">
              <a:buNone/>
            </a:pPr>
            <a:r>
              <a:rPr lang="nb-NO" dirty="0"/>
              <a:t>• Avklar personalmessige, økonomiske og eiendomsrelaterte forhold.</a:t>
            </a:r>
          </a:p>
          <a:p>
            <a:pPr marL="0" indent="0">
              <a:buNone/>
            </a:pPr>
            <a:r>
              <a:rPr lang="nb-NO" dirty="0"/>
              <a:t>• Etabler styringsstruktur: menighetsråd (evt. felles), delegasjoner og møtekalender.</a:t>
            </a:r>
          </a:p>
          <a:p>
            <a:r>
              <a:rPr lang="nb-NO" dirty="0"/>
              <a:t>Kommunikasjon til menighetene: plan for gudstjenester, aktiviteter og frivillighet.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2A9B195-2726-02A1-E241-24BD5AE99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F8536-0BE2-2E4B-A8A8-DB84D1FEAC6C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7823ACD-8933-864E-7CDE-41F34CDC3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285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3643D7-4653-C5F2-AF27-8A2D28FB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Tidsplan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0DA71A-BA66-0BEB-02AD-E18003FF2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Dato for sammenslåing må være 1. januar. </a:t>
            </a:r>
          </a:p>
          <a:p>
            <a:r>
              <a:rPr lang="nb-NO" dirty="0"/>
              <a:t>I forhold til kirkevalget 2027, ville det være mest praktisk om soknesammenslåing skjer 1. januar 2027, men det kan med en del tillempinger også skje 1. januar 2028. </a:t>
            </a:r>
          </a:p>
          <a:p>
            <a:r>
              <a:rPr lang="nb-NO" dirty="0"/>
              <a:t>Hvis man ønsker soknesammenslåing 1. januar 2027, er siste mulighet at bispedømmerådet vedtar dette i desember 2026. </a:t>
            </a:r>
          </a:p>
          <a:p>
            <a:r>
              <a:rPr lang="nb-NO" dirty="0"/>
              <a:t>Da må en komplett søknad være bispedømmerådet i hende senest </a:t>
            </a:r>
            <a:r>
              <a:rPr lang="nb-NO" b="1" dirty="0"/>
              <a:t>15. oktober 2026.</a:t>
            </a:r>
            <a:r>
              <a:rPr lang="nb-NO" dirty="0"/>
              <a:t> 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E6C80B2-C0E8-BBF7-E220-EC18398D9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F8536-0BE2-2E4B-A8A8-DB84D1FEAC6C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EB922BD-6980-1CAE-AD9E-5C4C24ADC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269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447E88-C97F-3641-A769-C5C8C5825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2FA6-23BD-0E4F-A3AA-E7DFFF2B9C96}" type="datetime1">
              <a:rPr lang="nb-NO" smtClean="0"/>
              <a:t>29.10.2026</a:t>
            </a:fld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A69A749-31FB-8C47-B54F-32E3EB499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549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en norske kirke_ppt mal">
  <a:themeElements>
    <a:clrScheme name="Den norske kirke 1">
      <a:dk1>
        <a:srgbClr val="000000"/>
      </a:dk1>
      <a:lt1>
        <a:srgbClr val="FFFFFF"/>
      </a:lt1>
      <a:dk2>
        <a:srgbClr val="670019"/>
      </a:dk2>
      <a:lt2>
        <a:srgbClr val="EBE6D6"/>
      </a:lt2>
      <a:accent1>
        <a:srgbClr val="D90000"/>
      </a:accent1>
      <a:accent2>
        <a:srgbClr val="D9A605"/>
      </a:accent2>
      <a:accent3>
        <a:srgbClr val="82027E"/>
      </a:accent3>
      <a:accent4>
        <a:srgbClr val="C89BCB"/>
      </a:accent4>
      <a:accent5>
        <a:srgbClr val="4CAB27"/>
      </a:accent5>
      <a:accent6>
        <a:srgbClr val="1D7853"/>
      </a:accent6>
      <a:hlink>
        <a:srgbClr val="D90000"/>
      </a:hlink>
      <a:folHlink>
        <a:srgbClr val="66001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sjon2" id="{57B219EC-7D61-43A1-9E15-483FFB1AA736}" vid="{8E0518F1-9507-4816-96CB-B2EB7DC23900}"/>
    </a:ext>
  </a:extLst>
</a:theme>
</file>

<file path=ppt/theme/theme2.xml><?xml version="1.0" encoding="utf-8"?>
<a:theme xmlns:a="http://schemas.openxmlformats.org/drawingml/2006/main" name="Office-tema">
  <a:themeElements>
    <a:clrScheme name="Den norske kirke 1">
      <a:dk1>
        <a:srgbClr val="000000"/>
      </a:dk1>
      <a:lt1>
        <a:srgbClr val="FFFFFF"/>
      </a:lt1>
      <a:dk2>
        <a:srgbClr val="670019"/>
      </a:dk2>
      <a:lt2>
        <a:srgbClr val="EBE6D6"/>
      </a:lt2>
      <a:accent1>
        <a:srgbClr val="D90000"/>
      </a:accent1>
      <a:accent2>
        <a:srgbClr val="D9A605"/>
      </a:accent2>
      <a:accent3>
        <a:srgbClr val="82027E"/>
      </a:accent3>
      <a:accent4>
        <a:srgbClr val="C89BCB"/>
      </a:accent4>
      <a:accent5>
        <a:srgbClr val="4CAB27"/>
      </a:accent5>
      <a:accent6>
        <a:srgbClr val="1D7853"/>
      </a:accent6>
      <a:hlink>
        <a:srgbClr val="D90000"/>
      </a:hlink>
      <a:folHlink>
        <a:srgbClr val="66001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Den norske kirke 1">
      <a:dk1>
        <a:srgbClr val="000000"/>
      </a:dk1>
      <a:lt1>
        <a:srgbClr val="FFFFFF"/>
      </a:lt1>
      <a:dk2>
        <a:srgbClr val="670019"/>
      </a:dk2>
      <a:lt2>
        <a:srgbClr val="EBE6D6"/>
      </a:lt2>
      <a:accent1>
        <a:srgbClr val="D90000"/>
      </a:accent1>
      <a:accent2>
        <a:srgbClr val="D9A605"/>
      </a:accent2>
      <a:accent3>
        <a:srgbClr val="82027E"/>
      </a:accent3>
      <a:accent4>
        <a:srgbClr val="C89BCB"/>
      </a:accent4>
      <a:accent5>
        <a:srgbClr val="4CAB27"/>
      </a:accent5>
      <a:accent6>
        <a:srgbClr val="1D7853"/>
      </a:accent6>
      <a:hlink>
        <a:srgbClr val="D90000"/>
      </a:hlink>
      <a:folHlink>
        <a:srgbClr val="66001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8bf1d7c-5640-4d30-bd24-5612f1b5a512">
      <Terms xmlns="http://schemas.microsoft.com/office/infopath/2007/PartnerControls"/>
    </lcf76f155ced4ddcb4097134ff3c332f>
    <TaxCatchAll xmlns="7237798b-8e0a-4ced-a6d9-d8df7259e4e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0696FB225B72D4FA2ECE89A79894ED0" ma:contentTypeVersion="11" ma:contentTypeDescription="Opprett et nytt dokument." ma:contentTypeScope="" ma:versionID="48edf7834ba4bea606cfb00c6b1a690c">
  <xsd:schema xmlns:xsd="http://www.w3.org/2001/XMLSchema" xmlns:xs="http://www.w3.org/2001/XMLSchema" xmlns:p="http://schemas.microsoft.com/office/2006/metadata/properties" xmlns:ns2="88bf1d7c-5640-4d30-bd24-5612f1b5a512" xmlns:ns3="7237798b-8e0a-4ced-a6d9-d8df7259e4ea" targetNamespace="http://schemas.microsoft.com/office/2006/metadata/properties" ma:root="true" ma:fieldsID="35c048de0c7b39cc9713181a70c15ac7" ns2:_="" ns3:_="">
    <xsd:import namespace="88bf1d7c-5640-4d30-bd24-5612f1b5a512"/>
    <xsd:import namespace="7237798b-8e0a-4ced-a6d9-d8df7259e4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bf1d7c-5640-4d30-bd24-5612f1b5a5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92c3bd9a-26a3-4ee9-bdab-dea0288039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37798b-8e0a-4ced-a6d9-d8df7259e4e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107a140-7ead-46b3-a392-25ec40e8c955}" ma:internalName="TaxCatchAll" ma:showField="CatchAllData" ma:web="7237798b-8e0a-4ced-a6d9-d8df7259e4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084750-CA24-4F5C-AD69-FE47DFB4F34C}">
  <ds:schemaRefs>
    <ds:schemaRef ds:uri="http://schemas.microsoft.com/office/2006/metadata/properties"/>
    <ds:schemaRef ds:uri="http://schemas.microsoft.com/office/infopath/2007/PartnerControls"/>
    <ds:schemaRef ds:uri="88bf1d7c-5640-4d30-bd24-5612f1b5a512"/>
    <ds:schemaRef ds:uri="7237798b-8e0a-4ced-a6d9-d8df7259e4ea"/>
  </ds:schemaRefs>
</ds:datastoreItem>
</file>

<file path=customXml/itemProps2.xml><?xml version="1.0" encoding="utf-8"?>
<ds:datastoreItem xmlns:ds="http://schemas.openxmlformats.org/officeDocument/2006/customXml" ds:itemID="{C6837ECE-3F97-4B28-A0F8-28928430BA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2904A1-5018-4614-B758-8E301EA07D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bf1d7c-5640-4d30-bd24-5612f1b5a512"/>
    <ds:schemaRef ds:uri="7237798b-8e0a-4ced-a6d9-d8df7259e4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DNK_16x9_bokmål</Template>
  <TotalTime>16</TotalTime>
  <Words>334</Words>
  <Application>Microsoft Office PowerPoint</Application>
  <PresentationFormat>Widescreen</PresentationFormat>
  <Paragraphs>44</Paragraphs>
  <Slides>7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Den norske kirke_ppt mal</vt:lpstr>
      <vt:lpstr>Sammenslåing av sokn</vt:lpstr>
      <vt:lpstr>Lovgrunnlag og myndighet </vt:lpstr>
      <vt:lpstr>Fase 1 – lokalt</vt:lpstr>
      <vt:lpstr>Fase 2 – Bispedømmet</vt:lpstr>
      <vt:lpstr>Fase 3 – Implementering</vt:lpstr>
      <vt:lpstr>Tidsplan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Freddy Knutsen</dc:creator>
  <cp:lastModifiedBy>Laila Synøve Sveen</cp:lastModifiedBy>
  <cp:revision>1</cp:revision>
  <dcterms:created xsi:type="dcterms:W3CDTF">2026-03-23T21:49:10Z</dcterms:created>
  <dcterms:modified xsi:type="dcterms:W3CDTF">2026-10-29T14:17:45Z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0x01010030696FB225B72D4FA2ECE89A79894ED0</vt:lpwstr>
  </property>
  <property fmtid="{D5CDD505-2E9C-101B-9397-08002B2CF9AE}" pid="3" name="MediaServiceImageTags">
    <vt:lpwstr/>
  </property>
</Properties>
</file>