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7" r:id="rId5"/>
    <p:sldId id="258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D785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iddels stil 3 – utheving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iddels stil 1 – uthev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iddels stil 1 – uthevin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86397"/>
  </p:normalViewPr>
  <p:slideViewPr>
    <p:cSldViewPr snapToGrid="0" snapToObjects="1" showGuides="1">
      <p:cViewPr varScale="1">
        <p:scale>
          <a:sx n="71" d="100"/>
          <a:sy n="71" d="100"/>
        </p:scale>
        <p:origin x="1138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237" d="100"/>
          <a:sy n="237" d="100"/>
        </p:scale>
        <p:origin x="743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56AAC931-83C2-D84A-8052-05B401C126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855785" y="599831"/>
            <a:ext cx="5504534" cy="261815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200"/>
            </a:lvl1pPr>
          </a:lstStyle>
          <a:p>
            <a:endParaRPr lang="nb-NO" sz="1050" b="1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EC343C9-69AF-4248-884B-D0BA474107B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492261" y="8683991"/>
            <a:ext cx="868057" cy="17865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/>
            </a:lvl1pPr>
          </a:lstStyle>
          <a:p>
            <a:fld id="{4E0461F7-D857-C446-A98B-4029FE3B4E9C}" type="datetimeFigureOut">
              <a:rPr lang="nb-NO" sz="800" smtClean="0">
                <a:solidFill>
                  <a:schemeClr val="accent1">
                    <a:lumMod val="75000"/>
                  </a:schemeClr>
                </a:solidFill>
              </a:rPr>
              <a:t>29.10.2026</a:t>
            </a:fld>
            <a:endParaRPr lang="nb-NO" sz="8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B63DACA-4D38-9949-A817-0FED2F62227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90538" y="8685213"/>
            <a:ext cx="4902626" cy="17865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/>
            </a:lvl1pPr>
          </a:lstStyle>
          <a:p>
            <a:endParaRPr lang="nb-NO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18E8236-640B-574F-81E2-680AC6868A6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459415" y="8685213"/>
            <a:ext cx="257908" cy="17865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/>
            </a:lvl1pPr>
          </a:lstStyle>
          <a:p>
            <a:pPr algn="l"/>
            <a:fld id="{6BEA7848-70C2-8844-A54F-DF108F0BB837}" type="slidenum">
              <a:rPr lang="nb-NO" sz="800" smtClean="0">
                <a:solidFill>
                  <a:schemeClr val="accent1">
                    <a:lumMod val="75000"/>
                  </a:schemeClr>
                </a:solidFill>
              </a:rPr>
              <a:pPr algn="l"/>
              <a:t>‹#›</a:t>
            </a:fld>
            <a:endParaRPr lang="nb-NO" sz="80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7C369A1-D51D-6E4D-BB6C-6E9A038EA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681" y="22939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8381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opptekst 1">
            <a:extLst>
              <a:ext uri="{FF2B5EF4-FFF2-40B4-BE49-F238E27FC236}">
                <a16:creationId xmlns:a16="http://schemas.microsoft.com/office/drawing/2014/main" id="{427665F2-632E-A346-BAA5-478D1F57DD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043904" y="599831"/>
            <a:ext cx="5128296" cy="261815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200" b="1"/>
            </a:lvl1pPr>
          </a:lstStyle>
          <a:p>
            <a:endParaRPr lang="nb-NO" sz="1050" dirty="0"/>
          </a:p>
        </p:txBody>
      </p:sp>
      <p:sp>
        <p:nvSpPr>
          <p:cNvPr id="9" name="Plassholder for dato 2">
            <a:extLst>
              <a:ext uri="{FF2B5EF4-FFF2-40B4-BE49-F238E27FC236}">
                <a16:creationId xmlns:a16="http://schemas.microsoft.com/office/drawing/2014/main" id="{60965A70-FF2D-5841-BF99-6324283CD9F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339962" y="8683991"/>
            <a:ext cx="832238" cy="17865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E0461F7-D857-C446-A98B-4029FE3B4E9C}" type="datetimeFigureOut">
              <a:rPr lang="nb-NO" sz="800" smtClean="0"/>
              <a:pPr/>
              <a:t>29.10.2026</a:t>
            </a:fld>
            <a:endParaRPr lang="nb-NO" sz="800"/>
          </a:p>
        </p:txBody>
      </p:sp>
      <p:sp>
        <p:nvSpPr>
          <p:cNvPr id="10" name="Plassholder for bunntekst 3">
            <a:extLst>
              <a:ext uri="{FF2B5EF4-FFF2-40B4-BE49-F238E27FC236}">
                <a16:creationId xmlns:a16="http://schemas.microsoft.com/office/drawing/2014/main" id="{260AEE78-88AD-C347-8A68-F5ADB6C8E0D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685800" y="8685213"/>
            <a:ext cx="4536831" cy="17865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nb-NO" sz="800" dirty="0"/>
          </a:p>
        </p:txBody>
      </p:sp>
      <p:sp>
        <p:nvSpPr>
          <p:cNvPr id="11" name="Plassholder for lysbildenummer 4">
            <a:extLst>
              <a:ext uri="{FF2B5EF4-FFF2-40B4-BE49-F238E27FC236}">
                <a16:creationId xmlns:a16="http://schemas.microsoft.com/office/drawing/2014/main" id="{2585FC08-3B3A-7B42-976B-D13CB1357F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6264354" y="8685213"/>
            <a:ext cx="247266" cy="17865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algn="l"/>
            <a:fld id="{6BEA7848-70C2-8844-A54F-DF108F0BB837}" type="slidenum">
              <a:rPr lang="nb-NO" sz="800" smtClean="0"/>
              <a:pPr algn="l"/>
              <a:t>‹#›</a:t>
            </a:fld>
            <a:endParaRPr lang="nb-NO" sz="80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786F8879-4E63-1949-A1E8-EC597C6FD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2939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94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ei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 dirty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C08E7BE-FC21-3941-9144-0A6D17A15E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53904"/>
            <a:ext cx="10944224" cy="883642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212CF59-18AF-4541-8840-B68AF0CABC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710584"/>
            <a:ext cx="10944224" cy="2347316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6E0AFC-2F9B-9C44-A28C-1E0A774CA924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E8E34C0-0B68-EA43-A91F-06154E398F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38487" y="815745"/>
            <a:ext cx="3515024" cy="1204587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225FAD8B-416D-AA48-B2B5-78C171519C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28878"/>
            <a:ext cx="10944224" cy="416480"/>
          </a:xfrm>
        </p:spPr>
        <p:txBody>
          <a:bodyPr/>
          <a:lstStyle>
            <a:lvl1pPr marL="0" indent="0" algn="ctr">
              <a:buNone/>
              <a:defRPr sz="2100"/>
            </a:lvl1pPr>
          </a:lstStyle>
          <a:p>
            <a:pPr lvl="0"/>
            <a:r>
              <a:rPr lang="nb-NO" dirty="0"/>
              <a:t>Sett inn navn på avsender</a:t>
            </a:r>
          </a:p>
        </p:txBody>
      </p:sp>
    </p:spTree>
    <p:extLst>
      <p:ext uri="{BB962C8B-B14F-4D97-AF65-F5344CB8AC3E}">
        <p14:creationId xmlns:p14="http://schemas.microsoft.com/office/powerpoint/2010/main" val="376316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5153172C-E5A6-B547-B606-488AA18D1FD3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7F01347-EC45-3B4E-94CF-99D6430B0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4AFB86AD-8F62-3B47-B902-D3A1DE88A4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38487" y="815745"/>
            <a:ext cx="3515024" cy="1204586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0E146FB5-7AA5-0241-8285-0DDE0786D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53904"/>
            <a:ext cx="10944224" cy="883642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6570C908-4686-524E-8921-ECE5178511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710584"/>
            <a:ext cx="10944224" cy="2347316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1915944F-F5FF-CF4C-B5E1-B60D0B84FE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28878"/>
            <a:ext cx="10944224" cy="416480"/>
          </a:xfrm>
        </p:spPr>
        <p:txBody>
          <a:bodyPr/>
          <a:lstStyle>
            <a:lvl1pPr marL="0" indent="0" algn="ctr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Sett inn navn på avsender</a:t>
            </a:r>
          </a:p>
        </p:txBody>
      </p:sp>
    </p:spTree>
    <p:extLst>
      <p:ext uri="{BB962C8B-B14F-4D97-AF65-F5344CB8AC3E}">
        <p14:creationId xmlns:p14="http://schemas.microsoft.com/office/powerpoint/2010/main" val="10930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C08CBCE2-CDEC-5E4A-8C98-F125190FEF95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7F01347-EC45-3B4E-94CF-99D6430B0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D13F7309-045F-E94D-9CF4-3CD524E6AA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38487" y="815745"/>
            <a:ext cx="3515024" cy="1204586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33150638-BDEA-D943-9B94-1DAD8D1F4B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53904"/>
            <a:ext cx="10944224" cy="883642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4B490713-A5E9-B142-B383-F0DD11F0D3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710584"/>
            <a:ext cx="10944224" cy="2347316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E5625621-DC74-CA44-9FC9-A4A0E42779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28878"/>
            <a:ext cx="10944224" cy="416480"/>
          </a:xfrm>
        </p:spPr>
        <p:txBody>
          <a:bodyPr/>
          <a:lstStyle>
            <a:lvl1pPr marL="0" indent="0" algn="ctr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Sett inn navn på avsender</a:t>
            </a:r>
          </a:p>
        </p:txBody>
      </p:sp>
    </p:spTree>
    <p:extLst>
      <p:ext uri="{BB962C8B-B14F-4D97-AF65-F5344CB8AC3E}">
        <p14:creationId xmlns:p14="http://schemas.microsoft.com/office/powerpoint/2010/main" val="295155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8677268F-F4F9-784E-BF23-EA1CACFD53E7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7F01347-EC45-3B4E-94CF-99D6430B0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6010F5F7-7450-E841-9579-58F69AF094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38487" y="815745"/>
            <a:ext cx="3515024" cy="1204586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0BBFE621-FDA3-9A4B-9872-BA2229570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53904"/>
            <a:ext cx="10944224" cy="883642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A001A0F5-F2B1-984B-81DC-C18544C064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710584"/>
            <a:ext cx="10944224" cy="2347316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CEC0B5B0-1EE0-554E-B0FC-46F791948E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28878"/>
            <a:ext cx="10944224" cy="416480"/>
          </a:xfrm>
        </p:spPr>
        <p:txBody>
          <a:bodyPr/>
          <a:lstStyle>
            <a:lvl1pPr marL="0" indent="0" algn="ctr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Sett inn navn på avsender</a:t>
            </a:r>
          </a:p>
        </p:txBody>
      </p:sp>
    </p:spTree>
    <p:extLst>
      <p:ext uri="{BB962C8B-B14F-4D97-AF65-F5344CB8AC3E}">
        <p14:creationId xmlns:p14="http://schemas.microsoft.com/office/powerpoint/2010/main" val="8908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g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D989A85-7F6E-E044-B7F8-167AD93A93BB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7F01347-EC45-3B4E-94CF-99D6430B0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9DA3D8BF-A151-3548-AE95-2BC2EFE2BC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338487" y="815745"/>
            <a:ext cx="3515024" cy="1204586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2CD06575-6B5A-A04E-B329-1D0AD6A25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53904"/>
            <a:ext cx="10944224" cy="883642"/>
          </a:xfrm>
        </p:spPr>
        <p:txBody>
          <a:bodyPr anchor="b">
            <a:no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D4B1805F-2AE6-8E4B-A44F-BD67998C17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710584"/>
            <a:ext cx="10944224" cy="2347316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A75FA386-D78A-5341-8214-AF27F9AFD4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2128878"/>
            <a:ext cx="10944224" cy="416480"/>
          </a:xfrm>
        </p:spPr>
        <p:txBody>
          <a:bodyPr/>
          <a:lstStyle>
            <a:lvl1pPr marL="0" indent="0" algn="ctr">
              <a:buNone/>
              <a:defRPr sz="2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Sett inn navn på avsender</a:t>
            </a:r>
          </a:p>
        </p:txBody>
      </p:sp>
    </p:spTree>
    <p:extLst>
      <p:ext uri="{BB962C8B-B14F-4D97-AF65-F5344CB8AC3E}">
        <p14:creationId xmlns:p14="http://schemas.microsoft.com/office/powerpoint/2010/main" val="2445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3E5949-891A-984F-BA2C-C3FC864901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2130" y="0"/>
            <a:ext cx="1034773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89026"/>
            <a:ext cx="10944224" cy="2420938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C4035B-E535-AD4F-A272-94ED280C5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602039"/>
            <a:ext cx="10944225" cy="245586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DF487B-8477-2149-9AA3-98E65B249604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D4821732-F8CE-5E41-A05E-0383AF6432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63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3E5949-891A-984F-BA2C-C3FC864901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2130" y="0"/>
            <a:ext cx="1034773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89026"/>
            <a:ext cx="10944224" cy="2420938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C4035B-E535-AD4F-A272-94ED280C5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602039"/>
            <a:ext cx="10944225" cy="245586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0F6B007-F089-1E47-A029-515775F38509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90C3DA65-107B-F341-8FB9-ECB05EB2D7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5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3E5949-891A-984F-BA2C-C3FC864901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2130" y="0"/>
            <a:ext cx="1034773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89026"/>
            <a:ext cx="10944224" cy="2420938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C4035B-E535-AD4F-A272-94ED280C5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602039"/>
            <a:ext cx="10944225" cy="245586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C8F06A8-7708-F449-BBEB-8D82008CCD6B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4A80ACD1-D8B9-7445-943A-E7FA738473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70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ark g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C3E5949-891A-984F-BA2C-C3FC864901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2130" y="0"/>
            <a:ext cx="1034773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89026"/>
            <a:ext cx="10944224" cy="2420938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C4035B-E535-AD4F-A272-94ED280C5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602039"/>
            <a:ext cx="10944225" cy="245586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7A0E4E-754C-5E4A-8C53-243A384D4282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06465D10-5B34-C44E-ACE2-FB1EDC81E3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4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F8149C-6ABB-094A-942D-DC7E25921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FC7C18-28E9-EA49-B8B5-996683F5D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2B2836-1886-C648-BD39-A06391ACD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F8536-0BE2-2E4B-A8A8-DB84D1FEAC6C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4189A9F-2D9D-8347-96F8-7D734AACD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22625B4-F61F-2342-BC1B-0CECF449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936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6B60C608-14C1-FC41-BC97-5C1CF241FA3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CF8149C-6ABB-094A-942D-DC7E25921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FC7C18-28E9-EA49-B8B5-996683F5D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2B2836-1886-C648-BD39-A06391ACD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7FB857-A31A-7249-B4E8-37C16EF5CC62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4189A9F-2D9D-8347-96F8-7D734AACD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22625B4-F61F-2342-BC1B-0CECF449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370FB8C5-4E46-0144-92C5-637BD509B6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41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s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6B60C608-14C1-FC41-BC97-5C1CF241FA3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CF8149C-6ABB-094A-942D-DC7E25921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FC7C18-28E9-EA49-B8B5-996683F5D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2B2836-1886-C648-BD39-A06391ACD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0DA261-C13B-3F42-9492-A1AF009151F2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4189A9F-2D9D-8347-96F8-7D734AACD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22625B4-F61F-2342-BC1B-0CECF449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52F79A17-B5DF-8C4E-84DB-E96DE20FF6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0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761DF0-8656-CF48-9122-92F8DC3C4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6821F2-A7CE-DF4D-AF21-138B443AE4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385889"/>
            <a:ext cx="5292726" cy="4672012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39CF89B-927F-2043-B621-25F31CF4D1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7" y="1385889"/>
            <a:ext cx="5292725" cy="4672011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5974707-D6CE-C341-A972-6478A32FD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E88B6-E66D-1049-95EA-32C0EE5A7891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A237B0A-5B30-7541-B12E-C5CC726F5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A9C3EA2-0DF6-1741-9236-E191BAF59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183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9D867C-F048-D046-988C-94A021924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5425"/>
            <a:ext cx="10944224" cy="8683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9E51054-560E-A941-91B2-9557D2700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387475"/>
            <a:ext cx="5292725" cy="365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0AE458F-DB25-8C45-A41F-D62D8484CB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046287"/>
            <a:ext cx="5292725" cy="4011613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B2031B9-C24F-3545-B8AA-35A976DFD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5389" y="1387475"/>
            <a:ext cx="5292724" cy="365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F759595-20BD-EA4D-8AA8-F99F55FE5E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5388" y="2046287"/>
            <a:ext cx="5292724" cy="4011613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006F4C2-5293-E044-83D4-05CD33380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EAAB4-E682-9F49-892F-12AC1E74BE2E}" type="datetime1">
              <a:rPr lang="nb-NO" smtClean="0"/>
              <a:t>29.10.2026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697B7BA-0E96-3140-8A35-EB726CD0A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6748FF31-39B3-9A46-A424-FA2221D08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805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BC2C0A-E745-8A46-8FF0-5134C386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5425"/>
            <a:ext cx="5292725" cy="868363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21E4D8B-A8E5-F246-BF18-D6EC415A7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5388" y="0"/>
            <a:ext cx="5916612" cy="6858000"/>
          </a:xfrm>
          <a:pattFill prst="pct2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1B42287-BE59-A645-A7D7-BF5916581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3888" y="1385887"/>
            <a:ext cx="5292725" cy="4851399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2D47E-B89B-F842-B16D-C6811961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C53C-C25E-8E48-B7FA-A6089A808DA3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755696-5F05-2D47-8804-623906E6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8C54-1722-034A-9777-ACFAFB26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919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ekst rød 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50B21C0D-34D6-CC48-B026-04FBA14EC41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Plassholder for innhold 3">
            <a:extLst>
              <a:ext uri="{FF2B5EF4-FFF2-40B4-BE49-F238E27FC236}">
                <a16:creationId xmlns:a16="http://schemas.microsoft.com/office/drawing/2014/main" id="{998B0CB3-98B5-DE45-A6B8-C8DCB6EA5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7" y="1385889"/>
            <a:ext cx="5292725" cy="4672011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9C92418-944A-DE45-84F4-3678D2B73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5EC9BE-EF3A-8749-AAF4-B3425C559574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D2147FD-2928-044D-B8CD-0655BDC7E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D95FBE8-7FC7-614E-8C2A-060EB536D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72601CAB-C21E-D24F-BF67-C5098FFA2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5425"/>
            <a:ext cx="5292726" cy="8636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0A5CF174-B879-4D40-BD16-58B5AF8F40B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3888" y="1385889"/>
            <a:ext cx="5292726" cy="4672012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2656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med tekst rød t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0637D52-5D87-7944-8733-8B9A8E2E2870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F761DF0-8656-CF48-9122-92F8DC3C4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88" y="225425"/>
            <a:ext cx="5292726" cy="8636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6821F2-A7CE-DF4D-AF21-138B443AE4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75389" y="1385889"/>
            <a:ext cx="5292726" cy="4672012"/>
          </a:xfrm>
        </p:spPr>
        <p:txBody>
          <a:bodyPr/>
          <a:lstStyle>
            <a:lvl1pPr>
              <a:defRPr sz="2600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5974707-D6CE-C341-A972-6478A32FD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C56F16F-1804-3848-99E7-299DAB3D245D}" type="datetime1">
              <a:rPr lang="nb-NO" smtClean="0"/>
              <a:t>29.10.2026</a:t>
            </a:fld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A237B0A-5B30-7541-B12E-C5CC726F5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75388" y="6437935"/>
            <a:ext cx="4125210" cy="212492"/>
          </a:xfrm>
        </p:spPr>
        <p:txBody>
          <a:bodyPr/>
          <a:lstStyle>
            <a:lvl1pPr algn="l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A9C3EA2-0DF6-1741-9236-E191BAF59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D3C36917-9AB3-434C-B2ED-754219CA73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4254A864-6B0E-8941-B78B-7792DBB7B23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3888" y="1385889"/>
            <a:ext cx="5292726" cy="4672012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678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1089026"/>
            <a:ext cx="10944224" cy="4968874"/>
          </a:xfrm>
        </p:spPr>
        <p:txBody>
          <a:bodyPr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«Klikk for å redigere tittelstil»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76686C-283D-F648-AC3F-1406D58D3986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D4821732-F8CE-5E41-A05E-0383AF6432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9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g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1089026"/>
            <a:ext cx="10944224" cy="4968874"/>
          </a:xfrm>
        </p:spPr>
        <p:txBody>
          <a:bodyPr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«Klikk for å redigere tittelstil»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CAF970-D685-7546-8718-61AD5B7B15DD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D4821732-F8CE-5E41-A05E-0383AF6432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21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1089026"/>
            <a:ext cx="10944224" cy="4968874"/>
          </a:xfrm>
        </p:spPr>
        <p:txBody>
          <a:bodyPr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«Klikk for å redigere tittelstil»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59755F-ED6E-EB4E-925D-0BDB2585A6D3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D4821732-F8CE-5E41-A05E-0383AF6432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24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860A8FDB-2887-6349-BEE2-B4F07D2C80C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07B8BA0-E932-2740-A18E-E5F9F0F97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1089026"/>
            <a:ext cx="10944224" cy="4968874"/>
          </a:xfrm>
        </p:spPr>
        <p:txBody>
          <a:bodyPr anchor="ctr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«Klikk for å redigere tittelstil»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C6DBD-E3C9-BD4E-B8F2-DC9E03390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1B26B0-9B72-1342-8A07-79F52C607727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AC8708-DB85-C941-AD59-246DE270E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421687-6ABE-3D4A-A46A-E642F504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D4821732-F8CE-5E41-A05E-0383AF6432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2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9AE69D-E235-D048-BDFA-FDEF686B7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5E12DA7-64E8-3B42-956B-662E98C63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115C1-0DCF-AD42-8642-059163C9676D}" type="datetime1">
              <a:rPr lang="nb-NO" smtClean="0"/>
              <a:t>29.10.2026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36727F2-04C5-944F-B4BC-6F064051F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508390C-3BBE-5741-8A43-6C981A3EE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496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bilde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BC2C0A-E745-8A46-8FF0-5134C386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5425"/>
            <a:ext cx="10944224" cy="868363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21E4D8B-A8E5-F246-BF18-D6EC415A7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093788"/>
            <a:ext cx="12192000" cy="5143500"/>
          </a:xfrm>
          <a:pattFill prst="pct2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2D47E-B89B-F842-B16D-C6811961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A9CB-89B6-5B49-B2D2-183358EA6832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755696-5F05-2D47-8804-623906E6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8C54-1722-034A-9777-ACFAFB26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133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bilde med tittel i rød f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21E4D8B-A8E5-F246-BF18-D6EC415A7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237288"/>
          </a:xfrm>
          <a:pattFill prst="pct2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7BC2C0A-E745-8A46-8FF0-5134C386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191999" cy="1093788"/>
          </a:xfrm>
          <a:solidFill>
            <a:schemeClr val="accent1">
              <a:lumMod val="75000"/>
              <a:alpha val="80000"/>
            </a:schemeClr>
          </a:solidFill>
        </p:spPr>
        <p:txBody>
          <a:bodyPr lIns="612000" tIns="216000" anchor="ctr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2D47E-B89B-F842-B16D-C6811961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0A6A3-A14A-8449-BA07-5BD9683D3999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755696-5F05-2D47-8804-623906E6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8C54-1722-034A-9777-ACFAFB26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566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21E4D8B-A8E5-F246-BF18-D6EC415A7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237288"/>
          </a:xfrm>
          <a:pattFill prst="pct2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2D47E-B89B-F842-B16D-C6811961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633-2054-B64D-8402-970C3237C093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755696-5F05-2D47-8804-623906E6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8C54-1722-034A-9777-ACFAFB26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445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BC2C0A-E745-8A46-8FF0-5134C386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5425"/>
            <a:ext cx="10944224" cy="868363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21E4D8B-A8E5-F246-BF18-D6EC415A71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093788"/>
            <a:ext cx="6096000" cy="5143500"/>
          </a:xfrm>
          <a:pattFill prst="pct2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2D47E-B89B-F842-B16D-C6811961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B4847-2AE9-534D-BF34-25506296C437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755696-5F05-2D47-8804-623906E6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8C54-1722-034A-9777-ACFAFB26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2">
            <a:extLst>
              <a:ext uri="{FF2B5EF4-FFF2-40B4-BE49-F238E27FC236}">
                <a16:creationId xmlns:a16="http://schemas.microsoft.com/office/drawing/2014/main" id="{14994145-8B91-CF4E-BC89-31C3CF6F567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096000" y="1093788"/>
            <a:ext cx="6096000" cy="5143500"/>
          </a:xfrm>
          <a:pattFill prst="pct25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655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s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235EB93-88B3-6D47-A629-2E1C1391743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7BC2C0A-E745-8A46-8FF0-5134C386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25425"/>
            <a:ext cx="10944224" cy="868363"/>
          </a:xfrm>
          <a:noFill/>
        </p:spPr>
        <p:txBody>
          <a:bodyPr anchor="ctr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5F2D47E-B89B-F842-B16D-C68119617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02CAA61-8483-6A40-BA36-FB129DE01873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0755696-5F05-2D47-8804-623906E68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F248C54-1722-034A-9777-ACFAFB26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773C8BD8-1C69-B94C-9C7A-D01537BABA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5769"/>
          <a:stretch/>
        </p:blipFill>
        <p:spPr>
          <a:xfrm>
            <a:off x="637111" y="6354761"/>
            <a:ext cx="285020" cy="333792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8F1FD433-7E01-4C4F-AE0C-0AF02B2992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4257"/>
          <a:stretch/>
        </p:blipFill>
        <p:spPr>
          <a:xfrm>
            <a:off x="922129" y="6354761"/>
            <a:ext cx="1717213" cy="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3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6A3D0F3-9AFC-EC44-982D-1FEBDB4A6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A347-3E81-5043-AB2C-570E496480F1}" type="datetime1">
              <a:rPr lang="nb-NO" smtClean="0"/>
              <a:t>29.10.2026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05C4255-99DD-814C-A9AD-3F510292E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0D5D13A-1C4D-754C-9ABB-8C6865100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842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60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5F0F483-C409-B044-AFFC-F8B179D4786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64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ide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F4CC2FA6-23BD-0E4F-A3AA-E7DFFF2B9C96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202FA7AE-394A-514F-9E12-94A1FAA70C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06191"/>
            <a:ext cx="10944224" cy="1022809"/>
          </a:xfrm>
        </p:spPr>
        <p:txBody>
          <a:bodyPr anchor="b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noProof="0" dirty="0"/>
              <a:t>Sett inn tekst </a:t>
            </a:r>
            <a:r>
              <a:rPr lang="nb-NO" noProof="0" dirty="0" err="1"/>
              <a:t>f.eks</a:t>
            </a:r>
            <a:r>
              <a:rPr lang="nb-NO" noProof="0" dirty="0"/>
              <a:t> takk for meg!</a:t>
            </a:r>
          </a:p>
        </p:txBody>
      </p:sp>
      <p:sp>
        <p:nvSpPr>
          <p:cNvPr id="12" name="Undertittel 2">
            <a:extLst>
              <a:ext uri="{FF2B5EF4-FFF2-40B4-BE49-F238E27FC236}">
                <a16:creationId xmlns:a16="http://schemas.microsoft.com/office/drawing/2014/main" id="{250C8E91-B07B-BE4C-BF87-F9F72D11F1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602039"/>
            <a:ext cx="10944224" cy="100644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889A61C-0330-D64F-8237-B170F821F0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822123"/>
            <a:ext cx="4101276" cy="683545"/>
          </a:xfrm>
          <a:prstGeom prst="rect">
            <a:avLst/>
          </a:prstGeom>
        </p:spPr>
      </p:pic>
      <p:pic>
        <p:nvPicPr>
          <p:cNvPr id="10" name="Grafikk 9">
            <a:extLst>
              <a:ext uri="{FF2B5EF4-FFF2-40B4-BE49-F238E27FC236}">
                <a16:creationId xmlns:a16="http://schemas.microsoft.com/office/drawing/2014/main" id="{418C3EE5-02DB-A843-8685-A7E3CB168F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16380" y="7477757"/>
            <a:ext cx="468351" cy="468351"/>
          </a:xfrm>
          <a:prstGeom prst="rect">
            <a:avLst/>
          </a:prstGeom>
        </p:spPr>
      </p:pic>
      <p:sp>
        <p:nvSpPr>
          <p:cNvPr id="18" name="Plassholder for innhold 2">
            <a:extLst>
              <a:ext uri="{FF2B5EF4-FFF2-40B4-BE49-F238E27FC236}">
                <a16:creationId xmlns:a16="http://schemas.microsoft.com/office/drawing/2014/main" id="{4E8B2218-8DAE-4EF7-8B6B-E3A7F52D82D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64585" y="5835191"/>
            <a:ext cx="5203527" cy="266850"/>
          </a:xfrm>
        </p:spPr>
        <p:txBody>
          <a:bodyPr/>
          <a:lstStyle>
            <a:lvl1pPr marL="0" indent="0" algn="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Sett inn enhetens nettside</a:t>
            </a:r>
          </a:p>
        </p:txBody>
      </p:sp>
    </p:spTree>
    <p:extLst>
      <p:ext uri="{BB962C8B-B14F-4D97-AF65-F5344CB8AC3E}">
        <p14:creationId xmlns:p14="http://schemas.microsoft.com/office/powerpoint/2010/main" val="158049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ide 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3A08CD34-AC08-6442-B83D-86E2FC5C0A0B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202FA7AE-394A-514F-9E12-94A1FAA70C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06191"/>
            <a:ext cx="10944224" cy="1022809"/>
          </a:xfrm>
        </p:spPr>
        <p:txBody>
          <a:bodyPr anchor="b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noProof="0" dirty="0"/>
              <a:t>Takk for meg!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889A61C-0330-D64F-8237-B170F821F0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822123"/>
            <a:ext cx="4101276" cy="683545"/>
          </a:xfrm>
          <a:prstGeom prst="rect">
            <a:avLst/>
          </a:prstGeom>
        </p:spPr>
      </p:pic>
      <p:sp>
        <p:nvSpPr>
          <p:cNvPr id="20" name="Undertittel 2">
            <a:extLst>
              <a:ext uri="{FF2B5EF4-FFF2-40B4-BE49-F238E27FC236}">
                <a16:creationId xmlns:a16="http://schemas.microsoft.com/office/drawing/2014/main" id="{6E5DA0CA-E9CB-3349-B5A0-C88F270134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602039"/>
            <a:ext cx="10944224" cy="100644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3ACCE1F9-3AE7-4367-962F-FE1F8699D01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64585" y="5835191"/>
            <a:ext cx="5203527" cy="266850"/>
          </a:xfrm>
        </p:spPr>
        <p:txBody>
          <a:bodyPr/>
          <a:lstStyle>
            <a:lvl1pPr marL="0" indent="0" algn="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Sett inn enhetens nettside</a:t>
            </a:r>
          </a:p>
        </p:txBody>
      </p:sp>
    </p:spTree>
    <p:extLst>
      <p:ext uri="{BB962C8B-B14F-4D97-AF65-F5344CB8AC3E}">
        <p14:creationId xmlns:p14="http://schemas.microsoft.com/office/powerpoint/2010/main" val="378488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ide g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957E9185-59FC-564F-B555-5503B0667FCA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202FA7AE-394A-514F-9E12-94A1FAA70C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06191"/>
            <a:ext cx="10944224" cy="1022809"/>
          </a:xfrm>
        </p:spPr>
        <p:txBody>
          <a:bodyPr anchor="b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noProof="0" dirty="0"/>
              <a:t>Takk for meg!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889A61C-0330-D64F-8237-B170F821F0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822123"/>
            <a:ext cx="4101276" cy="683545"/>
          </a:xfrm>
          <a:prstGeom prst="rect">
            <a:avLst/>
          </a:prstGeom>
        </p:spPr>
      </p:pic>
      <p:sp>
        <p:nvSpPr>
          <p:cNvPr id="10" name="Undertittel 2">
            <a:extLst>
              <a:ext uri="{FF2B5EF4-FFF2-40B4-BE49-F238E27FC236}">
                <a16:creationId xmlns:a16="http://schemas.microsoft.com/office/drawing/2014/main" id="{19BDFB95-9F63-C844-A22A-2F308C5C6C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602039"/>
            <a:ext cx="10944224" cy="100644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388652-918C-4D93-82AF-2C10A299F3C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64585" y="5835191"/>
            <a:ext cx="5203527" cy="266850"/>
          </a:xfrm>
        </p:spPr>
        <p:txBody>
          <a:bodyPr/>
          <a:lstStyle>
            <a:lvl1pPr marL="0" indent="0" algn="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Sett inn enhetens nettside</a:t>
            </a:r>
          </a:p>
        </p:txBody>
      </p:sp>
    </p:spTree>
    <p:extLst>
      <p:ext uri="{BB962C8B-B14F-4D97-AF65-F5344CB8AC3E}">
        <p14:creationId xmlns:p14="http://schemas.microsoft.com/office/powerpoint/2010/main" val="412085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ide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88DDD09-1A4B-B44C-B8FC-600683AEB2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>
              <a:solidFill>
                <a:schemeClr val="bg1"/>
              </a:solidFill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3E37AF-FDF2-574D-8BED-7844B01C7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ECD2DCB2-8DC2-5E44-897B-F28A10D61BB6}" type="datetime1">
              <a:rPr lang="nb-NO" smtClean="0"/>
              <a:t>29.10.2026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B3B69-4437-C64D-8F04-923239067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202FA7AE-394A-514F-9E12-94A1FAA70C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06191"/>
            <a:ext cx="10944224" cy="1022809"/>
          </a:xfrm>
        </p:spPr>
        <p:txBody>
          <a:bodyPr anchor="b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nb-NO" noProof="0" dirty="0"/>
              <a:t>Takk for meg!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889A61C-0330-D64F-8237-B170F821F0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888" y="822123"/>
            <a:ext cx="4101276" cy="683545"/>
          </a:xfrm>
          <a:prstGeom prst="rect">
            <a:avLst/>
          </a:prstGeom>
        </p:spPr>
      </p:pic>
      <p:sp>
        <p:nvSpPr>
          <p:cNvPr id="10" name="Undertittel 2">
            <a:extLst>
              <a:ext uri="{FF2B5EF4-FFF2-40B4-BE49-F238E27FC236}">
                <a16:creationId xmlns:a16="http://schemas.microsoft.com/office/drawing/2014/main" id="{43FECCB4-4595-4249-AC4B-CFB26F9EB1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3602039"/>
            <a:ext cx="10944224" cy="1006440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21" name="Plassholder for innhold 2">
            <a:extLst>
              <a:ext uri="{FF2B5EF4-FFF2-40B4-BE49-F238E27FC236}">
                <a16:creationId xmlns:a16="http://schemas.microsoft.com/office/drawing/2014/main" id="{15FB502D-6EDF-47F0-B2F7-46DF6AA2C44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64585" y="5835191"/>
            <a:ext cx="5203527" cy="266850"/>
          </a:xfrm>
        </p:spPr>
        <p:txBody>
          <a:bodyPr/>
          <a:lstStyle>
            <a:lvl1pPr marL="0" indent="0" algn="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Sett inn enhetens nettside</a:t>
            </a:r>
          </a:p>
        </p:txBody>
      </p:sp>
    </p:spTree>
    <p:extLst>
      <p:ext uri="{BB962C8B-B14F-4D97-AF65-F5344CB8AC3E}">
        <p14:creationId xmlns:p14="http://schemas.microsoft.com/office/powerpoint/2010/main" val="145128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AF269B3-BEF0-E04A-9125-2E284FBAE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225425"/>
            <a:ext cx="10944226" cy="8636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F69DAFA-A756-634F-8F62-44B8D41CD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1385888"/>
            <a:ext cx="10944226" cy="46727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4F3F7C-A4AA-AF42-8F10-BE862A9EC9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84745" y="6437935"/>
            <a:ext cx="1083367" cy="21249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655427F-18F2-AA41-8FD1-542CB7F8D202}" type="datetime1">
              <a:rPr lang="nb-NO" smtClean="0"/>
              <a:t>29.10.2026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1138DA2-808A-6243-B616-8D29162A6C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78955" y="6437935"/>
            <a:ext cx="7321643" cy="21249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F9FE079-08DB-8B42-A4AD-A254231BF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8957" y="6437935"/>
            <a:ext cx="347663" cy="21249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46765B28-40BF-0A46-BB8F-30D004035CD9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609C2D23-5413-0C4E-90E8-570584B1AF6C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623888" y="6355464"/>
            <a:ext cx="1976438" cy="3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02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60" r:id="rId5"/>
    <p:sldLayoutId id="2147483651" r:id="rId6"/>
    <p:sldLayoutId id="2147483666" r:id="rId7"/>
    <p:sldLayoutId id="2147483667" r:id="rId8"/>
    <p:sldLayoutId id="2147483665" r:id="rId9"/>
    <p:sldLayoutId id="2147483650" r:id="rId10"/>
    <p:sldLayoutId id="2147483673" r:id="rId11"/>
    <p:sldLayoutId id="2147483674" r:id="rId12"/>
    <p:sldLayoutId id="2147483652" r:id="rId13"/>
    <p:sldLayoutId id="2147483653" r:id="rId14"/>
    <p:sldLayoutId id="2147483657" r:id="rId15"/>
    <p:sldLayoutId id="2147483656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54" r:id="rId22"/>
    <p:sldLayoutId id="2147483668" r:id="rId23"/>
    <p:sldLayoutId id="2147483671" r:id="rId24"/>
    <p:sldLayoutId id="2147483670" r:id="rId25"/>
    <p:sldLayoutId id="2147483669" r:id="rId26"/>
    <p:sldLayoutId id="2147483672" r:id="rId27"/>
    <p:sldLayoutId id="2147483655" r:id="rId28"/>
    <p:sldLayoutId id="2147483681" r:id="rId29"/>
    <p:sldLayoutId id="2147483682" r:id="rId30"/>
    <p:sldLayoutId id="2147483683" r:id="rId31"/>
    <p:sldLayoutId id="2147483684" r:id="rId32"/>
    <p:sldLayoutId id="2147483685" r:id="rId33"/>
    <p:sldLayoutId id="2147483686" r:id="rId3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3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2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pos="7287" userDrawn="1">
          <p15:clr>
            <a:srgbClr val="F26B43"/>
          </p15:clr>
        </p15:guide>
        <p15:guide id="5" orient="horz" pos="3816" userDrawn="1">
          <p15:clr>
            <a:srgbClr val="F26B43"/>
          </p15:clr>
        </p15:guide>
        <p15:guide id="6" orient="horz" pos="4150" userDrawn="1">
          <p15:clr>
            <a:srgbClr val="F26B43"/>
          </p15:clr>
        </p15:guide>
        <p15:guide id="7" orient="horz" pos="873" userDrawn="1">
          <p15:clr>
            <a:srgbClr val="F26B43"/>
          </p15:clr>
        </p15:guide>
        <p15:guide id="8" orient="horz" pos="142" userDrawn="1">
          <p15:clr>
            <a:srgbClr val="F26B43"/>
          </p15:clr>
        </p15:guide>
        <p15:guide id="9" pos="3727" userDrawn="1">
          <p15:clr>
            <a:srgbClr val="F26B43"/>
          </p15:clr>
        </p15:guide>
        <p15:guide id="10" pos="3953" userDrawn="1">
          <p15:clr>
            <a:srgbClr val="F26B43"/>
          </p15:clr>
        </p15:guide>
        <p15:guide id="12" orient="horz" pos="689" userDrawn="1">
          <p15:clr>
            <a:srgbClr val="F26B43"/>
          </p15:clr>
        </p15:guide>
        <p15:guide id="13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905D13E-4397-444D-9D72-5C288C66A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3172C-E5A6-B547-B606-488AA18D1FD3}" type="datetime1">
              <a:rPr lang="nb-NO" smtClean="0"/>
              <a:t>29.10.2026</a:t>
            </a:fld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679592F-5F76-D64B-A0E4-DF3D27B7F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pPr/>
              <a:t>1</a:t>
            </a:fld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6D5D829-711E-0548-8041-4A96474461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3600" dirty="0"/>
              <a:t>Ordning med felles menighetsråd for flere sokn</a:t>
            </a:r>
          </a:p>
        </p:txBody>
      </p:sp>
    </p:spTree>
    <p:extLst>
      <p:ext uri="{BB962C8B-B14F-4D97-AF65-F5344CB8AC3E}">
        <p14:creationId xmlns:p14="http://schemas.microsoft.com/office/powerpoint/2010/main" val="382638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DB22F8-0131-6C43-ADB6-4AC620645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Kirkeordningens § 8, 3. ledd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93BF28-409A-7043-9E1B-C275B1710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3200" dirty="0"/>
              <a:t>«Menighetsråd innenfor en og samme kommune kan med bispedømmerådets godkjenning etablere et felles menighetsråd etter nærmere bestemmelser fastsatt av Kirkemøtet. Det felles menighetsrådet overtar den myndigheten som i og i medhold av trossamfunnsloven og kirkeordningen er lagt til menighetsrådet.»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29CBB86-2887-794C-A032-CA977200A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F8536-0BE2-2E4B-A8A8-DB84D1FEAC6C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5B88E39-5DE1-B441-AB47-F0D467D8D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044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814E2B-31AA-7397-33B3-7D22DFE49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35CF04-1D13-18DE-2C16-D372DF22A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Det felles menighetsrådet overtar alle oppgaver og myndighet som tilligger menighetsråd.</a:t>
            </a:r>
          </a:p>
          <a:p>
            <a:pPr lvl="0"/>
            <a:r>
              <a:rPr lang="nb-NO" dirty="0"/>
              <a:t>To, flere eller alle sokn i </a:t>
            </a:r>
            <a:r>
              <a:rPr lang="nb-NO" b="1" dirty="0"/>
              <a:t>en kommune</a:t>
            </a:r>
            <a:r>
              <a:rPr lang="nb-NO" dirty="0"/>
              <a:t> kan omfattes av ordningen</a:t>
            </a:r>
          </a:p>
          <a:p>
            <a:pPr lvl="0"/>
            <a:r>
              <a:rPr lang="nb-NO" dirty="0"/>
              <a:t>Menighetsmøtet i hvert sokn skal uttale seg før søknad sendes av soknet</a:t>
            </a:r>
          </a:p>
          <a:p>
            <a:pPr lvl="0"/>
            <a:r>
              <a:rPr lang="nb-NO" dirty="0"/>
              <a:t>Etablering må skje før starten av en valgperiode, og før oppstarten av nominasjonsarbeidet i det enkelte sokn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AFC5EF6-EBD2-A8E8-E2DC-E79BC5AA0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F8536-0BE2-2E4B-A8A8-DB84D1FEAC6C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23E47C3-2CEE-8FF6-FFF7-B967B95CD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552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E8CBD7-165A-3D02-7BB0-3A94D22F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BF3666-5718-4DF3-F8C3-582A27F02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I forbindelse med kirkevalg er hvert sokn egen valgkrets og det skal stilles valgliste i hvert sokn</a:t>
            </a:r>
          </a:p>
          <a:p>
            <a:pPr lvl="0"/>
            <a:r>
              <a:rPr lang="nb-NO" dirty="0"/>
              <a:t>Felles menighetsråd skal bestå av 2 til 4 medlemmer fra hvert sokn, samt en sokneprest utpekt av biskop. Man kan avtale at soknene har ulik representasjon i felles menighetsråd. </a:t>
            </a:r>
          </a:p>
          <a:p>
            <a:pPr lvl="0"/>
            <a:r>
              <a:rPr lang="nb-NO" dirty="0"/>
              <a:t>Bispedømmerådet skal behandle og godkjenne søknad om felles menighetsråd</a:t>
            </a:r>
          </a:p>
          <a:p>
            <a:pPr lvl="0"/>
            <a:r>
              <a:rPr lang="nb-NO" dirty="0"/>
              <a:t>Ordningen er permanent, men uttreden av samarbeid kan skje etter vedtak i et sokns menighetsmøte med alminnelig flertall.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4F1F324-F828-B0EB-E403-8B516BC30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F8536-0BE2-2E4B-A8A8-DB84D1FEAC6C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4399152-3715-150A-5053-105FA19EC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514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BDE91C-B498-6573-FEFA-190B9FC0E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486C58-C581-E0E9-E209-56BA51342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Før kirkevalget i 2023 ble det dannet sju permanente felles menighetsråd i Hamar bispedømme:</a:t>
            </a:r>
          </a:p>
          <a:p>
            <a:endParaRPr lang="nb-NO" dirty="0"/>
          </a:p>
          <a:p>
            <a:r>
              <a:rPr lang="nb-NO" dirty="0"/>
              <a:t>Øyer sokn og Tretten sokn (Øyer), Dovre sokn og Dombås sokn (Dovre), Skjåk sokn og Nordberg sokn (Skjåk), Grua/Harestua sokn og Lunner sokn (Lunner), Hof sokn, Arneberg sokn og Hof Finnskog sokn (Åsnes), Heidal sokn, Sel sokn og Nord-Sel sokn (Sel), Bøverdalen sokn, Garmo sokn og Lom sokn (Lom). 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EE8B4E-86FE-B929-B3BF-02C887606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F8536-0BE2-2E4B-A8A8-DB84D1FEAC6C}" type="datetime1">
              <a:rPr lang="nb-NO" smtClean="0"/>
              <a:t>29.10.2026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6D7C98B-6C49-43A8-5192-049E48681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65B28-40BF-0A46-BB8F-30D004035CD9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19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en norske kirke_ppt mal">
  <a:themeElements>
    <a:clrScheme name="Den norske kirke 1">
      <a:dk1>
        <a:srgbClr val="000000"/>
      </a:dk1>
      <a:lt1>
        <a:srgbClr val="FFFFFF"/>
      </a:lt1>
      <a:dk2>
        <a:srgbClr val="670019"/>
      </a:dk2>
      <a:lt2>
        <a:srgbClr val="EBE6D6"/>
      </a:lt2>
      <a:accent1>
        <a:srgbClr val="D90000"/>
      </a:accent1>
      <a:accent2>
        <a:srgbClr val="D9A605"/>
      </a:accent2>
      <a:accent3>
        <a:srgbClr val="82027E"/>
      </a:accent3>
      <a:accent4>
        <a:srgbClr val="C89BCB"/>
      </a:accent4>
      <a:accent5>
        <a:srgbClr val="4CAB27"/>
      </a:accent5>
      <a:accent6>
        <a:srgbClr val="1D7853"/>
      </a:accent6>
      <a:hlink>
        <a:srgbClr val="D90000"/>
      </a:hlink>
      <a:folHlink>
        <a:srgbClr val="66001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sjon2" id="{57B219EC-7D61-43A1-9E15-483FFB1AA736}" vid="{8E0518F1-9507-4816-96CB-B2EB7DC23900}"/>
    </a:ext>
  </a:extLst>
</a:theme>
</file>

<file path=ppt/theme/theme2.xml><?xml version="1.0" encoding="utf-8"?>
<a:theme xmlns:a="http://schemas.openxmlformats.org/drawingml/2006/main" name="Office-tema">
  <a:themeElements>
    <a:clrScheme name="Den norske kirke 1">
      <a:dk1>
        <a:srgbClr val="000000"/>
      </a:dk1>
      <a:lt1>
        <a:srgbClr val="FFFFFF"/>
      </a:lt1>
      <a:dk2>
        <a:srgbClr val="670019"/>
      </a:dk2>
      <a:lt2>
        <a:srgbClr val="EBE6D6"/>
      </a:lt2>
      <a:accent1>
        <a:srgbClr val="D90000"/>
      </a:accent1>
      <a:accent2>
        <a:srgbClr val="D9A605"/>
      </a:accent2>
      <a:accent3>
        <a:srgbClr val="82027E"/>
      </a:accent3>
      <a:accent4>
        <a:srgbClr val="C89BCB"/>
      </a:accent4>
      <a:accent5>
        <a:srgbClr val="4CAB27"/>
      </a:accent5>
      <a:accent6>
        <a:srgbClr val="1D7853"/>
      </a:accent6>
      <a:hlink>
        <a:srgbClr val="D90000"/>
      </a:hlink>
      <a:folHlink>
        <a:srgbClr val="66001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Den norske kirke 1">
      <a:dk1>
        <a:srgbClr val="000000"/>
      </a:dk1>
      <a:lt1>
        <a:srgbClr val="FFFFFF"/>
      </a:lt1>
      <a:dk2>
        <a:srgbClr val="670019"/>
      </a:dk2>
      <a:lt2>
        <a:srgbClr val="EBE6D6"/>
      </a:lt2>
      <a:accent1>
        <a:srgbClr val="D90000"/>
      </a:accent1>
      <a:accent2>
        <a:srgbClr val="D9A605"/>
      </a:accent2>
      <a:accent3>
        <a:srgbClr val="82027E"/>
      </a:accent3>
      <a:accent4>
        <a:srgbClr val="C89BCB"/>
      </a:accent4>
      <a:accent5>
        <a:srgbClr val="4CAB27"/>
      </a:accent5>
      <a:accent6>
        <a:srgbClr val="1D7853"/>
      </a:accent6>
      <a:hlink>
        <a:srgbClr val="D90000"/>
      </a:hlink>
      <a:folHlink>
        <a:srgbClr val="66001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8bf1d7c-5640-4d30-bd24-5612f1b5a512">
      <Terms xmlns="http://schemas.microsoft.com/office/infopath/2007/PartnerControls"/>
    </lcf76f155ced4ddcb4097134ff3c332f>
    <TaxCatchAll xmlns="7237798b-8e0a-4ced-a6d9-d8df7259e4e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0696FB225B72D4FA2ECE89A79894ED0" ma:contentTypeVersion="11" ma:contentTypeDescription="Opprett et nytt dokument." ma:contentTypeScope="" ma:versionID="48edf7834ba4bea606cfb00c6b1a690c">
  <xsd:schema xmlns:xsd="http://www.w3.org/2001/XMLSchema" xmlns:xs="http://www.w3.org/2001/XMLSchema" xmlns:p="http://schemas.microsoft.com/office/2006/metadata/properties" xmlns:ns2="88bf1d7c-5640-4d30-bd24-5612f1b5a512" xmlns:ns3="7237798b-8e0a-4ced-a6d9-d8df7259e4ea" targetNamespace="http://schemas.microsoft.com/office/2006/metadata/properties" ma:root="true" ma:fieldsID="35c048de0c7b39cc9713181a70c15ac7" ns2:_="" ns3:_="">
    <xsd:import namespace="88bf1d7c-5640-4d30-bd24-5612f1b5a512"/>
    <xsd:import namespace="7237798b-8e0a-4ced-a6d9-d8df7259e4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bf1d7c-5640-4d30-bd24-5612f1b5a5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92c3bd9a-26a3-4ee9-bdab-dea0288039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37798b-8e0a-4ced-a6d9-d8df7259e4e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107a140-7ead-46b3-a392-25ec40e8c955}" ma:internalName="TaxCatchAll" ma:showField="CatchAllData" ma:web="7237798b-8e0a-4ced-a6d9-d8df7259e4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6837ECE-3F97-4B28-A0F8-28928430BA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084750-CA24-4F5C-AD69-FE47DFB4F34C}">
  <ds:schemaRefs>
    <ds:schemaRef ds:uri="http://schemas.microsoft.com/office/2006/documentManagement/types"/>
    <ds:schemaRef ds:uri="http://www.w3.org/XML/1998/namespace"/>
    <ds:schemaRef ds:uri="http://purl.org/dc/dcmitype/"/>
    <ds:schemaRef ds:uri="7237798b-8e0a-4ced-a6d9-d8df7259e4ea"/>
    <ds:schemaRef ds:uri="88bf1d7c-5640-4d30-bd24-5612f1b5a512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elements/1.1/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7BE3D9C-E190-4E48-9B35-E84E642D3E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8bf1d7c-5640-4d30-bd24-5612f1b5a512"/>
    <ds:schemaRef ds:uri="7237798b-8e0a-4ced-a6d9-d8df7259e4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12024a4-8685-4f03-8086-14a61730e817}" enabled="0" method="" siteId="{512024a4-8685-4f03-8086-14a61730e81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DNK_16x9_bokmål</Template>
  <TotalTime>8</TotalTime>
  <Words>282</Words>
  <Application>Microsoft Office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7" baseType="lpstr">
      <vt:lpstr>Arial</vt:lpstr>
      <vt:lpstr>Den norske kirke_ppt mal</vt:lpstr>
      <vt:lpstr>Ordning med felles menighetsråd for flere sokn</vt:lpstr>
      <vt:lpstr>Kirkeordningens § 8, 3. ledd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Freddy Knutsen</dc:creator>
  <cp:lastModifiedBy>Laila Synøve Sveen</cp:lastModifiedBy>
  <cp:revision>1</cp:revision>
  <dcterms:created xsi:type="dcterms:W3CDTF">2026-03-23T22:05:57Z</dcterms:created>
  <dcterms:modified xsi:type="dcterms:W3CDTF">2026-10-29T14:04:37Z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0x01010030696FB225B72D4FA2ECE89A79894ED0</vt:lpwstr>
  </property>
  <property fmtid="{D5CDD505-2E9C-101B-9397-08002B2CF9AE}" pid="3" name="MediaServiceImageTags">
    <vt:lpwstr/>
  </property>
</Properties>
</file>