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 id="2147483750" r:id="rId5"/>
    <p:sldMasterId id="2147483762" r:id="rId6"/>
    <p:sldMasterId id="2147483799" r:id="rId7"/>
    <p:sldMasterId id="2147483817" r:id="rId8"/>
    <p:sldMasterId id="2147483835" r:id="rId9"/>
    <p:sldMasterId id="2147483889" r:id="rId10"/>
  </p:sldMasterIdLst>
  <p:notesMasterIdLst>
    <p:notesMasterId r:id="rId19"/>
  </p:notesMasterIdLst>
  <p:sldIdLst>
    <p:sldId id="1166" r:id="rId11"/>
    <p:sldId id="1188" r:id="rId12"/>
    <p:sldId id="1164" r:id="rId13"/>
    <p:sldId id="1203" r:id="rId14"/>
    <p:sldId id="1196" r:id="rId15"/>
    <p:sldId id="1204" r:id="rId16"/>
    <p:sldId id="1160" r:id="rId17"/>
    <p:sldId id="1205" r:id="rId18"/>
  </p:sldIdLst>
  <p:sldSz cx="9144000" cy="5145088"/>
  <p:notesSz cx="6810375"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C561"/>
    <a:srgbClr val="3399FF"/>
    <a:srgbClr val="9CC3EE"/>
    <a:srgbClr val="003366"/>
    <a:srgbClr val="FFE7B7"/>
    <a:srgbClr val="003399"/>
    <a:srgbClr val="FFFF99"/>
    <a:srgbClr val="000066"/>
    <a:srgbClr val="B4000C"/>
    <a:srgbClr val="CFFD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5727EB-9DFC-426E-A8A1-771DDA3D81D5}" v="1" dt="2021-07-04T09:06:31.271"/>
  </p1510:revLst>
</p1510:revInfo>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iddels stil 4 – utheving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107" autoAdjust="0"/>
    <p:restoredTop sz="93367" autoAdjust="0"/>
  </p:normalViewPr>
  <p:slideViewPr>
    <p:cSldViewPr snapToGrid="0">
      <p:cViewPr varScale="1">
        <p:scale>
          <a:sx n="100" d="100"/>
          <a:sy n="100" d="100"/>
        </p:scale>
        <p:origin x="72" y="21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sv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svg"/><Relationship Id="rId9" Type="http://schemas.openxmlformats.org/officeDocument/2006/relationships/image" Target="../media/image3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sv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svg"/><Relationship Id="rId9"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15BBF8-F0A3-4600-8AE3-147A9663BB68}"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0F3A719-F12E-4419-A12B-67A03EF967EC}">
      <dgm:prSet custT="1"/>
      <dgm:spPr/>
      <dgm:t>
        <a:bodyPr/>
        <a:lstStyle/>
        <a:p>
          <a:pPr>
            <a:lnSpc>
              <a:spcPct val="100000"/>
            </a:lnSpc>
          </a:pPr>
          <a:r>
            <a:rPr lang="nb-NO" sz="1200" dirty="0"/>
            <a:t>Vi er ikke politi eller vektere.</a:t>
          </a:r>
          <a:endParaRPr lang="en-US" sz="1200" dirty="0"/>
        </a:p>
      </dgm:t>
    </dgm:pt>
    <dgm:pt modelId="{753F72C7-B617-442C-87E9-BDC4F641D3E7}" type="parTrans" cxnId="{DC11FE42-0A66-4A72-AA0B-2DDC29C87257}">
      <dgm:prSet/>
      <dgm:spPr/>
      <dgm:t>
        <a:bodyPr/>
        <a:lstStyle/>
        <a:p>
          <a:endParaRPr lang="en-US" sz="1200"/>
        </a:p>
      </dgm:t>
    </dgm:pt>
    <dgm:pt modelId="{5CF3126C-FEC8-48CA-AD57-00AD482DF4D6}" type="sibTrans" cxnId="{DC11FE42-0A66-4A72-AA0B-2DDC29C87257}">
      <dgm:prSet/>
      <dgm:spPr/>
      <dgm:t>
        <a:bodyPr/>
        <a:lstStyle/>
        <a:p>
          <a:pPr>
            <a:lnSpc>
              <a:spcPct val="100000"/>
            </a:lnSpc>
          </a:pPr>
          <a:endParaRPr lang="en-US" sz="1200"/>
        </a:p>
      </dgm:t>
    </dgm:pt>
    <dgm:pt modelId="{649C04BA-A60F-4D6F-96EA-2B5826AC0234}">
      <dgm:prSet custT="1"/>
      <dgm:spPr/>
      <dgm:t>
        <a:bodyPr/>
        <a:lstStyle/>
        <a:p>
          <a:pPr>
            <a:lnSpc>
              <a:spcPct val="100000"/>
            </a:lnSpc>
          </a:pPr>
          <a:r>
            <a:rPr lang="nb-NO" sz="1200"/>
            <a:t>Vi har moralsk taushetsplikt.</a:t>
          </a:r>
          <a:endParaRPr lang="en-US" sz="1200"/>
        </a:p>
      </dgm:t>
    </dgm:pt>
    <dgm:pt modelId="{7FC28DEC-7BA4-4C2E-A6FE-1B5EBD1A2C3E}" type="parTrans" cxnId="{23C6BB7D-47FB-4A7B-926D-3F439794EC39}">
      <dgm:prSet/>
      <dgm:spPr/>
      <dgm:t>
        <a:bodyPr/>
        <a:lstStyle/>
        <a:p>
          <a:endParaRPr lang="en-US" sz="1200"/>
        </a:p>
      </dgm:t>
    </dgm:pt>
    <dgm:pt modelId="{6E12388C-942B-4B2F-9D27-E6C5BA55DDB3}" type="sibTrans" cxnId="{23C6BB7D-47FB-4A7B-926D-3F439794EC39}">
      <dgm:prSet/>
      <dgm:spPr/>
      <dgm:t>
        <a:bodyPr/>
        <a:lstStyle/>
        <a:p>
          <a:pPr>
            <a:lnSpc>
              <a:spcPct val="100000"/>
            </a:lnSpc>
          </a:pPr>
          <a:endParaRPr lang="en-US" sz="1200"/>
        </a:p>
      </dgm:t>
    </dgm:pt>
    <dgm:pt modelId="{245CFF8E-5E05-4B12-9D36-CD7DBB314095}">
      <dgm:prSet custT="1"/>
      <dgm:spPr/>
      <dgm:t>
        <a:bodyPr/>
        <a:lstStyle/>
        <a:p>
          <a:pPr>
            <a:lnSpc>
              <a:spcPct val="100000"/>
            </a:lnSpc>
          </a:pPr>
          <a:r>
            <a:rPr lang="nb-NO" sz="1200" dirty="0"/>
            <a:t>Vi er avhengige av ungdommenes tillit - og at de oppsøker oss.</a:t>
          </a:r>
          <a:br>
            <a:rPr lang="nb-NO" sz="1200" dirty="0"/>
          </a:br>
          <a:endParaRPr lang="nb-NO" sz="1200" dirty="0"/>
        </a:p>
      </dgm:t>
    </dgm:pt>
    <dgm:pt modelId="{ED8C2C82-F350-4B43-A93F-EF39971D0F0A}" type="parTrans" cxnId="{391C13F5-EF1B-4C5E-9C11-F98EC33283E4}">
      <dgm:prSet/>
      <dgm:spPr/>
      <dgm:t>
        <a:bodyPr/>
        <a:lstStyle/>
        <a:p>
          <a:endParaRPr lang="en-US" sz="1200"/>
        </a:p>
      </dgm:t>
    </dgm:pt>
    <dgm:pt modelId="{AC490CAD-27BE-4779-9AFE-00AB4DED7825}" type="sibTrans" cxnId="{391C13F5-EF1B-4C5E-9C11-F98EC33283E4}">
      <dgm:prSet/>
      <dgm:spPr/>
      <dgm:t>
        <a:bodyPr/>
        <a:lstStyle/>
        <a:p>
          <a:pPr>
            <a:lnSpc>
              <a:spcPct val="100000"/>
            </a:lnSpc>
          </a:pPr>
          <a:endParaRPr lang="en-US" sz="1200"/>
        </a:p>
      </dgm:t>
    </dgm:pt>
    <dgm:pt modelId="{9A9FB864-067A-44D8-BFA8-EFBAB2D13780}">
      <dgm:prSet custT="1"/>
      <dgm:spPr/>
      <dgm:t>
        <a:bodyPr/>
        <a:lstStyle/>
        <a:p>
          <a:pPr>
            <a:lnSpc>
              <a:spcPct val="100000"/>
            </a:lnSpc>
          </a:pPr>
          <a:r>
            <a:rPr lang="nb-NO" sz="1200"/>
            <a:t>Dersom vi observerer usunn/ulovlig oppførsel griper vi IKKE inn og stanser aktiviteten. Vi trekker oss vekk og rapporterer til vaktleder/politi.</a:t>
          </a:r>
          <a:endParaRPr lang="en-US" sz="1200" dirty="0"/>
        </a:p>
      </dgm:t>
    </dgm:pt>
    <dgm:pt modelId="{A88F2D45-7CC0-4B35-9D32-ADE68D397535}" type="parTrans" cxnId="{CE31F70A-9B50-4B7A-B9F1-F9231589DE6E}">
      <dgm:prSet/>
      <dgm:spPr/>
      <dgm:t>
        <a:bodyPr/>
        <a:lstStyle/>
        <a:p>
          <a:endParaRPr lang="en-US" sz="1200"/>
        </a:p>
      </dgm:t>
    </dgm:pt>
    <dgm:pt modelId="{E3B0A087-D643-48D4-B58D-92A79A6F5507}" type="sibTrans" cxnId="{CE31F70A-9B50-4B7A-B9F1-F9231589DE6E}">
      <dgm:prSet/>
      <dgm:spPr/>
      <dgm:t>
        <a:bodyPr/>
        <a:lstStyle/>
        <a:p>
          <a:pPr>
            <a:lnSpc>
              <a:spcPct val="100000"/>
            </a:lnSpc>
          </a:pPr>
          <a:endParaRPr lang="en-US" sz="1200"/>
        </a:p>
      </dgm:t>
    </dgm:pt>
    <dgm:pt modelId="{BB03986B-52F2-4A06-8E4C-BC299F5A6D05}">
      <dgm:prSet custT="1"/>
      <dgm:spPr/>
      <dgm:t>
        <a:bodyPr/>
        <a:lstStyle/>
        <a:p>
          <a:pPr>
            <a:lnSpc>
              <a:spcPct val="100000"/>
            </a:lnSpc>
          </a:pPr>
          <a:r>
            <a:rPr lang="nb-NO" sz="1200" dirty="0"/>
            <a:t>Dersom en natteravn kommer ut for en vanskelig situasjon knyttet til egne barn, familie, naboer eller andre bekjente bør vedkommende natteravn primært trekke seg vekk og la andre natteravner ta seg av situasjonen.</a:t>
          </a:r>
          <a:endParaRPr lang="en-US" sz="1200" dirty="0"/>
        </a:p>
      </dgm:t>
    </dgm:pt>
    <dgm:pt modelId="{9E8E15AA-5672-4165-ABF8-726CB54DBF88}" type="parTrans" cxnId="{A5915A5F-F834-480C-B3BB-A47DE67DE474}">
      <dgm:prSet/>
      <dgm:spPr/>
      <dgm:t>
        <a:bodyPr/>
        <a:lstStyle/>
        <a:p>
          <a:endParaRPr lang="en-US" sz="1200"/>
        </a:p>
      </dgm:t>
    </dgm:pt>
    <dgm:pt modelId="{80224459-2B96-4D4D-8A63-C4673231750D}" type="sibTrans" cxnId="{A5915A5F-F834-480C-B3BB-A47DE67DE474}">
      <dgm:prSet/>
      <dgm:spPr/>
      <dgm:t>
        <a:bodyPr/>
        <a:lstStyle/>
        <a:p>
          <a:pPr>
            <a:lnSpc>
              <a:spcPct val="100000"/>
            </a:lnSpc>
          </a:pPr>
          <a:endParaRPr lang="en-US" sz="1200"/>
        </a:p>
      </dgm:t>
    </dgm:pt>
    <dgm:pt modelId="{D9BE407F-F51B-4719-9062-B3EF12C836E1}">
      <dgm:prSet custT="1"/>
      <dgm:spPr/>
      <dgm:t>
        <a:bodyPr/>
        <a:lstStyle/>
        <a:p>
          <a:pPr>
            <a:lnSpc>
              <a:spcPct val="100000"/>
            </a:lnSpc>
          </a:pPr>
          <a:r>
            <a:rPr lang="nb-NO" sz="1200"/>
            <a:t>I ytterste konsekvens tre ut av Natteravn-rollen (av med jakken) og håndtere situasjonen som sivilperson.</a:t>
          </a:r>
          <a:endParaRPr lang="en-US" sz="1200"/>
        </a:p>
      </dgm:t>
    </dgm:pt>
    <dgm:pt modelId="{3F04E437-0F4B-4853-9FCE-A466F4A770F4}" type="parTrans" cxnId="{EF60312E-F329-45B8-BA23-EDCC51537835}">
      <dgm:prSet/>
      <dgm:spPr/>
      <dgm:t>
        <a:bodyPr/>
        <a:lstStyle/>
        <a:p>
          <a:endParaRPr lang="en-US" sz="1200"/>
        </a:p>
      </dgm:t>
    </dgm:pt>
    <dgm:pt modelId="{3B4D5347-F0D8-4B57-8E00-7EC2D207AF79}" type="sibTrans" cxnId="{EF60312E-F329-45B8-BA23-EDCC51537835}">
      <dgm:prSet/>
      <dgm:spPr/>
      <dgm:t>
        <a:bodyPr/>
        <a:lstStyle/>
        <a:p>
          <a:endParaRPr lang="en-US" sz="1200"/>
        </a:p>
      </dgm:t>
    </dgm:pt>
    <dgm:pt modelId="{B7114BB4-EDE2-4923-A114-EF813AE21939}">
      <dgm:prSet custT="1"/>
      <dgm:spPr/>
      <dgm:t>
        <a:bodyPr/>
        <a:lstStyle/>
        <a:p>
          <a:pPr>
            <a:lnSpc>
              <a:spcPct val="100000"/>
            </a:lnSpc>
          </a:pPr>
          <a:r>
            <a:rPr lang="nb-NO" sz="1200" dirty="0"/>
            <a:t>Det er ikke anledning til å gå inn i russebusser eller tilsvarende alene. Hold sammen i gruppen og gå sammen inn, om dere blir invitert.</a:t>
          </a:r>
          <a:endParaRPr lang="en-US" sz="1200" dirty="0"/>
        </a:p>
      </dgm:t>
    </dgm:pt>
    <dgm:pt modelId="{E30DCB47-9450-49A1-ABB1-70A8AE28B983}" type="parTrans" cxnId="{2CD66C8A-E1DF-4601-B0B0-A24D37F0C473}">
      <dgm:prSet/>
      <dgm:spPr/>
      <dgm:t>
        <a:bodyPr/>
        <a:lstStyle/>
        <a:p>
          <a:endParaRPr lang="nb-NO" sz="1200"/>
        </a:p>
      </dgm:t>
    </dgm:pt>
    <dgm:pt modelId="{7CEACA42-54D8-4282-A03E-672B7FBC1A8E}" type="sibTrans" cxnId="{2CD66C8A-E1DF-4601-B0B0-A24D37F0C473}">
      <dgm:prSet/>
      <dgm:spPr/>
      <dgm:t>
        <a:bodyPr/>
        <a:lstStyle/>
        <a:p>
          <a:pPr>
            <a:lnSpc>
              <a:spcPct val="100000"/>
            </a:lnSpc>
          </a:pPr>
          <a:endParaRPr lang="nb-NO" sz="1200"/>
        </a:p>
      </dgm:t>
    </dgm:pt>
    <dgm:pt modelId="{8A473F63-834A-4B63-B090-DBEA9CE783FA}">
      <dgm:prSet custT="1"/>
      <dgm:spPr/>
      <dgm:t>
        <a:bodyPr/>
        <a:lstStyle/>
        <a:p>
          <a:pPr>
            <a:lnSpc>
              <a:spcPct val="100000"/>
            </a:lnSpc>
          </a:pPr>
          <a:r>
            <a:rPr lang="nb-NO" sz="1200" dirty="0"/>
            <a:t>En ravnegruppe går aldri alene! Minst tre og tre </a:t>
          </a:r>
        </a:p>
      </dgm:t>
    </dgm:pt>
    <dgm:pt modelId="{9288224F-0E0C-4959-8703-65D68C5C365B}" type="parTrans" cxnId="{AAD5EC65-1998-47BC-A43A-61CA557B0D16}">
      <dgm:prSet/>
      <dgm:spPr/>
      <dgm:t>
        <a:bodyPr/>
        <a:lstStyle/>
        <a:p>
          <a:endParaRPr lang="nb-NO" sz="1200"/>
        </a:p>
      </dgm:t>
    </dgm:pt>
    <dgm:pt modelId="{37F99FA3-1F3B-4EBB-928C-8E5216568EE2}" type="sibTrans" cxnId="{AAD5EC65-1998-47BC-A43A-61CA557B0D16}">
      <dgm:prSet/>
      <dgm:spPr/>
      <dgm:t>
        <a:bodyPr/>
        <a:lstStyle/>
        <a:p>
          <a:pPr>
            <a:lnSpc>
              <a:spcPct val="100000"/>
            </a:lnSpc>
          </a:pPr>
          <a:endParaRPr lang="nb-NO" sz="1200"/>
        </a:p>
      </dgm:t>
    </dgm:pt>
    <dgm:pt modelId="{059CBA0F-582F-4711-AC26-188DBBC69E5B}" type="pres">
      <dgm:prSet presAssocID="{0B15BBF8-F0A3-4600-8AE3-147A9663BB68}" presName="root" presStyleCnt="0">
        <dgm:presLayoutVars>
          <dgm:dir/>
          <dgm:resizeHandles val="exact"/>
        </dgm:presLayoutVars>
      </dgm:prSet>
      <dgm:spPr/>
    </dgm:pt>
    <dgm:pt modelId="{7B49CBDB-0A84-4E3A-BB6F-9A02BDAB5AC6}" type="pres">
      <dgm:prSet presAssocID="{0B15BBF8-F0A3-4600-8AE3-147A9663BB68}" presName="container" presStyleCnt="0">
        <dgm:presLayoutVars>
          <dgm:dir/>
          <dgm:resizeHandles val="exact"/>
        </dgm:presLayoutVars>
      </dgm:prSet>
      <dgm:spPr/>
    </dgm:pt>
    <dgm:pt modelId="{E2EF1EFA-3C61-40F3-93E3-6795512975BF}" type="pres">
      <dgm:prSet presAssocID="{40F3A719-F12E-4419-A12B-67A03EF967EC}" presName="compNode" presStyleCnt="0"/>
      <dgm:spPr/>
    </dgm:pt>
    <dgm:pt modelId="{3B6DE187-C9E2-465B-8664-6424C0EE57B4}" type="pres">
      <dgm:prSet presAssocID="{40F3A719-F12E-4419-A12B-67A03EF967EC}" presName="iconBgRect" presStyleLbl="bgShp" presStyleIdx="0" presStyleCnt="8"/>
      <dgm:spPr/>
    </dgm:pt>
    <dgm:pt modelId="{A0108B05-D379-42A0-839F-12B78FC6CB9D}" type="pres">
      <dgm:prSet presAssocID="{40F3A719-F12E-4419-A12B-67A03EF967EC}"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olice"/>
        </a:ext>
      </dgm:extLst>
    </dgm:pt>
    <dgm:pt modelId="{6C59F2A5-5328-47DD-8E41-D68F4BD1868A}" type="pres">
      <dgm:prSet presAssocID="{40F3A719-F12E-4419-A12B-67A03EF967EC}" presName="spaceRect" presStyleCnt="0"/>
      <dgm:spPr/>
    </dgm:pt>
    <dgm:pt modelId="{E84717B2-A1D7-43B4-8CE1-58D88D4F34CD}" type="pres">
      <dgm:prSet presAssocID="{40F3A719-F12E-4419-A12B-67A03EF967EC}" presName="textRect" presStyleLbl="revTx" presStyleIdx="0" presStyleCnt="8">
        <dgm:presLayoutVars>
          <dgm:chMax val="1"/>
          <dgm:chPref val="1"/>
        </dgm:presLayoutVars>
      </dgm:prSet>
      <dgm:spPr/>
    </dgm:pt>
    <dgm:pt modelId="{A3F3634F-5820-4457-806D-1C946B7C0A85}" type="pres">
      <dgm:prSet presAssocID="{5CF3126C-FEC8-48CA-AD57-00AD482DF4D6}" presName="sibTrans" presStyleLbl="sibTrans2D1" presStyleIdx="0" presStyleCnt="0"/>
      <dgm:spPr/>
    </dgm:pt>
    <dgm:pt modelId="{036D30A1-0552-47E7-96FF-BC107BEFEB88}" type="pres">
      <dgm:prSet presAssocID="{649C04BA-A60F-4D6F-96EA-2B5826AC0234}" presName="compNode" presStyleCnt="0"/>
      <dgm:spPr/>
    </dgm:pt>
    <dgm:pt modelId="{D050D470-7EB1-4F3F-9094-9FBD79624FDB}" type="pres">
      <dgm:prSet presAssocID="{649C04BA-A60F-4D6F-96EA-2B5826AC0234}" presName="iconBgRect" presStyleLbl="bgShp" presStyleIdx="1" presStyleCnt="8"/>
      <dgm:spPr/>
    </dgm:pt>
    <dgm:pt modelId="{42FA213A-2A6E-4C8F-A329-1A27772A68DA}" type="pres">
      <dgm:prSet presAssocID="{649C04BA-A60F-4D6F-96EA-2B5826AC0234}"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FDAFEAEA-2D1B-4BEC-9C2A-B56F8D074084}" type="pres">
      <dgm:prSet presAssocID="{649C04BA-A60F-4D6F-96EA-2B5826AC0234}" presName="spaceRect" presStyleCnt="0"/>
      <dgm:spPr/>
    </dgm:pt>
    <dgm:pt modelId="{7DC7CB0C-7D55-4A90-BD86-88FC184BBEE7}" type="pres">
      <dgm:prSet presAssocID="{649C04BA-A60F-4D6F-96EA-2B5826AC0234}" presName="textRect" presStyleLbl="revTx" presStyleIdx="1" presStyleCnt="8">
        <dgm:presLayoutVars>
          <dgm:chMax val="1"/>
          <dgm:chPref val="1"/>
        </dgm:presLayoutVars>
      </dgm:prSet>
      <dgm:spPr/>
    </dgm:pt>
    <dgm:pt modelId="{42C808B9-69DA-4B83-BC6A-4B4973C63F6D}" type="pres">
      <dgm:prSet presAssocID="{6E12388C-942B-4B2F-9D27-E6C5BA55DDB3}" presName="sibTrans" presStyleLbl="sibTrans2D1" presStyleIdx="0" presStyleCnt="0"/>
      <dgm:spPr/>
    </dgm:pt>
    <dgm:pt modelId="{34F38AEC-A060-4F43-A7C6-15BF7A7BD0BF}" type="pres">
      <dgm:prSet presAssocID="{245CFF8E-5E05-4B12-9D36-CD7DBB314095}" presName="compNode" presStyleCnt="0"/>
      <dgm:spPr/>
    </dgm:pt>
    <dgm:pt modelId="{8FCBE2BC-7B4B-4A6A-9756-85D75EB5451A}" type="pres">
      <dgm:prSet presAssocID="{245CFF8E-5E05-4B12-9D36-CD7DBB314095}" presName="iconBgRect" presStyleLbl="bgShp" presStyleIdx="2" presStyleCnt="8"/>
      <dgm:spPr/>
    </dgm:pt>
    <dgm:pt modelId="{1EBC1565-6482-4C81-A359-307F9C6A4526}" type="pres">
      <dgm:prSet presAssocID="{245CFF8E-5E05-4B12-9D36-CD7DBB314095}"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Gruppe"/>
        </a:ext>
      </dgm:extLst>
    </dgm:pt>
    <dgm:pt modelId="{238B733C-A4D8-4C6E-95A4-6BBC82121DC4}" type="pres">
      <dgm:prSet presAssocID="{245CFF8E-5E05-4B12-9D36-CD7DBB314095}" presName="spaceRect" presStyleCnt="0"/>
      <dgm:spPr/>
    </dgm:pt>
    <dgm:pt modelId="{35DAE871-6B60-40A4-A8A5-97228BED8736}" type="pres">
      <dgm:prSet presAssocID="{245CFF8E-5E05-4B12-9D36-CD7DBB314095}" presName="textRect" presStyleLbl="revTx" presStyleIdx="2" presStyleCnt="8">
        <dgm:presLayoutVars>
          <dgm:chMax val="1"/>
          <dgm:chPref val="1"/>
        </dgm:presLayoutVars>
      </dgm:prSet>
      <dgm:spPr/>
    </dgm:pt>
    <dgm:pt modelId="{7E216D46-6A4F-4D47-B150-D954D9D0CDC0}" type="pres">
      <dgm:prSet presAssocID="{AC490CAD-27BE-4779-9AFE-00AB4DED7825}" presName="sibTrans" presStyleLbl="sibTrans2D1" presStyleIdx="0" presStyleCnt="0"/>
      <dgm:spPr/>
    </dgm:pt>
    <dgm:pt modelId="{E0CF1303-8A13-46ED-B039-F940F9291883}" type="pres">
      <dgm:prSet presAssocID="{8A473F63-834A-4B63-B090-DBEA9CE783FA}" presName="compNode" presStyleCnt="0"/>
      <dgm:spPr/>
    </dgm:pt>
    <dgm:pt modelId="{A2053C59-2EF8-4E61-B399-12FAACEA940A}" type="pres">
      <dgm:prSet presAssocID="{8A473F63-834A-4B63-B090-DBEA9CE783FA}" presName="iconBgRect" presStyleLbl="bgShp" presStyleIdx="3" presStyleCnt="8"/>
      <dgm:spPr/>
    </dgm:pt>
    <dgm:pt modelId="{F489718E-4A82-4D78-B071-F007DFD78BC4}" type="pres">
      <dgm:prSet presAssocID="{8A473F63-834A-4B63-B090-DBEA9CE783FA}" presName="iconRect" presStyleLbl="node1" presStyleIdx="3" presStyleCnt="8"/>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84000" r="-84000"/>
          </a:stretch>
        </a:blipFill>
      </dgm:spPr>
    </dgm:pt>
    <dgm:pt modelId="{4D190FA6-01BD-4107-885D-ADD4B3D3434E}" type="pres">
      <dgm:prSet presAssocID="{8A473F63-834A-4B63-B090-DBEA9CE783FA}" presName="spaceRect" presStyleCnt="0"/>
      <dgm:spPr/>
    </dgm:pt>
    <dgm:pt modelId="{7B810BF8-C64B-4339-A7C8-A296E894AFEE}" type="pres">
      <dgm:prSet presAssocID="{8A473F63-834A-4B63-B090-DBEA9CE783FA}" presName="textRect" presStyleLbl="revTx" presStyleIdx="3" presStyleCnt="8">
        <dgm:presLayoutVars>
          <dgm:chMax val="1"/>
          <dgm:chPref val="1"/>
        </dgm:presLayoutVars>
      </dgm:prSet>
      <dgm:spPr/>
    </dgm:pt>
    <dgm:pt modelId="{B87DAE7C-D7C2-440A-A6D8-2AF22502BE29}" type="pres">
      <dgm:prSet presAssocID="{37F99FA3-1F3B-4EBB-928C-8E5216568EE2}" presName="sibTrans" presStyleLbl="sibTrans2D1" presStyleIdx="0" presStyleCnt="0"/>
      <dgm:spPr/>
    </dgm:pt>
    <dgm:pt modelId="{B2065C9D-FF68-483D-B62B-8E07BF5F8C19}" type="pres">
      <dgm:prSet presAssocID="{B7114BB4-EDE2-4923-A114-EF813AE21939}" presName="compNode" presStyleCnt="0"/>
      <dgm:spPr/>
    </dgm:pt>
    <dgm:pt modelId="{D5634688-C0C1-4EB8-AB0A-48801C9ED603}" type="pres">
      <dgm:prSet presAssocID="{B7114BB4-EDE2-4923-A114-EF813AE21939}" presName="iconBgRect" presStyleLbl="bgShp" presStyleIdx="4" presStyleCnt="8"/>
      <dgm:spPr/>
    </dgm:pt>
    <dgm:pt modelId="{B1C8B2B5-21B9-4E16-B040-76D8D82F1EED}" type="pres">
      <dgm:prSet presAssocID="{B7114BB4-EDE2-4923-A114-EF813AE21939}" presName="iconRect" presStyleLbl="node1" presStyleIdx="4" presStyleCnt="8"/>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84000" r="-84000"/>
          </a:stretch>
        </a:blipFill>
      </dgm:spPr>
    </dgm:pt>
    <dgm:pt modelId="{F046E7F6-F4D1-437F-A4F2-785ADBBBCB7D}" type="pres">
      <dgm:prSet presAssocID="{B7114BB4-EDE2-4923-A114-EF813AE21939}" presName="spaceRect" presStyleCnt="0"/>
      <dgm:spPr/>
    </dgm:pt>
    <dgm:pt modelId="{5D7E780D-BD4D-4D8B-B181-BE90670CBC2F}" type="pres">
      <dgm:prSet presAssocID="{B7114BB4-EDE2-4923-A114-EF813AE21939}" presName="textRect" presStyleLbl="revTx" presStyleIdx="4" presStyleCnt="8">
        <dgm:presLayoutVars>
          <dgm:chMax val="1"/>
          <dgm:chPref val="1"/>
        </dgm:presLayoutVars>
      </dgm:prSet>
      <dgm:spPr/>
    </dgm:pt>
    <dgm:pt modelId="{AB5C6AD1-1D38-4FF0-8E9D-E8C401969FDD}" type="pres">
      <dgm:prSet presAssocID="{7CEACA42-54D8-4282-A03E-672B7FBC1A8E}" presName="sibTrans" presStyleLbl="sibTrans2D1" presStyleIdx="0" presStyleCnt="0"/>
      <dgm:spPr/>
    </dgm:pt>
    <dgm:pt modelId="{F5B61514-DB91-4322-AC82-BEDC9A5721D5}" type="pres">
      <dgm:prSet presAssocID="{9A9FB864-067A-44D8-BFA8-EFBAB2D13780}" presName="compNode" presStyleCnt="0"/>
      <dgm:spPr/>
    </dgm:pt>
    <dgm:pt modelId="{64DEB0FA-F505-4876-9930-82F03A781DD5}" type="pres">
      <dgm:prSet presAssocID="{9A9FB864-067A-44D8-BFA8-EFBAB2D13780}" presName="iconBgRect" presStyleLbl="bgShp" presStyleIdx="5" presStyleCnt="8"/>
      <dgm:spPr/>
    </dgm:pt>
    <dgm:pt modelId="{1175152D-D609-4D44-9DAF-2F02099504CB}" type="pres">
      <dgm:prSet presAssocID="{9A9FB864-067A-44D8-BFA8-EFBAB2D13780}" presName="iconRect" presStyleLbl="node1" presStyleIdx="5" presStyleCnt="8"/>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Irritant"/>
        </a:ext>
      </dgm:extLst>
    </dgm:pt>
    <dgm:pt modelId="{452B0E42-94A3-47AA-A8F3-E801CA44078B}" type="pres">
      <dgm:prSet presAssocID="{9A9FB864-067A-44D8-BFA8-EFBAB2D13780}" presName="spaceRect" presStyleCnt="0"/>
      <dgm:spPr/>
    </dgm:pt>
    <dgm:pt modelId="{1A1CAB34-36A2-4979-9AE2-4D199AC47FA8}" type="pres">
      <dgm:prSet presAssocID="{9A9FB864-067A-44D8-BFA8-EFBAB2D13780}" presName="textRect" presStyleLbl="revTx" presStyleIdx="5" presStyleCnt="8">
        <dgm:presLayoutVars>
          <dgm:chMax val="1"/>
          <dgm:chPref val="1"/>
        </dgm:presLayoutVars>
      </dgm:prSet>
      <dgm:spPr/>
    </dgm:pt>
    <dgm:pt modelId="{73F7EBE4-5901-4AE2-9757-6BFD90144A5C}" type="pres">
      <dgm:prSet presAssocID="{E3B0A087-D643-48D4-B58D-92A79A6F5507}" presName="sibTrans" presStyleLbl="sibTrans2D1" presStyleIdx="0" presStyleCnt="0"/>
      <dgm:spPr/>
    </dgm:pt>
    <dgm:pt modelId="{66147583-70E8-41BC-B67D-76835AAD114A}" type="pres">
      <dgm:prSet presAssocID="{BB03986B-52F2-4A06-8E4C-BC299F5A6D05}" presName="compNode" presStyleCnt="0"/>
      <dgm:spPr/>
    </dgm:pt>
    <dgm:pt modelId="{ECB0BC11-A85E-405F-A124-87B1D6BA1437}" type="pres">
      <dgm:prSet presAssocID="{BB03986B-52F2-4A06-8E4C-BC299F5A6D05}" presName="iconBgRect" presStyleLbl="bgShp" presStyleIdx="6" presStyleCnt="8"/>
      <dgm:spPr/>
    </dgm:pt>
    <dgm:pt modelId="{35C6FC26-352C-49BE-A4D7-22913E685CAE}" type="pres">
      <dgm:prSet presAssocID="{BB03986B-52F2-4A06-8E4C-BC299F5A6D05}" presName="iconRect" presStyleLbl="node1" presStyleIdx="6" presStyleCnt="8"/>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Parent and Child"/>
        </a:ext>
      </dgm:extLst>
    </dgm:pt>
    <dgm:pt modelId="{B0604B95-E678-4DC2-8C91-F62DCB86CD01}" type="pres">
      <dgm:prSet presAssocID="{BB03986B-52F2-4A06-8E4C-BC299F5A6D05}" presName="spaceRect" presStyleCnt="0"/>
      <dgm:spPr/>
    </dgm:pt>
    <dgm:pt modelId="{4DB7A4E8-95AE-4117-9EA7-308B1FC8D8DD}" type="pres">
      <dgm:prSet presAssocID="{BB03986B-52F2-4A06-8E4C-BC299F5A6D05}" presName="textRect" presStyleLbl="revTx" presStyleIdx="6" presStyleCnt="8">
        <dgm:presLayoutVars>
          <dgm:chMax val="1"/>
          <dgm:chPref val="1"/>
        </dgm:presLayoutVars>
      </dgm:prSet>
      <dgm:spPr/>
    </dgm:pt>
    <dgm:pt modelId="{A66C9564-49A9-40E3-9319-F26C5B7FB86B}" type="pres">
      <dgm:prSet presAssocID="{80224459-2B96-4D4D-8A63-C4673231750D}" presName="sibTrans" presStyleLbl="sibTrans2D1" presStyleIdx="0" presStyleCnt="0"/>
      <dgm:spPr/>
    </dgm:pt>
    <dgm:pt modelId="{B9F13BBC-0BBE-4CF4-8650-3E5AD8E6554B}" type="pres">
      <dgm:prSet presAssocID="{D9BE407F-F51B-4719-9062-B3EF12C836E1}" presName="compNode" presStyleCnt="0"/>
      <dgm:spPr/>
    </dgm:pt>
    <dgm:pt modelId="{5299CE73-B9E1-4ED1-8132-E532C0298DC1}" type="pres">
      <dgm:prSet presAssocID="{D9BE407F-F51B-4719-9062-B3EF12C836E1}" presName="iconBgRect" presStyleLbl="bgShp" presStyleIdx="7" presStyleCnt="8"/>
      <dgm:spPr/>
    </dgm:pt>
    <dgm:pt modelId="{26A6B8CA-BAF6-47FD-B3B3-3BD391AF93F7}" type="pres">
      <dgm:prSet presAssocID="{D9BE407F-F51B-4719-9062-B3EF12C836E1}" presName="iconRect" presStyleLbl="node1" presStyleIdx="7" presStyleCnt="8"/>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dgm:spPr>
      <dgm:extLst>
        <a:ext uri="{E40237B7-FDA0-4F09-8148-C483321AD2D9}">
          <dgm14:cNvPr xmlns:dgm14="http://schemas.microsoft.com/office/drawing/2010/diagram" id="0" name="" descr="Disconnected"/>
        </a:ext>
      </dgm:extLst>
    </dgm:pt>
    <dgm:pt modelId="{FF1C6AE9-ABA0-49D2-B946-5424F72D7543}" type="pres">
      <dgm:prSet presAssocID="{D9BE407F-F51B-4719-9062-B3EF12C836E1}" presName="spaceRect" presStyleCnt="0"/>
      <dgm:spPr/>
    </dgm:pt>
    <dgm:pt modelId="{9B09973A-3581-4769-9F70-1B7E080F5B57}" type="pres">
      <dgm:prSet presAssocID="{D9BE407F-F51B-4719-9062-B3EF12C836E1}" presName="textRect" presStyleLbl="revTx" presStyleIdx="7" presStyleCnt="8">
        <dgm:presLayoutVars>
          <dgm:chMax val="1"/>
          <dgm:chPref val="1"/>
        </dgm:presLayoutVars>
      </dgm:prSet>
      <dgm:spPr/>
    </dgm:pt>
  </dgm:ptLst>
  <dgm:cxnLst>
    <dgm:cxn modelId="{CE31F70A-9B50-4B7A-B9F1-F9231589DE6E}" srcId="{0B15BBF8-F0A3-4600-8AE3-147A9663BB68}" destId="{9A9FB864-067A-44D8-BFA8-EFBAB2D13780}" srcOrd="5" destOrd="0" parTransId="{A88F2D45-7CC0-4B35-9D32-ADE68D397535}" sibTransId="{E3B0A087-D643-48D4-B58D-92A79A6F5507}"/>
    <dgm:cxn modelId="{A55FB925-085E-4DE0-84F4-B7FC9357489F}" type="presOf" srcId="{80224459-2B96-4D4D-8A63-C4673231750D}" destId="{A66C9564-49A9-40E3-9319-F26C5B7FB86B}" srcOrd="0" destOrd="0" presId="urn:microsoft.com/office/officeart/2018/2/layout/IconCircleList"/>
    <dgm:cxn modelId="{D28EB827-554E-401C-BA19-B97AF32A65DC}" type="presOf" srcId="{E3B0A087-D643-48D4-B58D-92A79A6F5507}" destId="{73F7EBE4-5901-4AE2-9757-6BFD90144A5C}" srcOrd="0" destOrd="0" presId="urn:microsoft.com/office/officeart/2018/2/layout/IconCircleList"/>
    <dgm:cxn modelId="{EF60312E-F329-45B8-BA23-EDCC51537835}" srcId="{0B15BBF8-F0A3-4600-8AE3-147A9663BB68}" destId="{D9BE407F-F51B-4719-9062-B3EF12C836E1}" srcOrd="7" destOrd="0" parTransId="{3F04E437-0F4B-4853-9FCE-A466F4A770F4}" sibTransId="{3B4D5347-F0D8-4B57-8E00-7EC2D207AF79}"/>
    <dgm:cxn modelId="{0072F833-8B07-4123-8459-D7EE13DAAA78}" type="presOf" srcId="{6E12388C-942B-4B2F-9D27-E6C5BA55DDB3}" destId="{42C808B9-69DA-4B83-BC6A-4B4973C63F6D}" srcOrd="0" destOrd="0" presId="urn:microsoft.com/office/officeart/2018/2/layout/IconCircleList"/>
    <dgm:cxn modelId="{A5915A5F-F834-480C-B3BB-A47DE67DE474}" srcId="{0B15BBF8-F0A3-4600-8AE3-147A9663BB68}" destId="{BB03986B-52F2-4A06-8E4C-BC299F5A6D05}" srcOrd="6" destOrd="0" parTransId="{9E8E15AA-5672-4165-ABF8-726CB54DBF88}" sibTransId="{80224459-2B96-4D4D-8A63-C4673231750D}"/>
    <dgm:cxn modelId="{DC11FE42-0A66-4A72-AA0B-2DDC29C87257}" srcId="{0B15BBF8-F0A3-4600-8AE3-147A9663BB68}" destId="{40F3A719-F12E-4419-A12B-67A03EF967EC}" srcOrd="0" destOrd="0" parTransId="{753F72C7-B617-442C-87E9-BDC4F641D3E7}" sibTransId="{5CF3126C-FEC8-48CA-AD57-00AD482DF4D6}"/>
    <dgm:cxn modelId="{AAD5EC65-1998-47BC-A43A-61CA557B0D16}" srcId="{0B15BBF8-F0A3-4600-8AE3-147A9663BB68}" destId="{8A473F63-834A-4B63-B090-DBEA9CE783FA}" srcOrd="3" destOrd="0" parTransId="{9288224F-0E0C-4959-8703-65D68C5C365B}" sibTransId="{37F99FA3-1F3B-4EBB-928C-8E5216568EE2}"/>
    <dgm:cxn modelId="{79609A66-6679-45D3-9EEF-5F0448A70A05}" type="presOf" srcId="{37F99FA3-1F3B-4EBB-928C-8E5216568EE2}" destId="{B87DAE7C-D7C2-440A-A6D8-2AF22502BE29}" srcOrd="0" destOrd="0" presId="urn:microsoft.com/office/officeart/2018/2/layout/IconCircleList"/>
    <dgm:cxn modelId="{714F3655-9C8B-4CF6-89CB-1406A639918E}" type="presOf" srcId="{40F3A719-F12E-4419-A12B-67A03EF967EC}" destId="{E84717B2-A1D7-43B4-8CE1-58D88D4F34CD}" srcOrd="0" destOrd="0" presId="urn:microsoft.com/office/officeart/2018/2/layout/IconCircleList"/>
    <dgm:cxn modelId="{A466D056-2793-4A41-9267-CB24CB495EF3}" type="presOf" srcId="{D9BE407F-F51B-4719-9062-B3EF12C836E1}" destId="{9B09973A-3581-4769-9F70-1B7E080F5B57}" srcOrd="0" destOrd="0" presId="urn:microsoft.com/office/officeart/2018/2/layout/IconCircleList"/>
    <dgm:cxn modelId="{B06DC479-F8CB-41C7-A2CC-89882DE461C6}" type="presOf" srcId="{B7114BB4-EDE2-4923-A114-EF813AE21939}" destId="{5D7E780D-BD4D-4D8B-B181-BE90670CBC2F}" srcOrd="0" destOrd="0" presId="urn:microsoft.com/office/officeart/2018/2/layout/IconCircleList"/>
    <dgm:cxn modelId="{3D52E959-7F39-42C7-A4E1-7F57DE03F73D}" type="presOf" srcId="{9A9FB864-067A-44D8-BFA8-EFBAB2D13780}" destId="{1A1CAB34-36A2-4979-9AE2-4D199AC47FA8}" srcOrd="0" destOrd="0" presId="urn:microsoft.com/office/officeart/2018/2/layout/IconCircleList"/>
    <dgm:cxn modelId="{23C6BB7D-47FB-4A7B-926D-3F439794EC39}" srcId="{0B15BBF8-F0A3-4600-8AE3-147A9663BB68}" destId="{649C04BA-A60F-4D6F-96EA-2B5826AC0234}" srcOrd="1" destOrd="0" parTransId="{7FC28DEC-7BA4-4C2E-A6FE-1B5EBD1A2C3E}" sibTransId="{6E12388C-942B-4B2F-9D27-E6C5BA55DDB3}"/>
    <dgm:cxn modelId="{C384FC89-F3F4-4AC6-99E8-B1EC57B03DC0}" type="presOf" srcId="{5CF3126C-FEC8-48CA-AD57-00AD482DF4D6}" destId="{A3F3634F-5820-4457-806D-1C946B7C0A85}" srcOrd="0" destOrd="0" presId="urn:microsoft.com/office/officeart/2018/2/layout/IconCircleList"/>
    <dgm:cxn modelId="{2CD66C8A-E1DF-4601-B0B0-A24D37F0C473}" srcId="{0B15BBF8-F0A3-4600-8AE3-147A9663BB68}" destId="{B7114BB4-EDE2-4923-A114-EF813AE21939}" srcOrd="4" destOrd="0" parTransId="{E30DCB47-9450-49A1-ABB1-70A8AE28B983}" sibTransId="{7CEACA42-54D8-4282-A03E-672B7FBC1A8E}"/>
    <dgm:cxn modelId="{6999F392-DD2F-4CFA-9623-8A06FA6DD601}" type="presOf" srcId="{8A473F63-834A-4B63-B090-DBEA9CE783FA}" destId="{7B810BF8-C64B-4339-A7C8-A296E894AFEE}" srcOrd="0" destOrd="0" presId="urn:microsoft.com/office/officeart/2018/2/layout/IconCircleList"/>
    <dgm:cxn modelId="{4EACB1B4-3781-4608-9FEE-E48F237793E4}" type="presOf" srcId="{BB03986B-52F2-4A06-8E4C-BC299F5A6D05}" destId="{4DB7A4E8-95AE-4117-9EA7-308B1FC8D8DD}" srcOrd="0" destOrd="0" presId="urn:microsoft.com/office/officeart/2018/2/layout/IconCircleList"/>
    <dgm:cxn modelId="{8C596CD2-272F-42CF-8DE9-0B69EC379295}" type="presOf" srcId="{7CEACA42-54D8-4282-A03E-672B7FBC1A8E}" destId="{AB5C6AD1-1D38-4FF0-8E9D-E8C401969FDD}" srcOrd="0" destOrd="0" presId="urn:microsoft.com/office/officeart/2018/2/layout/IconCircleList"/>
    <dgm:cxn modelId="{51B5F1DE-7A89-49F8-AF69-805DA943C09B}" type="presOf" srcId="{0B15BBF8-F0A3-4600-8AE3-147A9663BB68}" destId="{059CBA0F-582F-4711-AC26-188DBBC69E5B}" srcOrd="0" destOrd="0" presId="urn:microsoft.com/office/officeart/2018/2/layout/IconCircleList"/>
    <dgm:cxn modelId="{5A0E2DE5-D95B-4C2D-AFE2-613EF26ACF9C}" type="presOf" srcId="{649C04BA-A60F-4D6F-96EA-2B5826AC0234}" destId="{7DC7CB0C-7D55-4A90-BD86-88FC184BBEE7}" srcOrd="0" destOrd="0" presId="urn:microsoft.com/office/officeart/2018/2/layout/IconCircleList"/>
    <dgm:cxn modelId="{B5575DEB-6350-462D-8917-15D5AD5CF718}" type="presOf" srcId="{245CFF8E-5E05-4B12-9D36-CD7DBB314095}" destId="{35DAE871-6B60-40A4-A8A5-97228BED8736}" srcOrd="0" destOrd="0" presId="urn:microsoft.com/office/officeart/2018/2/layout/IconCircleList"/>
    <dgm:cxn modelId="{8BE893F0-0ECD-4AF2-A664-024A636D1B76}" type="presOf" srcId="{AC490CAD-27BE-4779-9AFE-00AB4DED7825}" destId="{7E216D46-6A4F-4D47-B150-D954D9D0CDC0}" srcOrd="0" destOrd="0" presId="urn:microsoft.com/office/officeart/2018/2/layout/IconCircleList"/>
    <dgm:cxn modelId="{391C13F5-EF1B-4C5E-9C11-F98EC33283E4}" srcId="{0B15BBF8-F0A3-4600-8AE3-147A9663BB68}" destId="{245CFF8E-5E05-4B12-9D36-CD7DBB314095}" srcOrd="2" destOrd="0" parTransId="{ED8C2C82-F350-4B43-A93F-EF39971D0F0A}" sibTransId="{AC490CAD-27BE-4779-9AFE-00AB4DED7825}"/>
    <dgm:cxn modelId="{E0BD2B12-9D5D-42B3-A945-402AB23A1055}" type="presParOf" srcId="{059CBA0F-582F-4711-AC26-188DBBC69E5B}" destId="{7B49CBDB-0A84-4E3A-BB6F-9A02BDAB5AC6}" srcOrd="0" destOrd="0" presId="urn:microsoft.com/office/officeart/2018/2/layout/IconCircleList"/>
    <dgm:cxn modelId="{4B32E1ED-064C-4D5F-9419-29D1D4134C99}" type="presParOf" srcId="{7B49CBDB-0A84-4E3A-BB6F-9A02BDAB5AC6}" destId="{E2EF1EFA-3C61-40F3-93E3-6795512975BF}" srcOrd="0" destOrd="0" presId="urn:microsoft.com/office/officeart/2018/2/layout/IconCircleList"/>
    <dgm:cxn modelId="{B0760105-3A43-4BA3-91BC-CD824CE669F0}" type="presParOf" srcId="{E2EF1EFA-3C61-40F3-93E3-6795512975BF}" destId="{3B6DE187-C9E2-465B-8664-6424C0EE57B4}" srcOrd="0" destOrd="0" presId="urn:microsoft.com/office/officeart/2018/2/layout/IconCircleList"/>
    <dgm:cxn modelId="{DC013111-C089-4C92-9AF9-26A4D2E487E7}" type="presParOf" srcId="{E2EF1EFA-3C61-40F3-93E3-6795512975BF}" destId="{A0108B05-D379-42A0-839F-12B78FC6CB9D}" srcOrd="1" destOrd="0" presId="urn:microsoft.com/office/officeart/2018/2/layout/IconCircleList"/>
    <dgm:cxn modelId="{5DA19D55-8C5E-4F35-A2D6-319EC03E8F55}" type="presParOf" srcId="{E2EF1EFA-3C61-40F3-93E3-6795512975BF}" destId="{6C59F2A5-5328-47DD-8E41-D68F4BD1868A}" srcOrd="2" destOrd="0" presId="urn:microsoft.com/office/officeart/2018/2/layout/IconCircleList"/>
    <dgm:cxn modelId="{4BB87146-5E27-455D-8F98-3A33DCE6B370}" type="presParOf" srcId="{E2EF1EFA-3C61-40F3-93E3-6795512975BF}" destId="{E84717B2-A1D7-43B4-8CE1-58D88D4F34CD}" srcOrd="3" destOrd="0" presId="urn:microsoft.com/office/officeart/2018/2/layout/IconCircleList"/>
    <dgm:cxn modelId="{CFF27525-7D82-404A-85EE-B8B17A2A3A28}" type="presParOf" srcId="{7B49CBDB-0A84-4E3A-BB6F-9A02BDAB5AC6}" destId="{A3F3634F-5820-4457-806D-1C946B7C0A85}" srcOrd="1" destOrd="0" presId="urn:microsoft.com/office/officeart/2018/2/layout/IconCircleList"/>
    <dgm:cxn modelId="{66BAD847-AC9B-41A7-B764-910896755FA3}" type="presParOf" srcId="{7B49CBDB-0A84-4E3A-BB6F-9A02BDAB5AC6}" destId="{036D30A1-0552-47E7-96FF-BC107BEFEB88}" srcOrd="2" destOrd="0" presId="urn:microsoft.com/office/officeart/2018/2/layout/IconCircleList"/>
    <dgm:cxn modelId="{0D866D8D-15E8-45F3-B801-64AD37D69CF6}" type="presParOf" srcId="{036D30A1-0552-47E7-96FF-BC107BEFEB88}" destId="{D050D470-7EB1-4F3F-9094-9FBD79624FDB}" srcOrd="0" destOrd="0" presId="urn:microsoft.com/office/officeart/2018/2/layout/IconCircleList"/>
    <dgm:cxn modelId="{6E15421E-9BD9-438D-9898-CECBD6389896}" type="presParOf" srcId="{036D30A1-0552-47E7-96FF-BC107BEFEB88}" destId="{42FA213A-2A6E-4C8F-A329-1A27772A68DA}" srcOrd="1" destOrd="0" presId="urn:microsoft.com/office/officeart/2018/2/layout/IconCircleList"/>
    <dgm:cxn modelId="{CCEF0D65-4286-4E1F-8C50-93FE0295DA24}" type="presParOf" srcId="{036D30A1-0552-47E7-96FF-BC107BEFEB88}" destId="{FDAFEAEA-2D1B-4BEC-9C2A-B56F8D074084}" srcOrd="2" destOrd="0" presId="urn:microsoft.com/office/officeart/2018/2/layout/IconCircleList"/>
    <dgm:cxn modelId="{26A626BD-608A-41AA-9130-64E03990F112}" type="presParOf" srcId="{036D30A1-0552-47E7-96FF-BC107BEFEB88}" destId="{7DC7CB0C-7D55-4A90-BD86-88FC184BBEE7}" srcOrd="3" destOrd="0" presId="urn:microsoft.com/office/officeart/2018/2/layout/IconCircleList"/>
    <dgm:cxn modelId="{A962F5AE-A63D-45E6-BE82-E53F3031A6B4}" type="presParOf" srcId="{7B49CBDB-0A84-4E3A-BB6F-9A02BDAB5AC6}" destId="{42C808B9-69DA-4B83-BC6A-4B4973C63F6D}" srcOrd="3" destOrd="0" presId="urn:microsoft.com/office/officeart/2018/2/layout/IconCircleList"/>
    <dgm:cxn modelId="{591F16A7-2CBE-4B4B-9D08-1E7E1C4C4B8B}" type="presParOf" srcId="{7B49CBDB-0A84-4E3A-BB6F-9A02BDAB5AC6}" destId="{34F38AEC-A060-4F43-A7C6-15BF7A7BD0BF}" srcOrd="4" destOrd="0" presId="urn:microsoft.com/office/officeart/2018/2/layout/IconCircleList"/>
    <dgm:cxn modelId="{D9EDBBFB-5BB8-46B4-9681-9FC1AB12CC58}" type="presParOf" srcId="{34F38AEC-A060-4F43-A7C6-15BF7A7BD0BF}" destId="{8FCBE2BC-7B4B-4A6A-9756-85D75EB5451A}" srcOrd="0" destOrd="0" presId="urn:microsoft.com/office/officeart/2018/2/layout/IconCircleList"/>
    <dgm:cxn modelId="{D526D2EE-7A07-4BD3-840E-A58FA3EFA5ED}" type="presParOf" srcId="{34F38AEC-A060-4F43-A7C6-15BF7A7BD0BF}" destId="{1EBC1565-6482-4C81-A359-307F9C6A4526}" srcOrd="1" destOrd="0" presId="urn:microsoft.com/office/officeart/2018/2/layout/IconCircleList"/>
    <dgm:cxn modelId="{DCE54FD9-C165-4BE8-8997-3D6C63224C39}" type="presParOf" srcId="{34F38AEC-A060-4F43-A7C6-15BF7A7BD0BF}" destId="{238B733C-A4D8-4C6E-95A4-6BBC82121DC4}" srcOrd="2" destOrd="0" presId="urn:microsoft.com/office/officeart/2018/2/layout/IconCircleList"/>
    <dgm:cxn modelId="{264A7731-659F-46D2-BEDC-260AA61973BD}" type="presParOf" srcId="{34F38AEC-A060-4F43-A7C6-15BF7A7BD0BF}" destId="{35DAE871-6B60-40A4-A8A5-97228BED8736}" srcOrd="3" destOrd="0" presId="urn:microsoft.com/office/officeart/2018/2/layout/IconCircleList"/>
    <dgm:cxn modelId="{C3D45FCB-700B-4933-869C-3490BC73A039}" type="presParOf" srcId="{7B49CBDB-0A84-4E3A-BB6F-9A02BDAB5AC6}" destId="{7E216D46-6A4F-4D47-B150-D954D9D0CDC0}" srcOrd="5" destOrd="0" presId="urn:microsoft.com/office/officeart/2018/2/layout/IconCircleList"/>
    <dgm:cxn modelId="{689C7645-D46D-46E5-B637-33C4D794EB12}" type="presParOf" srcId="{7B49CBDB-0A84-4E3A-BB6F-9A02BDAB5AC6}" destId="{E0CF1303-8A13-46ED-B039-F940F9291883}" srcOrd="6" destOrd="0" presId="urn:microsoft.com/office/officeart/2018/2/layout/IconCircleList"/>
    <dgm:cxn modelId="{94B74D7F-8765-4DD3-AFAD-B98590CE7D3B}" type="presParOf" srcId="{E0CF1303-8A13-46ED-B039-F940F9291883}" destId="{A2053C59-2EF8-4E61-B399-12FAACEA940A}" srcOrd="0" destOrd="0" presId="urn:microsoft.com/office/officeart/2018/2/layout/IconCircleList"/>
    <dgm:cxn modelId="{31DCF226-DB9F-4DCF-8B01-0CEE71C16013}" type="presParOf" srcId="{E0CF1303-8A13-46ED-B039-F940F9291883}" destId="{F489718E-4A82-4D78-B071-F007DFD78BC4}" srcOrd="1" destOrd="0" presId="urn:microsoft.com/office/officeart/2018/2/layout/IconCircleList"/>
    <dgm:cxn modelId="{592D63E0-90EC-4725-87E8-86178EAF072E}" type="presParOf" srcId="{E0CF1303-8A13-46ED-B039-F940F9291883}" destId="{4D190FA6-01BD-4107-885D-ADD4B3D3434E}" srcOrd="2" destOrd="0" presId="urn:microsoft.com/office/officeart/2018/2/layout/IconCircleList"/>
    <dgm:cxn modelId="{379FD013-1C27-44B9-810A-55B3EEB51A2E}" type="presParOf" srcId="{E0CF1303-8A13-46ED-B039-F940F9291883}" destId="{7B810BF8-C64B-4339-A7C8-A296E894AFEE}" srcOrd="3" destOrd="0" presId="urn:microsoft.com/office/officeart/2018/2/layout/IconCircleList"/>
    <dgm:cxn modelId="{49D932C4-B034-4C0C-8262-023AC76FBCCC}" type="presParOf" srcId="{7B49CBDB-0A84-4E3A-BB6F-9A02BDAB5AC6}" destId="{B87DAE7C-D7C2-440A-A6D8-2AF22502BE29}" srcOrd="7" destOrd="0" presId="urn:microsoft.com/office/officeart/2018/2/layout/IconCircleList"/>
    <dgm:cxn modelId="{1FF484D7-7218-4102-ADB9-28D74C30D8CC}" type="presParOf" srcId="{7B49CBDB-0A84-4E3A-BB6F-9A02BDAB5AC6}" destId="{B2065C9D-FF68-483D-B62B-8E07BF5F8C19}" srcOrd="8" destOrd="0" presId="urn:microsoft.com/office/officeart/2018/2/layout/IconCircleList"/>
    <dgm:cxn modelId="{D0DF533E-EA8D-49F5-935B-C441144675E0}" type="presParOf" srcId="{B2065C9D-FF68-483D-B62B-8E07BF5F8C19}" destId="{D5634688-C0C1-4EB8-AB0A-48801C9ED603}" srcOrd="0" destOrd="0" presId="urn:microsoft.com/office/officeart/2018/2/layout/IconCircleList"/>
    <dgm:cxn modelId="{BE63F461-095A-41E1-9107-72777D527481}" type="presParOf" srcId="{B2065C9D-FF68-483D-B62B-8E07BF5F8C19}" destId="{B1C8B2B5-21B9-4E16-B040-76D8D82F1EED}" srcOrd="1" destOrd="0" presId="urn:microsoft.com/office/officeart/2018/2/layout/IconCircleList"/>
    <dgm:cxn modelId="{089AA623-74DA-4BA6-A276-CB163FA1FD9B}" type="presParOf" srcId="{B2065C9D-FF68-483D-B62B-8E07BF5F8C19}" destId="{F046E7F6-F4D1-437F-A4F2-785ADBBBCB7D}" srcOrd="2" destOrd="0" presId="urn:microsoft.com/office/officeart/2018/2/layout/IconCircleList"/>
    <dgm:cxn modelId="{8FD78A7A-6B64-4625-942F-14F63B391E16}" type="presParOf" srcId="{B2065C9D-FF68-483D-B62B-8E07BF5F8C19}" destId="{5D7E780D-BD4D-4D8B-B181-BE90670CBC2F}" srcOrd="3" destOrd="0" presId="urn:microsoft.com/office/officeart/2018/2/layout/IconCircleList"/>
    <dgm:cxn modelId="{6A241347-F549-4A6F-8996-0ABEE7CA73EA}" type="presParOf" srcId="{7B49CBDB-0A84-4E3A-BB6F-9A02BDAB5AC6}" destId="{AB5C6AD1-1D38-4FF0-8E9D-E8C401969FDD}" srcOrd="9" destOrd="0" presId="urn:microsoft.com/office/officeart/2018/2/layout/IconCircleList"/>
    <dgm:cxn modelId="{2B08A043-5E7C-4D38-8E5B-696C2BC83EA5}" type="presParOf" srcId="{7B49CBDB-0A84-4E3A-BB6F-9A02BDAB5AC6}" destId="{F5B61514-DB91-4322-AC82-BEDC9A5721D5}" srcOrd="10" destOrd="0" presId="urn:microsoft.com/office/officeart/2018/2/layout/IconCircleList"/>
    <dgm:cxn modelId="{3B4E1038-420F-4231-8621-DED8E95C4A3C}" type="presParOf" srcId="{F5B61514-DB91-4322-AC82-BEDC9A5721D5}" destId="{64DEB0FA-F505-4876-9930-82F03A781DD5}" srcOrd="0" destOrd="0" presId="urn:microsoft.com/office/officeart/2018/2/layout/IconCircleList"/>
    <dgm:cxn modelId="{3508DAF9-6029-4C81-A79B-3F254FC18A01}" type="presParOf" srcId="{F5B61514-DB91-4322-AC82-BEDC9A5721D5}" destId="{1175152D-D609-4D44-9DAF-2F02099504CB}" srcOrd="1" destOrd="0" presId="urn:microsoft.com/office/officeart/2018/2/layout/IconCircleList"/>
    <dgm:cxn modelId="{1FD61AAF-B0F6-4D93-80C8-A7FB3CA39375}" type="presParOf" srcId="{F5B61514-DB91-4322-AC82-BEDC9A5721D5}" destId="{452B0E42-94A3-47AA-A8F3-E801CA44078B}" srcOrd="2" destOrd="0" presId="urn:microsoft.com/office/officeart/2018/2/layout/IconCircleList"/>
    <dgm:cxn modelId="{8F462C0F-32B7-46BA-9D9B-15BC1ECB63F3}" type="presParOf" srcId="{F5B61514-DB91-4322-AC82-BEDC9A5721D5}" destId="{1A1CAB34-36A2-4979-9AE2-4D199AC47FA8}" srcOrd="3" destOrd="0" presId="urn:microsoft.com/office/officeart/2018/2/layout/IconCircleList"/>
    <dgm:cxn modelId="{4CBC430A-885B-4FD9-B408-162405F79E15}" type="presParOf" srcId="{7B49CBDB-0A84-4E3A-BB6F-9A02BDAB5AC6}" destId="{73F7EBE4-5901-4AE2-9757-6BFD90144A5C}" srcOrd="11" destOrd="0" presId="urn:microsoft.com/office/officeart/2018/2/layout/IconCircleList"/>
    <dgm:cxn modelId="{A90C5B09-DB1E-47E1-8319-B832D32122C4}" type="presParOf" srcId="{7B49CBDB-0A84-4E3A-BB6F-9A02BDAB5AC6}" destId="{66147583-70E8-41BC-B67D-76835AAD114A}" srcOrd="12" destOrd="0" presId="urn:microsoft.com/office/officeart/2018/2/layout/IconCircleList"/>
    <dgm:cxn modelId="{569EB134-9612-4A6D-950E-7C15BAF532D5}" type="presParOf" srcId="{66147583-70E8-41BC-B67D-76835AAD114A}" destId="{ECB0BC11-A85E-405F-A124-87B1D6BA1437}" srcOrd="0" destOrd="0" presId="urn:microsoft.com/office/officeart/2018/2/layout/IconCircleList"/>
    <dgm:cxn modelId="{453F1A15-9B38-4E96-8DF3-FC6AD2E9F2DC}" type="presParOf" srcId="{66147583-70E8-41BC-B67D-76835AAD114A}" destId="{35C6FC26-352C-49BE-A4D7-22913E685CAE}" srcOrd="1" destOrd="0" presId="urn:microsoft.com/office/officeart/2018/2/layout/IconCircleList"/>
    <dgm:cxn modelId="{0AA66C7B-870D-4965-91C1-6239295672B0}" type="presParOf" srcId="{66147583-70E8-41BC-B67D-76835AAD114A}" destId="{B0604B95-E678-4DC2-8C91-F62DCB86CD01}" srcOrd="2" destOrd="0" presId="urn:microsoft.com/office/officeart/2018/2/layout/IconCircleList"/>
    <dgm:cxn modelId="{DF404E69-4B49-4DAE-9F5C-60A6EBA0C99A}" type="presParOf" srcId="{66147583-70E8-41BC-B67D-76835AAD114A}" destId="{4DB7A4E8-95AE-4117-9EA7-308B1FC8D8DD}" srcOrd="3" destOrd="0" presId="urn:microsoft.com/office/officeart/2018/2/layout/IconCircleList"/>
    <dgm:cxn modelId="{361DE351-EF04-45BC-A402-09A4C13057D2}" type="presParOf" srcId="{7B49CBDB-0A84-4E3A-BB6F-9A02BDAB5AC6}" destId="{A66C9564-49A9-40E3-9319-F26C5B7FB86B}" srcOrd="13" destOrd="0" presId="urn:microsoft.com/office/officeart/2018/2/layout/IconCircleList"/>
    <dgm:cxn modelId="{7A3AF03B-3CD5-4FBC-8915-2AA76289BACE}" type="presParOf" srcId="{7B49CBDB-0A84-4E3A-BB6F-9A02BDAB5AC6}" destId="{B9F13BBC-0BBE-4CF4-8650-3E5AD8E6554B}" srcOrd="14" destOrd="0" presId="urn:microsoft.com/office/officeart/2018/2/layout/IconCircleList"/>
    <dgm:cxn modelId="{1494F2C5-A991-4B88-8320-AEE57EA56520}" type="presParOf" srcId="{B9F13BBC-0BBE-4CF4-8650-3E5AD8E6554B}" destId="{5299CE73-B9E1-4ED1-8132-E532C0298DC1}" srcOrd="0" destOrd="0" presId="urn:microsoft.com/office/officeart/2018/2/layout/IconCircleList"/>
    <dgm:cxn modelId="{09A4F945-F092-447F-8045-8818EE96D947}" type="presParOf" srcId="{B9F13BBC-0BBE-4CF4-8650-3E5AD8E6554B}" destId="{26A6B8CA-BAF6-47FD-B3B3-3BD391AF93F7}" srcOrd="1" destOrd="0" presId="urn:microsoft.com/office/officeart/2018/2/layout/IconCircleList"/>
    <dgm:cxn modelId="{76423DDD-E8BE-4341-9C94-DCA2C5EC6CB6}" type="presParOf" srcId="{B9F13BBC-0BBE-4CF4-8650-3E5AD8E6554B}" destId="{FF1C6AE9-ABA0-49D2-B946-5424F72D7543}" srcOrd="2" destOrd="0" presId="urn:microsoft.com/office/officeart/2018/2/layout/IconCircleList"/>
    <dgm:cxn modelId="{085B8477-20C4-4E10-B30D-CDD806146911}" type="presParOf" srcId="{B9F13BBC-0BBE-4CF4-8650-3E5AD8E6554B}" destId="{9B09973A-3581-4769-9F70-1B7E080F5B57}"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569732-FB9E-407B-8407-AEFDCFEFC61B}"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87A65124-99A3-43A5-A002-C66006BC8D8A}">
      <dgm:prSet custT="1"/>
      <dgm:spPr/>
      <dgm:t>
        <a:bodyPr/>
        <a:lstStyle/>
        <a:p>
          <a:pPr algn="ctr"/>
          <a:r>
            <a:rPr lang="nb-NO" sz="1600" b="1" i="1" dirty="0">
              <a:latin typeface="+mn-lt"/>
            </a:rPr>
            <a:t>Fridalen skole 1-7. skole</a:t>
          </a:r>
          <a:endParaRPr lang="en-US" sz="1600" b="1" i="1" dirty="0">
            <a:latin typeface="+mn-lt"/>
          </a:endParaRPr>
        </a:p>
      </dgm:t>
    </dgm:pt>
    <dgm:pt modelId="{85CE8F5A-2715-4038-A23C-22EBCE6319AF}" type="parTrans" cxnId="{3CA5A143-1294-4F91-BDCF-24E446A96588}">
      <dgm:prSet/>
      <dgm:spPr/>
      <dgm:t>
        <a:bodyPr/>
        <a:lstStyle/>
        <a:p>
          <a:pPr algn="ctr"/>
          <a:endParaRPr lang="en-US" sz="1600" b="1" i="1">
            <a:solidFill>
              <a:sysClr val="windowText" lastClr="000000"/>
            </a:solidFill>
            <a:latin typeface="+mn-lt"/>
          </a:endParaRPr>
        </a:p>
      </dgm:t>
    </dgm:pt>
    <dgm:pt modelId="{2EB8F936-CAAF-4ECE-A061-DDFDFD311C5A}" type="sibTrans" cxnId="{3CA5A143-1294-4F91-BDCF-24E446A96588}">
      <dgm:prSet/>
      <dgm:spPr/>
      <dgm:t>
        <a:bodyPr/>
        <a:lstStyle/>
        <a:p>
          <a:pPr algn="ctr"/>
          <a:endParaRPr lang="en-US" sz="1600" b="1" i="1">
            <a:solidFill>
              <a:sysClr val="windowText" lastClr="000000"/>
            </a:solidFill>
            <a:latin typeface="+mn-lt"/>
          </a:endParaRPr>
        </a:p>
      </dgm:t>
    </dgm:pt>
    <dgm:pt modelId="{5590346E-61AA-4D5D-A4BA-865314F7B6F6}">
      <dgm:prSet custT="1"/>
      <dgm:spPr/>
      <dgm:t>
        <a:bodyPr/>
        <a:lstStyle/>
        <a:p>
          <a:pPr algn="ctr"/>
          <a:r>
            <a:rPr lang="nb-NO" sz="1600" b="1" i="1">
              <a:latin typeface="+mn-lt"/>
            </a:rPr>
            <a:t>Gimle skole 8-10. ungdomsskole</a:t>
          </a:r>
          <a:endParaRPr lang="en-US" sz="1600" b="1" i="1" dirty="0">
            <a:latin typeface="+mn-lt"/>
          </a:endParaRPr>
        </a:p>
      </dgm:t>
    </dgm:pt>
    <dgm:pt modelId="{C810E4D4-65B8-4E72-8CD6-F69B66655455}" type="parTrans" cxnId="{A2B943C8-17D7-4CA1-ADBF-FD5319850B5C}">
      <dgm:prSet/>
      <dgm:spPr/>
      <dgm:t>
        <a:bodyPr/>
        <a:lstStyle/>
        <a:p>
          <a:pPr algn="ctr"/>
          <a:endParaRPr lang="en-US" sz="1600" b="1" i="1">
            <a:solidFill>
              <a:sysClr val="windowText" lastClr="000000"/>
            </a:solidFill>
            <a:latin typeface="+mn-lt"/>
          </a:endParaRPr>
        </a:p>
      </dgm:t>
    </dgm:pt>
    <dgm:pt modelId="{66ADD463-3F6F-49CD-8495-468642B623FF}" type="sibTrans" cxnId="{A2B943C8-17D7-4CA1-ADBF-FD5319850B5C}">
      <dgm:prSet/>
      <dgm:spPr/>
      <dgm:t>
        <a:bodyPr/>
        <a:lstStyle/>
        <a:p>
          <a:pPr algn="ctr"/>
          <a:endParaRPr lang="en-US" sz="1600" b="1" i="1">
            <a:solidFill>
              <a:sysClr val="windowText" lastClr="000000"/>
            </a:solidFill>
            <a:latin typeface="+mn-lt"/>
          </a:endParaRPr>
        </a:p>
      </dgm:t>
    </dgm:pt>
    <dgm:pt modelId="{D466B75B-6EDD-44EE-AE37-250FB98E108A}">
      <dgm:prSet custT="1"/>
      <dgm:spPr/>
      <dgm:t>
        <a:bodyPr/>
        <a:lstStyle/>
        <a:p>
          <a:pPr algn="ctr"/>
          <a:r>
            <a:rPr lang="nb-NO" sz="1600" b="1" i="1" dirty="0">
              <a:latin typeface="+mn-lt"/>
            </a:rPr>
            <a:t>Ny-Krohnborg - skole 1-10. skole</a:t>
          </a:r>
          <a:endParaRPr lang="en-US" sz="1600" b="1" i="1" dirty="0">
            <a:latin typeface="+mn-lt"/>
          </a:endParaRPr>
        </a:p>
      </dgm:t>
    </dgm:pt>
    <dgm:pt modelId="{3114C2B2-495F-446B-88AC-164292A4115B}" type="parTrans" cxnId="{2E19BC76-837D-4798-98E2-C8A3CD2AB33A}">
      <dgm:prSet/>
      <dgm:spPr/>
      <dgm:t>
        <a:bodyPr/>
        <a:lstStyle/>
        <a:p>
          <a:pPr algn="ctr"/>
          <a:endParaRPr lang="en-US" sz="1600" b="1" i="1">
            <a:solidFill>
              <a:sysClr val="windowText" lastClr="000000"/>
            </a:solidFill>
            <a:latin typeface="+mn-lt"/>
          </a:endParaRPr>
        </a:p>
      </dgm:t>
    </dgm:pt>
    <dgm:pt modelId="{E1FECF6C-880E-40A1-8626-13A956C97301}" type="sibTrans" cxnId="{2E19BC76-837D-4798-98E2-C8A3CD2AB33A}">
      <dgm:prSet/>
      <dgm:spPr/>
      <dgm:t>
        <a:bodyPr/>
        <a:lstStyle/>
        <a:p>
          <a:pPr algn="ctr"/>
          <a:endParaRPr lang="en-US" sz="1600" b="1" i="1">
            <a:solidFill>
              <a:sysClr val="windowText" lastClr="000000"/>
            </a:solidFill>
            <a:latin typeface="+mn-lt"/>
          </a:endParaRPr>
        </a:p>
      </dgm:t>
    </dgm:pt>
    <dgm:pt modelId="{9598C281-76B7-43B6-B99E-BA4839863083}">
      <dgm:prSet custT="1"/>
      <dgm:spPr/>
      <dgm:t>
        <a:bodyPr/>
        <a:lstStyle/>
        <a:p>
          <a:pPr algn="ctr"/>
          <a:r>
            <a:rPr lang="nb-NO" sz="1600" b="1" i="1" dirty="0">
              <a:latin typeface="+mn-lt"/>
            </a:rPr>
            <a:t>Slettebakken skole 1-7. skole</a:t>
          </a:r>
          <a:endParaRPr lang="en-US" sz="1600" b="1" i="1" dirty="0">
            <a:latin typeface="+mn-lt"/>
          </a:endParaRPr>
        </a:p>
      </dgm:t>
    </dgm:pt>
    <dgm:pt modelId="{09943C71-3097-4C8A-9032-38A112273136}" type="parTrans" cxnId="{DE165A95-B907-4277-B212-12A524363611}">
      <dgm:prSet/>
      <dgm:spPr/>
      <dgm:t>
        <a:bodyPr/>
        <a:lstStyle/>
        <a:p>
          <a:pPr algn="ctr"/>
          <a:endParaRPr lang="en-US" sz="1600" b="1" i="1">
            <a:solidFill>
              <a:sysClr val="windowText" lastClr="000000"/>
            </a:solidFill>
            <a:latin typeface="+mn-lt"/>
          </a:endParaRPr>
        </a:p>
      </dgm:t>
    </dgm:pt>
    <dgm:pt modelId="{03F19095-F863-4F0A-A3C0-A24BD2F00BA4}" type="sibTrans" cxnId="{DE165A95-B907-4277-B212-12A524363611}">
      <dgm:prSet/>
      <dgm:spPr/>
      <dgm:t>
        <a:bodyPr/>
        <a:lstStyle/>
        <a:p>
          <a:pPr algn="ctr"/>
          <a:endParaRPr lang="en-US" sz="1600" b="1" i="1">
            <a:solidFill>
              <a:sysClr val="windowText" lastClr="000000"/>
            </a:solidFill>
            <a:latin typeface="+mn-lt"/>
          </a:endParaRPr>
        </a:p>
      </dgm:t>
    </dgm:pt>
    <dgm:pt modelId="{2EB0B786-98FC-44B7-9955-9059048A1519}">
      <dgm:prSet custT="1"/>
      <dgm:spPr/>
      <dgm:t>
        <a:bodyPr/>
        <a:lstStyle/>
        <a:p>
          <a:pPr algn="ctr"/>
          <a:endParaRPr lang="en-US" sz="1600" b="1" i="1" dirty="0">
            <a:solidFill>
              <a:sysClr val="windowText" lastClr="000000"/>
            </a:solidFill>
            <a:latin typeface="+mn-lt"/>
          </a:endParaRPr>
        </a:p>
      </dgm:t>
    </dgm:pt>
    <dgm:pt modelId="{0B06BCC3-F489-49AD-B252-DFDE556BD7C8}" type="parTrans" cxnId="{468D96DA-1E17-49CA-804A-F97EFCAC3398}">
      <dgm:prSet/>
      <dgm:spPr/>
      <dgm:t>
        <a:bodyPr/>
        <a:lstStyle/>
        <a:p>
          <a:pPr algn="ctr"/>
          <a:endParaRPr lang="en-US" sz="1600" b="1" i="1">
            <a:solidFill>
              <a:sysClr val="windowText" lastClr="000000"/>
            </a:solidFill>
            <a:latin typeface="+mn-lt"/>
          </a:endParaRPr>
        </a:p>
      </dgm:t>
    </dgm:pt>
    <dgm:pt modelId="{A8A9215A-FCD8-441A-94E7-F5F150F6A6D2}" type="sibTrans" cxnId="{468D96DA-1E17-49CA-804A-F97EFCAC3398}">
      <dgm:prSet/>
      <dgm:spPr/>
      <dgm:t>
        <a:bodyPr/>
        <a:lstStyle/>
        <a:p>
          <a:pPr algn="ctr"/>
          <a:endParaRPr lang="en-US" sz="1600" b="1" i="1">
            <a:solidFill>
              <a:sysClr val="windowText" lastClr="000000"/>
            </a:solidFill>
            <a:latin typeface="+mn-lt"/>
          </a:endParaRPr>
        </a:p>
      </dgm:t>
    </dgm:pt>
    <dgm:pt modelId="{25117E14-7F95-413A-9BDC-6B70D965101A}">
      <dgm:prSet custT="1"/>
      <dgm:spPr/>
      <dgm:t>
        <a:bodyPr/>
        <a:lstStyle/>
        <a:p>
          <a:pPr algn="ctr"/>
          <a:r>
            <a:rPr lang="nb-NO" sz="1600" b="1" i="1">
              <a:latin typeface="+mn-lt"/>
            </a:rPr>
            <a:t>Idrettslag i  Slettebakken område </a:t>
          </a:r>
          <a:endParaRPr lang="en-US" sz="1600" b="1" i="1" dirty="0">
            <a:latin typeface="+mn-lt"/>
          </a:endParaRPr>
        </a:p>
      </dgm:t>
    </dgm:pt>
    <dgm:pt modelId="{5CB8718A-7CF5-43F8-962D-8583B23064F0}" type="parTrans" cxnId="{130324D2-5F82-4F68-A731-D9B72BFDC1A5}">
      <dgm:prSet/>
      <dgm:spPr/>
      <dgm:t>
        <a:bodyPr/>
        <a:lstStyle/>
        <a:p>
          <a:pPr algn="ctr"/>
          <a:endParaRPr lang="en-US" sz="1600" b="1" i="1">
            <a:solidFill>
              <a:sysClr val="windowText" lastClr="000000"/>
            </a:solidFill>
            <a:latin typeface="+mn-lt"/>
          </a:endParaRPr>
        </a:p>
      </dgm:t>
    </dgm:pt>
    <dgm:pt modelId="{8D433154-EC07-41A6-A710-1F83A1E319C8}" type="sibTrans" cxnId="{130324D2-5F82-4F68-A731-D9B72BFDC1A5}">
      <dgm:prSet/>
      <dgm:spPr/>
      <dgm:t>
        <a:bodyPr/>
        <a:lstStyle/>
        <a:p>
          <a:pPr algn="ctr"/>
          <a:endParaRPr lang="en-US" sz="1600" b="1" i="1">
            <a:solidFill>
              <a:sysClr val="windowText" lastClr="000000"/>
            </a:solidFill>
            <a:latin typeface="+mn-lt"/>
          </a:endParaRPr>
        </a:p>
      </dgm:t>
    </dgm:pt>
    <dgm:pt modelId="{824B3DCC-9A76-4B1B-87FD-11A43C76E29A}">
      <dgm:prSet custT="1"/>
      <dgm:spPr/>
      <dgm:t>
        <a:bodyPr/>
        <a:lstStyle/>
        <a:p>
          <a:pPr algn="ctr"/>
          <a:r>
            <a:rPr lang="nb-NO" sz="1600" b="1" i="1" noProof="0">
              <a:latin typeface="+mn-lt"/>
            </a:rPr>
            <a:t>Tros samfun</a:t>
          </a:r>
          <a:endParaRPr lang="nb-NO" sz="1600" b="1" i="1" noProof="0" dirty="0">
            <a:latin typeface="+mn-lt"/>
          </a:endParaRPr>
        </a:p>
      </dgm:t>
    </dgm:pt>
    <dgm:pt modelId="{352534FB-B676-4522-BA9E-749760547365}" type="parTrans" cxnId="{854F5084-71A9-4D74-B5E4-ECC3C903484F}">
      <dgm:prSet/>
      <dgm:spPr/>
      <dgm:t>
        <a:bodyPr/>
        <a:lstStyle/>
        <a:p>
          <a:pPr algn="ctr"/>
          <a:endParaRPr lang="en-US" sz="1600" b="1" i="1">
            <a:solidFill>
              <a:sysClr val="windowText" lastClr="000000"/>
            </a:solidFill>
            <a:latin typeface="+mn-lt"/>
          </a:endParaRPr>
        </a:p>
      </dgm:t>
    </dgm:pt>
    <dgm:pt modelId="{642DCB92-7B9F-4AB6-85A0-68C5204C0A7C}" type="sibTrans" cxnId="{854F5084-71A9-4D74-B5E4-ECC3C903484F}">
      <dgm:prSet/>
      <dgm:spPr/>
      <dgm:t>
        <a:bodyPr/>
        <a:lstStyle/>
        <a:p>
          <a:pPr algn="ctr"/>
          <a:endParaRPr lang="en-US" sz="1600" b="1" i="1">
            <a:solidFill>
              <a:sysClr val="windowText" lastClr="000000"/>
            </a:solidFill>
            <a:latin typeface="+mn-lt"/>
          </a:endParaRPr>
        </a:p>
      </dgm:t>
    </dgm:pt>
    <dgm:pt modelId="{E12A0CDC-0D2E-4245-A815-88F5C6318ECF}">
      <dgm:prSet custT="1"/>
      <dgm:spPr/>
      <dgm:t>
        <a:body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600" b="1" i="1">
              <a:latin typeface="+mn-lt"/>
            </a:rPr>
            <a:t>Andre frivillige organisasjoner </a:t>
          </a:r>
          <a:endParaRPr lang="en-US" sz="1600" b="1" i="1">
            <a:latin typeface="+mn-lt"/>
          </a:endParaRPr>
        </a:p>
        <a:p>
          <a:pPr marL="0" lvl="0" algn="ctr" defTabSz="711200">
            <a:lnSpc>
              <a:spcPct val="90000"/>
            </a:lnSpc>
            <a:spcBef>
              <a:spcPct val="0"/>
            </a:spcBef>
            <a:spcAft>
              <a:spcPct val="35000"/>
            </a:spcAft>
            <a:buFont typeface="Arial" panose="020B0604020202020204" pitchFamily="34" charset="0"/>
            <a:buChar char="•"/>
          </a:pPr>
          <a:endParaRPr lang="nb-NO" sz="1600" b="1" i="1" dirty="0">
            <a:latin typeface="+mn-lt"/>
          </a:endParaRPr>
        </a:p>
      </dgm:t>
    </dgm:pt>
    <dgm:pt modelId="{7E3EF417-EC6E-4B88-94A6-289DFDEF1148}" type="parTrans" cxnId="{BB4B4856-D955-480A-A646-AC79E5F48F31}">
      <dgm:prSet/>
      <dgm:spPr/>
      <dgm:t>
        <a:bodyPr/>
        <a:lstStyle/>
        <a:p>
          <a:pPr algn="ctr"/>
          <a:endParaRPr lang="nb-NO" sz="1600" b="1" i="1">
            <a:solidFill>
              <a:sysClr val="windowText" lastClr="000000"/>
            </a:solidFill>
            <a:latin typeface="+mn-lt"/>
          </a:endParaRPr>
        </a:p>
      </dgm:t>
    </dgm:pt>
    <dgm:pt modelId="{6A1533E2-56DF-4438-BF6F-6F4796E5FF8F}" type="sibTrans" cxnId="{BB4B4856-D955-480A-A646-AC79E5F48F31}">
      <dgm:prSet/>
      <dgm:spPr/>
      <dgm:t>
        <a:bodyPr/>
        <a:lstStyle/>
        <a:p>
          <a:pPr algn="ctr"/>
          <a:endParaRPr lang="nb-NO" sz="1600" b="1" i="1">
            <a:solidFill>
              <a:sysClr val="windowText" lastClr="000000"/>
            </a:solidFill>
            <a:latin typeface="+mn-lt"/>
          </a:endParaRPr>
        </a:p>
      </dgm:t>
    </dgm:pt>
    <dgm:pt modelId="{33388F5A-8A60-410D-AD15-063B552ABB28}">
      <dgm:prSet custT="1"/>
      <dgm:spPr/>
      <dgm:t>
        <a:bodyPr/>
        <a:lstStyle/>
        <a:p>
          <a:pPr algn="ctr"/>
          <a:r>
            <a:rPr lang="nb-NO" sz="1600" b="1" i="0" dirty="0"/>
            <a:t>Storetveit skole? </a:t>
          </a:r>
        </a:p>
      </dgm:t>
    </dgm:pt>
    <dgm:pt modelId="{9C791311-B830-44D3-AD90-ADFA40984F26}" type="parTrans" cxnId="{193C417B-88ED-498B-A0E5-4B838628A850}">
      <dgm:prSet/>
      <dgm:spPr/>
      <dgm:t>
        <a:bodyPr/>
        <a:lstStyle/>
        <a:p>
          <a:pPr algn="ctr"/>
          <a:endParaRPr lang="nb-NO"/>
        </a:p>
      </dgm:t>
    </dgm:pt>
    <dgm:pt modelId="{917EBCAE-75F8-4174-9B48-AB7B9A538297}" type="sibTrans" cxnId="{193C417B-88ED-498B-A0E5-4B838628A850}">
      <dgm:prSet/>
      <dgm:spPr/>
      <dgm:t>
        <a:bodyPr/>
        <a:lstStyle/>
        <a:p>
          <a:pPr algn="ctr"/>
          <a:endParaRPr lang="nb-NO"/>
        </a:p>
      </dgm:t>
    </dgm:pt>
    <dgm:pt modelId="{EA283639-4EB9-4A39-8E36-8C890B7EF17A}" type="pres">
      <dgm:prSet presAssocID="{5B569732-FB9E-407B-8407-AEFDCFEFC61B}" presName="linear" presStyleCnt="0">
        <dgm:presLayoutVars>
          <dgm:animLvl val="lvl"/>
          <dgm:resizeHandles val="exact"/>
        </dgm:presLayoutVars>
      </dgm:prSet>
      <dgm:spPr/>
    </dgm:pt>
    <dgm:pt modelId="{9E5A052A-0552-450D-A5B9-413A5DE0E28F}" type="pres">
      <dgm:prSet presAssocID="{87A65124-99A3-43A5-A002-C66006BC8D8A}" presName="parentText" presStyleLbl="node1" presStyleIdx="0" presStyleCnt="9" custLinFactY="10113" custLinFactNeighborX="-137" custLinFactNeighborY="100000">
        <dgm:presLayoutVars>
          <dgm:chMax val="0"/>
          <dgm:bulletEnabled val="1"/>
        </dgm:presLayoutVars>
      </dgm:prSet>
      <dgm:spPr/>
    </dgm:pt>
    <dgm:pt modelId="{5321FA56-603F-45AA-AC24-2206CD14CDE3}" type="pres">
      <dgm:prSet presAssocID="{2EB8F936-CAAF-4ECE-A061-DDFDFD311C5A}" presName="spacer" presStyleCnt="0"/>
      <dgm:spPr/>
    </dgm:pt>
    <dgm:pt modelId="{964D374D-1E4D-4FA3-90FD-EF1BFBA6CE31}" type="pres">
      <dgm:prSet presAssocID="{5590346E-61AA-4D5D-A4BA-865314F7B6F6}" presName="parentText" presStyleLbl="node1" presStyleIdx="1" presStyleCnt="9" custLinFactY="4933" custLinFactNeighborX="-137" custLinFactNeighborY="100000">
        <dgm:presLayoutVars>
          <dgm:chMax val="0"/>
          <dgm:bulletEnabled val="1"/>
        </dgm:presLayoutVars>
      </dgm:prSet>
      <dgm:spPr/>
    </dgm:pt>
    <dgm:pt modelId="{9C417C9A-9E4F-465D-92EF-98122722B446}" type="pres">
      <dgm:prSet presAssocID="{66ADD463-3F6F-49CD-8495-468642B623FF}" presName="spacer" presStyleCnt="0"/>
      <dgm:spPr/>
    </dgm:pt>
    <dgm:pt modelId="{96101F99-8CD4-4EAB-B87A-5EB50387772D}" type="pres">
      <dgm:prSet presAssocID="{D466B75B-6EDD-44EE-AE37-250FB98E108A}" presName="parentText" presStyleLbl="node1" presStyleIdx="2" presStyleCnt="9" custLinFactY="-4873" custLinFactNeighborX="-137" custLinFactNeighborY="-100000">
        <dgm:presLayoutVars>
          <dgm:chMax val="0"/>
          <dgm:bulletEnabled val="1"/>
        </dgm:presLayoutVars>
      </dgm:prSet>
      <dgm:spPr/>
    </dgm:pt>
    <dgm:pt modelId="{F8BAEA85-6DFB-447F-AB03-4F6A394313C1}" type="pres">
      <dgm:prSet presAssocID="{E1FECF6C-880E-40A1-8626-13A956C97301}" presName="spacer" presStyleCnt="0"/>
      <dgm:spPr/>
    </dgm:pt>
    <dgm:pt modelId="{1A6A23BF-F0CD-4379-9764-CC33A76BAD33}" type="pres">
      <dgm:prSet presAssocID="{9598C281-76B7-43B6-B99E-BA4839863083}" presName="parentText" presStyleLbl="node1" presStyleIdx="3" presStyleCnt="9" custLinFactY="-15580" custLinFactNeighborX="-137" custLinFactNeighborY="-100000">
        <dgm:presLayoutVars>
          <dgm:chMax val="0"/>
          <dgm:bulletEnabled val="1"/>
        </dgm:presLayoutVars>
      </dgm:prSet>
      <dgm:spPr/>
    </dgm:pt>
    <dgm:pt modelId="{94796299-9C73-447A-893A-8AF38C68B009}" type="pres">
      <dgm:prSet presAssocID="{03F19095-F863-4F0A-A3C0-A24BD2F00BA4}" presName="spacer" presStyleCnt="0"/>
      <dgm:spPr/>
    </dgm:pt>
    <dgm:pt modelId="{17CC9CB9-A3F9-411F-B2F5-FDDE50524DBE}" type="pres">
      <dgm:prSet presAssocID="{2EB0B786-98FC-44B7-9955-9059048A1519}" presName="parentText" presStyleLbl="node1" presStyleIdx="4" presStyleCnt="9" custScaleY="82645" custLinFactY="-20535" custLinFactNeighborX="-137" custLinFactNeighborY="-100000">
        <dgm:presLayoutVars>
          <dgm:chMax val="0"/>
          <dgm:bulletEnabled val="1"/>
        </dgm:presLayoutVars>
      </dgm:prSet>
      <dgm:spPr/>
    </dgm:pt>
    <dgm:pt modelId="{FCBC8306-B149-4334-A1F4-F615CBA18674}" type="pres">
      <dgm:prSet presAssocID="{A8A9215A-FCD8-441A-94E7-F5F150F6A6D2}" presName="spacer" presStyleCnt="0"/>
      <dgm:spPr/>
    </dgm:pt>
    <dgm:pt modelId="{5FE58372-D35C-471A-A01E-95135C0D9D8F}" type="pres">
      <dgm:prSet presAssocID="{33388F5A-8A60-410D-AD15-063B552ABB28}" presName="parentText" presStyleLbl="node1" presStyleIdx="5" presStyleCnt="9" custLinFactY="-109224" custLinFactNeighborX="-137" custLinFactNeighborY="-200000">
        <dgm:presLayoutVars>
          <dgm:chMax val="0"/>
          <dgm:bulletEnabled val="1"/>
        </dgm:presLayoutVars>
      </dgm:prSet>
      <dgm:spPr/>
    </dgm:pt>
    <dgm:pt modelId="{9F0BFED6-4465-4D96-8A77-261113D0F41A}" type="pres">
      <dgm:prSet presAssocID="{917EBCAE-75F8-4174-9B48-AB7B9A538297}" presName="spacer" presStyleCnt="0"/>
      <dgm:spPr/>
    </dgm:pt>
    <dgm:pt modelId="{329F78E0-0A52-458A-A687-C22055306E09}" type="pres">
      <dgm:prSet presAssocID="{25117E14-7F95-413A-9BDC-6B70D965101A}" presName="parentText" presStyleLbl="node1" presStyleIdx="6" presStyleCnt="9" custLinFactY="-26800" custLinFactNeighborX="-137" custLinFactNeighborY="-100000">
        <dgm:presLayoutVars>
          <dgm:chMax val="0"/>
          <dgm:bulletEnabled val="1"/>
        </dgm:presLayoutVars>
      </dgm:prSet>
      <dgm:spPr/>
    </dgm:pt>
    <dgm:pt modelId="{96B533A5-72E8-4545-9692-CB9CFFDD4D79}" type="pres">
      <dgm:prSet presAssocID="{8D433154-EC07-41A6-A710-1F83A1E319C8}" presName="spacer" presStyleCnt="0"/>
      <dgm:spPr/>
    </dgm:pt>
    <dgm:pt modelId="{10F8B298-F987-4DC0-AD4B-E780D91F51DE}" type="pres">
      <dgm:prSet presAssocID="{824B3DCC-9A76-4B1B-87FD-11A43C76E29A}" presName="parentText" presStyleLbl="node1" presStyleIdx="7" presStyleCnt="9" custLinFactY="-33065" custLinFactNeighborX="-137" custLinFactNeighborY="-100000">
        <dgm:presLayoutVars>
          <dgm:chMax val="0"/>
          <dgm:bulletEnabled val="1"/>
        </dgm:presLayoutVars>
      </dgm:prSet>
      <dgm:spPr/>
    </dgm:pt>
    <dgm:pt modelId="{A3BBEBA6-AA4D-42F0-A147-E3763782CCDB}" type="pres">
      <dgm:prSet presAssocID="{642DCB92-7B9F-4AB6-85A0-68C5204C0A7C}" presName="spacer" presStyleCnt="0"/>
      <dgm:spPr/>
    </dgm:pt>
    <dgm:pt modelId="{E9E67DEC-63D4-4A78-B3A2-2C8CF7B8AA9C}" type="pres">
      <dgm:prSet presAssocID="{E12A0CDC-0D2E-4245-A815-88F5C6318ECF}" presName="parentText" presStyleLbl="node1" presStyleIdx="8" presStyleCnt="9" custLinFactY="-36824" custLinFactNeighborX="-137" custLinFactNeighborY="-100000">
        <dgm:presLayoutVars>
          <dgm:chMax val="0"/>
          <dgm:bulletEnabled val="1"/>
        </dgm:presLayoutVars>
      </dgm:prSet>
      <dgm:spPr/>
    </dgm:pt>
  </dgm:ptLst>
  <dgm:cxnLst>
    <dgm:cxn modelId="{130A5003-D874-4550-96FB-2A0F2A23441A}" type="presOf" srcId="{E12A0CDC-0D2E-4245-A815-88F5C6318ECF}" destId="{E9E67DEC-63D4-4A78-B3A2-2C8CF7B8AA9C}" srcOrd="0" destOrd="0" presId="urn:microsoft.com/office/officeart/2005/8/layout/vList2"/>
    <dgm:cxn modelId="{C1E8F539-7EA3-466E-8438-9FCB956CC36C}" type="presOf" srcId="{2EB0B786-98FC-44B7-9955-9059048A1519}" destId="{17CC9CB9-A3F9-411F-B2F5-FDDE50524DBE}" srcOrd="0" destOrd="0" presId="urn:microsoft.com/office/officeart/2005/8/layout/vList2"/>
    <dgm:cxn modelId="{3CF7EB41-9BC1-47BB-B9EA-178FC3F67C6C}" type="presOf" srcId="{9598C281-76B7-43B6-B99E-BA4839863083}" destId="{1A6A23BF-F0CD-4379-9764-CC33A76BAD33}" srcOrd="0" destOrd="0" presId="urn:microsoft.com/office/officeart/2005/8/layout/vList2"/>
    <dgm:cxn modelId="{3CA5A143-1294-4F91-BDCF-24E446A96588}" srcId="{5B569732-FB9E-407B-8407-AEFDCFEFC61B}" destId="{87A65124-99A3-43A5-A002-C66006BC8D8A}" srcOrd="0" destOrd="0" parTransId="{85CE8F5A-2715-4038-A23C-22EBCE6319AF}" sibTransId="{2EB8F936-CAAF-4ECE-A061-DDFDFD311C5A}"/>
    <dgm:cxn modelId="{9883F343-F39A-468F-B259-68BF30B5DB35}" type="presOf" srcId="{5B569732-FB9E-407B-8407-AEFDCFEFC61B}" destId="{EA283639-4EB9-4A39-8E36-8C890B7EF17A}" srcOrd="0" destOrd="0" presId="urn:microsoft.com/office/officeart/2005/8/layout/vList2"/>
    <dgm:cxn modelId="{E3D0B452-ED65-482F-B11D-F4D8D1384525}" type="presOf" srcId="{33388F5A-8A60-410D-AD15-063B552ABB28}" destId="{5FE58372-D35C-471A-A01E-95135C0D9D8F}" srcOrd="0" destOrd="0" presId="urn:microsoft.com/office/officeart/2005/8/layout/vList2"/>
    <dgm:cxn modelId="{BB4B4856-D955-480A-A646-AC79E5F48F31}" srcId="{5B569732-FB9E-407B-8407-AEFDCFEFC61B}" destId="{E12A0CDC-0D2E-4245-A815-88F5C6318ECF}" srcOrd="8" destOrd="0" parTransId="{7E3EF417-EC6E-4B88-94A6-289DFDEF1148}" sibTransId="{6A1533E2-56DF-4438-BF6F-6F4796E5FF8F}"/>
    <dgm:cxn modelId="{2E19BC76-837D-4798-98E2-C8A3CD2AB33A}" srcId="{5B569732-FB9E-407B-8407-AEFDCFEFC61B}" destId="{D466B75B-6EDD-44EE-AE37-250FB98E108A}" srcOrd="2" destOrd="0" parTransId="{3114C2B2-495F-446B-88AC-164292A4115B}" sibTransId="{E1FECF6C-880E-40A1-8626-13A956C97301}"/>
    <dgm:cxn modelId="{193C417B-88ED-498B-A0E5-4B838628A850}" srcId="{5B569732-FB9E-407B-8407-AEFDCFEFC61B}" destId="{33388F5A-8A60-410D-AD15-063B552ABB28}" srcOrd="5" destOrd="0" parTransId="{9C791311-B830-44D3-AD90-ADFA40984F26}" sibTransId="{917EBCAE-75F8-4174-9B48-AB7B9A538297}"/>
    <dgm:cxn modelId="{854F5084-71A9-4D74-B5E4-ECC3C903484F}" srcId="{5B569732-FB9E-407B-8407-AEFDCFEFC61B}" destId="{824B3DCC-9A76-4B1B-87FD-11A43C76E29A}" srcOrd="7" destOrd="0" parTransId="{352534FB-B676-4522-BA9E-749760547365}" sibTransId="{642DCB92-7B9F-4AB6-85A0-68C5204C0A7C}"/>
    <dgm:cxn modelId="{DE165A95-B907-4277-B212-12A524363611}" srcId="{5B569732-FB9E-407B-8407-AEFDCFEFC61B}" destId="{9598C281-76B7-43B6-B99E-BA4839863083}" srcOrd="3" destOrd="0" parTransId="{09943C71-3097-4C8A-9032-38A112273136}" sibTransId="{03F19095-F863-4F0A-A3C0-A24BD2F00BA4}"/>
    <dgm:cxn modelId="{B687E296-7CD0-40F4-8870-901F0878896A}" type="presOf" srcId="{824B3DCC-9A76-4B1B-87FD-11A43C76E29A}" destId="{10F8B298-F987-4DC0-AD4B-E780D91F51DE}" srcOrd="0" destOrd="0" presId="urn:microsoft.com/office/officeart/2005/8/layout/vList2"/>
    <dgm:cxn modelId="{A2B943C8-17D7-4CA1-ADBF-FD5319850B5C}" srcId="{5B569732-FB9E-407B-8407-AEFDCFEFC61B}" destId="{5590346E-61AA-4D5D-A4BA-865314F7B6F6}" srcOrd="1" destOrd="0" parTransId="{C810E4D4-65B8-4E72-8CD6-F69B66655455}" sibTransId="{66ADD463-3F6F-49CD-8495-468642B623FF}"/>
    <dgm:cxn modelId="{130324D2-5F82-4F68-A731-D9B72BFDC1A5}" srcId="{5B569732-FB9E-407B-8407-AEFDCFEFC61B}" destId="{25117E14-7F95-413A-9BDC-6B70D965101A}" srcOrd="6" destOrd="0" parTransId="{5CB8718A-7CF5-43F8-962D-8583B23064F0}" sibTransId="{8D433154-EC07-41A6-A710-1F83A1E319C8}"/>
    <dgm:cxn modelId="{80762AD9-F6DC-47EF-B38F-F71622CA45A1}" type="presOf" srcId="{25117E14-7F95-413A-9BDC-6B70D965101A}" destId="{329F78E0-0A52-458A-A687-C22055306E09}" srcOrd="0" destOrd="0" presId="urn:microsoft.com/office/officeart/2005/8/layout/vList2"/>
    <dgm:cxn modelId="{28695DDA-6B48-4152-9443-0D678BECCCA8}" type="presOf" srcId="{D466B75B-6EDD-44EE-AE37-250FB98E108A}" destId="{96101F99-8CD4-4EAB-B87A-5EB50387772D}" srcOrd="0" destOrd="0" presId="urn:microsoft.com/office/officeart/2005/8/layout/vList2"/>
    <dgm:cxn modelId="{468D96DA-1E17-49CA-804A-F97EFCAC3398}" srcId="{5B569732-FB9E-407B-8407-AEFDCFEFC61B}" destId="{2EB0B786-98FC-44B7-9955-9059048A1519}" srcOrd="4" destOrd="0" parTransId="{0B06BCC3-F489-49AD-B252-DFDE556BD7C8}" sibTransId="{A8A9215A-FCD8-441A-94E7-F5F150F6A6D2}"/>
    <dgm:cxn modelId="{6F6F03E3-D4BB-4340-A2A8-C4D4E1578217}" type="presOf" srcId="{87A65124-99A3-43A5-A002-C66006BC8D8A}" destId="{9E5A052A-0552-450D-A5B9-413A5DE0E28F}" srcOrd="0" destOrd="0" presId="urn:microsoft.com/office/officeart/2005/8/layout/vList2"/>
    <dgm:cxn modelId="{B82329F1-7008-4AA0-AB48-289A808C7689}" type="presOf" srcId="{5590346E-61AA-4D5D-A4BA-865314F7B6F6}" destId="{964D374D-1E4D-4FA3-90FD-EF1BFBA6CE31}" srcOrd="0" destOrd="0" presId="urn:microsoft.com/office/officeart/2005/8/layout/vList2"/>
    <dgm:cxn modelId="{CEEE0706-0D5B-4C9D-9D09-9E21980BF4B4}" type="presParOf" srcId="{EA283639-4EB9-4A39-8E36-8C890B7EF17A}" destId="{9E5A052A-0552-450D-A5B9-413A5DE0E28F}" srcOrd="0" destOrd="0" presId="urn:microsoft.com/office/officeart/2005/8/layout/vList2"/>
    <dgm:cxn modelId="{8F6F890D-5016-4AEA-B802-AC9A0B720C35}" type="presParOf" srcId="{EA283639-4EB9-4A39-8E36-8C890B7EF17A}" destId="{5321FA56-603F-45AA-AC24-2206CD14CDE3}" srcOrd="1" destOrd="0" presId="urn:microsoft.com/office/officeart/2005/8/layout/vList2"/>
    <dgm:cxn modelId="{FFA2C5D5-CDFB-4315-BDB6-5DBB96E0F306}" type="presParOf" srcId="{EA283639-4EB9-4A39-8E36-8C890B7EF17A}" destId="{964D374D-1E4D-4FA3-90FD-EF1BFBA6CE31}" srcOrd="2" destOrd="0" presId="urn:microsoft.com/office/officeart/2005/8/layout/vList2"/>
    <dgm:cxn modelId="{39859151-BB23-4D2A-A780-D7BB1AB72978}" type="presParOf" srcId="{EA283639-4EB9-4A39-8E36-8C890B7EF17A}" destId="{9C417C9A-9E4F-465D-92EF-98122722B446}" srcOrd="3" destOrd="0" presId="urn:microsoft.com/office/officeart/2005/8/layout/vList2"/>
    <dgm:cxn modelId="{6B4DB17F-4A97-4E28-930F-010369AC637F}" type="presParOf" srcId="{EA283639-4EB9-4A39-8E36-8C890B7EF17A}" destId="{96101F99-8CD4-4EAB-B87A-5EB50387772D}" srcOrd="4" destOrd="0" presId="urn:microsoft.com/office/officeart/2005/8/layout/vList2"/>
    <dgm:cxn modelId="{309804CC-C8F4-42DB-853F-4E9423561BB8}" type="presParOf" srcId="{EA283639-4EB9-4A39-8E36-8C890B7EF17A}" destId="{F8BAEA85-6DFB-447F-AB03-4F6A394313C1}" srcOrd="5" destOrd="0" presId="urn:microsoft.com/office/officeart/2005/8/layout/vList2"/>
    <dgm:cxn modelId="{78C20E5C-6E42-483B-8E9D-AB8AAC78298A}" type="presParOf" srcId="{EA283639-4EB9-4A39-8E36-8C890B7EF17A}" destId="{1A6A23BF-F0CD-4379-9764-CC33A76BAD33}" srcOrd="6" destOrd="0" presId="urn:microsoft.com/office/officeart/2005/8/layout/vList2"/>
    <dgm:cxn modelId="{F84A2E88-A555-424F-A2F4-372B118B5B30}" type="presParOf" srcId="{EA283639-4EB9-4A39-8E36-8C890B7EF17A}" destId="{94796299-9C73-447A-893A-8AF38C68B009}" srcOrd="7" destOrd="0" presId="urn:microsoft.com/office/officeart/2005/8/layout/vList2"/>
    <dgm:cxn modelId="{9A6F4F77-7E57-4A03-A74F-89E5076886B8}" type="presParOf" srcId="{EA283639-4EB9-4A39-8E36-8C890B7EF17A}" destId="{17CC9CB9-A3F9-411F-B2F5-FDDE50524DBE}" srcOrd="8" destOrd="0" presId="urn:microsoft.com/office/officeart/2005/8/layout/vList2"/>
    <dgm:cxn modelId="{B771F7BF-0B56-47A1-AAC0-CA008FA60B48}" type="presParOf" srcId="{EA283639-4EB9-4A39-8E36-8C890B7EF17A}" destId="{FCBC8306-B149-4334-A1F4-F615CBA18674}" srcOrd="9" destOrd="0" presId="urn:microsoft.com/office/officeart/2005/8/layout/vList2"/>
    <dgm:cxn modelId="{C34029BD-4CA4-4252-A5C9-3AAEB1622CE3}" type="presParOf" srcId="{EA283639-4EB9-4A39-8E36-8C890B7EF17A}" destId="{5FE58372-D35C-471A-A01E-95135C0D9D8F}" srcOrd="10" destOrd="0" presId="urn:microsoft.com/office/officeart/2005/8/layout/vList2"/>
    <dgm:cxn modelId="{D45E16E2-4DB0-4936-A7C4-B0913D4AEF09}" type="presParOf" srcId="{EA283639-4EB9-4A39-8E36-8C890B7EF17A}" destId="{9F0BFED6-4465-4D96-8A77-261113D0F41A}" srcOrd="11" destOrd="0" presId="urn:microsoft.com/office/officeart/2005/8/layout/vList2"/>
    <dgm:cxn modelId="{9098C1F1-A820-4946-BF03-9DEFA6AFE2BC}" type="presParOf" srcId="{EA283639-4EB9-4A39-8E36-8C890B7EF17A}" destId="{329F78E0-0A52-458A-A687-C22055306E09}" srcOrd="12" destOrd="0" presId="urn:microsoft.com/office/officeart/2005/8/layout/vList2"/>
    <dgm:cxn modelId="{9888464F-8BFF-46AC-A47D-1AA03EE37291}" type="presParOf" srcId="{EA283639-4EB9-4A39-8E36-8C890B7EF17A}" destId="{96B533A5-72E8-4545-9692-CB9CFFDD4D79}" srcOrd="13" destOrd="0" presId="urn:microsoft.com/office/officeart/2005/8/layout/vList2"/>
    <dgm:cxn modelId="{ECA57A6E-A31B-450B-83CE-9DD72C15B11C}" type="presParOf" srcId="{EA283639-4EB9-4A39-8E36-8C890B7EF17A}" destId="{10F8B298-F987-4DC0-AD4B-E780D91F51DE}" srcOrd="14" destOrd="0" presId="urn:microsoft.com/office/officeart/2005/8/layout/vList2"/>
    <dgm:cxn modelId="{D65096ED-A744-4CFD-B316-68B2267B3179}" type="presParOf" srcId="{EA283639-4EB9-4A39-8E36-8C890B7EF17A}" destId="{A3BBEBA6-AA4D-42F0-A147-E3763782CCDB}" srcOrd="15" destOrd="0" presId="urn:microsoft.com/office/officeart/2005/8/layout/vList2"/>
    <dgm:cxn modelId="{8D072E40-6BB4-428F-A9EF-211254D49892}" type="presParOf" srcId="{EA283639-4EB9-4A39-8E36-8C890B7EF17A}" destId="{E9E67DEC-63D4-4A78-B3A2-2C8CF7B8AA9C}" srcOrd="16" destOrd="0" presId="urn:microsoft.com/office/officeart/2005/8/layout/vList2"/>
  </dgm:cxnLst>
  <dgm:bg>
    <a:solidFill>
      <a:schemeClr val="accent5">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DE187-C9E2-465B-8664-6424C0EE57B4}">
      <dsp:nvSpPr>
        <dsp:cNvPr id="0" name=""/>
        <dsp:cNvSpPr/>
      </dsp:nvSpPr>
      <dsp:spPr>
        <a:xfrm>
          <a:off x="159748" y="269652"/>
          <a:ext cx="717420" cy="71742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108B05-D379-42A0-839F-12B78FC6CB9D}">
      <dsp:nvSpPr>
        <dsp:cNvPr id="0" name=""/>
        <dsp:cNvSpPr/>
      </dsp:nvSpPr>
      <dsp:spPr>
        <a:xfrm>
          <a:off x="310406" y="420310"/>
          <a:ext cx="416103" cy="4161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84717B2-A1D7-43B4-8CE1-58D88D4F34CD}">
      <dsp:nvSpPr>
        <dsp:cNvPr id="0" name=""/>
        <dsp:cNvSpPr/>
      </dsp:nvSpPr>
      <dsp:spPr>
        <a:xfrm>
          <a:off x="1030901" y="269652"/>
          <a:ext cx="1691062" cy="717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nb-NO" sz="1200" kern="1200" dirty="0"/>
            <a:t>Vi er ikke politi eller vektere.</a:t>
          </a:r>
          <a:endParaRPr lang="en-US" sz="1200" kern="1200" dirty="0"/>
        </a:p>
      </dsp:txBody>
      <dsp:txXfrm>
        <a:off x="1030901" y="269652"/>
        <a:ext cx="1691062" cy="717420"/>
      </dsp:txXfrm>
    </dsp:sp>
    <dsp:sp modelId="{D050D470-7EB1-4F3F-9094-9FBD79624FDB}">
      <dsp:nvSpPr>
        <dsp:cNvPr id="0" name=""/>
        <dsp:cNvSpPr/>
      </dsp:nvSpPr>
      <dsp:spPr>
        <a:xfrm>
          <a:off x="3016619" y="269652"/>
          <a:ext cx="717420" cy="71742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FA213A-2A6E-4C8F-A329-1A27772A68DA}">
      <dsp:nvSpPr>
        <dsp:cNvPr id="0" name=""/>
        <dsp:cNvSpPr/>
      </dsp:nvSpPr>
      <dsp:spPr>
        <a:xfrm>
          <a:off x="3167277" y="420310"/>
          <a:ext cx="416103" cy="4161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DC7CB0C-7D55-4A90-BD86-88FC184BBEE7}">
      <dsp:nvSpPr>
        <dsp:cNvPr id="0" name=""/>
        <dsp:cNvSpPr/>
      </dsp:nvSpPr>
      <dsp:spPr>
        <a:xfrm>
          <a:off x="3887772" y="269652"/>
          <a:ext cx="1691062" cy="717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nb-NO" sz="1200" kern="1200"/>
            <a:t>Vi har moralsk taushetsplikt.</a:t>
          </a:r>
          <a:endParaRPr lang="en-US" sz="1200" kern="1200"/>
        </a:p>
      </dsp:txBody>
      <dsp:txXfrm>
        <a:off x="3887772" y="269652"/>
        <a:ext cx="1691062" cy="717420"/>
      </dsp:txXfrm>
    </dsp:sp>
    <dsp:sp modelId="{8FCBE2BC-7B4B-4A6A-9756-85D75EB5451A}">
      <dsp:nvSpPr>
        <dsp:cNvPr id="0" name=""/>
        <dsp:cNvSpPr/>
      </dsp:nvSpPr>
      <dsp:spPr>
        <a:xfrm>
          <a:off x="5873489" y="269652"/>
          <a:ext cx="717420" cy="71742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BC1565-6482-4C81-A359-307F9C6A4526}">
      <dsp:nvSpPr>
        <dsp:cNvPr id="0" name=""/>
        <dsp:cNvSpPr/>
      </dsp:nvSpPr>
      <dsp:spPr>
        <a:xfrm>
          <a:off x="6024148" y="420310"/>
          <a:ext cx="416103" cy="4161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5DAE871-6B60-40A4-A8A5-97228BED8736}">
      <dsp:nvSpPr>
        <dsp:cNvPr id="0" name=""/>
        <dsp:cNvSpPr/>
      </dsp:nvSpPr>
      <dsp:spPr>
        <a:xfrm>
          <a:off x="6744643" y="269652"/>
          <a:ext cx="1691062" cy="717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nb-NO" sz="1200" kern="1200" dirty="0"/>
            <a:t>Vi er avhengige av ungdommenes tillit - og at de oppsøker oss.</a:t>
          </a:r>
          <a:br>
            <a:rPr lang="nb-NO" sz="1200" kern="1200" dirty="0"/>
          </a:br>
          <a:endParaRPr lang="nb-NO" sz="1200" kern="1200" dirty="0"/>
        </a:p>
      </dsp:txBody>
      <dsp:txXfrm>
        <a:off x="6744643" y="269652"/>
        <a:ext cx="1691062" cy="717420"/>
      </dsp:txXfrm>
    </dsp:sp>
    <dsp:sp modelId="{A2053C59-2EF8-4E61-B399-12FAACEA940A}">
      <dsp:nvSpPr>
        <dsp:cNvPr id="0" name=""/>
        <dsp:cNvSpPr/>
      </dsp:nvSpPr>
      <dsp:spPr>
        <a:xfrm>
          <a:off x="159748" y="1680354"/>
          <a:ext cx="717420" cy="71742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89718E-4A82-4D78-B071-F007DFD78BC4}">
      <dsp:nvSpPr>
        <dsp:cNvPr id="0" name=""/>
        <dsp:cNvSpPr/>
      </dsp:nvSpPr>
      <dsp:spPr>
        <a:xfrm>
          <a:off x="310406" y="1831013"/>
          <a:ext cx="416103" cy="41610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84000" r="-84000"/>
          </a:stretch>
        </a:blip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810BF8-C64B-4339-A7C8-A296E894AFEE}">
      <dsp:nvSpPr>
        <dsp:cNvPr id="0" name=""/>
        <dsp:cNvSpPr/>
      </dsp:nvSpPr>
      <dsp:spPr>
        <a:xfrm>
          <a:off x="1030901" y="1680354"/>
          <a:ext cx="1691062" cy="717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nb-NO" sz="1200" kern="1200" dirty="0"/>
            <a:t>En ravnegruppe går aldri alene! Minst tre og tre </a:t>
          </a:r>
        </a:p>
      </dsp:txBody>
      <dsp:txXfrm>
        <a:off x="1030901" y="1680354"/>
        <a:ext cx="1691062" cy="717420"/>
      </dsp:txXfrm>
    </dsp:sp>
    <dsp:sp modelId="{D5634688-C0C1-4EB8-AB0A-48801C9ED603}">
      <dsp:nvSpPr>
        <dsp:cNvPr id="0" name=""/>
        <dsp:cNvSpPr/>
      </dsp:nvSpPr>
      <dsp:spPr>
        <a:xfrm>
          <a:off x="3016619" y="1680354"/>
          <a:ext cx="717420" cy="71742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C8B2B5-21B9-4E16-B040-76D8D82F1EED}">
      <dsp:nvSpPr>
        <dsp:cNvPr id="0" name=""/>
        <dsp:cNvSpPr/>
      </dsp:nvSpPr>
      <dsp:spPr>
        <a:xfrm>
          <a:off x="3167277" y="1831013"/>
          <a:ext cx="416103" cy="41610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84000" r="-84000"/>
          </a:stretch>
        </a:blip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7E780D-BD4D-4D8B-B181-BE90670CBC2F}">
      <dsp:nvSpPr>
        <dsp:cNvPr id="0" name=""/>
        <dsp:cNvSpPr/>
      </dsp:nvSpPr>
      <dsp:spPr>
        <a:xfrm>
          <a:off x="3887772" y="1680354"/>
          <a:ext cx="1691062" cy="717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nb-NO" sz="1200" kern="1200" dirty="0"/>
            <a:t>Det er ikke anledning til å gå inn i russebusser eller tilsvarende alene. Hold sammen i gruppen og gå sammen inn, om dere blir invitert.</a:t>
          </a:r>
          <a:endParaRPr lang="en-US" sz="1200" kern="1200" dirty="0"/>
        </a:p>
      </dsp:txBody>
      <dsp:txXfrm>
        <a:off x="3887772" y="1680354"/>
        <a:ext cx="1691062" cy="717420"/>
      </dsp:txXfrm>
    </dsp:sp>
    <dsp:sp modelId="{64DEB0FA-F505-4876-9930-82F03A781DD5}">
      <dsp:nvSpPr>
        <dsp:cNvPr id="0" name=""/>
        <dsp:cNvSpPr/>
      </dsp:nvSpPr>
      <dsp:spPr>
        <a:xfrm>
          <a:off x="5873489" y="1680354"/>
          <a:ext cx="717420" cy="71742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75152D-D609-4D44-9DAF-2F02099504CB}">
      <dsp:nvSpPr>
        <dsp:cNvPr id="0" name=""/>
        <dsp:cNvSpPr/>
      </dsp:nvSpPr>
      <dsp:spPr>
        <a:xfrm>
          <a:off x="6024148" y="1831013"/>
          <a:ext cx="416103" cy="416103"/>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A1CAB34-36A2-4979-9AE2-4D199AC47FA8}">
      <dsp:nvSpPr>
        <dsp:cNvPr id="0" name=""/>
        <dsp:cNvSpPr/>
      </dsp:nvSpPr>
      <dsp:spPr>
        <a:xfrm>
          <a:off x="6744643" y="1680354"/>
          <a:ext cx="1691062" cy="717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nb-NO" sz="1200" kern="1200"/>
            <a:t>Dersom vi observerer usunn/ulovlig oppførsel griper vi IKKE inn og stanser aktiviteten. Vi trekker oss vekk og rapporterer til vaktleder/politi.</a:t>
          </a:r>
          <a:endParaRPr lang="en-US" sz="1200" kern="1200" dirty="0"/>
        </a:p>
      </dsp:txBody>
      <dsp:txXfrm>
        <a:off x="6744643" y="1680354"/>
        <a:ext cx="1691062" cy="717420"/>
      </dsp:txXfrm>
    </dsp:sp>
    <dsp:sp modelId="{ECB0BC11-A85E-405F-A124-87B1D6BA1437}">
      <dsp:nvSpPr>
        <dsp:cNvPr id="0" name=""/>
        <dsp:cNvSpPr/>
      </dsp:nvSpPr>
      <dsp:spPr>
        <a:xfrm>
          <a:off x="159748" y="3091057"/>
          <a:ext cx="717420" cy="71742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C6FC26-352C-49BE-A4D7-22913E685CAE}">
      <dsp:nvSpPr>
        <dsp:cNvPr id="0" name=""/>
        <dsp:cNvSpPr/>
      </dsp:nvSpPr>
      <dsp:spPr>
        <a:xfrm>
          <a:off x="310406" y="3241715"/>
          <a:ext cx="416103" cy="416103"/>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DB7A4E8-95AE-4117-9EA7-308B1FC8D8DD}">
      <dsp:nvSpPr>
        <dsp:cNvPr id="0" name=""/>
        <dsp:cNvSpPr/>
      </dsp:nvSpPr>
      <dsp:spPr>
        <a:xfrm>
          <a:off x="1030901" y="3091057"/>
          <a:ext cx="1691062" cy="717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nb-NO" sz="1200" kern="1200" dirty="0"/>
            <a:t>Dersom en natteravn kommer ut for en vanskelig situasjon knyttet til egne barn, familie, naboer eller andre bekjente bør vedkommende natteravn primært trekke seg vekk og la andre natteravner ta seg av situasjonen.</a:t>
          </a:r>
          <a:endParaRPr lang="en-US" sz="1200" kern="1200" dirty="0"/>
        </a:p>
      </dsp:txBody>
      <dsp:txXfrm>
        <a:off x="1030901" y="3091057"/>
        <a:ext cx="1691062" cy="717420"/>
      </dsp:txXfrm>
    </dsp:sp>
    <dsp:sp modelId="{5299CE73-B9E1-4ED1-8132-E532C0298DC1}">
      <dsp:nvSpPr>
        <dsp:cNvPr id="0" name=""/>
        <dsp:cNvSpPr/>
      </dsp:nvSpPr>
      <dsp:spPr>
        <a:xfrm>
          <a:off x="3016619" y="3091057"/>
          <a:ext cx="717420" cy="71742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A6B8CA-BAF6-47FD-B3B3-3BD391AF93F7}">
      <dsp:nvSpPr>
        <dsp:cNvPr id="0" name=""/>
        <dsp:cNvSpPr/>
      </dsp:nvSpPr>
      <dsp:spPr>
        <a:xfrm>
          <a:off x="3167277" y="3241715"/>
          <a:ext cx="416103" cy="416103"/>
        </a:xfrm>
        <a:prstGeom prst="rect">
          <a:avLst/>
        </a:prstGeom>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B09973A-3581-4769-9F70-1B7E080F5B57}">
      <dsp:nvSpPr>
        <dsp:cNvPr id="0" name=""/>
        <dsp:cNvSpPr/>
      </dsp:nvSpPr>
      <dsp:spPr>
        <a:xfrm>
          <a:off x="3887772" y="3091057"/>
          <a:ext cx="1691062" cy="717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nb-NO" sz="1200" kern="1200"/>
            <a:t>I ytterste konsekvens tre ut av Natteravn-rollen (av med jakken) og håndtere situasjonen som sivilperson.</a:t>
          </a:r>
          <a:endParaRPr lang="en-US" sz="1200" kern="1200"/>
        </a:p>
      </dsp:txBody>
      <dsp:txXfrm>
        <a:off x="3887772" y="3091057"/>
        <a:ext cx="1691062" cy="7174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5A052A-0552-450D-A5B9-413A5DE0E28F}">
      <dsp:nvSpPr>
        <dsp:cNvPr id="0" name=""/>
        <dsp:cNvSpPr/>
      </dsp:nvSpPr>
      <dsp:spPr>
        <a:xfrm>
          <a:off x="0" y="53039"/>
          <a:ext cx="4429636" cy="436772"/>
        </a:xfrm>
        <a:prstGeom prst="roundRect">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b-NO" sz="1600" b="1" i="1" kern="1200" dirty="0">
              <a:latin typeface="+mn-lt"/>
            </a:rPr>
            <a:t>Fridalen skole 1-7. skole</a:t>
          </a:r>
          <a:endParaRPr lang="en-US" sz="1600" b="1" i="1" kern="1200" dirty="0">
            <a:latin typeface="+mn-lt"/>
          </a:endParaRPr>
        </a:p>
      </dsp:txBody>
      <dsp:txXfrm>
        <a:off x="21321" y="74360"/>
        <a:ext cx="4386994" cy="394130"/>
      </dsp:txXfrm>
    </dsp:sp>
    <dsp:sp modelId="{964D374D-1E4D-4FA3-90FD-EF1BFBA6CE31}">
      <dsp:nvSpPr>
        <dsp:cNvPr id="0" name=""/>
        <dsp:cNvSpPr/>
      </dsp:nvSpPr>
      <dsp:spPr>
        <a:xfrm>
          <a:off x="0" y="475545"/>
          <a:ext cx="4429636" cy="436772"/>
        </a:xfrm>
        <a:prstGeom prst="roundRect">
          <a:avLst/>
        </a:prstGeom>
        <a:gradFill rotWithShape="0">
          <a:gsLst>
            <a:gs pos="0">
              <a:schemeClr val="accent2">
                <a:hueOff val="-20399"/>
                <a:satOff val="-1179"/>
                <a:lumOff val="1618"/>
                <a:alphaOff val="0"/>
                <a:satMod val="100000"/>
                <a:lumMod val="100000"/>
              </a:schemeClr>
            </a:gs>
            <a:gs pos="50000">
              <a:schemeClr val="accent2">
                <a:hueOff val="-20399"/>
                <a:satOff val="-1179"/>
                <a:lumOff val="1618"/>
                <a:alphaOff val="0"/>
                <a:shade val="99000"/>
                <a:satMod val="105000"/>
                <a:lumMod val="100000"/>
              </a:schemeClr>
            </a:gs>
            <a:gs pos="100000">
              <a:schemeClr val="accent2">
                <a:hueOff val="-20399"/>
                <a:satOff val="-1179"/>
                <a:lumOff val="1618"/>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b-NO" sz="1600" b="1" i="1" kern="1200">
              <a:latin typeface="+mn-lt"/>
            </a:rPr>
            <a:t>Gimle skole 8-10. ungdomsskole</a:t>
          </a:r>
          <a:endParaRPr lang="en-US" sz="1600" b="1" i="1" kern="1200" dirty="0">
            <a:latin typeface="+mn-lt"/>
          </a:endParaRPr>
        </a:p>
      </dsp:txBody>
      <dsp:txXfrm>
        <a:off x="21321" y="496866"/>
        <a:ext cx="4386994" cy="394130"/>
      </dsp:txXfrm>
    </dsp:sp>
    <dsp:sp modelId="{96101F99-8CD4-4EAB-B87A-5EB50387772D}">
      <dsp:nvSpPr>
        <dsp:cNvPr id="0" name=""/>
        <dsp:cNvSpPr/>
      </dsp:nvSpPr>
      <dsp:spPr>
        <a:xfrm>
          <a:off x="0" y="861130"/>
          <a:ext cx="4429636" cy="436772"/>
        </a:xfrm>
        <a:prstGeom prst="roundRect">
          <a:avLst/>
        </a:prstGeom>
        <a:gradFill rotWithShape="0">
          <a:gsLst>
            <a:gs pos="0">
              <a:schemeClr val="accent2">
                <a:hueOff val="-40798"/>
                <a:satOff val="-2358"/>
                <a:lumOff val="3235"/>
                <a:alphaOff val="0"/>
                <a:satMod val="100000"/>
                <a:lumMod val="100000"/>
              </a:schemeClr>
            </a:gs>
            <a:gs pos="50000">
              <a:schemeClr val="accent2">
                <a:hueOff val="-40798"/>
                <a:satOff val="-2358"/>
                <a:lumOff val="3235"/>
                <a:alphaOff val="0"/>
                <a:shade val="99000"/>
                <a:satMod val="105000"/>
                <a:lumMod val="100000"/>
              </a:schemeClr>
            </a:gs>
            <a:gs pos="100000">
              <a:schemeClr val="accent2">
                <a:hueOff val="-40798"/>
                <a:satOff val="-2358"/>
                <a:lumOff val="3235"/>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b-NO" sz="1600" b="1" i="1" kern="1200" dirty="0">
              <a:latin typeface="+mn-lt"/>
            </a:rPr>
            <a:t>Ny-Krohnborg - skole 1-10. skole</a:t>
          </a:r>
          <a:endParaRPr lang="en-US" sz="1600" b="1" i="1" kern="1200" dirty="0">
            <a:latin typeface="+mn-lt"/>
          </a:endParaRPr>
        </a:p>
      </dsp:txBody>
      <dsp:txXfrm>
        <a:off x="21321" y="882451"/>
        <a:ext cx="4386994" cy="394130"/>
      </dsp:txXfrm>
    </dsp:sp>
    <dsp:sp modelId="{1A6A23BF-F0CD-4379-9764-CC33A76BAD33}">
      <dsp:nvSpPr>
        <dsp:cNvPr id="0" name=""/>
        <dsp:cNvSpPr/>
      </dsp:nvSpPr>
      <dsp:spPr>
        <a:xfrm>
          <a:off x="0" y="1259496"/>
          <a:ext cx="4429636" cy="436772"/>
        </a:xfrm>
        <a:prstGeom prst="roundRect">
          <a:avLst/>
        </a:prstGeom>
        <a:gradFill rotWithShape="0">
          <a:gsLst>
            <a:gs pos="0">
              <a:schemeClr val="accent2">
                <a:hueOff val="-61196"/>
                <a:satOff val="-3537"/>
                <a:lumOff val="4853"/>
                <a:alphaOff val="0"/>
                <a:satMod val="100000"/>
                <a:lumMod val="100000"/>
              </a:schemeClr>
            </a:gs>
            <a:gs pos="50000">
              <a:schemeClr val="accent2">
                <a:hueOff val="-61196"/>
                <a:satOff val="-3537"/>
                <a:lumOff val="4853"/>
                <a:alphaOff val="0"/>
                <a:shade val="99000"/>
                <a:satMod val="105000"/>
                <a:lumMod val="100000"/>
              </a:schemeClr>
            </a:gs>
            <a:gs pos="100000">
              <a:schemeClr val="accent2">
                <a:hueOff val="-61196"/>
                <a:satOff val="-3537"/>
                <a:lumOff val="4853"/>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b-NO" sz="1600" b="1" i="1" kern="1200" dirty="0">
              <a:latin typeface="+mn-lt"/>
            </a:rPr>
            <a:t>Slettebakken skole 1-7. skole</a:t>
          </a:r>
          <a:endParaRPr lang="en-US" sz="1600" b="1" i="1" kern="1200" dirty="0">
            <a:latin typeface="+mn-lt"/>
          </a:endParaRPr>
        </a:p>
      </dsp:txBody>
      <dsp:txXfrm>
        <a:off x="21321" y="1280817"/>
        <a:ext cx="4386994" cy="394130"/>
      </dsp:txXfrm>
    </dsp:sp>
    <dsp:sp modelId="{17CC9CB9-A3F9-411F-B2F5-FDDE50524DBE}">
      <dsp:nvSpPr>
        <dsp:cNvPr id="0" name=""/>
        <dsp:cNvSpPr/>
      </dsp:nvSpPr>
      <dsp:spPr>
        <a:xfrm>
          <a:off x="0" y="1682984"/>
          <a:ext cx="4429636" cy="360970"/>
        </a:xfrm>
        <a:prstGeom prst="roundRect">
          <a:avLst/>
        </a:prstGeom>
        <a:gradFill rotWithShape="0">
          <a:gsLst>
            <a:gs pos="0">
              <a:schemeClr val="accent2">
                <a:hueOff val="-81595"/>
                <a:satOff val="-4716"/>
                <a:lumOff val="6471"/>
                <a:alphaOff val="0"/>
                <a:satMod val="100000"/>
                <a:lumMod val="100000"/>
              </a:schemeClr>
            </a:gs>
            <a:gs pos="50000">
              <a:schemeClr val="accent2">
                <a:hueOff val="-81595"/>
                <a:satOff val="-4716"/>
                <a:lumOff val="6471"/>
                <a:alphaOff val="0"/>
                <a:shade val="99000"/>
                <a:satMod val="105000"/>
                <a:lumMod val="100000"/>
              </a:schemeClr>
            </a:gs>
            <a:gs pos="100000">
              <a:schemeClr val="accent2">
                <a:hueOff val="-81595"/>
                <a:satOff val="-4716"/>
                <a:lumOff val="6471"/>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b="1" i="1" kern="1200" dirty="0">
            <a:solidFill>
              <a:sysClr val="windowText" lastClr="000000"/>
            </a:solidFill>
            <a:latin typeface="+mn-lt"/>
          </a:endParaRPr>
        </a:p>
      </dsp:txBody>
      <dsp:txXfrm>
        <a:off x="17621" y="1700605"/>
        <a:ext cx="4394394" cy="325728"/>
      </dsp:txXfrm>
    </dsp:sp>
    <dsp:sp modelId="{5FE58372-D35C-471A-A01E-95135C0D9D8F}">
      <dsp:nvSpPr>
        <dsp:cNvPr id="0" name=""/>
        <dsp:cNvSpPr/>
      </dsp:nvSpPr>
      <dsp:spPr>
        <a:xfrm>
          <a:off x="0" y="1656586"/>
          <a:ext cx="4429636" cy="436772"/>
        </a:xfrm>
        <a:prstGeom prst="roundRect">
          <a:avLst/>
        </a:prstGeom>
        <a:gradFill rotWithShape="0">
          <a:gsLst>
            <a:gs pos="0">
              <a:schemeClr val="accent2">
                <a:hueOff val="-101994"/>
                <a:satOff val="-5895"/>
                <a:lumOff val="8088"/>
                <a:alphaOff val="0"/>
                <a:satMod val="100000"/>
                <a:lumMod val="100000"/>
              </a:schemeClr>
            </a:gs>
            <a:gs pos="50000">
              <a:schemeClr val="accent2">
                <a:hueOff val="-101994"/>
                <a:satOff val="-5895"/>
                <a:lumOff val="8088"/>
                <a:alphaOff val="0"/>
                <a:shade val="99000"/>
                <a:satMod val="105000"/>
                <a:lumMod val="100000"/>
              </a:schemeClr>
            </a:gs>
            <a:gs pos="100000">
              <a:schemeClr val="accent2">
                <a:hueOff val="-101994"/>
                <a:satOff val="-5895"/>
                <a:lumOff val="8088"/>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b-NO" sz="1600" b="1" i="0" kern="1200" dirty="0"/>
            <a:t>Storetveit skole? </a:t>
          </a:r>
        </a:p>
      </dsp:txBody>
      <dsp:txXfrm>
        <a:off x="21321" y="1677907"/>
        <a:ext cx="4386994" cy="394130"/>
      </dsp:txXfrm>
    </dsp:sp>
    <dsp:sp modelId="{329F78E0-0A52-458A-A687-C22055306E09}">
      <dsp:nvSpPr>
        <dsp:cNvPr id="0" name=""/>
        <dsp:cNvSpPr/>
      </dsp:nvSpPr>
      <dsp:spPr>
        <a:xfrm>
          <a:off x="0" y="2470080"/>
          <a:ext cx="4429636" cy="436772"/>
        </a:xfrm>
        <a:prstGeom prst="roundRect">
          <a:avLst/>
        </a:prstGeom>
        <a:gradFill rotWithShape="0">
          <a:gsLst>
            <a:gs pos="0">
              <a:schemeClr val="accent2">
                <a:hueOff val="-122393"/>
                <a:satOff val="-7074"/>
                <a:lumOff val="9706"/>
                <a:alphaOff val="0"/>
                <a:satMod val="100000"/>
                <a:lumMod val="100000"/>
              </a:schemeClr>
            </a:gs>
            <a:gs pos="50000">
              <a:schemeClr val="accent2">
                <a:hueOff val="-122393"/>
                <a:satOff val="-7074"/>
                <a:lumOff val="9706"/>
                <a:alphaOff val="0"/>
                <a:shade val="99000"/>
                <a:satMod val="105000"/>
                <a:lumMod val="100000"/>
              </a:schemeClr>
            </a:gs>
            <a:gs pos="100000">
              <a:schemeClr val="accent2">
                <a:hueOff val="-122393"/>
                <a:satOff val="-7074"/>
                <a:lumOff val="9706"/>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b-NO" sz="1600" b="1" i="1" kern="1200">
              <a:latin typeface="+mn-lt"/>
            </a:rPr>
            <a:t>Idrettslag i  Slettebakken område </a:t>
          </a:r>
          <a:endParaRPr lang="en-US" sz="1600" b="1" i="1" kern="1200" dirty="0">
            <a:latin typeface="+mn-lt"/>
          </a:endParaRPr>
        </a:p>
      </dsp:txBody>
      <dsp:txXfrm>
        <a:off x="21321" y="2491401"/>
        <a:ext cx="4386994" cy="394130"/>
      </dsp:txXfrm>
    </dsp:sp>
    <dsp:sp modelId="{10F8B298-F987-4DC0-AD4B-E780D91F51DE}">
      <dsp:nvSpPr>
        <dsp:cNvPr id="0" name=""/>
        <dsp:cNvSpPr/>
      </dsp:nvSpPr>
      <dsp:spPr>
        <a:xfrm>
          <a:off x="0" y="2887847"/>
          <a:ext cx="4429636" cy="436772"/>
        </a:xfrm>
        <a:prstGeom prst="roundRect">
          <a:avLst/>
        </a:prstGeom>
        <a:gradFill rotWithShape="0">
          <a:gsLst>
            <a:gs pos="0">
              <a:schemeClr val="accent2">
                <a:hueOff val="-142791"/>
                <a:satOff val="-8253"/>
                <a:lumOff val="11323"/>
                <a:alphaOff val="0"/>
                <a:satMod val="100000"/>
                <a:lumMod val="100000"/>
              </a:schemeClr>
            </a:gs>
            <a:gs pos="50000">
              <a:schemeClr val="accent2">
                <a:hueOff val="-142791"/>
                <a:satOff val="-8253"/>
                <a:lumOff val="11323"/>
                <a:alphaOff val="0"/>
                <a:shade val="99000"/>
                <a:satMod val="105000"/>
                <a:lumMod val="100000"/>
              </a:schemeClr>
            </a:gs>
            <a:gs pos="100000">
              <a:schemeClr val="accent2">
                <a:hueOff val="-142791"/>
                <a:satOff val="-8253"/>
                <a:lumOff val="11323"/>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b-NO" sz="1600" b="1" i="1" kern="1200" noProof="0">
              <a:latin typeface="+mn-lt"/>
            </a:rPr>
            <a:t>Tros samfun</a:t>
          </a:r>
          <a:endParaRPr lang="nb-NO" sz="1600" b="1" i="1" kern="1200" noProof="0" dirty="0">
            <a:latin typeface="+mn-lt"/>
          </a:endParaRPr>
        </a:p>
      </dsp:txBody>
      <dsp:txXfrm>
        <a:off x="21321" y="2909168"/>
        <a:ext cx="4386994" cy="394130"/>
      </dsp:txXfrm>
    </dsp:sp>
    <dsp:sp modelId="{E9E67DEC-63D4-4A78-B3A2-2C8CF7B8AA9C}">
      <dsp:nvSpPr>
        <dsp:cNvPr id="0" name=""/>
        <dsp:cNvSpPr/>
      </dsp:nvSpPr>
      <dsp:spPr>
        <a:xfrm>
          <a:off x="0" y="3316559"/>
          <a:ext cx="4429636" cy="436772"/>
        </a:xfrm>
        <a:prstGeom prst="roundRect">
          <a:avLst/>
        </a:prstGeom>
        <a:gradFill rotWithShape="0">
          <a:gsLst>
            <a:gs pos="0">
              <a:schemeClr val="accent2">
                <a:hueOff val="-163190"/>
                <a:satOff val="-9432"/>
                <a:lumOff val="12941"/>
                <a:alphaOff val="0"/>
                <a:satMod val="100000"/>
                <a:lumMod val="100000"/>
              </a:schemeClr>
            </a:gs>
            <a:gs pos="50000">
              <a:schemeClr val="accent2">
                <a:hueOff val="-163190"/>
                <a:satOff val="-9432"/>
                <a:lumOff val="12941"/>
                <a:alphaOff val="0"/>
                <a:shade val="99000"/>
                <a:satMod val="105000"/>
                <a:lumMod val="100000"/>
              </a:schemeClr>
            </a:gs>
            <a:gs pos="100000">
              <a:schemeClr val="accent2">
                <a:hueOff val="-163190"/>
                <a:satOff val="-9432"/>
                <a:lumOff val="12941"/>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lang="nb-NO" sz="1600" b="1" i="1" kern="1200">
              <a:latin typeface="+mn-lt"/>
            </a:rPr>
            <a:t>Andre frivillige organisasjoner </a:t>
          </a:r>
          <a:endParaRPr lang="en-US" sz="1600" b="1" i="1" kern="1200">
            <a:latin typeface="+mn-lt"/>
          </a:endParaRPr>
        </a:p>
        <a:p>
          <a:pPr marL="0" lvl="0" algn="ctr" defTabSz="711200">
            <a:lnSpc>
              <a:spcPct val="90000"/>
            </a:lnSpc>
            <a:spcBef>
              <a:spcPct val="0"/>
            </a:spcBef>
            <a:spcAft>
              <a:spcPct val="35000"/>
            </a:spcAft>
            <a:buFont typeface="Arial" panose="020B0604020202020204" pitchFamily="34" charset="0"/>
            <a:buNone/>
          </a:pPr>
          <a:endParaRPr lang="nb-NO" sz="1600" b="1" i="1" kern="1200" dirty="0">
            <a:latin typeface="+mn-lt"/>
          </a:endParaRPr>
        </a:p>
      </dsp:txBody>
      <dsp:txXfrm>
        <a:off x="21321" y="3337880"/>
        <a:ext cx="4386994" cy="39413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FE3CBABE-916E-4AAD-B057-5389DC7DF64C}" type="datetimeFigureOut">
              <a:rPr lang="nb-NO" smtClean="0"/>
              <a:t>21.07.2021</a:t>
            </a:fld>
            <a:endParaRPr lang="nb-NO"/>
          </a:p>
        </p:txBody>
      </p:sp>
      <p:sp>
        <p:nvSpPr>
          <p:cNvPr id="4" name="Plassholder for lysbilde 3"/>
          <p:cNvSpPr>
            <a:spLocks noGrp="1" noRot="1" noChangeAspect="1"/>
          </p:cNvSpPr>
          <p:nvPr>
            <p:ph type="sldImg" idx="2"/>
          </p:nvPr>
        </p:nvSpPr>
        <p:spPr>
          <a:xfrm>
            <a:off x="423863" y="1243013"/>
            <a:ext cx="5962650" cy="335597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0C6A1A9E-9E56-4094-AB2E-3DD200DFCBAC}" type="slidenum">
              <a:rPr lang="nb-NO" smtClean="0"/>
              <a:t>‹#›</a:t>
            </a:fld>
            <a:endParaRPr lang="nb-NO"/>
          </a:p>
        </p:txBody>
      </p:sp>
    </p:spTree>
    <p:extLst>
      <p:ext uri="{BB962C8B-B14F-4D97-AF65-F5344CB8AC3E}">
        <p14:creationId xmlns:p14="http://schemas.microsoft.com/office/powerpoint/2010/main" val="125299123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C6A1A9E-9E56-4094-AB2E-3DD200DFCBAC}" type="slidenum">
              <a:rPr lang="nb-NO" smtClean="0"/>
              <a:t>3</a:t>
            </a:fld>
            <a:endParaRPr lang="nb-NO"/>
          </a:p>
        </p:txBody>
      </p:sp>
    </p:spTree>
    <p:extLst>
      <p:ext uri="{BB962C8B-B14F-4D97-AF65-F5344CB8AC3E}">
        <p14:creationId xmlns:p14="http://schemas.microsoft.com/office/powerpoint/2010/main" val="3523018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2425480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2780325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C6A1A9E-9E56-4094-AB2E-3DD200DFCBAC}" type="slidenum">
              <a:rPr lang="nb-NO" smtClean="0"/>
              <a:t>7</a:t>
            </a:fld>
            <a:endParaRPr lang="nb-NO"/>
          </a:p>
        </p:txBody>
      </p:sp>
    </p:spTree>
    <p:extLst>
      <p:ext uri="{BB962C8B-B14F-4D97-AF65-F5344CB8AC3E}">
        <p14:creationId xmlns:p14="http://schemas.microsoft.com/office/powerpoint/2010/main" val="347236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p:cNvSpPr>
            <a:spLocks noGrp="1" noChangeArrowheads="1"/>
          </p:cNvSpPr>
          <p:nvPr>
            <p:ph type="dt" sz="half" idx="10"/>
          </p:nvPr>
        </p:nvSpPr>
        <p:spPr>
          <a:ln/>
        </p:spPr>
        <p:txBody>
          <a:bodyPr/>
          <a:lstStyle>
            <a:lvl1pPr>
              <a:defRPr/>
            </a:lvl1pPr>
          </a:lstStyle>
          <a:p>
            <a:pPr>
              <a:defRPr/>
            </a:pPr>
            <a:endParaRPr lang="da-DK">
              <a:solidFill>
                <a:srgbClr val="FFFFFF"/>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r>
              <a:rPr lang="da-DK">
                <a:solidFill>
                  <a:srgbClr val="FFFFFF"/>
                </a:solidFill>
              </a:rPr>
              <a:t>Natteravnene Bergen Vest </a:t>
            </a:r>
          </a:p>
        </p:txBody>
      </p:sp>
      <p:sp>
        <p:nvSpPr>
          <p:cNvPr id="6" name="Rectangle 16"/>
          <p:cNvSpPr>
            <a:spLocks noGrp="1" noChangeArrowheads="1"/>
          </p:cNvSpPr>
          <p:nvPr>
            <p:ph type="sldNum" sz="quarter" idx="12"/>
          </p:nvPr>
        </p:nvSpPr>
        <p:spPr>
          <a:ln/>
        </p:spPr>
        <p:txBody>
          <a:bodyPr/>
          <a:lstStyle>
            <a:lvl1pPr>
              <a:defRPr/>
            </a:lvl1pPr>
          </a:lstStyle>
          <a:p>
            <a:pPr>
              <a:defRPr/>
            </a:pPr>
            <a:fld id="{1FE1892C-D9DF-448E-8A98-673C84A4EFDE}" type="slidenum">
              <a:rPr lang="da-DK">
                <a:solidFill>
                  <a:srgbClr val="FFFFFF"/>
                </a:solidFill>
              </a:rPr>
              <a:pPr>
                <a:defRPr/>
              </a:pPr>
              <a:t>‹#›</a:t>
            </a:fld>
            <a:endParaRPr lang="da-DK">
              <a:solidFill>
                <a:srgbClr val="FFFFFF"/>
              </a:solidFill>
            </a:endParaRPr>
          </a:p>
        </p:txBody>
      </p:sp>
    </p:spTree>
    <p:extLst>
      <p:ext uri="{BB962C8B-B14F-4D97-AF65-F5344CB8AC3E}">
        <p14:creationId xmlns:p14="http://schemas.microsoft.com/office/powerpoint/2010/main" val="2949537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800100" y="1577827"/>
            <a:ext cx="3566160" cy="2812648"/>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4777740" y="1577827"/>
            <a:ext cx="3566160" cy="2812648"/>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AE96DE57-5071-46B5-80B7-32A1F46AC55D}" type="datetimeFigureOut">
              <a:rPr lang="en-GB" smtClean="0"/>
              <a:t>21/07/2021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6ADC1B-59BB-49D8-A02C-56E930324664}" type="slidenum">
              <a:rPr lang="en-GB" smtClean="0"/>
              <a:t>‹#›</a:t>
            </a:fld>
            <a:endParaRPr lang="en-GB"/>
          </a:p>
        </p:txBody>
      </p:sp>
    </p:spTree>
    <p:extLst>
      <p:ext uri="{BB962C8B-B14F-4D97-AF65-F5344CB8AC3E}">
        <p14:creationId xmlns:p14="http://schemas.microsoft.com/office/powerpoint/2010/main" val="3390313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Text Placeholder 2"/>
          <p:cNvSpPr>
            <a:spLocks noGrp="1"/>
          </p:cNvSpPr>
          <p:nvPr>
            <p:ph type="body" idx="1"/>
          </p:nvPr>
        </p:nvSpPr>
        <p:spPr>
          <a:xfrm>
            <a:off x="802386" y="1556231"/>
            <a:ext cx="3566160" cy="480208"/>
          </a:xfrm>
        </p:spPr>
        <p:txBody>
          <a:bodyPr anchor="ctr">
            <a:normAutofit/>
          </a:bodyPr>
          <a:lstStyle>
            <a:lvl1pPr marL="0" indent="0" algn="ctr">
              <a:spcBef>
                <a:spcPts val="0"/>
              </a:spcBef>
              <a:buNone/>
              <a:defRPr sz="1350" b="0">
                <a:solidFill>
                  <a:schemeClr val="tx2"/>
                </a:solidFill>
                <a:latin typeface="+mn-lt"/>
              </a:defRPr>
            </a:lvl1pPr>
            <a:lvl2pPr marL="342900" indent="0">
              <a:buNone/>
              <a:defRPr sz="135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4" name="Content Placeholder 3"/>
          <p:cNvSpPr>
            <a:spLocks noGrp="1"/>
          </p:cNvSpPr>
          <p:nvPr>
            <p:ph sz="half" idx="2"/>
          </p:nvPr>
        </p:nvSpPr>
        <p:spPr>
          <a:xfrm>
            <a:off x="802386" y="2067562"/>
            <a:ext cx="3566160" cy="2401041"/>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4780026" y="1556231"/>
            <a:ext cx="3566160" cy="480208"/>
          </a:xfrm>
        </p:spPr>
        <p:txBody>
          <a:bodyPr anchor="ctr">
            <a:normAutofit/>
          </a:bodyPr>
          <a:lstStyle>
            <a:lvl1pPr marL="0" indent="0" algn="ctr">
              <a:spcBef>
                <a:spcPts val="0"/>
              </a:spcBef>
              <a:buNone/>
              <a:defRPr sz="1350" b="0">
                <a:solidFill>
                  <a:schemeClr val="tx2"/>
                </a:solidFill>
              </a:defRPr>
            </a:lvl1pPr>
            <a:lvl2pPr marL="342900" indent="0">
              <a:buNone/>
              <a:defRPr sz="135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6" name="Content Placeholder 5"/>
          <p:cNvSpPr>
            <a:spLocks noGrp="1"/>
          </p:cNvSpPr>
          <p:nvPr>
            <p:ph sz="quarter" idx="4"/>
          </p:nvPr>
        </p:nvSpPr>
        <p:spPr>
          <a:xfrm>
            <a:off x="4780026" y="2068074"/>
            <a:ext cx="3566160" cy="2401041"/>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AE96DE57-5071-46B5-80B7-32A1F46AC55D}" type="datetimeFigureOut">
              <a:rPr lang="en-GB" smtClean="0"/>
              <a:t>21/07/2021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6ADC1B-59BB-49D8-A02C-56E930324664}" type="slidenum">
              <a:rPr lang="en-GB" smtClean="0"/>
              <a:t>‹#›</a:t>
            </a:fld>
            <a:endParaRPr lang="en-GB"/>
          </a:p>
        </p:txBody>
      </p:sp>
    </p:spTree>
    <p:extLst>
      <p:ext uri="{BB962C8B-B14F-4D97-AF65-F5344CB8AC3E}">
        <p14:creationId xmlns:p14="http://schemas.microsoft.com/office/powerpoint/2010/main" val="3457448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AE96DE57-5071-46B5-80B7-32A1F46AC55D}" type="datetimeFigureOut">
              <a:rPr lang="en-GB" smtClean="0"/>
              <a:t>21/07/2021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6ADC1B-59BB-49D8-A02C-56E930324664}" type="slidenum">
              <a:rPr lang="en-GB" smtClean="0"/>
              <a:t>‹#›</a:t>
            </a:fld>
            <a:endParaRPr lang="en-GB"/>
          </a:p>
        </p:txBody>
      </p:sp>
    </p:spTree>
    <p:extLst>
      <p:ext uri="{BB962C8B-B14F-4D97-AF65-F5344CB8AC3E}">
        <p14:creationId xmlns:p14="http://schemas.microsoft.com/office/powerpoint/2010/main" val="3766489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96DE57-5071-46B5-80B7-32A1F46AC55D}" type="datetimeFigureOut">
              <a:rPr lang="en-GB" smtClean="0"/>
              <a:t>21/07/2021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6ADC1B-59BB-49D8-A02C-56E930324664}" type="slidenum">
              <a:rPr lang="en-GB" smtClean="0"/>
              <a:t>‹#›</a:t>
            </a:fld>
            <a:endParaRPr lang="en-GB"/>
          </a:p>
        </p:txBody>
      </p:sp>
    </p:spTree>
    <p:extLst>
      <p:ext uri="{BB962C8B-B14F-4D97-AF65-F5344CB8AC3E}">
        <p14:creationId xmlns:p14="http://schemas.microsoft.com/office/powerpoint/2010/main" val="2591161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15" name="Rectangle 14"/>
          <p:cNvSpPr/>
          <p:nvPr/>
        </p:nvSpPr>
        <p:spPr>
          <a:xfrm>
            <a:off x="6765290" y="178363"/>
            <a:ext cx="2194560" cy="47883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455685"/>
            <a:ext cx="1823085" cy="1234821"/>
          </a:xfrm>
        </p:spPr>
        <p:txBody>
          <a:bodyPr anchor="b">
            <a:normAutofit/>
          </a:bodyPr>
          <a:lstStyle>
            <a:lvl1pPr algn="l" defTabSz="685800" rtl="0" eaLnBrk="1" latinLnBrk="0" hangingPunct="1">
              <a:lnSpc>
                <a:spcPct val="90000"/>
              </a:lnSpc>
              <a:spcBef>
                <a:spcPct val="0"/>
              </a:spcBef>
              <a:buNone/>
              <a:defRPr lang="en-US" sz="2100" b="0" kern="1200" cap="none" spc="0" baseline="0" dirty="0">
                <a:solidFill>
                  <a:schemeClr val="tx1"/>
                </a:solidFill>
                <a:effectLst/>
                <a:latin typeface="+mj-lt"/>
                <a:ea typeface="+mn-ea"/>
                <a:cs typeface="+mn-cs"/>
              </a:defRPr>
            </a:lvl1pPr>
          </a:lstStyle>
          <a:p>
            <a:r>
              <a:rPr lang="nb-NO"/>
              <a:t>Klikk for å redigere tittelstil</a:t>
            </a:r>
            <a:endParaRPr lang="en-US" dirty="0"/>
          </a:p>
        </p:txBody>
      </p:sp>
      <p:sp>
        <p:nvSpPr>
          <p:cNvPr id="3" name="Content Placeholder 2"/>
          <p:cNvSpPr>
            <a:spLocks noGrp="1"/>
          </p:cNvSpPr>
          <p:nvPr>
            <p:ph idx="1"/>
          </p:nvPr>
        </p:nvSpPr>
        <p:spPr>
          <a:xfrm>
            <a:off x="514350" y="457341"/>
            <a:ext cx="5829300" cy="4001735"/>
          </a:xfrm>
        </p:spPr>
        <p:txBody>
          <a:bodyPr/>
          <a:lstStyle>
            <a:lvl1pPr>
              <a:defRPr sz="1425"/>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6972300" y="1715029"/>
            <a:ext cx="1823085" cy="2629712"/>
          </a:xfrm>
        </p:spPr>
        <p:txBody>
          <a:bodyPr>
            <a:normAutofit/>
          </a:bodyPr>
          <a:lstStyle>
            <a:lvl1pPr marL="0" indent="0">
              <a:lnSpc>
                <a:spcPct val="110000"/>
              </a:lnSpc>
              <a:spcBef>
                <a:spcPts val="600"/>
              </a:spcBef>
              <a:buNone/>
              <a:defRPr sz="105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b-NO"/>
              <a:t>Rediger tekststiler i malen</a:t>
            </a:r>
          </a:p>
        </p:txBody>
      </p:sp>
      <p:sp>
        <p:nvSpPr>
          <p:cNvPr id="8" name="Date Placeholder 7"/>
          <p:cNvSpPr>
            <a:spLocks noGrp="1"/>
          </p:cNvSpPr>
          <p:nvPr>
            <p:ph type="dt" sz="half" idx="10"/>
          </p:nvPr>
        </p:nvSpPr>
        <p:spPr/>
        <p:txBody>
          <a:bodyPr/>
          <a:lstStyle/>
          <a:p>
            <a:fld id="{AE96DE57-5071-46B5-80B7-32A1F46AC55D}" type="datetimeFigureOut">
              <a:rPr lang="en-GB" smtClean="0"/>
              <a:t>21/07/2021</a:t>
            </a:fld>
            <a:endParaRPr lang="en-GB"/>
          </a:p>
        </p:txBody>
      </p:sp>
      <p:sp>
        <p:nvSpPr>
          <p:cNvPr id="9" name="Footer Placeholder 8"/>
          <p:cNvSpPr>
            <a:spLocks noGrp="1"/>
          </p:cNvSpPr>
          <p:nvPr>
            <p:ph type="ftr" sz="quarter" idx="11"/>
          </p:nvPr>
        </p:nvSpPr>
        <p:spPr/>
        <p:txBody>
          <a:bodyPr/>
          <a:lstStyle>
            <a:lvl1pPr algn="r">
              <a:defRPr/>
            </a:lvl1pPr>
          </a:lstStyle>
          <a:p>
            <a:endParaRPr lang="en-GB"/>
          </a:p>
        </p:txBody>
      </p:sp>
      <p:sp>
        <p:nvSpPr>
          <p:cNvPr id="11" name="Slide Number Placeholder 10"/>
          <p:cNvSpPr>
            <a:spLocks noGrp="1"/>
          </p:cNvSpPr>
          <p:nvPr>
            <p:ph type="sldNum" sz="quarter" idx="12"/>
          </p:nvPr>
        </p:nvSpPr>
        <p:spPr>
          <a:xfrm>
            <a:off x="7797546" y="4671740"/>
            <a:ext cx="1097280" cy="192083"/>
          </a:xfrm>
        </p:spPr>
        <p:txBody>
          <a:bodyPr/>
          <a:lstStyle/>
          <a:p>
            <a:fld id="{E76ADC1B-59BB-49D8-A02C-56E930324664}" type="slidenum">
              <a:rPr lang="en-GB" smtClean="0"/>
              <a:t>‹#›</a:t>
            </a:fld>
            <a:endParaRPr lang="en-GB"/>
          </a:p>
        </p:txBody>
      </p:sp>
      <p:sp>
        <p:nvSpPr>
          <p:cNvPr id="12" name="Rectangle 11"/>
          <p:cNvSpPr/>
          <p:nvPr/>
        </p:nvSpPr>
        <p:spPr>
          <a:xfrm>
            <a:off x="6868160" y="281265"/>
            <a:ext cx="1988820" cy="4582558"/>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09109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14" name="Rectangle 13"/>
          <p:cNvSpPr/>
          <p:nvPr/>
        </p:nvSpPr>
        <p:spPr>
          <a:xfrm>
            <a:off x="6765290" y="178363"/>
            <a:ext cx="2194560" cy="47883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452768"/>
            <a:ext cx="1824228" cy="1234821"/>
          </a:xfrm>
        </p:spPr>
        <p:txBody>
          <a:bodyPr anchor="b">
            <a:noAutofit/>
          </a:bodyPr>
          <a:lstStyle>
            <a:lvl1pPr algn="l">
              <a:defRPr sz="2100" b="0">
                <a:solidFill>
                  <a:schemeClr val="tx1"/>
                </a:solidFill>
                <a:latin typeface="+mj-lt"/>
              </a:defRPr>
            </a:lvl1pPr>
          </a:lstStyle>
          <a:p>
            <a:r>
              <a:rPr lang="nb-NO"/>
              <a:t>Klikk for å redigere tittelstil</a:t>
            </a:r>
            <a:endParaRPr lang="en-US" dirty="0"/>
          </a:p>
        </p:txBody>
      </p:sp>
      <p:sp>
        <p:nvSpPr>
          <p:cNvPr id="3" name="Picture Placeholder 2"/>
          <p:cNvSpPr>
            <a:spLocks noGrp="1" noChangeAspect="1"/>
          </p:cNvSpPr>
          <p:nvPr>
            <p:ph type="pic" idx="1"/>
          </p:nvPr>
        </p:nvSpPr>
        <p:spPr>
          <a:xfrm>
            <a:off x="171449" y="178363"/>
            <a:ext cx="6398514" cy="4788362"/>
          </a:xfrm>
          <a:solidFill>
            <a:schemeClr val="accent6">
              <a:lumMod val="60000"/>
              <a:lumOff val="40000"/>
            </a:schemeClr>
          </a:solidFill>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på ikonet for å legge til et bilde</a:t>
            </a:r>
            <a:endParaRPr lang="en-US" dirty="0"/>
          </a:p>
        </p:txBody>
      </p:sp>
      <p:sp>
        <p:nvSpPr>
          <p:cNvPr id="4" name="Text Placeholder 3"/>
          <p:cNvSpPr>
            <a:spLocks noGrp="1"/>
          </p:cNvSpPr>
          <p:nvPr>
            <p:ph type="body" sz="half" idx="2"/>
          </p:nvPr>
        </p:nvSpPr>
        <p:spPr>
          <a:xfrm>
            <a:off x="6972300" y="1715029"/>
            <a:ext cx="1824228" cy="2627425"/>
          </a:xfrm>
        </p:spPr>
        <p:txBody>
          <a:bodyPr>
            <a:normAutofit/>
          </a:bodyPr>
          <a:lstStyle>
            <a:lvl1pPr marL="0" indent="0" algn="l">
              <a:lnSpc>
                <a:spcPct val="110000"/>
              </a:lnSpc>
              <a:spcBef>
                <a:spcPts val="600"/>
              </a:spcBef>
              <a:buNone/>
              <a:defRPr sz="105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b-NO"/>
              <a:t>Rediger tekststiler i malen</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AE96DE57-5071-46B5-80B7-32A1F46AC55D}" type="datetimeFigureOut">
              <a:rPr lang="en-GB" smtClean="0"/>
              <a:t>21/07/2021</a:t>
            </a:fld>
            <a:endParaRPr lang="en-GB"/>
          </a:p>
        </p:txBody>
      </p:sp>
      <p:sp>
        <p:nvSpPr>
          <p:cNvPr id="6" name="Footer Placeholder 5"/>
          <p:cNvSpPr>
            <a:spLocks noGrp="1"/>
          </p:cNvSpPr>
          <p:nvPr>
            <p:ph type="ftr" sz="quarter" idx="11"/>
          </p:nvPr>
        </p:nvSpPr>
        <p:spPr/>
        <p:txBody>
          <a:bodyPr/>
          <a:lstStyle>
            <a:lvl1pPr marL="0" algn="r" defTabSz="685800" rtl="0" eaLnBrk="1" latinLnBrk="0" hangingPunct="1">
              <a:defRPr lang="en-US" sz="75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7797546" y="4671740"/>
            <a:ext cx="1097280" cy="192083"/>
          </a:xfrm>
        </p:spPr>
        <p:txBody>
          <a:bodyPr/>
          <a:lstStyle/>
          <a:p>
            <a:fld id="{E76ADC1B-59BB-49D8-A02C-56E930324664}" type="slidenum">
              <a:rPr lang="en-GB" smtClean="0"/>
              <a:t>‹#›</a:t>
            </a:fld>
            <a:endParaRPr lang="en-GB"/>
          </a:p>
        </p:txBody>
      </p:sp>
      <p:sp>
        <p:nvSpPr>
          <p:cNvPr id="10" name="Rectangle 9"/>
          <p:cNvSpPr/>
          <p:nvPr/>
        </p:nvSpPr>
        <p:spPr>
          <a:xfrm>
            <a:off x="6868160" y="281265"/>
            <a:ext cx="1988820" cy="4582558"/>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08182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AE96DE57-5071-46B5-80B7-32A1F46AC55D}" type="datetimeFigureOut">
              <a:rPr lang="en-GB" smtClean="0"/>
              <a:t>21/07/2021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6ADC1B-59BB-49D8-A02C-56E930324664}" type="slidenum">
              <a:rPr lang="en-GB" smtClean="0"/>
              <a:t>‹#›</a:t>
            </a:fld>
            <a:endParaRPr lang="en-GB"/>
          </a:p>
        </p:txBody>
      </p:sp>
    </p:spTree>
    <p:extLst>
      <p:ext uri="{BB962C8B-B14F-4D97-AF65-F5344CB8AC3E}">
        <p14:creationId xmlns:p14="http://schemas.microsoft.com/office/powerpoint/2010/main" val="369423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571677"/>
            <a:ext cx="1771650" cy="3944567"/>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628650" y="571677"/>
            <a:ext cx="6057900" cy="3944567"/>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AE96DE57-5071-46B5-80B7-32A1F46AC55D}" type="datetimeFigureOut">
              <a:rPr lang="en-GB" smtClean="0"/>
              <a:t>21/07/2021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6ADC1B-59BB-49D8-A02C-56E930324664}" type="slidenum">
              <a:rPr lang="en-GB" smtClean="0"/>
              <a:t>‹#›</a:t>
            </a:fld>
            <a:endParaRPr lang="en-GB"/>
          </a:p>
        </p:txBody>
      </p:sp>
    </p:spTree>
    <p:extLst>
      <p:ext uri="{BB962C8B-B14F-4D97-AF65-F5344CB8AC3E}">
        <p14:creationId xmlns:p14="http://schemas.microsoft.com/office/powerpoint/2010/main" val="89967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p:cNvSpPr>
            <a:spLocks noGrp="1" noChangeArrowheads="1"/>
          </p:cNvSpPr>
          <p:nvPr>
            <p:ph type="dt" sz="half" idx="10"/>
          </p:nvPr>
        </p:nvSpPr>
        <p:spPr>
          <a:ln/>
        </p:spPr>
        <p:txBody>
          <a:bodyPr/>
          <a:lstStyle>
            <a:lvl1pPr>
              <a:defRPr/>
            </a:lvl1pPr>
          </a:lstStyle>
          <a:p>
            <a:pPr>
              <a:defRPr/>
            </a:pPr>
            <a:endParaRPr lang="da-DK">
              <a:solidFill>
                <a:srgbClr val="FFFFFF"/>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da-DK">
              <a:solidFill>
                <a:srgbClr val="FFFFFF"/>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1FE1892C-D9DF-448E-8A98-673C84A4EFDE}" type="slidenum">
              <a:rPr lang="da-DK">
                <a:solidFill>
                  <a:srgbClr val="FFFFFF"/>
                </a:solidFill>
              </a:rPr>
              <a:pPr>
                <a:defRPr/>
              </a:pPr>
              <a:t>‹#›</a:t>
            </a:fld>
            <a:endParaRPr lang="da-DK">
              <a:solidFill>
                <a:srgbClr val="FFFFFF"/>
              </a:solidFill>
            </a:endParaRPr>
          </a:p>
        </p:txBody>
      </p:sp>
    </p:spTree>
    <p:extLst>
      <p:ext uri="{BB962C8B-B14F-4D97-AF65-F5344CB8AC3E}">
        <p14:creationId xmlns:p14="http://schemas.microsoft.com/office/powerpoint/2010/main" val="415355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6198"/>
            <a:ext cx="7772400" cy="1021872"/>
          </a:xfrm>
        </p:spPr>
        <p:txBody>
          <a:bodyPr/>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708"/>
            <a:ext cx="7772400" cy="1125488"/>
          </a:xfrm>
        </p:spPr>
        <p:txBody>
          <a:bodyPr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en-US"/>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endParaRPr lang="da-DK">
              <a:solidFill>
                <a:srgbClr val="FFFFFF"/>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da-DK">
              <a:solidFill>
                <a:srgbClr val="FFFFFF"/>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224E8847-31D4-433B-973E-6B2BFC227031}" type="slidenum">
              <a:rPr lang="da-DK">
                <a:solidFill>
                  <a:srgbClr val="FFFFFF"/>
                </a:solidFill>
              </a:rPr>
              <a:pPr>
                <a:defRPr/>
              </a:pPr>
              <a:t>‹#›</a:t>
            </a:fld>
            <a:endParaRPr lang="da-DK">
              <a:solidFill>
                <a:srgbClr val="FFFFFF"/>
              </a:solidFill>
            </a:endParaRPr>
          </a:p>
        </p:txBody>
      </p:sp>
    </p:spTree>
    <p:extLst>
      <p:ext uri="{BB962C8B-B14F-4D97-AF65-F5344CB8AC3E}">
        <p14:creationId xmlns:p14="http://schemas.microsoft.com/office/powerpoint/2010/main" val="2435814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6199"/>
            <a:ext cx="7772400" cy="1021872"/>
          </a:xfrm>
        </p:spPr>
        <p:txBody>
          <a:bodyPr/>
          <a:lstStyle>
            <a:lvl1pPr algn="l">
              <a:defRPr sz="2251" b="1" cap="all"/>
            </a:lvl1pPr>
          </a:lstStyle>
          <a:p>
            <a:r>
              <a:rPr lang="en-US"/>
              <a:t>Click to edit Master title style</a:t>
            </a:r>
          </a:p>
        </p:txBody>
      </p:sp>
      <p:sp>
        <p:nvSpPr>
          <p:cNvPr id="3" name="Text Placeholder 2"/>
          <p:cNvSpPr>
            <a:spLocks noGrp="1"/>
          </p:cNvSpPr>
          <p:nvPr>
            <p:ph type="body" idx="1"/>
          </p:nvPr>
        </p:nvSpPr>
        <p:spPr>
          <a:xfrm>
            <a:off x="722313" y="2180708"/>
            <a:ext cx="7772400" cy="1125488"/>
          </a:xfrm>
        </p:spPr>
        <p:txBody>
          <a:bodyPr anchor="b"/>
          <a:lstStyle>
            <a:lvl1pPr marL="0" indent="0">
              <a:buNone/>
              <a:defRPr sz="1125"/>
            </a:lvl1pPr>
            <a:lvl2pPr marL="257244" indent="0">
              <a:buNone/>
              <a:defRPr sz="1050"/>
            </a:lvl2pPr>
            <a:lvl3pPr marL="514487" indent="0">
              <a:buNone/>
              <a:defRPr sz="900"/>
            </a:lvl3pPr>
            <a:lvl4pPr marL="771731" indent="0">
              <a:buNone/>
              <a:defRPr sz="825"/>
            </a:lvl4pPr>
            <a:lvl5pPr marL="1028974" indent="0">
              <a:buNone/>
              <a:defRPr sz="825"/>
            </a:lvl5pPr>
            <a:lvl6pPr marL="1286218" indent="0">
              <a:buNone/>
              <a:defRPr sz="825"/>
            </a:lvl6pPr>
            <a:lvl7pPr marL="1543461" indent="0">
              <a:buNone/>
              <a:defRPr sz="825"/>
            </a:lvl7pPr>
            <a:lvl8pPr marL="1800705" indent="0">
              <a:buNone/>
              <a:defRPr sz="825"/>
            </a:lvl8pPr>
            <a:lvl9pPr marL="2057949" indent="0">
              <a:buNone/>
              <a:defRPr sz="825"/>
            </a:lvl9pPr>
          </a:lstStyle>
          <a:p>
            <a:pPr lvl="0"/>
            <a:r>
              <a:rPr lang="en-US"/>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endParaRPr lang="da-DK">
              <a:solidFill>
                <a:srgbClr val="FFFFFF"/>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r>
              <a:rPr lang="da-DK">
                <a:solidFill>
                  <a:srgbClr val="FFFFFF"/>
                </a:solidFill>
              </a:rPr>
              <a:t>Natteravnene Bergen Vest </a:t>
            </a:r>
          </a:p>
        </p:txBody>
      </p:sp>
      <p:sp>
        <p:nvSpPr>
          <p:cNvPr id="6" name="Rectangle 16"/>
          <p:cNvSpPr>
            <a:spLocks noGrp="1" noChangeArrowheads="1"/>
          </p:cNvSpPr>
          <p:nvPr>
            <p:ph type="sldNum" sz="quarter" idx="12"/>
          </p:nvPr>
        </p:nvSpPr>
        <p:spPr>
          <a:ln/>
        </p:spPr>
        <p:txBody>
          <a:bodyPr/>
          <a:lstStyle>
            <a:lvl1pPr>
              <a:defRPr/>
            </a:lvl1pPr>
          </a:lstStyle>
          <a:p>
            <a:pPr>
              <a:defRPr/>
            </a:pPr>
            <a:fld id="{224E8847-31D4-433B-973E-6B2BFC227031}" type="slidenum">
              <a:rPr lang="da-DK">
                <a:solidFill>
                  <a:srgbClr val="FFFFFF"/>
                </a:solidFill>
              </a:rPr>
              <a:pPr>
                <a:defRPr/>
              </a:pPr>
              <a:t>‹#›</a:t>
            </a:fld>
            <a:endParaRPr lang="da-DK">
              <a:solidFill>
                <a:srgbClr val="FFFFFF"/>
              </a:solidFill>
            </a:endParaRPr>
          </a:p>
        </p:txBody>
      </p:sp>
    </p:spTree>
    <p:extLst>
      <p:ext uri="{BB962C8B-B14F-4D97-AF65-F5344CB8AC3E}">
        <p14:creationId xmlns:p14="http://schemas.microsoft.com/office/powerpoint/2010/main" val="25367733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3376" y="1275556"/>
            <a:ext cx="3519488" cy="3188287"/>
          </a:xfrm>
        </p:spPr>
        <p:txBody>
          <a:bodyPr/>
          <a:lstStyle>
            <a:lvl1pPr>
              <a:defRPr sz="2100"/>
            </a:lvl1pPr>
            <a:lvl2pPr marL="600075" indent="-257175">
              <a:buFont typeface="Arial" panose="020B0604020202020204" pitchFamily="34" charset="0"/>
              <a:buChar char="•"/>
              <a:defRPr sz="1800"/>
            </a:lvl2pPr>
            <a:lvl3pPr marL="942975" indent="-257175">
              <a:buFont typeface="Arial" panose="020B0604020202020204" pitchFamily="34" charset="0"/>
              <a:buChar char="•"/>
              <a:defRPr sz="1500"/>
            </a:lvl3pPr>
            <a:lvl4pPr marL="1243013" indent="-214313">
              <a:buFont typeface="Wingdings" panose="05000000000000000000" pitchFamily="2" charset="2"/>
              <a:buChar cha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005265" y="1275556"/>
            <a:ext cx="3519487" cy="3188287"/>
          </a:xfrm>
        </p:spPr>
        <p:txBody>
          <a:bodyPr/>
          <a:lstStyle>
            <a:lvl1pPr>
              <a:defRPr sz="2100"/>
            </a:lvl1pPr>
            <a:lvl2pPr marL="600075" indent="-257175">
              <a:buFont typeface="Arial" panose="020B0604020202020204" pitchFamily="34" charset="0"/>
              <a:buChar char="•"/>
              <a:defRPr sz="1800"/>
            </a:lvl2pPr>
            <a:lvl3pPr marL="942975" indent="-257175">
              <a:buFont typeface="Arial" panose="020B0604020202020204" pitchFamily="34" charset="0"/>
              <a:buChar char="•"/>
              <a:defRPr sz="1500"/>
            </a:lvl3pPr>
            <a:lvl4pPr marL="1243013" indent="-214313">
              <a:buFont typeface="Wingdings" panose="05000000000000000000" pitchFamily="2" charset="2"/>
              <a:buChar cha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4"/>
          <p:cNvSpPr>
            <a:spLocks noGrp="1" noChangeArrowheads="1"/>
          </p:cNvSpPr>
          <p:nvPr>
            <p:ph type="dt" sz="half" idx="10"/>
          </p:nvPr>
        </p:nvSpPr>
        <p:spPr>
          <a:ln/>
        </p:spPr>
        <p:txBody>
          <a:bodyPr/>
          <a:lstStyle>
            <a:lvl1pPr>
              <a:defRPr/>
            </a:lvl1pPr>
          </a:lstStyle>
          <a:p>
            <a:pPr>
              <a:defRPr/>
            </a:pPr>
            <a:endParaRPr lang="da-DK">
              <a:solidFill>
                <a:srgbClr val="FFFFFF"/>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da-DK">
              <a:solidFill>
                <a:srgbClr val="FFFFFF"/>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740178C9-FD42-4FB6-96BC-1F626D3D04F2}" type="slidenum">
              <a:rPr lang="da-DK">
                <a:solidFill>
                  <a:srgbClr val="FFFFFF"/>
                </a:solidFill>
              </a:rPr>
              <a:pPr>
                <a:defRPr/>
              </a:pPr>
              <a:t>‹#›</a:t>
            </a:fld>
            <a:endParaRPr lang="da-DK">
              <a:solidFill>
                <a:srgbClr val="FFFFFF"/>
              </a:solidFill>
            </a:endParaRPr>
          </a:p>
        </p:txBody>
      </p:sp>
    </p:spTree>
    <p:extLst>
      <p:ext uri="{BB962C8B-B14F-4D97-AF65-F5344CB8AC3E}">
        <p14:creationId xmlns:p14="http://schemas.microsoft.com/office/powerpoint/2010/main" val="43959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4"/>
          <p:cNvSpPr>
            <a:spLocks noGrp="1" noChangeArrowheads="1"/>
          </p:cNvSpPr>
          <p:nvPr>
            <p:ph type="dt" sz="half" idx="10"/>
          </p:nvPr>
        </p:nvSpPr>
        <p:spPr>
          <a:ln/>
        </p:spPr>
        <p:txBody>
          <a:bodyPr/>
          <a:lstStyle>
            <a:lvl1pPr>
              <a:defRPr/>
            </a:lvl1pPr>
          </a:lstStyle>
          <a:p>
            <a:pPr>
              <a:defRPr/>
            </a:pPr>
            <a:endParaRPr lang="da-DK">
              <a:solidFill>
                <a:srgbClr val="FFFFFF"/>
              </a:solidFill>
            </a:endParaRPr>
          </a:p>
        </p:txBody>
      </p:sp>
      <p:sp>
        <p:nvSpPr>
          <p:cNvPr id="4" name="Rectangle 15"/>
          <p:cNvSpPr>
            <a:spLocks noGrp="1" noChangeArrowheads="1"/>
          </p:cNvSpPr>
          <p:nvPr>
            <p:ph type="ftr" sz="quarter" idx="11"/>
          </p:nvPr>
        </p:nvSpPr>
        <p:spPr>
          <a:ln/>
        </p:spPr>
        <p:txBody>
          <a:bodyPr/>
          <a:lstStyle>
            <a:lvl1pPr>
              <a:defRPr/>
            </a:lvl1pPr>
          </a:lstStyle>
          <a:p>
            <a:pPr>
              <a:defRPr/>
            </a:pPr>
            <a:endParaRPr lang="da-DK">
              <a:solidFill>
                <a:srgbClr val="FFFFFF"/>
              </a:solidFill>
            </a:endParaRPr>
          </a:p>
        </p:txBody>
      </p:sp>
      <p:sp>
        <p:nvSpPr>
          <p:cNvPr id="5" name="Rectangle 16"/>
          <p:cNvSpPr>
            <a:spLocks noGrp="1" noChangeArrowheads="1"/>
          </p:cNvSpPr>
          <p:nvPr>
            <p:ph type="sldNum" sz="quarter" idx="12"/>
          </p:nvPr>
        </p:nvSpPr>
        <p:spPr>
          <a:ln/>
        </p:spPr>
        <p:txBody>
          <a:bodyPr/>
          <a:lstStyle>
            <a:lvl1pPr>
              <a:defRPr/>
            </a:lvl1pPr>
          </a:lstStyle>
          <a:p>
            <a:pPr>
              <a:defRPr/>
            </a:pPr>
            <a:fld id="{2162070B-9D87-4D24-BB99-2D22CE5DAB61}" type="slidenum">
              <a:rPr lang="da-DK">
                <a:solidFill>
                  <a:srgbClr val="FFFFFF"/>
                </a:solidFill>
              </a:rPr>
              <a:pPr>
                <a:defRPr/>
              </a:pPr>
              <a:t>‹#›</a:t>
            </a:fld>
            <a:endParaRPr lang="da-DK">
              <a:solidFill>
                <a:srgbClr val="FFFFFF"/>
              </a:solidFill>
            </a:endParaRPr>
          </a:p>
        </p:txBody>
      </p:sp>
    </p:spTree>
    <p:extLst>
      <p:ext uri="{BB962C8B-B14F-4D97-AF65-F5344CB8AC3E}">
        <p14:creationId xmlns:p14="http://schemas.microsoft.com/office/powerpoint/2010/main" val="3621652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endParaRPr lang="da-DK">
              <a:solidFill>
                <a:srgbClr val="FFFFFF"/>
              </a:solidFill>
            </a:endParaRPr>
          </a:p>
        </p:txBody>
      </p:sp>
      <p:sp>
        <p:nvSpPr>
          <p:cNvPr id="3" name="Rectangle 15"/>
          <p:cNvSpPr>
            <a:spLocks noGrp="1" noChangeArrowheads="1"/>
          </p:cNvSpPr>
          <p:nvPr>
            <p:ph type="ftr" sz="quarter" idx="11"/>
          </p:nvPr>
        </p:nvSpPr>
        <p:spPr>
          <a:ln/>
        </p:spPr>
        <p:txBody>
          <a:bodyPr/>
          <a:lstStyle>
            <a:lvl1pPr>
              <a:defRPr/>
            </a:lvl1pPr>
          </a:lstStyle>
          <a:p>
            <a:pPr>
              <a:defRPr/>
            </a:pPr>
            <a:endParaRPr lang="da-DK">
              <a:solidFill>
                <a:srgbClr val="FFFFFF"/>
              </a:solidFill>
            </a:endParaRPr>
          </a:p>
        </p:txBody>
      </p:sp>
      <p:sp>
        <p:nvSpPr>
          <p:cNvPr id="4" name="Rectangle 16"/>
          <p:cNvSpPr>
            <a:spLocks noGrp="1" noChangeArrowheads="1"/>
          </p:cNvSpPr>
          <p:nvPr>
            <p:ph type="sldNum" sz="quarter" idx="12"/>
          </p:nvPr>
        </p:nvSpPr>
        <p:spPr>
          <a:ln/>
        </p:spPr>
        <p:txBody>
          <a:bodyPr/>
          <a:lstStyle>
            <a:lvl1pPr>
              <a:defRPr/>
            </a:lvl1pPr>
          </a:lstStyle>
          <a:p>
            <a:pPr>
              <a:defRPr/>
            </a:pPr>
            <a:fld id="{C83980D7-0D74-42E4-8FE2-CC40300294D5}" type="slidenum">
              <a:rPr lang="da-DK">
                <a:solidFill>
                  <a:srgbClr val="FFFFFF"/>
                </a:solidFill>
              </a:rPr>
              <a:pPr>
                <a:defRPr/>
              </a:pPr>
              <a:t>‹#›</a:t>
            </a:fld>
            <a:endParaRPr lang="da-DK">
              <a:solidFill>
                <a:srgbClr val="FFFFFF"/>
              </a:solidFill>
            </a:endParaRPr>
          </a:p>
        </p:txBody>
      </p:sp>
    </p:spTree>
    <p:extLst>
      <p:ext uri="{BB962C8B-B14F-4D97-AF65-F5344CB8AC3E}">
        <p14:creationId xmlns:p14="http://schemas.microsoft.com/office/powerpoint/2010/main" val="12804770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327566"/>
            <a:ext cx="7080026" cy="1372024"/>
          </a:xfrm>
        </p:spPr>
        <p:txBody>
          <a:bodyPr anchor="b">
            <a:normAutofit/>
          </a:bodyPr>
          <a:lstStyle>
            <a:lvl1pPr algn="ctr">
              <a:defRPr sz="4051"/>
            </a:lvl1pPr>
          </a:lstStyle>
          <a:p>
            <a:r>
              <a:rPr lang="nb-NO"/>
              <a:t>Klikk for å redigere tittelstil</a:t>
            </a:r>
            <a:endParaRPr lang="en-US" dirty="0"/>
          </a:p>
        </p:txBody>
      </p:sp>
      <p:sp>
        <p:nvSpPr>
          <p:cNvPr id="3" name="Subtitle 2"/>
          <p:cNvSpPr>
            <a:spLocks noGrp="1"/>
          </p:cNvSpPr>
          <p:nvPr>
            <p:ph type="subTitle" idx="1"/>
          </p:nvPr>
        </p:nvSpPr>
        <p:spPr>
          <a:xfrm>
            <a:off x="1028020" y="2699588"/>
            <a:ext cx="7080026" cy="787643"/>
          </a:xfrm>
        </p:spPr>
        <p:txBody>
          <a:bodyPr anchor="t"/>
          <a:lstStyle>
            <a:lvl1pPr marL="0" indent="0" algn="ctr">
              <a:buNone/>
              <a:defRPr>
                <a:solidFill>
                  <a:schemeClr val="tx1"/>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pPr>
              <a:defRPr/>
            </a:pPr>
            <a:fld id="{1E273A12-BCB2-4F8B-B73A-8251F3F3F2D5}" type="datetime1">
              <a:rPr lang="nb-NO" sz="1050" smtClean="0">
                <a:solidFill>
                  <a:srgbClr val="FFFFFF"/>
                </a:solidFill>
              </a:rPr>
              <a:t>21.07.2021</a:t>
            </a:fld>
            <a:endParaRPr lang="da-DK" sz="1050">
              <a:solidFill>
                <a:srgbClr val="FFFFFF"/>
              </a:solidFill>
            </a:endParaRPr>
          </a:p>
        </p:txBody>
      </p:sp>
      <p:sp>
        <p:nvSpPr>
          <p:cNvPr id="5" name="Footer Placeholder 4"/>
          <p:cNvSpPr>
            <a:spLocks noGrp="1"/>
          </p:cNvSpPr>
          <p:nvPr>
            <p:ph type="ftr" sz="quarter" idx="11"/>
          </p:nvPr>
        </p:nvSpPr>
        <p:spPr/>
        <p:txBody>
          <a:bodyPr/>
          <a:lstStyle/>
          <a:p>
            <a:pPr>
              <a:defRPr/>
            </a:pPr>
            <a:r>
              <a:rPr lang="da-DK" sz="1050">
                <a:solidFill>
                  <a:srgbClr val="FFFFFF"/>
                </a:solidFill>
              </a:rPr>
              <a:t>Natteravnene Fyllingsdalen</a:t>
            </a:r>
          </a:p>
        </p:txBody>
      </p:sp>
      <p:sp>
        <p:nvSpPr>
          <p:cNvPr id="6" name="Slide Number Placeholder 5"/>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16787318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pPr>
              <a:defRPr/>
            </a:pPr>
            <a:fld id="{D7405C34-1BFB-4892-BD36-369FE3F303DB}" type="datetime1">
              <a:rPr lang="nb-NO" sz="1050" smtClean="0">
                <a:solidFill>
                  <a:srgbClr val="FFFFFF"/>
                </a:solidFill>
              </a:rPr>
              <a:t>21.07.2021</a:t>
            </a:fld>
            <a:endParaRPr lang="da-DK" sz="1050">
              <a:solidFill>
                <a:srgbClr val="FFFFFF"/>
              </a:solidFill>
            </a:endParaRPr>
          </a:p>
        </p:txBody>
      </p:sp>
      <p:sp>
        <p:nvSpPr>
          <p:cNvPr id="5" name="Footer Placeholder 4"/>
          <p:cNvSpPr>
            <a:spLocks noGrp="1"/>
          </p:cNvSpPr>
          <p:nvPr>
            <p:ph type="ftr" sz="quarter" idx="11"/>
          </p:nvPr>
        </p:nvSpPr>
        <p:spPr/>
        <p:txBody>
          <a:bodyPr/>
          <a:lstStyle/>
          <a:p>
            <a:pPr>
              <a:defRPr/>
            </a:pPr>
            <a:r>
              <a:rPr lang="da-DK" sz="1050">
                <a:solidFill>
                  <a:srgbClr val="FFFFFF"/>
                </a:solidFill>
              </a:rPr>
              <a:t>Natteravnene Fyllingsdalen</a:t>
            </a:r>
          </a:p>
        </p:txBody>
      </p:sp>
      <p:sp>
        <p:nvSpPr>
          <p:cNvPr id="6" name="Slide Number Placeholder 5"/>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30786945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971552" y="1321209"/>
            <a:ext cx="7192913" cy="1372033"/>
          </a:xfrm>
        </p:spPr>
        <p:txBody>
          <a:bodyPr anchor="b"/>
          <a:lstStyle>
            <a:lvl1pPr algn="ctr">
              <a:defRPr sz="3001" b="0" cap="none"/>
            </a:lvl1pPr>
          </a:lstStyle>
          <a:p>
            <a:r>
              <a:rPr lang="nb-NO"/>
              <a:t>Klikk for å redigere tittelstil</a:t>
            </a:r>
            <a:endParaRPr lang="en-US" dirty="0"/>
          </a:p>
        </p:txBody>
      </p:sp>
      <p:sp>
        <p:nvSpPr>
          <p:cNvPr id="3" name="Text Placeholder 2"/>
          <p:cNvSpPr>
            <a:spLocks noGrp="1"/>
          </p:cNvSpPr>
          <p:nvPr>
            <p:ph type="body" idx="1"/>
          </p:nvPr>
        </p:nvSpPr>
        <p:spPr>
          <a:xfrm>
            <a:off x="971552" y="2693241"/>
            <a:ext cx="7192913" cy="1130639"/>
          </a:xfrm>
        </p:spPr>
        <p:txBody>
          <a:bodyPr anchor="t"/>
          <a:lstStyle>
            <a:lvl1pPr marL="0" indent="0" algn="ctr">
              <a:buNone/>
              <a:defRPr sz="1500">
                <a:solidFill>
                  <a:schemeClr val="tx1"/>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pPr>
              <a:defRPr/>
            </a:pPr>
            <a:fld id="{79BED32B-E7A9-46FF-AAA4-3E44DDC69DCB}" type="datetime1">
              <a:rPr lang="nb-NO" sz="1050" smtClean="0">
                <a:solidFill>
                  <a:srgbClr val="FFFFFF"/>
                </a:solidFill>
              </a:rPr>
              <a:t>21.07.2021</a:t>
            </a:fld>
            <a:endParaRPr lang="da-DK" sz="1050">
              <a:solidFill>
                <a:srgbClr val="FFFFFF"/>
              </a:solidFill>
            </a:endParaRPr>
          </a:p>
        </p:txBody>
      </p:sp>
      <p:sp>
        <p:nvSpPr>
          <p:cNvPr id="5" name="Footer Placeholder 4"/>
          <p:cNvSpPr>
            <a:spLocks noGrp="1"/>
          </p:cNvSpPr>
          <p:nvPr>
            <p:ph type="ftr" sz="quarter" idx="11"/>
          </p:nvPr>
        </p:nvSpPr>
        <p:spPr/>
        <p:txBody>
          <a:bodyPr/>
          <a:lstStyle/>
          <a:p>
            <a:pPr>
              <a:defRPr/>
            </a:pPr>
            <a:r>
              <a:rPr lang="da-DK" sz="1050">
                <a:solidFill>
                  <a:srgbClr val="FFFFFF"/>
                </a:solidFill>
              </a:rPr>
              <a:t>Natteravnene Fyllingsdalen</a:t>
            </a:r>
          </a:p>
        </p:txBody>
      </p:sp>
      <p:sp>
        <p:nvSpPr>
          <p:cNvPr id="6" name="Slide Number Placeholder 5"/>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32940798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685348" y="1299738"/>
            <a:ext cx="3795373" cy="3045002"/>
          </a:xfrm>
        </p:spPr>
        <p:txBody>
          <a:bodyPr anchor="t">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4652170" y="1299739"/>
            <a:ext cx="3798499" cy="3045003"/>
          </a:xfrm>
        </p:spPr>
        <p:txBody>
          <a:bodyPr anchor="t">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pPr>
              <a:defRPr/>
            </a:pPr>
            <a:fld id="{08AA879E-2A03-48D9-8DE1-0F9309D6297A}" type="datetime1">
              <a:rPr lang="nb-NO" sz="1050" smtClean="0">
                <a:solidFill>
                  <a:srgbClr val="FFFFFF"/>
                </a:solidFill>
              </a:rPr>
              <a:t>21.07.2021</a:t>
            </a:fld>
            <a:endParaRPr lang="da-DK" sz="1050">
              <a:solidFill>
                <a:srgbClr val="FFFFFF"/>
              </a:solidFill>
            </a:endParaRPr>
          </a:p>
        </p:txBody>
      </p:sp>
      <p:sp>
        <p:nvSpPr>
          <p:cNvPr id="6" name="Footer Placeholder 5"/>
          <p:cNvSpPr>
            <a:spLocks noGrp="1"/>
          </p:cNvSpPr>
          <p:nvPr>
            <p:ph type="ftr" sz="quarter" idx="11"/>
          </p:nvPr>
        </p:nvSpPr>
        <p:spPr/>
        <p:txBody>
          <a:bodyPr/>
          <a:lstStyle/>
          <a:p>
            <a:pPr>
              <a:defRPr/>
            </a:pPr>
            <a:r>
              <a:rPr lang="da-DK" sz="1050">
                <a:solidFill>
                  <a:srgbClr val="FFFFFF"/>
                </a:solidFill>
              </a:rPr>
              <a:t>Natteravnene Fyllingsdalen</a:t>
            </a:r>
          </a:p>
        </p:txBody>
      </p:sp>
      <p:sp>
        <p:nvSpPr>
          <p:cNvPr id="7" name="Slide Number Placeholder 6"/>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13968989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6" y="1328153"/>
            <a:ext cx="3787423" cy="3085667"/>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6" y="1328153"/>
            <a:ext cx="3787423" cy="3085667"/>
          </a:xfrm>
          <a:prstGeom prst="rect">
            <a:avLst/>
          </a:prstGeom>
        </p:spPr>
      </p:pic>
      <p:sp>
        <p:nvSpPr>
          <p:cNvPr id="2" name="Title 1"/>
          <p:cNvSpPr>
            <a:spLocks noGrp="1"/>
          </p:cNvSpPr>
          <p:nvPr>
            <p:ph type="title"/>
          </p:nvPr>
        </p:nvSpPr>
        <p:spPr/>
        <p:txBody>
          <a:bodyPr/>
          <a:lstStyle>
            <a:lvl1pPr>
              <a:defRPr/>
            </a:lvl1pPr>
          </a:lstStyle>
          <a:p>
            <a:r>
              <a:rPr lang="nb-NO"/>
              <a:t>Klikk for å redigere tittelstil</a:t>
            </a:r>
            <a:endParaRPr lang="en-US" dirty="0"/>
          </a:p>
        </p:txBody>
      </p:sp>
      <p:sp>
        <p:nvSpPr>
          <p:cNvPr id="3" name="Text Placeholder 2"/>
          <p:cNvSpPr>
            <a:spLocks noGrp="1"/>
          </p:cNvSpPr>
          <p:nvPr>
            <p:ph type="body" idx="1"/>
          </p:nvPr>
        </p:nvSpPr>
        <p:spPr>
          <a:xfrm>
            <a:off x="754404" y="1376866"/>
            <a:ext cx="3657258" cy="408789"/>
          </a:xfrm>
        </p:spPr>
        <p:txBody>
          <a:bodyPr anchor="b">
            <a:noAutofit/>
          </a:bodyPr>
          <a:lstStyle>
            <a:lvl1pPr marL="0" indent="0" algn="ctr">
              <a:buNone/>
              <a:defRPr sz="1800"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nb-NO"/>
              <a:t>Klikk for å redigere tekststiler i malen</a:t>
            </a:r>
          </a:p>
        </p:txBody>
      </p:sp>
      <p:sp>
        <p:nvSpPr>
          <p:cNvPr id="4" name="Content Placeholder 3"/>
          <p:cNvSpPr>
            <a:spLocks noGrp="1"/>
          </p:cNvSpPr>
          <p:nvPr>
            <p:ph sz="half" idx="2"/>
          </p:nvPr>
        </p:nvSpPr>
        <p:spPr>
          <a:xfrm>
            <a:off x="754404" y="1785655"/>
            <a:ext cx="3657258" cy="2559087"/>
          </a:xfrm>
        </p:spPr>
        <p:txBody>
          <a:bodyPr anchor="t">
            <a:normAutofit/>
          </a:bodyPr>
          <a:lstStyle>
            <a:lvl1pPr>
              <a:defRPr sz="1350"/>
            </a:lvl1pPr>
            <a:lvl2pPr>
              <a:defRPr sz="1200"/>
            </a:lvl2pPr>
            <a:lvl3pPr>
              <a:defRPr sz="1050"/>
            </a:lvl3pPr>
            <a:lvl4pPr>
              <a:defRPr sz="900"/>
            </a:lvl4pPr>
            <a:lvl5pPr>
              <a:defRPr sz="9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4721225" y="1376867"/>
            <a:ext cx="3671498" cy="408788"/>
          </a:xfrm>
        </p:spPr>
        <p:txBody>
          <a:bodyPr anchor="b">
            <a:noAutofit/>
          </a:bodyPr>
          <a:lstStyle>
            <a:lvl1pPr marL="0" indent="0" algn="ctr">
              <a:buNone/>
              <a:defRPr sz="1800"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nb-NO"/>
              <a:t>Klikk for å redigere tekststiler i malen</a:t>
            </a:r>
          </a:p>
        </p:txBody>
      </p:sp>
      <p:sp>
        <p:nvSpPr>
          <p:cNvPr id="6" name="Content Placeholder 5"/>
          <p:cNvSpPr>
            <a:spLocks noGrp="1"/>
          </p:cNvSpPr>
          <p:nvPr>
            <p:ph sz="quarter" idx="4"/>
          </p:nvPr>
        </p:nvSpPr>
        <p:spPr>
          <a:xfrm>
            <a:off x="4721225" y="1785655"/>
            <a:ext cx="3671498" cy="2559087"/>
          </a:xfrm>
        </p:spPr>
        <p:txBody>
          <a:bodyPr anchor="t">
            <a:normAutofit/>
          </a:bodyPr>
          <a:lstStyle>
            <a:lvl1pPr>
              <a:defRPr sz="1350"/>
            </a:lvl1pPr>
            <a:lvl2pPr>
              <a:defRPr sz="1200"/>
            </a:lvl2pPr>
            <a:lvl3pPr>
              <a:defRPr sz="1050"/>
            </a:lvl3pPr>
            <a:lvl4pPr>
              <a:defRPr sz="900"/>
            </a:lvl4pPr>
            <a:lvl5pPr>
              <a:defRPr sz="9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pPr>
              <a:defRPr/>
            </a:pPr>
            <a:fld id="{67E4E20F-6D29-4C69-8550-178AA11FF2CD}" type="datetime1">
              <a:rPr lang="nb-NO" sz="1050" smtClean="0">
                <a:solidFill>
                  <a:srgbClr val="FFFFFF"/>
                </a:solidFill>
              </a:rPr>
              <a:t>21.07.2021</a:t>
            </a:fld>
            <a:endParaRPr lang="da-DK" sz="1050">
              <a:solidFill>
                <a:srgbClr val="FFFFFF"/>
              </a:solidFill>
            </a:endParaRPr>
          </a:p>
        </p:txBody>
      </p:sp>
      <p:sp>
        <p:nvSpPr>
          <p:cNvPr id="8" name="Footer Placeholder 7"/>
          <p:cNvSpPr>
            <a:spLocks noGrp="1"/>
          </p:cNvSpPr>
          <p:nvPr>
            <p:ph type="ftr" sz="quarter" idx="11"/>
          </p:nvPr>
        </p:nvSpPr>
        <p:spPr/>
        <p:txBody>
          <a:bodyPr/>
          <a:lstStyle/>
          <a:p>
            <a:pPr>
              <a:defRPr/>
            </a:pPr>
            <a:r>
              <a:rPr lang="da-DK" sz="1050">
                <a:solidFill>
                  <a:srgbClr val="FFFFFF"/>
                </a:solidFill>
              </a:rPr>
              <a:t>Natteravnene Fyllingsdalen</a:t>
            </a:r>
          </a:p>
        </p:txBody>
      </p:sp>
      <p:sp>
        <p:nvSpPr>
          <p:cNvPr id="9" name="Slide Number Placeholder 8"/>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33915475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pPr>
              <a:defRPr/>
            </a:pPr>
            <a:fld id="{450914F8-8881-4E8D-BF65-41A9D817EE96}" type="datetime1">
              <a:rPr lang="nb-NO" sz="1050" smtClean="0">
                <a:solidFill>
                  <a:srgbClr val="FFFFFF"/>
                </a:solidFill>
              </a:rPr>
              <a:t>21.07.2021</a:t>
            </a:fld>
            <a:endParaRPr lang="da-DK" sz="1050">
              <a:solidFill>
                <a:srgbClr val="FFFFFF"/>
              </a:solidFill>
            </a:endParaRPr>
          </a:p>
        </p:txBody>
      </p:sp>
      <p:sp>
        <p:nvSpPr>
          <p:cNvPr id="4" name="Footer Placeholder 3"/>
          <p:cNvSpPr>
            <a:spLocks noGrp="1"/>
          </p:cNvSpPr>
          <p:nvPr>
            <p:ph type="ftr" sz="quarter" idx="11"/>
          </p:nvPr>
        </p:nvSpPr>
        <p:spPr/>
        <p:txBody>
          <a:bodyPr/>
          <a:lstStyle/>
          <a:p>
            <a:pPr>
              <a:defRPr/>
            </a:pPr>
            <a:r>
              <a:rPr lang="da-DK" sz="1050">
                <a:solidFill>
                  <a:srgbClr val="FFFFFF"/>
                </a:solidFill>
              </a:rPr>
              <a:t>Natteravnene Fyllingsdalen</a:t>
            </a:r>
          </a:p>
        </p:txBody>
      </p:sp>
      <p:sp>
        <p:nvSpPr>
          <p:cNvPr id="5" name="Slide Number Placeholder 4"/>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26297918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00D73D7-0B77-4A53-85AC-51F00C8C880A}" type="datetime1">
              <a:rPr lang="nb-NO" sz="1050" smtClean="0">
                <a:solidFill>
                  <a:srgbClr val="FFFFFF"/>
                </a:solidFill>
              </a:rPr>
              <a:t>21.07.2021</a:t>
            </a:fld>
            <a:endParaRPr lang="da-DK" sz="1050">
              <a:solidFill>
                <a:srgbClr val="FFFFFF"/>
              </a:solidFill>
            </a:endParaRPr>
          </a:p>
        </p:txBody>
      </p:sp>
      <p:sp>
        <p:nvSpPr>
          <p:cNvPr id="3" name="Footer Placeholder 2"/>
          <p:cNvSpPr>
            <a:spLocks noGrp="1"/>
          </p:cNvSpPr>
          <p:nvPr>
            <p:ph type="ftr" sz="quarter" idx="11"/>
          </p:nvPr>
        </p:nvSpPr>
        <p:spPr/>
        <p:txBody>
          <a:bodyPr/>
          <a:lstStyle/>
          <a:p>
            <a:pPr>
              <a:defRPr/>
            </a:pPr>
            <a:r>
              <a:rPr lang="da-DK" sz="1050">
                <a:solidFill>
                  <a:srgbClr val="FFFFFF"/>
                </a:solidFill>
              </a:rPr>
              <a:t>Natteravnene Fyllingsdalen</a:t>
            </a:r>
          </a:p>
        </p:txBody>
      </p:sp>
      <p:sp>
        <p:nvSpPr>
          <p:cNvPr id="4" name="Slide Number Placeholder 3"/>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4017430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3376" y="1275557"/>
            <a:ext cx="3519488" cy="3188287"/>
          </a:xfrm>
        </p:spPr>
        <p:txBody>
          <a:bodyPr/>
          <a:lstStyle>
            <a:lvl1pPr>
              <a:defRPr sz="1575"/>
            </a:lvl1pPr>
            <a:lvl2pPr marL="450176" indent="-192933">
              <a:buFont typeface="Arial" panose="020B0604020202020204" pitchFamily="34" charset="0"/>
              <a:buChar char="•"/>
              <a:defRPr sz="1350"/>
            </a:lvl2pPr>
            <a:lvl3pPr marL="707420" indent="-192933">
              <a:buFont typeface="Arial" panose="020B0604020202020204" pitchFamily="34" charset="0"/>
              <a:buChar char="•"/>
              <a:defRPr sz="1125"/>
            </a:lvl3pPr>
            <a:lvl4pPr marL="932508" indent="-160778">
              <a:buFont typeface="Wingdings" panose="05000000000000000000" pitchFamily="2" charset="2"/>
              <a:buChar char="§"/>
              <a:defRPr sz="1050"/>
            </a:lvl4pPr>
            <a:lvl5pPr>
              <a:defRPr sz="105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005267" y="1275557"/>
            <a:ext cx="3519487" cy="3188287"/>
          </a:xfrm>
        </p:spPr>
        <p:txBody>
          <a:bodyPr/>
          <a:lstStyle>
            <a:lvl1pPr>
              <a:defRPr sz="1575"/>
            </a:lvl1pPr>
            <a:lvl2pPr marL="450176" indent="-192933">
              <a:buFont typeface="Arial" panose="020B0604020202020204" pitchFamily="34" charset="0"/>
              <a:buChar char="•"/>
              <a:defRPr sz="1350"/>
            </a:lvl2pPr>
            <a:lvl3pPr marL="707420" indent="-192933">
              <a:buFont typeface="Arial" panose="020B0604020202020204" pitchFamily="34" charset="0"/>
              <a:buChar char="•"/>
              <a:defRPr sz="1125"/>
            </a:lvl3pPr>
            <a:lvl4pPr marL="932508" indent="-160778">
              <a:buFont typeface="Wingdings" panose="05000000000000000000" pitchFamily="2" charset="2"/>
              <a:buChar char="§"/>
              <a:defRPr sz="1050"/>
            </a:lvl4pPr>
            <a:lvl5pPr>
              <a:defRPr sz="105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4"/>
          <p:cNvSpPr>
            <a:spLocks noGrp="1" noChangeArrowheads="1"/>
          </p:cNvSpPr>
          <p:nvPr>
            <p:ph type="dt" sz="half" idx="10"/>
          </p:nvPr>
        </p:nvSpPr>
        <p:spPr>
          <a:ln/>
        </p:spPr>
        <p:txBody>
          <a:bodyPr/>
          <a:lstStyle>
            <a:lvl1pPr>
              <a:defRPr/>
            </a:lvl1pPr>
          </a:lstStyle>
          <a:p>
            <a:pPr>
              <a:defRPr/>
            </a:pPr>
            <a:endParaRPr lang="da-DK">
              <a:solidFill>
                <a:srgbClr val="FFFFFF"/>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r>
              <a:rPr lang="da-DK">
                <a:solidFill>
                  <a:srgbClr val="FFFFFF"/>
                </a:solidFill>
              </a:rPr>
              <a:t>Natteravnene Bergen Vest </a:t>
            </a:r>
          </a:p>
        </p:txBody>
      </p:sp>
      <p:sp>
        <p:nvSpPr>
          <p:cNvPr id="7" name="Rectangle 16"/>
          <p:cNvSpPr>
            <a:spLocks noGrp="1" noChangeArrowheads="1"/>
          </p:cNvSpPr>
          <p:nvPr>
            <p:ph type="sldNum" sz="quarter" idx="12"/>
          </p:nvPr>
        </p:nvSpPr>
        <p:spPr>
          <a:ln/>
        </p:spPr>
        <p:txBody>
          <a:bodyPr/>
          <a:lstStyle>
            <a:lvl1pPr>
              <a:defRPr/>
            </a:lvl1pPr>
          </a:lstStyle>
          <a:p>
            <a:pPr>
              <a:defRPr/>
            </a:pPr>
            <a:fld id="{740178C9-FD42-4FB6-96BC-1F626D3D04F2}" type="slidenum">
              <a:rPr lang="da-DK">
                <a:solidFill>
                  <a:srgbClr val="FFFFFF"/>
                </a:solidFill>
              </a:rPr>
              <a:pPr>
                <a:defRPr/>
              </a:pPr>
              <a:t>‹#›</a:t>
            </a:fld>
            <a:endParaRPr lang="da-DK">
              <a:solidFill>
                <a:srgbClr val="FFFFFF"/>
              </a:solidFill>
            </a:endParaRPr>
          </a:p>
        </p:txBody>
      </p:sp>
    </p:spTree>
    <p:extLst>
      <p:ext uri="{BB962C8B-B14F-4D97-AF65-F5344CB8AC3E}">
        <p14:creationId xmlns:p14="http://schemas.microsoft.com/office/powerpoint/2010/main" val="31241137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685348" y="457341"/>
            <a:ext cx="2780167" cy="1366860"/>
          </a:xfrm>
        </p:spPr>
        <p:txBody>
          <a:bodyPr anchor="b">
            <a:normAutofit/>
          </a:bodyPr>
          <a:lstStyle>
            <a:lvl1pPr algn="ctr">
              <a:defRPr sz="1800" b="0"/>
            </a:lvl1pPr>
          </a:lstStyle>
          <a:p>
            <a:r>
              <a:rPr lang="nb-NO"/>
              <a:t>Klikk for å redigere tittelstil</a:t>
            </a:r>
            <a:endParaRPr lang="en-US" dirty="0"/>
          </a:p>
        </p:txBody>
      </p:sp>
      <p:sp>
        <p:nvSpPr>
          <p:cNvPr id="3" name="Content Placeholder 2"/>
          <p:cNvSpPr>
            <a:spLocks noGrp="1"/>
          </p:cNvSpPr>
          <p:nvPr>
            <p:ph idx="1"/>
          </p:nvPr>
        </p:nvSpPr>
        <p:spPr>
          <a:xfrm>
            <a:off x="3641726" y="457341"/>
            <a:ext cx="4808943" cy="3887400"/>
          </a:xfr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685348" y="1824202"/>
            <a:ext cx="2780167" cy="2520539"/>
          </a:xfrm>
        </p:spPr>
        <p:txBody>
          <a:bodyPr anchor="t">
            <a:normAutofit/>
          </a:bodyPr>
          <a:lstStyle>
            <a:lvl1pPr marL="0" indent="0" algn="ctr">
              <a:buNone/>
              <a:defRPr sz="12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B1DC469B-3A67-4402-A482-65B0013243EA}" type="datetime1">
              <a:rPr lang="nb-NO" smtClean="0"/>
              <a:t>21.07.2021</a:t>
            </a:fld>
            <a:endParaRPr lang="en-US" dirty="0"/>
          </a:p>
        </p:txBody>
      </p:sp>
      <p:sp>
        <p:nvSpPr>
          <p:cNvPr id="6" name="Footer Placeholder 5"/>
          <p:cNvSpPr>
            <a:spLocks noGrp="1"/>
          </p:cNvSpPr>
          <p:nvPr>
            <p:ph type="ftr" sz="quarter" idx="11"/>
          </p:nvPr>
        </p:nvSpPr>
        <p:spPr/>
        <p:txBody>
          <a:bodyPr/>
          <a:lstStyle/>
          <a:p>
            <a:r>
              <a:rPr lang="en-US"/>
              <a:t>Natteravnene Fyllingsdalen</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99899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457584"/>
            <a:ext cx="3428146" cy="3905309"/>
          </a:xfrm>
          <a:prstGeom prst="rect">
            <a:avLst/>
          </a:prstGeom>
        </p:spPr>
      </p:pic>
      <p:sp>
        <p:nvSpPr>
          <p:cNvPr id="2" name="Title 1"/>
          <p:cNvSpPr>
            <a:spLocks noGrp="1"/>
          </p:cNvSpPr>
          <p:nvPr>
            <p:ph type="title"/>
          </p:nvPr>
        </p:nvSpPr>
        <p:spPr>
          <a:xfrm>
            <a:off x="685347" y="457584"/>
            <a:ext cx="3924676" cy="1372427"/>
          </a:xfrm>
        </p:spPr>
        <p:txBody>
          <a:bodyPr anchor="b">
            <a:noAutofit/>
          </a:bodyPr>
          <a:lstStyle>
            <a:lvl1pPr algn="ctr">
              <a:defRPr sz="2401" b="0"/>
            </a:lvl1pPr>
          </a:lstStyle>
          <a:p>
            <a:r>
              <a:rPr lang="nb-NO"/>
              <a:t>Klikk for å redigere tittelstil</a:t>
            </a:r>
            <a:endParaRPr lang="en-US" dirty="0"/>
          </a:p>
        </p:txBody>
      </p:sp>
      <p:sp>
        <p:nvSpPr>
          <p:cNvPr id="3" name="Picture Placeholder 2"/>
          <p:cNvSpPr>
            <a:spLocks noGrp="1" noChangeAspect="1"/>
          </p:cNvSpPr>
          <p:nvPr>
            <p:ph type="pic" idx="1"/>
          </p:nvPr>
        </p:nvSpPr>
        <p:spPr>
          <a:xfrm>
            <a:off x="4976729" y="558164"/>
            <a:ext cx="3165375" cy="3685754"/>
          </a:xfrm>
          <a:effectLst>
            <a:outerShdw blurRad="38100" dist="25400" dir="4440000">
              <a:srgbClr val="000000">
                <a:alpha val="36000"/>
              </a:srgbClr>
            </a:outerShdw>
          </a:effectLst>
        </p:spPr>
        <p:txBody>
          <a:bodyPr anchor="t">
            <a:normAutofit/>
          </a:bodyPr>
          <a:lstStyle>
            <a:lvl1pPr marL="0" indent="0" algn="ctr">
              <a:buNone/>
              <a:defRPr sz="1200"/>
            </a:lvl1pPr>
            <a:lvl2pPr marL="342991" indent="0">
              <a:buNone/>
              <a:defRPr sz="1200"/>
            </a:lvl2pPr>
            <a:lvl3pPr marL="685983" indent="0">
              <a:buNone/>
              <a:defRPr sz="1200"/>
            </a:lvl3pPr>
            <a:lvl4pPr marL="1028974" indent="0">
              <a:buNone/>
              <a:defRPr sz="1200"/>
            </a:lvl4pPr>
            <a:lvl5pPr marL="1371966" indent="0">
              <a:buNone/>
              <a:defRPr sz="1200"/>
            </a:lvl5pPr>
            <a:lvl6pPr marL="1714957" indent="0">
              <a:buNone/>
              <a:defRPr sz="1200"/>
            </a:lvl6pPr>
            <a:lvl7pPr marL="2057949" indent="0">
              <a:buNone/>
              <a:defRPr sz="1200"/>
            </a:lvl7pPr>
            <a:lvl8pPr marL="2400940" indent="0">
              <a:buNone/>
              <a:defRPr sz="1200"/>
            </a:lvl8pPr>
            <a:lvl9pPr marL="2743932" indent="0">
              <a:buNone/>
              <a:defRPr sz="1200"/>
            </a:lvl9pPr>
          </a:lstStyle>
          <a:p>
            <a:r>
              <a:rPr lang="nb-NO"/>
              <a:t>Klikk på ikonet for å legge til et bilde</a:t>
            </a:r>
            <a:endParaRPr lang="en-US" dirty="0"/>
          </a:p>
        </p:txBody>
      </p:sp>
      <p:sp>
        <p:nvSpPr>
          <p:cNvPr id="4" name="Text Placeholder 3"/>
          <p:cNvSpPr>
            <a:spLocks noGrp="1"/>
          </p:cNvSpPr>
          <p:nvPr>
            <p:ph type="body" sz="half" idx="2"/>
          </p:nvPr>
        </p:nvSpPr>
        <p:spPr>
          <a:xfrm>
            <a:off x="685347" y="1830011"/>
            <a:ext cx="3924676" cy="2532882"/>
          </a:xfrm>
        </p:spPr>
        <p:txBody>
          <a:bodyPr anchor="t">
            <a:normAutofit/>
          </a:bodyPr>
          <a:lstStyle>
            <a:lvl1pPr marL="0" indent="0" algn="ctr">
              <a:buNone/>
              <a:defRPr sz="12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604D194E-3AAB-4541-8388-D99A93D2B890}" type="datetime1">
              <a:rPr lang="nb-NO" smtClean="0"/>
              <a:t>21.07.2021</a:t>
            </a:fld>
            <a:endParaRPr lang="en-US" dirty="0"/>
          </a:p>
        </p:txBody>
      </p:sp>
      <p:sp>
        <p:nvSpPr>
          <p:cNvPr id="6" name="Footer Placeholder 5"/>
          <p:cNvSpPr>
            <a:spLocks noGrp="1"/>
          </p:cNvSpPr>
          <p:nvPr>
            <p:ph type="ftr" sz="quarter" idx="11"/>
          </p:nvPr>
        </p:nvSpPr>
        <p:spPr/>
        <p:txBody>
          <a:bodyPr/>
          <a:lstStyle/>
          <a:p>
            <a:r>
              <a:rPr lang="en-US"/>
              <a:t>Natteravnene Fyllingsdalen</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614378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abilde med bildetekst">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405189"/>
            <a:ext cx="7656010" cy="2876668"/>
          </a:xfrm>
          <a:prstGeom prst="rect">
            <a:avLst/>
          </a:prstGeom>
        </p:spPr>
      </p:pic>
      <p:sp>
        <p:nvSpPr>
          <p:cNvPr id="2" name="Title 1"/>
          <p:cNvSpPr>
            <a:spLocks noGrp="1"/>
          </p:cNvSpPr>
          <p:nvPr>
            <p:ph type="title"/>
          </p:nvPr>
        </p:nvSpPr>
        <p:spPr>
          <a:xfrm>
            <a:off x="685355" y="3424998"/>
            <a:ext cx="7766495" cy="407730"/>
          </a:xfrm>
        </p:spPr>
        <p:txBody>
          <a:bodyPr anchor="b">
            <a:normAutofit/>
          </a:bodyPr>
          <a:lstStyle>
            <a:lvl1pPr algn="ctr">
              <a:defRPr sz="2101"/>
            </a:lvl1pPr>
          </a:lstStyle>
          <a:p>
            <a:r>
              <a:rPr lang="nb-NO"/>
              <a:t>Klikk for å redigere tittelstil</a:t>
            </a:r>
            <a:endParaRPr lang="en-US" dirty="0"/>
          </a:p>
        </p:txBody>
      </p:sp>
      <p:sp>
        <p:nvSpPr>
          <p:cNvPr id="3" name="Picture Placeholder 2"/>
          <p:cNvSpPr>
            <a:spLocks noGrp="1" noChangeAspect="1"/>
          </p:cNvSpPr>
          <p:nvPr>
            <p:ph type="pic" idx="1"/>
          </p:nvPr>
        </p:nvSpPr>
        <p:spPr>
          <a:xfrm>
            <a:off x="926217" y="521419"/>
            <a:ext cx="7285600" cy="2645070"/>
          </a:xfrm>
          <a:effectLst>
            <a:outerShdw blurRad="38100" dist="25400" dir="4440000">
              <a:srgbClr val="000000">
                <a:alpha val="36000"/>
              </a:srgbClr>
            </a:outerShdw>
          </a:effectLst>
        </p:spPr>
        <p:txBody>
          <a:bodyPr anchor="t">
            <a:normAutofit/>
          </a:bodyPr>
          <a:lstStyle>
            <a:lvl1pPr marL="0" indent="0" algn="ctr">
              <a:buNone/>
              <a:defRPr sz="1500"/>
            </a:lvl1pPr>
            <a:lvl2pPr marL="342991" indent="0">
              <a:buNone/>
              <a:defRPr sz="1500"/>
            </a:lvl2pPr>
            <a:lvl3pPr marL="685983" indent="0">
              <a:buNone/>
              <a:defRPr sz="15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nb-NO"/>
              <a:t>Klikk på ikonet for å legge til et bilde</a:t>
            </a:r>
            <a:endParaRPr lang="en-US" dirty="0"/>
          </a:p>
        </p:txBody>
      </p:sp>
      <p:sp>
        <p:nvSpPr>
          <p:cNvPr id="4" name="Text Placeholder 3"/>
          <p:cNvSpPr>
            <a:spLocks noGrp="1"/>
          </p:cNvSpPr>
          <p:nvPr>
            <p:ph type="body" sz="half" idx="2"/>
          </p:nvPr>
        </p:nvSpPr>
        <p:spPr>
          <a:xfrm>
            <a:off x="685346" y="3832729"/>
            <a:ext cx="7765322" cy="512012"/>
          </a:xfrm>
        </p:spPr>
        <p:txBody>
          <a:bodyPr anchor="t"/>
          <a:lstStyle>
            <a:lvl1pPr marL="0" indent="0" algn="ctr">
              <a:buNone/>
              <a:defRPr sz="1200"/>
            </a:lvl1pPr>
            <a:lvl2pPr marL="342991" indent="0">
              <a:buNone/>
              <a:defRPr sz="1050"/>
            </a:lvl2pPr>
            <a:lvl3pPr marL="685983" indent="0">
              <a:buNone/>
              <a:defRPr sz="900"/>
            </a:lvl3pPr>
            <a:lvl4pPr marL="1028974" indent="0">
              <a:buNone/>
              <a:defRPr sz="750"/>
            </a:lvl4pPr>
            <a:lvl5pPr marL="1371966" indent="0">
              <a:buNone/>
              <a:defRPr sz="750"/>
            </a:lvl5pPr>
            <a:lvl6pPr marL="1714957" indent="0">
              <a:buNone/>
              <a:defRPr sz="750"/>
            </a:lvl6pPr>
            <a:lvl7pPr marL="2057949" indent="0">
              <a:buNone/>
              <a:defRPr sz="750"/>
            </a:lvl7pPr>
            <a:lvl8pPr marL="2400940" indent="0">
              <a:buNone/>
              <a:defRPr sz="750"/>
            </a:lvl8pPr>
            <a:lvl9pPr marL="2743932" indent="0">
              <a:buNone/>
              <a:defRPr sz="750"/>
            </a:lvl9pPr>
          </a:lstStyle>
          <a:p>
            <a:pPr lvl="0"/>
            <a:r>
              <a:rPr lang="nb-NO"/>
              <a:t>Klikk for å redigere tekststiler i malen</a:t>
            </a:r>
          </a:p>
        </p:txBody>
      </p:sp>
      <p:sp>
        <p:nvSpPr>
          <p:cNvPr id="5" name="Date Placeholder 4"/>
          <p:cNvSpPr>
            <a:spLocks noGrp="1"/>
          </p:cNvSpPr>
          <p:nvPr>
            <p:ph type="dt" sz="half" idx="10"/>
          </p:nvPr>
        </p:nvSpPr>
        <p:spPr/>
        <p:txBody>
          <a:bodyPr/>
          <a:lstStyle/>
          <a:p>
            <a:pPr>
              <a:defRPr/>
            </a:pPr>
            <a:fld id="{0D269319-875D-48A3-865A-D43B4DB79FC3}" type="datetime1">
              <a:rPr lang="nb-NO" sz="1050" smtClean="0">
                <a:solidFill>
                  <a:srgbClr val="FFFFFF"/>
                </a:solidFill>
              </a:rPr>
              <a:t>21.07.2021</a:t>
            </a:fld>
            <a:endParaRPr lang="da-DK" sz="1050">
              <a:solidFill>
                <a:srgbClr val="FFFFFF"/>
              </a:solidFill>
            </a:endParaRPr>
          </a:p>
        </p:txBody>
      </p:sp>
      <p:sp>
        <p:nvSpPr>
          <p:cNvPr id="6" name="Footer Placeholder 5"/>
          <p:cNvSpPr>
            <a:spLocks noGrp="1"/>
          </p:cNvSpPr>
          <p:nvPr>
            <p:ph type="ftr" sz="quarter" idx="11"/>
          </p:nvPr>
        </p:nvSpPr>
        <p:spPr/>
        <p:txBody>
          <a:bodyPr/>
          <a:lstStyle/>
          <a:p>
            <a:pPr>
              <a:defRPr/>
            </a:pPr>
            <a:r>
              <a:rPr lang="da-DK" sz="1050">
                <a:solidFill>
                  <a:srgbClr val="FFFFFF"/>
                </a:solidFill>
              </a:rPr>
              <a:t>Natteravnene Fyllingsdalen</a:t>
            </a:r>
          </a:p>
        </p:txBody>
      </p:sp>
      <p:sp>
        <p:nvSpPr>
          <p:cNvPr id="7" name="Slide Number Placeholder 6"/>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31712365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p:nvPr>
        </p:nvSpPr>
        <p:spPr>
          <a:xfrm>
            <a:off x="685346" y="456469"/>
            <a:ext cx="7765322" cy="2651576"/>
          </a:xfrm>
        </p:spPr>
        <p:txBody>
          <a:bodyPr anchor="ctr"/>
          <a:lstStyle>
            <a:lvl1pPr>
              <a:defRPr sz="2401"/>
            </a:lvl1pPr>
          </a:lstStyle>
          <a:p>
            <a:r>
              <a:rPr lang="nb-NO"/>
              <a:t>Klikk for å redigere tittelstil</a:t>
            </a:r>
            <a:endParaRPr lang="en-US" dirty="0"/>
          </a:p>
        </p:txBody>
      </p:sp>
      <p:sp>
        <p:nvSpPr>
          <p:cNvPr id="4" name="Text Placeholder 3"/>
          <p:cNvSpPr>
            <a:spLocks noGrp="1"/>
          </p:cNvSpPr>
          <p:nvPr>
            <p:ph type="body" sz="half" idx="2"/>
          </p:nvPr>
        </p:nvSpPr>
        <p:spPr>
          <a:xfrm>
            <a:off x="685346" y="3222380"/>
            <a:ext cx="7765322" cy="1126717"/>
          </a:xfrm>
        </p:spPr>
        <p:txBody>
          <a:bodyPr anchor="ctr"/>
          <a:lstStyle>
            <a:lvl1pPr marL="0" indent="0" algn="ctr">
              <a:buNone/>
              <a:defRPr sz="1200"/>
            </a:lvl1pPr>
            <a:lvl2pPr marL="342991" indent="0">
              <a:buNone/>
              <a:defRPr sz="1050"/>
            </a:lvl2pPr>
            <a:lvl3pPr marL="685983" indent="0">
              <a:buNone/>
              <a:defRPr sz="900"/>
            </a:lvl3pPr>
            <a:lvl4pPr marL="1028974" indent="0">
              <a:buNone/>
              <a:defRPr sz="750"/>
            </a:lvl4pPr>
            <a:lvl5pPr marL="1371966" indent="0">
              <a:buNone/>
              <a:defRPr sz="750"/>
            </a:lvl5pPr>
            <a:lvl6pPr marL="1714957" indent="0">
              <a:buNone/>
              <a:defRPr sz="750"/>
            </a:lvl6pPr>
            <a:lvl7pPr marL="2057949" indent="0">
              <a:buNone/>
              <a:defRPr sz="750"/>
            </a:lvl7pPr>
            <a:lvl8pPr marL="2400940" indent="0">
              <a:buNone/>
              <a:defRPr sz="750"/>
            </a:lvl8pPr>
            <a:lvl9pPr marL="2743932" indent="0">
              <a:buNone/>
              <a:defRPr sz="750"/>
            </a:lvl9pPr>
          </a:lstStyle>
          <a:p>
            <a:pPr lvl="0"/>
            <a:r>
              <a:rPr lang="nb-NO"/>
              <a:t>Klikk for å redigere tekststiler i malen</a:t>
            </a:r>
          </a:p>
        </p:txBody>
      </p:sp>
      <p:sp>
        <p:nvSpPr>
          <p:cNvPr id="5" name="Date Placeholder 4"/>
          <p:cNvSpPr>
            <a:spLocks noGrp="1"/>
          </p:cNvSpPr>
          <p:nvPr>
            <p:ph type="dt" sz="half" idx="10"/>
          </p:nvPr>
        </p:nvSpPr>
        <p:spPr/>
        <p:txBody>
          <a:bodyPr/>
          <a:lstStyle/>
          <a:p>
            <a:pPr>
              <a:defRPr/>
            </a:pPr>
            <a:fld id="{8C408D53-111A-47A6-A0B7-E3892707C1B2}" type="datetime1">
              <a:rPr lang="nb-NO" sz="1050" smtClean="0">
                <a:solidFill>
                  <a:srgbClr val="FFFFFF"/>
                </a:solidFill>
              </a:rPr>
              <a:t>21.07.2021</a:t>
            </a:fld>
            <a:endParaRPr lang="da-DK" sz="1050">
              <a:solidFill>
                <a:srgbClr val="FFFFFF"/>
              </a:solidFill>
            </a:endParaRPr>
          </a:p>
        </p:txBody>
      </p:sp>
      <p:sp>
        <p:nvSpPr>
          <p:cNvPr id="6" name="Footer Placeholder 5"/>
          <p:cNvSpPr>
            <a:spLocks noGrp="1"/>
          </p:cNvSpPr>
          <p:nvPr>
            <p:ph type="ftr" sz="quarter" idx="11"/>
          </p:nvPr>
        </p:nvSpPr>
        <p:spPr/>
        <p:txBody>
          <a:bodyPr/>
          <a:lstStyle/>
          <a:p>
            <a:pPr>
              <a:defRPr/>
            </a:pPr>
            <a:r>
              <a:rPr lang="da-DK" sz="1050">
                <a:solidFill>
                  <a:srgbClr val="FFFFFF"/>
                </a:solidFill>
              </a:rPr>
              <a:t>Natteravnene Fyllingsdalen</a:t>
            </a:r>
          </a:p>
        </p:txBody>
      </p:sp>
      <p:sp>
        <p:nvSpPr>
          <p:cNvPr id="7" name="Slide Number Placeholder 6"/>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31894881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itat med tekst">
    <p:spTree>
      <p:nvGrpSpPr>
        <p:cNvPr id="1" name=""/>
        <p:cNvGrpSpPr/>
        <p:nvPr/>
      </p:nvGrpSpPr>
      <p:grpSpPr>
        <a:xfrm>
          <a:off x="0" y="0"/>
          <a:ext cx="0" cy="0"/>
          <a:chOff x="0" y="0"/>
          <a:chExt cx="0" cy="0"/>
        </a:xfrm>
      </p:grpSpPr>
      <p:sp>
        <p:nvSpPr>
          <p:cNvPr id="2" name="Title 1"/>
          <p:cNvSpPr>
            <a:spLocks noGrp="1"/>
          </p:cNvSpPr>
          <p:nvPr>
            <p:ph type="title"/>
          </p:nvPr>
        </p:nvSpPr>
        <p:spPr>
          <a:xfrm>
            <a:off x="1084659" y="457341"/>
            <a:ext cx="6977064" cy="2245371"/>
          </a:xfrm>
        </p:spPr>
        <p:txBody>
          <a:bodyPr anchor="ctr"/>
          <a:lstStyle>
            <a:lvl1pPr>
              <a:defRPr sz="2401"/>
            </a:lvl1pPr>
          </a:lstStyle>
          <a:p>
            <a:r>
              <a:rPr lang="nb-NO"/>
              <a:t>Klikk for å redigere tittelstil</a:t>
            </a:r>
            <a:endParaRPr lang="en-US" dirty="0"/>
          </a:p>
        </p:txBody>
      </p:sp>
      <p:sp>
        <p:nvSpPr>
          <p:cNvPr id="12" name="Text Placeholder 3"/>
          <p:cNvSpPr>
            <a:spLocks noGrp="1"/>
          </p:cNvSpPr>
          <p:nvPr>
            <p:ph type="body" sz="half" idx="13"/>
          </p:nvPr>
        </p:nvSpPr>
        <p:spPr>
          <a:xfrm>
            <a:off x="1290484" y="2708361"/>
            <a:ext cx="6564224" cy="399685"/>
          </a:xfrm>
        </p:spPr>
        <p:txBody>
          <a:bodyPr anchor="t">
            <a:normAutofit/>
          </a:bodyPr>
          <a:lstStyle>
            <a:lvl1pPr marL="0" indent="0" algn="r">
              <a:buNone/>
              <a:defRPr sz="1050"/>
            </a:lvl1pPr>
            <a:lvl2pPr marL="342991" indent="0">
              <a:buNone/>
              <a:defRPr sz="1050"/>
            </a:lvl2pPr>
            <a:lvl3pPr marL="685983" indent="0">
              <a:buNone/>
              <a:defRPr sz="900"/>
            </a:lvl3pPr>
            <a:lvl4pPr marL="1028974" indent="0">
              <a:buNone/>
              <a:defRPr sz="750"/>
            </a:lvl4pPr>
            <a:lvl5pPr marL="1371966" indent="0">
              <a:buNone/>
              <a:defRPr sz="750"/>
            </a:lvl5pPr>
            <a:lvl6pPr marL="1714957" indent="0">
              <a:buNone/>
              <a:defRPr sz="750"/>
            </a:lvl6pPr>
            <a:lvl7pPr marL="2057949" indent="0">
              <a:buNone/>
              <a:defRPr sz="750"/>
            </a:lvl7pPr>
            <a:lvl8pPr marL="2400940" indent="0">
              <a:buNone/>
              <a:defRPr sz="750"/>
            </a:lvl8pPr>
            <a:lvl9pPr marL="2743932" indent="0">
              <a:buNone/>
              <a:defRPr sz="750"/>
            </a:lvl9pPr>
          </a:lstStyle>
          <a:p>
            <a:pPr lvl="0"/>
            <a:r>
              <a:rPr lang="nb-NO"/>
              <a:t>Klikk for å redigere tekststiler i malen</a:t>
            </a:r>
          </a:p>
        </p:txBody>
      </p:sp>
      <p:sp>
        <p:nvSpPr>
          <p:cNvPr id="4" name="Text Placeholder 3"/>
          <p:cNvSpPr>
            <a:spLocks noGrp="1"/>
          </p:cNvSpPr>
          <p:nvPr>
            <p:ph type="body" sz="half" idx="2"/>
          </p:nvPr>
        </p:nvSpPr>
        <p:spPr>
          <a:xfrm>
            <a:off x="685346" y="3229261"/>
            <a:ext cx="7765322" cy="1117467"/>
          </a:xfrm>
        </p:spPr>
        <p:txBody>
          <a:bodyPr anchor="ctr">
            <a:normAutofit/>
          </a:bodyPr>
          <a:lstStyle>
            <a:lvl1pPr marL="0" indent="0" algn="ctr">
              <a:buNone/>
              <a:defRPr sz="1200"/>
            </a:lvl1pPr>
            <a:lvl2pPr marL="342991" indent="0">
              <a:buNone/>
              <a:defRPr sz="1050"/>
            </a:lvl2pPr>
            <a:lvl3pPr marL="685983" indent="0">
              <a:buNone/>
              <a:defRPr sz="900"/>
            </a:lvl3pPr>
            <a:lvl4pPr marL="1028974" indent="0">
              <a:buNone/>
              <a:defRPr sz="750"/>
            </a:lvl4pPr>
            <a:lvl5pPr marL="1371966" indent="0">
              <a:buNone/>
              <a:defRPr sz="750"/>
            </a:lvl5pPr>
            <a:lvl6pPr marL="1714957" indent="0">
              <a:buNone/>
              <a:defRPr sz="750"/>
            </a:lvl6pPr>
            <a:lvl7pPr marL="2057949" indent="0">
              <a:buNone/>
              <a:defRPr sz="750"/>
            </a:lvl7pPr>
            <a:lvl8pPr marL="2400940" indent="0">
              <a:buNone/>
              <a:defRPr sz="750"/>
            </a:lvl8pPr>
            <a:lvl9pPr marL="2743932" indent="0">
              <a:buNone/>
              <a:defRPr sz="750"/>
            </a:lvl9pPr>
          </a:lstStyle>
          <a:p>
            <a:pPr lvl="0"/>
            <a:r>
              <a:rPr lang="nb-NO"/>
              <a:t>Klikk for å redigere tekststiler i malen</a:t>
            </a:r>
          </a:p>
        </p:txBody>
      </p:sp>
      <p:sp>
        <p:nvSpPr>
          <p:cNvPr id="5" name="Date Placeholder 4"/>
          <p:cNvSpPr>
            <a:spLocks noGrp="1"/>
          </p:cNvSpPr>
          <p:nvPr>
            <p:ph type="dt" sz="half" idx="10"/>
          </p:nvPr>
        </p:nvSpPr>
        <p:spPr/>
        <p:txBody>
          <a:bodyPr/>
          <a:lstStyle/>
          <a:p>
            <a:pPr>
              <a:defRPr/>
            </a:pPr>
            <a:fld id="{0FD91311-8267-4F7F-9A0B-2BB47AEED7E5}" type="datetime1">
              <a:rPr lang="nb-NO" sz="1050" smtClean="0">
                <a:solidFill>
                  <a:srgbClr val="FFFFFF"/>
                </a:solidFill>
              </a:rPr>
              <a:t>21.07.2021</a:t>
            </a:fld>
            <a:endParaRPr lang="da-DK" sz="1050">
              <a:solidFill>
                <a:srgbClr val="FFFFFF"/>
              </a:solidFill>
            </a:endParaRPr>
          </a:p>
        </p:txBody>
      </p:sp>
      <p:sp>
        <p:nvSpPr>
          <p:cNvPr id="6" name="Footer Placeholder 5"/>
          <p:cNvSpPr>
            <a:spLocks noGrp="1"/>
          </p:cNvSpPr>
          <p:nvPr>
            <p:ph type="ftr" sz="quarter" idx="11"/>
          </p:nvPr>
        </p:nvSpPr>
        <p:spPr/>
        <p:txBody>
          <a:bodyPr/>
          <a:lstStyle/>
          <a:p>
            <a:pPr>
              <a:defRPr/>
            </a:pPr>
            <a:r>
              <a:rPr lang="da-DK" sz="1050">
                <a:solidFill>
                  <a:srgbClr val="FFFFFF"/>
                </a:solidFill>
              </a:rPr>
              <a:t>Natteravnene Fyllingsdalen</a:t>
            </a:r>
          </a:p>
        </p:txBody>
      </p:sp>
      <p:sp>
        <p:nvSpPr>
          <p:cNvPr id="7" name="Slide Number Placeholder 6"/>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
        <p:nvSpPr>
          <p:cNvPr id="11" name="TextBox 10"/>
          <p:cNvSpPr txBox="1"/>
          <p:nvPr/>
        </p:nvSpPr>
        <p:spPr>
          <a:xfrm>
            <a:off x="627459" y="655637"/>
            <a:ext cx="457200" cy="438717"/>
          </a:xfrm>
          <a:prstGeom prst="rect">
            <a:avLst/>
          </a:prstGeom>
        </p:spPr>
        <p:txBody>
          <a:bodyPr vert="horz" lIns="68601" tIns="34301" rIns="68601" bIns="3430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2" dirty="0">
                <a:solidFill>
                  <a:schemeClr val="tx1"/>
                </a:solidFill>
                <a:effectLst/>
              </a:rPr>
              <a:t>“</a:t>
            </a:r>
          </a:p>
        </p:txBody>
      </p:sp>
      <p:sp>
        <p:nvSpPr>
          <p:cNvPr id="13" name="TextBox 12"/>
          <p:cNvSpPr txBox="1"/>
          <p:nvPr/>
        </p:nvSpPr>
        <p:spPr>
          <a:xfrm>
            <a:off x="7828359" y="2200613"/>
            <a:ext cx="457200" cy="438717"/>
          </a:xfrm>
          <a:prstGeom prst="rect">
            <a:avLst/>
          </a:prstGeom>
        </p:spPr>
        <p:txBody>
          <a:bodyPr vert="horz" lIns="68601" tIns="34301" rIns="68601" bIns="3430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2" dirty="0">
                <a:solidFill>
                  <a:schemeClr val="tx1"/>
                </a:solidFill>
                <a:effectLst/>
              </a:rPr>
              <a:t>”</a:t>
            </a:r>
          </a:p>
        </p:txBody>
      </p:sp>
    </p:spTree>
    <p:extLst>
      <p:ext uri="{BB962C8B-B14F-4D97-AF65-F5344CB8AC3E}">
        <p14:creationId xmlns:p14="http://schemas.microsoft.com/office/powerpoint/2010/main" val="8767144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685346" y="1595700"/>
            <a:ext cx="7765322" cy="1884458"/>
          </a:xfrm>
        </p:spPr>
        <p:txBody>
          <a:bodyPr anchor="b"/>
          <a:lstStyle>
            <a:lvl1pPr>
              <a:defRPr sz="2401"/>
            </a:lvl1pPr>
          </a:lstStyle>
          <a:p>
            <a:r>
              <a:rPr lang="nb-NO"/>
              <a:t>Klikk for å redigere tittelstil</a:t>
            </a:r>
            <a:endParaRPr lang="en-US" dirty="0"/>
          </a:p>
        </p:txBody>
      </p:sp>
      <p:sp>
        <p:nvSpPr>
          <p:cNvPr id="4" name="Text Placeholder 3"/>
          <p:cNvSpPr>
            <a:spLocks noGrp="1"/>
          </p:cNvSpPr>
          <p:nvPr>
            <p:ph type="body" sz="half" idx="2"/>
          </p:nvPr>
        </p:nvSpPr>
        <p:spPr>
          <a:xfrm>
            <a:off x="685340" y="3488994"/>
            <a:ext cx="7764149" cy="855747"/>
          </a:xfrm>
        </p:spPr>
        <p:txBody>
          <a:bodyPr anchor="t"/>
          <a:lstStyle>
            <a:lvl1pPr marL="0" indent="0" algn="ctr">
              <a:buNone/>
              <a:defRPr sz="1200"/>
            </a:lvl1pPr>
            <a:lvl2pPr marL="342991" indent="0">
              <a:buNone/>
              <a:defRPr sz="1050"/>
            </a:lvl2pPr>
            <a:lvl3pPr marL="685983" indent="0">
              <a:buNone/>
              <a:defRPr sz="900"/>
            </a:lvl3pPr>
            <a:lvl4pPr marL="1028974" indent="0">
              <a:buNone/>
              <a:defRPr sz="750"/>
            </a:lvl4pPr>
            <a:lvl5pPr marL="1371966" indent="0">
              <a:buNone/>
              <a:defRPr sz="750"/>
            </a:lvl5pPr>
            <a:lvl6pPr marL="1714957" indent="0">
              <a:buNone/>
              <a:defRPr sz="750"/>
            </a:lvl6pPr>
            <a:lvl7pPr marL="2057949" indent="0">
              <a:buNone/>
              <a:defRPr sz="750"/>
            </a:lvl7pPr>
            <a:lvl8pPr marL="2400940" indent="0">
              <a:buNone/>
              <a:defRPr sz="750"/>
            </a:lvl8pPr>
            <a:lvl9pPr marL="2743932" indent="0">
              <a:buNone/>
              <a:defRPr sz="750"/>
            </a:lvl9pPr>
          </a:lstStyle>
          <a:p>
            <a:pPr lvl="0"/>
            <a:r>
              <a:rPr lang="nb-NO"/>
              <a:t>Klikk for å redigere tekststiler i malen</a:t>
            </a:r>
          </a:p>
        </p:txBody>
      </p:sp>
      <p:sp>
        <p:nvSpPr>
          <p:cNvPr id="5" name="Date Placeholder 4"/>
          <p:cNvSpPr>
            <a:spLocks noGrp="1"/>
          </p:cNvSpPr>
          <p:nvPr>
            <p:ph type="dt" sz="half" idx="10"/>
          </p:nvPr>
        </p:nvSpPr>
        <p:spPr/>
        <p:txBody>
          <a:bodyPr/>
          <a:lstStyle/>
          <a:p>
            <a:pPr>
              <a:defRPr/>
            </a:pPr>
            <a:fld id="{480EE0B9-DFDD-47F3-ABF8-365AB47CC6C6}" type="datetime1">
              <a:rPr lang="nb-NO" sz="1050" smtClean="0">
                <a:solidFill>
                  <a:srgbClr val="FFFFFF"/>
                </a:solidFill>
              </a:rPr>
              <a:t>21.07.2021</a:t>
            </a:fld>
            <a:endParaRPr lang="da-DK" sz="1050">
              <a:solidFill>
                <a:srgbClr val="FFFFFF"/>
              </a:solidFill>
            </a:endParaRPr>
          </a:p>
        </p:txBody>
      </p:sp>
      <p:sp>
        <p:nvSpPr>
          <p:cNvPr id="6" name="Footer Placeholder 5"/>
          <p:cNvSpPr>
            <a:spLocks noGrp="1"/>
          </p:cNvSpPr>
          <p:nvPr>
            <p:ph type="ftr" sz="quarter" idx="11"/>
          </p:nvPr>
        </p:nvSpPr>
        <p:spPr/>
        <p:txBody>
          <a:bodyPr/>
          <a:lstStyle/>
          <a:p>
            <a:pPr>
              <a:defRPr/>
            </a:pPr>
            <a:r>
              <a:rPr lang="da-DK" sz="1050">
                <a:solidFill>
                  <a:srgbClr val="FFFFFF"/>
                </a:solidFill>
              </a:rPr>
              <a:t>Natteravnene Fyllingsdalen</a:t>
            </a:r>
          </a:p>
        </p:txBody>
      </p:sp>
      <p:sp>
        <p:nvSpPr>
          <p:cNvPr id="7" name="Slide Number Placeholder 6"/>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12190433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sp>
        <p:nvSpPr>
          <p:cNvPr id="15" name="Title 1"/>
          <p:cNvSpPr>
            <a:spLocks noGrp="1"/>
          </p:cNvSpPr>
          <p:nvPr>
            <p:ph type="title"/>
          </p:nvPr>
        </p:nvSpPr>
        <p:spPr>
          <a:xfrm>
            <a:off x="685346" y="457341"/>
            <a:ext cx="7765322" cy="728062"/>
          </a:xfrm>
        </p:spPr>
        <p:txBody>
          <a:bodyPr/>
          <a:lstStyle/>
          <a:p>
            <a:r>
              <a:rPr lang="nb-NO"/>
              <a:t>Klikk for å redigere tittelstil</a:t>
            </a:r>
            <a:endParaRPr lang="en-US" dirty="0"/>
          </a:p>
        </p:txBody>
      </p:sp>
      <p:sp>
        <p:nvSpPr>
          <p:cNvPr id="7" name="Text Placeholder 2"/>
          <p:cNvSpPr>
            <a:spLocks noGrp="1"/>
          </p:cNvSpPr>
          <p:nvPr>
            <p:ph type="body" idx="1"/>
          </p:nvPr>
        </p:nvSpPr>
        <p:spPr>
          <a:xfrm>
            <a:off x="685346" y="1414899"/>
            <a:ext cx="2475738" cy="432330"/>
          </a:xfrm>
        </p:spPr>
        <p:txBody>
          <a:bodyPr anchor="b">
            <a:noAutofit/>
          </a:bodyPr>
          <a:lstStyle>
            <a:lvl1pPr marL="0" indent="0" algn="ctr">
              <a:buNone/>
              <a:defRPr sz="1800" b="0">
                <a:solidFill>
                  <a:schemeClr val="tx1"/>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nb-NO"/>
              <a:t>Klikk for å redigere tekststiler i malen</a:t>
            </a:r>
          </a:p>
        </p:txBody>
      </p:sp>
      <p:sp>
        <p:nvSpPr>
          <p:cNvPr id="8" name="Text Placeholder 3"/>
          <p:cNvSpPr>
            <a:spLocks noGrp="1"/>
          </p:cNvSpPr>
          <p:nvPr>
            <p:ph type="body" sz="half" idx="15"/>
          </p:nvPr>
        </p:nvSpPr>
        <p:spPr>
          <a:xfrm>
            <a:off x="685346" y="1929408"/>
            <a:ext cx="2475738" cy="2415333"/>
          </a:xfrm>
        </p:spPr>
        <p:txBody>
          <a:bodyPr anchor="t">
            <a:normAutofit/>
          </a:bodyPr>
          <a:lstStyle>
            <a:lvl1pPr marL="0" indent="0" algn="ctr">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nb-NO"/>
              <a:t>Klikk for å redigere tekststiler i malen</a:t>
            </a:r>
          </a:p>
        </p:txBody>
      </p:sp>
      <p:sp>
        <p:nvSpPr>
          <p:cNvPr id="9" name="Text Placeholder 4"/>
          <p:cNvSpPr>
            <a:spLocks noGrp="1"/>
          </p:cNvSpPr>
          <p:nvPr>
            <p:ph type="body" sz="quarter" idx="3"/>
          </p:nvPr>
        </p:nvSpPr>
        <p:spPr>
          <a:xfrm>
            <a:off x="3335033" y="1414899"/>
            <a:ext cx="2475738" cy="432330"/>
          </a:xfrm>
        </p:spPr>
        <p:txBody>
          <a:bodyPr anchor="b">
            <a:noAutofit/>
          </a:bodyPr>
          <a:lstStyle>
            <a:lvl1pPr marL="0" indent="0" algn="ctr">
              <a:buNone/>
              <a:defRPr sz="1800" b="0">
                <a:solidFill>
                  <a:schemeClr val="tx1"/>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nb-NO"/>
              <a:t>Klikk for å redigere tekststiler i malen</a:t>
            </a:r>
          </a:p>
        </p:txBody>
      </p:sp>
      <p:sp>
        <p:nvSpPr>
          <p:cNvPr id="10" name="Text Placeholder 3"/>
          <p:cNvSpPr>
            <a:spLocks noGrp="1"/>
          </p:cNvSpPr>
          <p:nvPr>
            <p:ph type="body" sz="half" idx="16"/>
          </p:nvPr>
        </p:nvSpPr>
        <p:spPr>
          <a:xfrm>
            <a:off x="3331076" y="1929408"/>
            <a:ext cx="2475738" cy="2415333"/>
          </a:xfrm>
        </p:spPr>
        <p:txBody>
          <a:bodyPr anchor="t">
            <a:normAutofit/>
          </a:bodyPr>
          <a:lstStyle>
            <a:lvl1pPr marL="0" indent="0" algn="ctr">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nb-NO"/>
              <a:t>Klikk for å redigere tekststiler i malen</a:t>
            </a:r>
          </a:p>
        </p:txBody>
      </p:sp>
      <p:sp>
        <p:nvSpPr>
          <p:cNvPr id="11" name="Text Placeholder 4"/>
          <p:cNvSpPr>
            <a:spLocks noGrp="1"/>
          </p:cNvSpPr>
          <p:nvPr>
            <p:ph type="body" sz="quarter" idx="13"/>
          </p:nvPr>
        </p:nvSpPr>
        <p:spPr>
          <a:xfrm>
            <a:off x="5974929" y="1414899"/>
            <a:ext cx="2475738" cy="432330"/>
          </a:xfrm>
        </p:spPr>
        <p:txBody>
          <a:bodyPr anchor="b">
            <a:noAutofit/>
          </a:bodyPr>
          <a:lstStyle>
            <a:lvl1pPr marL="0" indent="0" algn="ctr">
              <a:buNone/>
              <a:defRPr sz="1800" b="0">
                <a:solidFill>
                  <a:schemeClr val="tx1"/>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nb-NO"/>
              <a:t>Klikk for å redigere tekststiler i malen</a:t>
            </a:r>
          </a:p>
        </p:txBody>
      </p:sp>
      <p:sp>
        <p:nvSpPr>
          <p:cNvPr id="12" name="Text Placeholder 3"/>
          <p:cNvSpPr>
            <a:spLocks noGrp="1"/>
          </p:cNvSpPr>
          <p:nvPr>
            <p:ph type="body" sz="half" idx="17"/>
          </p:nvPr>
        </p:nvSpPr>
        <p:spPr>
          <a:xfrm>
            <a:off x="5974929" y="1929408"/>
            <a:ext cx="2475738" cy="2415333"/>
          </a:xfrm>
        </p:spPr>
        <p:txBody>
          <a:bodyPr anchor="t">
            <a:normAutofit/>
          </a:bodyPr>
          <a:lstStyle>
            <a:lvl1pPr marL="0" indent="0" algn="ctr">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nb-NO"/>
              <a:t>Klikk for å redigere tekststiler i malen</a:t>
            </a:r>
          </a:p>
        </p:txBody>
      </p:sp>
      <p:sp>
        <p:nvSpPr>
          <p:cNvPr id="3" name="Date Placeholder 2"/>
          <p:cNvSpPr>
            <a:spLocks noGrp="1"/>
          </p:cNvSpPr>
          <p:nvPr>
            <p:ph type="dt" sz="half" idx="10"/>
          </p:nvPr>
        </p:nvSpPr>
        <p:spPr/>
        <p:txBody>
          <a:bodyPr/>
          <a:lstStyle/>
          <a:p>
            <a:pPr>
              <a:defRPr/>
            </a:pPr>
            <a:fld id="{E24D1F8A-D824-4E65-80E6-930BCE2B94AA}" type="datetime1">
              <a:rPr lang="nb-NO" sz="1050" smtClean="0">
                <a:solidFill>
                  <a:srgbClr val="FFFFFF"/>
                </a:solidFill>
              </a:rPr>
              <a:t>21.07.2021</a:t>
            </a:fld>
            <a:endParaRPr lang="da-DK" sz="1050">
              <a:solidFill>
                <a:srgbClr val="FFFFFF"/>
              </a:solidFill>
            </a:endParaRPr>
          </a:p>
        </p:txBody>
      </p:sp>
      <p:sp>
        <p:nvSpPr>
          <p:cNvPr id="4" name="Footer Placeholder 3"/>
          <p:cNvSpPr>
            <a:spLocks noGrp="1"/>
          </p:cNvSpPr>
          <p:nvPr>
            <p:ph type="ftr" sz="quarter" idx="11"/>
          </p:nvPr>
        </p:nvSpPr>
        <p:spPr/>
        <p:txBody>
          <a:bodyPr/>
          <a:lstStyle/>
          <a:p>
            <a:pPr>
              <a:defRPr/>
            </a:pPr>
            <a:r>
              <a:rPr lang="da-DK" sz="1050">
                <a:solidFill>
                  <a:srgbClr val="FFFFFF"/>
                </a:solidFill>
              </a:rPr>
              <a:t>Natteravnene Fyllingsdalen</a:t>
            </a:r>
          </a:p>
        </p:txBody>
      </p:sp>
      <p:sp>
        <p:nvSpPr>
          <p:cNvPr id="5" name="Slide Number Placeholder 4"/>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13328802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kolonner for bilde">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369957"/>
            <a:ext cx="2529046" cy="1375593"/>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369957"/>
            <a:ext cx="2529046" cy="1375593"/>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369957"/>
            <a:ext cx="2529046" cy="1375593"/>
          </a:xfrm>
          <a:prstGeom prst="rect">
            <a:avLst/>
          </a:prstGeom>
        </p:spPr>
      </p:pic>
      <p:sp>
        <p:nvSpPr>
          <p:cNvPr id="30" name="Title 1"/>
          <p:cNvSpPr>
            <a:spLocks noGrp="1"/>
          </p:cNvSpPr>
          <p:nvPr>
            <p:ph type="title"/>
          </p:nvPr>
        </p:nvSpPr>
        <p:spPr>
          <a:xfrm>
            <a:off x="685346" y="457341"/>
            <a:ext cx="7765322" cy="728062"/>
          </a:xfrm>
        </p:spPr>
        <p:txBody>
          <a:bodyPr/>
          <a:lstStyle/>
          <a:p>
            <a:r>
              <a:rPr lang="nb-NO"/>
              <a:t>Klikk for å redigere tittelstil</a:t>
            </a:r>
            <a:endParaRPr lang="en-US" dirty="0"/>
          </a:p>
        </p:txBody>
      </p:sp>
      <p:sp>
        <p:nvSpPr>
          <p:cNvPr id="19" name="Text Placeholder 2"/>
          <p:cNvSpPr>
            <a:spLocks noGrp="1"/>
          </p:cNvSpPr>
          <p:nvPr>
            <p:ph type="body" idx="1"/>
          </p:nvPr>
        </p:nvSpPr>
        <p:spPr>
          <a:xfrm>
            <a:off x="685346" y="2928983"/>
            <a:ext cx="2475738" cy="432330"/>
          </a:xfrm>
        </p:spPr>
        <p:txBody>
          <a:bodyPr anchor="b">
            <a:noAutofit/>
          </a:bodyPr>
          <a:lstStyle>
            <a:lvl1pPr marL="0" indent="0" algn="ctr">
              <a:buNone/>
              <a:defRPr sz="1500" b="0">
                <a:solidFill>
                  <a:schemeClr val="tx1"/>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nb-NO"/>
              <a:t>Klikk for å redigere tekststiler i malen</a:t>
            </a:r>
          </a:p>
        </p:txBody>
      </p:sp>
      <p:sp>
        <p:nvSpPr>
          <p:cNvPr id="20" name="Picture Placeholder 2"/>
          <p:cNvSpPr>
            <a:spLocks noGrp="1" noChangeAspect="1"/>
          </p:cNvSpPr>
          <p:nvPr>
            <p:ph type="pic" idx="15"/>
          </p:nvPr>
        </p:nvSpPr>
        <p:spPr>
          <a:xfrm>
            <a:off x="763577" y="1454637"/>
            <a:ext cx="2319276" cy="120258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91" indent="0">
              <a:buNone/>
              <a:defRPr sz="1200"/>
            </a:lvl2pPr>
            <a:lvl3pPr marL="685983" indent="0">
              <a:buNone/>
              <a:defRPr sz="1200"/>
            </a:lvl3pPr>
            <a:lvl4pPr marL="1028974" indent="0">
              <a:buNone/>
              <a:defRPr sz="1200"/>
            </a:lvl4pPr>
            <a:lvl5pPr marL="1371966" indent="0">
              <a:buNone/>
              <a:defRPr sz="1200"/>
            </a:lvl5pPr>
            <a:lvl6pPr marL="1714957" indent="0">
              <a:buNone/>
              <a:defRPr sz="1200"/>
            </a:lvl6pPr>
            <a:lvl7pPr marL="2057949" indent="0">
              <a:buNone/>
              <a:defRPr sz="1200"/>
            </a:lvl7pPr>
            <a:lvl8pPr marL="2400940" indent="0">
              <a:buNone/>
              <a:defRPr sz="1200"/>
            </a:lvl8pPr>
            <a:lvl9pPr marL="2743932" indent="0">
              <a:buNone/>
              <a:defRPr sz="1200"/>
            </a:lvl9pPr>
          </a:lstStyle>
          <a:p>
            <a:r>
              <a:rPr lang="nb-NO"/>
              <a:t>Klikk på ikonet for å legge til et bilde</a:t>
            </a:r>
            <a:endParaRPr lang="en-US" dirty="0"/>
          </a:p>
        </p:txBody>
      </p:sp>
      <p:sp>
        <p:nvSpPr>
          <p:cNvPr id="21" name="Text Placeholder 3"/>
          <p:cNvSpPr>
            <a:spLocks noGrp="1"/>
          </p:cNvSpPr>
          <p:nvPr>
            <p:ph type="body" sz="half" idx="18"/>
          </p:nvPr>
        </p:nvSpPr>
        <p:spPr>
          <a:xfrm>
            <a:off x="685346" y="3361315"/>
            <a:ext cx="2475738" cy="983428"/>
          </a:xfrm>
        </p:spPr>
        <p:txBody>
          <a:bodyPr anchor="t">
            <a:normAutofit/>
          </a:bodyPr>
          <a:lstStyle>
            <a:lvl1pPr marL="0" indent="0" algn="ctr">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nb-NO"/>
              <a:t>Klikk for å redigere tekststiler i malen</a:t>
            </a:r>
          </a:p>
        </p:txBody>
      </p:sp>
      <p:sp>
        <p:nvSpPr>
          <p:cNvPr id="22" name="Text Placeholder 4"/>
          <p:cNvSpPr>
            <a:spLocks noGrp="1"/>
          </p:cNvSpPr>
          <p:nvPr>
            <p:ph type="body" sz="quarter" idx="3"/>
          </p:nvPr>
        </p:nvSpPr>
        <p:spPr>
          <a:xfrm>
            <a:off x="3332091" y="2928983"/>
            <a:ext cx="2475738" cy="432330"/>
          </a:xfrm>
        </p:spPr>
        <p:txBody>
          <a:bodyPr anchor="b">
            <a:noAutofit/>
          </a:bodyPr>
          <a:lstStyle>
            <a:lvl1pPr marL="0" indent="0" algn="ctr">
              <a:buNone/>
              <a:defRPr sz="1500" b="0">
                <a:solidFill>
                  <a:schemeClr val="tx1"/>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nb-NO"/>
              <a:t>Klikk for å redigere tekststiler i malen</a:t>
            </a:r>
          </a:p>
        </p:txBody>
      </p:sp>
      <p:sp>
        <p:nvSpPr>
          <p:cNvPr id="23" name="Picture Placeholder 2"/>
          <p:cNvSpPr>
            <a:spLocks noGrp="1" noChangeAspect="1"/>
          </p:cNvSpPr>
          <p:nvPr>
            <p:ph type="pic" idx="21"/>
          </p:nvPr>
        </p:nvSpPr>
        <p:spPr>
          <a:xfrm>
            <a:off x="3409307" y="1454770"/>
            <a:ext cx="2319276" cy="1206495"/>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91" indent="0">
              <a:buNone/>
              <a:defRPr sz="1200"/>
            </a:lvl2pPr>
            <a:lvl3pPr marL="685983" indent="0">
              <a:buNone/>
              <a:defRPr sz="1200"/>
            </a:lvl3pPr>
            <a:lvl4pPr marL="1028974" indent="0">
              <a:buNone/>
              <a:defRPr sz="1200"/>
            </a:lvl4pPr>
            <a:lvl5pPr marL="1371966" indent="0">
              <a:buNone/>
              <a:defRPr sz="1200"/>
            </a:lvl5pPr>
            <a:lvl6pPr marL="1714957" indent="0">
              <a:buNone/>
              <a:defRPr sz="1200"/>
            </a:lvl6pPr>
            <a:lvl7pPr marL="2057949" indent="0">
              <a:buNone/>
              <a:defRPr sz="1200"/>
            </a:lvl7pPr>
            <a:lvl8pPr marL="2400940" indent="0">
              <a:buNone/>
              <a:defRPr sz="1200"/>
            </a:lvl8pPr>
            <a:lvl9pPr marL="2743932" indent="0">
              <a:buNone/>
              <a:defRPr sz="1200"/>
            </a:lvl9pPr>
          </a:lstStyle>
          <a:p>
            <a:r>
              <a:rPr lang="nb-NO"/>
              <a:t>Klikk på ikonet for å legge til et bilde</a:t>
            </a:r>
            <a:endParaRPr lang="en-US" dirty="0"/>
          </a:p>
        </p:txBody>
      </p:sp>
      <p:sp>
        <p:nvSpPr>
          <p:cNvPr id="24" name="Text Placeholder 3"/>
          <p:cNvSpPr>
            <a:spLocks noGrp="1"/>
          </p:cNvSpPr>
          <p:nvPr>
            <p:ph type="body" sz="half" idx="19"/>
          </p:nvPr>
        </p:nvSpPr>
        <p:spPr>
          <a:xfrm>
            <a:off x="3331076" y="3361314"/>
            <a:ext cx="2476753" cy="983428"/>
          </a:xfrm>
        </p:spPr>
        <p:txBody>
          <a:bodyPr anchor="t">
            <a:normAutofit/>
          </a:bodyPr>
          <a:lstStyle>
            <a:lvl1pPr marL="0" indent="0" algn="ctr">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nb-NO"/>
              <a:t>Klikk for å redigere tekststiler i malen</a:t>
            </a:r>
          </a:p>
        </p:txBody>
      </p:sp>
      <p:sp>
        <p:nvSpPr>
          <p:cNvPr id="25" name="Text Placeholder 4"/>
          <p:cNvSpPr>
            <a:spLocks noGrp="1"/>
          </p:cNvSpPr>
          <p:nvPr>
            <p:ph type="body" sz="quarter" idx="13"/>
          </p:nvPr>
        </p:nvSpPr>
        <p:spPr>
          <a:xfrm>
            <a:off x="5975023" y="2928983"/>
            <a:ext cx="2475738" cy="432330"/>
          </a:xfrm>
        </p:spPr>
        <p:txBody>
          <a:bodyPr anchor="b">
            <a:noAutofit/>
          </a:bodyPr>
          <a:lstStyle>
            <a:lvl1pPr marL="0" indent="0" algn="ctr">
              <a:buNone/>
              <a:defRPr sz="1500" b="0">
                <a:solidFill>
                  <a:schemeClr val="tx1"/>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nb-NO"/>
              <a:t>Klikk for å redigere tekststiler i malen</a:t>
            </a:r>
          </a:p>
        </p:txBody>
      </p:sp>
      <p:sp>
        <p:nvSpPr>
          <p:cNvPr id="26" name="Picture Placeholder 2"/>
          <p:cNvSpPr>
            <a:spLocks noGrp="1" noChangeAspect="1"/>
          </p:cNvSpPr>
          <p:nvPr>
            <p:ph type="pic" idx="22"/>
          </p:nvPr>
        </p:nvSpPr>
        <p:spPr>
          <a:xfrm>
            <a:off x="6056774" y="1451272"/>
            <a:ext cx="2319276" cy="1205843"/>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91" indent="0">
              <a:buNone/>
              <a:defRPr sz="1200"/>
            </a:lvl2pPr>
            <a:lvl3pPr marL="685983" indent="0">
              <a:buNone/>
              <a:defRPr sz="1200"/>
            </a:lvl3pPr>
            <a:lvl4pPr marL="1028974" indent="0">
              <a:buNone/>
              <a:defRPr sz="1200"/>
            </a:lvl4pPr>
            <a:lvl5pPr marL="1371966" indent="0">
              <a:buNone/>
              <a:defRPr sz="1200"/>
            </a:lvl5pPr>
            <a:lvl6pPr marL="1714957" indent="0">
              <a:buNone/>
              <a:defRPr sz="1200"/>
            </a:lvl6pPr>
            <a:lvl7pPr marL="2057949" indent="0">
              <a:buNone/>
              <a:defRPr sz="1200"/>
            </a:lvl7pPr>
            <a:lvl8pPr marL="2400940" indent="0">
              <a:buNone/>
              <a:defRPr sz="1200"/>
            </a:lvl8pPr>
            <a:lvl9pPr marL="2743932" indent="0">
              <a:buNone/>
              <a:defRPr sz="1200"/>
            </a:lvl9pPr>
          </a:lstStyle>
          <a:p>
            <a:r>
              <a:rPr lang="nb-NO"/>
              <a:t>Klikk på ikonet for å legge til et bilde</a:t>
            </a:r>
            <a:endParaRPr lang="en-US" dirty="0"/>
          </a:p>
        </p:txBody>
      </p:sp>
      <p:sp>
        <p:nvSpPr>
          <p:cNvPr id="27" name="Text Placeholder 3"/>
          <p:cNvSpPr>
            <a:spLocks noGrp="1"/>
          </p:cNvSpPr>
          <p:nvPr>
            <p:ph type="body" sz="half" idx="20"/>
          </p:nvPr>
        </p:nvSpPr>
        <p:spPr>
          <a:xfrm>
            <a:off x="5974929" y="3361312"/>
            <a:ext cx="2475738" cy="983430"/>
          </a:xfrm>
        </p:spPr>
        <p:txBody>
          <a:bodyPr anchor="t">
            <a:normAutofit/>
          </a:bodyPr>
          <a:lstStyle>
            <a:lvl1pPr marL="0" indent="0" algn="ctr">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nb-NO"/>
              <a:t>Klikk for å redigere tekststiler i malen</a:t>
            </a:r>
          </a:p>
        </p:txBody>
      </p:sp>
      <p:sp>
        <p:nvSpPr>
          <p:cNvPr id="3" name="Date Placeholder 2"/>
          <p:cNvSpPr>
            <a:spLocks noGrp="1"/>
          </p:cNvSpPr>
          <p:nvPr>
            <p:ph type="dt" sz="half" idx="10"/>
          </p:nvPr>
        </p:nvSpPr>
        <p:spPr/>
        <p:txBody>
          <a:bodyPr/>
          <a:lstStyle/>
          <a:p>
            <a:pPr>
              <a:defRPr/>
            </a:pPr>
            <a:fld id="{DA9B93BB-BC27-4A9A-9720-444A405D430B}" type="datetime1">
              <a:rPr lang="nb-NO" sz="1050" smtClean="0">
                <a:solidFill>
                  <a:srgbClr val="FFFFFF"/>
                </a:solidFill>
              </a:rPr>
              <a:t>21.07.2021</a:t>
            </a:fld>
            <a:endParaRPr lang="da-DK" sz="1050">
              <a:solidFill>
                <a:srgbClr val="FFFFFF"/>
              </a:solidFill>
            </a:endParaRPr>
          </a:p>
        </p:txBody>
      </p:sp>
      <p:sp>
        <p:nvSpPr>
          <p:cNvPr id="4" name="Footer Placeholder 3"/>
          <p:cNvSpPr>
            <a:spLocks noGrp="1"/>
          </p:cNvSpPr>
          <p:nvPr>
            <p:ph type="ftr" sz="quarter" idx="11"/>
          </p:nvPr>
        </p:nvSpPr>
        <p:spPr/>
        <p:txBody>
          <a:bodyPr/>
          <a:lstStyle/>
          <a:p>
            <a:pPr>
              <a:defRPr/>
            </a:pPr>
            <a:r>
              <a:rPr lang="da-DK" sz="1050">
                <a:solidFill>
                  <a:srgbClr val="FFFFFF"/>
                </a:solidFill>
              </a:rPr>
              <a:t>Natteravnene Fyllingsdalen</a:t>
            </a:r>
          </a:p>
        </p:txBody>
      </p:sp>
      <p:sp>
        <p:nvSpPr>
          <p:cNvPr id="5" name="Slide Number Placeholder 4"/>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22622704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ncho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pPr>
              <a:defRPr/>
            </a:pPr>
            <a:fld id="{C54D2209-D233-4CC6-A7B1-F99265DFED84}" type="datetime1">
              <a:rPr lang="nb-NO" sz="1050" smtClean="0">
                <a:solidFill>
                  <a:srgbClr val="FFFFFF"/>
                </a:solidFill>
              </a:rPr>
              <a:t>21.07.2021</a:t>
            </a:fld>
            <a:endParaRPr lang="da-DK" sz="1050">
              <a:solidFill>
                <a:srgbClr val="FFFFFF"/>
              </a:solidFill>
            </a:endParaRPr>
          </a:p>
        </p:txBody>
      </p:sp>
      <p:sp>
        <p:nvSpPr>
          <p:cNvPr id="5" name="Footer Placeholder 4"/>
          <p:cNvSpPr>
            <a:spLocks noGrp="1"/>
          </p:cNvSpPr>
          <p:nvPr>
            <p:ph type="ftr" sz="quarter" idx="11"/>
          </p:nvPr>
        </p:nvSpPr>
        <p:spPr/>
        <p:txBody>
          <a:bodyPr/>
          <a:lstStyle/>
          <a:p>
            <a:pPr>
              <a:defRPr/>
            </a:pPr>
            <a:r>
              <a:rPr lang="da-DK" sz="1050">
                <a:solidFill>
                  <a:srgbClr val="FFFFFF"/>
                </a:solidFill>
              </a:rPr>
              <a:t>Natteravnene Fyllingsdalen</a:t>
            </a:r>
          </a:p>
        </p:txBody>
      </p:sp>
      <p:sp>
        <p:nvSpPr>
          <p:cNvPr id="6" name="Slide Number Placeholder 5"/>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30452692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3" y="457341"/>
            <a:ext cx="1713365" cy="3887401"/>
          </a:xfrm>
        </p:spPr>
        <p:txBody>
          <a:bodyPr vert="eaVert"/>
          <a:lstStyle>
            <a:lvl1pPr algn="l">
              <a:defRPr/>
            </a:lvl1pPr>
          </a:lstStyle>
          <a:p>
            <a:r>
              <a:rPr lang="nb-NO"/>
              <a:t>Klikk for å redigere tittelstil</a:t>
            </a:r>
            <a:endParaRPr lang="en-US" dirty="0"/>
          </a:p>
        </p:txBody>
      </p:sp>
      <p:sp>
        <p:nvSpPr>
          <p:cNvPr id="3" name="Vertical Text Placeholder 2"/>
          <p:cNvSpPr>
            <a:spLocks noGrp="1"/>
          </p:cNvSpPr>
          <p:nvPr>
            <p:ph type="body" orient="vert" idx="1"/>
          </p:nvPr>
        </p:nvSpPr>
        <p:spPr>
          <a:xfrm>
            <a:off x="685347" y="457341"/>
            <a:ext cx="5937654" cy="3887401"/>
          </a:xfrm>
        </p:spPr>
        <p:txBody>
          <a:bodyPr vert="eaVert" ancho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pPr>
              <a:defRPr/>
            </a:pPr>
            <a:fld id="{50CFBF84-E19F-4622-8360-D02C49A67AC6}" type="datetime1">
              <a:rPr lang="nb-NO" sz="1050" smtClean="0">
                <a:solidFill>
                  <a:srgbClr val="FFFFFF"/>
                </a:solidFill>
              </a:rPr>
              <a:t>21.07.2021</a:t>
            </a:fld>
            <a:endParaRPr lang="da-DK" sz="1050">
              <a:solidFill>
                <a:srgbClr val="FFFFFF"/>
              </a:solidFill>
            </a:endParaRPr>
          </a:p>
        </p:txBody>
      </p:sp>
      <p:sp>
        <p:nvSpPr>
          <p:cNvPr id="5" name="Footer Placeholder 4"/>
          <p:cNvSpPr>
            <a:spLocks noGrp="1"/>
          </p:cNvSpPr>
          <p:nvPr>
            <p:ph type="ftr" sz="quarter" idx="11"/>
          </p:nvPr>
        </p:nvSpPr>
        <p:spPr/>
        <p:txBody>
          <a:bodyPr/>
          <a:lstStyle/>
          <a:p>
            <a:pPr>
              <a:defRPr/>
            </a:pPr>
            <a:r>
              <a:rPr lang="da-DK" sz="1050">
                <a:solidFill>
                  <a:srgbClr val="FFFFFF"/>
                </a:solidFill>
              </a:rPr>
              <a:t>Natteravnene Fyllingsdalen</a:t>
            </a:r>
          </a:p>
        </p:txBody>
      </p:sp>
      <p:sp>
        <p:nvSpPr>
          <p:cNvPr id="6" name="Slide Number Placeholder 5"/>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1020165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4"/>
          <p:cNvSpPr>
            <a:spLocks noGrp="1" noChangeArrowheads="1"/>
          </p:cNvSpPr>
          <p:nvPr>
            <p:ph type="dt" sz="half" idx="10"/>
          </p:nvPr>
        </p:nvSpPr>
        <p:spPr>
          <a:ln/>
        </p:spPr>
        <p:txBody>
          <a:bodyPr/>
          <a:lstStyle>
            <a:lvl1pPr>
              <a:defRPr/>
            </a:lvl1pPr>
          </a:lstStyle>
          <a:p>
            <a:pPr>
              <a:defRPr/>
            </a:pPr>
            <a:endParaRPr lang="da-DK">
              <a:solidFill>
                <a:srgbClr val="FFFFFF"/>
              </a:solidFill>
            </a:endParaRPr>
          </a:p>
        </p:txBody>
      </p:sp>
      <p:sp>
        <p:nvSpPr>
          <p:cNvPr id="4" name="Rectangle 15"/>
          <p:cNvSpPr>
            <a:spLocks noGrp="1" noChangeArrowheads="1"/>
          </p:cNvSpPr>
          <p:nvPr>
            <p:ph type="ftr" sz="quarter" idx="11"/>
          </p:nvPr>
        </p:nvSpPr>
        <p:spPr>
          <a:ln/>
        </p:spPr>
        <p:txBody>
          <a:bodyPr/>
          <a:lstStyle>
            <a:lvl1pPr>
              <a:defRPr/>
            </a:lvl1pPr>
          </a:lstStyle>
          <a:p>
            <a:pPr>
              <a:defRPr/>
            </a:pPr>
            <a:r>
              <a:rPr lang="da-DK">
                <a:solidFill>
                  <a:srgbClr val="FFFFFF"/>
                </a:solidFill>
              </a:rPr>
              <a:t>Natteravnene Bergen Vest </a:t>
            </a:r>
          </a:p>
        </p:txBody>
      </p:sp>
      <p:sp>
        <p:nvSpPr>
          <p:cNvPr id="5" name="Rectangle 16"/>
          <p:cNvSpPr>
            <a:spLocks noGrp="1" noChangeArrowheads="1"/>
          </p:cNvSpPr>
          <p:nvPr>
            <p:ph type="sldNum" sz="quarter" idx="12"/>
          </p:nvPr>
        </p:nvSpPr>
        <p:spPr>
          <a:ln/>
        </p:spPr>
        <p:txBody>
          <a:bodyPr/>
          <a:lstStyle>
            <a:lvl1pPr>
              <a:defRPr/>
            </a:lvl1pPr>
          </a:lstStyle>
          <a:p>
            <a:pPr>
              <a:defRPr/>
            </a:pPr>
            <a:fld id="{2162070B-9D87-4D24-BB99-2D22CE5DAB61}" type="slidenum">
              <a:rPr lang="da-DK">
                <a:solidFill>
                  <a:srgbClr val="FFFFFF"/>
                </a:solidFill>
              </a:rPr>
              <a:pPr>
                <a:defRPr/>
              </a:pPr>
              <a:t>‹#›</a:t>
            </a:fld>
            <a:endParaRPr lang="da-DK">
              <a:solidFill>
                <a:srgbClr val="FFFFFF"/>
              </a:solidFill>
            </a:endParaRPr>
          </a:p>
        </p:txBody>
      </p:sp>
    </p:spTree>
    <p:extLst>
      <p:ext uri="{BB962C8B-B14F-4D97-AF65-F5344CB8AC3E}">
        <p14:creationId xmlns:p14="http://schemas.microsoft.com/office/powerpoint/2010/main" val="21927315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327566"/>
            <a:ext cx="7080026" cy="1372024"/>
          </a:xfrm>
        </p:spPr>
        <p:txBody>
          <a:bodyPr anchor="b">
            <a:normAutofit/>
          </a:bodyPr>
          <a:lstStyle>
            <a:lvl1pPr algn="ctr">
              <a:defRPr sz="4051"/>
            </a:lvl1pPr>
          </a:lstStyle>
          <a:p>
            <a:r>
              <a:rPr lang="nb-NO"/>
              <a:t>Klikk for å redigere tittelstil</a:t>
            </a:r>
            <a:endParaRPr lang="en-US" dirty="0"/>
          </a:p>
        </p:txBody>
      </p:sp>
      <p:sp>
        <p:nvSpPr>
          <p:cNvPr id="3" name="Subtitle 2"/>
          <p:cNvSpPr>
            <a:spLocks noGrp="1"/>
          </p:cNvSpPr>
          <p:nvPr>
            <p:ph type="subTitle" idx="1"/>
          </p:nvPr>
        </p:nvSpPr>
        <p:spPr>
          <a:xfrm>
            <a:off x="1028020" y="2699588"/>
            <a:ext cx="7080026" cy="787643"/>
          </a:xfrm>
        </p:spPr>
        <p:txBody>
          <a:bodyPr anchor="t"/>
          <a:lstStyle>
            <a:lvl1pPr marL="0" indent="0" algn="ctr">
              <a:buNone/>
              <a:defRPr>
                <a:solidFill>
                  <a:schemeClr val="tx1"/>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pPr>
              <a:defRPr/>
            </a:pPr>
            <a:fld id="{1E273A12-BCB2-4F8B-B73A-8251F3F3F2D5}" type="datetime1">
              <a:rPr lang="nb-NO" sz="1050" smtClean="0">
                <a:solidFill>
                  <a:srgbClr val="FFFFFF"/>
                </a:solidFill>
              </a:rPr>
              <a:t>21.07.2021</a:t>
            </a:fld>
            <a:endParaRPr lang="da-DK" sz="1050">
              <a:solidFill>
                <a:srgbClr val="FFFFFF"/>
              </a:solidFill>
            </a:endParaRPr>
          </a:p>
        </p:txBody>
      </p:sp>
      <p:sp>
        <p:nvSpPr>
          <p:cNvPr id="5" name="Footer Placeholder 4"/>
          <p:cNvSpPr>
            <a:spLocks noGrp="1"/>
          </p:cNvSpPr>
          <p:nvPr>
            <p:ph type="ftr" sz="quarter" idx="11"/>
          </p:nvPr>
        </p:nvSpPr>
        <p:spPr/>
        <p:txBody>
          <a:bodyPr/>
          <a:lstStyle/>
          <a:p>
            <a:pPr>
              <a:defRPr/>
            </a:pPr>
            <a:r>
              <a:rPr lang="da-DK" sz="1050">
                <a:solidFill>
                  <a:srgbClr val="FFFFFF"/>
                </a:solidFill>
              </a:rPr>
              <a:t>Natteravnene Fyllingsdalen</a:t>
            </a:r>
          </a:p>
        </p:txBody>
      </p:sp>
      <p:sp>
        <p:nvSpPr>
          <p:cNvPr id="6" name="Slide Number Placeholder 5"/>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35238799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pPr>
              <a:defRPr/>
            </a:pPr>
            <a:fld id="{D7405C34-1BFB-4892-BD36-369FE3F303DB}" type="datetime1">
              <a:rPr lang="nb-NO" sz="1050" smtClean="0">
                <a:solidFill>
                  <a:srgbClr val="FFFFFF"/>
                </a:solidFill>
              </a:rPr>
              <a:t>21.07.2021</a:t>
            </a:fld>
            <a:endParaRPr lang="da-DK" sz="1050">
              <a:solidFill>
                <a:srgbClr val="FFFFFF"/>
              </a:solidFill>
            </a:endParaRPr>
          </a:p>
        </p:txBody>
      </p:sp>
      <p:sp>
        <p:nvSpPr>
          <p:cNvPr id="5" name="Footer Placeholder 4"/>
          <p:cNvSpPr>
            <a:spLocks noGrp="1"/>
          </p:cNvSpPr>
          <p:nvPr>
            <p:ph type="ftr" sz="quarter" idx="11"/>
          </p:nvPr>
        </p:nvSpPr>
        <p:spPr/>
        <p:txBody>
          <a:bodyPr/>
          <a:lstStyle/>
          <a:p>
            <a:pPr>
              <a:defRPr/>
            </a:pPr>
            <a:r>
              <a:rPr lang="da-DK" sz="1050">
                <a:solidFill>
                  <a:srgbClr val="FFFFFF"/>
                </a:solidFill>
              </a:rPr>
              <a:t>Natteravnene Fyllingsdalen</a:t>
            </a:r>
          </a:p>
        </p:txBody>
      </p:sp>
      <p:sp>
        <p:nvSpPr>
          <p:cNvPr id="6" name="Slide Number Placeholder 5"/>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28713352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971552" y="1321209"/>
            <a:ext cx="7192913" cy="1372033"/>
          </a:xfrm>
        </p:spPr>
        <p:txBody>
          <a:bodyPr anchor="b"/>
          <a:lstStyle>
            <a:lvl1pPr algn="ctr">
              <a:defRPr sz="3001" b="0" cap="none"/>
            </a:lvl1pPr>
          </a:lstStyle>
          <a:p>
            <a:r>
              <a:rPr lang="nb-NO"/>
              <a:t>Klikk for å redigere tittelstil</a:t>
            </a:r>
            <a:endParaRPr lang="en-US" dirty="0"/>
          </a:p>
        </p:txBody>
      </p:sp>
      <p:sp>
        <p:nvSpPr>
          <p:cNvPr id="3" name="Text Placeholder 2"/>
          <p:cNvSpPr>
            <a:spLocks noGrp="1"/>
          </p:cNvSpPr>
          <p:nvPr>
            <p:ph type="body" idx="1"/>
          </p:nvPr>
        </p:nvSpPr>
        <p:spPr>
          <a:xfrm>
            <a:off x="971552" y="2693241"/>
            <a:ext cx="7192913" cy="1130639"/>
          </a:xfrm>
        </p:spPr>
        <p:txBody>
          <a:bodyPr anchor="t"/>
          <a:lstStyle>
            <a:lvl1pPr marL="0" indent="0" algn="ctr">
              <a:buNone/>
              <a:defRPr sz="1500">
                <a:solidFill>
                  <a:schemeClr val="tx1"/>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pPr>
              <a:defRPr/>
            </a:pPr>
            <a:fld id="{79BED32B-E7A9-46FF-AAA4-3E44DDC69DCB}" type="datetime1">
              <a:rPr lang="nb-NO" sz="1050" smtClean="0">
                <a:solidFill>
                  <a:srgbClr val="FFFFFF"/>
                </a:solidFill>
              </a:rPr>
              <a:t>21.07.2021</a:t>
            </a:fld>
            <a:endParaRPr lang="da-DK" sz="1050">
              <a:solidFill>
                <a:srgbClr val="FFFFFF"/>
              </a:solidFill>
            </a:endParaRPr>
          </a:p>
        </p:txBody>
      </p:sp>
      <p:sp>
        <p:nvSpPr>
          <p:cNvPr id="5" name="Footer Placeholder 4"/>
          <p:cNvSpPr>
            <a:spLocks noGrp="1"/>
          </p:cNvSpPr>
          <p:nvPr>
            <p:ph type="ftr" sz="quarter" idx="11"/>
          </p:nvPr>
        </p:nvSpPr>
        <p:spPr/>
        <p:txBody>
          <a:bodyPr/>
          <a:lstStyle/>
          <a:p>
            <a:pPr>
              <a:defRPr/>
            </a:pPr>
            <a:r>
              <a:rPr lang="da-DK" sz="1050">
                <a:solidFill>
                  <a:srgbClr val="FFFFFF"/>
                </a:solidFill>
              </a:rPr>
              <a:t>Natteravnene Fyllingsdalen</a:t>
            </a:r>
          </a:p>
        </p:txBody>
      </p:sp>
      <p:sp>
        <p:nvSpPr>
          <p:cNvPr id="6" name="Slide Number Placeholder 5"/>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6867528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685348" y="1299738"/>
            <a:ext cx="3795373" cy="3045002"/>
          </a:xfrm>
        </p:spPr>
        <p:txBody>
          <a:bodyPr anchor="t">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4652170" y="1299739"/>
            <a:ext cx="3798499" cy="3045003"/>
          </a:xfrm>
        </p:spPr>
        <p:txBody>
          <a:bodyPr anchor="t">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pPr>
              <a:defRPr/>
            </a:pPr>
            <a:fld id="{08AA879E-2A03-48D9-8DE1-0F9309D6297A}" type="datetime1">
              <a:rPr lang="nb-NO" sz="1050" smtClean="0">
                <a:solidFill>
                  <a:srgbClr val="FFFFFF"/>
                </a:solidFill>
              </a:rPr>
              <a:t>21.07.2021</a:t>
            </a:fld>
            <a:endParaRPr lang="da-DK" sz="1050">
              <a:solidFill>
                <a:srgbClr val="FFFFFF"/>
              </a:solidFill>
            </a:endParaRPr>
          </a:p>
        </p:txBody>
      </p:sp>
      <p:sp>
        <p:nvSpPr>
          <p:cNvPr id="6" name="Footer Placeholder 5"/>
          <p:cNvSpPr>
            <a:spLocks noGrp="1"/>
          </p:cNvSpPr>
          <p:nvPr>
            <p:ph type="ftr" sz="quarter" idx="11"/>
          </p:nvPr>
        </p:nvSpPr>
        <p:spPr/>
        <p:txBody>
          <a:bodyPr/>
          <a:lstStyle/>
          <a:p>
            <a:pPr>
              <a:defRPr/>
            </a:pPr>
            <a:r>
              <a:rPr lang="da-DK" sz="1050">
                <a:solidFill>
                  <a:srgbClr val="FFFFFF"/>
                </a:solidFill>
              </a:rPr>
              <a:t>Natteravnene Fyllingsdalen</a:t>
            </a:r>
          </a:p>
        </p:txBody>
      </p:sp>
      <p:sp>
        <p:nvSpPr>
          <p:cNvPr id="7" name="Slide Number Placeholder 6"/>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20132847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6" y="1328153"/>
            <a:ext cx="3787423" cy="3085667"/>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6" y="1328153"/>
            <a:ext cx="3787423" cy="3085667"/>
          </a:xfrm>
          <a:prstGeom prst="rect">
            <a:avLst/>
          </a:prstGeom>
        </p:spPr>
      </p:pic>
      <p:sp>
        <p:nvSpPr>
          <p:cNvPr id="2" name="Title 1"/>
          <p:cNvSpPr>
            <a:spLocks noGrp="1"/>
          </p:cNvSpPr>
          <p:nvPr>
            <p:ph type="title"/>
          </p:nvPr>
        </p:nvSpPr>
        <p:spPr/>
        <p:txBody>
          <a:bodyPr/>
          <a:lstStyle>
            <a:lvl1pPr>
              <a:defRPr/>
            </a:lvl1pPr>
          </a:lstStyle>
          <a:p>
            <a:r>
              <a:rPr lang="nb-NO"/>
              <a:t>Klikk for å redigere tittelstil</a:t>
            </a:r>
            <a:endParaRPr lang="en-US" dirty="0"/>
          </a:p>
        </p:txBody>
      </p:sp>
      <p:sp>
        <p:nvSpPr>
          <p:cNvPr id="3" name="Text Placeholder 2"/>
          <p:cNvSpPr>
            <a:spLocks noGrp="1"/>
          </p:cNvSpPr>
          <p:nvPr>
            <p:ph type="body" idx="1"/>
          </p:nvPr>
        </p:nvSpPr>
        <p:spPr>
          <a:xfrm>
            <a:off x="754404" y="1376866"/>
            <a:ext cx="3657258" cy="408789"/>
          </a:xfrm>
        </p:spPr>
        <p:txBody>
          <a:bodyPr anchor="b">
            <a:noAutofit/>
          </a:bodyPr>
          <a:lstStyle>
            <a:lvl1pPr marL="0" indent="0" algn="ctr">
              <a:buNone/>
              <a:defRPr sz="1800"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nb-NO"/>
              <a:t>Klikk for å redigere tekststiler i malen</a:t>
            </a:r>
          </a:p>
        </p:txBody>
      </p:sp>
      <p:sp>
        <p:nvSpPr>
          <p:cNvPr id="4" name="Content Placeholder 3"/>
          <p:cNvSpPr>
            <a:spLocks noGrp="1"/>
          </p:cNvSpPr>
          <p:nvPr>
            <p:ph sz="half" idx="2"/>
          </p:nvPr>
        </p:nvSpPr>
        <p:spPr>
          <a:xfrm>
            <a:off x="754404" y="1785655"/>
            <a:ext cx="3657258" cy="2559087"/>
          </a:xfrm>
        </p:spPr>
        <p:txBody>
          <a:bodyPr anchor="t">
            <a:normAutofit/>
          </a:bodyPr>
          <a:lstStyle>
            <a:lvl1pPr>
              <a:defRPr sz="1350"/>
            </a:lvl1pPr>
            <a:lvl2pPr>
              <a:defRPr sz="1200"/>
            </a:lvl2pPr>
            <a:lvl3pPr>
              <a:defRPr sz="1050"/>
            </a:lvl3pPr>
            <a:lvl4pPr>
              <a:defRPr sz="900"/>
            </a:lvl4pPr>
            <a:lvl5pPr>
              <a:defRPr sz="9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4721225" y="1376867"/>
            <a:ext cx="3671498" cy="408788"/>
          </a:xfrm>
        </p:spPr>
        <p:txBody>
          <a:bodyPr anchor="b">
            <a:noAutofit/>
          </a:bodyPr>
          <a:lstStyle>
            <a:lvl1pPr marL="0" indent="0" algn="ctr">
              <a:buNone/>
              <a:defRPr sz="1800"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nb-NO"/>
              <a:t>Klikk for å redigere tekststiler i malen</a:t>
            </a:r>
          </a:p>
        </p:txBody>
      </p:sp>
      <p:sp>
        <p:nvSpPr>
          <p:cNvPr id="6" name="Content Placeholder 5"/>
          <p:cNvSpPr>
            <a:spLocks noGrp="1"/>
          </p:cNvSpPr>
          <p:nvPr>
            <p:ph sz="quarter" idx="4"/>
          </p:nvPr>
        </p:nvSpPr>
        <p:spPr>
          <a:xfrm>
            <a:off x="4721225" y="1785655"/>
            <a:ext cx="3671498" cy="2559087"/>
          </a:xfrm>
        </p:spPr>
        <p:txBody>
          <a:bodyPr anchor="t">
            <a:normAutofit/>
          </a:bodyPr>
          <a:lstStyle>
            <a:lvl1pPr>
              <a:defRPr sz="1350"/>
            </a:lvl1pPr>
            <a:lvl2pPr>
              <a:defRPr sz="1200"/>
            </a:lvl2pPr>
            <a:lvl3pPr>
              <a:defRPr sz="1050"/>
            </a:lvl3pPr>
            <a:lvl4pPr>
              <a:defRPr sz="900"/>
            </a:lvl4pPr>
            <a:lvl5pPr>
              <a:defRPr sz="9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pPr>
              <a:defRPr/>
            </a:pPr>
            <a:fld id="{67E4E20F-6D29-4C69-8550-178AA11FF2CD}" type="datetime1">
              <a:rPr lang="nb-NO" sz="1050" smtClean="0">
                <a:solidFill>
                  <a:srgbClr val="FFFFFF"/>
                </a:solidFill>
              </a:rPr>
              <a:t>21.07.2021</a:t>
            </a:fld>
            <a:endParaRPr lang="da-DK" sz="1050">
              <a:solidFill>
                <a:srgbClr val="FFFFFF"/>
              </a:solidFill>
            </a:endParaRPr>
          </a:p>
        </p:txBody>
      </p:sp>
      <p:sp>
        <p:nvSpPr>
          <p:cNvPr id="8" name="Footer Placeholder 7"/>
          <p:cNvSpPr>
            <a:spLocks noGrp="1"/>
          </p:cNvSpPr>
          <p:nvPr>
            <p:ph type="ftr" sz="quarter" idx="11"/>
          </p:nvPr>
        </p:nvSpPr>
        <p:spPr/>
        <p:txBody>
          <a:bodyPr/>
          <a:lstStyle/>
          <a:p>
            <a:pPr>
              <a:defRPr/>
            </a:pPr>
            <a:r>
              <a:rPr lang="da-DK" sz="1050">
                <a:solidFill>
                  <a:srgbClr val="FFFFFF"/>
                </a:solidFill>
              </a:rPr>
              <a:t>Natteravnene Fyllingsdalen</a:t>
            </a:r>
          </a:p>
        </p:txBody>
      </p:sp>
      <p:sp>
        <p:nvSpPr>
          <p:cNvPr id="9" name="Slide Number Placeholder 8"/>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17777285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pPr>
              <a:defRPr/>
            </a:pPr>
            <a:fld id="{450914F8-8881-4E8D-BF65-41A9D817EE96}" type="datetime1">
              <a:rPr lang="nb-NO" sz="1050" smtClean="0">
                <a:solidFill>
                  <a:srgbClr val="FFFFFF"/>
                </a:solidFill>
              </a:rPr>
              <a:t>21.07.2021</a:t>
            </a:fld>
            <a:endParaRPr lang="da-DK" sz="1050">
              <a:solidFill>
                <a:srgbClr val="FFFFFF"/>
              </a:solidFill>
            </a:endParaRPr>
          </a:p>
        </p:txBody>
      </p:sp>
      <p:sp>
        <p:nvSpPr>
          <p:cNvPr id="4" name="Footer Placeholder 3"/>
          <p:cNvSpPr>
            <a:spLocks noGrp="1"/>
          </p:cNvSpPr>
          <p:nvPr>
            <p:ph type="ftr" sz="quarter" idx="11"/>
          </p:nvPr>
        </p:nvSpPr>
        <p:spPr/>
        <p:txBody>
          <a:bodyPr/>
          <a:lstStyle/>
          <a:p>
            <a:pPr>
              <a:defRPr/>
            </a:pPr>
            <a:r>
              <a:rPr lang="da-DK" sz="1050">
                <a:solidFill>
                  <a:srgbClr val="FFFFFF"/>
                </a:solidFill>
              </a:rPr>
              <a:t>Natteravnene Fyllingsdalen</a:t>
            </a:r>
          </a:p>
        </p:txBody>
      </p:sp>
      <p:sp>
        <p:nvSpPr>
          <p:cNvPr id="5" name="Slide Number Placeholder 4"/>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16767161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00D73D7-0B77-4A53-85AC-51F00C8C880A}" type="datetime1">
              <a:rPr lang="nb-NO" sz="1050" smtClean="0">
                <a:solidFill>
                  <a:srgbClr val="FFFFFF"/>
                </a:solidFill>
              </a:rPr>
              <a:t>21.07.2021</a:t>
            </a:fld>
            <a:endParaRPr lang="da-DK" sz="1050">
              <a:solidFill>
                <a:srgbClr val="FFFFFF"/>
              </a:solidFill>
            </a:endParaRPr>
          </a:p>
        </p:txBody>
      </p:sp>
      <p:sp>
        <p:nvSpPr>
          <p:cNvPr id="3" name="Footer Placeholder 2"/>
          <p:cNvSpPr>
            <a:spLocks noGrp="1"/>
          </p:cNvSpPr>
          <p:nvPr>
            <p:ph type="ftr" sz="quarter" idx="11"/>
          </p:nvPr>
        </p:nvSpPr>
        <p:spPr/>
        <p:txBody>
          <a:bodyPr/>
          <a:lstStyle/>
          <a:p>
            <a:pPr>
              <a:defRPr/>
            </a:pPr>
            <a:r>
              <a:rPr lang="da-DK" sz="1050">
                <a:solidFill>
                  <a:srgbClr val="FFFFFF"/>
                </a:solidFill>
              </a:rPr>
              <a:t>Natteravnene Fyllingsdalen</a:t>
            </a:r>
          </a:p>
        </p:txBody>
      </p:sp>
      <p:sp>
        <p:nvSpPr>
          <p:cNvPr id="4" name="Slide Number Placeholder 3"/>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25078709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685348" y="457341"/>
            <a:ext cx="2780167" cy="1366860"/>
          </a:xfrm>
        </p:spPr>
        <p:txBody>
          <a:bodyPr anchor="b">
            <a:normAutofit/>
          </a:bodyPr>
          <a:lstStyle>
            <a:lvl1pPr algn="ctr">
              <a:defRPr sz="1800" b="0"/>
            </a:lvl1pPr>
          </a:lstStyle>
          <a:p>
            <a:r>
              <a:rPr lang="nb-NO"/>
              <a:t>Klikk for å redigere tittelstil</a:t>
            </a:r>
            <a:endParaRPr lang="en-US" dirty="0"/>
          </a:p>
        </p:txBody>
      </p:sp>
      <p:sp>
        <p:nvSpPr>
          <p:cNvPr id="3" name="Content Placeholder 2"/>
          <p:cNvSpPr>
            <a:spLocks noGrp="1"/>
          </p:cNvSpPr>
          <p:nvPr>
            <p:ph idx="1"/>
          </p:nvPr>
        </p:nvSpPr>
        <p:spPr>
          <a:xfrm>
            <a:off x="3641726" y="457341"/>
            <a:ext cx="4808943" cy="3887400"/>
          </a:xfr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685348" y="1824202"/>
            <a:ext cx="2780167" cy="2520539"/>
          </a:xfrm>
        </p:spPr>
        <p:txBody>
          <a:bodyPr anchor="t">
            <a:normAutofit/>
          </a:bodyPr>
          <a:lstStyle>
            <a:lvl1pPr marL="0" indent="0" algn="ctr">
              <a:buNone/>
              <a:defRPr sz="12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B1DC469B-3A67-4402-A482-65B0013243EA}" type="datetime1">
              <a:rPr lang="nb-NO" smtClean="0"/>
              <a:t>21.07.2021</a:t>
            </a:fld>
            <a:endParaRPr lang="en-US" dirty="0"/>
          </a:p>
        </p:txBody>
      </p:sp>
      <p:sp>
        <p:nvSpPr>
          <p:cNvPr id="6" name="Footer Placeholder 5"/>
          <p:cNvSpPr>
            <a:spLocks noGrp="1"/>
          </p:cNvSpPr>
          <p:nvPr>
            <p:ph type="ftr" sz="quarter" idx="11"/>
          </p:nvPr>
        </p:nvSpPr>
        <p:spPr/>
        <p:txBody>
          <a:bodyPr/>
          <a:lstStyle/>
          <a:p>
            <a:r>
              <a:rPr lang="en-US"/>
              <a:t>Natteravnene Fyllingsdalen</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950707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457584"/>
            <a:ext cx="3428146" cy="3905309"/>
          </a:xfrm>
          <a:prstGeom prst="rect">
            <a:avLst/>
          </a:prstGeom>
        </p:spPr>
      </p:pic>
      <p:sp>
        <p:nvSpPr>
          <p:cNvPr id="2" name="Title 1"/>
          <p:cNvSpPr>
            <a:spLocks noGrp="1"/>
          </p:cNvSpPr>
          <p:nvPr>
            <p:ph type="title"/>
          </p:nvPr>
        </p:nvSpPr>
        <p:spPr>
          <a:xfrm>
            <a:off x="685347" y="457584"/>
            <a:ext cx="3924676" cy="1372427"/>
          </a:xfrm>
        </p:spPr>
        <p:txBody>
          <a:bodyPr anchor="b">
            <a:noAutofit/>
          </a:bodyPr>
          <a:lstStyle>
            <a:lvl1pPr algn="ctr">
              <a:defRPr sz="2401" b="0"/>
            </a:lvl1pPr>
          </a:lstStyle>
          <a:p>
            <a:r>
              <a:rPr lang="nb-NO"/>
              <a:t>Klikk for å redigere tittelstil</a:t>
            </a:r>
            <a:endParaRPr lang="en-US" dirty="0"/>
          </a:p>
        </p:txBody>
      </p:sp>
      <p:sp>
        <p:nvSpPr>
          <p:cNvPr id="3" name="Picture Placeholder 2"/>
          <p:cNvSpPr>
            <a:spLocks noGrp="1" noChangeAspect="1"/>
          </p:cNvSpPr>
          <p:nvPr>
            <p:ph type="pic" idx="1"/>
          </p:nvPr>
        </p:nvSpPr>
        <p:spPr>
          <a:xfrm>
            <a:off x="4976729" y="558164"/>
            <a:ext cx="3165375" cy="3685754"/>
          </a:xfrm>
          <a:effectLst>
            <a:outerShdw blurRad="38100" dist="25400" dir="4440000">
              <a:srgbClr val="000000">
                <a:alpha val="36000"/>
              </a:srgbClr>
            </a:outerShdw>
          </a:effectLst>
        </p:spPr>
        <p:txBody>
          <a:bodyPr anchor="t">
            <a:normAutofit/>
          </a:bodyPr>
          <a:lstStyle>
            <a:lvl1pPr marL="0" indent="0" algn="ctr">
              <a:buNone/>
              <a:defRPr sz="1200"/>
            </a:lvl1pPr>
            <a:lvl2pPr marL="342991" indent="0">
              <a:buNone/>
              <a:defRPr sz="1200"/>
            </a:lvl2pPr>
            <a:lvl3pPr marL="685983" indent="0">
              <a:buNone/>
              <a:defRPr sz="1200"/>
            </a:lvl3pPr>
            <a:lvl4pPr marL="1028974" indent="0">
              <a:buNone/>
              <a:defRPr sz="1200"/>
            </a:lvl4pPr>
            <a:lvl5pPr marL="1371966" indent="0">
              <a:buNone/>
              <a:defRPr sz="1200"/>
            </a:lvl5pPr>
            <a:lvl6pPr marL="1714957" indent="0">
              <a:buNone/>
              <a:defRPr sz="1200"/>
            </a:lvl6pPr>
            <a:lvl7pPr marL="2057949" indent="0">
              <a:buNone/>
              <a:defRPr sz="1200"/>
            </a:lvl7pPr>
            <a:lvl8pPr marL="2400940" indent="0">
              <a:buNone/>
              <a:defRPr sz="1200"/>
            </a:lvl8pPr>
            <a:lvl9pPr marL="2743932" indent="0">
              <a:buNone/>
              <a:defRPr sz="1200"/>
            </a:lvl9pPr>
          </a:lstStyle>
          <a:p>
            <a:r>
              <a:rPr lang="nb-NO"/>
              <a:t>Klikk på ikonet for å legge til et bilde</a:t>
            </a:r>
            <a:endParaRPr lang="en-US" dirty="0"/>
          </a:p>
        </p:txBody>
      </p:sp>
      <p:sp>
        <p:nvSpPr>
          <p:cNvPr id="4" name="Text Placeholder 3"/>
          <p:cNvSpPr>
            <a:spLocks noGrp="1"/>
          </p:cNvSpPr>
          <p:nvPr>
            <p:ph type="body" sz="half" idx="2"/>
          </p:nvPr>
        </p:nvSpPr>
        <p:spPr>
          <a:xfrm>
            <a:off x="685347" y="1830011"/>
            <a:ext cx="3924676" cy="2532882"/>
          </a:xfrm>
        </p:spPr>
        <p:txBody>
          <a:bodyPr anchor="t">
            <a:normAutofit/>
          </a:bodyPr>
          <a:lstStyle>
            <a:lvl1pPr marL="0" indent="0" algn="ctr">
              <a:buNone/>
              <a:defRPr sz="12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604D194E-3AAB-4541-8388-D99A93D2B890}" type="datetime1">
              <a:rPr lang="nb-NO" smtClean="0"/>
              <a:t>21.07.2021</a:t>
            </a:fld>
            <a:endParaRPr lang="en-US" dirty="0"/>
          </a:p>
        </p:txBody>
      </p:sp>
      <p:sp>
        <p:nvSpPr>
          <p:cNvPr id="6" name="Footer Placeholder 5"/>
          <p:cNvSpPr>
            <a:spLocks noGrp="1"/>
          </p:cNvSpPr>
          <p:nvPr>
            <p:ph type="ftr" sz="quarter" idx="11"/>
          </p:nvPr>
        </p:nvSpPr>
        <p:spPr/>
        <p:txBody>
          <a:bodyPr/>
          <a:lstStyle/>
          <a:p>
            <a:r>
              <a:rPr lang="en-US"/>
              <a:t>Natteravnene Fyllingsdalen</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730418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abilde med bildetekst">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405189"/>
            <a:ext cx="7656010" cy="2876668"/>
          </a:xfrm>
          <a:prstGeom prst="rect">
            <a:avLst/>
          </a:prstGeom>
        </p:spPr>
      </p:pic>
      <p:sp>
        <p:nvSpPr>
          <p:cNvPr id="2" name="Title 1"/>
          <p:cNvSpPr>
            <a:spLocks noGrp="1"/>
          </p:cNvSpPr>
          <p:nvPr>
            <p:ph type="title"/>
          </p:nvPr>
        </p:nvSpPr>
        <p:spPr>
          <a:xfrm>
            <a:off x="685355" y="3424998"/>
            <a:ext cx="7766495" cy="407730"/>
          </a:xfrm>
        </p:spPr>
        <p:txBody>
          <a:bodyPr anchor="b">
            <a:normAutofit/>
          </a:bodyPr>
          <a:lstStyle>
            <a:lvl1pPr algn="ctr">
              <a:defRPr sz="2101"/>
            </a:lvl1pPr>
          </a:lstStyle>
          <a:p>
            <a:r>
              <a:rPr lang="nb-NO"/>
              <a:t>Klikk for å redigere tittelstil</a:t>
            </a:r>
            <a:endParaRPr lang="en-US" dirty="0"/>
          </a:p>
        </p:txBody>
      </p:sp>
      <p:sp>
        <p:nvSpPr>
          <p:cNvPr id="3" name="Picture Placeholder 2"/>
          <p:cNvSpPr>
            <a:spLocks noGrp="1" noChangeAspect="1"/>
          </p:cNvSpPr>
          <p:nvPr>
            <p:ph type="pic" idx="1"/>
          </p:nvPr>
        </p:nvSpPr>
        <p:spPr>
          <a:xfrm>
            <a:off x="926217" y="521419"/>
            <a:ext cx="7285600" cy="2645070"/>
          </a:xfrm>
          <a:effectLst>
            <a:outerShdw blurRad="38100" dist="25400" dir="4440000">
              <a:srgbClr val="000000">
                <a:alpha val="36000"/>
              </a:srgbClr>
            </a:outerShdw>
          </a:effectLst>
        </p:spPr>
        <p:txBody>
          <a:bodyPr anchor="t">
            <a:normAutofit/>
          </a:bodyPr>
          <a:lstStyle>
            <a:lvl1pPr marL="0" indent="0" algn="ctr">
              <a:buNone/>
              <a:defRPr sz="1500"/>
            </a:lvl1pPr>
            <a:lvl2pPr marL="342991" indent="0">
              <a:buNone/>
              <a:defRPr sz="1500"/>
            </a:lvl2pPr>
            <a:lvl3pPr marL="685983" indent="0">
              <a:buNone/>
              <a:defRPr sz="15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nb-NO"/>
              <a:t>Klikk på ikonet for å legge til et bilde</a:t>
            </a:r>
            <a:endParaRPr lang="en-US" dirty="0"/>
          </a:p>
        </p:txBody>
      </p:sp>
      <p:sp>
        <p:nvSpPr>
          <p:cNvPr id="4" name="Text Placeholder 3"/>
          <p:cNvSpPr>
            <a:spLocks noGrp="1"/>
          </p:cNvSpPr>
          <p:nvPr>
            <p:ph type="body" sz="half" idx="2"/>
          </p:nvPr>
        </p:nvSpPr>
        <p:spPr>
          <a:xfrm>
            <a:off x="685346" y="3832729"/>
            <a:ext cx="7765322" cy="512012"/>
          </a:xfrm>
        </p:spPr>
        <p:txBody>
          <a:bodyPr anchor="t"/>
          <a:lstStyle>
            <a:lvl1pPr marL="0" indent="0" algn="ctr">
              <a:buNone/>
              <a:defRPr sz="1200"/>
            </a:lvl1pPr>
            <a:lvl2pPr marL="342991" indent="0">
              <a:buNone/>
              <a:defRPr sz="1050"/>
            </a:lvl2pPr>
            <a:lvl3pPr marL="685983" indent="0">
              <a:buNone/>
              <a:defRPr sz="900"/>
            </a:lvl3pPr>
            <a:lvl4pPr marL="1028974" indent="0">
              <a:buNone/>
              <a:defRPr sz="750"/>
            </a:lvl4pPr>
            <a:lvl5pPr marL="1371966" indent="0">
              <a:buNone/>
              <a:defRPr sz="750"/>
            </a:lvl5pPr>
            <a:lvl6pPr marL="1714957" indent="0">
              <a:buNone/>
              <a:defRPr sz="750"/>
            </a:lvl6pPr>
            <a:lvl7pPr marL="2057949" indent="0">
              <a:buNone/>
              <a:defRPr sz="750"/>
            </a:lvl7pPr>
            <a:lvl8pPr marL="2400940" indent="0">
              <a:buNone/>
              <a:defRPr sz="750"/>
            </a:lvl8pPr>
            <a:lvl9pPr marL="2743932" indent="0">
              <a:buNone/>
              <a:defRPr sz="750"/>
            </a:lvl9pPr>
          </a:lstStyle>
          <a:p>
            <a:pPr lvl="0"/>
            <a:r>
              <a:rPr lang="nb-NO"/>
              <a:t>Klikk for å redigere tekststiler i malen</a:t>
            </a:r>
          </a:p>
        </p:txBody>
      </p:sp>
      <p:sp>
        <p:nvSpPr>
          <p:cNvPr id="5" name="Date Placeholder 4"/>
          <p:cNvSpPr>
            <a:spLocks noGrp="1"/>
          </p:cNvSpPr>
          <p:nvPr>
            <p:ph type="dt" sz="half" idx="10"/>
          </p:nvPr>
        </p:nvSpPr>
        <p:spPr/>
        <p:txBody>
          <a:bodyPr/>
          <a:lstStyle/>
          <a:p>
            <a:pPr>
              <a:defRPr/>
            </a:pPr>
            <a:fld id="{0D269319-875D-48A3-865A-D43B4DB79FC3}" type="datetime1">
              <a:rPr lang="nb-NO" sz="1050" smtClean="0">
                <a:solidFill>
                  <a:srgbClr val="FFFFFF"/>
                </a:solidFill>
              </a:rPr>
              <a:t>21.07.2021</a:t>
            </a:fld>
            <a:endParaRPr lang="da-DK" sz="1050">
              <a:solidFill>
                <a:srgbClr val="FFFFFF"/>
              </a:solidFill>
            </a:endParaRPr>
          </a:p>
        </p:txBody>
      </p:sp>
      <p:sp>
        <p:nvSpPr>
          <p:cNvPr id="6" name="Footer Placeholder 5"/>
          <p:cNvSpPr>
            <a:spLocks noGrp="1"/>
          </p:cNvSpPr>
          <p:nvPr>
            <p:ph type="ftr" sz="quarter" idx="11"/>
          </p:nvPr>
        </p:nvSpPr>
        <p:spPr/>
        <p:txBody>
          <a:bodyPr/>
          <a:lstStyle/>
          <a:p>
            <a:pPr>
              <a:defRPr/>
            </a:pPr>
            <a:r>
              <a:rPr lang="da-DK" sz="1050">
                <a:solidFill>
                  <a:srgbClr val="FFFFFF"/>
                </a:solidFill>
              </a:rPr>
              <a:t>Natteravnene Fyllingsdalen</a:t>
            </a:r>
          </a:p>
        </p:txBody>
      </p:sp>
      <p:sp>
        <p:nvSpPr>
          <p:cNvPr id="7" name="Slide Number Placeholder 6"/>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1283889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endParaRPr lang="da-DK">
              <a:solidFill>
                <a:srgbClr val="FFFFFF"/>
              </a:solidFill>
            </a:endParaRPr>
          </a:p>
        </p:txBody>
      </p:sp>
      <p:sp>
        <p:nvSpPr>
          <p:cNvPr id="3" name="Rectangle 15"/>
          <p:cNvSpPr>
            <a:spLocks noGrp="1" noChangeArrowheads="1"/>
          </p:cNvSpPr>
          <p:nvPr>
            <p:ph type="ftr" sz="quarter" idx="11"/>
          </p:nvPr>
        </p:nvSpPr>
        <p:spPr>
          <a:ln/>
        </p:spPr>
        <p:txBody>
          <a:bodyPr/>
          <a:lstStyle>
            <a:lvl1pPr>
              <a:defRPr/>
            </a:lvl1pPr>
          </a:lstStyle>
          <a:p>
            <a:pPr>
              <a:defRPr/>
            </a:pPr>
            <a:r>
              <a:rPr lang="da-DK">
                <a:solidFill>
                  <a:srgbClr val="FFFFFF"/>
                </a:solidFill>
              </a:rPr>
              <a:t>Natteravnene Bergen Vest </a:t>
            </a:r>
          </a:p>
        </p:txBody>
      </p:sp>
      <p:sp>
        <p:nvSpPr>
          <p:cNvPr id="4" name="Rectangle 16"/>
          <p:cNvSpPr>
            <a:spLocks noGrp="1" noChangeArrowheads="1"/>
          </p:cNvSpPr>
          <p:nvPr>
            <p:ph type="sldNum" sz="quarter" idx="12"/>
          </p:nvPr>
        </p:nvSpPr>
        <p:spPr>
          <a:ln/>
        </p:spPr>
        <p:txBody>
          <a:bodyPr/>
          <a:lstStyle>
            <a:lvl1pPr>
              <a:defRPr/>
            </a:lvl1pPr>
          </a:lstStyle>
          <a:p>
            <a:pPr>
              <a:defRPr/>
            </a:pPr>
            <a:fld id="{C83980D7-0D74-42E4-8FE2-CC40300294D5}" type="slidenum">
              <a:rPr lang="da-DK">
                <a:solidFill>
                  <a:srgbClr val="FFFFFF"/>
                </a:solidFill>
              </a:rPr>
              <a:pPr>
                <a:defRPr/>
              </a:pPr>
              <a:t>‹#›</a:t>
            </a:fld>
            <a:endParaRPr lang="da-DK">
              <a:solidFill>
                <a:srgbClr val="FFFFFF"/>
              </a:solidFill>
            </a:endParaRPr>
          </a:p>
        </p:txBody>
      </p:sp>
    </p:spTree>
    <p:extLst>
      <p:ext uri="{BB962C8B-B14F-4D97-AF65-F5344CB8AC3E}">
        <p14:creationId xmlns:p14="http://schemas.microsoft.com/office/powerpoint/2010/main" val="12236400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p:nvPr>
        </p:nvSpPr>
        <p:spPr>
          <a:xfrm>
            <a:off x="685346" y="456469"/>
            <a:ext cx="7765322" cy="2651576"/>
          </a:xfrm>
        </p:spPr>
        <p:txBody>
          <a:bodyPr anchor="ctr"/>
          <a:lstStyle>
            <a:lvl1pPr>
              <a:defRPr sz="2401"/>
            </a:lvl1pPr>
          </a:lstStyle>
          <a:p>
            <a:r>
              <a:rPr lang="nb-NO"/>
              <a:t>Klikk for å redigere tittelstil</a:t>
            </a:r>
            <a:endParaRPr lang="en-US" dirty="0"/>
          </a:p>
        </p:txBody>
      </p:sp>
      <p:sp>
        <p:nvSpPr>
          <p:cNvPr id="4" name="Text Placeholder 3"/>
          <p:cNvSpPr>
            <a:spLocks noGrp="1"/>
          </p:cNvSpPr>
          <p:nvPr>
            <p:ph type="body" sz="half" idx="2"/>
          </p:nvPr>
        </p:nvSpPr>
        <p:spPr>
          <a:xfrm>
            <a:off x="685346" y="3222380"/>
            <a:ext cx="7765322" cy="1126717"/>
          </a:xfrm>
        </p:spPr>
        <p:txBody>
          <a:bodyPr anchor="ctr"/>
          <a:lstStyle>
            <a:lvl1pPr marL="0" indent="0" algn="ctr">
              <a:buNone/>
              <a:defRPr sz="1200"/>
            </a:lvl1pPr>
            <a:lvl2pPr marL="342991" indent="0">
              <a:buNone/>
              <a:defRPr sz="1050"/>
            </a:lvl2pPr>
            <a:lvl3pPr marL="685983" indent="0">
              <a:buNone/>
              <a:defRPr sz="900"/>
            </a:lvl3pPr>
            <a:lvl4pPr marL="1028974" indent="0">
              <a:buNone/>
              <a:defRPr sz="750"/>
            </a:lvl4pPr>
            <a:lvl5pPr marL="1371966" indent="0">
              <a:buNone/>
              <a:defRPr sz="750"/>
            </a:lvl5pPr>
            <a:lvl6pPr marL="1714957" indent="0">
              <a:buNone/>
              <a:defRPr sz="750"/>
            </a:lvl6pPr>
            <a:lvl7pPr marL="2057949" indent="0">
              <a:buNone/>
              <a:defRPr sz="750"/>
            </a:lvl7pPr>
            <a:lvl8pPr marL="2400940" indent="0">
              <a:buNone/>
              <a:defRPr sz="750"/>
            </a:lvl8pPr>
            <a:lvl9pPr marL="2743932" indent="0">
              <a:buNone/>
              <a:defRPr sz="750"/>
            </a:lvl9pPr>
          </a:lstStyle>
          <a:p>
            <a:pPr lvl="0"/>
            <a:r>
              <a:rPr lang="nb-NO"/>
              <a:t>Klikk for å redigere tekststiler i malen</a:t>
            </a:r>
          </a:p>
        </p:txBody>
      </p:sp>
      <p:sp>
        <p:nvSpPr>
          <p:cNvPr id="5" name="Date Placeholder 4"/>
          <p:cNvSpPr>
            <a:spLocks noGrp="1"/>
          </p:cNvSpPr>
          <p:nvPr>
            <p:ph type="dt" sz="half" idx="10"/>
          </p:nvPr>
        </p:nvSpPr>
        <p:spPr/>
        <p:txBody>
          <a:bodyPr/>
          <a:lstStyle/>
          <a:p>
            <a:pPr>
              <a:defRPr/>
            </a:pPr>
            <a:fld id="{8C408D53-111A-47A6-A0B7-E3892707C1B2}" type="datetime1">
              <a:rPr lang="nb-NO" sz="1050" smtClean="0">
                <a:solidFill>
                  <a:srgbClr val="FFFFFF"/>
                </a:solidFill>
              </a:rPr>
              <a:t>21.07.2021</a:t>
            </a:fld>
            <a:endParaRPr lang="da-DK" sz="1050">
              <a:solidFill>
                <a:srgbClr val="FFFFFF"/>
              </a:solidFill>
            </a:endParaRPr>
          </a:p>
        </p:txBody>
      </p:sp>
      <p:sp>
        <p:nvSpPr>
          <p:cNvPr id="6" name="Footer Placeholder 5"/>
          <p:cNvSpPr>
            <a:spLocks noGrp="1"/>
          </p:cNvSpPr>
          <p:nvPr>
            <p:ph type="ftr" sz="quarter" idx="11"/>
          </p:nvPr>
        </p:nvSpPr>
        <p:spPr/>
        <p:txBody>
          <a:bodyPr/>
          <a:lstStyle/>
          <a:p>
            <a:pPr>
              <a:defRPr/>
            </a:pPr>
            <a:r>
              <a:rPr lang="da-DK" sz="1050">
                <a:solidFill>
                  <a:srgbClr val="FFFFFF"/>
                </a:solidFill>
              </a:rPr>
              <a:t>Natteravnene Fyllingsdalen</a:t>
            </a:r>
          </a:p>
        </p:txBody>
      </p:sp>
      <p:sp>
        <p:nvSpPr>
          <p:cNvPr id="7" name="Slide Number Placeholder 6"/>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1191886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itat med tekst">
    <p:spTree>
      <p:nvGrpSpPr>
        <p:cNvPr id="1" name=""/>
        <p:cNvGrpSpPr/>
        <p:nvPr/>
      </p:nvGrpSpPr>
      <p:grpSpPr>
        <a:xfrm>
          <a:off x="0" y="0"/>
          <a:ext cx="0" cy="0"/>
          <a:chOff x="0" y="0"/>
          <a:chExt cx="0" cy="0"/>
        </a:xfrm>
      </p:grpSpPr>
      <p:sp>
        <p:nvSpPr>
          <p:cNvPr id="2" name="Title 1"/>
          <p:cNvSpPr>
            <a:spLocks noGrp="1"/>
          </p:cNvSpPr>
          <p:nvPr>
            <p:ph type="title"/>
          </p:nvPr>
        </p:nvSpPr>
        <p:spPr>
          <a:xfrm>
            <a:off x="1084659" y="457341"/>
            <a:ext cx="6977064" cy="2245371"/>
          </a:xfrm>
        </p:spPr>
        <p:txBody>
          <a:bodyPr anchor="ctr"/>
          <a:lstStyle>
            <a:lvl1pPr>
              <a:defRPr sz="2401"/>
            </a:lvl1pPr>
          </a:lstStyle>
          <a:p>
            <a:r>
              <a:rPr lang="nb-NO"/>
              <a:t>Klikk for å redigere tittelstil</a:t>
            </a:r>
            <a:endParaRPr lang="en-US" dirty="0"/>
          </a:p>
        </p:txBody>
      </p:sp>
      <p:sp>
        <p:nvSpPr>
          <p:cNvPr id="12" name="Text Placeholder 3"/>
          <p:cNvSpPr>
            <a:spLocks noGrp="1"/>
          </p:cNvSpPr>
          <p:nvPr>
            <p:ph type="body" sz="half" idx="13"/>
          </p:nvPr>
        </p:nvSpPr>
        <p:spPr>
          <a:xfrm>
            <a:off x="1290484" y="2708361"/>
            <a:ext cx="6564224" cy="399685"/>
          </a:xfrm>
        </p:spPr>
        <p:txBody>
          <a:bodyPr anchor="t">
            <a:normAutofit/>
          </a:bodyPr>
          <a:lstStyle>
            <a:lvl1pPr marL="0" indent="0" algn="r">
              <a:buNone/>
              <a:defRPr sz="1050"/>
            </a:lvl1pPr>
            <a:lvl2pPr marL="342991" indent="0">
              <a:buNone/>
              <a:defRPr sz="1050"/>
            </a:lvl2pPr>
            <a:lvl3pPr marL="685983" indent="0">
              <a:buNone/>
              <a:defRPr sz="900"/>
            </a:lvl3pPr>
            <a:lvl4pPr marL="1028974" indent="0">
              <a:buNone/>
              <a:defRPr sz="750"/>
            </a:lvl4pPr>
            <a:lvl5pPr marL="1371966" indent="0">
              <a:buNone/>
              <a:defRPr sz="750"/>
            </a:lvl5pPr>
            <a:lvl6pPr marL="1714957" indent="0">
              <a:buNone/>
              <a:defRPr sz="750"/>
            </a:lvl6pPr>
            <a:lvl7pPr marL="2057949" indent="0">
              <a:buNone/>
              <a:defRPr sz="750"/>
            </a:lvl7pPr>
            <a:lvl8pPr marL="2400940" indent="0">
              <a:buNone/>
              <a:defRPr sz="750"/>
            </a:lvl8pPr>
            <a:lvl9pPr marL="2743932" indent="0">
              <a:buNone/>
              <a:defRPr sz="750"/>
            </a:lvl9pPr>
          </a:lstStyle>
          <a:p>
            <a:pPr lvl="0"/>
            <a:r>
              <a:rPr lang="nb-NO"/>
              <a:t>Klikk for å redigere tekststiler i malen</a:t>
            </a:r>
          </a:p>
        </p:txBody>
      </p:sp>
      <p:sp>
        <p:nvSpPr>
          <p:cNvPr id="4" name="Text Placeholder 3"/>
          <p:cNvSpPr>
            <a:spLocks noGrp="1"/>
          </p:cNvSpPr>
          <p:nvPr>
            <p:ph type="body" sz="half" idx="2"/>
          </p:nvPr>
        </p:nvSpPr>
        <p:spPr>
          <a:xfrm>
            <a:off x="685346" y="3229261"/>
            <a:ext cx="7765322" cy="1117467"/>
          </a:xfrm>
        </p:spPr>
        <p:txBody>
          <a:bodyPr anchor="ctr">
            <a:normAutofit/>
          </a:bodyPr>
          <a:lstStyle>
            <a:lvl1pPr marL="0" indent="0" algn="ctr">
              <a:buNone/>
              <a:defRPr sz="1200"/>
            </a:lvl1pPr>
            <a:lvl2pPr marL="342991" indent="0">
              <a:buNone/>
              <a:defRPr sz="1050"/>
            </a:lvl2pPr>
            <a:lvl3pPr marL="685983" indent="0">
              <a:buNone/>
              <a:defRPr sz="900"/>
            </a:lvl3pPr>
            <a:lvl4pPr marL="1028974" indent="0">
              <a:buNone/>
              <a:defRPr sz="750"/>
            </a:lvl4pPr>
            <a:lvl5pPr marL="1371966" indent="0">
              <a:buNone/>
              <a:defRPr sz="750"/>
            </a:lvl5pPr>
            <a:lvl6pPr marL="1714957" indent="0">
              <a:buNone/>
              <a:defRPr sz="750"/>
            </a:lvl6pPr>
            <a:lvl7pPr marL="2057949" indent="0">
              <a:buNone/>
              <a:defRPr sz="750"/>
            </a:lvl7pPr>
            <a:lvl8pPr marL="2400940" indent="0">
              <a:buNone/>
              <a:defRPr sz="750"/>
            </a:lvl8pPr>
            <a:lvl9pPr marL="2743932" indent="0">
              <a:buNone/>
              <a:defRPr sz="750"/>
            </a:lvl9pPr>
          </a:lstStyle>
          <a:p>
            <a:pPr lvl="0"/>
            <a:r>
              <a:rPr lang="nb-NO"/>
              <a:t>Klikk for å redigere tekststiler i malen</a:t>
            </a:r>
          </a:p>
        </p:txBody>
      </p:sp>
      <p:sp>
        <p:nvSpPr>
          <p:cNvPr id="5" name="Date Placeholder 4"/>
          <p:cNvSpPr>
            <a:spLocks noGrp="1"/>
          </p:cNvSpPr>
          <p:nvPr>
            <p:ph type="dt" sz="half" idx="10"/>
          </p:nvPr>
        </p:nvSpPr>
        <p:spPr/>
        <p:txBody>
          <a:bodyPr/>
          <a:lstStyle/>
          <a:p>
            <a:pPr>
              <a:defRPr/>
            </a:pPr>
            <a:fld id="{0FD91311-8267-4F7F-9A0B-2BB47AEED7E5}" type="datetime1">
              <a:rPr lang="nb-NO" sz="1050" smtClean="0">
                <a:solidFill>
                  <a:srgbClr val="FFFFFF"/>
                </a:solidFill>
              </a:rPr>
              <a:t>21.07.2021</a:t>
            </a:fld>
            <a:endParaRPr lang="da-DK" sz="1050">
              <a:solidFill>
                <a:srgbClr val="FFFFFF"/>
              </a:solidFill>
            </a:endParaRPr>
          </a:p>
        </p:txBody>
      </p:sp>
      <p:sp>
        <p:nvSpPr>
          <p:cNvPr id="6" name="Footer Placeholder 5"/>
          <p:cNvSpPr>
            <a:spLocks noGrp="1"/>
          </p:cNvSpPr>
          <p:nvPr>
            <p:ph type="ftr" sz="quarter" idx="11"/>
          </p:nvPr>
        </p:nvSpPr>
        <p:spPr/>
        <p:txBody>
          <a:bodyPr/>
          <a:lstStyle/>
          <a:p>
            <a:pPr>
              <a:defRPr/>
            </a:pPr>
            <a:r>
              <a:rPr lang="da-DK" sz="1050">
                <a:solidFill>
                  <a:srgbClr val="FFFFFF"/>
                </a:solidFill>
              </a:rPr>
              <a:t>Natteravnene Fyllingsdalen</a:t>
            </a:r>
          </a:p>
        </p:txBody>
      </p:sp>
      <p:sp>
        <p:nvSpPr>
          <p:cNvPr id="7" name="Slide Number Placeholder 6"/>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
        <p:nvSpPr>
          <p:cNvPr id="11" name="TextBox 10"/>
          <p:cNvSpPr txBox="1"/>
          <p:nvPr/>
        </p:nvSpPr>
        <p:spPr>
          <a:xfrm>
            <a:off x="627459" y="655637"/>
            <a:ext cx="457200" cy="438717"/>
          </a:xfrm>
          <a:prstGeom prst="rect">
            <a:avLst/>
          </a:prstGeom>
        </p:spPr>
        <p:txBody>
          <a:bodyPr vert="horz" lIns="68601" tIns="34301" rIns="68601" bIns="3430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2" dirty="0">
                <a:solidFill>
                  <a:schemeClr val="tx1"/>
                </a:solidFill>
                <a:effectLst/>
              </a:rPr>
              <a:t>“</a:t>
            </a:r>
          </a:p>
        </p:txBody>
      </p:sp>
      <p:sp>
        <p:nvSpPr>
          <p:cNvPr id="13" name="TextBox 12"/>
          <p:cNvSpPr txBox="1"/>
          <p:nvPr/>
        </p:nvSpPr>
        <p:spPr>
          <a:xfrm>
            <a:off x="7828359" y="2200613"/>
            <a:ext cx="457200" cy="438717"/>
          </a:xfrm>
          <a:prstGeom prst="rect">
            <a:avLst/>
          </a:prstGeom>
        </p:spPr>
        <p:txBody>
          <a:bodyPr vert="horz" lIns="68601" tIns="34301" rIns="68601" bIns="3430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2" dirty="0">
                <a:solidFill>
                  <a:schemeClr val="tx1"/>
                </a:solidFill>
                <a:effectLst/>
              </a:rPr>
              <a:t>”</a:t>
            </a:r>
          </a:p>
        </p:txBody>
      </p:sp>
    </p:spTree>
    <p:extLst>
      <p:ext uri="{BB962C8B-B14F-4D97-AF65-F5344CB8AC3E}">
        <p14:creationId xmlns:p14="http://schemas.microsoft.com/office/powerpoint/2010/main" val="31099345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685346" y="1595700"/>
            <a:ext cx="7765322" cy="1884458"/>
          </a:xfrm>
        </p:spPr>
        <p:txBody>
          <a:bodyPr anchor="b"/>
          <a:lstStyle>
            <a:lvl1pPr>
              <a:defRPr sz="2401"/>
            </a:lvl1pPr>
          </a:lstStyle>
          <a:p>
            <a:r>
              <a:rPr lang="nb-NO"/>
              <a:t>Klikk for å redigere tittelstil</a:t>
            </a:r>
            <a:endParaRPr lang="en-US" dirty="0"/>
          </a:p>
        </p:txBody>
      </p:sp>
      <p:sp>
        <p:nvSpPr>
          <p:cNvPr id="4" name="Text Placeholder 3"/>
          <p:cNvSpPr>
            <a:spLocks noGrp="1"/>
          </p:cNvSpPr>
          <p:nvPr>
            <p:ph type="body" sz="half" idx="2"/>
          </p:nvPr>
        </p:nvSpPr>
        <p:spPr>
          <a:xfrm>
            <a:off x="685340" y="3488994"/>
            <a:ext cx="7764149" cy="855747"/>
          </a:xfrm>
        </p:spPr>
        <p:txBody>
          <a:bodyPr anchor="t"/>
          <a:lstStyle>
            <a:lvl1pPr marL="0" indent="0" algn="ctr">
              <a:buNone/>
              <a:defRPr sz="1200"/>
            </a:lvl1pPr>
            <a:lvl2pPr marL="342991" indent="0">
              <a:buNone/>
              <a:defRPr sz="1050"/>
            </a:lvl2pPr>
            <a:lvl3pPr marL="685983" indent="0">
              <a:buNone/>
              <a:defRPr sz="900"/>
            </a:lvl3pPr>
            <a:lvl4pPr marL="1028974" indent="0">
              <a:buNone/>
              <a:defRPr sz="750"/>
            </a:lvl4pPr>
            <a:lvl5pPr marL="1371966" indent="0">
              <a:buNone/>
              <a:defRPr sz="750"/>
            </a:lvl5pPr>
            <a:lvl6pPr marL="1714957" indent="0">
              <a:buNone/>
              <a:defRPr sz="750"/>
            </a:lvl6pPr>
            <a:lvl7pPr marL="2057949" indent="0">
              <a:buNone/>
              <a:defRPr sz="750"/>
            </a:lvl7pPr>
            <a:lvl8pPr marL="2400940" indent="0">
              <a:buNone/>
              <a:defRPr sz="750"/>
            </a:lvl8pPr>
            <a:lvl9pPr marL="2743932" indent="0">
              <a:buNone/>
              <a:defRPr sz="750"/>
            </a:lvl9pPr>
          </a:lstStyle>
          <a:p>
            <a:pPr lvl="0"/>
            <a:r>
              <a:rPr lang="nb-NO"/>
              <a:t>Klikk for å redigere tekststiler i malen</a:t>
            </a:r>
          </a:p>
        </p:txBody>
      </p:sp>
      <p:sp>
        <p:nvSpPr>
          <p:cNvPr id="5" name="Date Placeholder 4"/>
          <p:cNvSpPr>
            <a:spLocks noGrp="1"/>
          </p:cNvSpPr>
          <p:nvPr>
            <p:ph type="dt" sz="half" idx="10"/>
          </p:nvPr>
        </p:nvSpPr>
        <p:spPr/>
        <p:txBody>
          <a:bodyPr/>
          <a:lstStyle/>
          <a:p>
            <a:pPr>
              <a:defRPr/>
            </a:pPr>
            <a:fld id="{480EE0B9-DFDD-47F3-ABF8-365AB47CC6C6}" type="datetime1">
              <a:rPr lang="nb-NO" sz="1050" smtClean="0">
                <a:solidFill>
                  <a:srgbClr val="FFFFFF"/>
                </a:solidFill>
              </a:rPr>
              <a:t>21.07.2021</a:t>
            </a:fld>
            <a:endParaRPr lang="da-DK" sz="1050">
              <a:solidFill>
                <a:srgbClr val="FFFFFF"/>
              </a:solidFill>
            </a:endParaRPr>
          </a:p>
        </p:txBody>
      </p:sp>
      <p:sp>
        <p:nvSpPr>
          <p:cNvPr id="6" name="Footer Placeholder 5"/>
          <p:cNvSpPr>
            <a:spLocks noGrp="1"/>
          </p:cNvSpPr>
          <p:nvPr>
            <p:ph type="ftr" sz="quarter" idx="11"/>
          </p:nvPr>
        </p:nvSpPr>
        <p:spPr/>
        <p:txBody>
          <a:bodyPr/>
          <a:lstStyle/>
          <a:p>
            <a:pPr>
              <a:defRPr/>
            </a:pPr>
            <a:r>
              <a:rPr lang="da-DK" sz="1050">
                <a:solidFill>
                  <a:srgbClr val="FFFFFF"/>
                </a:solidFill>
              </a:rPr>
              <a:t>Natteravnene Fyllingsdalen</a:t>
            </a:r>
          </a:p>
        </p:txBody>
      </p:sp>
      <p:sp>
        <p:nvSpPr>
          <p:cNvPr id="7" name="Slide Number Placeholder 6"/>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28652420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sp>
        <p:nvSpPr>
          <p:cNvPr id="15" name="Title 1"/>
          <p:cNvSpPr>
            <a:spLocks noGrp="1"/>
          </p:cNvSpPr>
          <p:nvPr>
            <p:ph type="title"/>
          </p:nvPr>
        </p:nvSpPr>
        <p:spPr>
          <a:xfrm>
            <a:off x="685346" y="457341"/>
            <a:ext cx="7765322" cy="728062"/>
          </a:xfrm>
        </p:spPr>
        <p:txBody>
          <a:bodyPr/>
          <a:lstStyle/>
          <a:p>
            <a:r>
              <a:rPr lang="nb-NO"/>
              <a:t>Klikk for å redigere tittelstil</a:t>
            </a:r>
            <a:endParaRPr lang="en-US" dirty="0"/>
          </a:p>
        </p:txBody>
      </p:sp>
      <p:sp>
        <p:nvSpPr>
          <p:cNvPr id="7" name="Text Placeholder 2"/>
          <p:cNvSpPr>
            <a:spLocks noGrp="1"/>
          </p:cNvSpPr>
          <p:nvPr>
            <p:ph type="body" idx="1"/>
          </p:nvPr>
        </p:nvSpPr>
        <p:spPr>
          <a:xfrm>
            <a:off x="685346" y="1414899"/>
            <a:ext cx="2475738" cy="432330"/>
          </a:xfrm>
        </p:spPr>
        <p:txBody>
          <a:bodyPr anchor="b">
            <a:noAutofit/>
          </a:bodyPr>
          <a:lstStyle>
            <a:lvl1pPr marL="0" indent="0" algn="ctr">
              <a:buNone/>
              <a:defRPr sz="1800" b="0">
                <a:solidFill>
                  <a:schemeClr val="tx1"/>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nb-NO"/>
              <a:t>Klikk for å redigere tekststiler i malen</a:t>
            </a:r>
          </a:p>
        </p:txBody>
      </p:sp>
      <p:sp>
        <p:nvSpPr>
          <p:cNvPr id="8" name="Text Placeholder 3"/>
          <p:cNvSpPr>
            <a:spLocks noGrp="1"/>
          </p:cNvSpPr>
          <p:nvPr>
            <p:ph type="body" sz="half" idx="15"/>
          </p:nvPr>
        </p:nvSpPr>
        <p:spPr>
          <a:xfrm>
            <a:off x="685346" y="1929408"/>
            <a:ext cx="2475738" cy="2415333"/>
          </a:xfrm>
        </p:spPr>
        <p:txBody>
          <a:bodyPr anchor="t">
            <a:normAutofit/>
          </a:bodyPr>
          <a:lstStyle>
            <a:lvl1pPr marL="0" indent="0" algn="ctr">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nb-NO"/>
              <a:t>Klikk for å redigere tekststiler i malen</a:t>
            </a:r>
          </a:p>
        </p:txBody>
      </p:sp>
      <p:sp>
        <p:nvSpPr>
          <p:cNvPr id="9" name="Text Placeholder 4"/>
          <p:cNvSpPr>
            <a:spLocks noGrp="1"/>
          </p:cNvSpPr>
          <p:nvPr>
            <p:ph type="body" sz="quarter" idx="3"/>
          </p:nvPr>
        </p:nvSpPr>
        <p:spPr>
          <a:xfrm>
            <a:off x="3335033" y="1414899"/>
            <a:ext cx="2475738" cy="432330"/>
          </a:xfrm>
        </p:spPr>
        <p:txBody>
          <a:bodyPr anchor="b">
            <a:noAutofit/>
          </a:bodyPr>
          <a:lstStyle>
            <a:lvl1pPr marL="0" indent="0" algn="ctr">
              <a:buNone/>
              <a:defRPr sz="1800" b="0">
                <a:solidFill>
                  <a:schemeClr val="tx1"/>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nb-NO"/>
              <a:t>Klikk for å redigere tekststiler i malen</a:t>
            </a:r>
          </a:p>
        </p:txBody>
      </p:sp>
      <p:sp>
        <p:nvSpPr>
          <p:cNvPr id="10" name="Text Placeholder 3"/>
          <p:cNvSpPr>
            <a:spLocks noGrp="1"/>
          </p:cNvSpPr>
          <p:nvPr>
            <p:ph type="body" sz="half" idx="16"/>
          </p:nvPr>
        </p:nvSpPr>
        <p:spPr>
          <a:xfrm>
            <a:off x="3331076" y="1929408"/>
            <a:ext cx="2475738" cy="2415333"/>
          </a:xfrm>
        </p:spPr>
        <p:txBody>
          <a:bodyPr anchor="t">
            <a:normAutofit/>
          </a:bodyPr>
          <a:lstStyle>
            <a:lvl1pPr marL="0" indent="0" algn="ctr">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nb-NO"/>
              <a:t>Klikk for å redigere tekststiler i malen</a:t>
            </a:r>
          </a:p>
        </p:txBody>
      </p:sp>
      <p:sp>
        <p:nvSpPr>
          <p:cNvPr id="11" name="Text Placeholder 4"/>
          <p:cNvSpPr>
            <a:spLocks noGrp="1"/>
          </p:cNvSpPr>
          <p:nvPr>
            <p:ph type="body" sz="quarter" idx="13"/>
          </p:nvPr>
        </p:nvSpPr>
        <p:spPr>
          <a:xfrm>
            <a:off x="5974929" y="1414899"/>
            <a:ext cx="2475738" cy="432330"/>
          </a:xfrm>
        </p:spPr>
        <p:txBody>
          <a:bodyPr anchor="b">
            <a:noAutofit/>
          </a:bodyPr>
          <a:lstStyle>
            <a:lvl1pPr marL="0" indent="0" algn="ctr">
              <a:buNone/>
              <a:defRPr sz="1800" b="0">
                <a:solidFill>
                  <a:schemeClr val="tx1"/>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nb-NO"/>
              <a:t>Klikk for å redigere tekststiler i malen</a:t>
            </a:r>
          </a:p>
        </p:txBody>
      </p:sp>
      <p:sp>
        <p:nvSpPr>
          <p:cNvPr id="12" name="Text Placeholder 3"/>
          <p:cNvSpPr>
            <a:spLocks noGrp="1"/>
          </p:cNvSpPr>
          <p:nvPr>
            <p:ph type="body" sz="half" idx="17"/>
          </p:nvPr>
        </p:nvSpPr>
        <p:spPr>
          <a:xfrm>
            <a:off x="5974929" y="1929408"/>
            <a:ext cx="2475738" cy="2415333"/>
          </a:xfrm>
        </p:spPr>
        <p:txBody>
          <a:bodyPr anchor="t">
            <a:normAutofit/>
          </a:bodyPr>
          <a:lstStyle>
            <a:lvl1pPr marL="0" indent="0" algn="ctr">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nb-NO"/>
              <a:t>Klikk for å redigere tekststiler i malen</a:t>
            </a:r>
          </a:p>
        </p:txBody>
      </p:sp>
      <p:sp>
        <p:nvSpPr>
          <p:cNvPr id="3" name="Date Placeholder 2"/>
          <p:cNvSpPr>
            <a:spLocks noGrp="1"/>
          </p:cNvSpPr>
          <p:nvPr>
            <p:ph type="dt" sz="half" idx="10"/>
          </p:nvPr>
        </p:nvSpPr>
        <p:spPr/>
        <p:txBody>
          <a:bodyPr/>
          <a:lstStyle/>
          <a:p>
            <a:pPr>
              <a:defRPr/>
            </a:pPr>
            <a:fld id="{E24D1F8A-D824-4E65-80E6-930BCE2B94AA}" type="datetime1">
              <a:rPr lang="nb-NO" sz="1050" smtClean="0">
                <a:solidFill>
                  <a:srgbClr val="FFFFFF"/>
                </a:solidFill>
              </a:rPr>
              <a:t>21.07.2021</a:t>
            </a:fld>
            <a:endParaRPr lang="da-DK" sz="1050">
              <a:solidFill>
                <a:srgbClr val="FFFFFF"/>
              </a:solidFill>
            </a:endParaRPr>
          </a:p>
        </p:txBody>
      </p:sp>
      <p:sp>
        <p:nvSpPr>
          <p:cNvPr id="4" name="Footer Placeholder 3"/>
          <p:cNvSpPr>
            <a:spLocks noGrp="1"/>
          </p:cNvSpPr>
          <p:nvPr>
            <p:ph type="ftr" sz="quarter" idx="11"/>
          </p:nvPr>
        </p:nvSpPr>
        <p:spPr/>
        <p:txBody>
          <a:bodyPr/>
          <a:lstStyle/>
          <a:p>
            <a:pPr>
              <a:defRPr/>
            </a:pPr>
            <a:r>
              <a:rPr lang="da-DK" sz="1050">
                <a:solidFill>
                  <a:srgbClr val="FFFFFF"/>
                </a:solidFill>
              </a:rPr>
              <a:t>Natteravnene Fyllingsdalen</a:t>
            </a:r>
          </a:p>
        </p:txBody>
      </p:sp>
      <p:sp>
        <p:nvSpPr>
          <p:cNvPr id="5" name="Slide Number Placeholder 4"/>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8077217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kolonner for bilde">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369957"/>
            <a:ext cx="2529046" cy="1375593"/>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369957"/>
            <a:ext cx="2529046" cy="1375593"/>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369957"/>
            <a:ext cx="2529046" cy="1375593"/>
          </a:xfrm>
          <a:prstGeom prst="rect">
            <a:avLst/>
          </a:prstGeom>
        </p:spPr>
      </p:pic>
      <p:sp>
        <p:nvSpPr>
          <p:cNvPr id="30" name="Title 1"/>
          <p:cNvSpPr>
            <a:spLocks noGrp="1"/>
          </p:cNvSpPr>
          <p:nvPr>
            <p:ph type="title"/>
          </p:nvPr>
        </p:nvSpPr>
        <p:spPr>
          <a:xfrm>
            <a:off x="685346" y="457341"/>
            <a:ext cx="7765322" cy="728062"/>
          </a:xfrm>
        </p:spPr>
        <p:txBody>
          <a:bodyPr/>
          <a:lstStyle/>
          <a:p>
            <a:r>
              <a:rPr lang="nb-NO"/>
              <a:t>Klikk for å redigere tittelstil</a:t>
            </a:r>
            <a:endParaRPr lang="en-US" dirty="0"/>
          </a:p>
        </p:txBody>
      </p:sp>
      <p:sp>
        <p:nvSpPr>
          <p:cNvPr id="19" name="Text Placeholder 2"/>
          <p:cNvSpPr>
            <a:spLocks noGrp="1"/>
          </p:cNvSpPr>
          <p:nvPr>
            <p:ph type="body" idx="1"/>
          </p:nvPr>
        </p:nvSpPr>
        <p:spPr>
          <a:xfrm>
            <a:off x="685346" y="2928983"/>
            <a:ext cx="2475738" cy="432330"/>
          </a:xfrm>
        </p:spPr>
        <p:txBody>
          <a:bodyPr anchor="b">
            <a:noAutofit/>
          </a:bodyPr>
          <a:lstStyle>
            <a:lvl1pPr marL="0" indent="0" algn="ctr">
              <a:buNone/>
              <a:defRPr sz="1500" b="0">
                <a:solidFill>
                  <a:schemeClr val="tx1"/>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nb-NO"/>
              <a:t>Klikk for å redigere tekststiler i malen</a:t>
            </a:r>
          </a:p>
        </p:txBody>
      </p:sp>
      <p:sp>
        <p:nvSpPr>
          <p:cNvPr id="20" name="Picture Placeholder 2"/>
          <p:cNvSpPr>
            <a:spLocks noGrp="1" noChangeAspect="1"/>
          </p:cNvSpPr>
          <p:nvPr>
            <p:ph type="pic" idx="15"/>
          </p:nvPr>
        </p:nvSpPr>
        <p:spPr>
          <a:xfrm>
            <a:off x="763577" y="1454637"/>
            <a:ext cx="2319276" cy="120258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91" indent="0">
              <a:buNone/>
              <a:defRPr sz="1200"/>
            </a:lvl2pPr>
            <a:lvl3pPr marL="685983" indent="0">
              <a:buNone/>
              <a:defRPr sz="1200"/>
            </a:lvl3pPr>
            <a:lvl4pPr marL="1028974" indent="0">
              <a:buNone/>
              <a:defRPr sz="1200"/>
            </a:lvl4pPr>
            <a:lvl5pPr marL="1371966" indent="0">
              <a:buNone/>
              <a:defRPr sz="1200"/>
            </a:lvl5pPr>
            <a:lvl6pPr marL="1714957" indent="0">
              <a:buNone/>
              <a:defRPr sz="1200"/>
            </a:lvl6pPr>
            <a:lvl7pPr marL="2057949" indent="0">
              <a:buNone/>
              <a:defRPr sz="1200"/>
            </a:lvl7pPr>
            <a:lvl8pPr marL="2400940" indent="0">
              <a:buNone/>
              <a:defRPr sz="1200"/>
            </a:lvl8pPr>
            <a:lvl9pPr marL="2743932" indent="0">
              <a:buNone/>
              <a:defRPr sz="1200"/>
            </a:lvl9pPr>
          </a:lstStyle>
          <a:p>
            <a:r>
              <a:rPr lang="nb-NO"/>
              <a:t>Klikk på ikonet for å legge til et bilde</a:t>
            </a:r>
            <a:endParaRPr lang="en-US" dirty="0"/>
          </a:p>
        </p:txBody>
      </p:sp>
      <p:sp>
        <p:nvSpPr>
          <p:cNvPr id="21" name="Text Placeholder 3"/>
          <p:cNvSpPr>
            <a:spLocks noGrp="1"/>
          </p:cNvSpPr>
          <p:nvPr>
            <p:ph type="body" sz="half" idx="18"/>
          </p:nvPr>
        </p:nvSpPr>
        <p:spPr>
          <a:xfrm>
            <a:off x="685346" y="3361315"/>
            <a:ext cx="2475738" cy="983428"/>
          </a:xfrm>
        </p:spPr>
        <p:txBody>
          <a:bodyPr anchor="t">
            <a:normAutofit/>
          </a:bodyPr>
          <a:lstStyle>
            <a:lvl1pPr marL="0" indent="0" algn="ctr">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nb-NO"/>
              <a:t>Klikk for å redigere tekststiler i malen</a:t>
            </a:r>
          </a:p>
        </p:txBody>
      </p:sp>
      <p:sp>
        <p:nvSpPr>
          <p:cNvPr id="22" name="Text Placeholder 4"/>
          <p:cNvSpPr>
            <a:spLocks noGrp="1"/>
          </p:cNvSpPr>
          <p:nvPr>
            <p:ph type="body" sz="quarter" idx="3"/>
          </p:nvPr>
        </p:nvSpPr>
        <p:spPr>
          <a:xfrm>
            <a:off x="3332091" y="2928983"/>
            <a:ext cx="2475738" cy="432330"/>
          </a:xfrm>
        </p:spPr>
        <p:txBody>
          <a:bodyPr anchor="b">
            <a:noAutofit/>
          </a:bodyPr>
          <a:lstStyle>
            <a:lvl1pPr marL="0" indent="0" algn="ctr">
              <a:buNone/>
              <a:defRPr sz="1500" b="0">
                <a:solidFill>
                  <a:schemeClr val="tx1"/>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nb-NO"/>
              <a:t>Klikk for å redigere tekststiler i malen</a:t>
            </a:r>
          </a:p>
        </p:txBody>
      </p:sp>
      <p:sp>
        <p:nvSpPr>
          <p:cNvPr id="23" name="Picture Placeholder 2"/>
          <p:cNvSpPr>
            <a:spLocks noGrp="1" noChangeAspect="1"/>
          </p:cNvSpPr>
          <p:nvPr>
            <p:ph type="pic" idx="21"/>
          </p:nvPr>
        </p:nvSpPr>
        <p:spPr>
          <a:xfrm>
            <a:off x="3409307" y="1454770"/>
            <a:ext cx="2319276" cy="1206495"/>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91" indent="0">
              <a:buNone/>
              <a:defRPr sz="1200"/>
            </a:lvl2pPr>
            <a:lvl3pPr marL="685983" indent="0">
              <a:buNone/>
              <a:defRPr sz="1200"/>
            </a:lvl3pPr>
            <a:lvl4pPr marL="1028974" indent="0">
              <a:buNone/>
              <a:defRPr sz="1200"/>
            </a:lvl4pPr>
            <a:lvl5pPr marL="1371966" indent="0">
              <a:buNone/>
              <a:defRPr sz="1200"/>
            </a:lvl5pPr>
            <a:lvl6pPr marL="1714957" indent="0">
              <a:buNone/>
              <a:defRPr sz="1200"/>
            </a:lvl6pPr>
            <a:lvl7pPr marL="2057949" indent="0">
              <a:buNone/>
              <a:defRPr sz="1200"/>
            </a:lvl7pPr>
            <a:lvl8pPr marL="2400940" indent="0">
              <a:buNone/>
              <a:defRPr sz="1200"/>
            </a:lvl8pPr>
            <a:lvl9pPr marL="2743932" indent="0">
              <a:buNone/>
              <a:defRPr sz="1200"/>
            </a:lvl9pPr>
          </a:lstStyle>
          <a:p>
            <a:r>
              <a:rPr lang="nb-NO"/>
              <a:t>Klikk på ikonet for å legge til et bilde</a:t>
            </a:r>
            <a:endParaRPr lang="en-US" dirty="0"/>
          </a:p>
        </p:txBody>
      </p:sp>
      <p:sp>
        <p:nvSpPr>
          <p:cNvPr id="24" name="Text Placeholder 3"/>
          <p:cNvSpPr>
            <a:spLocks noGrp="1"/>
          </p:cNvSpPr>
          <p:nvPr>
            <p:ph type="body" sz="half" idx="19"/>
          </p:nvPr>
        </p:nvSpPr>
        <p:spPr>
          <a:xfrm>
            <a:off x="3331076" y="3361314"/>
            <a:ext cx="2476753" cy="983428"/>
          </a:xfrm>
        </p:spPr>
        <p:txBody>
          <a:bodyPr anchor="t">
            <a:normAutofit/>
          </a:bodyPr>
          <a:lstStyle>
            <a:lvl1pPr marL="0" indent="0" algn="ctr">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nb-NO"/>
              <a:t>Klikk for å redigere tekststiler i malen</a:t>
            </a:r>
          </a:p>
        </p:txBody>
      </p:sp>
      <p:sp>
        <p:nvSpPr>
          <p:cNvPr id="25" name="Text Placeholder 4"/>
          <p:cNvSpPr>
            <a:spLocks noGrp="1"/>
          </p:cNvSpPr>
          <p:nvPr>
            <p:ph type="body" sz="quarter" idx="13"/>
          </p:nvPr>
        </p:nvSpPr>
        <p:spPr>
          <a:xfrm>
            <a:off x="5975023" y="2928983"/>
            <a:ext cx="2475738" cy="432330"/>
          </a:xfrm>
        </p:spPr>
        <p:txBody>
          <a:bodyPr anchor="b">
            <a:noAutofit/>
          </a:bodyPr>
          <a:lstStyle>
            <a:lvl1pPr marL="0" indent="0" algn="ctr">
              <a:buNone/>
              <a:defRPr sz="1500" b="0">
                <a:solidFill>
                  <a:schemeClr val="tx1"/>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nb-NO"/>
              <a:t>Klikk for å redigere tekststiler i malen</a:t>
            </a:r>
          </a:p>
        </p:txBody>
      </p:sp>
      <p:sp>
        <p:nvSpPr>
          <p:cNvPr id="26" name="Picture Placeholder 2"/>
          <p:cNvSpPr>
            <a:spLocks noGrp="1" noChangeAspect="1"/>
          </p:cNvSpPr>
          <p:nvPr>
            <p:ph type="pic" idx="22"/>
          </p:nvPr>
        </p:nvSpPr>
        <p:spPr>
          <a:xfrm>
            <a:off x="6056774" y="1451272"/>
            <a:ext cx="2319276" cy="1205843"/>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91" indent="0">
              <a:buNone/>
              <a:defRPr sz="1200"/>
            </a:lvl2pPr>
            <a:lvl3pPr marL="685983" indent="0">
              <a:buNone/>
              <a:defRPr sz="1200"/>
            </a:lvl3pPr>
            <a:lvl4pPr marL="1028974" indent="0">
              <a:buNone/>
              <a:defRPr sz="1200"/>
            </a:lvl4pPr>
            <a:lvl5pPr marL="1371966" indent="0">
              <a:buNone/>
              <a:defRPr sz="1200"/>
            </a:lvl5pPr>
            <a:lvl6pPr marL="1714957" indent="0">
              <a:buNone/>
              <a:defRPr sz="1200"/>
            </a:lvl6pPr>
            <a:lvl7pPr marL="2057949" indent="0">
              <a:buNone/>
              <a:defRPr sz="1200"/>
            </a:lvl7pPr>
            <a:lvl8pPr marL="2400940" indent="0">
              <a:buNone/>
              <a:defRPr sz="1200"/>
            </a:lvl8pPr>
            <a:lvl9pPr marL="2743932" indent="0">
              <a:buNone/>
              <a:defRPr sz="1200"/>
            </a:lvl9pPr>
          </a:lstStyle>
          <a:p>
            <a:r>
              <a:rPr lang="nb-NO"/>
              <a:t>Klikk på ikonet for å legge til et bilde</a:t>
            </a:r>
            <a:endParaRPr lang="en-US" dirty="0"/>
          </a:p>
        </p:txBody>
      </p:sp>
      <p:sp>
        <p:nvSpPr>
          <p:cNvPr id="27" name="Text Placeholder 3"/>
          <p:cNvSpPr>
            <a:spLocks noGrp="1"/>
          </p:cNvSpPr>
          <p:nvPr>
            <p:ph type="body" sz="half" idx="20"/>
          </p:nvPr>
        </p:nvSpPr>
        <p:spPr>
          <a:xfrm>
            <a:off x="5974929" y="3361312"/>
            <a:ext cx="2475738" cy="983430"/>
          </a:xfrm>
        </p:spPr>
        <p:txBody>
          <a:bodyPr anchor="t">
            <a:normAutofit/>
          </a:bodyPr>
          <a:lstStyle>
            <a:lvl1pPr marL="0" indent="0" algn="ctr">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nb-NO"/>
              <a:t>Klikk for å redigere tekststiler i malen</a:t>
            </a:r>
          </a:p>
        </p:txBody>
      </p:sp>
      <p:sp>
        <p:nvSpPr>
          <p:cNvPr id="3" name="Date Placeholder 2"/>
          <p:cNvSpPr>
            <a:spLocks noGrp="1"/>
          </p:cNvSpPr>
          <p:nvPr>
            <p:ph type="dt" sz="half" idx="10"/>
          </p:nvPr>
        </p:nvSpPr>
        <p:spPr/>
        <p:txBody>
          <a:bodyPr/>
          <a:lstStyle/>
          <a:p>
            <a:pPr>
              <a:defRPr/>
            </a:pPr>
            <a:fld id="{DA9B93BB-BC27-4A9A-9720-444A405D430B}" type="datetime1">
              <a:rPr lang="nb-NO" sz="1050" smtClean="0">
                <a:solidFill>
                  <a:srgbClr val="FFFFFF"/>
                </a:solidFill>
              </a:rPr>
              <a:t>21.07.2021</a:t>
            </a:fld>
            <a:endParaRPr lang="da-DK" sz="1050">
              <a:solidFill>
                <a:srgbClr val="FFFFFF"/>
              </a:solidFill>
            </a:endParaRPr>
          </a:p>
        </p:txBody>
      </p:sp>
      <p:sp>
        <p:nvSpPr>
          <p:cNvPr id="4" name="Footer Placeholder 3"/>
          <p:cNvSpPr>
            <a:spLocks noGrp="1"/>
          </p:cNvSpPr>
          <p:nvPr>
            <p:ph type="ftr" sz="quarter" idx="11"/>
          </p:nvPr>
        </p:nvSpPr>
        <p:spPr/>
        <p:txBody>
          <a:bodyPr/>
          <a:lstStyle/>
          <a:p>
            <a:pPr>
              <a:defRPr/>
            </a:pPr>
            <a:r>
              <a:rPr lang="da-DK" sz="1050">
                <a:solidFill>
                  <a:srgbClr val="FFFFFF"/>
                </a:solidFill>
              </a:rPr>
              <a:t>Natteravnene Fyllingsdalen</a:t>
            </a:r>
          </a:p>
        </p:txBody>
      </p:sp>
      <p:sp>
        <p:nvSpPr>
          <p:cNvPr id="5" name="Slide Number Placeholder 4"/>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8426617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ncho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pPr>
              <a:defRPr/>
            </a:pPr>
            <a:fld id="{C54D2209-D233-4CC6-A7B1-F99265DFED84}" type="datetime1">
              <a:rPr lang="nb-NO" sz="1050" smtClean="0">
                <a:solidFill>
                  <a:srgbClr val="FFFFFF"/>
                </a:solidFill>
              </a:rPr>
              <a:t>21.07.2021</a:t>
            </a:fld>
            <a:endParaRPr lang="da-DK" sz="1050">
              <a:solidFill>
                <a:srgbClr val="FFFFFF"/>
              </a:solidFill>
            </a:endParaRPr>
          </a:p>
        </p:txBody>
      </p:sp>
      <p:sp>
        <p:nvSpPr>
          <p:cNvPr id="5" name="Footer Placeholder 4"/>
          <p:cNvSpPr>
            <a:spLocks noGrp="1"/>
          </p:cNvSpPr>
          <p:nvPr>
            <p:ph type="ftr" sz="quarter" idx="11"/>
          </p:nvPr>
        </p:nvSpPr>
        <p:spPr/>
        <p:txBody>
          <a:bodyPr/>
          <a:lstStyle/>
          <a:p>
            <a:pPr>
              <a:defRPr/>
            </a:pPr>
            <a:r>
              <a:rPr lang="da-DK" sz="1050">
                <a:solidFill>
                  <a:srgbClr val="FFFFFF"/>
                </a:solidFill>
              </a:rPr>
              <a:t>Natteravnene Fyllingsdalen</a:t>
            </a:r>
          </a:p>
        </p:txBody>
      </p:sp>
      <p:sp>
        <p:nvSpPr>
          <p:cNvPr id="6" name="Slide Number Placeholder 5"/>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3524038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3" y="457341"/>
            <a:ext cx="1713365" cy="3887401"/>
          </a:xfrm>
        </p:spPr>
        <p:txBody>
          <a:bodyPr vert="eaVert"/>
          <a:lstStyle>
            <a:lvl1pPr algn="l">
              <a:defRPr/>
            </a:lvl1pPr>
          </a:lstStyle>
          <a:p>
            <a:r>
              <a:rPr lang="nb-NO"/>
              <a:t>Klikk for å redigere tittelstil</a:t>
            </a:r>
            <a:endParaRPr lang="en-US" dirty="0"/>
          </a:p>
        </p:txBody>
      </p:sp>
      <p:sp>
        <p:nvSpPr>
          <p:cNvPr id="3" name="Vertical Text Placeholder 2"/>
          <p:cNvSpPr>
            <a:spLocks noGrp="1"/>
          </p:cNvSpPr>
          <p:nvPr>
            <p:ph type="body" orient="vert" idx="1"/>
          </p:nvPr>
        </p:nvSpPr>
        <p:spPr>
          <a:xfrm>
            <a:off x="685347" y="457341"/>
            <a:ext cx="5937654" cy="3887401"/>
          </a:xfrm>
        </p:spPr>
        <p:txBody>
          <a:bodyPr vert="eaVert" ancho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pPr>
              <a:defRPr/>
            </a:pPr>
            <a:fld id="{50CFBF84-E19F-4622-8360-D02C49A67AC6}" type="datetime1">
              <a:rPr lang="nb-NO" sz="1050" smtClean="0">
                <a:solidFill>
                  <a:srgbClr val="FFFFFF"/>
                </a:solidFill>
              </a:rPr>
              <a:t>21.07.2021</a:t>
            </a:fld>
            <a:endParaRPr lang="da-DK" sz="1050">
              <a:solidFill>
                <a:srgbClr val="FFFFFF"/>
              </a:solidFill>
            </a:endParaRPr>
          </a:p>
        </p:txBody>
      </p:sp>
      <p:sp>
        <p:nvSpPr>
          <p:cNvPr id="5" name="Footer Placeholder 4"/>
          <p:cNvSpPr>
            <a:spLocks noGrp="1"/>
          </p:cNvSpPr>
          <p:nvPr>
            <p:ph type="ftr" sz="quarter" idx="11"/>
          </p:nvPr>
        </p:nvSpPr>
        <p:spPr/>
        <p:txBody>
          <a:bodyPr/>
          <a:lstStyle/>
          <a:p>
            <a:pPr>
              <a:defRPr/>
            </a:pPr>
            <a:r>
              <a:rPr lang="da-DK" sz="1050">
                <a:solidFill>
                  <a:srgbClr val="FFFFFF"/>
                </a:solidFill>
              </a:rPr>
              <a:t>Natteravnene Fyllingsdalen</a:t>
            </a:r>
          </a:p>
        </p:txBody>
      </p:sp>
      <p:sp>
        <p:nvSpPr>
          <p:cNvPr id="6" name="Slide Number Placeholder 5"/>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28154372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327566"/>
            <a:ext cx="7080026" cy="1372024"/>
          </a:xfrm>
        </p:spPr>
        <p:txBody>
          <a:bodyPr anchor="b">
            <a:normAutofit/>
          </a:bodyPr>
          <a:lstStyle>
            <a:lvl1pPr algn="ctr">
              <a:defRPr sz="4051"/>
            </a:lvl1pPr>
          </a:lstStyle>
          <a:p>
            <a:r>
              <a:rPr lang="nb-NO"/>
              <a:t>Klikk for å redigere tittelstil</a:t>
            </a:r>
            <a:endParaRPr lang="en-US" dirty="0"/>
          </a:p>
        </p:txBody>
      </p:sp>
      <p:sp>
        <p:nvSpPr>
          <p:cNvPr id="3" name="Subtitle 2"/>
          <p:cNvSpPr>
            <a:spLocks noGrp="1"/>
          </p:cNvSpPr>
          <p:nvPr>
            <p:ph type="subTitle" idx="1"/>
          </p:nvPr>
        </p:nvSpPr>
        <p:spPr>
          <a:xfrm>
            <a:off x="1028020" y="2699588"/>
            <a:ext cx="7080026" cy="787643"/>
          </a:xfrm>
        </p:spPr>
        <p:txBody>
          <a:bodyPr anchor="t"/>
          <a:lstStyle>
            <a:lvl1pPr marL="0" indent="0" algn="ctr">
              <a:buNone/>
              <a:defRPr>
                <a:solidFill>
                  <a:schemeClr val="tx1"/>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pPr>
              <a:defRPr/>
            </a:pPr>
            <a:fld id="{1E273A12-BCB2-4F8B-B73A-8251F3F3F2D5}" type="datetime1">
              <a:rPr lang="nb-NO" sz="1050" smtClean="0">
                <a:solidFill>
                  <a:srgbClr val="FFFFFF"/>
                </a:solidFill>
              </a:rPr>
              <a:t>21.07.2021</a:t>
            </a:fld>
            <a:endParaRPr lang="da-DK" sz="1050">
              <a:solidFill>
                <a:srgbClr val="FFFFFF"/>
              </a:solidFill>
            </a:endParaRPr>
          </a:p>
        </p:txBody>
      </p:sp>
      <p:sp>
        <p:nvSpPr>
          <p:cNvPr id="5" name="Footer Placeholder 4"/>
          <p:cNvSpPr>
            <a:spLocks noGrp="1"/>
          </p:cNvSpPr>
          <p:nvPr>
            <p:ph type="ftr" sz="quarter" idx="11"/>
          </p:nvPr>
        </p:nvSpPr>
        <p:spPr/>
        <p:txBody>
          <a:bodyPr/>
          <a:lstStyle/>
          <a:p>
            <a:pPr>
              <a:defRPr/>
            </a:pPr>
            <a:r>
              <a:rPr lang="da-DK" sz="1050">
                <a:solidFill>
                  <a:srgbClr val="FFFFFF"/>
                </a:solidFill>
              </a:rPr>
              <a:t>Natteravnene Fyllingsdalen</a:t>
            </a:r>
          </a:p>
        </p:txBody>
      </p:sp>
      <p:sp>
        <p:nvSpPr>
          <p:cNvPr id="6" name="Slide Number Placeholder 5"/>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14678344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pPr>
              <a:defRPr/>
            </a:pPr>
            <a:fld id="{D7405C34-1BFB-4892-BD36-369FE3F303DB}" type="datetime1">
              <a:rPr lang="nb-NO" sz="1050" smtClean="0">
                <a:solidFill>
                  <a:srgbClr val="FFFFFF"/>
                </a:solidFill>
              </a:rPr>
              <a:t>21.07.2021</a:t>
            </a:fld>
            <a:endParaRPr lang="da-DK" sz="1050">
              <a:solidFill>
                <a:srgbClr val="FFFFFF"/>
              </a:solidFill>
            </a:endParaRPr>
          </a:p>
        </p:txBody>
      </p:sp>
      <p:sp>
        <p:nvSpPr>
          <p:cNvPr id="5" name="Footer Placeholder 4"/>
          <p:cNvSpPr>
            <a:spLocks noGrp="1"/>
          </p:cNvSpPr>
          <p:nvPr>
            <p:ph type="ftr" sz="quarter" idx="11"/>
          </p:nvPr>
        </p:nvSpPr>
        <p:spPr/>
        <p:txBody>
          <a:bodyPr/>
          <a:lstStyle/>
          <a:p>
            <a:pPr>
              <a:defRPr/>
            </a:pPr>
            <a:r>
              <a:rPr lang="da-DK" sz="1050">
                <a:solidFill>
                  <a:srgbClr val="FFFFFF"/>
                </a:solidFill>
              </a:rPr>
              <a:t>Natteravnene Fyllingsdalen</a:t>
            </a:r>
          </a:p>
        </p:txBody>
      </p:sp>
      <p:sp>
        <p:nvSpPr>
          <p:cNvPr id="6" name="Slide Number Placeholder 5"/>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11232685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971552" y="1321209"/>
            <a:ext cx="7192913" cy="1372033"/>
          </a:xfrm>
        </p:spPr>
        <p:txBody>
          <a:bodyPr anchor="b"/>
          <a:lstStyle>
            <a:lvl1pPr algn="ctr">
              <a:defRPr sz="3001" b="0" cap="none"/>
            </a:lvl1pPr>
          </a:lstStyle>
          <a:p>
            <a:r>
              <a:rPr lang="nb-NO"/>
              <a:t>Klikk for å redigere tittelstil</a:t>
            </a:r>
            <a:endParaRPr lang="en-US" dirty="0"/>
          </a:p>
        </p:txBody>
      </p:sp>
      <p:sp>
        <p:nvSpPr>
          <p:cNvPr id="3" name="Text Placeholder 2"/>
          <p:cNvSpPr>
            <a:spLocks noGrp="1"/>
          </p:cNvSpPr>
          <p:nvPr>
            <p:ph type="body" idx="1"/>
          </p:nvPr>
        </p:nvSpPr>
        <p:spPr>
          <a:xfrm>
            <a:off x="971552" y="2693241"/>
            <a:ext cx="7192913" cy="1130639"/>
          </a:xfrm>
        </p:spPr>
        <p:txBody>
          <a:bodyPr anchor="t"/>
          <a:lstStyle>
            <a:lvl1pPr marL="0" indent="0" algn="ctr">
              <a:buNone/>
              <a:defRPr sz="1500">
                <a:solidFill>
                  <a:schemeClr val="tx1"/>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pPr>
              <a:defRPr/>
            </a:pPr>
            <a:fld id="{79BED32B-E7A9-46FF-AAA4-3E44DDC69DCB}" type="datetime1">
              <a:rPr lang="nb-NO" sz="1050" smtClean="0">
                <a:solidFill>
                  <a:srgbClr val="FFFFFF"/>
                </a:solidFill>
              </a:rPr>
              <a:t>21.07.2021</a:t>
            </a:fld>
            <a:endParaRPr lang="da-DK" sz="1050">
              <a:solidFill>
                <a:srgbClr val="FFFFFF"/>
              </a:solidFill>
            </a:endParaRPr>
          </a:p>
        </p:txBody>
      </p:sp>
      <p:sp>
        <p:nvSpPr>
          <p:cNvPr id="5" name="Footer Placeholder 4"/>
          <p:cNvSpPr>
            <a:spLocks noGrp="1"/>
          </p:cNvSpPr>
          <p:nvPr>
            <p:ph type="ftr" sz="quarter" idx="11"/>
          </p:nvPr>
        </p:nvSpPr>
        <p:spPr/>
        <p:txBody>
          <a:bodyPr/>
          <a:lstStyle/>
          <a:p>
            <a:pPr>
              <a:defRPr/>
            </a:pPr>
            <a:r>
              <a:rPr lang="da-DK" sz="1050">
                <a:solidFill>
                  <a:srgbClr val="FFFFFF"/>
                </a:solidFill>
              </a:rPr>
              <a:t>Natteravnene Fyllingsdalen</a:t>
            </a:r>
          </a:p>
        </p:txBody>
      </p:sp>
      <p:sp>
        <p:nvSpPr>
          <p:cNvPr id="6" name="Slide Number Placeholder 5"/>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2252450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Line 17"/>
          <p:cNvSpPr>
            <a:spLocks noChangeShapeType="1"/>
          </p:cNvSpPr>
          <p:nvPr/>
        </p:nvSpPr>
        <p:spPr bwMode="auto">
          <a:xfrm>
            <a:off x="539750" y="4975971"/>
            <a:ext cx="0" cy="108381"/>
          </a:xfrm>
          <a:prstGeom prst="line">
            <a:avLst/>
          </a:prstGeom>
          <a:noFill/>
          <a:ln w="12700">
            <a:solidFill>
              <a:schemeClr val="accent5"/>
            </a:solidFill>
            <a:round/>
            <a:headEnd/>
            <a:tailEnd/>
          </a:ln>
        </p:spPr>
        <p:txBody>
          <a:bodyPr lIns="51451" tIns="25725" rIns="51451" bIns="25725"/>
          <a:lstStyle/>
          <a:p>
            <a:pPr>
              <a:defRPr/>
            </a:pPr>
            <a:endParaRPr lang="en-US" sz="450" dirty="0">
              <a:solidFill>
                <a:srgbClr val="000000"/>
              </a:solidFill>
            </a:endParaRPr>
          </a:p>
        </p:txBody>
      </p:sp>
      <p:sp>
        <p:nvSpPr>
          <p:cNvPr id="4" name="Rectangle 4"/>
          <p:cNvSpPr>
            <a:spLocks noGrp="1" noChangeArrowheads="1"/>
          </p:cNvSpPr>
          <p:nvPr>
            <p:ph type="dt" sz="half" idx="10"/>
          </p:nvPr>
        </p:nvSpPr>
        <p:spPr/>
        <p:txBody>
          <a:bodyPr/>
          <a:lstStyle>
            <a:lvl1pPr>
              <a:defRPr sz="450">
                <a:solidFill>
                  <a:srgbClr val="5A5A5A"/>
                </a:solidFill>
              </a:defRPr>
            </a:lvl1pPr>
          </a:lstStyle>
          <a:p>
            <a:pPr>
              <a:defRPr/>
            </a:pPr>
            <a:endParaRPr lang="sv-SE"/>
          </a:p>
        </p:txBody>
      </p:sp>
      <p:sp>
        <p:nvSpPr>
          <p:cNvPr id="5" name="Rectangle 5"/>
          <p:cNvSpPr>
            <a:spLocks noGrp="1" noChangeArrowheads="1"/>
          </p:cNvSpPr>
          <p:nvPr>
            <p:ph type="ftr" sz="quarter" idx="11"/>
          </p:nvPr>
        </p:nvSpPr>
        <p:spPr/>
        <p:txBody>
          <a:bodyPr/>
          <a:lstStyle>
            <a:lvl1pPr>
              <a:defRPr/>
            </a:lvl1pPr>
          </a:lstStyle>
          <a:p>
            <a:pPr>
              <a:defRPr/>
            </a:pPr>
            <a:r>
              <a:rPr lang="da-DK">
                <a:solidFill>
                  <a:srgbClr val="FFFFFF"/>
                </a:solidFill>
              </a:rPr>
              <a:t>Natteravnene Bergen Vest </a:t>
            </a:r>
          </a:p>
        </p:txBody>
      </p:sp>
      <p:sp>
        <p:nvSpPr>
          <p:cNvPr id="6" name="Rectangle 6"/>
          <p:cNvSpPr>
            <a:spLocks noGrp="1" noChangeArrowheads="1"/>
          </p:cNvSpPr>
          <p:nvPr>
            <p:ph type="sldNum" sz="quarter" idx="12"/>
          </p:nvPr>
        </p:nvSpPr>
        <p:spPr/>
        <p:txBody>
          <a:bodyPr/>
          <a:lstStyle>
            <a:lvl1pPr>
              <a:defRPr/>
            </a:lvl1pPr>
          </a:lstStyle>
          <a:p>
            <a:pPr>
              <a:defRPr/>
            </a:pPr>
            <a:fld id="{2A6C30AF-7667-4DA4-9204-52F23EF6FEE8}" type="slidenum">
              <a:rPr lang="sv-SE">
                <a:solidFill>
                  <a:srgbClr val="FFFFFF"/>
                </a:solidFill>
              </a:rPr>
              <a:pPr>
                <a:defRPr/>
              </a:pPr>
              <a:t>‹#›</a:t>
            </a:fld>
            <a:endParaRPr lang="sv-SE">
              <a:solidFill>
                <a:srgbClr val="FFFFFF"/>
              </a:solidFill>
            </a:endParaRPr>
          </a:p>
        </p:txBody>
      </p:sp>
      <p:pic>
        <p:nvPicPr>
          <p:cNvPr id="7" name="Picture 6"/>
          <p:cNvPicPr>
            <a:picLocks noChangeAspect="1"/>
          </p:cNvPicPr>
          <p:nvPr userDrawn="1"/>
        </p:nvPicPr>
        <p:blipFill>
          <a:blip r:embed="rId2"/>
          <a:stretch>
            <a:fillRect/>
          </a:stretch>
        </p:blipFill>
        <p:spPr>
          <a:xfrm>
            <a:off x="7704348" y="141524"/>
            <a:ext cx="1269000" cy="546649"/>
          </a:xfrm>
          <a:prstGeom prst="rect">
            <a:avLst/>
          </a:prstGeom>
        </p:spPr>
      </p:pic>
    </p:spTree>
    <p:extLst>
      <p:ext uri="{BB962C8B-B14F-4D97-AF65-F5344CB8AC3E}">
        <p14:creationId xmlns:p14="http://schemas.microsoft.com/office/powerpoint/2010/main" val="2272075658"/>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685348" y="1299738"/>
            <a:ext cx="3795373" cy="3045002"/>
          </a:xfrm>
        </p:spPr>
        <p:txBody>
          <a:bodyPr anchor="t">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4652170" y="1299739"/>
            <a:ext cx="3798499" cy="3045003"/>
          </a:xfrm>
        </p:spPr>
        <p:txBody>
          <a:bodyPr anchor="t">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pPr>
              <a:defRPr/>
            </a:pPr>
            <a:fld id="{08AA879E-2A03-48D9-8DE1-0F9309D6297A}" type="datetime1">
              <a:rPr lang="nb-NO" sz="1050" smtClean="0">
                <a:solidFill>
                  <a:srgbClr val="FFFFFF"/>
                </a:solidFill>
              </a:rPr>
              <a:t>21.07.2021</a:t>
            </a:fld>
            <a:endParaRPr lang="da-DK" sz="1050">
              <a:solidFill>
                <a:srgbClr val="FFFFFF"/>
              </a:solidFill>
            </a:endParaRPr>
          </a:p>
        </p:txBody>
      </p:sp>
      <p:sp>
        <p:nvSpPr>
          <p:cNvPr id="6" name="Footer Placeholder 5"/>
          <p:cNvSpPr>
            <a:spLocks noGrp="1"/>
          </p:cNvSpPr>
          <p:nvPr>
            <p:ph type="ftr" sz="quarter" idx="11"/>
          </p:nvPr>
        </p:nvSpPr>
        <p:spPr/>
        <p:txBody>
          <a:bodyPr/>
          <a:lstStyle/>
          <a:p>
            <a:pPr>
              <a:defRPr/>
            </a:pPr>
            <a:r>
              <a:rPr lang="da-DK" sz="1050">
                <a:solidFill>
                  <a:srgbClr val="FFFFFF"/>
                </a:solidFill>
              </a:rPr>
              <a:t>Natteravnene Fyllingsdalen</a:t>
            </a:r>
          </a:p>
        </p:txBody>
      </p:sp>
      <p:sp>
        <p:nvSpPr>
          <p:cNvPr id="7" name="Slide Number Placeholder 6"/>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16470768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6" y="1328153"/>
            <a:ext cx="3787423" cy="3085667"/>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6" y="1328153"/>
            <a:ext cx="3787423" cy="3085667"/>
          </a:xfrm>
          <a:prstGeom prst="rect">
            <a:avLst/>
          </a:prstGeom>
        </p:spPr>
      </p:pic>
      <p:sp>
        <p:nvSpPr>
          <p:cNvPr id="2" name="Title 1"/>
          <p:cNvSpPr>
            <a:spLocks noGrp="1"/>
          </p:cNvSpPr>
          <p:nvPr>
            <p:ph type="title"/>
          </p:nvPr>
        </p:nvSpPr>
        <p:spPr/>
        <p:txBody>
          <a:bodyPr/>
          <a:lstStyle>
            <a:lvl1pPr>
              <a:defRPr/>
            </a:lvl1pPr>
          </a:lstStyle>
          <a:p>
            <a:r>
              <a:rPr lang="nb-NO"/>
              <a:t>Klikk for å redigere tittelstil</a:t>
            </a:r>
            <a:endParaRPr lang="en-US" dirty="0"/>
          </a:p>
        </p:txBody>
      </p:sp>
      <p:sp>
        <p:nvSpPr>
          <p:cNvPr id="3" name="Text Placeholder 2"/>
          <p:cNvSpPr>
            <a:spLocks noGrp="1"/>
          </p:cNvSpPr>
          <p:nvPr>
            <p:ph type="body" idx="1"/>
          </p:nvPr>
        </p:nvSpPr>
        <p:spPr>
          <a:xfrm>
            <a:off x="754404" y="1376866"/>
            <a:ext cx="3657258" cy="408789"/>
          </a:xfrm>
        </p:spPr>
        <p:txBody>
          <a:bodyPr anchor="b">
            <a:noAutofit/>
          </a:bodyPr>
          <a:lstStyle>
            <a:lvl1pPr marL="0" indent="0" algn="ctr">
              <a:buNone/>
              <a:defRPr sz="1800"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nb-NO"/>
              <a:t>Klikk for å redigere tekststiler i malen</a:t>
            </a:r>
          </a:p>
        </p:txBody>
      </p:sp>
      <p:sp>
        <p:nvSpPr>
          <p:cNvPr id="4" name="Content Placeholder 3"/>
          <p:cNvSpPr>
            <a:spLocks noGrp="1"/>
          </p:cNvSpPr>
          <p:nvPr>
            <p:ph sz="half" idx="2"/>
          </p:nvPr>
        </p:nvSpPr>
        <p:spPr>
          <a:xfrm>
            <a:off x="754404" y="1785655"/>
            <a:ext cx="3657258" cy="2559087"/>
          </a:xfrm>
        </p:spPr>
        <p:txBody>
          <a:bodyPr anchor="t">
            <a:normAutofit/>
          </a:bodyPr>
          <a:lstStyle>
            <a:lvl1pPr>
              <a:defRPr sz="1350"/>
            </a:lvl1pPr>
            <a:lvl2pPr>
              <a:defRPr sz="1200"/>
            </a:lvl2pPr>
            <a:lvl3pPr>
              <a:defRPr sz="1050"/>
            </a:lvl3pPr>
            <a:lvl4pPr>
              <a:defRPr sz="900"/>
            </a:lvl4pPr>
            <a:lvl5pPr>
              <a:defRPr sz="9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4721225" y="1376867"/>
            <a:ext cx="3671498" cy="408788"/>
          </a:xfrm>
        </p:spPr>
        <p:txBody>
          <a:bodyPr anchor="b">
            <a:noAutofit/>
          </a:bodyPr>
          <a:lstStyle>
            <a:lvl1pPr marL="0" indent="0" algn="ctr">
              <a:buNone/>
              <a:defRPr sz="1800"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nb-NO"/>
              <a:t>Klikk for å redigere tekststiler i malen</a:t>
            </a:r>
          </a:p>
        </p:txBody>
      </p:sp>
      <p:sp>
        <p:nvSpPr>
          <p:cNvPr id="6" name="Content Placeholder 5"/>
          <p:cNvSpPr>
            <a:spLocks noGrp="1"/>
          </p:cNvSpPr>
          <p:nvPr>
            <p:ph sz="quarter" idx="4"/>
          </p:nvPr>
        </p:nvSpPr>
        <p:spPr>
          <a:xfrm>
            <a:off x="4721225" y="1785655"/>
            <a:ext cx="3671498" cy="2559087"/>
          </a:xfrm>
        </p:spPr>
        <p:txBody>
          <a:bodyPr anchor="t">
            <a:normAutofit/>
          </a:bodyPr>
          <a:lstStyle>
            <a:lvl1pPr>
              <a:defRPr sz="1350"/>
            </a:lvl1pPr>
            <a:lvl2pPr>
              <a:defRPr sz="1200"/>
            </a:lvl2pPr>
            <a:lvl3pPr>
              <a:defRPr sz="1050"/>
            </a:lvl3pPr>
            <a:lvl4pPr>
              <a:defRPr sz="900"/>
            </a:lvl4pPr>
            <a:lvl5pPr>
              <a:defRPr sz="9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pPr>
              <a:defRPr/>
            </a:pPr>
            <a:fld id="{67E4E20F-6D29-4C69-8550-178AA11FF2CD}" type="datetime1">
              <a:rPr lang="nb-NO" sz="1050" smtClean="0">
                <a:solidFill>
                  <a:srgbClr val="FFFFFF"/>
                </a:solidFill>
              </a:rPr>
              <a:t>21.07.2021</a:t>
            </a:fld>
            <a:endParaRPr lang="da-DK" sz="1050">
              <a:solidFill>
                <a:srgbClr val="FFFFFF"/>
              </a:solidFill>
            </a:endParaRPr>
          </a:p>
        </p:txBody>
      </p:sp>
      <p:sp>
        <p:nvSpPr>
          <p:cNvPr id="8" name="Footer Placeholder 7"/>
          <p:cNvSpPr>
            <a:spLocks noGrp="1"/>
          </p:cNvSpPr>
          <p:nvPr>
            <p:ph type="ftr" sz="quarter" idx="11"/>
          </p:nvPr>
        </p:nvSpPr>
        <p:spPr/>
        <p:txBody>
          <a:bodyPr/>
          <a:lstStyle/>
          <a:p>
            <a:pPr>
              <a:defRPr/>
            </a:pPr>
            <a:r>
              <a:rPr lang="da-DK" sz="1050">
                <a:solidFill>
                  <a:srgbClr val="FFFFFF"/>
                </a:solidFill>
              </a:rPr>
              <a:t>Natteravnene Fyllingsdalen</a:t>
            </a:r>
          </a:p>
        </p:txBody>
      </p:sp>
      <p:sp>
        <p:nvSpPr>
          <p:cNvPr id="9" name="Slide Number Placeholder 8"/>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21867209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pPr>
              <a:defRPr/>
            </a:pPr>
            <a:fld id="{450914F8-8881-4E8D-BF65-41A9D817EE96}" type="datetime1">
              <a:rPr lang="nb-NO" sz="1050" smtClean="0">
                <a:solidFill>
                  <a:srgbClr val="FFFFFF"/>
                </a:solidFill>
              </a:rPr>
              <a:t>21.07.2021</a:t>
            </a:fld>
            <a:endParaRPr lang="da-DK" sz="1050">
              <a:solidFill>
                <a:srgbClr val="FFFFFF"/>
              </a:solidFill>
            </a:endParaRPr>
          </a:p>
        </p:txBody>
      </p:sp>
      <p:sp>
        <p:nvSpPr>
          <p:cNvPr id="4" name="Footer Placeholder 3"/>
          <p:cNvSpPr>
            <a:spLocks noGrp="1"/>
          </p:cNvSpPr>
          <p:nvPr>
            <p:ph type="ftr" sz="quarter" idx="11"/>
          </p:nvPr>
        </p:nvSpPr>
        <p:spPr/>
        <p:txBody>
          <a:bodyPr/>
          <a:lstStyle/>
          <a:p>
            <a:pPr>
              <a:defRPr/>
            </a:pPr>
            <a:r>
              <a:rPr lang="da-DK" sz="1050">
                <a:solidFill>
                  <a:srgbClr val="FFFFFF"/>
                </a:solidFill>
              </a:rPr>
              <a:t>Natteravnene Fyllingsdalen</a:t>
            </a:r>
          </a:p>
        </p:txBody>
      </p:sp>
      <p:sp>
        <p:nvSpPr>
          <p:cNvPr id="5" name="Slide Number Placeholder 4"/>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10351804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00D73D7-0B77-4A53-85AC-51F00C8C880A}" type="datetime1">
              <a:rPr lang="nb-NO" sz="1050" smtClean="0">
                <a:solidFill>
                  <a:srgbClr val="FFFFFF"/>
                </a:solidFill>
              </a:rPr>
              <a:t>21.07.2021</a:t>
            </a:fld>
            <a:endParaRPr lang="da-DK" sz="1050">
              <a:solidFill>
                <a:srgbClr val="FFFFFF"/>
              </a:solidFill>
            </a:endParaRPr>
          </a:p>
        </p:txBody>
      </p:sp>
      <p:sp>
        <p:nvSpPr>
          <p:cNvPr id="3" name="Footer Placeholder 2"/>
          <p:cNvSpPr>
            <a:spLocks noGrp="1"/>
          </p:cNvSpPr>
          <p:nvPr>
            <p:ph type="ftr" sz="quarter" idx="11"/>
          </p:nvPr>
        </p:nvSpPr>
        <p:spPr/>
        <p:txBody>
          <a:bodyPr/>
          <a:lstStyle/>
          <a:p>
            <a:pPr>
              <a:defRPr/>
            </a:pPr>
            <a:r>
              <a:rPr lang="da-DK" sz="1050">
                <a:solidFill>
                  <a:srgbClr val="FFFFFF"/>
                </a:solidFill>
              </a:rPr>
              <a:t>Natteravnene Fyllingsdalen</a:t>
            </a:r>
          </a:p>
        </p:txBody>
      </p:sp>
      <p:sp>
        <p:nvSpPr>
          <p:cNvPr id="4" name="Slide Number Placeholder 3"/>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26193748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685348" y="457341"/>
            <a:ext cx="2780167" cy="1366860"/>
          </a:xfrm>
        </p:spPr>
        <p:txBody>
          <a:bodyPr anchor="b">
            <a:normAutofit/>
          </a:bodyPr>
          <a:lstStyle>
            <a:lvl1pPr algn="ctr">
              <a:defRPr sz="1800" b="0"/>
            </a:lvl1pPr>
          </a:lstStyle>
          <a:p>
            <a:r>
              <a:rPr lang="nb-NO"/>
              <a:t>Klikk for å redigere tittelstil</a:t>
            </a:r>
            <a:endParaRPr lang="en-US" dirty="0"/>
          </a:p>
        </p:txBody>
      </p:sp>
      <p:sp>
        <p:nvSpPr>
          <p:cNvPr id="3" name="Content Placeholder 2"/>
          <p:cNvSpPr>
            <a:spLocks noGrp="1"/>
          </p:cNvSpPr>
          <p:nvPr>
            <p:ph idx="1"/>
          </p:nvPr>
        </p:nvSpPr>
        <p:spPr>
          <a:xfrm>
            <a:off x="3641726" y="457341"/>
            <a:ext cx="4808943" cy="3887400"/>
          </a:xfr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685348" y="1824202"/>
            <a:ext cx="2780167" cy="2520539"/>
          </a:xfrm>
        </p:spPr>
        <p:txBody>
          <a:bodyPr anchor="t">
            <a:normAutofit/>
          </a:bodyPr>
          <a:lstStyle>
            <a:lvl1pPr marL="0" indent="0" algn="ctr">
              <a:buNone/>
              <a:defRPr sz="12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B1DC469B-3A67-4402-A482-65B0013243EA}" type="datetime1">
              <a:rPr lang="nb-NO" smtClean="0"/>
              <a:t>21.07.2021</a:t>
            </a:fld>
            <a:endParaRPr lang="en-US" dirty="0"/>
          </a:p>
        </p:txBody>
      </p:sp>
      <p:sp>
        <p:nvSpPr>
          <p:cNvPr id="6" name="Footer Placeholder 5"/>
          <p:cNvSpPr>
            <a:spLocks noGrp="1"/>
          </p:cNvSpPr>
          <p:nvPr>
            <p:ph type="ftr" sz="quarter" idx="11"/>
          </p:nvPr>
        </p:nvSpPr>
        <p:spPr/>
        <p:txBody>
          <a:bodyPr/>
          <a:lstStyle/>
          <a:p>
            <a:r>
              <a:rPr lang="en-US"/>
              <a:t>Natteravnene Fyllingsdalen</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22409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457584"/>
            <a:ext cx="3428146" cy="3905309"/>
          </a:xfrm>
          <a:prstGeom prst="rect">
            <a:avLst/>
          </a:prstGeom>
        </p:spPr>
      </p:pic>
      <p:sp>
        <p:nvSpPr>
          <p:cNvPr id="2" name="Title 1"/>
          <p:cNvSpPr>
            <a:spLocks noGrp="1"/>
          </p:cNvSpPr>
          <p:nvPr>
            <p:ph type="title"/>
          </p:nvPr>
        </p:nvSpPr>
        <p:spPr>
          <a:xfrm>
            <a:off x="685347" y="457584"/>
            <a:ext cx="3924676" cy="1372427"/>
          </a:xfrm>
        </p:spPr>
        <p:txBody>
          <a:bodyPr anchor="b">
            <a:noAutofit/>
          </a:bodyPr>
          <a:lstStyle>
            <a:lvl1pPr algn="ctr">
              <a:defRPr sz="2401" b="0"/>
            </a:lvl1pPr>
          </a:lstStyle>
          <a:p>
            <a:r>
              <a:rPr lang="nb-NO"/>
              <a:t>Klikk for å redigere tittelstil</a:t>
            </a:r>
            <a:endParaRPr lang="en-US" dirty="0"/>
          </a:p>
        </p:txBody>
      </p:sp>
      <p:sp>
        <p:nvSpPr>
          <p:cNvPr id="3" name="Picture Placeholder 2"/>
          <p:cNvSpPr>
            <a:spLocks noGrp="1" noChangeAspect="1"/>
          </p:cNvSpPr>
          <p:nvPr>
            <p:ph type="pic" idx="1"/>
          </p:nvPr>
        </p:nvSpPr>
        <p:spPr>
          <a:xfrm>
            <a:off x="4976729" y="558164"/>
            <a:ext cx="3165375" cy="3685754"/>
          </a:xfrm>
          <a:effectLst>
            <a:outerShdw blurRad="38100" dist="25400" dir="4440000">
              <a:srgbClr val="000000">
                <a:alpha val="36000"/>
              </a:srgbClr>
            </a:outerShdw>
          </a:effectLst>
        </p:spPr>
        <p:txBody>
          <a:bodyPr anchor="t">
            <a:normAutofit/>
          </a:bodyPr>
          <a:lstStyle>
            <a:lvl1pPr marL="0" indent="0" algn="ctr">
              <a:buNone/>
              <a:defRPr sz="1200"/>
            </a:lvl1pPr>
            <a:lvl2pPr marL="342991" indent="0">
              <a:buNone/>
              <a:defRPr sz="1200"/>
            </a:lvl2pPr>
            <a:lvl3pPr marL="685983" indent="0">
              <a:buNone/>
              <a:defRPr sz="1200"/>
            </a:lvl3pPr>
            <a:lvl4pPr marL="1028974" indent="0">
              <a:buNone/>
              <a:defRPr sz="1200"/>
            </a:lvl4pPr>
            <a:lvl5pPr marL="1371966" indent="0">
              <a:buNone/>
              <a:defRPr sz="1200"/>
            </a:lvl5pPr>
            <a:lvl6pPr marL="1714957" indent="0">
              <a:buNone/>
              <a:defRPr sz="1200"/>
            </a:lvl6pPr>
            <a:lvl7pPr marL="2057949" indent="0">
              <a:buNone/>
              <a:defRPr sz="1200"/>
            </a:lvl7pPr>
            <a:lvl8pPr marL="2400940" indent="0">
              <a:buNone/>
              <a:defRPr sz="1200"/>
            </a:lvl8pPr>
            <a:lvl9pPr marL="2743932" indent="0">
              <a:buNone/>
              <a:defRPr sz="1200"/>
            </a:lvl9pPr>
          </a:lstStyle>
          <a:p>
            <a:r>
              <a:rPr lang="nb-NO"/>
              <a:t>Klikk på ikonet for å legge til et bilde</a:t>
            </a:r>
            <a:endParaRPr lang="en-US" dirty="0"/>
          </a:p>
        </p:txBody>
      </p:sp>
      <p:sp>
        <p:nvSpPr>
          <p:cNvPr id="4" name="Text Placeholder 3"/>
          <p:cNvSpPr>
            <a:spLocks noGrp="1"/>
          </p:cNvSpPr>
          <p:nvPr>
            <p:ph type="body" sz="half" idx="2"/>
          </p:nvPr>
        </p:nvSpPr>
        <p:spPr>
          <a:xfrm>
            <a:off x="685347" y="1830011"/>
            <a:ext cx="3924676" cy="2532882"/>
          </a:xfrm>
        </p:spPr>
        <p:txBody>
          <a:bodyPr anchor="t">
            <a:normAutofit/>
          </a:bodyPr>
          <a:lstStyle>
            <a:lvl1pPr marL="0" indent="0" algn="ctr">
              <a:buNone/>
              <a:defRPr sz="12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604D194E-3AAB-4541-8388-D99A93D2B890}" type="datetime1">
              <a:rPr lang="nb-NO" smtClean="0"/>
              <a:t>21.07.2021</a:t>
            </a:fld>
            <a:endParaRPr lang="en-US" dirty="0"/>
          </a:p>
        </p:txBody>
      </p:sp>
      <p:sp>
        <p:nvSpPr>
          <p:cNvPr id="6" name="Footer Placeholder 5"/>
          <p:cNvSpPr>
            <a:spLocks noGrp="1"/>
          </p:cNvSpPr>
          <p:nvPr>
            <p:ph type="ftr" sz="quarter" idx="11"/>
          </p:nvPr>
        </p:nvSpPr>
        <p:spPr/>
        <p:txBody>
          <a:bodyPr/>
          <a:lstStyle/>
          <a:p>
            <a:r>
              <a:rPr lang="en-US"/>
              <a:t>Natteravnene Fyllingsdalen</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403733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anoramabilde med bildetekst">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405189"/>
            <a:ext cx="7656010" cy="2876668"/>
          </a:xfrm>
          <a:prstGeom prst="rect">
            <a:avLst/>
          </a:prstGeom>
        </p:spPr>
      </p:pic>
      <p:sp>
        <p:nvSpPr>
          <p:cNvPr id="2" name="Title 1"/>
          <p:cNvSpPr>
            <a:spLocks noGrp="1"/>
          </p:cNvSpPr>
          <p:nvPr>
            <p:ph type="title"/>
          </p:nvPr>
        </p:nvSpPr>
        <p:spPr>
          <a:xfrm>
            <a:off x="685355" y="3424998"/>
            <a:ext cx="7766495" cy="407730"/>
          </a:xfrm>
        </p:spPr>
        <p:txBody>
          <a:bodyPr anchor="b">
            <a:normAutofit/>
          </a:bodyPr>
          <a:lstStyle>
            <a:lvl1pPr algn="ctr">
              <a:defRPr sz="2101"/>
            </a:lvl1pPr>
          </a:lstStyle>
          <a:p>
            <a:r>
              <a:rPr lang="nb-NO"/>
              <a:t>Klikk for å redigere tittelstil</a:t>
            </a:r>
            <a:endParaRPr lang="en-US" dirty="0"/>
          </a:p>
        </p:txBody>
      </p:sp>
      <p:sp>
        <p:nvSpPr>
          <p:cNvPr id="3" name="Picture Placeholder 2"/>
          <p:cNvSpPr>
            <a:spLocks noGrp="1" noChangeAspect="1"/>
          </p:cNvSpPr>
          <p:nvPr>
            <p:ph type="pic" idx="1"/>
          </p:nvPr>
        </p:nvSpPr>
        <p:spPr>
          <a:xfrm>
            <a:off x="926217" y="521419"/>
            <a:ext cx="7285600" cy="2645070"/>
          </a:xfrm>
          <a:effectLst>
            <a:outerShdw blurRad="38100" dist="25400" dir="4440000">
              <a:srgbClr val="000000">
                <a:alpha val="36000"/>
              </a:srgbClr>
            </a:outerShdw>
          </a:effectLst>
        </p:spPr>
        <p:txBody>
          <a:bodyPr anchor="t">
            <a:normAutofit/>
          </a:bodyPr>
          <a:lstStyle>
            <a:lvl1pPr marL="0" indent="0" algn="ctr">
              <a:buNone/>
              <a:defRPr sz="1500"/>
            </a:lvl1pPr>
            <a:lvl2pPr marL="342991" indent="0">
              <a:buNone/>
              <a:defRPr sz="1500"/>
            </a:lvl2pPr>
            <a:lvl3pPr marL="685983" indent="0">
              <a:buNone/>
              <a:defRPr sz="15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nb-NO"/>
              <a:t>Klikk på ikonet for å legge til et bilde</a:t>
            </a:r>
            <a:endParaRPr lang="en-US" dirty="0"/>
          </a:p>
        </p:txBody>
      </p:sp>
      <p:sp>
        <p:nvSpPr>
          <p:cNvPr id="4" name="Text Placeholder 3"/>
          <p:cNvSpPr>
            <a:spLocks noGrp="1"/>
          </p:cNvSpPr>
          <p:nvPr>
            <p:ph type="body" sz="half" idx="2"/>
          </p:nvPr>
        </p:nvSpPr>
        <p:spPr>
          <a:xfrm>
            <a:off x="685346" y="3832729"/>
            <a:ext cx="7765322" cy="512012"/>
          </a:xfrm>
        </p:spPr>
        <p:txBody>
          <a:bodyPr anchor="t"/>
          <a:lstStyle>
            <a:lvl1pPr marL="0" indent="0" algn="ctr">
              <a:buNone/>
              <a:defRPr sz="1200"/>
            </a:lvl1pPr>
            <a:lvl2pPr marL="342991" indent="0">
              <a:buNone/>
              <a:defRPr sz="1050"/>
            </a:lvl2pPr>
            <a:lvl3pPr marL="685983" indent="0">
              <a:buNone/>
              <a:defRPr sz="900"/>
            </a:lvl3pPr>
            <a:lvl4pPr marL="1028974" indent="0">
              <a:buNone/>
              <a:defRPr sz="750"/>
            </a:lvl4pPr>
            <a:lvl5pPr marL="1371966" indent="0">
              <a:buNone/>
              <a:defRPr sz="750"/>
            </a:lvl5pPr>
            <a:lvl6pPr marL="1714957" indent="0">
              <a:buNone/>
              <a:defRPr sz="750"/>
            </a:lvl6pPr>
            <a:lvl7pPr marL="2057949" indent="0">
              <a:buNone/>
              <a:defRPr sz="750"/>
            </a:lvl7pPr>
            <a:lvl8pPr marL="2400940" indent="0">
              <a:buNone/>
              <a:defRPr sz="750"/>
            </a:lvl8pPr>
            <a:lvl9pPr marL="2743932" indent="0">
              <a:buNone/>
              <a:defRPr sz="750"/>
            </a:lvl9pPr>
          </a:lstStyle>
          <a:p>
            <a:pPr lvl="0"/>
            <a:r>
              <a:rPr lang="nb-NO"/>
              <a:t>Klikk for å redigere tekststiler i malen</a:t>
            </a:r>
          </a:p>
        </p:txBody>
      </p:sp>
      <p:sp>
        <p:nvSpPr>
          <p:cNvPr id="5" name="Date Placeholder 4"/>
          <p:cNvSpPr>
            <a:spLocks noGrp="1"/>
          </p:cNvSpPr>
          <p:nvPr>
            <p:ph type="dt" sz="half" idx="10"/>
          </p:nvPr>
        </p:nvSpPr>
        <p:spPr/>
        <p:txBody>
          <a:bodyPr/>
          <a:lstStyle/>
          <a:p>
            <a:pPr>
              <a:defRPr/>
            </a:pPr>
            <a:fld id="{0D269319-875D-48A3-865A-D43B4DB79FC3}" type="datetime1">
              <a:rPr lang="nb-NO" sz="1050" smtClean="0">
                <a:solidFill>
                  <a:srgbClr val="FFFFFF"/>
                </a:solidFill>
              </a:rPr>
              <a:t>21.07.2021</a:t>
            </a:fld>
            <a:endParaRPr lang="da-DK" sz="1050">
              <a:solidFill>
                <a:srgbClr val="FFFFFF"/>
              </a:solidFill>
            </a:endParaRPr>
          </a:p>
        </p:txBody>
      </p:sp>
      <p:sp>
        <p:nvSpPr>
          <p:cNvPr id="6" name="Footer Placeholder 5"/>
          <p:cNvSpPr>
            <a:spLocks noGrp="1"/>
          </p:cNvSpPr>
          <p:nvPr>
            <p:ph type="ftr" sz="quarter" idx="11"/>
          </p:nvPr>
        </p:nvSpPr>
        <p:spPr/>
        <p:txBody>
          <a:bodyPr/>
          <a:lstStyle/>
          <a:p>
            <a:pPr>
              <a:defRPr/>
            </a:pPr>
            <a:r>
              <a:rPr lang="da-DK" sz="1050">
                <a:solidFill>
                  <a:srgbClr val="FFFFFF"/>
                </a:solidFill>
              </a:rPr>
              <a:t>Natteravnene Fyllingsdalen</a:t>
            </a:r>
          </a:p>
        </p:txBody>
      </p:sp>
      <p:sp>
        <p:nvSpPr>
          <p:cNvPr id="7" name="Slide Number Placeholder 6"/>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33162993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p:nvPr>
        </p:nvSpPr>
        <p:spPr>
          <a:xfrm>
            <a:off x="685346" y="456469"/>
            <a:ext cx="7765322" cy="2651576"/>
          </a:xfrm>
        </p:spPr>
        <p:txBody>
          <a:bodyPr anchor="ctr"/>
          <a:lstStyle>
            <a:lvl1pPr>
              <a:defRPr sz="2401"/>
            </a:lvl1pPr>
          </a:lstStyle>
          <a:p>
            <a:r>
              <a:rPr lang="nb-NO"/>
              <a:t>Klikk for å redigere tittelstil</a:t>
            </a:r>
            <a:endParaRPr lang="en-US" dirty="0"/>
          </a:p>
        </p:txBody>
      </p:sp>
      <p:sp>
        <p:nvSpPr>
          <p:cNvPr id="4" name="Text Placeholder 3"/>
          <p:cNvSpPr>
            <a:spLocks noGrp="1"/>
          </p:cNvSpPr>
          <p:nvPr>
            <p:ph type="body" sz="half" idx="2"/>
          </p:nvPr>
        </p:nvSpPr>
        <p:spPr>
          <a:xfrm>
            <a:off x="685346" y="3222380"/>
            <a:ext cx="7765322" cy="1126717"/>
          </a:xfrm>
        </p:spPr>
        <p:txBody>
          <a:bodyPr anchor="ctr"/>
          <a:lstStyle>
            <a:lvl1pPr marL="0" indent="0" algn="ctr">
              <a:buNone/>
              <a:defRPr sz="1200"/>
            </a:lvl1pPr>
            <a:lvl2pPr marL="342991" indent="0">
              <a:buNone/>
              <a:defRPr sz="1050"/>
            </a:lvl2pPr>
            <a:lvl3pPr marL="685983" indent="0">
              <a:buNone/>
              <a:defRPr sz="900"/>
            </a:lvl3pPr>
            <a:lvl4pPr marL="1028974" indent="0">
              <a:buNone/>
              <a:defRPr sz="750"/>
            </a:lvl4pPr>
            <a:lvl5pPr marL="1371966" indent="0">
              <a:buNone/>
              <a:defRPr sz="750"/>
            </a:lvl5pPr>
            <a:lvl6pPr marL="1714957" indent="0">
              <a:buNone/>
              <a:defRPr sz="750"/>
            </a:lvl6pPr>
            <a:lvl7pPr marL="2057949" indent="0">
              <a:buNone/>
              <a:defRPr sz="750"/>
            </a:lvl7pPr>
            <a:lvl8pPr marL="2400940" indent="0">
              <a:buNone/>
              <a:defRPr sz="750"/>
            </a:lvl8pPr>
            <a:lvl9pPr marL="2743932" indent="0">
              <a:buNone/>
              <a:defRPr sz="750"/>
            </a:lvl9pPr>
          </a:lstStyle>
          <a:p>
            <a:pPr lvl="0"/>
            <a:r>
              <a:rPr lang="nb-NO"/>
              <a:t>Klikk for å redigere tekststiler i malen</a:t>
            </a:r>
          </a:p>
        </p:txBody>
      </p:sp>
      <p:sp>
        <p:nvSpPr>
          <p:cNvPr id="5" name="Date Placeholder 4"/>
          <p:cNvSpPr>
            <a:spLocks noGrp="1"/>
          </p:cNvSpPr>
          <p:nvPr>
            <p:ph type="dt" sz="half" idx="10"/>
          </p:nvPr>
        </p:nvSpPr>
        <p:spPr/>
        <p:txBody>
          <a:bodyPr/>
          <a:lstStyle/>
          <a:p>
            <a:pPr>
              <a:defRPr/>
            </a:pPr>
            <a:fld id="{8C408D53-111A-47A6-A0B7-E3892707C1B2}" type="datetime1">
              <a:rPr lang="nb-NO" sz="1050" smtClean="0">
                <a:solidFill>
                  <a:srgbClr val="FFFFFF"/>
                </a:solidFill>
              </a:rPr>
              <a:t>21.07.2021</a:t>
            </a:fld>
            <a:endParaRPr lang="da-DK" sz="1050">
              <a:solidFill>
                <a:srgbClr val="FFFFFF"/>
              </a:solidFill>
            </a:endParaRPr>
          </a:p>
        </p:txBody>
      </p:sp>
      <p:sp>
        <p:nvSpPr>
          <p:cNvPr id="6" name="Footer Placeholder 5"/>
          <p:cNvSpPr>
            <a:spLocks noGrp="1"/>
          </p:cNvSpPr>
          <p:nvPr>
            <p:ph type="ftr" sz="quarter" idx="11"/>
          </p:nvPr>
        </p:nvSpPr>
        <p:spPr/>
        <p:txBody>
          <a:bodyPr/>
          <a:lstStyle/>
          <a:p>
            <a:pPr>
              <a:defRPr/>
            </a:pPr>
            <a:r>
              <a:rPr lang="da-DK" sz="1050">
                <a:solidFill>
                  <a:srgbClr val="FFFFFF"/>
                </a:solidFill>
              </a:rPr>
              <a:t>Natteravnene Fyllingsdalen</a:t>
            </a:r>
          </a:p>
        </p:txBody>
      </p:sp>
      <p:sp>
        <p:nvSpPr>
          <p:cNvPr id="7" name="Slide Number Placeholder 6"/>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15975031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Sitat med tekst">
    <p:spTree>
      <p:nvGrpSpPr>
        <p:cNvPr id="1" name=""/>
        <p:cNvGrpSpPr/>
        <p:nvPr/>
      </p:nvGrpSpPr>
      <p:grpSpPr>
        <a:xfrm>
          <a:off x="0" y="0"/>
          <a:ext cx="0" cy="0"/>
          <a:chOff x="0" y="0"/>
          <a:chExt cx="0" cy="0"/>
        </a:xfrm>
      </p:grpSpPr>
      <p:sp>
        <p:nvSpPr>
          <p:cNvPr id="2" name="Title 1"/>
          <p:cNvSpPr>
            <a:spLocks noGrp="1"/>
          </p:cNvSpPr>
          <p:nvPr>
            <p:ph type="title"/>
          </p:nvPr>
        </p:nvSpPr>
        <p:spPr>
          <a:xfrm>
            <a:off x="1084659" y="457341"/>
            <a:ext cx="6977064" cy="2245371"/>
          </a:xfrm>
        </p:spPr>
        <p:txBody>
          <a:bodyPr anchor="ctr"/>
          <a:lstStyle>
            <a:lvl1pPr>
              <a:defRPr sz="2401"/>
            </a:lvl1pPr>
          </a:lstStyle>
          <a:p>
            <a:r>
              <a:rPr lang="nb-NO"/>
              <a:t>Klikk for å redigere tittelstil</a:t>
            </a:r>
            <a:endParaRPr lang="en-US" dirty="0"/>
          </a:p>
        </p:txBody>
      </p:sp>
      <p:sp>
        <p:nvSpPr>
          <p:cNvPr id="12" name="Text Placeholder 3"/>
          <p:cNvSpPr>
            <a:spLocks noGrp="1"/>
          </p:cNvSpPr>
          <p:nvPr>
            <p:ph type="body" sz="half" idx="13"/>
          </p:nvPr>
        </p:nvSpPr>
        <p:spPr>
          <a:xfrm>
            <a:off x="1290484" y="2708361"/>
            <a:ext cx="6564224" cy="399685"/>
          </a:xfrm>
        </p:spPr>
        <p:txBody>
          <a:bodyPr anchor="t">
            <a:normAutofit/>
          </a:bodyPr>
          <a:lstStyle>
            <a:lvl1pPr marL="0" indent="0" algn="r">
              <a:buNone/>
              <a:defRPr sz="1050"/>
            </a:lvl1pPr>
            <a:lvl2pPr marL="342991" indent="0">
              <a:buNone/>
              <a:defRPr sz="1050"/>
            </a:lvl2pPr>
            <a:lvl3pPr marL="685983" indent="0">
              <a:buNone/>
              <a:defRPr sz="900"/>
            </a:lvl3pPr>
            <a:lvl4pPr marL="1028974" indent="0">
              <a:buNone/>
              <a:defRPr sz="750"/>
            </a:lvl4pPr>
            <a:lvl5pPr marL="1371966" indent="0">
              <a:buNone/>
              <a:defRPr sz="750"/>
            </a:lvl5pPr>
            <a:lvl6pPr marL="1714957" indent="0">
              <a:buNone/>
              <a:defRPr sz="750"/>
            </a:lvl6pPr>
            <a:lvl7pPr marL="2057949" indent="0">
              <a:buNone/>
              <a:defRPr sz="750"/>
            </a:lvl7pPr>
            <a:lvl8pPr marL="2400940" indent="0">
              <a:buNone/>
              <a:defRPr sz="750"/>
            </a:lvl8pPr>
            <a:lvl9pPr marL="2743932" indent="0">
              <a:buNone/>
              <a:defRPr sz="750"/>
            </a:lvl9pPr>
          </a:lstStyle>
          <a:p>
            <a:pPr lvl="0"/>
            <a:r>
              <a:rPr lang="nb-NO"/>
              <a:t>Klikk for å redigere tekststiler i malen</a:t>
            </a:r>
          </a:p>
        </p:txBody>
      </p:sp>
      <p:sp>
        <p:nvSpPr>
          <p:cNvPr id="4" name="Text Placeholder 3"/>
          <p:cNvSpPr>
            <a:spLocks noGrp="1"/>
          </p:cNvSpPr>
          <p:nvPr>
            <p:ph type="body" sz="half" idx="2"/>
          </p:nvPr>
        </p:nvSpPr>
        <p:spPr>
          <a:xfrm>
            <a:off x="685346" y="3229261"/>
            <a:ext cx="7765322" cy="1117467"/>
          </a:xfrm>
        </p:spPr>
        <p:txBody>
          <a:bodyPr anchor="ctr">
            <a:normAutofit/>
          </a:bodyPr>
          <a:lstStyle>
            <a:lvl1pPr marL="0" indent="0" algn="ctr">
              <a:buNone/>
              <a:defRPr sz="1200"/>
            </a:lvl1pPr>
            <a:lvl2pPr marL="342991" indent="0">
              <a:buNone/>
              <a:defRPr sz="1050"/>
            </a:lvl2pPr>
            <a:lvl3pPr marL="685983" indent="0">
              <a:buNone/>
              <a:defRPr sz="900"/>
            </a:lvl3pPr>
            <a:lvl4pPr marL="1028974" indent="0">
              <a:buNone/>
              <a:defRPr sz="750"/>
            </a:lvl4pPr>
            <a:lvl5pPr marL="1371966" indent="0">
              <a:buNone/>
              <a:defRPr sz="750"/>
            </a:lvl5pPr>
            <a:lvl6pPr marL="1714957" indent="0">
              <a:buNone/>
              <a:defRPr sz="750"/>
            </a:lvl6pPr>
            <a:lvl7pPr marL="2057949" indent="0">
              <a:buNone/>
              <a:defRPr sz="750"/>
            </a:lvl7pPr>
            <a:lvl8pPr marL="2400940" indent="0">
              <a:buNone/>
              <a:defRPr sz="750"/>
            </a:lvl8pPr>
            <a:lvl9pPr marL="2743932" indent="0">
              <a:buNone/>
              <a:defRPr sz="750"/>
            </a:lvl9pPr>
          </a:lstStyle>
          <a:p>
            <a:pPr lvl="0"/>
            <a:r>
              <a:rPr lang="nb-NO"/>
              <a:t>Klikk for å redigere tekststiler i malen</a:t>
            </a:r>
          </a:p>
        </p:txBody>
      </p:sp>
      <p:sp>
        <p:nvSpPr>
          <p:cNvPr id="5" name="Date Placeholder 4"/>
          <p:cNvSpPr>
            <a:spLocks noGrp="1"/>
          </p:cNvSpPr>
          <p:nvPr>
            <p:ph type="dt" sz="half" idx="10"/>
          </p:nvPr>
        </p:nvSpPr>
        <p:spPr/>
        <p:txBody>
          <a:bodyPr/>
          <a:lstStyle/>
          <a:p>
            <a:pPr>
              <a:defRPr/>
            </a:pPr>
            <a:fld id="{0FD91311-8267-4F7F-9A0B-2BB47AEED7E5}" type="datetime1">
              <a:rPr lang="nb-NO" sz="1050" smtClean="0">
                <a:solidFill>
                  <a:srgbClr val="FFFFFF"/>
                </a:solidFill>
              </a:rPr>
              <a:t>21.07.2021</a:t>
            </a:fld>
            <a:endParaRPr lang="da-DK" sz="1050">
              <a:solidFill>
                <a:srgbClr val="FFFFFF"/>
              </a:solidFill>
            </a:endParaRPr>
          </a:p>
        </p:txBody>
      </p:sp>
      <p:sp>
        <p:nvSpPr>
          <p:cNvPr id="6" name="Footer Placeholder 5"/>
          <p:cNvSpPr>
            <a:spLocks noGrp="1"/>
          </p:cNvSpPr>
          <p:nvPr>
            <p:ph type="ftr" sz="quarter" idx="11"/>
          </p:nvPr>
        </p:nvSpPr>
        <p:spPr/>
        <p:txBody>
          <a:bodyPr/>
          <a:lstStyle/>
          <a:p>
            <a:pPr>
              <a:defRPr/>
            </a:pPr>
            <a:r>
              <a:rPr lang="da-DK" sz="1050">
                <a:solidFill>
                  <a:srgbClr val="FFFFFF"/>
                </a:solidFill>
              </a:rPr>
              <a:t>Natteravnene Fyllingsdalen</a:t>
            </a:r>
          </a:p>
        </p:txBody>
      </p:sp>
      <p:sp>
        <p:nvSpPr>
          <p:cNvPr id="7" name="Slide Number Placeholder 6"/>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
        <p:nvSpPr>
          <p:cNvPr id="11" name="TextBox 10"/>
          <p:cNvSpPr txBox="1"/>
          <p:nvPr/>
        </p:nvSpPr>
        <p:spPr>
          <a:xfrm>
            <a:off x="627459" y="655637"/>
            <a:ext cx="457200" cy="438717"/>
          </a:xfrm>
          <a:prstGeom prst="rect">
            <a:avLst/>
          </a:prstGeom>
        </p:spPr>
        <p:txBody>
          <a:bodyPr vert="horz" lIns="68601" tIns="34301" rIns="68601" bIns="3430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2" dirty="0">
                <a:solidFill>
                  <a:schemeClr val="tx1"/>
                </a:solidFill>
                <a:effectLst/>
              </a:rPr>
              <a:t>“</a:t>
            </a:r>
          </a:p>
        </p:txBody>
      </p:sp>
      <p:sp>
        <p:nvSpPr>
          <p:cNvPr id="13" name="TextBox 12"/>
          <p:cNvSpPr txBox="1"/>
          <p:nvPr/>
        </p:nvSpPr>
        <p:spPr>
          <a:xfrm>
            <a:off x="7828359" y="2200613"/>
            <a:ext cx="457200" cy="438717"/>
          </a:xfrm>
          <a:prstGeom prst="rect">
            <a:avLst/>
          </a:prstGeom>
        </p:spPr>
        <p:txBody>
          <a:bodyPr vert="horz" lIns="68601" tIns="34301" rIns="68601" bIns="3430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2" dirty="0">
                <a:solidFill>
                  <a:schemeClr val="tx1"/>
                </a:solidFill>
                <a:effectLst/>
              </a:rPr>
              <a:t>”</a:t>
            </a:r>
          </a:p>
        </p:txBody>
      </p:sp>
    </p:spTree>
    <p:extLst>
      <p:ext uri="{BB962C8B-B14F-4D97-AF65-F5344CB8AC3E}">
        <p14:creationId xmlns:p14="http://schemas.microsoft.com/office/powerpoint/2010/main" val="14091184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685346" y="1595700"/>
            <a:ext cx="7765322" cy="1884458"/>
          </a:xfrm>
        </p:spPr>
        <p:txBody>
          <a:bodyPr anchor="b"/>
          <a:lstStyle>
            <a:lvl1pPr>
              <a:defRPr sz="2401"/>
            </a:lvl1pPr>
          </a:lstStyle>
          <a:p>
            <a:r>
              <a:rPr lang="nb-NO"/>
              <a:t>Klikk for å redigere tittelstil</a:t>
            </a:r>
            <a:endParaRPr lang="en-US" dirty="0"/>
          </a:p>
        </p:txBody>
      </p:sp>
      <p:sp>
        <p:nvSpPr>
          <p:cNvPr id="4" name="Text Placeholder 3"/>
          <p:cNvSpPr>
            <a:spLocks noGrp="1"/>
          </p:cNvSpPr>
          <p:nvPr>
            <p:ph type="body" sz="half" idx="2"/>
          </p:nvPr>
        </p:nvSpPr>
        <p:spPr>
          <a:xfrm>
            <a:off x="685340" y="3488994"/>
            <a:ext cx="7764149" cy="855747"/>
          </a:xfrm>
        </p:spPr>
        <p:txBody>
          <a:bodyPr anchor="t"/>
          <a:lstStyle>
            <a:lvl1pPr marL="0" indent="0" algn="ctr">
              <a:buNone/>
              <a:defRPr sz="1200"/>
            </a:lvl1pPr>
            <a:lvl2pPr marL="342991" indent="0">
              <a:buNone/>
              <a:defRPr sz="1050"/>
            </a:lvl2pPr>
            <a:lvl3pPr marL="685983" indent="0">
              <a:buNone/>
              <a:defRPr sz="900"/>
            </a:lvl3pPr>
            <a:lvl4pPr marL="1028974" indent="0">
              <a:buNone/>
              <a:defRPr sz="750"/>
            </a:lvl4pPr>
            <a:lvl5pPr marL="1371966" indent="0">
              <a:buNone/>
              <a:defRPr sz="750"/>
            </a:lvl5pPr>
            <a:lvl6pPr marL="1714957" indent="0">
              <a:buNone/>
              <a:defRPr sz="750"/>
            </a:lvl6pPr>
            <a:lvl7pPr marL="2057949" indent="0">
              <a:buNone/>
              <a:defRPr sz="750"/>
            </a:lvl7pPr>
            <a:lvl8pPr marL="2400940" indent="0">
              <a:buNone/>
              <a:defRPr sz="750"/>
            </a:lvl8pPr>
            <a:lvl9pPr marL="2743932" indent="0">
              <a:buNone/>
              <a:defRPr sz="750"/>
            </a:lvl9pPr>
          </a:lstStyle>
          <a:p>
            <a:pPr lvl="0"/>
            <a:r>
              <a:rPr lang="nb-NO"/>
              <a:t>Klikk for å redigere tekststiler i malen</a:t>
            </a:r>
          </a:p>
        </p:txBody>
      </p:sp>
      <p:sp>
        <p:nvSpPr>
          <p:cNvPr id="5" name="Date Placeholder 4"/>
          <p:cNvSpPr>
            <a:spLocks noGrp="1"/>
          </p:cNvSpPr>
          <p:nvPr>
            <p:ph type="dt" sz="half" idx="10"/>
          </p:nvPr>
        </p:nvSpPr>
        <p:spPr/>
        <p:txBody>
          <a:bodyPr/>
          <a:lstStyle/>
          <a:p>
            <a:pPr>
              <a:defRPr/>
            </a:pPr>
            <a:fld id="{480EE0B9-DFDD-47F3-ABF8-365AB47CC6C6}" type="datetime1">
              <a:rPr lang="nb-NO" sz="1050" smtClean="0">
                <a:solidFill>
                  <a:srgbClr val="FFFFFF"/>
                </a:solidFill>
              </a:rPr>
              <a:t>21.07.2021</a:t>
            </a:fld>
            <a:endParaRPr lang="da-DK" sz="1050">
              <a:solidFill>
                <a:srgbClr val="FFFFFF"/>
              </a:solidFill>
            </a:endParaRPr>
          </a:p>
        </p:txBody>
      </p:sp>
      <p:sp>
        <p:nvSpPr>
          <p:cNvPr id="6" name="Footer Placeholder 5"/>
          <p:cNvSpPr>
            <a:spLocks noGrp="1"/>
          </p:cNvSpPr>
          <p:nvPr>
            <p:ph type="ftr" sz="quarter" idx="11"/>
          </p:nvPr>
        </p:nvSpPr>
        <p:spPr/>
        <p:txBody>
          <a:bodyPr/>
          <a:lstStyle/>
          <a:p>
            <a:pPr>
              <a:defRPr/>
            </a:pPr>
            <a:r>
              <a:rPr lang="da-DK" sz="1050">
                <a:solidFill>
                  <a:srgbClr val="FFFFFF"/>
                </a:solidFill>
              </a:rPr>
              <a:t>Natteravnene Fyllingsdalen</a:t>
            </a:r>
          </a:p>
        </p:txBody>
      </p:sp>
      <p:sp>
        <p:nvSpPr>
          <p:cNvPr id="7" name="Slide Number Placeholder 6"/>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4241717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16" name="Rectangle 15"/>
          <p:cNvSpPr/>
          <p:nvPr/>
        </p:nvSpPr>
        <p:spPr>
          <a:xfrm>
            <a:off x="1" y="0"/>
            <a:ext cx="9144000" cy="5145088"/>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951091"/>
            <a:ext cx="7182197" cy="323196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5851" y="1059038"/>
            <a:ext cx="6972300" cy="3027012"/>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851910" y="951091"/>
            <a:ext cx="1440180" cy="5488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937635" y="951091"/>
            <a:ext cx="1268730" cy="484121"/>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1568931"/>
            <a:ext cx="6801440" cy="1943700"/>
          </a:xfrm>
        </p:spPr>
        <p:txBody>
          <a:bodyPr tIns="45720" bIns="45720" anchor="ctr">
            <a:noAutofit/>
          </a:bodyPr>
          <a:lstStyle>
            <a:lvl1pPr algn="ctr">
              <a:lnSpc>
                <a:spcPct val="83000"/>
              </a:lnSpc>
              <a:defRPr lang="en-US" sz="5400" b="0" kern="1200" cap="all" spc="-75" baseline="0" dirty="0">
                <a:solidFill>
                  <a:schemeClr val="tx1">
                    <a:lumMod val="85000"/>
                    <a:lumOff val="15000"/>
                  </a:schemeClr>
                </a:solidFill>
                <a:effectLst/>
                <a:latin typeface="+mj-lt"/>
                <a:ea typeface="+mn-ea"/>
                <a:cs typeface="+mn-cs"/>
              </a:defRPr>
            </a:lvl1pPr>
          </a:lstStyle>
          <a:p>
            <a:r>
              <a:rPr lang="nb-NO"/>
              <a:t>Klikk for å redigere tittelstil</a:t>
            </a:r>
            <a:endParaRPr lang="en-US" dirty="0"/>
          </a:p>
        </p:txBody>
      </p:sp>
      <p:sp>
        <p:nvSpPr>
          <p:cNvPr id="3" name="Subtitle 2"/>
          <p:cNvSpPr>
            <a:spLocks noGrp="1"/>
          </p:cNvSpPr>
          <p:nvPr>
            <p:ph type="subTitle" idx="1"/>
          </p:nvPr>
        </p:nvSpPr>
        <p:spPr>
          <a:xfrm>
            <a:off x="1171575" y="3512631"/>
            <a:ext cx="6803136" cy="343007"/>
          </a:xfrm>
        </p:spPr>
        <p:txBody>
          <a:bodyPr>
            <a:normAutofit/>
          </a:bodyPr>
          <a:lstStyle>
            <a:lvl1pPr marL="0" indent="0" algn="ctr">
              <a:spcBef>
                <a:spcPts val="0"/>
              </a:spcBef>
              <a:buNone/>
              <a:defRPr sz="1200" spc="60" baseline="0">
                <a:solidFill>
                  <a:schemeClr val="tx2">
                    <a:lumMod val="7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dirty="0"/>
          </a:p>
        </p:txBody>
      </p:sp>
      <p:sp>
        <p:nvSpPr>
          <p:cNvPr id="20" name="Date Placeholder 19"/>
          <p:cNvSpPr>
            <a:spLocks noGrp="1"/>
          </p:cNvSpPr>
          <p:nvPr>
            <p:ph type="dt" sz="half" idx="10"/>
          </p:nvPr>
        </p:nvSpPr>
        <p:spPr>
          <a:xfrm>
            <a:off x="3989070" y="1006252"/>
            <a:ext cx="1165860" cy="395532"/>
          </a:xfrm>
        </p:spPr>
        <p:txBody>
          <a:bodyPr/>
          <a:lstStyle>
            <a:lvl1pPr algn="ctr">
              <a:defRPr sz="975" spc="0" baseline="0">
                <a:solidFill>
                  <a:srgbClr val="FFFFFF"/>
                </a:solidFill>
                <a:latin typeface="+mn-lt"/>
              </a:defRPr>
            </a:lvl1pPr>
          </a:lstStyle>
          <a:p>
            <a:fld id="{AE96DE57-5071-46B5-80B7-32A1F46AC55D}" type="datetimeFigureOut">
              <a:rPr lang="en-GB" smtClean="0"/>
              <a:t>21/07/2021</a:t>
            </a:fld>
            <a:endParaRPr lang="en-GB"/>
          </a:p>
        </p:txBody>
      </p:sp>
      <p:sp>
        <p:nvSpPr>
          <p:cNvPr id="21" name="Footer Placeholder 20"/>
          <p:cNvSpPr>
            <a:spLocks noGrp="1"/>
          </p:cNvSpPr>
          <p:nvPr>
            <p:ph type="ftr" sz="quarter" idx="11"/>
          </p:nvPr>
        </p:nvSpPr>
        <p:spPr>
          <a:xfrm>
            <a:off x="1090422" y="3910267"/>
            <a:ext cx="4429125" cy="171503"/>
          </a:xfrm>
        </p:spPr>
        <p:txBody>
          <a:bodyPr/>
          <a:lstStyle>
            <a:lvl1pPr algn="l">
              <a:defRPr>
                <a:solidFill>
                  <a:schemeClr val="tx1">
                    <a:lumMod val="75000"/>
                    <a:lumOff val="25000"/>
                  </a:schemeClr>
                </a:solidFill>
              </a:defRPr>
            </a:lvl1pPr>
          </a:lstStyle>
          <a:p>
            <a:endParaRPr lang="en-GB"/>
          </a:p>
        </p:txBody>
      </p:sp>
      <p:sp>
        <p:nvSpPr>
          <p:cNvPr id="22" name="Slide Number Placeholder 21"/>
          <p:cNvSpPr>
            <a:spLocks noGrp="1"/>
          </p:cNvSpPr>
          <p:nvPr>
            <p:ph type="sldNum" sz="quarter" idx="12"/>
          </p:nvPr>
        </p:nvSpPr>
        <p:spPr>
          <a:xfrm>
            <a:off x="6455190" y="3910267"/>
            <a:ext cx="1583911" cy="171503"/>
          </a:xfrm>
        </p:spPr>
        <p:txBody>
          <a:bodyPr/>
          <a:lstStyle>
            <a:lvl1pPr>
              <a:defRPr>
                <a:solidFill>
                  <a:schemeClr val="tx1">
                    <a:lumMod val="75000"/>
                    <a:lumOff val="25000"/>
                  </a:schemeClr>
                </a:solidFill>
              </a:defRPr>
            </a:lvl1pPr>
          </a:lstStyle>
          <a:p>
            <a:fld id="{E76ADC1B-59BB-49D8-A02C-56E930324664}" type="slidenum">
              <a:rPr lang="en-GB" smtClean="0"/>
              <a:t>‹#›</a:t>
            </a:fld>
            <a:endParaRPr lang="en-GB"/>
          </a:p>
        </p:txBody>
      </p:sp>
    </p:spTree>
    <p:extLst>
      <p:ext uri="{BB962C8B-B14F-4D97-AF65-F5344CB8AC3E}">
        <p14:creationId xmlns:p14="http://schemas.microsoft.com/office/powerpoint/2010/main" val="3777693437"/>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sp>
        <p:nvSpPr>
          <p:cNvPr id="15" name="Title 1"/>
          <p:cNvSpPr>
            <a:spLocks noGrp="1"/>
          </p:cNvSpPr>
          <p:nvPr>
            <p:ph type="title"/>
          </p:nvPr>
        </p:nvSpPr>
        <p:spPr>
          <a:xfrm>
            <a:off x="685346" y="457341"/>
            <a:ext cx="7765322" cy="728062"/>
          </a:xfrm>
        </p:spPr>
        <p:txBody>
          <a:bodyPr/>
          <a:lstStyle/>
          <a:p>
            <a:r>
              <a:rPr lang="nb-NO"/>
              <a:t>Klikk for å redigere tittelstil</a:t>
            </a:r>
            <a:endParaRPr lang="en-US" dirty="0"/>
          </a:p>
        </p:txBody>
      </p:sp>
      <p:sp>
        <p:nvSpPr>
          <p:cNvPr id="7" name="Text Placeholder 2"/>
          <p:cNvSpPr>
            <a:spLocks noGrp="1"/>
          </p:cNvSpPr>
          <p:nvPr>
            <p:ph type="body" idx="1"/>
          </p:nvPr>
        </p:nvSpPr>
        <p:spPr>
          <a:xfrm>
            <a:off x="685346" y="1414899"/>
            <a:ext cx="2475738" cy="432330"/>
          </a:xfrm>
        </p:spPr>
        <p:txBody>
          <a:bodyPr anchor="b">
            <a:noAutofit/>
          </a:bodyPr>
          <a:lstStyle>
            <a:lvl1pPr marL="0" indent="0" algn="ctr">
              <a:buNone/>
              <a:defRPr sz="1800" b="0">
                <a:solidFill>
                  <a:schemeClr val="tx1"/>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nb-NO"/>
              <a:t>Klikk for å redigere tekststiler i malen</a:t>
            </a:r>
          </a:p>
        </p:txBody>
      </p:sp>
      <p:sp>
        <p:nvSpPr>
          <p:cNvPr id="8" name="Text Placeholder 3"/>
          <p:cNvSpPr>
            <a:spLocks noGrp="1"/>
          </p:cNvSpPr>
          <p:nvPr>
            <p:ph type="body" sz="half" idx="15"/>
          </p:nvPr>
        </p:nvSpPr>
        <p:spPr>
          <a:xfrm>
            <a:off x="685346" y="1929408"/>
            <a:ext cx="2475738" cy="2415333"/>
          </a:xfrm>
        </p:spPr>
        <p:txBody>
          <a:bodyPr anchor="t">
            <a:normAutofit/>
          </a:bodyPr>
          <a:lstStyle>
            <a:lvl1pPr marL="0" indent="0" algn="ctr">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nb-NO"/>
              <a:t>Klikk for å redigere tekststiler i malen</a:t>
            </a:r>
          </a:p>
        </p:txBody>
      </p:sp>
      <p:sp>
        <p:nvSpPr>
          <p:cNvPr id="9" name="Text Placeholder 4"/>
          <p:cNvSpPr>
            <a:spLocks noGrp="1"/>
          </p:cNvSpPr>
          <p:nvPr>
            <p:ph type="body" sz="quarter" idx="3"/>
          </p:nvPr>
        </p:nvSpPr>
        <p:spPr>
          <a:xfrm>
            <a:off x="3335033" y="1414899"/>
            <a:ext cx="2475738" cy="432330"/>
          </a:xfrm>
        </p:spPr>
        <p:txBody>
          <a:bodyPr anchor="b">
            <a:noAutofit/>
          </a:bodyPr>
          <a:lstStyle>
            <a:lvl1pPr marL="0" indent="0" algn="ctr">
              <a:buNone/>
              <a:defRPr sz="1800" b="0">
                <a:solidFill>
                  <a:schemeClr val="tx1"/>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nb-NO"/>
              <a:t>Klikk for å redigere tekststiler i malen</a:t>
            </a:r>
          </a:p>
        </p:txBody>
      </p:sp>
      <p:sp>
        <p:nvSpPr>
          <p:cNvPr id="10" name="Text Placeholder 3"/>
          <p:cNvSpPr>
            <a:spLocks noGrp="1"/>
          </p:cNvSpPr>
          <p:nvPr>
            <p:ph type="body" sz="half" idx="16"/>
          </p:nvPr>
        </p:nvSpPr>
        <p:spPr>
          <a:xfrm>
            <a:off x="3331076" y="1929408"/>
            <a:ext cx="2475738" cy="2415333"/>
          </a:xfrm>
        </p:spPr>
        <p:txBody>
          <a:bodyPr anchor="t">
            <a:normAutofit/>
          </a:bodyPr>
          <a:lstStyle>
            <a:lvl1pPr marL="0" indent="0" algn="ctr">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nb-NO"/>
              <a:t>Klikk for å redigere tekststiler i malen</a:t>
            </a:r>
          </a:p>
        </p:txBody>
      </p:sp>
      <p:sp>
        <p:nvSpPr>
          <p:cNvPr id="11" name="Text Placeholder 4"/>
          <p:cNvSpPr>
            <a:spLocks noGrp="1"/>
          </p:cNvSpPr>
          <p:nvPr>
            <p:ph type="body" sz="quarter" idx="13"/>
          </p:nvPr>
        </p:nvSpPr>
        <p:spPr>
          <a:xfrm>
            <a:off x="5974929" y="1414899"/>
            <a:ext cx="2475738" cy="432330"/>
          </a:xfrm>
        </p:spPr>
        <p:txBody>
          <a:bodyPr anchor="b">
            <a:noAutofit/>
          </a:bodyPr>
          <a:lstStyle>
            <a:lvl1pPr marL="0" indent="0" algn="ctr">
              <a:buNone/>
              <a:defRPr sz="1800" b="0">
                <a:solidFill>
                  <a:schemeClr val="tx1"/>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nb-NO"/>
              <a:t>Klikk for å redigere tekststiler i malen</a:t>
            </a:r>
          </a:p>
        </p:txBody>
      </p:sp>
      <p:sp>
        <p:nvSpPr>
          <p:cNvPr id="12" name="Text Placeholder 3"/>
          <p:cNvSpPr>
            <a:spLocks noGrp="1"/>
          </p:cNvSpPr>
          <p:nvPr>
            <p:ph type="body" sz="half" idx="17"/>
          </p:nvPr>
        </p:nvSpPr>
        <p:spPr>
          <a:xfrm>
            <a:off x="5974929" y="1929408"/>
            <a:ext cx="2475738" cy="2415333"/>
          </a:xfrm>
        </p:spPr>
        <p:txBody>
          <a:bodyPr anchor="t">
            <a:normAutofit/>
          </a:bodyPr>
          <a:lstStyle>
            <a:lvl1pPr marL="0" indent="0" algn="ctr">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nb-NO"/>
              <a:t>Klikk for å redigere tekststiler i malen</a:t>
            </a:r>
          </a:p>
        </p:txBody>
      </p:sp>
      <p:sp>
        <p:nvSpPr>
          <p:cNvPr id="3" name="Date Placeholder 2"/>
          <p:cNvSpPr>
            <a:spLocks noGrp="1"/>
          </p:cNvSpPr>
          <p:nvPr>
            <p:ph type="dt" sz="half" idx="10"/>
          </p:nvPr>
        </p:nvSpPr>
        <p:spPr/>
        <p:txBody>
          <a:bodyPr/>
          <a:lstStyle/>
          <a:p>
            <a:pPr>
              <a:defRPr/>
            </a:pPr>
            <a:fld id="{E24D1F8A-D824-4E65-80E6-930BCE2B94AA}" type="datetime1">
              <a:rPr lang="nb-NO" sz="1050" smtClean="0">
                <a:solidFill>
                  <a:srgbClr val="FFFFFF"/>
                </a:solidFill>
              </a:rPr>
              <a:t>21.07.2021</a:t>
            </a:fld>
            <a:endParaRPr lang="da-DK" sz="1050">
              <a:solidFill>
                <a:srgbClr val="FFFFFF"/>
              </a:solidFill>
            </a:endParaRPr>
          </a:p>
        </p:txBody>
      </p:sp>
      <p:sp>
        <p:nvSpPr>
          <p:cNvPr id="4" name="Footer Placeholder 3"/>
          <p:cNvSpPr>
            <a:spLocks noGrp="1"/>
          </p:cNvSpPr>
          <p:nvPr>
            <p:ph type="ftr" sz="quarter" idx="11"/>
          </p:nvPr>
        </p:nvSpPr>
        <p:spPr/>
        <p:txBody>
          <a:bodyPr/>
          <a:lstStyle/>
          <a:p>
            <a:pPr>
              <a:defRPr/>
            </a:pPr>
            <a:r>
              <a:rPr lang="da-DK" sz="1050">
                <a:solidFill>
                  <a:srgbClr val="FFFFFF"/>
                </a:solidFill>
              </a:rPr>
              <a:t>Natteravnene Fyllingsdalen</a:t>
            </a:r>
          </a:p>
        </p:txBody>
      </p:sp>
      <p:sp>
        <p:nvSpPr>
          <p:cNvPr id="5" name="Slide Number Placeholder 4"/>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25236797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3 kolonner for bilde">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369957"/>
            <a:ext cx="2529046" cy="1375593"/>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369957"/>
            <a:ext cx="2529046" cy="1375593"/>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369957"/>
            <a:ext cx="2529046" cy="1375593"/>
          </a:xfrm>
          <a:prstGeom prst="rect">
            <a:avLst/>
          </a:prstGeom>
        </p:spPr>
      </p:pic>
      <p:sp>
        <p:nvSpPr>
          <p:cNvPr id="30" name="Title 1"/>
          <p:cNvSpPr>
            <a:spLocks noGrp="1"/>
          </p:cNvSpPr>
          <p:nvPr>
            <p:ph type="title"/>
          </p:nvPr>
        </p:nvSpPr>
        <p:spPr>
          <a:xfrm>
            <a:off x="685346" y="457341"/>
            <a:ext cx="7765322" cy="728062"/>
          </a:xfrm>
        </p:spPr>
        <p:txBody>
          <a:bodyPr/>
          <a:lstStyle/>
          <a:p>
            <a:r>
              <a:rPr lang="nb-NO"/>
              <a:t>Klikk for å redigere tittelstil</a:t>
            </a:r>
            <a:endParaRPr lang="en-US" dirty="0"/>
          </a:p>
        </p:txBody>
      </p:sp>
      <p:sp>
        <p:nvSpPr>
          <p:cNvPr id="19" name="Text Placeholder 2"/>
          <p:cNvSpPr>
            <a:spLocks noGrp="1"/>
          </p:cNvSpPr>
          <p:nvPr>
            <p:ph type="body" idx="1"/>
          </p:nvPr>
        </p:nvSpPr>
        <p:spPr>
          <a:xfrm>
            <a:off x="685346" y="2928983"/>
            <a:ext cx="2475738" cy="432330"/>
          </a:xfrm>
        </p:spPr>
        <p:txBody>
          <a:bodyPr anchor="b">
            <a:noAutofit/>
          </a:bodyPr>
          <a:lstStyle>
            <a:lvl1pPr marL="0" indent="0" algn="ctr">
              <a:buNone/>
              <a:defRPr sz="1500" b="0">
                <a:solidFill>
                  <a:schemeClr val="tx1"/>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nb-NO"/>
              <a:t>Klikk for å redigere tekststiler i malen</a:t>
            </a:r>
          </a:p>
        </p:txBody>
      </p:sp>
      <p:sp>
        <p:nvSpPr>
          <p:cNvPr id="20" name="Picture Placeholder 2"/>
          <p:cNvSpPr>
            <a:spLocks noGrp="1" noChangeAspect="1"/>
          </p:cNvSpPr>
          <p:nvPr>
            <p:ph type="pic" idx="15"/>
          </p:nvPr>
        </p:nvSpPr>
        <p:spPr>
          <a:xfrm>
            <a:off x="763577" y="1454637"/>
            <a:ext cx="2319276" cy="120258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91" indent="0">
              <a:buNone/>
              <a:defRPr sz="1200"/>
            </a:lvl2pPr>
            <a:lvl3pPr marL="685983" indent="0">
              <a:buNone/>
              <a:defRPr sz="1200"/>
            </a:lvl3pPr>
            <a:lvl4pPr marL="1028974" indent="0">
              <a:buNone/>
              <a:defRPr sz="1200"/>
            </a:lvl4pPr>
            <a:lvl5pPr marL="1371966" indent="0">
              <a:buNone/>
              <a:defRPr sz="1200"/>
            </a:lvl5pPr>
            <a:lvl6pPr marL="1714957" indent="0">
              <a:buNone/>
              <a:defRPr sz="1200"/>
            </a:lvl6pPr>
            <a:lvl7pPr marL="2057949" indent="0">
              <a:buNone/>
              <a:defRPr sz="1200"/>
            </a:lvl7pPr>
            <a:lvl8pPr marL="2400940" indent="0">
              <a:buNone/>
              <a:defRPr sz="1200"/>
            </a:lvl8pPr>
            <a:lvl9pPr marL="2743932" indent="0">
              <a:buNone/>
              <a:defRPr sz="1200"/>
            </a:lvl9pPr>
          </a:lstStyle>
          <a:p>
            <a:r>
              <a:rPr lang="nb-NO"/>
              <a:t>Klikk på ikonet for å legge til et bilde</a:t>
            </a:r>
            <a:endParaRPr lang="en-US" dirty="0"/>
          </a:p>
        </p:txBody>
      </p:sp>
      <p:sp>
        <p:nvSpPr>
          <p:cNvPr id="21" name="Text Placeholder 3"/>
          <p:cNvSpPr>
            <a:spLocks noGrp="1"/>
          </p:cNvSpPr>
          <p:nvPr>
            <p:ph type="body" sz="half" idx="18"/>
          </p:nvPr>
        </p:nvSpPr>
        <p:spPr>
          <a:xfrm>
            <a:off x="685346" y="3361315"/>
            <a:ext cx="2475738" cy="983428"/>
          </a:xfrm>
        </p:spPr>
        <p:txBody>
          <a:bodyPr anchor="t">
            <a:normAutofit/>
          </a:bodyPr>
          <a:lstStyle>
            <a:lvl1pPr marL="0" indent="0" algn="ctr">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nb-NO"/>
              <a:t>Klikk for å redigere tekststiler i malen</a:t>
            </a:r>
          </a:p>
        </p:txBody>
      </p:sp>
      <p:sp>
        <p:nvSpPr>
          <p:cNvPr id="22" name="Text Placeholder 4"/>
          <p:cNvSpPr>
            <a:spLocks noGrp="1"/>
          </p:cNvSpPr>
          <p:nvPr>
            <p:ph type="body" sz="quarter" idx="3"/>
          </p:nvPr>
        </p:nvSpPr>
        <p:spPr>
          <a:xfrm>
            <a:off x="3332091" y="2928983"/>
            <a:ext cx="2475738" cy="432330"/>
          </a:xfrm>
        </p:spPr>
        <p:txBody>
          <a:bodyPr anchor="b">
            <a:noAutofit/>
          </a:bodyPr>
          <a:lstStyle>
            <a:lvl1pPr marL="0" indent="0" algn="ctr">
              <a:buNone/>
              <a:defRPr sz="1500" b="0">
                <a:solidFill>
                  <a:schemeClr val="tx1"/>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nb-NO"/>
              <a:t>Klikk for å redigere tekststiler i malen</a:t>
            </a:r>
          </a:p>
        </p:txBody>
      </p:sp>
      <p:sp>
        <p:nvSpPr>
          <p:cNvPr id="23" name="Picture Placeholder 2"/>
          <p:cNvSpPr>
            <a:spLocks noGrp="1" noChangeAspect="1"/>
          </p:cNvSpPr>
          <p:nvPr>
            <p:ph type="pic" idx="21"/>
          </p:nvPr>
        </p:nvSpPr>
        <p:spPr>
          <a:xfrm>
            <a:off x="3409307" y="1454770"/>
            <a:ext cx="2319276" cy="1206495"/>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91" indent="0">
              <a:buNone/>
              <a:defRPr sz="1200"/>
            </a:lvl2pPr>
            <a:lvl3pPr marL="685983" indent="0">
              <a:buNone/>
              <a:defRPr sz="1200"/>
            </a:lvl3pPr>
            <a:lvl4pPr marL="1028974" indent="0">
              <a:buNone/>
              <a:defRPr sz="1200"/>
            </a:lvl4pPr>
            <a:lvl5pPr marL="1371966" indent="0">
              <a:buNone/>
              <a:defRPr sz="1200"/>
            </a:lvl5pPr>
            <a:lvl6pPr marL="1714957" indent="0">
              <a:buNone/>
              <a:defRPr sz="1200"/>
            </a:lvl6pPr>
            <a:lvl7pPr marL="2057949" indent="0">
              <a:buNone/>
              <a:defRPr sz="1200"/>
            </a:lvl7pPr>
            <a:lvl8pPr marL="2400940" indent="0">
              <a:buNone/>
              <a:defRPr sz="1200"/>
            </a:lvl8pPr>
            <a:lvl9pPr marL="2743932" indent="0">
              <a:buNone/>
              <a:defRPr sz="1200"/>
            </a:lvl9pPr>
          </a:lstStyle>
          <a:p>
            <a:r>
              <a:rPr lang="nb-NO"/>
              <a:t>Klikk på ikonet for å legge til et bilde</a:t>
            </a:r>
            <a:endParaRPr lang="en-US" dirty="0"/>
          </a:p>
        </p:txBody>
      </p:sp>
      <p:sp>
        <p:nvSpPr>
          <p:cNvPr id="24" name="Text Placeholder 3"/>
          <p:cNvSpPr>
            <a:spLocks noGrp="1"/>
          </p:cNvSpPr>
          <p:nvPr>
            <p:ph type="body" sz="half" idx="19"/>
          </p:nvPr>
        </p:nvSpPr>
        <p:spPr>
          <a:xfrm>
            <a:off x="3331076" y="3361314"/>
            <a:ext cx="2476753" cy="983428"/>
          </a:xfrm>
        </p:spPr>
        <p:txBody>
          <a:bodyPr anchor="t">
            <a:normAutofit/>
          </a:bodyPr>
          <a:lstStyle>
            <a:lvl1pPr marL="0" indent="0" algn="ctr">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nb-NO"/>
              <a:t>Klikk for å redigere tekststiler i malen</a:t>
            </a:r>
          </a:p>
        </p:txBody>
      </p:sp>
      <p:sp>
        <p:nvSpPr>
          <p:cNvPr id="25" name="Text Placeholder 4"/>
          <p:cNvSpPr>
            <a:spLocks noGrp="1"/>
          </p:cNvSpPr>
          <p:nvPr>
            <p:ph type="body" sz="quarter" idx="13"/>
          </p:nvPr>
        </p:nvSpPr>
        <p:spPr>
          <a:xfrm>
            <a:off x="5975023" y="2928983"/>
            <a:ext cx="2475738" cy="432330"/>
          </a:xfrm>
        </p:spPr>
        <p:txBody>
          <a:bodyPr anchor="b">
            <a:noAutofit/>
          </a:bodyPr>
          <a:lstStyle>
            <a:lvl1pPr marL="0" indent="0" algn="ctr">
              <a:buNone/>
              <a:defRPr sz="1500" b="0">
                <a:solidFill>
                  <a:schemeClr val="tx1"/>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nb-NO"/>
              <a:t>Klikk for å redigere tekststiler i malen</a:t>
            </a:r>
          </a:p>
        </p:txBody>
      </p:sp>
      <p:sp>
        <p:nvSpPr>
          <p:cNvPr id="26" name="Picture Placeholder 2"/>
          <p:cNvSpPr>
            <a:spLocks noGrp="1" noChangeAspect="1"/>
          </p:cNvSpPr>
          <p:nvPr>
            <p:ph type="pic" idx="22"/>
          </p:nvPr>
        </p:nvSpPr>
        <p:spPr>
          <a:xfrm>
            <a:off x="6056774" y="1451272"/>
            <a:ext cx="2319276" cy="1205843"/>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91" indent="0">
              <a:buNone/>
              <a:defRPr sz="1200"/>
            </a:lvl2pPr>
            <a:lvl3pPr marL="685983" indent="0">
              <a:buNone/>
              <a:defRPr sz="1200"/>
            </a:lvl3pPr>
            <a:lvl4pPr marL="1028974" indent="0">
              <a:buNone/>
              <a:defRPr sz="1200"/>
            </a:lvl4pPr>
            <a:lvl5pPr marL="1371966" indent="0">
              <a:buNone/>
              <a:defRPr sz="1200"/>
            </a:lvl5pPr>
            <a:lvl6pPr marL="1714957" indent="0">
              <a:buNone/>
              <a:defRPr sz="1200"/>
            </a:lvl6pPr>
            <a:lvl7pPr marL="2057949" indent="0">
              <a:buNone/>
              <a:defRPr sz="1200"/>
            </a:lvl7pPr>
            <a:lvl8pPr marL="2400940" indent="0">
              <a:buNone/>
              <a:defRPr sz="1200"/>
            </a:lvl8pPr>
            <a:lvl9pPr marL="2743932" indent="0">
              <a:buNone/>
              <a:defRPr sz="1200"/>
            </a:lvl9pPr>
          </a:lstStyle>
          <a:p>
            <a:r>
              <a:rPr lang="nb-NO"/>
              <a:t>Klikk på ikonet for å legge til et bilde</a:t>
            </a:r>
            <a:endParaRPr lang="en-US" dirty="0"/>
          </a:p>
        </p:txBody>
      </p:sp>
      <p:sp>
        <p:nvSpPr>
          <p:cNvPr id="27" name="Text Placeholder 3"/>
          <p:cNvSpPr>
            <a:spLocks noGrp="1"/>
          </p:cNvSpPr>
          <p:nvPr>
            <p:ph type="body" sz="half" idx="20"/>
          </p:nvPr>
        </p:nvSpPr>
        <p:spPr>
          <a:xfrm>
            <a:off x="5974929" y="3361312"/>
            <a:ext cx="2475738" cy="983430"/>
          </a:xfrm>
        </p:spPr>
        <p:txBody>
          <a:bodyPr anchor="t">
            <a:normAutofit/>
          </a:bodyPr>
          <a:lstStyle>
            <a:lvl1pPr marL="0" indent="0" algn="ctr">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nb-NO"/>
              <a:t>Klikk for å redigere tekststiler i malen</a:t>
            </a:r>
          </a:p>
        </p:txBody>
      </p:sp>
      <p:sp>
        <p:nvSpPr>
          <p:cNvPr id="3" name="Date Placeholder 2"/>
          <p:cNvSpPr>
            <a:spLocks noGrp="1"/>
          </p:cNvSpPr>
          <p:nvPr>
            <p:ph type="dt" sz="half" idx="10"/>
          </p:nvPr>
        </p:nvSpPr>
        <p:spPr/>
        <p:txBody>
          <a:bodyPr/>
          <a:lstStyle/>
          <a:p>
            <a:pPr>
              <a:defRPr/>
            </a:pPr>
            <a:fld id="{DA9B93BB-BC27-4A9A-9720-444A405D430B}" type="datetime1">
              <a:rPr lang="nb-NO" sz="1050" smtClean="0">
                <a:solidFill>
                  <a:srgbClr val="FFFFFF"/>
                </a:solidFill>
              </a:rPr>
              <a:t>21.07.2021</a:t>
            </a:fld>
            <a:endParaRPr lang="da-DK" sz="1050">
              <a:solidFill>
                <a:srgbClr val="FFFFFF"/>
              </a:solidFill>
            </a:endParaRPr>
          </a:p>
        </p:txBody>
      </p:sp>
      <p:sp>
        <p:nvSpPr>
          <p:cNvPr id="4" name="Footer Placeholder 3"/>
          <p:cNvSpPr>
            <a:spLocks noGrp="1"/>
          </p:cNvSpPr>
          <p:nvPr>
            <p:ph type="ftr" sz="quarter" idx="11"/>
          </p:nvPr>
        </p:nvSpPr>
        <p:spPr/>
        <p:txBody>
          <a:bodyPr/>
          <a:lstStyle/>
          <a:p>
            <a:pPr>
              <a:defRPr/>
            </a:pPr>
            <a:r>
              <a:rPr lang="da-DK" sz="1050">
                <a:solidFill>
                  <a:srgbClr val="FFFFFF"/>
                </a:solidFill>
              </a:rPr>
              <a:t>Natteravnene Fyllingsdalen</a:t>
            </a:r>
          </a:p>
        </p:txBody>
      </p:sp>
      <p:sp>
        <p:nvSpPr>
          <p:cNvPr id="5" name="Slide Number Placeholder 4"/>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19779807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ncho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pPr>
              <a:defRPr/>
            </a:pPr>
            <a:fld id="{C54D2209-D233-4CC6-A7B1-F99265DFED84}" type="datetime1">
              <a:rPr lang="nb-NO" sz="1050" smtClean="0">
                <a:solidFill>
                  <a:srgbClr val="FFFFFF"/>
                </a:solidFill>
              </a:rPr>
              <a:t>21.07.2021</a:t>
            </a:fld>
            <a:endParaRPr lang="da-DK" sz="1050">
              <a:solidFill>
                <a:srgbClr val="FFFFFF"/>
              </a:solidFill>
            </a:endParaRPr>
          </a:p>
        </p:txBody>
      </p:sp>
      <p:sp>
        <p:nvSpPr>
          <p:cNvPr id="5" name="Footer Placeholder 4"/>
          <p:cNvSpPr>
            <a:spLocks noGrp="1"/>
          </p:cNvSpPr>
          <p:nvPr>
            <p:ph type="ftr" sz="quarter" idx="11"/>
          </p:nvPr>
        </p:nvSpPr>
        <p:spPr/>
        <p:txBody>
          <a:bodyPr/>
          <a:lstStyle/>
          <a:p>
            <a:pPr>
              <a:defRPr/>
            </a:pPr>
            <a:r>
              <a:rPr lang="da-DK" sz="1050">
                <a:solidFill>
                  <a:srgbClr val="FFFFFF"/>
                </a:solidFill>
              </a:rPr>
              <a:t>Natteravnene Fyllingsdalen</a:t>
            </a:r>
          </a:p>
        </p:txBody>
      </p:sp>
      <p:sp>
        <p:nvSpPr>
          <p:cNvPr id="6" name="Slide Number Placeholder 5"/>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24056874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3" y="457341"/>
            <a:ext cx="1713365" cy="3887401"/>
          </a:xfrm>
        </p:spPr>
        <p:txBody>
          <a:bodyPr vert="eaVert"/>
          <a:lstStyle>
            <a:lvl1pPr algn="l">
              <a:defRPr/>
            </a:lvl1pPr>
          </a:lstStyle>
          <a:p>
            <a:r>
              <a:rPr lang="nb-NO"/>
              <a:t>Klikk for å redigere tittelstil</a:t>
            </a:r>
            <a:endParaRPr lang="en-US" dirty="0"/>
          </a:p>
        </p:txBody>
      </p:sp>
      <p:sp>
        <p:nvSpPr>
          <p:cNvPr id="3" name="Vertical Text Placeholder 2"/>
          <p:cNvSpPr>
            <a:spLocks noGrp="1"/>
          </p:cNvSpPr>
          <p:nvPr>
            <p:ph type="body" orient="vert" idx="1"/>
          </p:nvPr>
        </p:nvSpPr>
        <p:spPr>
          <a:xfrm>
            <a:off x="685347" y="457341"/>
            <a:ext cx="5937654" cy="3887401"/>
          </a:xfrm>
        </p:spPr>
        <p:txBody>
          <a:bodyPr vert="eaVert" ancho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pPr>
              <a:defRPr/>
            </a:pPr>
            <a:fld id="{50CFBF84-E19F-4622-8360-D02C49A67AC6}" type="datetime1">
              <a:rPr lang="nb-NO" sz="1050" smtClean="0">
                <a:solidFill>
                  <a:srgbClr val="FFFFFF"/>
                </a:solidFill>
              </a:rPr>
              <a:t>21.07.2021</a:t>
            </a:fld>
            <a:endParaRPr lang="da-DK" sz="1050">
              <a:solidFill>
                <a:srgbClr val="FFFFFF"/>
              </a:solidFill>
            </a:endParaRPr>
          </a:p>
        </p:txBody>
      </p:sp>
      <p:sp>
        <p:nvSpPr>
          <p:cNvPr id="5" name="Footer Placeholder 4"/>
          <p:cNvSpPr>
            <a:spLocks noGrp="1"/>
          </p:cNvSpPr>
          <p:nvPr>
            <p:ph type="ftr" sz="quarter" idx="11"/>
          </p:nvPr>
        </p:nvSpPr>
        <p:spPr/>
        <p:txBody>
          <a:bodyPr/>
          <a:lstStyle/>
          <a:p>
            <a:pPr>
              <a:defRPr/>
            </a:pPr>
            <a:r>
              <a:rPr lang="da-DK" sz="1050">
                <a:solidFill>
                  <a:srgbClr val="FFFFFF"/>
                </a:solidFill>
              </a:rPr>
              <a:t>Natteravnene Fyllingsdalen</a:t>
            </a:r>
          </a:p>
        </p:txBody>
      </p:sp>
      <p:sp>
        <p:nvSpPr>
          <p:cNvPr id="6" name="Slide Number Placeholder 5"/>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15224939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327565"/>
            <a:ext cx="7080026" cy="1372024"/>
          </a:xfrm>
        </p:spPr>
        <p:txBody>
          <a:bodyPr anchor="b">
            <a:normAutofit/>
          </a:bodyPr>
          <a:lstStyle>
            <a:lvl1pPr algn="ctr">
              <a:defRPr sz="4050"/>
            </a:lvl1pPr>
          </a:lstStyle>
          <a:p>
            <a:r>
              <a:rPr lang="nb-NO"/>
              <a:t>Klikk for å redigere tittelstil</a:t>
            </a:r>
            <a:endParaRPr lang="en-US" dirty="0"/>
          </a:p>
        </p:txBody>
      </p:sp>
      <p:sp>
        <p:nvSpPr>
          <p:cNvPr id="3" name="Subtitle 2"/>
          <p:cNvSpPr>
            <a:spLocks noGrp="1"/>
          </p:cNvSpPr>
          <p:nvPr>
            <p:ph type="subTitle" idx="1"/>
          </p:nvPr>
        </p:nvSpPr>
        <p:spPr>
          <a:xfrm>
            <a:off x="1028020" y="2699588"/>
            <a:ext cx="7080026" cy="787643"/>
          </a:xfrm>
        </p:spPr>
        <p:txBody>
          <a:bodyPr anchor="t"/>
          <a:lstStyle>
            <a:lvl1pPr marL="0" indent="0" algn="ctr">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pPr>
              <a:defRPr/>
            </a:pPr>
            <a:fld id="{1E273A12-BCB2-4F8B-B73A-8251F3F3F2D5}" type="datetime1">
              <a:rPr lang="nb-NO" sz="1050" smtClean="0">
                <a:solidFill>
                  <a:srgbClr val="FFFFFF"/>
                </a:solidFill>
              </a:rPr>
              <a:t>21.07.2021</a:t>
            </a:fld>
            <a:endParaRPr lang="da-DK" sz="1050">
              <a:solidFill>
                <a:srgbClr val="FFFFFF"/>
              </a:solidFill>
            </a:endParaRPr>
          </a:p>
        </p:txBody>
      </p:sp>
      <p:sp>
        <p:nvSpPr>
          <p:cNvPr id="5" name="Footer Placeholder 4"/>
          <p:cNvSpPr>
            <a:spLocks noGrp="1"/>
          </p:cNvSpPr>
          <p:nvPr>
            <p:ph type="ftr" sz="quarter" idx="11"/>
          </p:nvPr>
        </p:nvSpPr>
        <p:spPr/>
        <p:txBody>
          <a:bodyPr/>
          <a:lstStyle/>
          <a:p>
            <a:pPr>
              <a:defRPr/>
            </a:pPr>
            <a:r>
              <a:rPr lang="da-DK" sz="1050">
                <a:solidFill>
                  <a:srgbClr val="FFFFFF"/>
                </a:solidFill>
              </a:rPr>
              <a:t>Natteravnene Fyllingsdalen</a:t>
            </a:r>
          </a:p>
        </p:txBody>
      </p:sp>
      <p:sp>
        <p:nvSpPr>
          <p:cNvPr id="6" name="Slide Number Placeholder 5"/>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9565691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pPr>
              <a:defRPr/>
            </a:pPr>
            <a:fld id="{D7405C34-1BFB-4892-BD36-369FE3F303DB}" type="datetime1">
              <a:rPr lang="nb-NO" sz="1050" smtClean="0">
                <a:solidFill>
                  <a:srgbClr val="FFFFFF"/>
                </a:solidFill>
              </a:rPr>
              <a:t>21.07.2021</a:t>
            </a:fld>
            <a:endParaRPr lang="da-DK" sz="1050">
              <a:solidFill>
                <a:srgbClr val="FFFFFF"/>
              </a:solidFill>
            </a:endParaRPr>
          </a:p>
        </p:txBody>
      </p:sp>
      <p:sp>
        <p:nvSpPr>
          <p:cNvPr id="5" name="Footer Placeholder 4"/>
          <p:cNvSpPr>
            <a:spLocks noGrp="1"/>
          </p:cNvSpPr>
          <p:nvPr>
            <p:ph type="ftr" sz="quarter" idx="11"/>
          </p:nvPr>
        </p:nvSpPr>
        <p:spPr/>
        <p:txBody>
          <a:bodyPr/>
          <a:lstStyle/>
          <a:p>
            <a:pPr>
              <a:defRPr/>
            </a:pPr>
            <a:r>
              <a:rPr lang="da-DK" sz="1050">
                <a:solidFill>
                  <a:srgbClr val="FFFFFF"/>
                </a:solidFill>
              </a:rPr>
              <a:t>Natteravnene Fyllingsdalen</a:t>
            </a:r>
          </a:p>
        </p:txBody>
      </p:sp>
      <p:sp>
        <p:nvSpPr>
          <p:cNvPr id="6" name="Slide Number Placeholder 5"/>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23812675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971551" y="1321209"/>
            <a:ext cx="7192913" cy="1372033"/>
          </a:xfrm>
        </p:spPr>
        <p:txBody>
          <a:bodyPr anchor="b"/>
          <a:lstStyle>
            <a:lvl1pPr algn="ctr">
              <a:defRPr sz="3000" b="0" cap="none"/>
            </a:lvl1pPr>
          </a:lstStyle>
          <a:p>
            <a:r>
              <a:rPr lang="nb-NO"/>
              <a:t>Klikk for å redigere tittelstil</a:t>
            </a:r>
            <a:endParaRPr lang="en-US" dirty="0"/>
          </a:p>
        </p:txBody>
      </p:sp>
      <p:sp>
        <p:nvSpPr>
          <p:cNvPr id="3" name="Text Placeholder 2"/>
          <p:cNvSpPr>
            <a:spLocks noGrp="1"/>
          </p:cNvSpPr>
          <p:nvPr>
            <p:ph type="body" idx="1"/>
          </p:nvPr>
        </p:nvSpPr>
        <p:spPr>
          <a:xfrm>
            <a:off x="971551" y="2693241"/>
            <a:ext cx="7192913" cy="1130639"/>
          </a:xfrm>
        </p:spPr>
        <p:txBody>
          <a:bodyPr anchor="t"/>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pPr>
              <a:defRPr/>
            </a:pPr>
            <a:fld id="{79BED32B-E7A9-46FF-AAA4-3E44DDC69DCB}" type="datetime1">
              <a:rPr lang="nb-NO" sz="1050" smtClean="0">
                <a:solidFill>
                  <a:srgbClr val="FFFFFF"/>
                </a:solidFill>
              </a:rPr>
              <a:t>21.07.2021</a:t>
            </a:fld>
            <a:endParaRPr lang="da-DK" sz="1050">
              <a:solidFill>
                <a:srgbClr val="FFFFFF"/>
              </a:solidFill>
            </a:endParaRPr>
          </a:p>
        </p:txBody>
      </p:sp>
      <p:sp>
        <p:nvSpPr>
          <p:cNvPr id="5" name="Footer Placeholder 4"/>
          <p:cNvSpPr>
            <a:spLocks noGrp="1"/>
          </p:cNvSpPr>
          <p:nvPr>
            <p:ph type="ftr" sz="quarter" idx="11"/>
          </p:nvPr>
        </p:nvSpPr>
        <p:spPr/>
        <p:txBody>
          <a:bodyPr/>
          <a:lstStyle/>
          <a:p>
            <a:pPr>
              <a:defRPr/>
            </a:pPr>
            <a:r>
              <a:rPr lang="da-DK" sz="1050">
                <a:solidFill>
                  <a:srgbClr val="FFFFFF"/>
                </a:solidFill>
              </a:rPr>
              <a:t>Natteravnene Fyllingsdalen</a:t>
            </a:r>
          </a:p>
        </p:txBody>
      </p:sp>
      <p:sp>
        <p:nvSpPr>
          <p:cNvPr id="6" name="Slide Number Placeholder 5"/>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19542620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685347" y="1299738"/>
            <a:ext cx="3795373" cy="3045002"/>
          </a:xfrm>
        </p:spPr>
        <p:txBody>
          <a:bodyPr anchor="t">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4652169" y="1299738"/>
            <a:ext cx="3798499" cy="3045003"/>
          </a:xfrm>
        </p:spPr>
        <p:txBody>
          <a:bodyPr anchor="t">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pPr>
              <a:defRPr/>
            </a:pPr>
            <a:fld id="{08AA879E-2A03-48D9-8DE1-0F9309D6297A}" type="datetime1">
              <a:rPr lang="nb-NO" sz="1050" smtClean="0">
                <a:solidFill>
                  <a:srgbClr val="FFFFFF"/>
                </a:solidFill>
              </a:rPr>
              <a:t>21.07.2021</a:t>
            </a:fld>
            <a:endParaRPr lang="da-DK" sz="1050">
              <a:solidFill>
                <a:srgbClr val="FFFFFF"/>
              </a:solidFill>
            </a:endParaRPr>
          </a:p>
        </p:txBody>
      </p:sp>
      <p:sp>
        <p:nvSpPr>
          <p:cNvPr id="6" name="Footer Placeholder 5"/>
          <p:cNvSpPr>
            <a:spLocks noGrp="1"/>
          </p:cNvSpPr>
          <p:nvPr>
            <p:ph type="ftr" sz="quarter" idx="11"/>
          </p:nvPr>
        </p:nvSpPr>
        <p:spPr/>
        <p:txBody>
          <a:bodyPr/>
          <a:lstStyle/>
          <a:p>
            <a:pPr>
              <a:defRPr/>
            </a:pPr>
            <a:r>
              <a:rPr lang="da-DK" sz="1050">
                <a:solidFill>
                  <a:srgbClr val="FFFFFF"/>
                </a:solidFill>
              </a:rPr>
              <a:t>Natteravnene Fyllingsdalen</a:t>
            </a:r>
          </a:p>
        </p:txBody>
      </p:sp>
      <p:sp>
        <p:nvSpPr>
          <p:cNvPr id="7" name="Slide Number Placeholder 6"/>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15302196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6" y="1301282"/>
            <a:ext cx="3816804" cy="3112537"/>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3864" y="1301282"/>
            <a:ext cx="3816804" cy="3112537"/>
          </a:xfrm>
          <a:prstGeom prst="rect">
            <a:avLst/>
          </a:prstGeom>
        </p:spPr>
      </p:pic>
      <p:sp>
        <p:nvSpPr>
          <p:cNvPr id="2" name="Title 1"/>
          <p:cNvSpPr>
            <a:spLocks noGrp="1"/>
          </p:cNvSpPr>
          <p:nvPr>
            <p:ph type="title"/>
          </p:nvPr>
        </p:nvSpPr>
        <p:spPr/>
        <p:txBody>
          <a:bodyPr/>
          <a:lstStyle>
            <a:lvl1pPr>
              <a:defRPr/>
            </a:lvl1pPr>
          </a:lstStyle>
          <a:p>
            <a:r>
              <a:rPr lang="nb-NO"/>
              <a:t>Klikk for å redigere tittelstil</a:t>
            </a:r>
            <a:endParaRPr lang="en-US" dirty="0"/>
          </a:p>
        </p:txBody>
      </p:sp>
      <p:sp>
        <p:nvSpPr>
          <p:cNvPr id="3" name="Text Placeholder 2"/>
          <p:cNvSpPr>
            <a:spLocks noGrp="1"/>
          </p:cNvSpPr>
          <p:nvPr>
            <p:ph type="body" idx="1"/>
          </p:nvPr>
        </p:nvSpPr>
        <p:spPr>
          <a:xfrm>
            <a:off x="754404" y="1376866"/>
            <a:ext cx="3657258" cy="408789"/>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4" name="Content Placeholder 3"/>
          <p:cNvSpPr>
            <a:spLocks noGrp="1"/>
          </p:cNvSpPr>
          <p:nvPr>
            <p:ph sz="half" idx="2"/>
          </p:nvPr>
        </p:nvSpPr>
        <p:spPr>
          <a:xfrm>
            <a:off x="754404" y="1785654"/>
            <a:ext cx="3657258" cy="2559087"/>
          </a:xfrm>
        </p:spPr>
        <p:txBody>
          <a:bodyPr anchor="t">
            <a:normAutofit/>
          </a:bodyPr>
          <a:lstStyle>
            <a:lvl1pPr>
              <a:defRPr sz="1350"/>
            </a:lvl1pPr>
            <a:lvl2pPr>
              <a:defRPr sz="1200"/>
            </a:lvl2pPr>
            <a:lvl3pPr>
              <a:defRPr sz="1050"/>
            </a:lvl3pPr>
            <a:lvl4pPr>
              <a:defRPr sz="900"/>
            </a:lvl4pPr>
            <a:lvl5pPr>
              <a:defRPr sz="9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4721225" y="1376866"/>
            <a:ext cx="3671498" cy="408788"/>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6" name="Content Placeholder 5"/>
          <p:cNvSpPr>
            <a:spLocks noGrp="1"/>
          </p:cNvSpPr>
          <p:nvPr>
            <p:ph sz="quarter" idx="4"/>
          </p:nvPr>
        </p:nvSpPr>
        <p:spPr>
          <a:xfrm>
            <a:off x="4721225" y="1785654"/>
            <a:ext cx="3671498" cy="2559087"/>
          </a:xfrm>
        </p:spPr>
        <p:txBody>
          <a:bodyPr anchor="t">
            <a:normAutofit/>
          </a:bodyPr>
          <a:lstStyle>
            <a:lvl1pPr>
              <a:defRPr sz="1350"/>
            </a:lvl1pPr>
            <a:lvl2pPr>
              <a:defRPr sz="1200"/>
            </a:lvl2pPr>
            <a:lvl3pPr>
              <a:defRPr sz="1050"/>
            </a:lvl3pPr>
            <a:lvl4pPr>
              <a:defRPr sz="900"/>
            </a:lvl4pPr>
            <a:lvl5pPr>
              <a:defRPr sz="9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pPr>
              <a:defRPr/>
            </a:pPr>
            <a:fld id="{67E4E20F-6D29-4C69-8550-178AA11FF2CD}" type="datetime1">
              <a:rPr lang="nb-NO" sz="1050" smtClean="0">
                <a:solidFill>
                  <a:srgbClr val="FFFFFF"/>
                </a:solidFill>
              </a:rPr>
              <a:t>21.07.2021</a:t>
            </a:fld>
            <a:endParaRPr lang="da-DK" sz="1050">
              <a:solidFill>
                <a:srgbClr val="FFFFFF"/>
              </a:solidFill>
            </a:endParaRPr>
          </a:p>
        </p:txBody>
      </p:sp>
      <p:sp>
        <p:nvSpPr>
          <p:cNvPr id="8" name="Footer Placeholder 7"/>
          <p:cNvSpPr>
            <a:spLocks noGrp="1"/>
          </p:cNvSpPr>
          <p:nvPr>
            <p:ph type="ftr" sz="quarter" idx="11"/>
          </p:nvPr>
        </p:nvSpPr>
        <p:spPr/>
        <p:txBody>
          <a:bodyPr/>
          <a:lstStyle/>
          <a:p>
            <a:pPr>
              <a:defRPr/>
            </a:pPr>
            <a:r>
              <a:rPr lang="da-DK" sz="1050">
                <a:solidFill>
                  <a:srgbClr val="FFFFFF"/>
                </a:solidFill>
              </a:rPr>
              <a:t>Natteravnene Fyllingsdalen</a:t>
            </a:r>
          </a:p>
        </p:txBody>
      </p:sp>
      <p:sp>
        <p:nvSpPr>
          <p:cNvPr id="9" name="Slide Number Placeholder 8"/>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5770255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pPr>
              <a:defRPr/>
            </a:pPr>
            <a:fld id="{450914F8-8881-4E8D-BF65-41A9D817EE96}" type="datetime1">
              <a:rPr lang="nb-NO" sz="1050" smtClean="0">
                <a:solidFill>
                  <a:srgbClr val="FFFFFF"/>
                </a:solidFill>
              </a:rPr>
              <a:t>21.07.2021</a:t>
            </a:fld>
            <a:endParaRPr lang="da-DK" sz="1050">
              <a:solidFill>
                <a:srgbClr val="FFFFFF"/>
              </a:solidFill>
            </a:endParaRPr>
          </a:p>
        </p:txBody>
      </p:sp>
      <p:sp>
        <p:nvSpPr>
          <p:cNvPr id="4" name="Footer Placeholder 3"/>
          <p:cNvSpPr>
            <a:spLocks noGrp="1"/>
          </p:cNvSpPr>
          <p:nvPr>
            <p:ph type="ftr" sz="quarter" idx="11"/>
          </p:nvPr>
        </p:nvSpPr>
        <p:spPr/>
        <p:txBody>
          <a:bodyPr/>
          <a:lstStyle/>
          <a:p>
            <a:pPr>
              <a:defRPr/>
            </a:pPr>
            <a:r>
              <a:rPr lang="da-DK" sz="1050">
                <a:solidFill>
                  <a:srgbClr val="FFFFFF"/>
                </a:solidFill>
              </a:rPr>
              <a:t>Natteravnene Fyllingsdalen</a:t>
            </a:r>
          </a:p>
        </p:txBody>
      </p:sp>
      <p:sp>
        <p:nvSpPr>
          <p:cNvPr id="5" name="Slide Number Placeholder 4"/>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187570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AE96DE57-5071-46B5-80B7-32A1F46AC55D}" type="datetimeFigureOut">
              <a:rPr lang="en-GB" smtClean="0"/>
              <a:t>21/07/2021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6ADC1B-59BB-49D8-A02C-56E930324664}" type="slidenum">
              <a:rPr lang="en-GB" smtClean="0"/>
              <a:t>‹#›</a:t>
            </a:fld>
            <a:endParaRPr lang="en-GB"/>
          </a:p>
        </p:txBody>
      </p:sp>
    </p:spTree>
    <p:extLst>
      <p:ext uri="{BB962C8B-B14F-4D97-AF65-F5344CB8AC3E}">
        <p14:creationId xmlns:p14="http://schemas.microsoft.com/office/powerpoint/2010/main" val="255785882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00D73D7-0B77-4A53-85AC-51F00C8C880A}" type="datetime1">
              <a:rPr lang="nb-NO" sz="1050" smtClean="0">
                <a:solidFill>
                  <a:srgbClr val="FFFFFF"/>
                </a:solidFill>
              </a:rPr>
              <a:t>21.07.2021</a:t>
            </a:fld>
            <a:endParaRPr lang="da-DK" sz="1050">
              <a:solidFill>
                <a:srgbClr val="FFFFFF"/>
              </a:solidFill>
            </a:endParaRPr>
          </a:p>
        </p:txBody>
      </p:sp>
      <p:sp>
        <p:nvSpPr>
          <p:cNvPr id="3" name="Footer Placeholder 2"/>
          <p:cNvSpPr>
            <a:spLocks noGrp="1"/>
          </p:cNvSpPr>
          <p:nvPr>
            <p:ph type="ftr" sz="quarter" idx="11"/>
          </p:nvPr>
        </p:nvSpPr>
        <p:spPr/>
        <p:txBody>
          <a:bodyPr/>
          <a:lstStyle/>
          <a:p>
            <a:pPr>
              <a:defRPr/>
            </a:pPr>
            <a:r>
              <a:rPr lang="da-DK" sz="1050">
                <a:solidFill>
                  <a:srgbClr val="FFFFFF"/>
                </a:solidFill>
              </a:rPr>
              <a:t>Natteravnene Fyllingsdalen</a:t>
            </a:r>
          </a:p>
        </p:txBody>
      </p:sp>
      <p:sp>
        <p:nvSpPr>
          <p:cNvPr id="4" name="Slide Number Placeholder 3"/>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37134967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685347" y="457341"/>
            <a:ext cx="2780167" cy="1366860"/>
          </a:xfrm>
        </p:spPr>
        <p:txBody>
          <a:bodyPr anchor="b">
            <a:normAutofit/>
          </a:bodyPr>
          <a:lstStyle>
            <a:lvl1pPr algn="ctr">
              <a:defRPr sz="1800" b="0"/>
            </a:lvl1pPr>
          </a:lstStyle>
          <a:p>
            <a:r>
              <a:rPr lang="nb-NO"/>
              <a:t>Klikk for å redigere tittelstil</a:t>
            </a:r>
            <a:endParaRPr lang="en-US" dirty="0"/>
          </a:p>
        </p:txBody>
      </p:sp>
      <p:sp>
        <p:nvSpPr>
          <p:cNvPr id="3" name="Content Placeholder 2"/>
          <p:cNvSpPr>
            <a:spLocks noGrp="1"/>
          </p:cNvSpPr>
          <p:nvPr>
            <p:ph idx="1"/>
          </p:nvPr>
        </p:nvSpPr>
        <p:spPr>
          <a:xfrm>
            <a:off x="3641725" y="457341"/>
            <a:ext cx="4808943" cy="3887400"/>
          </a:xfr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685347" y="1824202"/>
            <a:ext cx="2780167" cy="2520539"/>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B1DC469B-3A67-4402-A482-65B0013243EA}" type="datetime1">
              <a:rPr lang="nb-NO" smtClean="0"/>
              <a:t>21.07.2021</a:t>
            </a:fld>
            <a:endParaRPr lang="en-US" dirty="0"/>
          </a:p>
        </p:txBody>
      </p:sp>
      <p:sp>
        <p:nvSpPr>
          <p:cNvPr id="6" name="Footer Placeholder 5"/>
          <p:cNvSpPr>
            <a:spLocks noGrp="1"/>
          </p:cNvSpPr>
          <p:nvPr>
            <p:ph type="ftr" sz="quarter" idx="11"/>
          </p:nvPr>
        </p:nvSpPr>
        <p:spPr/>
        <p:txBody>
          <a:bodyPr/>
          <a:lstStyle/>
          <a:p>
            <a:r>
              <a:rPr lang="en-US"/>
              <a:t>Natteravnene Fyllingsdalen</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189282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0249" y="457341"/>
            <a:ext cx="2688125" cy="3904829"/>
          </a:xfrm>
          <a:prstGeom prst="rect">
            <a:avLst/>
          </a:prstGeom>
        </p:spPr>
      </p:pic>
      <p:sp>
        <p:nvSpPr>
          <p:cNvPr id="2" name="Title 1"/>
          <p:cNvSpPr>
            <a:spLocks noGrp="1"/>
          </p:cNvSpPr>
          <p:nvPr>
            <p:ph type="title"/>
          </p:nvPr>
        </p:nvSpPr>
        <p:spPr>
          <a:xfrm>
            <a:off x="685347" y="457584"/>
            <a:ext cx="4451212" cy="1372427"/>
          </a:xfrm>
        </p:spPr>
        <p:txBody>
          <a:bodyPr anchor="b">
            <a:noAutofit/>
          </a:bodyPr>
          <a:lstStyle>
            <a:lvl1pPr algn="ctr">
              <a:defRPr sz="2400" b="0"/>
            </a:lvl1pPr>
          </a:lstStyle>
          <a:p>
            <a:r>
              <a:rPr lang="nb-NO"/>
              <a:t>Klikk for å redigere tittelstil</a:t>
            </a:r>
            <a:endParaRPr lang="en-US" dirty="0"/>
          </a:p>
        </p:txBody>
      </p:sp>
      <p:sp>
        <p:nvSpPr>
          <p:cNvPr id="3" name="Picture Placeholder 2"/>
          <p:cNvSpPr>
            <a:spLocks noGrp="1" noChangeAspect="1"/>
          </p:cNvSpPr>
          <p:nvPr>
            <p:ph type="pic" idx="1"/>
          </p:nvPr>
        </p:nvSpPr>
        <p:spPr>
          <a:xfrm>
            <a:off x="5581914" y="572953"/>
            <a:ext cx="2456813" cy="3685754"/>
          </a:xfr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nb-NO"/>
              <a:t>Klikk på ikonet for å legge til et bilde</a:t>
            </a:r>
            <a:endParaRPr lang="en-US" dirty="0"/>
          </a:p>
        </p:txBody>
      </p:sp>
      <p:sp>
        <p:nvSpPr>
          <p:cNvPr id="4" name="Text Placeholder 3"/>
          <p:cNvSpPr>
            <a:spLocks noGrp="1"/>
          </p:cNvSpPr>
          <p:nvPr>
            <p:ph type="body" sz="half" idx="2"/>
          </p:nvPr>
        </p:nvSpPr>
        <p:spPr>
          <a:xfrm>
            <a:off x="685347" y="1830011"/>
            <a:ext cx="4451212" cy="2532882"/>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604D194E-3AAB-4541-8388-D99A93D2B890}" type="datetime1">
              <a:rPr lang="nb-NO" smtClean="0"/>
              <a:t>21.07.2021</a:t>
            </a:fld>
            <a:endParaRPr lang="en-US" dirty="0"/>
          </a:p>
        </p:txBody>
      </p:sp>
      <p:sp>
        <p:nvSpPr>
          <p:cNvPr id="6" name="Footer Placeholder 5"/>
          <p:cNvSpPr>
            <a:spLocks noGrp="1"/>
          </p:cNvSpPr>
          <p:nvPr>
            <p:ph type="ftr" sz="quarter" idx="11"/>
          </p:nvPr>
        </p:nvSpPr>
        <p:spPr/>
        <p:txBody>
          <a:bodyPr/>
          <a:lstStyle/>
          <a:p>
            <a:r>
              <a:rPr lang="en-US"/>
              <a:t>Natteravnene Fyllingsdalen</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1308831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Panoramabilde med bildetekst">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413" y="410982"/>
            <a:ext cx="7606349" cy="2863488"/>
          </a:xfrm>
          <a:prstGeom prst="rect">
            <a:avLst/>
          </a:prstGeom>
        </p:spPr>
      </p:pic>
      <p:sp>
        <p:nvSpPr>
          <p:cNvPr id="2" name="Title 1"/>
          <p:cNvSpPr>
            <a:spLocks noGrp="1"/>
          </p:cNvSpPr>
          <p:nvPr>
            <p:ph type="title"/>
          </p:nvPr>
        </p:nvSpPr>
        <p:spPr>
          <a:xfrm>
            <a:off x="685354" y="3424998"/>
            <a:ext cx="7766495" cy="407730"/>
          </a:xfrm>
        </p:spPr>
        <p:txBody>
          <a:bodyPr anchor="b">
            <a:normAutofit/>
          </a:bodyPr>
          <a:lstStyle>
            <a:lvl1pPr algn="ctr">
              <a:defRPr sz="2100"/>
            </a:lvl1pPr>
          </a:lstStyle>
          <a:p>
            <a:r>
              <a:rPr lang="nb-NO"/>
              <a:t>Klikk for å redigere tittelstil</a:t>
            </a:r>
            <a:endParaRPr lang="en-US" dirty="0"/>
          </a:p>
        </p:txBody>
      </p:sp>
      <p:sp>
        <p:nvSpPr>
          <p:cNvPr id="3" name="Picture Placeholder 2"/>
          <p:cNvSpPr>
            <a:spLocks noGrp="1" noChangeAspect="1"/>
          </p:cNvSpPr>
          <p:nvPr>
            <p:ph type="pic" idx="1"/>
          </p:nvPr>
        </p:nvSpPr>
        <p:spPr>
          <a:xfrm>
            <a:off x="877012" y="521418"/>
            <a:ext cx="7384010" cy="2645070"/>
          </a:xfrm>
          <a:effectLst>
            <a:outerShdw blurRad="38100" dist="25400" dir="4440000">
              <a:srgbClr val="000000">
                <a:alpha val="36000"/>
              </a:srgbClr>
            </a:outerShdw>
          </a:effectLst>
        </p:spPr>
        <p:txBody>
          <a:bodyPr anchor="t">
            <a:normAutofit/>
          </a:bodyPr>
          <a:lstStyle>
            <a:lvl1pPr marL="0" indent="0" algn="ctr">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på ikonet for å legge til et bilde</a:t>
            </a:r>
            <a:endParaRPr lang="en-US" dirty="0"/>
          </a:p>
        </p:txBody>
      </p:sp>
      <p:sp>
        <p:nvSpPr>
          <p:cNvPr id="4" name="Text Placeholder 3"/>
          <p:cNvSpPr>
            <a:spLocks noGrp="1"/>
          </p:cNvSpPr>
          <p:nvPr>
            <p:ph type="body" sz="half" idx="2"/>
          </p:nvPr>
        </p:nvSpPr>
        <p:spPr>
          <a:xfrm>
            <a:off x="685346" y="3832729"/>
            <a:ext cx="7765322" cy="512012"/>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Date Placeholder 4"/>
          <p:cNvSpPr>
            <a:spLocks noGrp="1"/>
          </p:cNvSpPr>
          <p:nvPr>
            <p:ph type="dt" sz="half" idx="10"/>
          </p:nvPr>
        </p:nvSpPr>
        <p:spPr/>
        <p:txBody>
          <a:bodyPr/>
          <a:lstStyle/>
          <a:p>
            <a:pPr>
              <a:defRPr/>
            </a:pPr>
            <a:fld id="{0D269319-875D-48A3-865A-D43B4DB79FC3}" type="datetime1">
              <a:rPr lang="nb-NO" sz="1050" smtClean="0">
                <a:solidFill>
                  <a:srgbClr val="FFFFFF"/>
                </a:solidFill>
              </a:rPr>
              <a:t>21.07.2021</a:t>
            </a:fld>
            <a:endParaRPr lang="da-DK" sz="1050">
              <a:solidFill>
                <a:srgbClr val="FFFFFF"/>
              </a:solidFill>
            </a:endParaRPr>
          </a:p>
        </p:txBody>
      </p:sp>
      <p:sp>
        <p:nvSpPr>
          <p:cNvPr id="6" name="Footer Placeholder 5"/>
          <p:cNvSpPr>
            <a:spLocks noGrp="1"/>
          </p:cNvSpPr>
          <p:nvPr>
            <p:ph type="ftr" sz="quarter" idx="11"/>
          </p:nvPr>
        </p:nvSpPr>
        <p:spPr/>
        <p:txBody>
          <a:bodyPr/>
          <a:lstStyle/>
          <a:p>
            <a:pPr>
              <a:defRPr/>
            </a:pPr>
            <a:r>
              <a:rPr lang="da-DK" sz="1050">
                <a:solidFill>
                  <a:srgbClr val="FFFFFF"/>
                </a:solidFill>
              </a:rPr>
              <a:t>Natteravnene Fyllingsdalen</a:t>
            </a:r>
          </a:p>
        </p:txBody>
      </p:sp>
      <p:sp>
        <p:nvSpPr>
          <p:cNvPr id="7" name="Slide Number Placeholder 6"/>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35392472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p:nvPr>
        </p:nvSpPr>
        <p:spPr>
          <a:xfrm>
            <a:off x="685346" y="456469"/>
            <a:ext cx="7765322" cy="2651576"/>
          </a:xfrm>
        </p:spPr>
        <p:txBody>
          <a:bodyPr anchor="ctr"/>
          <a:lstStyle>
            <a:lvl1pPr>
              <a:defRPr sz="2400"/>
            </a:lvl1pPr>
          </a:lstStyle>
          <a:p>
            <a:r>
              <a:rPr lang="nb-NO"/>
              <a:t>Klikk for å redigere tittelstil</a:t>
            </a:r>
            <a:endParaRPr lang="en-US" dirty="0"/>
          </a:p>
        </p:txBody>
      </p:sp>
      <p:sp>
        <p:nvSpPr>
          <p:cNvPr id="4" name="Text Placeholder 3"/>
          <p:cNvSpPr>
            <a:spLocks noGrp="1"/>
          </p:cNvSpPr>
          <p:nvPr>
            <p:ph type="body" sz="half" idx="2"/>
          </p:nvPr>
        </p:nvSpPr>
        <p:spPr>
          <a:xfrm>
            <a:off x="685346" y="3222380"/>
            <a:ext cx="7765322" cy="1126717"/>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Date Placeholder 4"/>
          <p:cNvSpPr>
            <a:spLocks noGrp="1"/>
          </p:cNvSpPr>
          <p:nvPr>
            <p:ph type="dt" sz="half" idx="10"/>
          </p:nvPr>
        </p:nvSpPr>
        <p:spPr/>
        <p:txBody>
          <a:bodyPr/>
          <a:lstStyle/>
          <a:p>
            <a:pPr>
              <a:defRPr/>
            </a:pPr>
            <a:fld id="{8C408D53-111A-47A6-A0B7-E3892707C1B2}" type="datetime1">
              <a:rPr lang="nb-NO" sz="1050" smtClean="0">
                <a:solidFill>
                  <a:srgbClr val="FFFFFF"/>
                </a:solidFill>
              </a:rPr>
              <a:t>21.07.2021</a:t>
            </a:fld>
            <a:endParaRPr lang="da-DK" sz="1050">
              <a:solidFill>
                <a:srgbClr val="FFFFFF"/>
              </a:solidFill>
            </a:endParaRPr>
          </a:p>
        </p:txBody>
      </p:sp>
      <p:sp>
        <p:nvSpPr>
          <p:cNvPr id="6" name="Footer Placeholder 5"/>
          <p:cNvSpPr>
            <a:spLocks noGrp="1"/>
          </p:cNvSpPr>
          <p:nvPr>
            <p:ph type="ftr" sz="quarter" idx="11"/>
          </p:nvPr>
        </p:nvSpPr>
        <p:spPr/>
        <p:txBody>
          <a:bodyPr/>
          <a:lstStyle/>
          <a:p>
            <a:pPr>
              <a:defRPr/>
            </a:pPr>
            <a:r>
              <a:rPr lang="da-DK" sz="1050">
                <a:solidFill>
                  <a:srgbClr val="FFFFFF"/>
                </a:solidFill>
              </a:rPr>
              <a:t>Natteravnene Fyllingsdalen</a:t>
            </a:r>
          </a:p>
        </p:txBody>
      </p:sp>
      <p:sp>
        <p:nvSpPr>
          <p:cNvPr id="7" name="Slide Number Placeholder 6"/>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25287612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Sitat med tekst">
    <p:spTree>
      <p:nvGrpSpPr>
        <p:cNvPr id="1" name=""/>
        <p:cNvGrpSpPr/>
        <p:nvPr/>
      </p:nvGrpSpPr>
      <p:grpSpPr>
        <a:xfrm>
          <a:off x="0" y="0"/>
          <a:ext cx="0" cy="0"/>
          <a:chOff x="0" y="0"/>
          <a:chExt cx="0" cy="0"/>
        </a:xfrm>
      </p:grpSpPr>
      <p:sp>
        <p:nvSpPr>
          <p:cNvPr id="2" name="Title 1"/>
          <p:cNvSpPr>
            <a:spLocks noGrp="1"/>
          </p:cNvSpPr>
          <p:nvPr>
            <p:ph type="title"/>
          </p:nvPr>
        </p:nvSpPr>
        <p:spPr>
          <a:xfrm>
            <a:off x="1084659" y="457341"/>
            <a:ext cx="6977064" cy="2245371"/>
          </a:xfrm>
        </p:spPr>
        <p:txBody>
          <a:bodyPr anchor="ctr"/>
          <a:lstStyle>
            <a:lvl1pPr>
              <a:defRPr sz="2400"/>
            </a:lvl1pPr>
          </a:lstStyle>
          <a:p>
            <a:r>
              <a:rPr lang="nb-NO"/>
              <a:t>Klikk for å redigere tittelstil</a:t>
            </a:r>
            <a:endParaRPr lang="en-US" dirty="0"/>
          </a:p>
        </p:txBody>
      </p:sp>
      <p:sp>
        <p:nvSpPr>
          <p:cNvPr id="12" name="Text Placeholder 3"/>
          <p:cNvSpPr>
            <a:spLocks noGrp="1"/>
          </p:cNvSpPr>
          <p:nvPr>
            <p:ph type="body" sz="half" idx="13"/>
          </p:nvPr>
        </p:nvSpPr>
        <p:spPr>
          <a:xfrm>
            <a:off x="1290484" y="2708360"/>
            <a:ext cx="6564224" cy="399685"/>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4" name="Text Placeholder 3"/>
          <p:cNvSpPr>
            <a:spLocks noGrp="1"/>
          </p:cNvSpPr>
          <p:nvPr>
            <p:ph type="body" sz="half" idx="2"/>
          </p:nvPr>
        </p:nvSpPr>
        <p:spPr>
          <a:xfrm>
            <a:off x="685346" y="3229261"/>
            <a:ext cx="7765322" cy="1117467"/>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Date Placeholder 4"/>
          <p:cNvSpPr>
            <a:spLocks noGrp="1"/>
          </p:cNvSpPr>
          <p:nvPr>
            <p:ph type="dt" sz="half" idx="10"/>
          </p:nvPr>
        </p:nvSpPr>
        <p:spPr/>
        <p:txBody>
          <a:bodyPr/>
          <a:lstStyle/>
          <a:p>
            <a:pPr>
              <a:defRPr/>
            </a:pPr>
            <a:fld id="{0FD91311-8267-4F7F-9A0B-2BB47AEED7E5}" type="datetime1">
              <a:rPr lang="nb-NO" sz="1050" smtClean="0">
                <a:solidFill>
                  <a:srgbClr val="FFFFFF"/>
                </a:solidFill>
              </a:rPr>
              <a:t>21.07.2021</a:t>
            </a:fld>
            <a:endParaRPr lang="da-DK" sz="1050">
              <a:solidFill>
                <a:srgbClr val="FFFFFF"/>
              </a:solidFill>
            </a:endParaRPr>
          </a:p>
        </p:txBody>
      </p:sp>
      <p:sp>
        <p:nvSpPr>
          <p:cNvPr id="6" name="Footer Placeholder 5"/>
          <p:cNvSpPr>
            <a:spLocks noGrp="1"/>
          </p:cNvSpPr>
          <p:nvPr>
            <p:ph type="ftr" sz="quarter" idx="11"/>
          </p:nvPr>
        </p:nvSpPr>
        <p:spPr/>
        <p:txBody>
          <a:bodyPr/>
          <a:lstStyle/>
          <a:p>
            <a:pPr>
              <a:defRPr/>
            </a:pPr>
            <a:r>
              <a:rPr lang="da-DK" sz="1050">
                <a:solidFill>
                  <a:srgbClr val="FFFFFF"/>
                </a:solidFill>
              </a:rPr>
              <a:t>Natteravnene Fyllingsdalen</a:t>
            </a:r>
          </a:p>
        </p:txBody>
      </p:sp>
      <p:sp>
        <p:nvSpPr>
          <p:cNvPr id="7" name="Slide Number Placeholder 6"/>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
        <p:nvSpPr>
          <p:cNvPr id="11" name="TextBox 10"/>
          <p:cNvSpPr txBox="1"/>
          <p:nvPr/>
        </p:nvSpPr>
        <p:spPr>
          <a:xfrm>
            <a:off x="742950" y="663802"/>
            <a:ext cx="457200" cy="438717"/>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878537" y="2196872"/>
            <a:ext cx="457200" cy="438717"/>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40362764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685346" y="1595699"/>
            <a:ext cx="7765322" cy="1884458"/>
          </a:xfrm>
        </p:spPr>
        <p:txBody>
          <a:bodyPr anchor="b"/>
          <a:lstStyle>
            <a:lvl1pPr>
              <a:defRPr sz="2400"/>
            </a:lvl1pPr>
          </a:lstStyle>
          <a:p>
            <a:r>
              <a:rPr lang="nb-NO"/>
              <a:t>Klikk for å redigere tittelstil</a:t>
            </a:r>
            <a:endParaRPr lang="en-US" dirty="0"/>
          </a:p>
        </p:txBody>
      </p:sp>
      <p:sp>
        <p:nvSpPr>
          <p:cNvPr id="4" name="Text Placeholder 3"/>
          <p:cNvSpPr>
            <a:spLocks noGrp="1"/>
          </p:cNvSpPr>
          <p:nvPr>
            <p:ph type="body" sz="half" idx="2"/>
          </p:nvPr>
        </p:nvSpPr>
        <p:spPr>
          <a:xfrm>
            <a:off x="685339" y="3488994"/>
            <a:ext cx="7764149" cy="855747"/>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Date Placeholder 4"/>
          <p:cNvSpPr>
            <a:spLocks noGrp="1"/>
          </p:cNvSpPr>
          <p:nvPr>
            <p:ph type="dt" sz="half" idx="10"/>
          </p:nvPr>
        </p:nvSpPr>
        <p:spPr/>
        <p:txBody>
          <a:bodyPr/>
          <a:lstStyle/>
          <a:p>
            <a:pPr>
              <a:defRPr/>
            </a:pPr>
            <a:fld id="{480EE0B9-DFDD-47F3-ABF8-365AB47CC6C6}" type="datetime1">
              <a:rPr lang="nb-NO" sz="1050" smtClean="0">
                <a:solidFill>
                  <a:srgbClr val="FFFFFF"/>
                </a:solidFill>
              </a:rPr>
              <a:t>21.07.2021</a:t>
            </a:fld>
            <a:endParaRPr lang="da-DK" sz="1050">
              <a:solidFill>
                <a:srgbClr val="FFFFFF"/>
              </a:solidFill>
            </a:endParaRPr>
          </a:p>
        </p:txBody>
      </p:sp>
      <p:sp>
        <p:nvSpPr>
          <p:cNvPr id="6" name="Footer Placeholder 5"/>
          <p:cNvSpPr>
            <a:spLocks noGrp="1"/>
          </p:cNvSpPr>
          <p:nvPr>
            <p:ph type="ftr" sz="quarter" idx="11"/>
          </p:nvPr>
        </p:nvSpPr>
        <p:spPr/>
        <p:txBody>
          <a:bodyPr/>
          <a:lstStyle/>
          <a:p>
            <a:pPr>
              <a:defRPr/>
            </a:pPr>
            <a:r>
              <a:rPr lang="da-DK" sz="1050">
                <a:solidFill>
                  <a:srgbClr val="FFFFFF"/>
                </a:solidFill>
              </a:rPr>
              <a:t>Natteravnene Fyllingsdalen</a:t>
            </a:r>
          </a:p>
        </p:txBody>
      </p:sp>
      <p:sp>
        <p:nvSpPr>
          <p:cNvPr id="7" name="Slide Number Placeholder 6"/>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21336838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sp>
        <p:nvSpPr>
          <p:cNvPr id="15" name="Title 1"/>
          <p:cNvSpPr>
            <a:spLocks noGrp="1"/>
          </p:cNvSpPr>
          <p:nvPr>
            <p:ph type="title"/>
          </p:nvPr>
        </p:nvSpPr>
        <p:spPr>
          <a:xfrm>
            <a:off x="685346" y="457341"/>
            <a:ext cx="7765322" cy="728062"/>
          </a:xfrm>
        </p:spPr>
        <p:txBody>
          <a:bodyPr/>
          <a:lstStyle/>
          <a:p>
            <a:r>
              <a:rPr lang="nb-NO"/>
              <a:t>Klikk for å redigere tittelstil</a:t>
            </a:r>
            <a:endParaRPr lang="en-US" dirty="0"/>
          </a:p>
        </p:txBody>
      </p:sp>
      <p:sp>
        <p:nvSpPr>
          <p:cNvPr id="7" name="Text Placeholder 2"/>
          <p:cNvSpPr>
            <a:spLocks noGrp="1"/>
          </p:cNvSpPr>
          <p:nvPr>
            <p:ph type="body" idx="1"/>
          </p:nvPr>
        </p:nvSpPr>
        <p:spPr>
          <a:xfrm>
            <a:off x="685346" y="1414899"/>
            <a:ext cx="2475738" cy="432330"/>
          </a:xfrm>
        </p:spPr>
        <p:txBody>
          <a:bodyPr anchor="b">
            <a:noAutofit/>
          </a:bodyPr>
          <a:lstStyle>
            <a:lvl1pPr marL="0" indent="0" algn="ctr">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8" name="Text Placeholder 3"/>
          <p:cNvSpPr>
            <a:spLocks noGrp="1"/>
          </p:cNvSpPr>
          <p:nvPr>
            <p:ph type="body" sz="half" idx="15"/>
          </p:nvPr>
        </p:nvSpPr>
        <p:spPr>
          <a:xfrm>
            <a:off x="685346" y="1929408"/>
            <a:ext cx="2475738" cy="2415333"/>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b-NO"/>
              <a:t>Klikk for å redigere tekststiler i malen</a:t>
            </a:r>
          </a:p>
        </p:txBody>
      </p:sp>
      <p:sp>
        <p:nvSpPr>
          <p:cNvPr id="9" name="Text Placeholder 4"/>
          <p:cNvSpPr>
            <a:spLocks noGrp="1"/>
          </p:cNvSpPr>
          <p:nvPr>
            <p:ph type="body" sz="quarter" idx="3"/>
          </p:nvPr>
        </p:nvSpPr>
        <p:spPr>
          <a:xfrm>
            <a:off x="3335033" y="1414899"/>
            <a:ext cx="2475738" cy="432330"/>
          </a:xfrm>
        </p:spPr>
        <p:txBody>
          <a:bodyPr anchor="b">
            <a:noAutofit/>
          </a:bodyPr>
          <a:lstStyle>
            <a:lvl1pPr marL="0" indent="0" algn="ctr">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10" name="Text Placeholder 3"/>
          <p:cNvSpPr>
            <a:spLocks noGrp="1"/>
          </p:cNvSpPr>
          <p:nvPr>
            <p:ph type="body" sz="half" idx="16"/>
          </p:nvPr>
        </p:nvSpPr>
        <p:spPr>
          <a:xfrm>
            <a:off x="3331076" y="1929408"/>
            <a:ext cx="2475738" cy="2415333"/>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b-NO"/>
              <a:t>Klikk for å redigere tekststiler i malen</a:t>
            </a:r>
          </a:p>
        </p:txBody>
      </p:sp>
      <p:sp>
        <p:nvSpPr>
          <p:cNvPr id="11" name="Text Placeholder 4"/>
          <p:cNvSpPr>
            <a:spLocks noGrp="1"/>
          </p:cNvSpPr>
          <p:nvPr>
            <p:ph type="body" sz="quarter" idx="13"/>
          </p:nvPr>
        </p:nvSpPr>
        <p:spPr>
          <a:xfrm>
            <a:off x="5974929" y="1414899"/>
            <a:ext cx="2475738" cy="432330"/>
          </a:xfrm>
        </p:spPr>
        <p:txBody>
          <a:bodyPr anchor="b">
            <a:noAutofit/>
          </a:bodyPr>
          <a:lstStyle>
            <a:lvl1pPr marL="0" indent="0" algn="ctr">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12" name="Text Placeholder 3"/>
          <p:cNvSpPr>
            <a:spLocks noGrp="1"/>
          </p:cNvSpPr>
          <p:nvPr>
            <p:ph type="body" sz="half" idx="17"/>
          </p:nvPr>
        </p:nvSpPr>
        <p:spPr>
          <a:xfrm>
            <a:off x="5974929" y="1929408"/>
            <a:ext cx="2475738" cy="2415333"/>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b-NO"/>
              <a:t>Klikk for å redigere tekststiler i malen</a:t>
            </a:r>
          </a:p>
        </p:txBody>
      </p:sp>
      <p:sp>
        <p:nvSpPr>
          <p:cNvPr id="3" name="Date Placeholder 2"/>
          <p:cNvSpPr>
            <a:spLocks noGrp="1"/>
          </p:cNvSpPr>
          <p:nvPr>
            <p:ph type="dt" sz="half" idx="10"/>
          </p:nvPr>
        </p:nvSpPr>
        <p:spPr/>
        <p:txBody>
          <a:bodyPr/>
          <a:lstStyle/>
          <a:p>
            <a:pPr>
              <a:defRPr/>
            </a:pPr>
            <a:fld id="{E24D1F8A-D824-4E65-80E6-930BCE2B94AA}" type="datetime1">
              <a:rPr lang="nb-NO" sz="1050" smtClean="0">
                <a:solidFill>
                  <a:srgbClr val="FFFFFF"/>
                </a:solidFill>
              </a:rPr>
              <a:t>21.07.2021</a:t>
            </a:fld>
            <a:endParaRPr lang="da-DK" sz="1050">
              <a:solidFill>
                <a:srgbClr val="FFFFFF"/>
              </a:solidFill>
            </a:endParaRPr>
          </a:p>
        </p:txBody>
      </p:sp>
      <p:sp>
        <p:nvSpPr>
          <p:cNvPr id="4" name="Footer Placeholder 3"/>
          <p:cNvSpPr>
            <a:spLocks noGrp="1"/>
          </p:cNvSpPr>
          <p:nvPr>
            <p:ph type="ftr" sz="quarter" idx="11"/>
          </p:nvPr>
        </p:nvSpPr>
        <p:spPr/>
        <p:txBody>
          <a:bodyPr/>
          <a:lstStyle/>
          <a:p>
            <a:pPr>
              <a:defRPr/>
            </a:pPr>
            <a:r>
              <a:rPr lang="da-DK" sz="1050">
                <a:solidFill>
                  <a:srgbClr val="FFFFFF"/>
                </a:solidFill>
              </a:rPr>
              <a:t>Natteravnene Fyllingsdalen</a:t>
            </a:r>
          </a:p>
        </p:txBody>
      </p:sp>
      <p:sp>
        <p:nvSpPr>
          <p:cNvPr id="5" name="Slide Number Placeholder 4"/>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12243633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3 kolonner for bilde">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472" y="1364082"/>
            <a:ext cx="2504979" cy="1386316"/>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850" y="1364082"/>
            <a:ext cx="2504979" cy="1386316"/>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2038" y="1364082"/>
            <a:ext cx="2504979" cy="1386316"/>
          </a:xfrm>
          <a:prstGeom prst="rect">
            <a:avLst/>
          </a:prstGeom>
        </p:spPr>
      </p:pic>
      <p:sp>
        <p:nvSpPr>
          <p:cNvPr id="30" name="Title 1"/>
          <p:cNvSpPr>
            <a:spLocks noGrp="1"/>
          </p:cNvSpPr>
          <p:nvPr>
            <p:ph type="title"/>
          </p:nvPr>
        </p:nvSpPr>
        <p:spPr>
          <a:xfrm>
            <a:off x="685346" y="457341"/>
            <a:ext cx="7765322" cy="728062"/>
          </a:xfrm>
        </p:spPr>
        <p:txBody>
          <a:bodyPr/>
          <a:lstStyle/>
          <a:p>
            <a:r>
              <a:rPr lang="nb-NO"/>
              <a:t>Klikk for å redigere tittelstil</a:t>
            </a:r>
            <a:endParaRPr lang="en-US" dirty="0"/>
          </a:p>
        </p:txBody>
      </p:sp>
      <p:sp>
        <p:nvSpPr>
          <p:cNvPr id="19" name="Text Placeholder 2"/>
          <p:cNvSpPr>
            <a:spLocks noGrp="1"/>
          </p:cNvSpPr>
          <p:nvPr>
            <p:ph type="body" idx="1"/>
          </p:nvPr>
        </p:nvSpPr>
        <p:spPr>
          <a:xfrm>
            <a:off x="685346" y="2928983"/>
            <a:ext cx="2475738" cy="432330"/>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20" name="Picture Placeholder 2"/>
          <p:cNvSpPr>
            <a:spLocks noGrp="1" noChangeAspect="1"/>
          </p:cNvSpPr>
          <p:nvPr>
            <p:ph type="pic" idx="15"/>
          </p:nvPr>
        </p:nvSpPr>
        <p:spPr>
          <a:xfrm>
            <a:off x="763577" y="1454637"/>
            <a:ext cx="2319276" cy="120258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nb-NO"/>
              <a:t>Klikk på ikonet for å legge til et bilde</a:t>
            </a:r>
            <a:endParaRPr lang="en-US" dirty="0"/>
          </a:p>
        </p:txBody>
      </p:sp>
      <p:sp>
        <p:nvSpPr>
          <p:cNvPr id="21" name="Text Placeholder 3"/>
          <p:cNvSpPr>
            <a:spLocks noGrp="1"/>
          </p:cNvSpPr>
          <p:nvPr>
            <p:ph type="body" sz="half" idx="18"/>
          </p:nvPr>
        </p:nvSpPr>
        <p:spPr>
          <a:xfrm>
            <a:off x="685346" y="3361314"/>
            <a:ext cx="2475738" cy="98342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b-NO"/>
              <a:t>Klikk for å redigere tekststiler i malen</a:t>
            </a:r>
          </a:p>
        </p:txBody>
      </p:sp>
      <p:sp>
        <p:nvSpPr>
          <p:cNvPr id="22" name="Text Placeholder 4"/>
          <p:cNvSpPr>
            <a:spLocks noGrp="1"/>
          </p:cNvSpPr>
          <p:nvPr>
            <p:ph type="body" sz="quarter" idx="3"/>
          </p:nvPr>
        </p:nvSpPr>
        <p:spPr>
          <a:xfrm>
            <a:off x="3332091" y="2928983"/>
            <a:ext cx="2475738" cy="432330"/>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23" name="Picture Placeholder 2"/>
          <p:cNvSpPr>
            <a:spLocks noGrp="1" noChangeAspect="1"/>
          </p:cNvSpPr>
          <p:nvPr>
            <p:ph type="pic" idx="21"/>
          </p:nvPr>
        </p:nvSpPr>
        <p:spPr>
          <a:xfrm>
            <a:off x="3409307" y="1454770"/>
            <a:ext cx="2319276" cy="1206495"/>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nb-NO"/>
              <a:t>Klikk på ikonet for å legge til et bilde</a:t>
            </a:r>
            <a:endParaRPr lang="en-US" dirty="0"/>
          </a:p>
        </p:txBody>
      </p:sp>
      <p:sp>
        <p:nvSpPr>
          <p:cNvPr id="24" name="Text Placeholder 3"/>
          <p:cNvSpPr>
            <a:spLocks noGrp="1"/>
          </p:cNvSpPr>
          <p:nvPr>
            <p:ph type="body" sz="half" idx="19"/>
          </p:nvPr>
        </p:nvSpPr>
        <p:spPr>
          <a:xfrm>
            <a:off x="3331076" y="3361313"/>
            <a:ext cx="2475738" cy="98342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b-NO"/>
              <a:t>Klikk for å redigere tekststiler i malen</a:t>
            </a:r>
          </a:p>
        </p:txBody>
      </p:sp>
      <p:sp>
        <p:nvSpPr>
          <p:cNvPr id="25" name="Text Placeholder 4"/>
          <p:cNvSpPr>
            <a:spLocks noGrp="1"/>
          </p:cNvSpPr>
          <p:nvPr>
            <p:ph type="body" sz="quarter" idx="13"/>
          </p:nvPr>
        </p:nvSpPr>
        <p:spPr>
          <a:xfrm>
            <a:off x="5975023" y="2928983"/>
            <a:ext cx="2475738" cy="432330"/>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26" name="Picture Placeholder 2"/>
          <p:cNvSpPr>
            <a:spLocks noGrp="1" noChangeAspect="1"/>
          </p:cNvSpPr>
          <p:nvPr>
            <p:ph type="pic" idx="22"/>
          </p:nvPr>
        </p:nvSpPr>
        <p:spPr>
          <a:xfrm>
            <a:off x="6056774" y="1451272"/>
            <a:ext cx="2319276" cy="1205843"/>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nb-NO"/>
              <a:t>Klikk på ikonet for å legge til et bilde</a:t>
            </a:r>
            <a:endParaRPr lang="en-US" dirty="0"/>
          </a:p>
        </p:txBody>
      </p:sp>
      <p:sp>
        <p:nvSpPr>
          <p:cNvPr id="27" name="Text Placeholder 3"/>
          <p:cNvSpPr>
            <a:spLocks noGrp="1"/>
          </p:cNvSpPr>
          <p:nvPr>
            <p:ph type="body" sz="half" idx="20"/>
          </p:nvPr>
        </p:nvSpPr>
        <p:spPr>
          <a:xfrm>
            <a:off x="5974929" y="3361311"/>
            <a:ext cx="2475738" cy="983430"/>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b-NO"/>
              <a:t>Klikk for å redigere tekststiler i malen</a:t>
            </a:r>
          </a:p>
        </p:txBody>
      </p:sp>
      <p:sp>
        <p:nvSpPr>
          <p:cNvPr id="3" name="Date Placeholder 2"/>
          <p:cNvSpPr>
            <a:spLocks noGrp="1"/>
          </p:cNvSpPr>
          <p:nvPr>
            <p:ph type="dt" sz="half" idx="10"/>
          </p:nvPr>
        </p:nvSpPr>
        <p:spPr/>
        <p:txBody>
          <a:bodyPr/>
          <a:lstStyle/>
          <a:p>
            <a:pPr>
              <a:defRPr/>
            </a:pPr>
            <a:fld id="{DA9B93BB-BC27-4A9A-9720-444A405D430B}" type="datetime1">
              <a:rPr lang="nb-NO" sz="1050" smtClean="0">
                <a:solidFill>
                  <a:srgbClr val="FFFFFF"/>
                </a:solidFill>
              </a:rPr>
              <a:t>21.07.2021</a:t>
            </a:fld>
            <a:endParaRPr lang="da-DK" sz="1050">
              <a:solidFill>
                <a:srgbClr val="FFFFFF"/>
              </a:solidFill>
            </a:endParaRPr>
          </a:p>
        </p:txBody>
      </p:sp>
      <p:sp>
        <p:nvSpPr>
          <p:cNvPr id="4" name="Footer Placeholder 3"/>
          <p:cNvSpPr>
            <a:spLocks noGrp="1"/>
          </p:cNvSpPr>
          <p:nvPr>
            <p:ph type="ftr" sz="quarter" idx="11"/>
          </p:nvPr>
        </p:nvSpPr>
        <p:spPr/>
        <p:txBody>
          <a:bodyPr/>
          <a:lstStyle/>
          <a:p>
            <a:pPr>
              <a:defRPr/>
            </a:pPr>
            <a:r>
              <a:rPr lang="da-DK" sz="1050">
                <a:solidFill>
                  <a:srgbClr val="FFFFFF"/>
                </a:solidFill>
              </a:rPr>
              <a:t>Natteravnene Fyllingsdalen</a:t>
            </a:r>
          </a:p>
        </p:txBody>
      </p:sp>
      <p:sp>
        <p:nvSpPr>
          <p:cNvPr id="5" name="Slide Number Placeholder 4"/>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24498260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ncho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pPr>
              <a:defRPr/>
            </a:pPr>
            <a:fld id="{C54D2209-D233-4CC6-A7B1-F99265DFED84}" type="datetime1">
              <a:rPr lang="nb-NO" sz="1050" smtClean="0">
                <a:solidFill>
                  <a:srgbClr val="FFFFFF"/>
                </a:solidFill>
              </a:rPr>
              <a:t>21.07.2021</a:t>
            </a:fld>
            <a:endParaRPr lang="da-DK" sz="1050">
              <a:solidFill>
                <a:srgbClr val="FFFFFF"/>
              </a:solidFill>
            </a:endParaRPr>
          </a:p>
        </p:txBody>
      </p:sp>
      <p:sp>
        <p:nvSpPr>
          <p:cNvPr id="5" name="Footer Placeholder 4"/>
          <p:cNvSpPr>
            <a:spLocks noGrp="1"/>
          </p:cNvSpPr>
          <p:nvPr>
            <p:ph type="ftr" sz="quarter" idx="11"/>
          </p:nvPr>
        </p:nvSpPr>
        <p:spPr/>
        <p:txBody>
          <a:bodyPr/>
          <a:lstStyle/>
          <a:p>
            <a:pPr>
              <a:defRPr/>
            </a:pPr>
            <a:r>
              <a:rPr lang="da-DK" sz="1050">
                <a:solidFill>
                  <a:srgbClr val="FFFFFF"/>
                </a:solidFill>
              </a:rPr>
              <a:t>Natteravnene Fyllingsdalen</a:t>
            </a:r>
          </a:p>
        </p:txBody>
      </p:sp>
      <p:sp>
        <p:nvSpPr>
          <p:cNvPr id="6" name="Slide Number Placeholder 5"/>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2416830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16" name="Rectangle 15"/>
          <p:cNvSpPr/>
          <p:nvPr/>
        </p:nvSpPr>
        <p:spPr>
          <a:xfrm>
            <a:off x="8838" y="0"/>
            <a:ext cx="9144000" cy="5145088"/>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951091"/>
            <a:ext cx="7182197" cy="323196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5851" y="1059038"/>
            <a:ext cx="6972300" cy="3027012"/>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851910" y="951091"/>
            <a:ext cx="1440180" cy="5488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937635" y="951091"/>
            <a:ext cx="1268730" cy="484121"/>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1571217"/>
            <a:ext cx="6803136" cy="1941413"/>
          </a:xfrm>
        </p:spPr>
        <p:txBody>
          <a:bodyPr anchor="ctr">
            <a:noAutofit/>
          </a:bodyPr>
          <a:lstStyle>
            <a:lvl1pPr algn="ctr">
              <a:lnSpc>
                <a:spcPct val="83000"/>
              </a:lnSpc>
              <a:defRPr lang="en-US" sz="5400" kern="1200" cap="all" spc="-75" baseline="0" dirty="0">
                <a:solidFill>
                  <a:schemeClr val="tx1">
                    <a:lumMod val="85000"/>
                    <a:lumOff val="15000"/>
                  </a:schemeClr>
                </a:solidFill>
                <a:effectLst/>
                <a:latin typeface="+mj-lt"/>
                <a:ea typeface="+mn-ea"/>
                <a:cs typeface="+mn-cs"/>
              </a:defRPr>
            </a:lvl1pPr>
          </a:lstStyle>
          <a:p>
            <a:r>
              <a:rPr lang="nb-NO"/>
              <a:t>Klikk for å redigere tittelstil</a:t>
            </a:r>
            <a:endParaRPr lang="en-US" dirty="0"/>
          </a:p>
        </p:txBody>
      </p:sp>
      <p:sp>
        <p:nvSpPr>
          <p:cNvPr id="3" name="Text Placeholder 2"/>
          <p:cNvSpPr>
            <a:spLocks noGrp="1"/>
          </p:cNvSpPr>
          <p:nvPr>
            <p:ph type="body" idx="1"/>
          </p:nvPr>
        </p:nvSpPr>
        <p:spPr>
          <a:xfrm>
            <a:off x="1172718" y="3512631"/>
            <a:ext cx="6803136" cy="343006"/>
          </a:xfrm>
        </p:spPr>
        <p:txBody>
          <a:bodyPr anchor="t">
            <a:normAutofit/>
          </a:bodyPr>
          <a:lstStyle>
            <a:lvl1pPr marL="0" indent="0" algn="ctr">
              <a:buNone/>
              <a:tabLst>
                <a:tab pos="1975247" algn="l"/>
              </a:tabLst>
              <a:defRPr sz="1200">
                <a:solidFill>
                  <a:schemeClr val="tx2"/>
                </a:solidFill>
                <a:effectLst/>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a:xfrm>
            <a:off x="3991356" y="1008688"/>
            <a:ext cx="1165860" cy="397887"/>
          </a:xfrm>
        </p:spPr>
        <p:txBody>
          <a:bodyPr/>
          <a:lstStyle>
            <a:lvl1pPr algn="ctr">
              <a:defRPr lang="en-US" sz="975" kern="1200" spc="0" baseline="0">
                <a:solidFill>
                  <a:srgbClr val="FFFFFF"/>
                </a:solidFill>
                <a:latin typeface="+mn-lt"/>
                <a:ea typeface="+mn-ea"/>
                <a:cs typeface="+mn-cs"/>
              </a:defRPr>
            </a:lvl1pPr>
          </a:lstStyle>
          <a:p>
            <a:fld id="{AE96DE57-5071-46B5-80B7-32A1F46AC55D}" type="datetimeFigureOut">
              <a:rPr lang="en-GB" smtClean="0"/>
              <a:t>21/07/2021</a:t>
            </a:fld>
            <a:endParaRPr lang="en-GB"/>
          </a:p>
        </p:txBody>
      </p:sp>
      <p:sp>
        <p:nvSpPr>
          <p:cNvPr id="5" name="Footer Placeholder 4"/>
          <p:cNvSpPr>
            <a:spLocks noGrp="1"/>
          </p:cNvSpPr>
          <p:nvPr>
            <p:ph type="ftr" sz="quarter" idx="11"/>
          </p:nvPr>
        </p:nvSpPr>
        <p:spPr>
          <a:xfrm>
            <a:off x="1090422" y="3910267"/>
            <a:ext cx="4430268" cy="171503"/>
          </a:xfrm>
        </p:spPr>
        <p:txBody>
          <a:bodyPr/>
          <a:lstStyle>
            <a:lvl1pPr algn="l">
              <a:defRPr/>
            </a:lvl1pPr>
          </a:lstStyle>
          <a:p>
            <a:endParaRPr lang="en-GB"/>
          </a:p>
        </p:txBody>
      </p:sp>
      <p:sp>
        <p:nvSpPr>
          <p:cNvPr id="6" name="Slide Number Placeholder 5"/>
          <p:cNvSpPr>
            <a:spLocks noGrp="1"/>
          </p:cNvSpPr>
          <p:nvPr>
            <p:ph type="sldNum" sz="quarter" idx="12"/>
          </p:nvPr>
        </p:nvSpPr>
        <p:spPr>
          <a:xfrm>
            <a:off x="6453378" y="3910267"/>
            <a:ext cx="1584198" cy="171503"/>
          </a:xfrm>
        </p:spPr>
        <p:txBody>
          <a:bodyPr/>
          <a:lstStyle/>
          <a:p>
            <a:fld id="{E76ADC1B-59BB-49D8-A02C-56E930324664}" type="slidenum">
              <a:rPr lang="en-GB" smtClean="0"/>
              <a:t>‹#›</a:t>
            </a:fld>
            <a:endParaRPr lang="en-GB"/>
          </a:p>
        </p:txBody>
      </p:sp>
    </p:spTree>
    <p:extLst>
      <p:ext uri="{BB962C8B-B14F-4D97-AF65-F5344CB8AC3E}">
        <p14:creationId xmlns:p14="http://schemas.microsoft.com/office/powerpoint/2010/main" val="2218527299"/>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457341"/>
            <a:ext cx="1713365" cy="3887401"/>
          </a:xfrm>
        </p:spPr>
        <p:txBody>
          <a:bodyPr vert="eaVert"/>
          <a:lstStyle>
            <a:lvl1pPr algn="l">
              <a:defRPr/>
            </a:lvl1pPr>
          </a:lstStyle>
          <a:p>
            <a:r>
              <a:rPr lang="nb-NO"/>
              <a:t>Klikk for å redigere tittelstil</a:t>
            </a:r>
            <a:endParaRPr lang="en-US" dirty="0"/>
          </a:p>
        </p:txBody>
      </p:sp>
      <p:sp>
        <p:nvSpPr>
          <p:cNvPr id="3" name="Vertical Text Placeholder 2"/>
          <p:cNvSpPr>
            <a:spLocks noGrp="1"/>
          </p:cNvSpPr>
          <p:nvPr>
            <p:ph type="body" orient="vert" idx="1"/>
          </p:nvPr>
        </p:nvSpPr>
        <p:spPr>
          <a:xfrm>
            <a:off x="685347" y="457341"/>
            <a:ext cx="5937654" cy="3887401"/>
          </a:xfrm>
        </p:spPr>
        <p:txBody>
          <a:bodyPr vert="eaVert" ancho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pPr>
              <a:defRPr/>
            </a:pPr>
            <a:fld id="{50CFBF84-E19F-4622-8360-D02C49A67AC6}" type="datetime1">
              <a:rPr lang="nb-NO" sz="1050" smtClean="0">
                <a:solidFill>
                  <a:srgbClr val="FFFFFF"/>
                </a:solidFill>
              </a:rPr>
              <a:t>21.07.2021</a:t>
            </a:fld>
            <a:endParaRPr lang="da-DK" sz="1050">
              <a:solidFill>
                <a:srgbClr val="FFFFFF"/>
              </a:solidFill>
            </a:endParaRPr>
          </a:p>
        </p:txBody>
      </p:sp>
      <p:sp>
        <p:nvSpPr>
          <p:cNvPr id="5" name="Footer Placeholder 4"/>
          <p:cNvSpPr>
            <a:spLocks noGrp="1"/>
          </p:cNvSpPr>
          <p:nvPr>
            <p:ph type="ftr" sz="quarter" idx="11"/>
          </p:nvPr>
        </p:nvSpPr>
        <p:spPr/>
        <p:txBody>
          <a:bodyPr/>
          <a:lstStyle/>
          <a:p>
            <a:pPr>
              <a:defRPr/>
            </a:pPr>
            <a:r>
              <a:rPr lang="da-DK" sz="1050">
                <a:solidFill>
                  <a:srgbClr val="FFFFFF"/>
                </a:solidFill>
              </a:rPr>
              <a:t>Natteravnene Fyllingsdalen</a:t>
            </a:r>
          </a:p>
        </p:txBody>
      </p:sp>
      <p:sp>
        <p:nvSpPr>
          <p:cNvPr id="6" name="Slide Number Placeholder 5"/>
          <p:cNvSpPr>
            <a:spLocks noGrp="1"/>
          </p:cNvSpPr>
          <p:nvPr>
            <p:ph type="sldNum" sz="quarter" idx="12"/>
          </p:nvPr>
        </p:nvSpPr>
        <p:spPr/>
        <p:txBody>
          <a:body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spTree>
    <p:extLst>
      <p:ext uri="{BB962C8B-B14F-4D97-AF65-F5344CB8AC3E}">
        <p14:creationId xmlns:p14="http://schemas.microsoft.com/office/powerpoint/2010/main" val="482860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1.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5.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image" Target="../media/image1.pn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image" Target="../media/image1.png"/><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19" Type="http://schemas.openxmlformats.org/officeDocument/2006/relationships/image" Target="../media/image1.png"/><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8"/>
          <a:stretch>
            <a:fillRect/>
          </a:stretch>
        </p:blipFill>
        <p:spPr>
          <a:xfrm>
            <a:off x="7704348" y="146382"/>
            <a:ext cx="1257474" cy="541790"/>
          </a:xfrm>
          <a:prstGeom prst="rect">
            <a:avLst/>
          </a:prstGeom>
        </p:spPr>
      </p:pic>
      <p:sp>
        <p:nvSpPr>
          <p:cNvPr id="10242" name="Rectangle 2"/>
          <p:cNvSpPr>
            <a:spLocks noGrp="1" noChangeArrowheads="1"/>
          </p:cNvSpPr>
          <p:nvPr>
            <p:ph type="title"/>
          </p:nvPr>
        </p:nvSpPr>
        <p:spPr bwMode="auto">
          <a:xfrm>
            <a:off x="333379" y="412083"/>
            <a:ext cx="7191375" cy="3775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a:t>Click to edit Master</a:t>
            </a:r>
          </a:p>
        </p:txBody>
      </p:sp>
      <p:sp>
        <p:nvSpPr>
          <p:cNvPr id="99342" name="Rectangle 14"/>
          <p:cNvSpPr>
            <a:spLocks noGrp="1" noChangeArrowheads="1"/>
          </p:cNvSpPr>
          <p:nvPr>
            <p:ph type="dt" sz="half" idx="2"/>
          </p:nvPr>
        </p:nvSpPr>
        <p:spPr bwMode="auto">
          <a:xfrm>
            <a:off x="673100" y="4971204"/>
            <a:ext cx="1619250" cy="13458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solidFill>
                  <a:schemeClr val="bg1"/>
                </a:solidFill>
              </a:defRPr>
            </a:lvl1pPr>
          </a:lstStyle>
          <a:p>
            <a:pPr>
              <a:defRPr/>
            </a:pPr>
            <a:endParaRPr lang="da-DK" sz="1050">
              <a:solidFill>
                <a:srgbClr val="FFFFFF"/>
              </a:solidFill>
            </a:endParaRPr>
          </a:p>
        </p:txBody>
      </p:sp>
      <p:sp>
        <p:nvSpPr>
          <p:cNvPr id="99343" name="Rectangle 15"/>
          <p:cNvSpPr>
            <a:spLocks noGrp="1" noChangeArrowheads="1"/>
          </p:cNvSpPr>
          <p:nvPr>
            <p:ph type="ftr" sz="quarter" idx="3"/>
          </p:nvPr>
        </p:nvSpPr>
        <p:spPr bwMode="auto">
          <a:xfrm>
            <a:off x="2395538" y="4971204"/>
            <a:ext cx="4913312" cy="13458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solidFill>
                  <a:schemeClr val="bg1"/>
                </a:solidFill>
              </a:defRPr>
            </a:lvl1pPr>
          </a:lstStyle>
          <a:p>
            <a:pPr>
              <a:defRPr/>
            </a:pPr>
            <a:r>
              <a:rPr lang="da-DK" sz="1050">
                <a:solidFill>
                  <a:srgbClr val="FFFFFF"/>
                </a:solidFill>
              </a:rPr>
              <a:t>Natteravnene Bergen Vest </a:t>
            </a:r>
          </a:p>
        </p:txBody>
      </p:sp>
      <p:sp>
        <p:nvSpPr>
          <p:cNvPr id="99344" name="Rectangle 16"/>
          <p:cNvSpPr>
            <a:spLocks noGrp="1" noChangeArrowheads="1"/>
          </p:cNvSpPr>
          <p:nvPr>
            <p:ph type="sldNum" sz="quarter" idx="4"/>
          </p:nvPr>
        </p:nvSpPr>
        <p:spPr bwMode="auto">
          <a:xfrm>
            <a:off x="4" y="4971204"/>
            <a:ext cx="423863" cy="13458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a:solidFill>
                  <a:schemeClr val="bg1"/>
                </a:solidFill>
              </a:defRPr>
            </a:lvl1pPr>
          </a:lstStyle>
          <a:p>
            <a:pPr>
              <a:defRPr/>
            </a:pPr>
            <a:fld id="{B2E06C4A-8F56-486E-AD4B-8991F75990DC}" type="slidenum">
              <a:rPr lang="da-DK" sz="1050">
                <a:solidFill>
                  <a:srgbClr val="FFFFFF"/>
                </a:solidFill>
              </a:rPr>
              <a:pPr>
                <a:defRPr/>
              </a:pPr>
              <a:t>‹#›</a:t>
            </a:fld>
            <a:endParaRPr lang="da-DK" sz="1050">
              <a:solidFill>
                <a:srgbClr val="FFFFFF"/>
              </a:solidFill>
            </a:endParaRPr>
          </a:p>
        </p:txBody>
      </p:sp>
      <p:sp>
        <p:nvSpPr>
          <p:cNvPr id="10246" name="Rectangle 3"/>
          <p:cNvSpPr>
            <a:spLocks noGrp="1" noChangeArrowheads="1"/>
          </p:cNvSpPr>
          <p:nvPr>
            <p:ph type="body" idx="1"/>
          </p:nvPr>
        </p:nvSpPr>
        <p:spPr bwMode="auto">
          <a:xfrm>
            <a:off x="333379" y="1275557"/>
            <a:ext cx="7191375" cy="31882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a:t>Klik for at redigere teksttypografierne i masteren</a:t>
            </a:r>
          </a:p>
        </p:txBody>
      </p:sp>
      <p:sp>
        <p:nvSpPr>
          <p:cNvPr id="168974" name="Line 17"/>
          <p:cNvSpPr>
            <a:spLocks noChangeShapeType="1"/>
          </p:cNvSpPr>
          <p:nvPr/>
        </p:nvSpPr>
        <p:spPr bwMode="auto">
          <a:xfrm>
            <a:off x="539750" y="4975971"/>
            <a:ext cx="0" cy="108381"/>
          </a:xfrm>
          <a:prstGeom prst="line">
            <a:avLst/>
          </a:prstGeom>
          <a:noFill/>
          <a:ln w="12700">
            <a:solidFill>
              <a:schemeClr val="bg1"/>
            </a:solidFill>
            <a:round/>
            <a:headEnd/>
            <a:tailEnd/>
          </a:ln>
        </p:spPr>
        <p:txBody>
          <a:bodyPr lIns="51451" tIns="25725" rIns="51451" bIns="25725"/>
          <a:lstStyle/>
          <a:p>
            <a:pPr>
              <a:defRPr/>
            </a:pPr>
            <a:endParaRPr lang="da-DK" sz="450">
              <a:solidFill>
                <a:srgbClr val="000000"/>
              </a:solidFill>
            </a:endParaRPr>
          </a:p>
        </p:txBody>
      </p:sp>
    </p:spTree>
    <p:extLst>
      <p:ext uri="{BB962C8B-B14F-4D97-AF65-F5344CB8AC3E}">
        <p14:creationId xmlns:p14="http://schemas.microsoft.com/office/powerpoint/2010/main" val="186029594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Lst>
  <p:hf sldNum="0" hdr="0" dt="0"/>
  <p:txStyles>
    <p:titleStyle>
      <a:lvl1pPr algn="l" rtl="0" eaLnBrk="0" fontAlgn="base" hangingPunct="0">
        <a:lnSpc>
          <a:spcPct val="80000"/>
        </a:lnSpc>
        <a:spcBef>
          <a:spcPct val="0"/>
        </a:spcBef>
        <a:spcAft>
          <a:spcPct val="0"/>
        </a:spcAft>
        <a:defRPr sz="1350">
          <a:solidFill>
            <a:schemeClr val="bg1"/>
          </a:solidFill>
          <a:latin typeface="+mj-lt"/>
          <a:ea typeface="+mj-ea"/>
          <a:cs typeface="+mj-cs"/>
        </a:defRPr>
      </a:lvl1pPr>
      <a:lvl2pPr algn="l" rtl="0" eaLnBrk="0" fontAlgn="base" hangingPunct="0">
        <a:lnSpc>
          <a:spcPct val="80000"/>
        </a:lnSpc>
        <a:spcBef>
          <a:spcPct val="0"/>
        </a:spcBef>
        <a:spcAft>
          <a:spcPct val="0"/>
        </a:spcAft>
        <a:defRPr sz="1350">
          <a:solidFill>
            <a:schemeClr val="bg1"/>
          </a:solidFill>
          <a:latin typeface="Verdana" pitchFamily="34" charset="0"/>
        </a:defRPr>
      </a:lvl2pPr>
      <a:lvl3pPr algn="l" rtl="0" eaLnBrk="0" fontAlgn="base" hangingPunct="0">
        <a:lnSpc>
          <a:spcPct val="80000"/>
        </a:lnSpc>
        <a:spcBef>
          <a:spcPct val="0"/>
        </a:spcBef>
        <a:spcAft>
          <a:spcPct val="0"/>
        </a:spcAft>
        <a:defRPr sz="1350">
          <a:solidFill>
            <a:schemeClr val="bg1"/>
          </a:solidFill>
          <a:latin typeface="Verdana" pitchFamily="34" charset="0"/>
        </a:defRPr>
      </a:lvl3pPr>
      <a:lvl4pPr algn="l" rtl="0" eaLnBrk="0" fontAlgn="base" hangingPunct="0">
        <a:lnSpc>
          <a:spcPct val="80000"/>
        </a:lnSpc>
        <a:spcBef>
          <a:spcPct val="0"/>
        </a:spcBef>
        <a:spcAft>
          <a:spcPct val="0"/>
        </a:spcAft>
        <a:defRPr sz="1350">
          <a:solidFill>
            <a:schemeClr val="bg1"/>
          </a:solidFill>
          <a:latin typeface="Verdana" pitchFamily="34" charset="0"/>
        </a:defRPr>
      </a:lvl4pPr>
      <a:lvl5pPr algn="l" rtl="0" eaLnBrk="0" fontAlgn="base" hangingPunct="0">
        <a:lnSpc>
          <a:spcPct val="80000"/>
        </a:lnSpc>
        <a:spcBef>
          <a:spcPct val="0"/>
        </a:spcBef>
        <a:spcAft>
          <a:spcPct val="0"/>
        </a:spcAft>
        <a:defRPr sz="1350">
          <a:solidFill>
            <a:schemeClr val="bg1"/>
          </a:solidFill>
          <a:latin typeface="Verdana" pitchFamily="34" charset="0"/>
        </a:defRPr>
      </a:lvl5pPr>
      <a:lvl6pPr marL="257244" algn="l" rtl="0" fontAlgn="base">
        <a:lnSpc>
          <a:spcPct val="80000"/>
        </a:lnSpc>
        <a:spcBef>
          <a:spcPct val="0"/>
        </a:spcBef>
        <a:spcAft>
          <a:spcPct val="0"/>
        </a:spcAft>
        <a:defRPr sz="1350">
          <a:solidFill>
            <a:schemeClr val="bg1"/>
          </a:solidFill>
          <a:latin typeface="Verdana" pitchFamily="34" charset="0"/>
        </a:defRPr>
      </a:lvl6pPr>
      <a:lvl7pPr marL="514487" algn="l" rtl="0" fontAlgn="base">
        <a:lnSpc>
          <a:spcPct val="80000"/>
        </a:lnSpc>
        <a:spcBef>
          <a:spcPct val="0"/>
        </a:spcBef>
        <a:spcAft>
          <a:spcPct val="0"/>
        </a:spcAft>
        <a:defRPr sz="1350">
          <a:solidFill>
            <a:schemeClr val="bg1"/>
          </a:solidFill>
          <a:latin typeface="Verdana" pitchFamily="34" charset="0"/>
        </a:defRPr>
      </a:lvl7pPr>
      <a:lvl8pPr marL="771731" algn="l" rtl="0" fontAlgn="base">
        <a:lnSpc>
          <a:spcPct val="80000"/>
        </a:lnSpc>
        <a:spcBef>
          <a:spcPct val="0"/>
        </a:spcBef>
        <a:spcAft>
          <a:spcPct val="0"/>
        </a:spcAft>
        <a:defRPr sz="1350">
          <a:solidFill>
            <a:schemeClr val="bg1"/>
          </a:solidFill>
          <a:latin typeface="Verdana" pitchFamily="34" charset="0"/>
        </a:defRPr>
      </a:lvl8pPr>
      <a:lvl9pPr marL="1028974" algn="l" rtl="0" fontAlgn="base">
        <a:lnSpc>
          <a:spcPct val="80000"/>
        </a:lnSpc>
        <a:spcBef>
          <a:spcPct val="0"/>
        </a:spcBef>
        <a:spcAft>
          <a:spcPct val="0"/>
        </a:spcAft>
        <a:defRPr sz="1350">
          <a:solidFill>
            <a:schemeClr val="bg1"/>
          </a:solidFill>
          <a:latin typeface="Verdana" pitchFamily="34" charset="0"/>
        </a:defRPr>
      </a:lvl9pPr>
    </p:titleStyle>
    <p:bodyStyle>
      <a:lvl1pPr algn="l" rtl="0" eaLnBrk="0" fontAlgn="base" hangingPunct="0">
        <a:spcBef>
          <a:spcPct val="20000"/>
        </a:spcBef>
        <a:spcAft>
          <a:spcPct val="0"/>
        </a:spcAft>
        <a:defRPr sz="900">
          <a:solidFill>
            <a:schemeClr val="bg1"/>
          </a:solidFill>
          <a:latin typeface="+mn-lt"/>
          <a:ea typeface="+mn-ea"/>
          <a:cs typeface="+mn-cs"/>
        </a:defRPr>
      </a:lvl1pPr>
      <a:lvl2pPr marL="418021" indent="-160778" algn="l" rtl="0" eaLnBrk="0" fontAlgn="base" hangingPunct="0">
        <a:spcBef>
          <a:spcPct val="20000"/>
        </a:spcBef>
        <a:spcAft>
          <a:spcPct val="0"/>
        </a:spcAft>
        <a:defRPr sz="2701">
          <a:solidFill>
            <a:schemeClr val="bg1"/>
          </a:solidFill>
          <a:latin typeface="+mn-lt"/>
        </a:defRPr>
      </a:lvl2pPr>
      <a:lvl3pPr marL="643109" indent="-128622" algn="l" rtl="0" eaLnBrk="0" fontAlgn="base" hangingPunct="0">
        <a:spcBef>
          <a:spcPct val="20000"/>
        </a:spcBef>
        <a:spcAft>
          <a:spcPct val="0"/>
        </a:spcAft>
        <a:defRPr sz="2701">
          <a:solidFill>
            <a:schemeClr val="bg1"/>
          </a:solidFill>
          <a:latin typeface="+mn-lt"/>
        </a:defRPr>
      </a:lvl3pPr>
      <a:lvl4pPr marL="900353" indent="-128622" algn="l" rtl="0" eaLnBrk="0" fontAlgn="base" hangingPunct="0">
        <a:spcBef>
          <a:spcPct val="20000"/>
        </a:spcBef>
        <a:spcAft>
          <a:spcPct val="0"/>
        </a:spcAft>
        <a:defRPr sz="2701">
          <a:solidFill>
            <a:schemeClr val="bg1"/>
          </a:solidFill>
          <a:latin typeface="+mn-lt"/>
        </a:defRPr>
      </a:lvl4pPr>
      <a:lvl5pPr marL="1157596" indent="-128622" algn="l" rtl="0" eaLnBrk="0" fontAlgn="base" hangingPunct="0">
        <a:spcBef>
          <a:spcPct val="20000"/>
        </a:spcBef>
        <a:spcAft>
          <a:spcPct val="0"/>
        </a:spcAft>
        <a:defRPr sz="2701">
          <a:solidFill>
            <a:schemeClr val="bg1"/>
          </a:solidFill>
          <a:latin typeface="+mn-lt"/>
        </a:defRPr>
      </a:lvl5pPr>
      <a:lvl6pPr marL="1414840" indent="-128622" algn="l" rtl="0" fontAlgn="base">
        <a:spcBef>
          <a:spcPct val="20000"/>
        </a:spcBef>
        <a:spcAft>
          <a:spcPct val="0"/>
        </a:spcAft>
        <a:defRPr sz="2701">
          <a:solidFill>
            <a:schemeClr val="bg1"/>
          </a:solidFill>
          <a:latin typeface="+mn-lt"/>
        </a:defRPr>
      </a:lvl6pPr>
      <a:lvl7pPr marL="1672083" indent="-128622" algn="l" rtl="0" fontAlgn="base">
        <a:spcBef>
          <a:spcPct val="20000"/>
        </a:spcBef>
        <a:spcAft>
          <a:spcPct val="0"/>
        </a:spcAft>
        <a:defRPr sz="2701">
          <a:solidFill>
            <a:schemeClr val="bg1"/>
          </a:solidFill>
          <a:latin typeface="+mn-lt"/>
        </a:defRPr>
      </a:lvl7pPr>
      <a:lvl8pPr marL="1929327" indent="-128622" algn="l" rtl="0" fontAlgn="base">
        <a:spcBef>
          <a:spcPct val="20000"/>
        </a:spcBef>
        <a:spcAft>
          <a:spcPct val="0"/>
        </a:spcAft>
        <a:defRPr sz="2701">
          <a:solidFill>
            <a:schemeClr val="bg1"/>
          </a:solidFill>
          <a:latin typeface="+mn-lt"/>
        </a:defRPr>
      </a:lvl8pPr>
      <a:lvl9pPr marL="2186570" indent="-128622" algn="l" rtl="0" fontAlgn="base">
        <a:spcBef>
          <a:spcPct val="20000"/>
        </a:spcBef>
        <a:spcAft>
          <a:spcPct val="0"/>
        </a:spcAft>
        <a:defRPr sz="2701">
          <a:solidFill>
            <a:schemeClr val="bg1"/>
          </a:solidFill>
          <a:latin typeface="+mn-lt"/>
        </a:defRPr>
      </a:lvl9pPr>
    </p:bodyStyle>
    <p:otherStyle>
      <a:defPPr>
        <a:defRPr lang="da-DK"/>
      </a:defPPr>
      <a:lvl1pPr marL="0" algn="l" defTabSz="514487" rtl="0" eaLnBrk="1" latinLnBrk="0" hangingPunct="1">
        <a:defRPr sz="1050" kern="1200">
          <a:solidFill>
            <a:schemeClr val="tx1"/>
          </a:solidFill>
          <a:latin typeface="+mn-lt"/>
          <a:ea typeface="+mn-ea"/>
          <a:cs typeface="+mn-cs"/>
        </a:defRPr>
      </a:lvl1pPr>
      <a:lvl2pPr marL="257244" algn="l" defTabSz="514487" rtl="0" eaLnBrk="1" latinLnBrk="0" hangingPunct="1">
        <a:defRPr sz="1050" kern="1200">
          <a:solidFill>
            <a:schemeClr val="tx1"/>
          </a:solidFill>
          <a:latin typeface="+mn-lt"/>
          <a:ea typeface="+mn-ea"/>
          <a:cs typeface="+mn-cs"/>
        </a:defRPr>
      </a:lvl2pPr>
      <a:lvl3pPr marL="514487" algn="l" defTabSz="514487" rtl="0" eaLnBrk="1" latinLnBrk="0" hangingPunct="1">
        <a:defRPr sz="1050" kern="1200">
          <a:solidFill>
            <a:schemeClr val="tx1"/>
          </a:solidFill>
          <a:latin typeface="+mn-lt"/>
          <a:ea typeface="+mn-ea"/>
          <a:cs typeface="+mn-cs"/>
        </a:defRPr>
      </a:lvl3pPr>
      <a:lvl4pPr marL="771731" algn="l" defTabSz="514487" rtl="0" eaLnBrk="1" latinLnBrk="0" hangingPunct="1">
        <a:defRPr sz="1050" kern="1200">
          <a:solidFill>
            <a:schemeClr val="tx1"/>
          </a:solidFill>
          <a:latin typeface="+mn-lt"/>
          <a:ea typeface="+mn-ea"/>
          <a:cs typeface="+mn-cs"/>
        </a:defRPr>
      </a:lvl4pPr>
      <a:lvl5pPr marL="1028974" algn="l" defTabSz="514487" rtl="0" eaLnBrk="1" latinLnBrk="0" hangingPunct="1">
        <a:defRPr sz="1050" kern="1200">
          <a:solidFill>
            <a:schemeClr val="tx1"/>
          </a:solidFill>
          <a:latin typeface="+mn-lt"/>
          <a:ea typeface="+mn-ea"/>
          <a:cs typeface="+mn-cs"/>
        </a:defRPr>
      </a:lvl5pPr>
      <a:lvl6pPr marL="1286218" algn="l" defTabSz="514487" rtl="0" eaLnBrk="1" latinLnBrk="0" hangingPunct="1">
        <a:defRPr sz="1050" kern="1200">
          <a:solidFill>
            <a:schemeClr val="tx1"/>
          </a:solidFill>
          <a:latin typeface="+mn-lt"/>
          <a:ea typeface="+mn-ea"/>
          <a:cs typeface="+mn-cs"/>
        </a:defRPr>
      </a:lvl6pPr>
      <a:lvl7pPr marL="1543461" algn="l" defTabSz="514487" rtl="0" eaLnBrk="1" latinLnBrk="0" hangingPunct="1">
        <a:defRPr sz="1050" kern="1200">
          <a:solidFill>
            <a:schemeClr val="tx1"/>
          </a:solidFill>
          <a:latin typeface="+mn-lt"/>
          <a:ea typeface="+mn-ea"/>
          <a:cs typeface="+mn-cs"/>
        </a:defRPr>
      </a:lvl7pPr>
      <a:lvl8pPr marL="1800705" algn="l" defTabSz="514487" rtl="0" eaLnBrk="1" latinLnBrk="0" hangingPunct="1">
        <a:defRPr sz="1050" kern="1200">
          <a:solidFill>
            <a:schemeClr val="tx1"/>
          </a:solidFill>
          <a:latin typeface="+mn-lt"/>
          <a:ea typeface="+mn-ea"/>
          <a:cs typeface="+mn-cs"/>
        </a:defRPr>
      </a:lvl8pPr>
      <a:lvl9pPr marL="2057949" algn="l" defTabSz="514487" rtl="0" eaLnBrk="1" latinLnBrk="0" hangingPunct="1">
        <a:defRPr sz="10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6"/>
          <p:cNvSpPr/>
          <p:nvPr/>
        </p:nvSpPr>
        <p:spPr>
          <a:xfrm>
            <a:off x="176022" y="178363"/>
            <a:ext cx="8791956" cy="478836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800100" y="482094"/>
            <a:ext cx="7543800" cy="1029018"/>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800100" y="1577827"/>
            <a:ext cx="7543800" cy="2949850"/>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292098" y="4662340"/>
            <a:ext cx="2057400" cy="192083"/>
          </a:xfrm>
          <a:prstGeom prst="rect">
            <a:avLst/>
          </a:prstGeom>
        </p:spPr>
        <p:txBody>
          <a:bodyPr vert="horz" lIns="91440" tIns="45720" rIns="91440" bIns="45720" rtlCol="0" anchor="b"/>
          <a:lstStyle>
            <a:lvl1pPr algn="l">
              <a:defRPr sz="750">
                <a:solidFill>
                  <a:schemeClr val="tx1">
                    <a:lumMod val="75000"/>
                    <a:lumOff val="25000"/>
                  </a:schemeClr>
                </a:solidFill>
              </a:defRPr>
            </a:lvl1pPr>
          </a:lstStyle>
          <a:p>
            <a:fld id="{AE96DE57-5071-46B5-80B7-32A1F46AC55D}" type="datetimeFigureOut">
              <a:rPr lang="en-GB" smtClean="0"/>
              <a:t>21/07/2021</a:t>
            </a:fld>
            <a:endParaRPr lang="en-GB"/>
          </a:p>
        </p:txBody>
      </p:sp>
      <p:sp>
        <p:nvSpPr>
          <p:cNvPr id="5" name="Footer Placeholder 4"/>
          <p:cNvSpPr>
            <a:spLocks noGrp="1"/>
          </p:cNvSpPr>
          <p:nvPr>
            <p:ph type="ftr" sz="quarter" idx="3"/>
          </p:nvPr>
        </p:nvSpPr>
        <p:spPr>
          <a:xfrm>
            <a:off x="2617470" y="4662340"/>
            <a:ext cx="3909060" cy="192083"/>
          </a:xfrm>
          <a:prstGeom prst="rect">
            <a:avLst/>
          </a:prstGeom>
        </p:spPr>
        <p:txBody>
          <a:bodyPr vert="horz" lIns="91440" tIns="45720" rIns="91440" bIns="45720" rtlCol="0" anchor="b"/>
          <a:lstStyle>
            <a:lvl1pPr algn="ctr">
              <a:defRPr sz="750">
                <a:solidFill>
                  <a:schemeClr val="tx1">
                    <a:lumMod val="75000"/>
                    <a:lumOff val="25000"/>
                  </a:schemeClr>
                </a:solidFill>
              </a:defRPr>
            </a:lvl1pPr>
          </a:lstStyle>
          <a:p>
            <a:endParaRPr lang="en-GB"/>
          </a:p>
        </p:txBody>
      </p:sp>
      <p:sp>
        <p:nvSpPr>
          <p:cNvPr id="6" name="Slide Number Placeholder 5"/>
          <p:cNvSpPr>
            <a:spLocks noGrp="1"/>
          </p:cNvSpPr>
          <p:nvPr>
            <p:ph type="sldNum" sz="quarter" idx="4"/>
          </p:nvPr>
        </p:nvSpPr>
        <p:spPr>
          <a:xfrm>
            <a:off x="7761401" y="4662340"/>
            <a:ext cx="1097280" cy="192083"/>
          </a:xfrm>
          <a:prstGeom prst="rect">
            <a:avLst/>
          </a:prstGeom>
        </p:spPr>
        <p:txBody>
          <a:bodyPr vert="horz" lIns="91440" tIns="45720" rIns="91440" bIns="45720" rtlCol="0" anchor="b"/>
          <a:lstStyle>
            <a:lvl1pPr algn="r">
              <a:defRPr sz="750">
                <a:solidFill>
                  <a:schemeClr val="tx1">
                    <a:lumMod val="75000"/>
                    <a:lumOff val="25000"/>
                  </a:schemeClr>
                </a:solidFill>
              </a:defRPr>
            </a:lvl1pPr>
          </a:lstStyle>
          <a:p>
            <a:fld id="{E76ADC1B-59BB-49D8-A02C-56E930324664}" type="slidenum">
              <a:rPr lang="en-GB" smtClean="0"/>
              <a:t>‹#›</a:t>
            </a:fld>
            <a:endParaRPr lang="en-GB"/>
          </a:p>
        </p:txBody>
      </p:sp>
      <p:sp>
        <p:nvSpPr>
          <p:cNvPr id="8" name="Rectangle 7"/>
          <p:cNvSpPr/>
          <p:nvPr/>
        </p:nvSpPr>
        <p:spPr>
          <a:xfrm>
            <a:off x="278892" y="281265"/>
            <a:ext cx="8586216" cy="4582558"/>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403602516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685800" rtl="0" eaLnBrk="1" latinLnBrk="0" hangingPunct="1">
        <a:lnSpc>
          <a:spcPct val="90000"/>
        </a:lnSpc>
        <a:spcBef>
          <a:spcPct val="0"/>
        </a:spcBef>
        <a:buNone/>
        <a:defRPr lang="en-US" sz="3600" kern="1200" cap="none" spc="0" baseline="0" dirty="0">
          <a:solidFill>
            <a:schemeClr val="tx1">
              <a:lumMod val="85000"/>
              <a:lumOff val="15000"/>
            </a:schemeClr>
          </a:solidFill>
          <a:effectLst/>
          <a:latin typeface="+mj-lt"/>
          <a:ea typeface="+mn-ea"/>
          <a:cs typeface="+mn-cs"/>
        </a:defRPr>
      </a:lvl1pPr>
    </p:titleStyle>
    <p:bodyStyle>
      <a:lvl1pPr marL="137160" indent="-137160" algn="l" defTabSz="685800" rtl="0" eaLnBrk="1" latinLnBrk="0" hangingPunct="1">
        <a:lnSpc>
          <a:spcPct val="100000"/>
        </a:lnSpc>
        <a:spcBef>
          <a:spcPts val="675"/>
        </a:spcBef>
        <a:spcAft>
          <a:spcPts val="0"/>
        </a:spcAft>
        <a:buClr>
          <a:schemeClr val="tx1">
            <a:lumMod val="85000"/>
            <a:lumOff val="15000"/>
          </a:schemeClr>
        </a:buClr>
        <a:buFont typeface="Garamond" pitchFamily="18" charset="0"/>
        <a:buChar char="◦"/>
        <a:defRPr sz="1350" kern="1200">
          <a:solidFill>
            <a:schemeClr val="tx1"/>
          </a:solidFill>
          <a:latin typeface="+mn-lt"/>
          <a:ea typeface="+mn-ea"/>
          <a:cs typeface="+mn-cs"/>
        </a:defRPr>
      </a:lvl1pPr>
      <a:lvl2pPr marL="34290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54864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3pPr>
      <a:lvl4pPr marL="75438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4pPr>
      <a:lvl5pPr marL="96012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5pPr>
      <a:lvl6pPr marL="1200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6pPr>
      <a:lvl7pPr marL="1425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7pPr>
      <a:lvl8pPr marL="1650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8pPr>
      <a:lvl9pPr marL="1875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7"/>
          <a:stretch>
            <a:fillRect/>
          </a:stretch>
        </p:blipFill>
        <p:spPr>
          <a:xfrm>
            <a:off x="7704348" y="146382"/>
            <a:ext cx="1257474" cy="541790"/>
          </a:xfrm>
          <a:prstGeom prst="rect">
            <a:avLst/>
          </a:prstGeom>
        </p:spPr>
      </p:pic>
      <p:sp>
        <p:nvSpPr>
          <p:cNvPr id="10242" name="Rectangle 2"/>
          <p:cNvSpPr>
            <a:spLocks noGrp="1" noChangeArrowheads="1"/>
          </p:cNvSpPr>
          <p:nvPr>
            <p:ph type="title"/>
          </p:nvPr>
        </p:nvSpPr>
        <p:spPr bwMode="auto">
          <a:xfrm>
            <a:off x="333377" y="412083"/>
            <a:ext cx="7191375" cy="3775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a:t>Click to edit Master</a:t>
            </a:r>
          </a:p>
        </p:txBody>
      </p:sp>
      <p:sp>
        <p:nvSpPr>
          <p:cNvPr id="99342" name="Rectangle 14"/>
          <p:cNvSpPr>
            <a:spLocks noGrp="1" noChangeArrowheads="1"/>
          </p:cNvSpPr>
          <p:nvPr>
            <p:ph type="dt" sz="half" idx="2"/>
          </p:nvPr>
        </p:nvSpPr>
        <p:spPr bwMode="auto">
          <a:xfrm>
            <a:off x="673100" y="4971203"/>
            <a:ext cx="1619250" cy="13458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solidFill>
                  <a:schemeClr val="bg1"/>
                </a:solidFill>
              </a:defRPr>
            </a:lvl1pPr>
          </a:lstStyle>
          <a:p>
            <a:pPr>
              <a:defRPr/>
            </a:pPr>
            <a:endParaRPr lang="da-DK" sz="1400">
              <a:solidFill>
                <a:srgbClr val="FFFFFF"/>
              </a:solidFill>
            </a:endParaRPr>
          </a:p>
        </p:txBody>
      </p:sp>
      <p:sp>
        <p:nvSpPr>
          <p:cNvPr id="99343" name="Rectangle 15"/>
          <p:cNvSpPr>
            <a:spLocks noGrp="1" noChangeArrowheads="1"/>
          </p:cNvSpPr>
          <p:nvPr>
            <p:ph type="ftr" sz="quarter" idx="3"/>
          </p:nvPr>
        </p:nvSpPr>
        <p:spPr bwMode="auto">
          <a:xfrm>
            <a:off x="2395538" y="4971203"/>
            <a:ext cx="4913312" cy="13458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solidFill>
                  <a:schemeClr val="bg1"/>
                </a:solidFill>
              </a:defRPr>
            </a:lvl1pPr>
          </a:lstStyle>
          <a:p>
            <a:pPr>
              <a:defRPr/>
            </a:pPr>
            <a:endParaRPr lang="da-DK" sz="1400">
              <a:solidFill>
                <a:srgbClr val="FFFFFF"/>
              </a:solidFill>
            </a:endParaRPr>
          </a:p>
        </p:txBody>
      </p:sp>
      <p:sp>
        <p:nvSpPr>
          <p:cNvPr id="99344" name="Rectangle 16"/>
          <p:cNvSpPr>
            <a:spLocks noGrp="1" noChangeArrowheads="1"/>
          </p:cNvSpPr>
          <p:nvPr>
            <p:ph type="sldNum" sz="quarter" idx="4"/>
          </p:nvPr>
        </p:nvSpPr>
        <p:spPr bwMode="auto">
          <a:xfrm>
            <a:off x="2" y="4971203"/>
            <a:ext cx="423863" cy="13458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a:solidFill>
                  <a:schemeClr val="bg1"/>
                </a:solidFill>
              </a:defRPr>
            </a:lvl1pPr>
          </a:lstStyle>
          <a:p>
            <a:pPr>
              <a:defRPr/>
            </a:pPr>
            <a:fld id="{B2E06C4A-8F56-486E-AD4B-8991F75990DC}" type="slidenum">
              <a:rPr lang="da-DK" sz="1400">
                <a:solidFill>
                  <a:srgbClr val="FFFFFF"/>
                </a:solidFill>
              </a:rPr>
              <a:pPr>
                <a:defRPr/>
              </a:pPr>
              <a:t>‹#›</a:t>
            </a:fld>
            <a:endParaRPr lang="da-DK" sz="1400">
              <a:solidFill>
                <a:srgbClr val="FFFFFF"/>
              </a:solidFill>
            </a:endParaRPr>
          </a:p>
        </p:txBody>
      </p:sp>
      <p:sp>
        <p:nvSpPr>
          <p:cNvPr id="10246" name="Rectangle 3"/>
          <p:cNvSpPr>
            <a:spLocks noGrp="1" noChangeArrowheads="1"/>
          </p:cNvSpPr>
          <p:nvPr>
            <p:ph type="body" idx="1"/>
          </p:nvPr>
        </p:nvSpPr>
        <p:spPr bwMode="auto">
          <a:xfrm>
            <a:off x="333377" y="1275556"/>
            <a:ext cx="7191375" cy="31882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a:t>Klik for at redigere teksttypografierne i masteren</a:t>
            </a:r>
          </a:p>
        </p:txBody>
      </p:sp>
      <p:sp>
        <p:nvSpPr>
          <p:cNvPr id="168974" name="Line 17"/>
          <p:cNvSpPr>
            <a:spLocks noChangeShapeType="1"/>
          </p:cNvSpPr>
          <p:nvPr/>
        </p:nvSpPr>
        <p:spPr bwMode="auto">
          <a:xfrm>
            <a:off x="539750" y="4975970"/>
            <a:ext cx="0" cy="108381"/>
          </a:xfrm>
          <a:prstGeom prst="line">
            <a:avLst/>
          </a:prstGeom>
          <a:noFill/>
          <a:ln w="12700">
            <a:solidFill>
              <a:schemeClr val="bg1"/>
            </a:solidFill>
            <a:round/>
            <a:headEnd/>
            <a:tailEnd/>
          </a:ln>
        </p:spPr>
        <p:txBody>
          <a:bodyPr lIns="68580" tIns="34290" rIns="68580" bIns="34290"/>
          <a:lstStyle/>
          <a:p>
            <a:pPr>
              <a:defRPr/>
            </a:pPr>
            <a:endParaRPr lang="da-DK" sz="600">
              <a:solidFill>
                <a:srgbClr val="000000"/>
              </a:solidFill>
            </a:endParaRPr>
          </a:p>
        </p:txBody>
      </p:sp>
    </p:spTree>
    <p:extLst>
      <p:ext uri="{BB962C8B-B14F-4D97-AF65-F5344CB8AC3E}">
        <p14:creationId xmlns:p14="http://schemas.microsoft.com/office/powerpoint/2010/main" val="1905505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Lst>
  <p:hf hdr="0" ftr="0" dt="0"/>
  <p:txStyles>
    <p:titleStyle>
      <a:lvl1pPr algn="l" rtl="0" eaLnBrk="0" fontAlgn="base" hangingPunct="0">
        <a:lnSpc>
          <a:spcPct val="80000"/>
        </a:lnSpc>
        <a:spcBef>
          <a:spcPct val="0"/>
        </a:spcBef>
        <a:spcAft>
          <a:spcPct val="0"/>
        </a:spcAft>
        <a:defRPr sz="1800">
          <a:solidFill>
            <a:schemeClr val="bg1"/>
          </a:solidFill>
          <a:latin typeface="+mj-lt"/>
          <a:ea typeface="+mj-ea"/>
          <a:cs typeface="+mj-cs"/>
        </a:defRPr>
      </a:lvl1pPr>
      <a:lvl2pPr algn="l" rtl="0" eaLnBrk="0" fontAlgn="base" hangingPunct="0">
        <a:lnSpc>
          <a:spcPct val="80000"/>
        </a:lnSpc>
        <a:spcBef>
          <a:spcPct val="0"/>
        </a:spcBef>
        <a:spcAft>
          <a:spcPct val="0"/>
        </a:spcAft>
        <a:defRPr sz="1800">
          <a:solidFill>
            <a:schemeClr val="bg1"/>
          </a:solidFill>
          <a:latin typeface="Verdana" pitchFamily="34" charset="0"/>
        </a:defRPr>
      </a:lvl2pPr>
      <a:lvl3pPr algn="l" rtl="0" eaLnBrk="0" fontAlgn="base" hangingPunct="0">
        <a:lnSpc>
          <a:spcPct val="80000"/>
        </a:lnSpc>
        <a:spcBef>
          <a:spcPct val="0"/>
        </a:spcBef>
        <a:spcAft>
          <a:spcPct val="0"/>
        </a:spcAft>
        <a:defRPr sz="1800">
          <a:solidFill>
            <a:schemeClr val="bg1"/>
          </a:solidFill>
          <a:latin typeface="Verdana" pitchFamily="34" charset="0"/>
        </a:defRPr>
      </a:lvl3pPr>
      <a:lvl4pPr algn="l" rtl="0" eaLnBrk="0" fontAlgn="base" hangingPunct="0">
        <a:lnSpc>
          <a:spcPct val="80000"/>
        </a:lnSpc>
        <a:spcBef>
          <a:spcPct val="0"/>
        </a:spcBef>
        <a:spcAft>
          <a:spcPct val="0"/>
        </a:spcAft>
        <a:defRPr sz="1800">
          <a:solidFill>
            <a:schemeClr val="bg1"/>
          </a:solidFill>
          <a:latin typeface="Verdana" pitchFamily="34" charset="0"/>
        </a:defRPr>
      </a:lvl4pPr>
      <a:lvl5pPr algn="l" rtl="0" eaLnBrk="0" fontAlgn="base" hangingPunct="0">
        <a:lnSpc>
          <a:spcPct val="80000"/>
        </a:lnSpc>
        <a:spcBef>
          <a:spcPct val="0"/>
        </a:spcBef>
        <a:spcAft>
          <a:spcPct val="0"/>
        </a:spcAft>
        <a:defRPr sz="1800">
          <a:solidFill>
            <a:schemeClr val="bg1"/>
          </a:solidFill>
          <a:latin typeface="Verdana" pitchFamily="34" charset="0"/>
        </a:defRPr>
      </a:lvl5pPr>
      <a:lvl6pPr marL="342900" algn="l" rtl="0" fontAlgn="base">
        <a:lnSpc>
          <a:spcPct val="80000"/>
        </a:lnSpc>
        <a:spcBef>
          <a:spcPct val="0"/>
        </a:spcBef>
        <a:spcAft>
          <a:spcPct val="0"/>
        </a:spcAft>
        <a:defRPr sz="1800">
          <a:solidFill>
            <a:schemeClr val="bg1"/>
          </a:solidFill>
          <a:latin typeface="Verdana" pitchFamily="34" charset="0"/>
        </a:defRPr>
      </a:lvl6pPr>
      <a:lvl7pPr marL="685800" algn="l" rtl="0" fontAlgn="base">
        <a:lnSpc>
          <a:spcPct val="80000"/>
        </a:lnSpc>
        <a:spcBef>
          <a:spcPct val="0"/>
        </a:spcBef>
        <a:spcAft>
          <a:spcPct val="0"/>
        </a:spcAft>
        <a:defRPr sz="1800">
          <a:solidFill>
            <a:schemeClr val="bg1"/>
          </a:solidFill>
          <a:latin typeface="Verdana" pitchFamily="34" charset="0"/>
        </a:defRPr>
      </a:lvl7pPr>
      <a:lvl8pPr marL="1028700" algn="l" rtl="0" fontAlgn="base">
        <a:lnSpc>
          <a:spcPct val="80000"/>
        </a:lnSpc>
        <a:spcBef>
          <a:spcPct val="0"/>
        </a:spcBef>
        <a:spcAft>
          <a:spcPct val="0"/>
        </a:spcAft>
        <a:defRPr sz="1800">
          <a:solidFill>
            <a:schemeClr val="bg1"/>
          </a:solidFill>
          <a:latin typeface="Verdana" pitchFamily="34" charset="0"/>
        </a:defRPr>
      </a:lvl8pPr>
      <a:lvl9pPr marL="1371600" algn="l" rtl="0" fontAlgn="base">
        <a:lnSpc>
          <a:spcPct val="80000"/>
        </a:lnSpc>
        <a:spcBef>
          <a:spcPct val="0"/>
        </a:spcBef>
        <a:spcAft>
          <a:spcPct val="0"/>
        </a:spcAft>
        <a:defRPr sz="1800">
          <a:solidFill>
            <a:schemeClr val="bg1"/>
          </a:solidFill>
          <a:latin typeface="Verdana" pitchFamily="34" charset="0"/>
        </a:defRPr>
      </a:lvl9pPr>
    </p:titleStyle>
    <p:bodyStyle>
      <a:lvl1pPr algn="l" rtl="0" eaLnBrk="0" fontAlgn="base" hangingPunct="0">
        <a:spcBef>
          <a:spcPct val="20000"/>
        </a:spcBef>
        <a:spcAft>
          <a:spcPct val="0"/>
        </a:spcAft>
        <a:defRPr sz="1200">
          <a:solidFill>
            <a:schemeClr val="bg1"/>
          </a:solidFill>
          <a:latin typeface="+mn-lt"/>
          <a:ea typeface="+mn-ea"/>
          <a:cs typeface="+mn-cs"/>
        </a:defRPr>
      </a:lvl1pPr>
      <a:lvl2pPr marL="557213" indent="-214313" algn="l" rtl="0" eaLnBrk="0" fontAlgn="base" hangingPunct="0">
        <a:spcBef>
          <a:spcPct val="20000"/>
        </a:spcBef>
        <a:spcAft>
          <a:spcPct val="0"/>
        </a:spcAft>
        <a:defRPr sz="3600">
          <a:solidFill>
            <a:schemeClr val="bg1"/>
          </a:solidFill>
          <a:latin typeface="+mn-lt"/>
        </a:defRPr>
      </a:lvl2pPr>
      <a:lvl3pPr marL="857250" indent="-171450" algn="l" rtl="0" eaLnBrk="0" fontAlgn="base" hangingPunct="0">
        <a:spcBef>
          <a:spcPct val="20000"/>
        </a:spcBef>
        <a:spcAft>
          <a:spcPct val="0"/>
        </a:spcAft>
        <a:defRPr sz="3600">
          <a:solidFill>
            <a:schemeClr val="bg1"/>
          </a:solidFill>
          <a:latin typeface="+mn-lt"/>
        </a:defRPr>
      </a:lvl3pPr>
      <a:lvl4pPr marL="1200150" indent="-171450" algn="l" rtl="0" eaLnBrk="0" fontAlgn="base" hangingPunct="0">
        <a:spcBef>
          <a:spcPct val="20000"/>
        </a:spcBef>
        <a:spcAft>
          <a:spcPct val="0"/>
        </a:spcAft>
        <a:defRPr sz="3600">
          <a:solidFill>
            <a:schemeClr val="bg1"/>
          </a:solidFill>
          <a:latin typeface="+mn-lt"/>
        </a:defRPr>
      </a:lvl4pPr>
      <a:lvl5pPr marL="1543050" indent="-171450" algn="l" rtl="0" eaLnBrk="0" fontAlgn="base" hangingPunct="0">
        <a:spcBef>
          <a:spcPct val="20000"/>
        </a:spcBef>
        <a:spcAft>
          <a:spcPct val="0"/>
        </a:spcAft>
        <a:defRPr sz="3600">
          <a:solidFill>
            <a:schemeClr val="bg1"/>
          </a:solidFill>
          <a:latin typeface="+mn-lt"/>
        </a:defRPr>
      </a:lvl5pPr>
      <a:lvl6pPr marL="1885950" indent="-171450" algn="l" rtl="0" fontAlgn="base">
        <a:spcBef>
          <a:spcPct val="20000"/>
        </a:spcBef>
        <a:spcAft>
          <a:spcPct val="0"/>
        </a:spcAft>
        <a:defRPr sz="3600">
          <a:solidFill>
            <a:schemeClr val="bg1"/>
          </a:solidFill>
          <a:latin typeface="+mn-lt"/>
        </a:defRPr>
      </a:lvl6pPr>
      <a:lvl7pPr marL="2228850" indent="-171450" algn="l" rtl="0" fontAlgn="base">
        <a:spcBef>
          <a:spcPct val="20000"/>
        </a:spcBef>
        <a:spcAft>
          <a:spcPct val="0"/>
        </a:spcAft>
        <a:defRPr sz="3600">
          <a:solidFill>
            <a:schemeClr val="bg1"/>
          </a:solidFill>
          <a:latin typeface="+mn-lt"/>
        </a:defRPr>
      </a:lvl7pPr>
      <a:lvl8pPr marL="2571750" indent="-171450" algn="l" rtl="0" fontAlgn="base">
        <a:spcBef>
          <a:spcPct val="20000"/>
        </a:spcBef>
        <a:spcAft>
          <a:spcPct val="0"/>
        </a:spcAft>
        <a:defRPr sz="3600">
          <a:solidFill>
            <a:schemeClr val="bg1"/>
          </a:solidFill>
          <a:latin typeface="+mn-lt"/>
        </a:defRPr>
      </a:lvl8pPr>
      <a:lvl9pPr marL="2914650" indent="-171450" algn="l" rtl="0" fontAlgn="base">
        <a:spcBef>
          <a:spcPct val="20000"/>
        </a:spcBef>
        <a:spcAft>
          <a:spcPct val="0"/>
        </a:spcAft>
        <a:defRPr sz="3600">
          <a:solidFill>
            <a:schemeClr val="bg1"/>
          </a:solidFill>
          <a:latin typeface="+mn-lt"/>
        </a:defRPr>
      </a:lvl9pPr>
    </p:bodyStyle>
    <p:otherStyle>
      <a:defPPr>
        <a:defRPr lang="da-DK"/>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457341"/>
            <a:ext cx="7765322" cy="728062"/>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685346" y="1299739"/>
            <a:ext cx="7765322" cy="3045003"/>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5759052" y="4413820"/>
            <a:ext cx="2057400" cy="273928"/>
          </a:xfrm>
          <a:prstGeom prst="rect">
            <a:avLst/>
          </a:prstGeom>
        </p:spPr>
        <p:txBody>
          <a:bodyPr vert="horz" lIns="91440" tIns="45720" rIns="91440" bIns="45720" rtlCol="0" anchor="ctr"/>
          <a:lstStyle>
            <a:lvl1pPr algn="r">
              <a:defRPr sz="750">
                <a:solidFill>
                  <a:schemeClr val="tx1">
                    <a:lumMod val="95000"/>
                  </a:schemeClr>
                </a:solidFill>
                <a:effectLst>
                  <a:outerShdw blurRad="50800" dist="38100" dir="2700000" algn="tl" rotWithShape="0">
                    <a:schemeClr val="bg1">
                      <a:alpha val="43000"/>
                    </a:schemeClr>
                  </a:outerShdw>
                </a:effectLst>
              </a:defRPr>
            </a:lvl1pPr>
          </a:lstStyle>
          <a:p>
            <a:pPr>
              <a:defRPr/>
            </a:pPr>
            <a:fld id="{0393ECD4-5DDC-4183-9758-C1AC7AE60207}" type="datetime1">
              <a:rPr lang="nb-NO" sz="1050" smtClean="0">
                <a:solidFill>
                  <a:srgbClr val="FFFFFF"/>
                </a:solidFill>
              </a:rPr>
              <a:t>21.07.2021</a:t>
            </a:fld>
            <a:endParaRPr lang="da-DK" sz="1050">
              <a:solidFill>
                <a:srgbClr val="FFFFFF"/>
              </a:solidFill>
            </a:endParaRPr>
          </a:p>
        </p:txBody>
      </p:sp>
      <p:sp>
        <p:nvSpPr>
          <p:cNvPr id="5" name="Footer Placeholder 4"/>
          <p:cNvSpPr>
            <a:spLocks noGrp="1"/>
          </p:cNvSpPr>
          <p:nvPr>
            <p:ph type="ftr" sz="quarter" idx="3"/>
          </p:nvPr>
        </p:nvSpPr>
        <p:spPr>
          <a:xfrm>
            <a:off x="685348" y="4413820"/>
            <a:ext cx="5004649" cy="273928"/>
          </a:xfrm>
          <a:prstGeom prst="rect">
            <a:avLst/>
          </a:prstGeom>
        </p:spPr>
        <p:txBody>
          <a:bodyPr vert="horz" lIns="91440" tIns="45720" rIns="91440" bIns="45720" rtlCol="0" anchor="ctr"/>
          <a:lstStyle>
            <a:lvl1pPr algn="l">
              <a:defRPr sz="750">
                <a:solidFill>
                  <a:schemeClr val="tx1">
                    <a:lumMod val="95000"/>
                  </a:schemeClr>
                </a:solidFill>
                <a:effectLst>
                  <a:outerShdw blurRad="50800" dist="38100" dir="2700000" algn="tl" rotWithShape="0">
                    <a:schemeClr val="bg1">
                      <a:alpha val="43000"/>
                    </a:schemeClr>
                  </a:outerShdw>
                </a:effectLst>
              </a:defRPr>
            </a:lvl1pPr>
          </a:lstStyle>
          <a:p>
            <a:pPr>
              <a:defRPr/>
            </a:pPr>
            <a:r>
              <a:rPr lang="da-DK" sz="1050">
                <a:solidFill>
                  <a:srgbClr val="FFFFFF"/>
                </a:solidFill>
              </a:rPr>
              <a:t>Natteravnene Fyllingsdalen</a:t>
            </a:r>
          </a:p>
        </p:txBody>
      </p:sp>
      <p:sp>
        <p:nvSpPr>
          <p:cNvPr id="6" name="Slide Number Placeholder 5"/>
          <p:cNvSpPr>
            <a:spLocks noGrp="1"/>
          </p:cNvSpPr>
          <p:nvPr>
            <p:ph type="sldNum" sz="quarter" idx="4"/>
          </p:nvPr>
        </p:nvSpPr>
        <p:spPr>
          <a:xfrm>
            <a:off x="7885510" y="4413820"/>
            <a:ext cx="565159" cy="273928"/>
          </a:xfrm>
          <a:prstGeom prst="rect">
            <a:avLst/>
          </a:prstGeom>
        </p:spPr>
        <p:txBody>
          <a:bodyPr vert="horz" lIns="91440" tIns="45720" rIns="91440" bIns="45720" rtlCol="0" anchor="ctr"/>
          <a:lstStyle>
            <a:lvl1pPr algn="r">
              <a:defRPr sz="750">
                <a:solidFill>
                  <a:schemeClr val="tx1">
                    <a:lumMod val="95000"/>
                  </a:schemeClr>
                </a:solidFill>
                <a:effectLst>
                  <a:outerShdw blurRad="50800" dist="38100" dir="2700000" algn="tl" rotWithShape="0">
                    <a:schemeClr val="bg1">
                      <a:alpha val="43000"/>
                    </a:schemeClr>
                  </a:outerShdw>
                </a:effectLst>
              </a:defRPr>
            </a:lvl1p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pic>
        <p:nvPicPr>
          <p:cNvPr id="7" name="Picture 2">
            <a:extLst>
              <a:ext uri="{FF2B5EF4-FFF2-40B4-BE49-F238E27FC236}">
                <a16:creationId xmlns:a16="http://schemas.microsoft.com/office/drawing/2014/main" id="{AB800F89-83BA-4345-99ED-A50478713BCE}"/>
              </a:ext>
            </a:extLst>
          </p:cNvPr>
          <p:cNvPicPr>
            <a:picLocks noChangeAspect="1"/>
          </p:cNvPicPr>
          <p:nvPr userDrawn="1"/>
        </p:nvPicPr>
        <p:blipFill>
          <a:blip r:embed="rId19"/>
          <a:stretch>
            <a:fillRect/>
          </a:stretch>
        </p:blipFill>
        <p:spPr>
          <a:xfrm>
            <a:off x="7704348" y="146382"/>
            <a:ext cx="1257474" cy="541790"/>
          </a:xfrm>
          <a:prstGeom prst="rect">
            <a:avLst/>
          </a:prstGeom>
        </p:spPr>
      </p:pic>
    </p:spTree>
    <p:extLst>
      <p:ext uri="{BB962C8B-B14F-4D97-AF65-F5344CB8AC3E}">
        <p14:creationId xmlns:p14="http://schemas.microsoft.com/office/powerpoint/2010/main" val="601706238"/>
      </p:ext>
    </p:extLst>
  </p:cSld>
  <p:clrMap bg1="dk1" tx1="lt1" bg2="dk2" tx2="lt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Lst>
  <p:hf sldNum="0" hdr="0"/>
  <p:txStyles>
    <p:titleStyle>
      <a:lvl1pPr algn="ctr" defTabSz="342991" rtl="0" eaLnBrk="1" latinLnBrk="0" hangingPunct="1">
        <a:spcBef>
          <a:spcPct val="0"/>
        </a:spcBef>
        <a:buNone/>
        <a:defRPr sz="300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244" indent="-229561" algn="l" defTabSz="342991" rtl="0" eaLnBrk="1" latinLnBrk="0" hangingPunct="1">
        <a:spcBef>
          <a:spcPct val="20000"/>
        </a:spcBef>
        <a:spcAft>
          <a:spcPts val="45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540144" indent="-202554" algn="l" defTabSz="342991" rtl="0" eaLnBrk="1" latinLnBrk="0" hangingPunct="1">
        <a:spcBef>
          <a:spcPct val="20000"/>
        </a:spcBef>
        <a:spcAft>
          <a:spcPts val="450"/>
        </a:spcAft>
        <a:buClr>
          <a:schemeClr val="tx2"/>
        </a:buClr>
        <a:buSzPct val="70000"/>
        <a:buFont typeface="Wingdings 2" charset="2"/>
        <a:buChar char=""/>
        <a:defRPr sz="13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769705" indent="-162043" algn="l" defTabSz="342991" rtl="0" eaLnBrk="1" latinLnBrk="0" hangingPunct="1">
        <a:spcBef>
          <a:spcPct val="20000"/>
        </a:spcBef>
        <a:spcAft>
          <a:spcPts val="45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039777" indent="-162043" algn="l" defTabSz="342991"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255835" indent="-162043" algn="l" defTabSz="342991"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1511353" indent="-171496" algn="l" defTabSz="342991"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801830" indent="-171496" algn="l" defTabSz="342991"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092308" indent="-171496" algn="l" defTabSz="342991"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2330271" indent="-171496" algn="l" defTabSz="342991"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342991" rtl="0" eaLnBrk="1" latinLnBrk="0" hangingPunct="1">
        <a:defRPr sz="1350" kern="1200">
          <a:solidFill>
            <a:schemeClr val="tx1"/>
          </a:solidFill>
          <a:latin typeface="+mn-lt"/>
          <a:ea typeface="+mn-ea"/>
          <a:cs typeface="+mn-cs"/>
        </a:defRPr>
      </a:lvl1pPr>
      <a:lvl2pPr marL="342991" algn="l" defTabSz="342991" rtl="0" eaLnBrk="1" latinLnBrk="0" hangingPunct="1">
        <a:defRPr sz="1350" kern="1200">
          <a:solidFill>
            <a:schemeClr val="tx1"/>
          </a:solidFill>
          <a:latin typeface="+mn-lt"/>
          <a:ea typeface="+mn-ea"/>
          <a:cs typeface="+mn-cs"/>
        </a:defRPr>
      </a:lvl2pPr>
      <a:lvl3pPr marL="685983" algn="l" defTabSz="342991" rtl="0" eaLnBrk="1" latinLnBrk="0" hangingPunct="1">
        <a:defRPr sz="1350" kern="1200">
          <a:solidFill>
            <a:schemeClr val="tx1"/>
          </a:solidFill>
          <a:latin typeface="+mn-lt"/>
          <a:ea typeface="+mn-ea"/>
          <a:cs typeface="+mn-cs"/>
        </a:defRPr>
      </a:lvl3pPr>
      <a:lvl4pPr marL="1028974" algn="l" defTabSz="342991" rtl="0" eaLnBrk="1" latinLnBrk="0" hangingPunct="1">
        <a:defRPr sz="1350" kern="1200">
          <a:solidFill>
            <a:schemeClr val="tx1"/>
          </a:solidFill>
          <a:latin typeface="+mn-lt"/>
          <a:ea typeface="+mn-ea"/>
          <a:cs typeface="+mn-cs"/>
        </a:defRPr>
      </a:lvl4pPr>
      <a:lvl5pPr marL="1371966" algn="l" defTabSz="342991" rtl="0" eaLnBrk="1" latinLnBrk="0" hangingPunct="1">
        <a:defRPr sz="1350" kern="1200">
          <a:solidFill>
            <a:schemeClr val="tx1"/>
          </a:solidFill>
          <a:latin typeface="+mn-lt"/>
          <a:ea typeface="+mn-ea"/>
          <a:cs typeface="+mn-cs"/>
        </a:defRPr>
      </a:lvl5pPr>
      <a:lvl6pPr marL="1714957" algn="l" defTabSz="342991" rtl="0" eaLnBrk="1" latinLnBrk="0" hangingPunct="1">
        <a:defRPr sz="1350" kern="1200">
          <a:solidFill>
            <a:schemeClr val="tx1"/>
          </a:solidFill>
          <a:latin typeface="+mn-lt"/>
          <a:ea typeface="+mn-ea"/>
          <a:cs typeface="+mn-cs"/>
        </a:defRPr>
      </a:lvl6pPr>
      <a:lvl7pPr marL="2057949" algn="l" defTabSz="342991" rtl="0" eaLnBrk="1" latinLnBrk="0" hangingPunct="1">
        <a:defRPr sz="1350" kern="1200">
          <a:solidFill>
            <a:schemeClr val="tx1"/>
          </a:solidFill>
          <a:latin typeface="+mn-lt"/>
          <a:ea typeface="+mn-ea"/>
          <a:cs typeface="+mn-cs"/>
        </a:defRPr>
      </a:lvl7pPr>
      <a:lvl8pPr marL="2400940" algn="l" defTabSz="342991" rtl="0" eaLnBrk="1" latinLnBrk="0" hangingPunct="1">
        <a:defRPr sz="1350" kern="1200">
          <a:solidFill>
            <a:schemeClr val="tx1"/>
          </a:solidFill>
          <a:latin typeface="+mn-lt"/>
          <a:ea typeface="+mn-ea"/>
          <a:cs typeface="+mn-cs"/>
        </a:defRPr>
      </a:lvl8pPr>
      <a:lvl9pPr marL="2743932" algn="l" defTabSz="342991"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457341"/>
            <a:ext cx="7765322" cy="728062"/>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685346" y="1299739"/>
            <a:ext cx="7765322" cy="3045003"/>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5759052" y="4413820"/>
            <a:ext cx="2057400" cy="273928"/>
          </a:xfrm>
          <a:prstGeom prst="rect">
            <a:avLst/>
          </a:prstGeom>
        </p:spPr>
        <p:txBody>
          <a:bodyPr vert="horz" lIns="91440" tIns="45720" rIns="91440" bIns="45720" rtlCol="0" anchor="ctr"/>
          <a:lstStyle>
            <a:lvl1pPr algn="r">
              <a:defRPr sz="750">
                <a:solidFill>
                  <a:schemeClr val="tx1">
                    <a:lumMod val="95000"/>
                  </a:schemeClr>
                </a:solidFill>
                <a:effectLst>
                  <a:outerShdw blurRad="50800" dist="38100" dir="2700000" algn="tl" rotWithShape="0">
                    <a:schemeClr val="bg1">
                      <a:alpha val="43000"/>
                    </a:schemeClr>
                  </a:outerShdw>
                </a:effectLst>
              </a:defRPr>
            </a:lvl1pPr>
          </a:lstStyle>
          <a:p>
            <a:pPr>
              <a:defRPr/>
            </a:pPr>
            <a:fld id="{0393ECD4-5DDC-4183-9758-C1AC7AE60207}" type="datetime1">
              <a:rPr lang="nb-NO" sz="1050" smtClean="0">
                <a:solidFill>
                  <a:srgbClr val="FFFFFF"/>
                </a:solidFill>
              </a:rPr>
              <a:t>21.07.2021</a:t>
            </a:fld>
            <a:endParaRPr lang="da-DK" sz="1050">
              <a:solidFill>
                <a:srgbClr val="FFFFFF"/>
              </a:solidFill>
            </a:endParaRPr>
          </a:p>
        </p:txBody>
      </p:sp>
      <p:sp>
        <p:nvSpPr>
          <p:cNvPr id="5" name="Footer Placeholder 4"/>
          <p:cNvSpPr>
            <a:spLocks noGrp="1"/>
          </p:cNvSpPr>
          <p:nvPr>
            <p:ph type="ftr" sz="quarter" idx="3"/>
          </p:nvPr>
        </p:nvSpPr>
        <p:spPr>
          <a:xfrm>
            <a:off x="685348" y="4413820"/>
            <a:ext cx="5004649" cy="273928"/>
          </a:xfrm>
          <a:prstGeom prst="rect">
            <a:avLst/>
          </a:prstGeom>
        </p:spPr>
        <p:txBody>
          <a:bodyPr vert="horz" lIns="91440" tIns="45720" rIns="91440" bIns="45720" rtlCol="0" anchor="ctr"/>
          <a:lstStyle>
            <a:lvl1pPr algn="l">
              <a:defRPr sz="750">
                <a:solidFill>
                  <a:schemeClr val="tx1">
                    <a:lumMod val="95000"/>
                  </a:schemeClr>
                </a:solidFill>
                <a:effectLst>
                  <a:outerShdw blurRad="50800" dist="38100" dir="2700000" algn="tl" rotWithShape="0">
                    <a:schemeClr val="bg1">
                      <a:alpha val="43000"/>
                    </a:schemeClr>
                  </a:outerShdw>
                </a:effectLst>
              </a:defRPr>
            </a:lvl1pPr>
          </a:lstStyle>
          <a:p>
            <a:pPr>
              <a:defRPr/>
            </a:pPr>
            <a:r>
              <a:rPr lang="da-DK" sz="1050">
                <a:solidFill>
                  <a:srgbClr val="FFFFFF"/>
                </a:solidFill>
              </a:rPr>
              <a:t>Natteravnene Fyllingsdalen</a:t>
            </a:r>
          </a:p>
        </p:txBody>
      </p:sp>
      <p:sp>
        <p:nvSpPr>
          <p:cNvPr id="6" name="Slide Number Placeholder 5"/>
          <p:cNvSpPr>
            <a:spLocks noGrp="1"/>
          </p:cNvSpPr>
          <p:nvPr>
            <p:ph type="sldNum" sz="quarter" idx="4"/>
          </p:nvPr>
        </p:nvSpPr>
        <p:spPr>
          <a:xfrm>
            <a:off x="7885510" y="4413820"/>
            <a:ext cx="565159" cy="273928"/>
          </a:xfrm>
          <a:prstGeom prst="rect">
            <a:avLst/>
          </a:prstGeom>
        </p:spPr>
        <p:txBody>
          <a:bodyPr vert="horz" lIns="91440" tIns="45720" rIns="91440" bIns="45720" rtlCol="0" anchor="ctr"/>
          <a:lstStyle>
            <a:lvl1pPr algn="r">
              <a:defRPr sz="750">
                <a:solidFill>
                  <a:schemeClr val="tx1">
                    <a:lumMod val="95000"/>
                  </a:schemeClr>
                </a:solidFill>
                <a:effectLst>
                  <a:outerShdw blurRad="50800" dist="38100" dir="2700000" algn="tl" rotWithShape="0">
                    <a:schemeClr val="bg1">
                      <a:alpha val="43000"/>
                    </a:schemeClr>
                  </a:outerShdw>
                </a:effectLst>
              </a:defRPr>
            </a:lvl1p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pic>
        <p:nvPicPr>
          <p:cNvPr id="7" name="Picture 2">
            <a:extLst>
              <a:ext uri="{FF2B5EF4-FFF2-40B4-BE49-F238E27FC236}">
                <a16:creationId xmlns:a16="http://schemas.microsoft.com/office/drawing/2014/main" id="{AB800F89-83BA-4345-99ED-A50478713BCE}"/>
              </a:ext>
            </a:extLst>
          </p:cNvPr>
          <p:cNvPicPr>
            <a:picLocks noChangeAspect="1"/>
          </p:cNvPicPr>
          <p:nvPr userDrawn="1"/>
        </p:nvPicPr>
        <p:blipFill>
          <a:blip r:embed="rId19"/>
          <a:stretch>
            <a:fillRect/>
          </a:stretch>
        </p:blipFill>
        <p:spPr>
          <a:xfrm>
            <a:off x="7704348" y="146382"/>
            <a:ext cx="1257474" cy="541790"/>
          </a:xfrm>
          <a:prstGeom prst="rect">
            <a:avLst/>
          </a:prstGeom>
        </p:spPr>
      </p:pic>
    </p:spTree>
    <p:extLst>
      <p:ext uri="{BB962C8B-B14F-4D97-AF65-F5344CB8AC3E}">
        <p14:creationId xmlns:p14="http://schemas.microsoft.com/office/powerpoint/2010/main" val="1214972394"/>
      </p:ext>
    </p:extLst>
  </p:cSld>
  <p:clrMap bg1="dk1" tx1="lt1" bg2="dk2"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Lst>
  <p:hf sldNum="0" hdr="0"/>
  <p:txStyles>
    <p:titleStyle>
      <a:lvl1pPr algn="ctr" defTabSz="342991" rtl="0" eaLnBrk="1" latinLnBrk="0" hangingPunct="1">
        <a:spcBef>
          <a:spcPct val="0"/>
        </a:spcBef>
        <a:buNone/>
        <a:defRPr sz="300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244" indent="-229561" algn="l" defTabSz="342991" rtl="0" eaLnBrk="1" latinLnBrk="0" hangingPunct="1">
        <a:spcBef>
          <a:spcPct val="20000"/>
        </a:spcBef>
        <a:spcAft>
          <a:spcPts val="45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540144" indent="-202554" algn="l" defTabSz="342991" rtl="0" eaLnBrk="1" latinLnBrk="0" hangingPunct="1">
        <a:spcBef>
          <a:spcPct val="20000"/>
        </a:spcBef>
        <a:spcAft>
          <a:spcPts val="450"/>
        </a:spcAft>
        <a:buClr>
          <a:schemeClr val="tx2"/>
        </a:buClr>
        <a:buSzPct val="70000"/>
        <a:buFont typeface="Wingdings 2" charset="2"/>
        <a:buChar char=""/>
        <a:defRPr sz="13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769705" indent="-162043" algn="l" defTabSz="342991" rtl="0" eaLnBrk="1" latinLnBrk="0" hangingPunct="1">
        <a:spcBef>
          <a:spcPct val="20000"/>
        </a:spcBef>
        <a:spcAft>
          <a:spcPts val="45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039777" indent="-162043" algn="l" defTabSz="342991"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255835" indent="-162043" algn="l" defTabSz="342991"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1511353" indent="-171496" algn="l" defTabSz="342991"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801830" indent="-171496" algn="l" defTabSz="342991"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092308" indent="-171496" algn="l" defTabSz="342991"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2330271" indent="-171496" algn="l" defTabSz="342991"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342991" rtl="0" eaLnBrk="1" latinLnBrk="0" hangingPunct="1">
        <a:defRPr sz="1350" kern="1200">
          <a:solidFill>
            <a:schemeClr val="tx1"/>
          </a:solidFill>
          <a:latin typeface="+mn-lt"/>
          <a:ea typeface="+mn-ea"/>
          <a:cs typeface="+mn-cs"/>
        </a:defRPr>
      </a:lvl1pPr>
      <a:lvl2pPr marL="342991" algn="l" defTabSz="342991" rtl="0" eaLnBrk="1" latinLnBrk="0" hangingPunct="1">
        <a:defRPr sz="1350" kern="1200">
          <a:solidFill>
            <a:schemeClr val="tx1"/>
          </a:solidFill>
          <a:latin typeface="+mn-lt"/>
          <a:ea typeface="+mn-ea"/>
          <a:cs typeface="+mn-cs"/>
        </a:defRPr>
      </a:lvl2pPr>
      <a:lvl3pPr marL="685983" algn="l" defTabSz="342991" rtl="0" eaLnBrk="1" latinLnBrk="0" hangingPunct="1">
        <a:defRPr sz="1350" kern="1200">
          <a:solidFill>
            <a:schemeClr val="tx1"/>
          </a:solidFill>
          <a:latin typeface="+mn-lt"/>
          <a:ea typeface="+mn-ea"/>
          <a:cs typeface="+mn-cs"/>
        </a:defRPr>
      </a:lvl3pPr>
      <a:lvl4pPr marL="1028974" algn="l" defTabSz="342991" rtl="0" eaLnBrk="1" latinLnBrk="0" hangingPunct="1">
        <a:defRPr sz="1350" kern="1200">
          <a:solidFill>
            <a:schemeClr val="tx1"/>
          </a:solidFill>
          <a:latin typeface="+mn-lt"/>
          <a:ea typeface="+mn-ea"/>
          <a:cs typeface="+mn-cs"/>
        </a:defRPr>
      </a:lvl4pPr>
      <a:lvl5pPr marL="1371966" algn="l" defTabSz="342991" rtl="0" eaLnBrk="1" latinLnBrk="0" hangingPunct="1">
        <a:defRPr sz="1350" kern="1200">
          <a:solidFill>
            <a:schemeClr val="tx1"/>
          </a:solidFill>
          <a:latin typeface="+mn-lt"/>
          <a:ea typeface="+mn-ea"/>
          <a:cs typeface="+mn-cs"/>
        </a:defRPr>
      </a:lvl5pPr>
      <a:lvl6pPr marL="1714957" algn="l" defTabSz="342991" rtl="0" eaLnBrk="1" latinLnBrk="0" hangingPunct="1">
        <a:defRPr sz="1350" kern="1200">
          <a:solidFill>
            <a:schemeClr val="tx1"/>
          </a:solidFill>
          <a:latin typeface="+mn-lt"/>
          <a:ea typeface="+mn-ea"/>
          <a:cs typeface="+mn-cs"/>
        </a:defRPr>
      </a:lvl6pPr>
      <a:lvl7pPr marL="2057949" algn="l" defTabSz="342991" rtl="0" eaLnBrk="1" latinLnBrk="0" hangingPunct="1">
        <a:defRPr sz="1350" kern="1200">
          <a:solidFill>
            <a:schemeClr val="tx1"/>
          </a:solidFill>
          <a:latin typeface="+mn-lt"/>
          <a:ea typeface="+mn-ea"/>
          <a:cs typeface="+mn-cs"/>
        </a:defRPr>
      </a:lvl7pPr>
      <a:lvl8pPr marL="2400940" algn="l" defTabSz="342991" rtl="0" eaLnBrk="1" latinLnBrk="0" hangingPunct="1">
        <a:defRPr sz="1350" kern="1200">
          <a:solidFill>
            <a:schemeClr val="tx1"/>
          </a:solidFill>
          <a:latin typeface="+mn-lt"/>
          <a:ea typeface="+mn-ea"/>
          <a:cs typeface="+mn-cs"/>
        </a:defRPr>
      </a:lvl8pPr>
      <a:lvl9pPr marL="2743932" algn="l" defTabSz="342991"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457341"/>
            <a:ext cx="7765322" cy="728062"/>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685346" y="1299739"/>
            <a:ext cx="7765322" cy="3045003"/>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5759052" y="4413820"/>
            <a:ext cx="2057400" cy="273928"/>
          </a:xfrm>
          <a:prstGeom prst="rect">
            <a:avLst/>
          </a:prstGeom>
        </p:spPr>
        <p:txBody>
          <a:bodyPr vert="horz" lIns="91440" tIns="45720" rIns="91440" bIns="45720" rtlCol="0" anchor="ctr"/>
          <a:lstStyle>
            <a:lvl1pPr algn="r">
              <a:defRPr sz="750">
                <a:solidFill>
                  <a:schemeClr val="tx1">
                    <a:lumMod val="95000"/>
                  </a:schemeClr>
                </a:solidFill>
                <a:effectLst>
                  <a:outerShdw blurRad="50800" dist="38100" dir="2700000" algn="tl" rotWithShape="0">
                    <a:schemeClr val="bg1">
                      <a:alpha val="43000"/>
                    </a:schemeClr>
                  </a:outerShdw>
                </a:effectLst>
              </a:defRPr>
            </a:lvl1pPr>
          </a:lstStyle>
          <a:p>
            <a:pPr>
              <a:defRPr/>
            </a:pPr>
            <a:fld id="{0393ECD4-5DDC-4183-9758-C1AC7AE60207}" type="datetime1">
              <a:rPr lang="nb-NO" sz="1050" smtClean="0">
                <a:solidFill>
                  <a:srgbClr val="FFFFFF"/>
                </a:solidFill>
              </a:rPr>
              <a:t>21.07.2021</a:t>
            </a:fld>
            <a:endParaRPr lang="da-DK" sz="1050">
              <a:solidFill>
                <a:srgbClr val="FFFFFF"/>
              </a:solidFill>
            </a:endParaRPr>
          </a:p>
        </p:txBody>
      </p:sp>
      <p:sp>
        <p:nvSpPr>
          <p:cNvPr id="5" name="Footer Placeholder 4"/>
          <p:cNvSpPr>
            <a:spLocks noGrp="1"/>
          </p:cNvSpPr>
          <p:nvPr>
            <p:ph type="ftr" sz="quarter" idx="3"/>
          </p:nvPr>
        </p:nvSpPr>
        <p:spPr>
          <a:xfrm>
            <a:off x="685348" y="4413820"/>
            <a:ext cx="5004649" cy="273928"/>
          </a:xfrm>
          <a:prstGeom prst="rect">
            <a:avLst/>
          </a:prstGeom>
        </p:spPr>
        <p:txBody>
          <a:bodyPr vert="horz" lIns="91440" tIns="45720" rIns="91440" bIns="45720" rtlCol="0" anchor="ctr"/>
          <a:lstStyle>
            <a:lvl1pPr algn="l">
              <a:defRPr sz="750">
                <a:solidFill>
                  <a:schemeClr val="tx1">
                    <a:lumMod val="95000"/>
                  </a:schemeClr>
                </a:solidFill>
                <a:effectLst>
                  <a:outerShdw blurRad="50800" dist="38100" dir="2700000" algn="tl" rotWithShape="0">
                    <a:schemeClr val="bg1">
                      <a:alpha val="43000"/>
                    </a:schemeClr>
                  </a:outerShdw>
                </a:effectLst>
              </a:defRPr>
            </a:lvl1pPr>
          </a:lstStyle>
          <a:p>
            <a:pPr>
              <a:defRPr/>
            </a:pPr>
            <a:r>
              <a:rPr lang="da-DK" sz="1050">
                <a:solidFill>
                  <a:srgbClr val="FFFFFF"/>
                </a:solidFill>
              </a:rPr>
              <a:t>Natteravnene Fyllingsdalen</a:t>
            </a:r>
          </a:p>
        </p:txBody>
      </p:sp>
      <p:sp>
        <p:nvSpPr>
          <p:cNvPr id="6" name="Slide Number Placeholder 5"/>
          <p:cNvSpPr>
            <a:spLocks noGrp="1"/>
          </p:cNvSpPr>
          <p:nvPr>
            <p:ph type="sldNum" sz="quarter" idx="4"/>
          </p:nvPr>
        </p:nvSpPr>
        <p:spPr>
          <a:xfrm>
            <a:off x="7885510" y="4413820"/>
            <a:ext cx="565159" cy="273928"/>
          </a:xfrm>
          <a:prstGeom prst="rect">
            <a:avLst/>
          </a:prstGeom>
        </p:spPr>
        <p:txBody>
          <a:bodyPr vert="horz" lIns="91440" tIns="45720" rIns="91440" bIns="45720" rtlCol="0" anchor="ctr"/>
          <a:lstStyle>
            <a:lvl1pPr algn="r">
              <a:defRPr sz="750">
                <a:solidFill>
                  <a:schemeClr val="tx1">
                    <a:lumMod val="95000"/>
                  </a:schemeClr>
                </a:solidFill>
                <a:effectLst>
                  <a:outerShdw blurRad="50800" dist="38100" dir="2700000" algn="tl" rotWithShape="0">
                    <a:schemeClr val="bg1">
                      <a:alpha val="43000"/>
                    </a:schemeClr>
                  </a:outerShdw>
                </a:effectLst>
              </a:defRPr>
            </a:lvl1p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pic>
        <p:nvPicPr>
          <p:cNvPr id="7" name="Picture 2">
            <a:extLst>
              <a:ext uri="{FF2B5EF4-FFF2-40B4-BE49-F238E27FC236}">
                <a16:creationId xmlns:a16="http://schemas.microsoft.com/office/drawing/2014/main" id="{AB800F89-83BA-4345-99ED-A50478713BCE}"/>
              </a:ext>
            </a:extLst>
          </p:cNvPr>
          <p:cNvPicPr>
            <a:picLocks noChangeAspect="1"/>
          </p:cNvPicPr>
          <p:nvPr userDrawn="1"/>
        </p:nvPicPr>
        <p:blipFill>
          <a:blip r:embed="rId19"/>
          <a:stretch>
            <a:fillRect/>
          </a:stretch>
        </p:blipFill>
        <p:spPr>
          <a:xfrm>
            <a:off x="7704348" y="146382"/>
            <a:ext cx="1257474" cy="541790"/>
          </a:xfrm>
          <a:prstGeom prst="rect">
            <a:avLst/>
          </a:prstGeom>
        </p:spPr>
      </p:pic>
    </p:spTree>
    <p:extLst>
      <p:ext uri="{BB962C8B-B14F-4D97-AF65-F5344CB8AC3E}">
        <p14:creationId xmlns:p14="http://schemas.microsoft.com/office/powerpoint/2010/main" val="2508222492"/>
      </p:ext>
    </p:extLst>
  </p:cSld>
  <p:clrMap bg1="dk1" tx1="lt1" bg2="dk2" tx2="lt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 id="2147483851" r:id="rId16"/>
    <p:sldLayoutId id="2147483852" r:id="rId17"/>
  </p:sldLayoutIdLst>
  <p:hf sldNum="0" hdr="0"/>
  <p:txStyles>
    <p:titleStyle>
      <a:lvl1pPr algn="ctr" defTabSz="342991" rtl="0" eaLnBrk="1" latinLnBrk="0" hangingPunct="1">
        <a:spcBef>
          <a:spcPct val="0"/>
        </a:spcBef>
        <a:buNone/>
        <a:defRPr sz="300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244" indent="-229561" algn="l" defTabSz="342991" rtl="0" eaLnBrk="1" latinLnBrk="0" hangingPunct="1">
        <a:spcBef>
          <a:spcPct val="20000"/>
        </a:spcBef>
        <a:spcAft>
          <a:spcPts val="45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540144" indent="-202554" algn="l" defTabSz="342991" rtl="0" eaLnBrk="1" latinLnBrk="0" hangingPunct="1">
        <a:spcBef>
          <a:spcPct val="20000"/>
        </a:spcBef>
        <a:spcAft>
          <a:spcPts val="450"/>
        </a:spcAft>
        <a:buClr>
          <a:schemeClr val="tx2"/>
        </a:buClr>
        <a:buSzPct val="70000"/>
        <a:buFont typeface="Wingdings 2" charset="2"/>
        <a:buChar char=""/>
        <a:defRPr sz="13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769705" indent="-162043" algn="l" defTabSz="342991" rtl="0" eaLnBrk="1" latinLnBrk="0" hangingPunct="1">
        <a:spcBef>
          <a:spcPct val="20000"/>
        </a:spcBef>
        <a:spcAft>
          <a:spcPts val="45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039777" indent="-162043" algn="l" defTabSz="342991"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255835" indent="-162043" algn="l" defTabSz="342991"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1511353" indent="-171496" algn="l" defTabSz="342991"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801830" indent="-171496" algn="l" defTabSz="342991"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092308" indent="-171496" algn="l" defTabSz="342991"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2330271" indent="-171496" algn="l" defTabSz="342991"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342991" rtl="0" eaLnBrk="1" latinLnBrk="0" hangingPunct="1">
        <a:defRPr sz="1350" kern="1200">
          <a:solidFill>
            <a:schemeClr val="tx1"/>
          </a:solidFill>
          <a:latin typeface="+mn-lt"/>
          <a:ea typeface="+mn-ea"/>
          <a:cs typeface="+mn-cs"/>
        </a:defRPr>
      </a:lvl1pPr>
      <a:lvl2pPr marL="342991" algn="l" defTabSz="342991" rtl="0" eaLnBrk="1" latinLnBrk="0" hangingPunct="1">
        <a:defRPr sz="1350" kern="1200">
          <a:solidFill>
            <a:schemeClr val="tx1"/>
          </a:solidFill>
          <a:latin typeface="+mn-lt"/>
          <a:ea typeface="+mn-ea"/>
          <a:cs typeface="+mn-cs"/>
        </a:defRPr>
      </a:lvl2pPr>
      <a:lvl3pPr marL="685983" algn="l" defTabSz="342991" rtl="0" eaLnBrk="1" latinLnBrk="0" hangingPunct="1">
        <a:defRPr sz="1350" kern="1200">
          <a:solidFill>
            <a:schemeClr val="tx1"/>
          </a:solidFill>
          <a:latin typeface="+mn-lt"/>
          <a:ea typeface="+mn-ea"/>
          <a:cs typeface="+mn-cs"/>
        </a:defRPr>
      </a:lvl3pPr>
      <a:lvl4pPr marL="1028974" algn="l" defTabSz="342991" rtl="0" eaLnBrk="1" latinLnBrk="0" hangingPunct="1">
        <a:defRPr sz="1350" kern="1200">
          <a:solidFill>
            <a:schemeClr val="tx1"/>
          </a:solidFill>
          <a:latin typeface="+mn-lt"/>
          <a:ea typeface="+mn-ea"/>
          <a:cs typeface="+mn-cs"/>
        </a:defRPr>
      </a:lvl4pPr>
      <a:lvl5pPr marL="1371966" algn="l" defTabSz="342991" rtl="0" eaLnBrk="1" latinLnBrk="0" hangingPunct="1">
        <a:defRPr sz="1350" kern="1200">
          <a:solidFill>
            <a:schemeClr val="tx1"/>
          </a:solidFill>
          <a:latin typeface="+mn-lt"/>
          <a:ea typeface="+mn-ea"/>
          <a:cs typeface="+mn-cs"/>
        </a:defRPr>
      </a:lvl5pPr>
      <a:lvl6pPr marL="1714957" algn="l" defTabSz="342991" rtl="0" eaLnBrk="1" latinLnBrk="0" hangingPunct="1">
        <a:defRPr sz="1350" kern="1200">
          <a:solidFill>
            <a:schemeClr val="tx1"/>
          </a:solidFill>
          <a:latin typeface="+mn-lt"/>
          <a:ea typeface="+mn-ea"/>
          <a:cs typeface="+mn-cs"/>
        </a:defRPr>
      </a:lvl6pPr>
      <a:lvl7pPr marL="2057949" algn="l" defTabSz="342991" rtl="0" eaLnBrk="1" latinLnBrk="0" hangingPunct="1">
        <a:defRPr sz="1350" kern="1200">
          <a:solidFill>
            <a:schemeClr val="tx1"/>
          </a:solidFill>
          <a:latin typeface="+mn-lt"/>
          <a:ea typeface="+mn-ea"/>
          <a:cs typeface="+mn-cs"/>
        </a:defRPr>
      </a:lvl7pPr>
      <a:lvl8pPr marL="2400940" algn="l" defTabSz="342991" rtl="0" eaLnBrk="1" latinLnBrk="0" hangingPunct="1">
        <a:defRPr sz="1350" kern="1200">
          <a:solidFill>
            <a:schemeClr val="tx1"/>
          </a:solidFill>
          <a:latin typeface="+mn-lt"/>
          <a:ea typeface="+mn-ea"/>
          <a:cs typeface="+mn-cs"/>
        </a:defRPr>
      </a:lvl8pPr>
      <a:lvl9pPr marL="2743932" algn="l" defTabSz="342991"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457341"/>
            <a:ext cx="7765322" cy="728062"/>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685346" y="1299738"/>
            <a:ext cx="7765322" cy="3045003"/>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5759052" y="4413819"/>
            <a:ext cx="2057400" cy="273928"/>
          </a:xfrm>
          <a:prstGeom prst="rect">
            <a:avLst/>
          </a:prstGeom>
        </p:spPr>
        <p:txBody>
          <a:bodyPr vert="horz" lIns="91440" tIns="45720" rIns="91440" bIns="45720" rtlCol="0" anchor="ctr"/>
          <a:lstStyle>
            <a:lvl1pPr algn="r">
              <a:defRPr sz="750">
                <a:solidFill>
                  <a:schemeClr val="tx1">
                    <a:lumMod val="95000"/>
                  </a:schemeClr>
                </a:solidFill>
                <a:effectLst>
                  <a:outerShdw blurRad="50800" dist="38100" dir="2700000" algn="tl" rotWithShape="0">
                    <a:schemeClr val="bg1">
                      <a:alpha val="43000"/>
                    </a:schemeClr>
                  </a:outerShdw>
                </a:effectLst>
              </a:defRPr>
            </a:lvl1pPr>
          </a:lstStyle>
          <a:p>
            <a:pPr>
              <a:defRPr/>
            </a:pPr>
            <a:endParaRPr lang="da-DK" sz="1050">
              <a:solidFill>
                <a:srgbClr val="FFFFFF"/>
              </a:solidFill>
            </a:endParaRPr>
          </a:p>
        </p:txBody>
      </p:sp>
      <p:sp>
        <p:nvSpPr>
          <p:cNvPr id="5" name="Footer Placeholder 4"/>
          <p:cNvSpPr>
            <a:spLocks noGrp="1"/>
          </p:cNvSpPr>
          <p:nvPr>
            <p:ph type="ftr" sz="quarter" idx="3"/>
          </p:nvPr>
        </p:nvSpPr>
        <p:spPr>
          <a:xfrm>
            <a:off x="685347" y="4413819"/>
            <a:ext cx="5004649" cy="273928"/>
          </a:xfrm>
          <a:prstGeom prst="rect">
            <a:avLst/>
          </a:prstGeom>
        </p:spPr>
        <p:txBody>
          <a:bodyPr vert="horz" lIns="91440" tIns="45720" rIns="91440" bIns="45720" rtlCol="0" anchor="ctr"/>
          <a:lstStyle>
            <a:lvl1pPr algn="l">
              <a:defRPr sz="750">
                <a:solidFill>
                  <a:schemeClr val="tx1">
                    <a:lumMod val="95000"/>
                  </a:schemeClr>
                </a:solidFill>
                <a:effectLst>
                  <a:outerShdw blurRad="50800" dist="38100" dir="2700000" algn="tl" rotWithShape="0">
                    <a:schemeClr val="bg1">
                      <a:alpha val="43000"/>
                    </a:schemeClr>
                  </a:outerShdw>
                </a:effectLst>
              </a:defRPr>
            </a:lvl1pPr>
          </a:lstStyle>
          <a:p>
            <a:pPr>
              <a:defRPr/>
            </a:pPr>
            <a:r>
              <a:rPr lang="da-DK" sz="1050">
                <a:solidFill>
                  <a:srgbClr val="FFFFFF"/>
                </a:solidFill>
              </a:rPr>
              <a:t>Natteravnene Bergen Vest </a:t>
            </a:r>
          </a:p>
        </p:txBody>
      </p:sp>
      <p:sp>
        <p:nvSpPr>
          <p:cNvPr id="6" name="Slide Number Placeholder 5"/>
          <p:cNvSpPr>
            <a:spLocks noGrp="1"/>
          </p:cNvSpPr>
          <p:nvPr>
            <p:ph type="sldNum" sz="quarter" idx="4"/>
          </p:nvPr>
        </p:nvSpPr>
        <p:spPr>
          <a:xfrm>
            <a:off x="7885509" y="4413819"/>
            <a:ext cx="565159" cy="273928"/>
          </a:xfrm>
          <a:prstGeom prst="rect">
            <a:avLst/>
          </a:prstGeom>
        </p:spPr>
        <p:txBody>
          <a:bodyPr vert="horz" lIns="91440" tIns="45720" rIns="91440" bIns="45720" rtlCol="0" anchor="ctr"/>
          <a:lstStyle>
            <a:lvl1pPr algn="r">
              <a:defRPr sz="750">
                <a:solidFill>
                  <a:schemeClr val="tx1">
                    <a:lumMod val="95000"/>
                  </a:schemeClr>
                </a:solidFill>
                <a:effectLst>
                  <a:outerShdw blurRad="50800" dist="38100" dir="2700000" algn="tl" rotWithShape="0">
                    <a:schemeClr val="bg1">
                      <a:alpha val="43000"/>
                    </a:schemeClr>
                  </a:outerShdw>
                </a:effectLst>
              </a:defRPr>
            </a:lvl1pPr>
          </a:lstStyle>
          <a:p>
            <a:pPr>
              <a:defRPr/>
            </a:pPr>
            <a:fld id="{B2E06C4A-8F56-486E-AD4B-8991F75990DC}" type="slidenum">
              <a:rPr lang="da-DK" sz="1050" smtClean="0">
                <a:solidFill>
                  <a:srgbClr val="FFFFFF"/>
                </a:solidFill>
              </a:rPr>
              <a:pPr>
                <a:defRPr/>
              </a:pPr>
              <a:t>‹#›</a:t>
            </a:fld>
            <a:endParaRPr lang="da-DK" sz="1050">
              <a:solidFill>
                <a:srgbClr val="FFFFFF"/>
              </a:solidFill>
            </a:endParaRPr>
          </a:p>
        </p:txBody>
      </p:sp>
      <p:pic>
        <p:nvPicPr>
          <p:cNvPr id="7" name="Picture 2">
            <a:extLst>
              <a:ext uri="{FF2B5EF4-FFF2-40B4-BE49-F238E27FC236}">
                <a16:creationId xmlns:a16="http://schemas.microsoft.com/office/drawing/2014/main" id="{913288B9-E1A7-49DC-9F9C-C21ED6EE7CF0}"/>
              </a:ext>
            </a:extLst>
          </p:cNvPr>
          <p:cNvPicPr>
            <a:picLocks noChangeAspect="1"/>
          </p:cNvPicPr>
          <p:nvPr userDrawn="1"/>
        </p:nvPicPr>
        <p:blipFill>
          <a:blip r:embed="rId19"/>
          <a:stretch>
            <a:fillRect/>
          </a:stretch>
        </p:blipFill>
        <p:spPr>
          <a:xfrm>
            <a:off x="7704348" y="146382"/>
            <a:ext cx="1257474" cy="541790"/>
          </a:xfrm>
          <a:prstGeom prst="rect">
            <a:avLst/>
          </a:prstGeom>
        </p:spPr>
      </p:pic>
    </p:spTree>
    <p:extLst>
      <p:ext uri="{BB962C8B-B14F-4D97-AF65-F5344CB8AC3E}">
        <p14:creationId xmlns:p14="http://schemas.microsoft.com/office/powerpoint/2010/main" val="1832508327"/>
      </p:ext>
    </p:extLst>
  </p:cSld>
  <p:clrMap bg1="dk1" tx1="lt1" bg2="dk2" tx2="lt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 id="2147483903" r:id="rId14"/>
    <p:sldLayoutId id="2147483904" r:id="rId15"/>
    <p:sldLayoutId id="2147483905" r:id="rId16"/>
    <p:sldLayoutId id="2147483906" r:id="rId17"/>
  </p:sldLayoutIdLst>
  <p:hf sldNum="0" hdr="0" dt="0"/>
  <p:txStyles>
    <p:titleStyle>
      <a:lvl1pPr algn="ctr" defTabSz="342900" rtl="0" eaLnBrk="1" latinLnBrk="0" hangingPunct="1">
        <a:spcBef>
          <a:spcPct val="0"/>
        </a:spcBef>
        <a:buNone/>
        <a:defRPr sz="3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29500" algn="l" defTabSz="342900" rtl="0" eaLnBrk="1" latinLnBrk="0" hangingPunct="1">
        <a:spcBef>
          <a:spcPct val="20000"/>
        </a:spcBef>
        <a:spcAft>
          <a:spcPts val="45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540000" indent="-202500" algn="l" defTabSz="342900" rtl="0" eaLnBrk="1" latinLnBrk="0" hangingPunct="1">
        <a:spcBef>
          <a:spcPct val="20000"/>
        </a:spcBef>
        <a:spcAft>
          <a:spcPts val="450"/>
        </a:spcAft>
        <a:buClr>
          <a:schemeClr val="tx2"/>
        </a:buClr>
        <a:buSzPct val="70000"/>
        <a:buFont typeface="Wingdings 2" charset="2"/>
        <a:buChar char=""/>
        <a:defRPr sz="13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769500" indent="-162000" algn="l" defTabSz="342900" rtl="0" eaLnBrk="1" latinLnBrk="0" hangingPunct="1">
        <a:spcBef>
          <a:spcPct val="20000"/>
        </a:spcBef>
        <a:spcAft>
          <a:spcPts val="45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039500" indent="-16200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255500" indent="-16200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15109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8013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0917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23296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3" Type="http://schemas.openxmlformats.org/officeDocument/2006/relationships/image" Target="../media/image37.png"/><Relationship Id="rId7" Type="http://schemas.openxmlformats.org/officeDocument/2006/relationships/image" Target="../media/image41.svg"/><Relationship Id="rId12"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26.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1.xml"/><Relationship Id="rId4" Type="http://schemas.openxmlformats.org/officeDocument/2006/relationships/image" Target="../media/image48.png"/></Relationships>
</file>

<file path=ppt/slides/_rels/slide7.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53.png"/><Relationship Id="rId3" Type="http://schemas.microsoft.com/office/2007/relationships/hdphoto" Target="../media/hdphoto2.wdp"/><Relationship Id="rId7" Type="http://schemas.openxmlformats.org/officeDocument/2006/relationships/image" Target="../media/image52.png"/><Relationship Id="rId2" Type="http://schemas.openxmlformats.org/officeDocument/2006/relationships/image" Target="../media/image49.png"/><Relationship Id="rId1" Type="http://schemas.openxmlformats.org/officeDocument/2006/relationships/slideLayout" Target="../slideLayouts/slideLayout59.xml"/><Relationship Id="rId6" Type="http://schemas.microsoft.com/office/2007/relationships/hdphoto" Target="../media/hdphoto3.wdp"/><Relationship Id="rId5" Type="http://schemas.openxmlformats.org/officeDocument/2006/relationships/image" Target="../media/image51.png"/><Relationship Id="rId10" Type="http://schemas.openxmlformats.org/officeDocument/2006/relationships/image" Target="../media/image16.gif"/><Relationship Id="rId4" Type="http://schemas.openxmlformats.org/officeDocument/2006/relationships/image" Target="../media/image50.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763F366B-15A4-4C34-A8FB-1463187F4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5087"/>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1" name="Rectangle 140">
            <a:extLst>
              <a:ext uri="{FF2B5EF4-FFF2-40B4-BE49-F238E27FC236}">
                <a16:creationId xmlns:a16="http://schemas.microsoft.com/office/drawing/2014/main" id="{2F0CDF20-D900-4EA0-BBC1-75DD29E35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902" y="951090"/>
            <a:ext cx="7182197" cy="323196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3" name="Rectangle 142">
            <a:extLst>
              <a:ext uri="{FF2B5EF4-FFF2-40B4-BE49-F238E27FC236}">
                <a16:creationId xmlns:a16="http://schemas.microsoft.com/office/drawing/2014/main" id="{145BD72F-5873-414C-BAFE-3DB037286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850" y="1059038"/>
            <a:ext cx="6972300" cy="3027011"/>
          </a:xfrm>
          <a:prstGeom prst="rect">
            <a:avLst/>
          </a:prstGeom>
          <a:noFill/>
          <a:ln w="6350" cap="sq" cmpd="sng" algn="ctr">
            <a:solidFill>
              <a:schemeClr val="tx1">
                <a:lumMod val="75000"/>
                <a:lumOff val="25000"/>
              </a:schemeClr>
            </a:solidFill>
            <a:prstDash val="solid"/>
            <a:miter lim="800000"/>
          </a:ln>
          <a:effectLst/>
        </p:spPr>
      </p:sp>
      <p:sp>
        <p:nvSpPr>
          <p:cNvPr id="145" name="Rectangle 144">
            <a:extLst>
              <a:ext uri="{FF2B5EF4-FFF2-40B4-BE49-F238E27FC236}">
                <a16:creationId xmlns:a16="http://schemas.microsoft.com/office/drawing/2014/main" id="{73336A80-D3E7-4B14-9422-4FCC01CD17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1910" y="951090"/>
            <a:ext cx="1440180" cy="5488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47" name="Group 146">
            <a:extLst>
              <a:ext uri="{FF2B5EF4-FFF2-40B4-BE49-F238E27FC236}">
                <a16:creationId xmlns:a16="http://schemas.microsoft.com/office/drawing/2014/main" id="{9C09B750-AF4C-4ED6-BD57-8F5419B2A2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0855" y="951090"/>
            <a:ext cx="1567331" cy="484121"/>
            <a:chOff x="5318306" y="1386268"/>
            <a:chExt cx="1567331" cy="645295"/>
          </a:xfrm>
        </p:grpSpPr>
        <p:cxnSp>
          <p:nvCxnSpPr>
            <p:cNvPr id="148" name="Straight Connector 147">
              <a:extLst>
                <a:ext uri="{FF2B5EF4-FFF2-40B4-BE49-F238E27FC236}">
                  <a16:creationId xmlns:a16="http://schemas.microsoft.com/office/drawing/2014/main" id="{405D7054-5C69-4968-8A58-0AE7AA62444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51DC8DEF-D249-4084-B3FF-AD663E222C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36221F23-9E38-4D0D-9EAA-D61A2863EF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152" name="Rectangle 151">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5087"/>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8"/>
            <a:ext cx="9144000" cy="5145086"/>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6" name="Rectangle 155">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99" y="0"/>
            <a:ext cx="9145399" cy="51450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875" y="3160506"/>
            <a:ext cx="8178977" cy="1498258"/>
          </a:xfrm>
          <a:prstGeom prst="rect">
            <a:avLst/>
          </a:prstGeom>
          <a:solidFill>
            <a:schemeClr val="accent1"/>
          </a:solidFill>
          <a:ln w="6350" cap="flat" cmpd="sng" algn="ctr">
            <a:noFill/>
            <a:prstDash val="solid"/>
          </a:ln>
          <a:effectLst>
            <a:outerShdw blurRad="50800" algn="ctr" rotWithShape="0">
              <a:prstClr val="black">
                <a:alpha val="66000"/>
              </a:prstClr>
            </a:outerShdw>
            <a:softEdge rad="0"/>
          </a:effectLst>
        </p:spPr>
      </p:sp>
      <p:sp>
        <p:nvSpPr>
          <p:cNvPr id="160" name="Rectangle 159">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5011" y="3285364"/>
            <a:ext cx="7934706" cy="1248542"/>
          </a:xfrm>
          <a:prstGeom prst="rect">
            <a:avLst/>
          </a:prstGeom>
          <a:noFill/>
          <a:ln w="6350" cap="sq" cmpd="sng" algn="ctr">
            <a:solidFill>
              <a:srgbClr val="FFFFFF"/>
            </a:solidFill>
            <a:prstDash val="solid"/>
            <a:miter lim="800000"/>
          </a:ln>
          <a:effectLst/>
        </p:spPr>
      </p:sp>
      <p:sp>
        <p:nvSpPr>
          <p:cNvPr id="2" name="Tittel 1">
            <a:extLst>
              <a:ext uri="{FF2B5EF4-FFF2-40B4-BE49-F238E27FC236}">
                <a16:creationId xmlns:a16="http://schemas.microsoft.com/office/drawing/2014/main" id="{94A1C9C3-08B8-4663-A065-ED1145B94427}"/>
              </a:ext>
            </a:extLst>
          </p:cNvPr>
          <p:cNvSpPr>
            <a:spLocks noGrp="1"/>
          </p:cNvSpPr>
          <p:nvPr>
            <p:ph type="title" idx="4294967295"/>
          </p:nvPr>
        </p:nvSpPr>
        <p:spPr>
          <a:xfrm>
            <a:off x="693774" y="3390660"/>
            <a:ext cx="7775057" cy="791425"/>
          </a:xfrm>
        </p:spPr>
        <p:txBody>
          <a:bodyPr vert="horz" lIns="91440" tIns="45720" rIns="91440" bIns="45720" rtlCol="0" anchor="ctr">
            <a:normAutofit/>
          </a:bodyPr>
          <a:lstStyle/>
          <a:p>
            <a:pPr algn="ctr" defTabSz="914400">
              <a:lnSpc>
                <a:spcPct val="83000"/>
              </a:lnSpc>
            </a:pPr>
            <a:r>
              <a:rPr lang="en-US" sz="1700" cap="all" spc="-100" dirty="0" err="1">
                <a:solidFill>
                  <a:srgbClr val="FFFFFF"/>
                </a:solidFill>
              </a:rPr>
              <a:t>Opprette</a:t>
            </a:r>
            <a:r>
              <a:rPr lang="en-US" sz="1700" cap="all" spc="-100" dirty="0">
                <a:solidFill>
                  <a:srgbClr val="FFFFFF"/>
                </a:solidFill>
              </a:rPr>
              <a:t> </a:t>
            </a:r>
            <a:r>
              <a:rPr lang="en-US" sz="1700" cap="all" spc="-100" dirty="0" err="1">
                <a:solidFill>
                  <a:srgbClr val="FFFFFF"/>
                </a:solidFill>
              </a:rPr>
              <a:t>felles</a:t>
            </a:r>
            <a:r>
              <a:rPr lang="en-US" sz="1700" cap="all" spc="-100" dirty="0">
                <a:solidFill>
                  <a:srgbClr val="FFFFFF"/>
                </a:solidFill>
              </a:rPr>
              <a:t> RAVNERE</a:t>
            </a:r>
            <a:br>
              <a:rPr lang="en-US" sz="1700" cap="all" spc="-100" dirty="0">
                <a:solidFill>
                  <a:srgbClr val="FFFFFF"/>
                </a:solidFill>
              </a:rPr>
            </a:br>
            <a:r>
              <a:rPr lang="en-US" sz="1700" cap="all" spc="-100" dirty="0">
                <a:solidFill>
                  <a:srgbClr val="FFFFFF"/>
                </a:solidFill>
              </a:rPr>
              <a:t>– ET  </a:t>
            </a:r>
            <a:r>
              <a:rPr lang="en-US" sz="1700" cap="all" spc="-100" dirty="0" err="1">
                <a:solidFill>
                  <a:srgbClr val="FFFFFF"/>
                </a:solidFill>
              </a:rPr>
              <a:t>Samarbeid</a:t>
            </a:r>
            <a:r>
              <a:rPr lang="en-US" sz="1700" cap="all" spc="-100" dirty="0">
                <a:solidFill>
                  <a:srgbClr val="FFFFFF"/>
                </a:solidFill>
              </a:rPr>
              <a:t> for barn og unge i </a:t>
            </a:r>
            <a:r>
              <a:rPr lang="en-US" sz="1700" cap="all" spc="-100" dirty="0" err="1">
                <a:solidFill>
                  <a:srgbClr val="FFFFFF"/>
                </a:solidFill>
              </a:rPr>
              <a:t>nærområdet</a:t>
            </a:r>
            <a:r>
              <a:rPr lang="en-US" sz="1700" cap="all" spc="-100" dirty="0">
                <a:solidFill>
                  <a:srgbClr val="FFFFFF"/>
                </a:solidFill>
              </a:rPr>
              <a:t> Slettebakken</a:t>
            </a:r>
          </a:p>
        </p:txBody>
      </p:sp>
      <p:pic>
        <p:nvPicPr>
          <p:cNvPr id="5" name="Bilde 4" descr="Et bilde som inneholder fugl&#10;&#10;Automatisk generert beskrivelse">
            <a:extLst>
              <a:ext uri="{FF2B5EF4-FFF2-40B4-BE49-F238E27FC236}">
                <a16:creationId xmlns:a16="http://schemas.microsoft.com/office/drawing/2014/main" id="{A3E45EC4-C9B5-45BE-93E7-378A19F41ADC}"/>
              </a:ext>
            </a:extLst>
          </p:cNvPr>
          <p:cNvPicPr>
            <a:picLocks noChangeAspect="1"/>
          </p:cNvPicPr>
          <p:nvPr/>
        </p:nvPicPr>
        <p:blipFill rotWithShape="1">
          <a:blip r:embed="rId3"/>
          <a:srcRect t="7804"/>
          <a:stretch/>
        </p:blipFill>
        <p:spPr>
          <a:xfrm>
            <a:off x="1322955" y="483978"/>
            <a:ext cx="6488334" cy="2422704"/>
          </a:xfrm>
          <a:prstGeom prst="rect">
            <a:avLst/>
          </a:prstGeom>
        </p:spPr>
      </p:pic>
    </p:spTree>
    <p:extLst>
      <p:ext uri="{BB962C8B-B14F-4D97-AF65-F5344CB8AC3E}">
        <p14:creationId xmlns:p14="http://schemas.microsoft.com/office/powerpoint/2010/main" val="640814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lumMod val="75000"/>
              </a:schemeClr>
            </a:gs>
            <a:gs pos="40000">
              <a:schemeClr val="bg2">
                <a:lumMod val="50000"/>
              </a:schemeClr>
            </a:gs>
            <a:gs pos="67180">
              <a:schemeClr val="bg2">
                <a:lumMod val="50000"/>
              </a:schemeClr>
            </a:gs>
            <a:gs pos="100000">
              <a:schemeClr val="bg2">
                <a:lumMod val="9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725261-C90C-4FD3-A909-3A7E7889EDC6}"/>
              </a:ext>
            </a:extLst>
          </p:cNvPr>
          <p:cNvSpPr>
            <a:spLocks noGrp="1"/>
          </p:cNvSpPr>
          <p:nvPr>
            <p:ph type="title"/>
          </p:nvPr>
        </p:nvSpPr>
        <p:spPr/>
        <p:txBody>
          <a:bodyPr vert="horz" lIns="91440" tIns="45720" rIns="91440" bIns="45720" rtlCol="0" anchor="b">
            <a:normAutofit fontScale="90000"/>
          </a:bodyPr>
          <a:lstStyle/>
          <a:p>
            <a:pPr defTabSz="457200">
              <a:lnSpc>
                <a:spcPct val="90000"/>
              </a:lnSpc>
            </a:pPr>
            <a:r>
              <a:rPr lang="nb-NO" sz="2600" dirty="0">
                <a:cs typeface="+mn-cs"/>
              </a:rPr>
              <a:t>Velkommen til</a:t>
            </a:r>
            <a:br>
              <a:rPr lang="nb-NO" sz="2600" dirty="0">
                <a:cs typeface="+mn-cs"/>
              </a:rPr>
            </a:br>
            <a:r>
              <a:rPr lang="nb-NO" sz="2600" dirty="0">
                <a:cs typeface="+mn-cs"/>
              </a:rPr>
              <a:t>ravnene i nærområde </a:t>
            </a:r>
            <a:r>
              <a:rPr lang="nb-NO" sz="2600" dirty="0" err="1">
                <a:cs typeface="+mn-cs"/>
              </a:rPr>
              <a:t>slettebakken</a:t>
            </a:r>
            <a:r>
              <a:rPr lang="nb-NO" sz="2600" dirty="0">
                <a:cs typeface="+mn-cs"/>
              </a:rPr>
              <a:t> </a:t>
            </a:r>
            <a:br>
              <a:rPr lang="en-US" sz="2600" dirty="0">
                <a:cs typeface="+mn-cs"/>
              </a:rPr>
            </a:br>
            <a:endParaRPr lang="en-US" sz="2600" dirty="0"/>
          </a:p>
        </p:txBody>
      </p:sp>
      <p:sp>
        <p:nvSpPr>
          <p:cNvPr id="3" name="Plassholder for tekst 2">
            <a:extLst>
              <a:ext uri="{FF2B5EF4-FFF2-40B4-BE49-F238E27FC236}">
                <a16:creationId xmlns:a16="http://schemas.microsoft.com/office/drawing/2014/main" id="{A40B853C-1FAE-4464-A52D-B747EE2AF52F}"/>
              </a:ext>
            </a:extLst>
          </p:cNvPr>
          <p:cNvSpPr>
            <a:spLocks noGrp="1"/>
          </p:cNvSpPr>
          <p:nvPr>
            <p:ph type="body" idx="1"/>
          </p:nvPr>
        </p:nvSpPr>
        <p:spPr/>
        <p:txBody>
          <a:bodyPr vert="horz" lIns="91440" tIns="45720" rIns="91440" bIns="45720" rtlCol="0" anchor="t">
            <a:normAutofit/>
          </a:bodyPr>
          <a:lstStyle/>
          <a:p>
            <a:pPr defTabSz="457200">
              <a:spcAft>
                <a:spcPts val="600"/>
              </a:spcAft>
            </a:pPr>
            <a:r>
              <a:rPr lang="nb-NO" sz="2400" dirty="0"/>
              <a:t>Sammen skaper vi trygghet!</a:t>
            </a:r>
          </a:p>
        </p:txBody>
      </p:sp>
      <p:pic>
        <p:nvPicPr>
          <p:cNvPr id="8" name="Bilde 7">
            <a:extLst>
              <a:ext uri="{FF2B5EF4-FFF2-40B4-BE49-F238E27FC236}">
                <a16:creationId xmlns:a16="http://schemas.microsoft.com/office/drawing/2014/main" id="{95541F49-6690-4877-B557-39A51631B85B}"/>
              </a:ext>
            </a:extLst>
          </p:cNvPr>
          <p:cNvPicPr>
            <a:picLocks noChangeAspect="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512378" y="4267142"/>
            <a:ext cx="1036498" cy="661628"/>
          </a:xfrm>
          <a:prstGeom prst="rect">
            <a:avLst/>
          </a:prstGeom>
        </p:spPr>
      </p:pic>
      <p:pic>
        <p:nvPicPr>
          <p:cNvPr id="10" name="Bilde 9">
            <a:extLst>
              <a:ext uri="{FF2B5EF4-FFF2-40B4-BE49-F238E27FC236}">
                <a16:creationId xmlns:a16="http://schemas.microsoft.com/office/drawing/2014/main" id="{DF482A5D-B66C-4AAA-BDE3-F538E9FC54F8}"/>
              </a:ext>
            </a:extLst>
          </p:cNvPr>
          <p:cNvPicPr>
            <a:picLocks noChangeAspect="1"/>
          </p:cNvPicPr>
          <p:nvPr/>
        </p:nvPicPr>
        <p:blipFill>
          <a:blip r:embed="rId3">
            <a:duotone>
              <a:schemeClr val="bg2">
                <a:shade val="45000"/>
                <a:satMod val="135000"/>
              </a:schemeClr>
              <a:prstClr val="white"/>
            </a:duotone>
          </a:blip>
          <a:stretch>
            <a:fillRect/>
          </a:stretch>
        </p:blipFill>
        <p:spPr>
          <a:xfrm>
            <a:off x="6839736" y="1487118"/>
            <a:ext cx="1089697" cy="693588"/>
          </a:xfrm>
          <a:prstGeom prst="rect">
            <a:avLst/>
          </a:prstGeom>
        </p:spPr>
      </p:pic>
      <p:pic>
        <p:nvPicPr>
          <p:cNvPr id="11" name="Bilde 10">
            <a:extLst>
              <a:ext uri="{FF2B5EF4-FFF2-40B4-BE49-F238E27FC236}">
                <a16:creationId xmlns:a16="http://schemas.microsoft.com/office/drawing/2014/main" id="{592970BF-CBCB-4961-B8D0-7769551E38B2}"/>
              </a:ext>
            </a:extLst>
          </p:cNvPr>
          <p:cNvPicPr>
            <a:picLocks noChangeAspect="1"/>
          </p:cNvPicPr>
          <p:nvPr/>
        </p:nvPicPr>
        <p:blipFill>
          <a:blip r:embed="rId3">
            <a:duotone>
              <a:prstClr val="black"/>
              <a:schemeClr val="accent1">
                <a:tint val="45000"/>
                <a:satMod val="400000"/>
              </a:schemeClr>
            </a:duotone>
          </a:blip>
          <a:stretch>
            <a:fillRect/>
          </a:stretch>
        </p:blipFill>
        <p:spPr>
          <a:xfrm>
            <a:off x="7653988" y="317989"/>
            <a:ext cx="973958" cy="619921"/>
          </a:xfrm>
          <a:prstGeom prst="rect">
            <a:avLst/>
          </a:prstGeom>
        </p:spPr>
      </p:pic>
      <p:pic>
        <p:nvPicPr>
          <p:cNvPr id="12" name="Bilde 11">
            <a:extLst>
              <a:ext uri="{FF2B5EF4-FFF2-40B4-BE49-F238E27FC236}">
                <a16:creationId xmlns:a16="http://schemas.microsoft.com/office/drawing/2014/main" id="{B46A6073-2F6A-4610-AB8F-3A0C8485EF54}"/>
              </a:ext>
            </a:extLst>
          </p:cNvPr>
          <p:cNvPicPr>
            <a:picLocks noChangeAspect="1"/>
          </p:cNvPicPr>
          <p:nvPr/>
        </p:nvPicPr>
        <p:blipFill>
          <a:blip r:embed="rId3"/>
          <a:stretch>
            <a:fillRect/>
          </a:stretch>
        </p:blipFill>
        <p:spPr>
          <a:xfrm>
            <a:off x="2940223" y="817018"/>
            <a:ext cx="1681603" cy="1070334"/>
          </a:xfrm>
          <a:prstGeom prst="rect">
            <a:avLst/>
          </a:prstGeom>
        </p:spPr>
      </p:pic>
      <p:pic>
        <p:nvPicPr>
          <p:cNvPr id="17" name="Bilde 16">
            <a:extLst>
              <a:ext uri="{FF2B5EF4-FFF2-40B4-BE49-F238E27FC236}">
                <a16:creationId xmlns:a16="http://schemas.microsoft.com/office/drawing/2014/main" id="{0CADBBCC-F174-4B49-9DAD-41AF5AF617CC}"/>
              </a:ext>
            </a:extLst>
          </p:cNvPr>
          <p:cNvPicPr>
            <a:picLocks noChangeAspect="1"/>
          </p:cNvPicPr>
          <p:nvPr/>
        </p:nvPicPr>
        <p:blipFill>
          <a:blip r:embed="rId3">
            <a:duotone>
              <a:prstClr val="black"/>
              <a:schemeClr val="accent1">
                <a:tint val="45000"/>
                <a:satMod val="400000"/>
              </a:schemeClr>
            </a:duotone>
          </a:blip>
          <a:stretch>
            <a:fillRect/>
          </a:stretch>
        </p:blipFill>
        <p:spPr>
          <a:xfrm>
            <a:off x="619203" y="507057"/>
            <a:ext cx="1329551" cy="846255"/>
          </a:xfrm>
          <a:prstGeom prst="rect">
            <a:avLst/>
          </a:prstGeom>
        </p:spPr>
      </p:pic>
    </p:spTree>
    <p:extLst>
      <p:ext uri="{BB962C8B-B14F-4D97-AF65-F5344CB8AC3E}">
        <p14:creationId xmlns:p14="http://schemas.microsoft.com/office/powerpoint/2010/main" val="711273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39BCFD19-7B11-4F17-ABB8-9E593DC3C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022" y="178363"/>
            <a:ext cx="8791956" cy="4788361"/>
          </a:xfrm>
          <a:prstGeom prst="rect">
            <a:avLst/>
          </a:prstGeom>
          <a:solidFill>
            <a:schemeClr val="bg2"/>
          </a:solidFill>
          <a:ln w="6350" cap="flat" cmpd="sng" algn="ctr">
            <a:noFill/>
            <a:prstDash val="solid"/>
          </a:ln>
          <a:effectLst>
            <a:softEdge rad="0"/>
          </a:effectLst>
        </p:spPr>
      </p:sp>
      <p:sp>
        <p:nvSpPr>
          <p:cNvPr id="61" name="Rectangle 60">
            <a:extLst>
              <a:ext uri="{FF2B5EF4-FFF2-40B4-BE49-F238E27FC236}">
                <a16:creationId xmlns:a16="http://schemas.microsoft.com/office/drawing/2014/main" id="{AB348E4B-1B9B-4FDE-8194-31E8D78F1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 y="281264"/>
            <a:ext cx="8586216" cy="4582558"/>
          </a:xfrm>
          <a:prstGeom prst="rect">
            <a:avLst/>
          </a:prstGeom>
          <a:noFill/>
          <a:ln w="6350" cap="sq" cmpd="sng" algn="ctr">
            <a:solidFill>
              <a:schemeClr val="tx1">
                <a:lumMod val="75000"/>
                <a:lumOff val="25000"/>
              </a:schemeClr>
            </a:solidFill>
            <a:prstDash val="solid"/>
            <a:miter lim="800000"/>
          </a:ln>
          <a:effectLst/>
        </p:spPr>
      </p:sp>
      <p:sp>
        <p:nvSpPr>
          <p:cNvPr id="63" name="Rectangle 62">
            <a:extLst>
              <a:ext uri="{FF2B5EF4-FFF2-40B4-BE49-F238E27FC236}">
                <a16:creationId xmlns:a16="http://schemas.microsoft.com/office/drawing/2014/main" id="{AD593157-FECE-41C3-A708-B3FF24C32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50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1564B2D6-596E-4B07-B479-AD096349A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0305" y="178363"/>
            <a:ext cx="6517672" cy="4788361"/>
          </a:xfrm>
          <a:prstGeom prst="rect">
            <a:avLst/>
          </a:prstGeom>
          <a:solidFill>
            <a:schemeClr val="bg2"/>
          </a:solidFill>
          <a:ln w="6350" cap="flat" cmpd="sng" algn="ctr">
            <a:noFill/>
            <a:prstDash val="solid"/>
          </a:ln>
          <a:effectLst>
            <a:softEdge rad="0"/>
          </a:effectLst>
        </p:spPr>
      </p:sp>
      <p:sp>
        <p:nvSpPr>
          <p:cNvPr id="67" name="Rectangle 66">
            <a:extLst>
              <a:ext uri="{FF2B5EF4-FFF2-40B4-BE49-F238E27FC236}">
                <a16:creationId xmlns:a16="http://schemas.microsoft.com/office/drawing/2014/main" id="{892946BF-87EB-4168-94AF-8C3991D3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6030" y="281264"/>
            <a:ext cx="6329077" cy="4582558"/>
          </a:xfrm>
          <a:prstGeom prst="rect">
            <a:avLst/>
          </a:prstGeom>
          <a:noFill/>
          <a:ln w="6350" cap="sq" cmpd="sng" algn="ctr">
            <a:solidFill>
              <a:schemeClr val="tx1">
                <a:lumMod val="75000"/>
                <a:lumOff val="25000"/>
              </a:schemeClr>
            </a:solidFill>
            <a:prstDash val="solid"/>
            <a:miter lim="800000"/>
          </a:ln>
          <a:effectLst/>
        </p:spPr>
      </p:sp>
      <p:sp>
        <p:nvSpPr>
          <p:cNvPr id="2" name="Tittel 1">
            <a:extLst>
              <a:ext uri="{FF2B5EF4-FFF2-40B4-BE49-F238E27FC236}">
                <a16:creationId xmlns:a16="http://schemas.microsoft.com/office/drawing/2014/main" id="{1737A3FE-93C4-44FF-98C5-9FFA628795BF}"/>
              </a:ext>
            </a:extLst>
          </p:cNvPr>
          <p:cNvSpPr>
            <a:spLocks noGrp="1"/>
          </p:cNvSpPr>
          <p:nvPr>
            <p:ph type="title"/>
          </p:nvPr>
        </p:nvSpPr>
        <p:spPr>
          <a:xfrm>
            <a:off x="2714625" y="482094"/>
            <a:ext cx="5629275" cy="610725"/>
          </a:xfrm>
        </p:spPr>
        <p:txBody>
          <a:bodyPr vert="horz" lIns="91440" tIns="45720" rIns="91440" bIns="45720" rtlCol="0" anchor="ctr">
            <a:normAutofit fontScale="90000"/>
          </a:bodyPr>
          <a:lstStyle/>
          <a:p>
            <a:pPr defTabSz="914400"/>
            <a:r>
              <a:rPr lang="nb-NO" sz="4800" dirty="0">
                <a:solidFill>
                  <a:schemeClr val="tx1">
                    <a:lumMod val="85000"/>
                    <a:lumOff val="15000"/>
                  </a:schemeClr>
                </a:solidFill>
              </a:rPr>
              <a:t>Hvorfor ravnere? </a:t>
            </a:r>
          </a:p>
        </p:txBody>
      </p:sp>
      <p:sp>
        <p:nvSpPr>
          <p:cNvPr id="69" name="Round Single Corner Rectangle 4">
            <a:extLst>
              <a:ext uri="{FF2B5EF4-FFF2-40B4-BE49-F238E27FC236}">
                <a16:creationId xmlns:a16="http://schemas.microsoft.com/office/drawing/2014/main" id="{7E3336C3-87A1-4335-8A75-5755AF424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58801" y="383481"/>
            <a:ext cx="1919808" cy="1023656"/>
          </a:xfrm>
          <a:prstGeom prst="round1Rect">
            <a:avLst>
              <a:gd name="adj" fmla="val 0"/>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rtlCol="0" anchor="ctr"/>
          <a:lstStyle/>
          <a:p>
            <a:pPr algn="ctr"/>
            <a:endParaRPr lang="en-US"/>
          </a:p>
        </p:txBody>
      </p:sp>
      <p:pic>
        <p:nvPicPr>
          <p:cNvPr id="12" name="Bilde 11">
            <a:extLst>
              <a:ext uri="{FF2B5EF4-FFF2-40B4-BE49-F238E27FC236}">
                <a16:creationId xmlns:a16="http://schemas.microsoft.com/office/drawing/2014/main" id="{3DE3136B-3922-49B7-8358-305AD99AC1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522" y="507216"/>
            <a:ext cx="559852" cy="763965"/>
          </a:xfrm>
          <a:prstGeom prst="rect">
            <a:avLst/>
          </a:prstGeom>
        </p:spPr>
      </p:pic>
      <p:sp>
        <p:nvSpPr>
          <p:cNvPr id="71" name="Round Single Corner Rectangle 29">
            <a:extLst>
              <a:ext uri="{FF2B5EF4-FFF2-40B4-BE49-F238E27FC236}">
                <a16:creationId xmlns:a16="http://schemas.microsoft.com/office/drawing/2014/main" id="{57936B31-7004-4A8F-9EEF-CCD0D6ABE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58801" y="1527824"/>
            <a:ext cx="1919808" cy="1023656"/>
          </a:xfrm>
          <a:prstGeom prst="round1Rect">
            <a:avLst>
              <a:gd name="adj" fmla="val 0"/>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rtlCol="0" anchor="ctr"/>
          <a:lstStyle/>
          <a:p>
            <a:pPr algn="ctr"/>
            <a:endParaRPr lang="en-US"/>
          </a:p>
        </p:txBody>
      </p:sp>
      <p:pic>
        <p:nvPicPr>
          <p:cNvPr id="8" name="Plassholder for bilde 7" descr="Et bilde som inneholder kart&#10;&#10;Automatisk generert beskrivelse">
            <a:extLst>
              <a:ext uri="{FF2B5EF4-FFF2-40B4-BE49-F238E27FC236}">
                <a16:creationId xmlns:a16="http://schemas.microsoft.com/office/drawing/2014/main" id="{A0006FA2-E694-4C1E-9D97-3A9C59D59B95}"/>
              </a:ext>
            </a:extLst>
          </p:cNvPr>
          <p:cNvPicPr>
            <a:picLocks noGrp="1" noChangeAspect="1"/>
          </p:cNvPicPr>
          <p:nvPr>
            <p:ph type="pic" idx="1"/>
          </p:nvPr>
        </p:nvPicPr>
        <p:blipFill>
          <a:blip r:embed="rId4">
            <a:extLst>
              <a:ext uri="{28A0092B-C50C-407E-A947-70E740481C1C}">
                <a14:useLocalDpi xmlns:a14="http://schemas.microsoft.com/office/drawing/2010/main" val="0"/>
              </a:ext>
            </a:extLst>
          </a:blip>
          <a:srcRect t="19092" b="19092"/>
          <a:stretch>
            <a:fillRect/>
          </a:stretch>
        </p:blipFill>
        <p:spPr>
          <a:xfrm>
            <a:off x="806089" y="1651559"/>
            <a:ext cx="1020717" cy="763965"/>
          </a:xfrm>
          <a:prstGeom prst="rect">
            <a:avLst/>
          </a:prstGeom>
        </p:spPr>
      </p:pic>
      <p:sp>
        <p:nvSpPr>
          <p:cNvPr id="73" name="Round Single Corner Rectangle 31">
            <a:extLst>
              <a:ext uri="{FF2B5EF4-FFF2-40B4-BE49-F238E27FC236}">
                <a16:creationId xmlns:a16="http://schemas.microsoft.com/office/drawing/2014/main" id="{BC2BF3C2-9A33-48CB-BA13-BDE0549394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58801" y="2672166"/>
            <a:ext cx="1919808" cy="1023656"/>
          </a:xfrm>
          <a:prstGeom prst="round1Rect">
            <a:avLst>
              <a:gd name="adj" fmla="val 0"/>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rtlCol="0" anchor="ctr"/>
          <a:lstStyle/>
          <a:p>
            <a:pPr algn="ctr"/>
            <a:endParaRPr lang="en-US"/>
          </a:p>
        </p:txBody>
      </p:sp>
      <p:pic>
        <p:nvPicPr>
          <p:cNvPr id="14" name="Bilde 13">
            <a:extLst>
              <a:ext uri="{FF2B5EF4-FFF2-40B4-BE49-F238E27FC236}">
                <a16:creationId xmlns:a16="http://schemas.microsoft.com/office/drawing/2014/main" id="{D7ABAED7-8C35-4CA2-9341-49199C7899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2692" y="2795901"/>
            <a:ext cx="1187511" cy="763966"/>
          </a:xfrm>
          <a:prstGeom prst="rect">
            <a:avLst/>
          </a:prstGeom>
        </p:spPr>
      </p:pic>
      <p:sp>
        <p:nvSpPr>
          <p:cNvPr id="75" name="Round Single Corner Rectangle 33">
            <a:extLst>
              <a:ext uri="{FF2B5EF4-FFF2-40B4-BE49-F238E27FC236}">
                <a16:creationId xmlns:a16="http://schemas.microsoft.com/office/drawing/2014/main" id="{EB8FEFE1-712C-4FE8-A029-36850F7CD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58801" y="3816509"/>
            <a:ext cx="1919808" cy="1023655"/>
          </a:xfrm>
          <a:prstGeom prst="round1Rect">
            <a:avLst>
              <a:gd name="adj" fmla="val 0"/>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rtlCol="0" anchor="ctr"/>
          <a:lstStyle/>
          <a:p>
            <a:pPr algn="ctr"/>
            <a:endParaRPr lang="en-US"/>
          </a:p>
        </p:txBody>
      </p:sp>
      <p:pic>
        <p:nvPicPr>
          <p:cNvPr id="4" name="Bilde 3" descr="Et bilde som inneholder tekst, utklipp&#10;&#10;Automatisk generert beskrivelse">
            <a:extLst>
              <a:ext uri="{FF2B5EF4-FFF2-40B4-BE49-F238E27FC236}">
                <a16:creationId xmlns:a16="http://schemas.microsoft.com/office/drawing/2014/main" id="{8F5C5DA1-0ADB-4596-9DA6-50F0D58D7912}"/>
              </a:ext>
            </a:extLst>
          </p:cNvPr>
          <p:cNvPicPr>
            <a:picLocks noChangeAspect="1"/>
          </p:cNvPicPr>
          <p:nvPr/>
        </p:nvPicPr>
        <p:blipFill>
          <a:blip r:embed="rId6"/>
          <a:stretch>
            <a:fillRect/>
          </a:stretch>
        </p:blipFill>
        <p:spPr>
          <a:xfrm>
            <a:off x="592311" y="3940244"/>
            <a:ext cx="1448274" cy="763965"/>
          </a:xfrm>
          <a:prstGeom prst="rect">
            <a:avLst/>
          </a:prstGeom>
        </p:spPr>
      </p:pic>
      <p:sp>
        <p:nvSpPr>
          <p:cNvPr id="3" name="Plassholder for innhold 2">
            <a:extLst>
              <a:ext uri="{FF2B5EF4-FFF2-40B4-BE49-F238E27FC236}">
                <a16:creationId xmlns:a16="http://schemas.microsoft.com/office/drawing/2014/main" id="{E51CBEDD-B7E5-4EAE-A2DE-D9E323116D06}"/>
              </a:ext>
            </a:extLst>
          </p:cNvPr>
          <p:cNvSpPr>
            <a:spLocks noGrp="1"/>
          </p:cNvSpPr>
          <p:nvPr>
            <p:ph type="body" sz="half" idx="2"/>
          </p:nvPr>
        </p:nvSpPr>
        <p:spPr>
          <a:xfrm>
            <a:off x="2714625" y="1271182"/>
            <a:ext cx="5837064" cy="3256496"/>
          </a:xfrm>
        </p:spPr>
        <p:txBody>
          <a:bodyPr vert="horz" lIns="91440" tIns="45720" rIns="91440" bIns="45720" rtlCol="0">
            <a:normAutofit fontScale="92500"/>
          </a:bodyPr>
          <a:lstStyle/>
          <a:p>
            <a:pPr marL="385865" lvl="1" indent="-182880" defTabSz="914400">
              <a:spcBef>
                <a:spcPts val="281"/>
              </a:spcBef>
              <a:buSzPct val="100000"/>
              <a:buFont typeface="Garamond" pitchFamily="18" charset="0"/>
              <a:buChar char="◦"/>
            </a:pPr>
            <a:r>
              <a:rPr lang="nb-NO" sz="1600" dirty="0"/>
              <a:t>Sammen kan vi skape trygghet</a:t>
            </a:r>
          </a:p>
          <a:p>
            <a:pPr marL="385865" lvl="1" indent="-182880" defTabSz="914400">
              <a:spcBef>
                <a:spcPts val="281"/>
              </a:spcBef>
              <a:buSzPct val="100000"/>
              <a:buFont typeface="Garamond" pitchFamily="18" charset="0"/>
              <a:buChar char="◦"/>
            </a:pPr>
            <a:r>
              <a:rPr lang="nb-NO" sz="1600" dirty="0"/>
              <a:t>Synlige voksne</a:t>
            </a:r>
          </a:p>
          <a:p>
            <a:pPr marL="385865" lvl="1" indent="-182880" defTabSz="914400">
              <a:spcBef>
                <a:spcPts val="281"/>
              </a:spcBef>
              <a:buSzPct val="100000"/>
              <a:buFont typeface="Garamond" pitchFamily="18" charset="0"/>
              <a:buChar char="◦"/>
            </a:pPr>
            <a:r>
              <a:rPr lang="nb-NO" sz="1600" dirty="0"/>
              <a:t>Bygge nærvær</a:t>
            </a:r>
          </a:p>
          <a:p>
            <a:pPr marL="385865" lvl="1" indent="-182880" defTabSz="914400">
              <a:spcBef>
                <a:spcPts val="281"/>
              </a:spcBef>
              <a:buSzPct val="100000"/>
              <a:buFont typeface="Garamond" pitchFamily="18" charset="0"/>
              <a:buChar char="◦"/>
            </a:pPr>
            <a:r>
              <a:rPr lang="nb-NO" sz="1600" dirty="0"/>
              <a:t>Ønsker mer aktive foreldre</a:t>
            </a:r>
          </a:p>
          <a:p>
            <a:pPr marL="385865" lvl="1" indent="-182880" defTabSz="914400">
              <a:spcBef>
                <a:spcPts val="281"/>
              </a:spcBef>
              <a:buSzPct val="100000"/>
              <a:buFont typeface="Garamond" pitchFamily="18" charset="0"/>
              <a:buChar char="◦"/>
            </a:pPr>
            <a:r>
              <a:rPr lang="nb-NO" sz="1600" dirty="0"/>
              <a:t>Lokalt felles foreldrenettverk</a:t>
            </a:r>
          </a:p>
          <a:p>
            <a:pPr marL="385865" lvl="1" indent="-182880" defTabSz="914400">
              <a:spcBef>
                <a:spcPts val="281"/>
              </a:spcBef>
              <a:buSzPct val="100000"/>
              <a:buFont typeface="Garamond" pitchFamily="18" charset="0"/>
              <a:buChar char="◦"/>
            </a:pPr>
            <a:r>
              <a:rPr lang="nb-NO" sz="1600" dirty="0"/>
              <a:t>Foreldre vite hva som skjer i nærområde</a:t>
            </a:r>
          </a:p>
          <a:p>
            <a:pPr marL="385865" lvl="1" indent="-182880" defTabSz="914400">
              <a:spcBef>
                <a:spcPts val="281"/>
              </a:spcBef>
              <a:buSzPct val="100000"/>
              <a:buFont typeface="Garamond" pitchFamily="18" charset="0"/>
              <a:buChar char="◦"/>
            </a:pPr>
            <a:r>
              <a:rPr lang="nb-NO" sz="1600" dirty="0"/>
              <a:t>Treffes på tvers av skolegrenser og nærmiljø</a:t>
            </a:r>
          </a:p>
          <a:p>
            <a:pPr marL="385865" lvl="1" indent="-182880" defTabSz="914400">
              <a:spcBef>
                <a:spcPts val="281"/>
              </a:spcBef>
              <a:buSzPct val="100000"/>
              <a:buFont typeface="Garamond" pitchFamily="18" charset="0"/>
              <a:buChar char="◦"/>
            </a:pPr>
            <a:r>
              <a:rPr lang="nb-NO" sz="1600" dirty="0"/>
              <a:t>Påstander: </a:t>
            </a:r>
          </a:p>
          <a:p>
            <a:pPr marL="728765" lvl="2" indent="-182880" defTabSz="914400">
              <a:spcBef>
                <a:spcPts val="281"/>
              </a:spcBef>
              <a:buSzPct val="100000"/>
              <a:buFont typeface="Garamond" pitchFamily="18" charset="0"/>
              <a:buChar char="◦"/>
            </a:pPr>
            <a:r>
              <a:rPr lang="nb-NO" sz="1450" dirty="0"/>
              <a:t>Foreldre mindre på banen – da de unge blir tenåringer?</a:t>
            </a:r>
          </a:p>
          <a:p>
            <a:pPr marL="728765" lvl="2" indent="-182880" defTabSz="914400">
              <a:spcBef>
                <a:spcPts val="281"/>
              </a:spcBef>
              <a:buSzPct val="100000"/>
              <a:buFont typeface="Garamond" pitchFamily="18" charset="0"/>
              <a:buChar char="◦"/>
            </a:pPr>
            <a:r>
              <a:rPr lang="nb-NO" sz="1450" dirty="0"/>
              <a:t>Flere synes det er kjekkere å gå i et større område – enn rundt egen grend</a:t>
            </a:r>
          </a:p>
          <a:p>
            <a:pPr marL="160020" lvl="1" indent="-182880" defTabSz="914400">
              <a:spcBef>
                <a:spcPts val="281"/>
              </a:spcBef>
              <a:buSzPct val="100000"/>
              <a:buFont typeface="Garamond" pitchFamily="18" charset="0"/>
              <a:buChar char="◦"/>
            </a:pPr>
            <a:endParaRPr lang="nb-NO" sz="1600" dirty="0"/>
          </a:p>
          <a:p>
            <a:pPr marL="160020" lvl="1" indent="-182880" defTabSz="914400">
              <a:spcBef>
                <a:spcPts val="281"/>
              </a:spcBef>
              <a:buSzPct val="100000"/>
              <a:buFont typeface="Garamond" pitchFamily="18" charset="0"/>
              <a:buChar char="◦"/>
            </a:pPr>
            <a:r>
              <a:rPr lang="nb-NO" sz="1600" dirty="0"/>
              <a:t>Ungdommene beveger seg mobilt og digitalt i bydel, byområde og i byen</a:t>
            </a:r>
          </a:p>
          <a:p>
            <a:pPr indent="-182880" defTabSz="914400">
              <a:lnSpc>
                <a:spcPct val="100000"/>
              </a:lnSpc>
              <a:buFont typeface="Garamond" pitchFamily="18" charset="0"/>
              <a:buChar char="◦"/>
            </a:pPr>
            <a:endParaRPr lang="en-US" dirty="0"/>
          </a:p>
        </p:txBody>
      </p:sp>
    </p:spTree>
    <p:extLst>
      <p:ext uri="{BB962C8B-B14F-4D97-AF65-F5344CB8AC3E}">
        <p14:creationId xmlns:p14="http://schemas.microsoft.com/office/powerpoint/2010/main" val="3277045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1FC8893-3691-43F8-9954-A0C84F10A819}"/>
              </a:ext>
            </a:extLst>
          </p:cNvPr>
          <p:cNvSpPr>
            <a:spLocks noGrp="1"/>
          </p:cNvSpPr>
          <p:nvPr>
            <p:ph type="title"/>
          </p:nvPr>
        </p:nvSpPr>
        <p:spPr>
          <a:xfrm>
            <a:off x="1659106" y="67466"/>
            <a:ext cx="5825788" cy="728062"/>
          </a:xfrm>
        </p:spPr>
        <p:txBody>
          <a:bodyPr>
            <a:normAutofit/>
          </a:bodyPr>
          <a:lstStyle/>
          <a:p>
            <a:r>
              <a:rPr lang="nb-NO" dirty="0"/>
              <a:t>Hvordan skal natteravnene opptre?</a:t>
            </a:r>
          </a:p>
        </p:txBody>
      </p:sp>
      <p:graphicFrame>
        <p:nvGraphicFramePr>
          <p:cNvPr id="9" name="Plassholder for innhold 6">
            <a:extLst>
              <a:ext uri="{FF2B5EF4-FFF2-40B4-BE49-F238E27FC236}">
                <a16:creationId xmlns:a16="http://schemas.microsoft.com/office/drawing/2014/main" id="{0E08FDA5-7697-43F8-A1A0-34AD8A2D6590}"/>
              </a:ext>
            </a:extLst>
          </p:cNvPr>
          <p:cNvGraphicFramePr>
            <a:graphicFrameLocks noGrp="1"/>
          </p:cNvGraphicFramePr>
          <p:nvPr>
            <p:ph idx="1"/>
            <p:extLst>
              <p:ext uri="{D42A27DB-BD31-4B8C-83A1-F6EECF244321}">
                <p14:modId xmlns:p14="http://schemas.microsoft.com/office/powerpoint/2010/main" val="4013420676"/>
              </p:ext>
            </p:extLst>
          </p:nvPr>
        </p:nvGraphicFramePr>
        <p:xfrm>
          <a:off x="192024" y="630936"/>
          <a:ext cx="8595454" cy="4078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Bilde 6">
            <a:extLst>
              <a:ext uri="{FF2B5EF4-FFF2-40B4-BE49-F238E27FC236}">
                <a16:creationId xmlns:a16="http://schemas.microsoft.com/office/drawing/2014/main" id="{AE65E6EA-0AE9-4A08-94B9-B33040C8EF8F}"/>
              </a:ext>
            </a:extLst>
          </p:cNvPr>
          <p:cNvPicPr>
            <a:picLocks noChangeAspect="1"/>
          </p:cNvPicPr>
          <p:nvPr/>
        </p:nvPicPr>
        <p:blipFill>
          <a:blip r:embed="rId8" cstate="print">
            <a:lum bright="70000" contrast="-70000"/>
            <a:extLst>
              <a:ext uri="{BEBA8EAE-BF5A-486C-A8C5-ECC9F3942E4B}">
                <a14:imgProps xmlns:a14="http://schemas.microsoft.com/office/drawing/2010/main">
                  <a14:imgLayer r:embed="rId9">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931152" y="3839370"/>
            <a:ext cx="1362456" cy="869696"/>
          </a:xfrm>
          <a:prstGeom prst="rect">
            <a:avLst/>
          </a:prstGeom>
        </p:spPr>
      </p:pic>
    </p:spTree>
    <p:extLst>
      <p:ext uri="{BB962C8B-B14F-4D97-AF65-F5344CB8AC3E}">
        <p14:creationId xmlns:p14="http://schemas.microsoft.com/office/powerpoint/2010/main" val="2418296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tel 10">
            <a:extLst>
              <a:ext uri="{FF2B5EF4-FFF2-40B4-BE49-F238E27FC236}">
                <a16:creationId xmlns:a16="http://schemas.microsoft.com/office/drawing/2014/main" id="{9AA774D7-81AF-442D-A7BB-1E1AA99A14B6}"/>
              </a:ext>
            </a:extLst>
          </p:cNvPr>
          <p:cNvSpPr>
            <a:spLocks noGrp="1"/>
          </p:cNvSpPr>
          <p:nvPr>
            <p:ph type="title"/>
          </p:nvPr>
        </p:nvSpPr>
        <p:spPr>
          <a:xfrm>
            <a:off x="3257565" y="255747"/>
            <a:ext cx="4065880" cy="972452"/>
          </a:xfrm>
        </p:spPr>
        <p:txBody>
          <a:bodyPr vert="horz" lIns="68601" tIns="34301" rIns="68601" bIns="34301" rtlCol="0" anchor="ctr">
            <a:normAutofit/>
          </a:bodyPr>
          <a:lstStyle/>
          <a:p>
            <a:r>
              <a:rPr lang="nb-NO" dirty="0"/>
              <a:t>Praktisk informasjon</a:t>
            </a:r>
          </a:p>
        </p:txBody>
      </p:sp>
      <p:sp>
        <p:nvSpPr>
          <p:cNvPr id="80" name="Rectangle 73">
            <a:extLst>
              <a:ext uri="{FF2B5EF4-FFF2-40B4-BE49-F238E27FC236}">
                <a16:creationId xmlns:a16="http://schemas.microsoft.com/office/drawing/2014/main" id="{E163DBC4-50A1-4721-A831-34AA3E26B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3547" y="603547"/>
            <a:ext cx="1380046" cy="1838511"/>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983" eaLnBrk="0" fontAlgn="base" hangingPunct="0">
              <a:spcBef>
                <a:spcPct val="0"/>
              </a:spcBef>
              <a:spcAft>
                <a:spcPct val="0"/>
              </a:spcAft>
            </a:pPr>
            <a:endParaRPr lang="en-US">
              <a:solidFill>
                <a:prstClr val="white"/>
              </a:solidFill>
              <a:latin typeface="Calisto MT" panose="02040603050505030304"/>
            </a:endParaRPr>
          </a:p>
        </p:txBody>
      </p:sp>
      <p:pic>
        <p:nvPicPr>
          <p:cNvPr id="9" name="Plassholder for innhold 8">
            <a:extLst>
              <a:ext uri="{FF2B5EF4-FFF2-40B4-BE49-F238E27FC236}">
                <a16:creationId xmlns:a16="http://schemas.microsoft.com/office/drawing/2014/main" id="{9A31737D-CF58-4B34-BB81-785E744AA96E}"/>
              </a:ext>
            </a:extLst>
          </p:cNvPr>
          <p:cNvPicPr>
            <a:picLocks noGrp="1" noChangeAspect="1"/>
          </p:cNvPicPr>
          <p:nvPr>
            <p:ph sz="half" idx="1"/>
          </p:nvPr>
        </p:nvPicPr>
        <p:blipFill rotWithShape="1">
          <a:blip r:embed="rId2"/>
          <a:srcRect l="3592" r="6247" b="-5"/>
          <a:stretch/>
        </p:blipFill>
        <p:spPr>
          <a:xfrm>
            <a:off x="1725446" y="1109235"/>
            <a:ext cx="1118570" cy="827132"/>
          </a:xfrm>
          <a:prstGeom prst="rect">
            <a:avLst/>
          </a:prstGeom>
        </p:spPr>
      </p:pic>
      <p:sp>
        <p:nvSpPr>
          <p:cNvPr id="81" name="Rectangle 75">
            <a:extLst>
              <a:ext uri="{FF2B5EF4-FFF2-40B4-BE49-F238E27FC236}">
                <a16:creationId xmlns:a16="http://schemas.microsoft.com/office/drawing/2014/main" id="{7D39C92E-9492-4FD4-AE0A-35C44313A9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3547" y="2705962"/>
            <a:ext cx="1380046" cy="1838511"/>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983" eaLnBrk="0" fontAlgn="base" hangingPunct="0">
              <a:spcBef>
                <a:spcPct val="0"/>
              </a:spcBef>
              <a:spcAft>
                <a:spcPct val="0"/>
              </a:spcAft>
            </a:pPr>
            <a:endParaRPr lang="en-US">
              <a:solidFill>
                <a:prstClr val="white"/>
              </a:solidFill>
              <a:latin typeface="Calisto MT" panose="02040603050505030304"/>
            </a:endParaRPr>
          </a:p>
        </p:txBody>
      </p:sp>
      <p:pic>
        <p:nvPicPr>
          <p:cNvPr id="10" name="Bilde 9">
            <a:extLst>
              <a:ext uri="{FF2B5EF4-FFF2-40B4-BE49-F238E27FC236}">
                <a16:creationId xmlns:a16="http://schemas.microsoft.com/office/drawing/2014/main" id="{5F9A8D9E-9889-4031-92D1-38F3E00B4320}"/>
              </a:ext>
            </a:extLst>
          </p:cNvPr>
          <p:cNvPicPr>
            <a:picLocks noChangeAspect="1"/>
          </p:cNvPicPr>
          <p:nvPr/>
        </p:nvPicPr>
        <p:blipFill rotWithShape="1">
          <a:blip r:embed="rId3"/>
          <a:srcRect l="13149" r="12908" b="2"/>
          <a:stretch/>
        </p:blipFill>
        <p:spPr>
          <a:xfrm>
            <a:off x="1725446" y="2940534"/>
            <a:ext cx="1116248" cy="1369368"/>
          </a:xfrm>
          <a:prstGeom prst="rect">
            <a:avLst/>
          </a:prstGeom>
        </p:spPr>
      </p:pic>
      <p:sp>
        <p:nvSpPr>
          <p:cNvPr id="12" name="Plassholder for innhold 11">
            <a:extLst>
              <a:ext uri="{FF2B5EF4-FFF2-40B4-BE49-F238E27FC236}">
                <a16:creationId xmlns:a16="http://schemas.microsoft.com/office/drawing/2014/main" id="{CF802893-D063-46E0-80CE-1D40142CD230}"/>
              </a:ext>
            </a:extLst>
          </p:cNvPr>
          <p:cNvSpPr>
            <a:spLocks noGrp="1"/>
          </p:cNvSpPr>
          <p:nvPr>
            <p:ph sz="half" idx="2"/>
          </p:nvPr>
        </p:nvSpPr>
        <p:spPr>
          <a:xfrm>
            <a:off x="3411790" y="1082516"/>
            <a:ext cx="4138664" cy="1166057"/>
          </a:xfrm>
          <a:solidFill>
            <a:schemeClr val="accent1">
              <a:lumMod val="20000"/>
              <a:lumOff val="80000"/>
            </a:schemeClr>
          </a:solidFill>
        </p:spPr>
        <p:txBody>
          <a:bodyPr vert="horz" lIns="68601" tIns="34301" rIns="68601" bIns="34301" rtlCol="0" anchor="t">
            <a:normAutofit/>
          </a:bodyPr>
          <a:lstStyle/>
          <a:p>
            <a:pPr>
              <a:lnSpc>
                <a:spcPct val="90000"/>
              </a:lnSpc>
              <a:buClr>
                <a:schemeClr val="bg2">
                  <a:lumMod val="75000"/>
                </a:schemeClr>
              </a:buClr>
              <a:buFont typeface="Wingdings" panose="05000000000000000000" pitchFamily="2" charset="2"/>
              <a:buChar char="Ø"/>
            </a:pPr>
            <a:r>
              <a:rPr lang="nb-NO" sz="1050" dirty="0">
                <a:solidFill>
                  <a:schemeClr val="bg1"/>
                </a:solidFill>
                <a:effectLst/>
              </a:rPr>
              <a:t>Dere deles inn i ravnegrupper på minimum tre personer </a:t>
            </a:r>
          </a:p>
          <a:p>
            <a:pPr>
              <a:lnSpc>
                <a:spcPct val="90000"/>
              </a:lnSpc>
              <a:buClr>
                <a:schemeClr val="bg2">
                  <a:lumMod val="75000"/>
                </a:schemeClr>
              </a:buClr>
              <a:buFont typeface="Wingdings" panose="05000000000000000000" pitchFamily="2" charset="2"/>
              <a:buChar char="Ø"/>
            </a:pPr>
            <a:r>
              <a:rPr lang="nb-NO" sz="1050" dirty="0">
                <a:solidFill>
                  <a:schemeClr val="bg1"/>
                </a:solidFill>
                <a:effectLst/>
              </a:rPr>
              <a:t>Oppmøte kl. 17.30 –  ravner til kl. 21.00.</a:t>
            </a:r>
          </a:p>
          <a:p>
            <a:pPr>
              <a:lnSpc>
                <a:spcPct val="90000"/>
              </a:lnSpc>
              <a:buClr>
                <a:schemeClr val="bg2">
                  <a:lumMod val="75000"/>
                </a:schemeClr>
              </a:buClr>
              <a:buFont typeface="Wingdings" panose="05000000000000000000" pitchFamily="2" charset="2"/>
              <a:buChar char="Ø"/>
            </a:pPr>
            <a:r>
              <a:rPr lang="nb-NO" sz="1050" dirty="0">
                <a:solidFill>
                  <a:schemeClr val="bg1"/>
                </a:solidFill>
                <a:effectLst/>
              </a:rPr>
              <a:t>Skifter rute </a:t>
            </a:r>
          </a:p>
          <a:p>
            <a:pPr>
              <a:lnSpc>
                <a:spcPct val="90000"/>
              </a:lnSpc>
              <a:buClr>
                <a:schemeClr val="bg2">
                  <a:lumMod val="75000"/>
                </a:schemeClr>
              </a:buClr>
              <a:buFont typeface="Wingdings" panose="05000000000000000000" pitchFamily="2" charset="2"/>
              <a:buChar char="Ø"/>
            </a:pPr>
            <a:r>
              <a:rPr lang="nb-NO" sz="1050" dirty="0">
                <a:solidFill>
                  <a:schemeClr val="bg1"/>
                </a:solidFill>
                <a:effectLst/>
              </a:rPr>
              <a:t>Kom gjerne innom ?  og ta en kort pause ved behov.</a:t>
            </a:r>
          </a:p>
          <a:p>
            <a:pPr marL="27682" indent="0">
              <a:lnSpc>
                <a:spcPct val="90000"/>
              </a:lnSpc>
              <a:buNone/>
            </a:pPr>
            <a:endParaRPr lang="nb-NO" sz="1050" dirty="0">
              <a:effectLst/>
            </a:endParaRPr>
          </a:p>
          <a:p>
            <a:pPr marL="27682" indent="0">
              <a:lnSpc>
                <a:spcPct val="90000"/>
              </a:lnSpc>
              <a:buNone/>
            </a:pPr>
            <a:endParaRPr lang="en-US" sz="750" dirty="0"/>
          </a:p>
          <a:p>
            <a:pPr>
              <a:lnSpc>
                <a:spcPct val="90000"/>
              </a:lnSpc>
            </a:pPr>
            <a:endParaRPr lang="en-US" sz="750" dirty="0"/>
          </a:p>
        </p:txBody>
      </p:sp>
      <p:sp>
        <p:nvSpPr>
          <p:cNvPr id="5" name="Plassholder for bunntekst 4">
            <a:extLst>
              <a:ext uri="{FF2B5EF4-FFF2-40B4-BE49-F238E27FC236}">
                <a16:creationId xmlns:a16="http://schemas.microsoft.com/office/drawing/2014/main" id="{3EBBE3DF-09C6-4671-9992-C1658F71E45C}"/>
              </a:ext>
            </a:extLst>
          </p:cNvPr>
          <p:cNvSpPr>
            <a:spLocks noGrp="1"/>
          </p:cNvSpPr>
          <p:nvPr>
            <p:ph type="ftr" sz="quarter" idx="11"/>
          </p:nvPr>
        </p:nvSpPr>
        <p:spPr>
          <a:xfrm>
            <a:off x="3404197" y="3580481"/>
            <a:ext cx="4153849" cy="1223976"/>
          </a:xfrm>
          <a:solidFill>
            <a:schemeClr val="accent6">
              <a:lumMod val="20000"/>
              <a:lumOff val="80000"/>
            </a:schemeClr>
          </a:solidFill>
          <a:ln>
            <a:solidFill>
              <a:schemeClr val="tx2">
                <a:lumMod val="10000"/>
              </a:schemeClr>
            </a:solidFill>
          </a:ln>
        </p:spPr>
        <p:txBody>
          <a:bodyPr vert="horz" lIns="68601" tIns="34301" rIns="68601" bIns="34301" rtlCol="0" anchor="ctr">
            <a:normAutofit/>
          </a:bodyPr>
          <a:lstStyle/>
          <a:p>
            <a:pPr defTabSz="342991" fontAlgn="base">
              <a:lnSpc>
                <a:spcPct val="90000"/>
              </a:lnSpc>
              <a:spcBef>
                <a:spcPct val="0"/>
              </a:spcBef>
              <a:spcAft>
                <a:spcPts val="450"/>
              </a:spcAft>
            </a:pPr>
            <a:br>
              <a:rPr lang="nb-NO" sz="900" dirty="0">
                <a:solidFill>
                  <a:prstClr val="white">
                    <a:lumMod val="95000"/>
                  </a:prstClr>
                </a:solidFill>
                <a:effectLst/>
                <a:latin typeface="Calisto MT" panose="02040603050505030304"/>
              </a:rPr>
            </a:br>
            <a:r>
              <a:rPr lang="nb-NO" sz="1050" b="1" dirty="0">
                <a:solidFill>
                  <a:prstClr val="black"/>
                </a:solidFill>
                <a:effectLst/>
                <a:latin typeface="Calisto MT" panose="02040603050505030304"/>
              </a:rPr>
              <a:t>Kjekt å vite</a:t>
            </a:r>
          </a:p>
          <a:p>
            <a:pPr defTabSz="342991" fontAlgn="base">
              <a:lnSpc>
                <a:spcPct val="90000"/>
              </a:lnSpc>
              <a:spcBef>
                <a:spcPct val="0"/>
              </a:spcBef>
              <a:spcAft>
                <a:spcPts val="450"/>
              </a:spcAft>
              <a:buSzPct val="120000"/>
              <a:buBlip>
                <a:blip r:embed="rId4">
                  <a:extLst>
                    <a:ext uri="{96DAC541-7B7A-43D3-8B79-37D633B846F1}">
                      <asvg:svgBlip xmlns:asvg="http://schemas.microsoft.com/office/drawing/2016/SVG/main" r:embed="rId5"/>
                    </a:ext>
                  </a:extLst>
                </a:blip>
              </a:buBlip>
            </a:pPr>
            <a:r>
              <a:rPr lang="nb-NO" sz="1050" dirty="0">
                <a:solidFill>
                  <a:prstClr val="black"/>
                </a:solidFill>
                <a:effectLst/>
                <a:latin typeface="Calisto MT" panose="02040603050505030304"/>
              </a:rPr>
              <a:t> Bybane og buss gratis hos, så lenge man har på ravnejakke eller ravnevest</a:t>
            </a:r>
          </a:p>
          <a:p>
            <a:pPr defTabSz="342991" fontAlgn="base">
              <a:lnSpc>
                <a:spcPct val="90000"/>
              </a:lnSpc>
              <a:spcBef>
                <a:spcPct val="0"/>
              </a:spcBef>
              <a:spcAft>
                <a:spcPts val="450"/>
              </a:spcAft>
              <a:buSzPct val="120000"/>
            </a:pPr>
            <a:r>
              <a:rPr lang="nb-NO" sz="1050" dirty="0">
                <a:solidFill>
                  <a:prstClr val="black"/>
                </a:solidFill>
                <a:effectLst/>
                <a:latin typeface="Calisto MT" panose="02040603050505030304"/>
              </a:rPr>
              <a:t>Sletten senter og huseier av Sletten senter  sørger for at vi har kaffe og noe å bite i til våre ravnere!</a:t>
            </a:r>
          </a:p>
        </p:txBody>
      </p:sp>
      <p:sp>
        <p:nvSpPr>
          <p:cNvPr id="13" name="Rektangel 12">
            <a:extLst>
              <a:ext uri="{FF2B5EF4-FFF2-40B4-BE49-F238E27FC236}">
                <a16:creationId xmlns:a16="http://schemas.microsoft.com/office/drawing/2014/main" id="{FCF233C0-C2D7-4A67-90D6-A71EE952DE4C}"/>
              </a:ext>
            </a:extLst>
          </p:cNvPr>
          <p:cNvSpPr/>
          <p:nvPr/>
        </p:nvSpPr>
        <p:spPr>
          <a:xfrm>
            <a:off x="3411789" y="2396756"/>
            <a:ext cx="4153849" cy="1110304"/>
          </a:xfrm>
          <a:prstGeom prst="rect">
            <a:avLst/>
          </a:prstGeom>
          <a:solidFill>
            <a:srgbClr val="FFFFCC"/>
          </a:solidFill>
        </p:spPr>
        <p:txBody>
          <a:bodyPr wrap="square">
            <a:spAutoFit/>
          </a:bodyPr>
          <a:lstStyle/>
          <a:p>
            <a:pPr marL="27682" defTabSz="685983" eaLnBrk="0" fontAlgn="base" hangingPunct="0">
              <a:lnSpc>
                <a:spcPct val="90000"/>
              </a:lnSpc>
              <a:spcBef>
                <a:spcPct val="0"/>
              </a:spcBef>
              <a:spcAft>
                <a:spcPct val="0"/>
              </a:spcAft>
            </a:pPr>
            <a:endParaRPr lang="nb-NO" sz="1050" dirty="0">
              <a:solidFill>
                <a:prstClr val="white"/>
              </a:solidFill>
              <a:latin typeface="Times New Roman" pitchFamily="18" charset="0"/>
            </a:endParaRPr>
          </a:p>
          <a:p>
            <a:pPr marL="27682" defTabSz="685983" eaLnBrk="0" fontAlgn="base" hangingPunct="0">
              <a:lnSpc>
                <a:spcPct val="90000"/>
              </a:lnSpc>
              <a:spcBef>
                <a:spcPct val="0"/>
              </a:spcBef>
              <a:spcAft>
                <a:spcPct val="0"/>
              </a:spcAft>
            </a:pPr>
            <a:r>
              <a:rPr lang="nb-NO" sz="1050" b="1" dirty="0">
                <a:solidFill>
                  <a:prstClr val="black"/>
                </a:solidFill>
                <a:latin typeface="Calisto MT" panose="02040603050505030304"/>
              </a:rPr>
              <a:t>I ryggsekken </a:t>
            </a:r>
          </a:p>
          <a:p>
            <a:pPr marL="900353" lvl="2" indent="-214370" defTabSz="685983" eaLnBrk="0" fontAlgn="base" hangingPunct="0">
              <a:lnSpc>
                <a:spcPct val="90000"/>
              </a:lnSpc>
              <a:spcBef>
                <a:spcPct val="0"/>
              </a:spcBef>
              <a:spcAft>
                <a:spcPct val="0"/>
              </a:spcAft>
              <a:buClr>
                <a:srgbClr val="FFFF00"/>
              </a:buClr>
              <a:buFont typeface="Wingdings" panose="05000000000000000000" pitchFamily="2" charset="2"/>
              <a:buChar char="ü"/>
            </a:pPr>
            <a:r>
              <a:rPr lang="nb-NO" sz="1050" dirty="0">
                <a:solidFill>
                  <a:prstClr val="black"/>
                </a:solidFill>
                <a:latin typeface="Calisto MT" panose="02040603050505030304"/>
              </a:rPr>
              <a:t>Praktisk informasjon, ruteplan og viktige telefonnummer</a:t>
            </a:r>
          </a:p>
          <a:p>
            <a:pPr marL="900353" lvl="2" indent="-214370" defTabSz="685983" eaLnBrk="0" fontAlgn="base" hangingPunct="0">
              <a:lnSpc>
                <a:spcPct val="90000"/>
              </a:lnSpc>
              <a:spcBef>
                <a:spcPct val="0"/>
              </a:spcBef>
              <a:spcAft>
                <a:spcPct val="0"/>
              </a:spcAft>
              <a:buClr>
                <a:srgbClr val="FFFF00"/>
              </a:buClr>
              <a:buFont typeface="Wingdings" panose="05000000000000000000" pitchFamily="2" charset="2"/>
              <a:buChar char="ü"/>
            </a:pPr>
            <a:r>
              <a:rPr lang="nb-NO" sz="1050" dirty="0">
                <a:solidFill>
                  <a:prstClr val="black"/>
                </a:solidFill>
                <a:latin typeface="Calisto MT" panose="02040603050505030304"/>
              </a:rPr>
              <a:t>førstehjelpsutstyr</a:t>
            </a:r>
          </a:p>
          <a:p>
            <a:pPr marL="900353" lvl="2" indent="-214370" defTabSz="685983" eaLnBrk="0" fontAlgn="base" hangingPunct="0">
              <a:lnSpc>
                <a:spcPct val="90000"/>
              </a:lnSpc>
              <a:spcBef>
                <a:spcPct val="0"/>
              </a:spcBef>
              <a:spcAft>
                <a:spcPct val="0"/>
              </a:spcAft>
              <a:buClr>
                <a:srgbClr val="FFFF00"/>
              </a:buClr>
              <a:buFont typeface="Wingdings" panose="05000000000000000000" pitchFamily="2" charset="2"/>
              <a:buChar char="ü"/>
            </a:pPr>
            <a:r>
              <a:rPr lang="nb-NO" sz="1050" dirty="0">
                <a:solidFill>
                  <a:prstClr val="black"/>
                </a:solidFill>
                <a:latin typeface="Calisto MT" panose="02040603050505030304"/>
              </a:rPr>
              <a:t>lommelykt</a:t>
            </a:r>
          </a:p>
          <a:p>
            <a:pPr marL="900353" lvl="2" indent="-214370" defTabSz="685983" eaLnBrk="0" fontAlgn="base" hangingPunct="0">
              <a:lnSpc>
                <a:spcPct val="90000"/>
              </a:lnSpc>
              <a:spcBef>
                <a:spcPct val="0"/>
              </a:spcBef>
              <a:spcAft>
                <a:spcPct val="0"/>
              </a:spcAft>
              <a:buClr>
                <a:srgbClr val="FFFF00"/>
              </a:buClr>
              <a:buFont typeface="Wingdings" panose="05000000000000000000" pitchFamily="2" charset="2"/>
              <a:buChar char="ü"/>
            </a:pPr>
            <a:r>
              <a:rPr lang="nb-NO" sz="1050" dirty="0">
                <a:solidFill>
                  <a:prstClr val="black"/>
                </a:solidFill>
                <a:latin typeface="Calisto MT" panose="02040603050505030304"/>
              </a:rPr>
              <a:t>tepper</a:t>
            </a:r>
          </a:p>
        </p:txBody>
      </p:sp>
      <p:pic>
        <p:nvPicPr>
          <p:cNvPr id="15" name="Grafikk 14" descr="Ryggsekk">
            <a:extLst>
              <a:ext uri="{FF2B5EF4-FFF2-40B4-BE49-F238E27FC236}">
                <a16:creationId xmlns:a16="http://schemas.microsoft.com/office/drawing/2014/main" id="{3EC39EC9-3CD2-4469-AE55-8968C85E86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37524" y="2986406"/>
            <a:ext cx="486204" cy="486204"/>
          </a:xfrm>
          <a:prstGeom prst="rect">
            <a:avLst/>
          </a:prstGeom>
        </p:spPr>
      </p:pic>
      <p:pic>
        <p:nvPicPr>
          <p:cNvPr id="18" name="Grafikk 17" descr="Buss">
            <a:extLst>
              <a:ext uri="{FF2B5EF4-FFF2-40B4-BE49-F238E27FC236}">
                <a16:creationId xmlns:a16="http://schemas.microsoft.com/office/drawing/2014/main" id="{DD3036BD-CE0D-4DBB-8B38-0A5A67A0937D}"/>
              </a:ext>
            </a:extLst>
          </p:cNvPr>
          <p:cNvPicPr>
            <a:picLocks noChangeAspect="1"/>
          </p:cNvPicPr>
          <p:nvPr/>
        </p:nvPicPr>
        <p:blipFill>
          <a:blip r:embed="rId8">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05263" y="3556293"/>
            <a:ext cx="486204" cy="486204"/>
          </a:xfrm>
          <a:prstGeom prst="rect">
            <a:avLst/>
          </a:prstGeom>
        </p:spPr>
      </p:pic>
      <p:pic>
        <p:nvPicPr>
          <p:cNvPr id="22" name="Grafikk 21" descr="Kaffe">
            <a:extLst>
              <a:ext uri="{FF2B5EF4-FFF2-40B4-BE49-F238E27FC236}">
                <a16:creationId xmlns:a16="http://schemas.microsoft.com/office/drawing/2014/main" id="{1A15AF16-5D92-4F0C-9189-4F12511E9958}"/>
              </a:ext>
            </a:extLst>
          </p:cNvPr>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69991" y="4091730"/>
            <a:ext cx="297125" cy="297125"/>
          </a:xfrm>
          <a:prstGeom prst="rect">
            <a:avLst/>
          </a:prstGeom>
        </p:spPr>
      </p:pic>
      <p:pic>
        <p:nvPicPr>
          <p:cNvPr id="26" name="Grafikk 25" descr="Gruppe med menn">
            <a:extLst>
              <a:ext uri="{FF2B5EF4-FFF2-40B4-BE49-F238E27FC236}">
                <a16:creationId xmlns:a16="http://schemas.microsoft.com/office/drawing/2014/main" id="{CF93CBF0-9A13-45EE-B404-BBFBECF779CC}"/>
              </a:ext>
            </a:extLst>
          </p:cNvPr>
          <p:cNvPicPr>
            <a:picLocks noChangeAspect="1"/>
          </p:cNvPicPr>
          <p:nvPr/>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851336" y="1539871"/>
            <a:ext cx="397029" cy="397029"/>
          </a:xfrm>
          <a:prstGeom prst="rect">
            <a:avLst/>
          </a:prstGeom>
        </p:spPr>
      </p:pic>
    </p:spTree>
    <p:extLst>
      <p:ext uri="{BB962C8B-B14F-4D97-AF65-F5344CB8AC3E}">
        <p14:creationId xmlns:p14="http://schemas.microsoft.com/office/powerpoint/2010/main" val="1696663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AE8CDDEE-0249-4596-AB15-55388881F8C4}"/>
              </a:ext>
            </a:extLst>
          </p:cNvPr>
          <p:cNvPicPr>
            <a:picLocks noChangeAspect="1"/>
          </p:cNvPicPr>
          <p:nvPr/>
        </p:nvPicPr>
        <p:blipFill rotWithShape="1">
          <a:blip r:embed="rId4">
            <a:duotone>
              <a:prstClr val="black"/>
              <a:schemeClr val="tx2">
                <a:tint val="45000"/>
                <a:satMod val="400000"/>
              </a:schemeClr>
            </a:duotone>
            <a:alphaModFix amt="13000"/>
          </a:blip>
          <a:srcRect l="18860" r="17807" b="1"/>
          <a:stretch/>
        </p:blipFill>
        <p:spPr>
          <a:xfrm>
            <a:off x="1141957" y="0"/>
            <a:ext cx="6860102" cy="5145080"/>
          </a:xfrm>
          <a:prstGeom prst="rect">
            <a:avLst/>
          </a:prstGeom>
        </p:spPr>
      </p:pic>
      <p:sp>
        <p:nvSpPr>
          <p:cNvPr id="7" name="Tittel 6">
            <a:extLst>
              <a:ext uri="{FF2B5EF4-FFF2-40B4-BE49-F238E27FC236}">
                <a16:creationId xmlns:a16="http://schemas.microsoft.com/office/drawing/2014/main" id="{0987EA26-60EE-4939-A6C8-0685FA7245A9}"/>
              </a:ext>
            </a:extLst>
          </p:cNvPr>
          <p:cNvSpPr>
            <a:spLocks noGrp="1"/>
          </p:cNvSpPr>
          <p:nvPr>
            <p:ph type="title"/>
          </p:nvPr>
        </p:nvSpPr>
        <p:spPr>
          <a:xfrm>
            <a:off x="1656110" y="457341"/>
            <a:ext cx="5825788" cy="728062"/>
          </a:xfrm>
        </p:spPr>
        <p:txBody>
          <a:bodyPr>
            <a:normAutofit/>
          </a:bodyPr>
          <a:lstStyle/>
          <a:p>
            <a:r>
              <a:rPr lang="nb-NO" dirty="0">
                <a:solidFill>
                  <a:srgbClr val="FFFFCC"/>
                </a:solidFill>
              </a:rPr>
              <a:t>Forsikring</a:t>
            </a:r>
          </a:p>
        </p:txBody>
      </p:sp>
      <p:sp>
        <p:nvSpPr>
          <p:cNvPr id="8" name="Plassholder for innhold 7">
            <a:extLst>
              <a:ext uri="{FF2B5EF4-FFF2-40B4-BE49-F238E27FC236}">
                <a16:creationId xmlns:a16="http://schemas.microsoft.com/office/drawing/2014/main" id="{6DDB0D5E-F661-4B3D-9792-EB85306091B1}"/>
              </a:ext>
            </a:extLst>
          </p:cNvPr>
          <p:cNvSpPr>
            <a:spLocks noGrp="1"/>
          </p:cNvSpPr>
          <p:nvPr>
            <p:ph idx="1"/>
          </p:nvPr>
        </p:nvSpPr>
        <p:spPr>
          <a:xfrm>
            <a:off x="1435688" y="1185404"/>
            <a:ext cx="6860101" cy="3612839"/>
          </a:xfrm>
        </p:spPr>
        <p:txBody>
          <a:bodyPr anchor="ctr">
            <a:normAutofit/>
          </a:bodyPr>
          <a:lstStyle/>
          <a:p>
            <a:pPr marL="27682" indent="0">
              <a:buNone/>
            </a:pPr>
            <a:r>
              <a:rPr lang="nb-NO" sz="1800" b="1" dirty="0">
                <a:effectLst>
                  <a:outerShdw blurRad="38100" dist="38100" dir="2700000" algn="tl">
                    <a:srgbClr val="000000">
                      <a:alpha val="43137"/>
                    </a:srgbClr>
                  </a:outerShdw>
                </a:effectLst>
              </a:rPr>
              <a:t>Natteravnene har en ulykke og kriseforsikring gjennom </a:t>
            </a:r>
            <a:r>
              <a:rPr lang="nb-NO" sz="1800" b="1" dirty="0">
                <a:solidFill>
                  <a:srgbClr val="C00000"/>
                </a:solidFill>
                <a:effectLst>
                  <a:outerShdw blurRad="38100" dist="38100" dir="2700000" algn="tl">
                    <a:srgbClr val="000000">
                      <a:alpha val="43137"/>
                    </a:srgbClr>
                  </a:outerShdw>
                </a:effectLst>
              </a:rPr>
              <a:t>Tryg</a:t>
            </a:r>
          </a:p>
          <a:p>
            <a:pPr marL="27682" indent="0">
              <a:buNone/>
            </a:pPr>
            <a:endParaRPr lang="nb-NO" u="sng" dirty="0">
              <a:effectLst>
                <a:outerShdw blurRad="38100" dist="38100" dir="2700000" algn="tl">
                  <a:srgbClr val="000000">
                    <a:alpha val="43137"/>
                  </a:srgbClr>
                </a:outerShdw>
              </a:effectLst>
            </a:endParaRPr>
          </a:p>
          <a:p>
            <a:pPr marL="27682" indent="0">
              <a:buNone/>
            </a:pPr>
            <a:r>
              <a:rPr lang="nb-NO" u="sng" dirty="0">
                <a:solidFill>
                  <a:schemeClr val="tx1"/>
                </a:solidFill>
                <a:effectLst>
                  <a:outerShdw blurRad="38100" dist="38100" dir="2700000" algn="tl">
                    <a:srgbClr val="000000">
                      <a:alpha val="43137"/>
                    </a:srgbClr>
                  </a:outerShdw>
                </a:effectLst>
              </a:rPr>
              <a:t>Ulykkesforsikringen dekker: </a:t>
            </a:r>
          </a:p>
          <a:p>
            <a:pPr>
              <a:buFont typeface="Wingdings" panose="05000000000000000000" pitchFamily="2" charset="2"/>
              <a:buChar char="Ø"/>
            </a:pPr>
            <a:r>
              <a:rPr lang="nb-NO" dirty="0">
                <a:solidFill>
                  <a:schemeClr val="tx1"/>
                </a:solidFill>
                <a:effectLst>
                  <a:outerShdw blurRad="38100" dist="38100" dir="2700000" algn="tl">
                    <a:srgbClr val="000000">
                      <a:alpha val="43137"/>
                    </a:srgbClr>
                  </a:outerShdw>
                </a:effectLst>
              </a:rPr>
              <a:t>Ulykker ravnene blir utsatt for under ravning</a:t>
            </a:r>
          </a:p>
          <a:p>
            <a:pPr>
              <a:buFont typeface="Wingdings" panose="05000000000000000000" pitchFamily="2" charset="2"/>
              <a:buChar char="Ø"/>
            </a:pPr>
            <a:r>
              <a:rPr lang="nb-NO" dirty="0">
                <a:solidFill>
                  <a:schemeClr val="tx1"/>
                </a:solidFill>
                <a:effectLst>
                  <a:outerShdw blurRad="38100" dist="38100" dir="2700000" algn="tl">
                    <a:srgbClr val="000000">
                      <a:alpha val="43137"/>
                    </a:srgbClr>
                  </a:outerShdw>
                </a:effectLst>
              </a:rPr>
              <a:t>Ulykker ravnene blir utsatt for på vei til og fra oppdrag for natteravnene</a:t>
            </a:r>
          </a:p>
          <a:p>
            <a:pPr>
              <a:buFont typeface="Wingdings" panose="05000000000000000000" pitchFamily="2" charset="2"/>
              <a:buChar char="Ø"/>
            </a:pPr>
            <a:r>
              <a:rPr lang="nb-NO" dirty="0">
                <a:solidFill>
                  <a:schemeClr val="tx1"/>
                </a:solidFill>
                <a:effectLst>
                  <a:outerShdw blurRad="38100" dist="38100" dir="2700000" algn="tl">
                    <a:srgbClr val="000000">
                      <a:alpha val="43137"/>
                    </a:srgbClr>
                  </a:outerShdw>
                </a:effectLst>
              </a:rPr>
              <a:t>Forsikringen gjelder personskade, og dekker medisinsk invaliditet og død</a:t>
            </a:r>
          </a:p>
          <a:p>
            <a:pPr>
              <a:buFont typeface="Wingdings" panose="05000000000000000000" pitchFamily="2" charset="2"/>
              <a:buChar char="Ø"/>
            </a:pPr>
            <a:r>
              <a:rPr lang="nb-NO" dirty="0">
                <a:solidFill>
                  <a:schemeClr val="tx1"/>
                </a:solidFill>
                <a:effectLst>
                  <a:outerShdw blurRad="38100" dist="38100" dir="2700000" algn="tl">
                    <a:srgbClr val="000000">
                      <a:alpha val="43137"/>
                    </a:srgbClr>
                  </a:outerShdw>
                </a:effectLst>
              </a:rPr>
              <a:t>Skade på ting og eiendeler er ikke dekket</a:t>
            </a:r>
          </a:p>
          <a:p>
            <a:endParaRPr lang="nb-NO" dirty="0"/>
          </a:p>
        </p:txBody>
      </p:sp>
    </p:spTree>
    <p:extLst>
      <p:ext uri="{BB962C8B-B14F-4D97-AF65-F5344CB8AC3E}">
        <p14:creationId xmlns:p14="http://schemas.microsoft.com/office/powerpoint/2010/main" val="1002859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15">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94"/>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Garamond" panose="02020404030301010803"/>
            </a:endParaRPr>
          </a:p>
        </p:txBody>
      </p:sp>
      <p:sp>
        <p:nvSpPr>
          <p:cNvPr id="22" name="Rectangle 17">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023" y="179102"/>
            <a:ext cx="3314699" cy="4786884"/>
          </a:xfrm>
          <a:prstGeom prst="rect">
            <a:avLst/>
          </a:prstGeom>
          <a:solidFill>
            <a:schemeClr val="bg2"/>
          </a:solidFill>
          <a:ln w="6350" cap="flat" cmpd="sng" algn="ctr">
            <a:noFill/>
            <a:prstDash val="solid"/>
          </a:ln>
          <a:effectLst>
            <a:softEdge rad="0"/>
          </a:effectLst>
        </p:spPr>
      </p:sp>
      <p:sp>
        <p:nvSpPr>
          <p:cNvPr id="8" name="Tittel 7">
            <a:extLst>
              <a:ext uri="{FF2B5EF4-FFF2-40B4-BE49-F238E27FC236}">
                <a16:creationId xmlns:a16="http://schemas.microsoft.com/office/drawing/2014/main" id="{41673878-523B-4FC3-A217-98C13FCFCE30}"/>
              </a:ext>
            </a:extLst>
          </p:cNvPr>
          <p:cNvSpPr>
            <a:spLocks noGrp="1"/>
          </p:cNvSpPr>
          <p:nvPr>
            <p:ph type="title"/>
          </p:nvPr>
        </p:nvSpPr>
        <p:spPr>
          <a:xfrm>
            <a:off x="430057" y="420402"/>
            <a:ext cx="2823900" cy="4282448"/>
          </a:xfrm>
        </p:spPr>
        <p:txBody>
          <a:bodyPr>
            <a:normAutofit/>
          </a:bodyPr>
          <a:lstStyle/>
          <a:p>
            <a:pPr algn="ctr"/>
            <a:br>
              <a:rPr lang="nb-NO" dirty="0"/>
            </a:br>
            <a:r>
              <a:rPr lang="nb-NO" dirty="0"/>
              <a:t>Skoler og andre i et utvidet Slettebakken område</a:t>
            </a:r>
          </a:p>
        </p:txBody>
      </p:sp>
      <p:sp>
        <p:nvSpPr>
          <p:cNvPr id="20" name="Rectangle 19">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3" y="281972"/>
            <a:ext cx="3091742" cy="4581144"/>
          </a:xfrm>
          <a:prstGeom prst="rect">
            <a:avLst/>
          </a:prstGeom>
          <a:noFill/>
          <a:ln w="6350" cap="sq" cmpd="sng" algn="ctr">
            <a:solidFill>
              <a:schemeClr val="tx1">
                <a:lumMod val="75000"/>
                <a:lumOff val="25000"/>
              </a:schemeClr>
            </a:solidFill>
            <a:prstDash val="solid"/>
            <a:miter lim="800000"/>
          </a:ln>
          <a:effectLst/>
        </p:spPr>
      </p:sp>
      <p:graphicFrame>
        <p:nvGraphicFramePr>
          <p:cNvPr id="23" name="Plassholder for innhold 8">
            <a:extLst>
              <a:ext uri="{FF2B5EF4-FFF2-40B4-BE49-F238E27FC236}">
                <a16:creationId xmlns:a16="http://schemas.microsoft.com/office/drawing/2014/main" id="{3504CADB-D091-4037-9AA6-0033466E3C25}"/>
              </a:ext>
            </a:extLst>
          </p:cNvPr>
          <p:cNvGraphicFramePr>
            <a:graphicFrameLocks noGrp="1"/>
          </p:cNvGraphicFramePr>
          <p:nvPr>
            <p:ph idx="1"/>
            <p:extLst>
              <p:ext uri="{D42A27DB-BD31-4B8C-83A1-F6EECF244321}">
                <p14:modId xmlns:p14="http://schemas.microsoft.com/office/powerpoint/2010/main" val="1229819378"/>
              </p:ext>
            </p:extLst>
          </p:nvPr>
        </p:nvGraphicFramePr>
        <p:xfrm>
          <a:off x="4108593" y="601504"/>
          <a:ext cx="4429636" cy="39230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Bilde 4">
            <a:extLst>
              <a:ext uri="{FF2B5EF4-FFF2-40B4-BE49-F238E27FC236}">
                <a16:creationId xmlns:a16="http://schemas.microsoft.com/office/drawing/2014/main" id="{8E81F7D7-94A6-4E03-9704-840324F3E91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5635" y="716183"/>
            <a:ext cx="1493829" cy="953556"/>
          </a:xfrm>
          <a:prstGeom prst="rect">
            <a:avLst/>
          </a:prstGeom>
        </p:spPr>
      </p:pic>
    </p:spTree>
    <p:extLst>
      <p:ext uri="{BB962C8B-B14F-4D97-AF65-F5344CB8AC3E}">
        <p14:creationId xmlns:p14="http://schemas.microsoft.com/office/powerpoint/2010/main" val="2006646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53B347DD-032F-4596-9B07-D15AB6BF94A0}"/>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11500"/>
                    </a14:imgEffect>
                  </a14:imgLayer>
                </a14:imgProps>
              </a:ext>
            </a:extLst>
          </a:blip>
          <a:stretch>
            <a:fillRect/>
          </a:stretch>
        </p:blipFill>
        <p:spPr>
          <a:xfrm rot="12467240">
            <a:off x="361967" y="1087248"/>
            <a:ext cx="2867777" cy="2876925"/>
          </a:xfrm>
          <a:prstGeom prst="rect">
            <a:avLst/>
          </a:prstGeom>
        </p:spPr>
      </p:pic>
      <p:pic>
        <p:nvPicPr>
          <p:cNvPr id="6" name="Bilde 5">
            <a:extLst>
              <a:ext uri="{FF2B5EF4-FFF2-40B4-BE49-F238E27FC236}">
                <a16:creationId xmlns:a16="http://schemas.microsoft.com/office/drawing/2014/main" id="{CBEA4C7F-B77A-4F77-BCD1-DB1138816311}"/>
              </a:ext>
            </a:extLst>
          </p:cNvPr>
          <p:cNvPicPr>
            <a:picLocks noChangeAspect="1"/>
          </p:cNvPicPr>
          <p:nvPr/>
        </p:nvPicPr>
        <p:blipFill>
          <a:blip r:embed="rId4">
            <a:duotone>
              <a:prstClr val="black"/>
              <a:schemeClr val="tx2">
                <a:tint val="45000"/>
                <a:satMod val="400000"/>
              </a:schemeClr>
            </a:duotone>
          </a:blip>
          <a:stretch>
            <a:fillRect/>
          </a:stretch>
        </p:blipFill>
        <p:spPr>
          <a:xfrm rot="2042275">
            <a:off x="2554829" y="615678"/>
            <a:ext cx="2052861" cy="2080945"/>
          </a:xfrm>
          <a:prstGeom prst="rect">
            <a:avLst/>
          </a:prstGeom>
        </p:spPr>
      </p:pic>
      <p:pic>
        <p:nvPicPr>
          <p:cNvPr id="12" name="Bilde 11">
            <a:extLst>
              <a:ext uri="{FF2B5EF4-FFF2-40B4-BE49-F238E27FC236}">
                <a16:creationId xmlns:a16="http://schemas.microsoft.com/office/drawing/2014/main" id="{640BC972-EF24-4ABE-938E-DB808929A596}"/>
              </a:ext>
            </a:extLst>
          </p:cNvPr>
          <p:cNvPicPr>
            <a:picLocks noChangeAspect="1"/>
          </p:cNvPicPr>
          <p:nvPr/>
        </p:nvPicPr>
        <p:blipFill>
          <a:blip r:embed="rId5">
            <a:duotone>
              <a:schemeClr val="accent5">
                <a:shade val="45000"/>
                <a:satMod val="135000"/>
              </a:schemeClr>
              <a:prstClr val="white"/>
            </a:duotone>
            <a:extLst>
              <a:ext uri="{BEBA8EAE-BF5A-486C-A8C5-ECC9F3942E4B}">
                <a14:imgProps xmlns:a14="http://schemas.microsoft.com/office/drawing/2010/main">
                  <a14:imgLayer r:embed="rId6">
                    <a14:imgEffect>
                      <a14:colorTemperature colorTemp="11500"/>
                    </a14:imgEffect>
                  </a14:imgLayer>
                </a14:imgProps>
              </a:ext>
            </a:extLst>
          </a:blip>
          <a:stretch>
            <a:fillRect/>
          </a:stretch>
        </p:blipFill>
        <p:spPr>
          <a:xfrm rot="9223654">
            <a:off x="1289945" y="2418068"/>
            <a:ext cx="2099951" cy="2013274"/>
          </a:xfrm>
          <a:prstGeom prst="rect">
            <a:avLst/>
          </a:prstGeom>
        </p:spPr>
      </p:pic>
      <p:pic>
        <p:nvPicPr>
          <p:cNvPr id="11" name="Bilde 10">
            <a:extLst>
              <a:ext uri="{FF2B5EF4-FFF2-40B4-BE49-F238E27FC236}">
                <a16:creationId xmlns:a16="http://schemas.microsoft.com/office/drawing/2014/main" id="{D9FFCA0F-978E-4E4B-8379-08BDA5487920}"/>
              </a:ext>
            </a:extLst>
          </p:cNvPr>
          <p:cNvPicPr>
            <a:picLocks noChangeAspect="1"/>
          </p:cNvPicPr>
          <p:nvPr/>
        </p:nvPicPr>
        <p:blipFill>
          <a:blip r:embed="rId7">
            <a:duotone>
              <a:schemeClr val="accent6">
                <a:shade val="45000"/>
                <a:satMod val="135000"/>
              </a:schemeClr>
              <a:prstClr val="white"/>
            </a:duotone>
          </a:blip>
          <a:stretch>
            <a:fillRect/>
          </a:stretch>
        </p:blipFill>
        <p:spPr>
          <a:xfrm>
            <a:off x="2642231" y="2479346"/>
            <a:ext cx="2053639" cy="2081082"/>
          </a:xfrm>
          <a:prstGeom prst="rect">
            <a:avLst/>
          </a:prstGeom>
        </p:spPr>
      </p:pic>
      <p:pic>
        <p:nvPicPr>
          <p:cNvPr id="10" name="Bilde 9">
            <a:extLst>
              <a:ext uri="{FF2B5EF4-FFF2-40B4-BE49-F238E27FC236}">
                <a16:creationId xmlns:a16="http://schemas.microsoft.com/office/drawing/2014/main" id="{71F76908-89F5-472E-884D-499B671D5AB3}"/>
              </a:ext>
            </a:extLst>
          </p:cNvPr>
          <p:cNvPicPr>
            <a:picLocks noChangeAspect="1"/>
          </p:cNvPicPr>
          <p:nvPr/>
        </p:nvPicPr>
        <p:blipFill>
          <a:blip r:embed="rId8">
            <a:duotone>
              <a:schemeClr val="accent2">
                <a:shade val="45000"/>
                <a:satMod val="135000"/>
              </a:schemeClr>
              <a:prstClr val="white"/>
            </a:duotone>
          </a:blip>
          <a:stretch>
            <a:fillRect/>
          </a:stretch>
        </p:blipFill>
        <p:spPr>
          <a:xfrm rot="1014443">
            <a:off x="2781532" y="1495944"/>
            <a:ext cx="1987313" cy="1831658"/>
          </a:xfrm>
          <a:prstGeom prst="rect">
            <a:avLst/>
          </a:prstGeom>
        </p:spPr>
      </p:pic>
      <p:sp>
        <p:nvSpPr>
          <p:cNvPr id="2" name="Tittel 1">
            <a:extLst>
              <a:ext uri="{FF2B5EF4-FFF2-40B4-BE49-F238E27FC236}">
                <a16:creationId xmlns:a16="http://schemas.microsoft.com/office/drawing/2014/main" id="{85725261-C90C-4FD3-A909-3A7E7889EDC6}"/>
              </a:ext>
            </a:extLst>
          </p:cNvPr>
          <p:cNvSpPr>
            <a:spLocks noGrp="1"/>
          </p:cNvSpPr>
          <p:nvPr>
            <p:ph type="title"/>
          </p:nvPr>
        </p:nvSpPr>
        <p:spPr>
          <a:xfrm>
            <a:off x="4617949" y="1162102"/>
            <a:ext cx="3061668" cy="1774270"/>
          </a:xfrm>
          <a:scene3d>
            <a:camera prst="obliqueTopLeft"/>
            <a:lightRig rig="threePt" dir="t"/>
          </a:scene3d>
          <a:sp3d>
            <a:bevelT/>
          </a:sp3d>
        </p:spPr>
        <p:txBody>
          <a:bodyPr vert="horz" lIns="68601" tIns="34301" rIns="68601" bIns="34301" rtlCol="0" anchor="b">
            <a:normAutofit fontScale="90000"/>
          </a:bodyPr>
          <a:lstStyle/>
          <a:p>
            <a:pPr>
              <a:lnSpc>
                <a:spcPct val="90000"/>
              </a:lnSpc>
            </a:pPr>
            <a:r>
              <a:rPr lang="nb-NO" sz="2701" b="1" dirty="0">
                <a:solidFill>
                  <a:schemeClr val="accent6">
                    <a:lumMod val="20000"/>
                    <a:lumOff val="80000"/>
                  </a:schemeClr>
                </a:solidFill>
                <a:cs typeface="+mn-cs"/>
              </a:rPr>
              <a:t>En ravnedag er en meningsfull dag!</a:t>
            </a:r>
            <a:br>
              <a:rPr lang="nb-NO" sz="2701" b="1" dirty="0">
                <a:solidFill>
                  <a:schemeClr val="accent6">
                    <a:lumMod val="20000"/>
                    <a:lumOff val="80000"/>
                  </a:schemeClr>
                </a:solidFill>
                <a:cs typeface="+mn-cs"/>
              </a:rPr>
            </a:br>
            <a:br>
              <a:rPr lang="nb-NO" sz="2701" b="1" dirty="0">
                <a:solidFill>
                  <a:schemeClr val="accent6">
                    <a:lumMod val="20000"/>
                    <a:lumOff val="80000"/>
                  </a:schemeClr>
                </a:solidFill>
                <a:cs typeface="+mn-cs"/>
              </a:rPr>
            </a:br>
            <a:br>
              <a:rPr lang="en-US" sz="2851" dirty="0">
                <a:solidFill>
                  <a:schemeClr val="accent6">
                    <a:lumMod val="20000"/>
                    <a:lumOff val="80000"/>
                  </a:schemeClr>
                </a:solidFill>
                <a:cs typeface="+mn-cs"/>
              </a:rPr>
            </a:br>
            <a:endParaRPr lang="en-US" sz="2851" dirty="0">
              <a:solidFill>
                <a:schemeClr val="accent6">
                  <a:lumMod val="20000"/>
                  <a:lumOff val="80000"/>
                </a:schemeClr>
              </a:solidFill>
            </a:endParaRPr>
          </a:p>
        </p:txBody>
      </p:sp>
      <p:sp>
        <p:nvSpPr>
          <p:cNvPr id="3" name="Plassholder for tekst 2">
            <a:extLst>
              <a:ext uri="{FF2B5EF4-FFF2-40B4-BE49-F238E27FC236}">
                <a16:creationId xmlns:a16="http://schemas.microsoft.com/office/drawing/2014/main" id="{A40B853C-1FAE-4464-A52D-B747EE2AF52F}"/>
              </a:ext>
            </a:extLst>
          </p:cNvPr>
          <p:cNvSpPr>
            <a:spLocks noGrp="1"/>
          </p:cNvSpPr>
          <p:nvPr>
            <p:ph type="body" idx="1"/>
          </p:nvPr>
        </p:nvSpPr>
        <p:spPr>
          <a:xfrm>
            <a:off x="4409933" y="3058748"/>
            <a:ext cx="3061668" cy="1458612"/>
          </a:xfrm>
        </p:spPr>
        <p:txBody>
          <a:bodyPr vert="horz" lIns="68601" tIns="34301" rIns="68601" bIns="34301" rtlCol="0" anchor="t">
            <a:normAutofit lnSpcReduction="10000"/>
          </a:bodyPr>
          <a:lstStyle/>
          <a:p>
            <a:r>
              <a:rPr lang="nb-NO" sz="2401" dirty="0">
                <a:solidFill>
                  <a:schemeClr val="accent6">
                    <a:lumMod val="40000"/>
                    <a:lumOff val="60000"/>
                  </a:schemeClr>
                </a:solidFill>
              </a:rPr>
              <a:t>Takk for at du bidrar – og god tur!</a:t>
            </a:r>
          </a:p>
          <a:p>
            <a:br>
              <a:rPr lang="nb-NO" sz="2401" dirty="0">
                <a:solidFill>
                  <a:schemeClr val="accent6">
                    <a:lumMod val="40000"/>
                    <a:lumOff val="60000"/>
                  </a:schemeClr>
                </a:solidFill>
              </a:rPr>
            </a:br>
            <a:r>
              <a:rPr lang="nb-NO" sz="1800" dirty="0">
                <a:solidFill>
                  <a:schemeClr val="accent6">
                    <a:lumMod val="40000"/>
                    <a:lumOff val="60000"/>
                  </a:schemeClr>
                </a:solidFill>
              </a:rPr>
              <a:t>Sammen skaper vi trygghet!</a:t>
            </a:r>
            <a:endParaRPr lang="en-US" sz="1800" dirty="0"/>
          </a:p>
        </p:txBody>
      </p:sp>
      <p:pic>
        <p:nvPicPr>
          <p:cNvPr id="45" name="Picture 44">
            <a:extLst>
              <a:ext uri="{FF2B5EF4-FFF2-40B4-BE49-F238E27FC236}">
                <a16:creationId xmlns:a16="http://schemas.microsoft.com/office/drawing/2014/main" id="{BBFC95FA-585A-433A-8ECF-D85700125B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9">
            <a:extLst>
              <a:ext uri="{28A0092B-C50C-407E-A947-70E740481C1C}">
                <a14:useLocalDpi xmlns:a14="http://schemas.microsoft.com/office/drawing/2010/main" val="0"/>
              </a:ext>
            </a:extLst>
          </a:blip>
          <a:srcRect t="964" r="2807" b="1446"/>
          <a:stretch/>
        </p:blipFill>
        <p:spPr>
          <a:xfrm>
            <a:off x="1135950" y="1"/>
            <a:ext cx="2639238" cy="5145088"/>
          </a:xfrm>
          <a:prstGeom prst="rect">
            <a:avLst/>
          </a:prstGeom>
        </p:spPr>
      </p:pic>
      <p:pic>
        <p:nvPicPr>
          <p:cNvPr id="8" name="Bilde 7">
            <a:extLst>
              <a:ext uri="{FF2B5EF4-FFF2-40B4-BE49-F238E27FC236}">
                <a16:creationId xmlns:a16="http://schemas.microsoft.com/office/drawing/2014/main" id="{5E53863F-4DDA-4468-9795-235C07CE7D78}"/>
              </a:ext>
            </a:extLst>
          </p:cNvPr>
          <p:cNvPicPr>
            <a:picLocks noChangeAspect="1"/>
          </p:cNvPicPr>
          <p:nvPr/>
        </p:nvPicPr>
        <p:blipFill>
          <a:blip r:embed="rId1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104398" y="2130694"/>
            <a:ext cx="2217179" cy="1415292"/>
          </a:xfrm>
          <a:prstGeom prst="rect">
            <a:avLst/>
          </a:prstGeom>
        </p:spPr>
      </p:pic>
      <p:pic>
        <p:nvPicPr>
          <p:cNvPr id="16" name="Bilde 15">
            <a:extLst>
              <a:ext uri="{FF2B5EF4-FFF2-40B4-BE49-F238E27FC236}">
                <a16:creationId xmlns:a16="http://schemas.microsoft.com/office/drawing/2014/main" id="{45533AF2-2344-4A47-AEC7-9B0B6B278C8C}"/>
              </a:ext>
            </a:extLst>
          </p:cNvPr>
          <p:cNvPicPr>
            <a:picLocks noChangeAspect="1"/>
          </p:cNvPicPr>
          <p:nvPr/>
        </p:nvPicPr>
        <p:blipFill>
          <a:blip r:embed="rId10" cstate="print">
            <a:lum bright="70000" contrast="-70000"/>
            <a:extLst>
              <a:ext uri="{28A0092B-C50C-407E-A947-70E740481C1C}">
                <a14:useLocalDpi xmlns:a14="http://schemas.microsoft.com/office/drawing/2010/main" val="0"/>
              </a:ext>
            </a:extLst>
          </a:blip>
          <a:stretch>
            <a:fillRect/>
          </a:stretch>
        </p:blipFill>
        <p:spPr>
          <a:xfrm>
            <a:off x="7951092" y="289775"/>
            <a:ext cx="865208" cy="552288"/>
          </a:xfrm>
          <a:prstGeom prst="rect">
            <a:avLst/>
          </a:prstGeom>
        </p:spPr>
      </p:pic>
      <p:pic>
        <p:nvPicPr>
          <p:cNvPr id="17" name="Bilde 16">
            <a:extLst>
              <a:ext uri="{FF2B5EF4-FFF2-40B4-BE49-F238E27FC236}">
                <a16:creationId xmlns:a16="http://schemas.microsoft.com/office/drawing/2014/main" id="{9DF9D744-9ACC-4FD8-84AC-6EE52E8E4A19}"/>
              </a:ext>
            </a:extLst>
          </p:cNvPr>
          <p:cNvPicPr>
            <a:picLocks noChangeAspect="1"/>
          </p:cNvPicPr>
          <p:nvPr/>
        </p:nvPicPr>
        <p:blipFill>
          <a:blip r:embed="rId10"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368700" y="3225621"/>
            <a:ext cx="1777064" cy="1134353"/>
          </a:xfrm>
          <a:prstGeom prst="rect">
            <a:avLst/>
          </a:prstGeom>
        </p:spPr>
      </p:pic>
      <p:pic>
        <p:nvPicPr>
          <p:cNvPr id="18" name="Bilde 17">
            <a:extLst>
              <a:ext uri="{FF2B5EF4-FFF2-40B4-BE49-F238E27FC236}">
                <a16:creationId xmlns:a16="http://schemas.microsoft.com/office/drawing/2014/main" id="{B08E2202-CF90-443D-BD6E-2757EE95BF01}"/>
              </a:ext>
            </a:extLst>
          </p:cNvPr>
          <p:cNvPicPr>
            <a:picLocks noChangeAspect="1"/>
          </p:cNvPicPr>
          <p:nvPr/>
        </p:nvPicPr>
        <p:blipFill>
          <a:blip r:embed="rId10"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263757" y="726876"/>
            <a:ext cx="2402876" cy="1533828"/>
          </a:xfrm>
          <a:prstGeom prst="rect">
            <a:avLst/>
          </a:prstGeom>
        </p:spPr>
      </p:pic>
    </p:spTree>
    <p:extLst>
      <p:ext uri="{BB962C8B-B14F-4D97-AF65-F5344CB8AC3E}">
        <p14:creationId xmlns:p14="http://schemas.microsoft.com/office/powerpoint/2010/main" val="104266564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5.jpeg"/></Relationships>
</file>

<file path=ppt/theme/_rels/theme7.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1_Agenda">
  <a:themeElements>
    <a:clrScheme name="Tryg">
      <a:dk1>
        <a:srgbClr val="000000"/>
      </a:dk1>
      <a:lt1>
        <a:srgbClr val="FFFFFF"/>
      </a:lt1>
      <a:dk2>
        <a:srgbClr val="5A5A5A"/>
      </a:dk2>
      <a:lt2>
        <a:srgbClr val="F20403"/>
      </a:lt2>
      <a:accent1>
        <a:srgbClr val="F20403"/>
      </a:accent1>
      <a:accent2>
        <a:srgbClr val="14B9A0"/>
      </a:accent2>
      <a:accent3>
        <a:srgbClr val="E1E1E1"/>
      </a:accent3>
      <a:accent4>
        <a:srgbClr val="999999"/>
      </a:accent4>
      <a:accent5>
        <a:srgbClr val="545C5F"/>
      </a:accent5>
      <a:accent6>
        <a:srgbClr val="DCC3A6"/>
      </a:accent6>
      <a:hlink>
        <a:srgbClr val="0050A5"/>
      </a:hlink>
      <a:folHlink>
        <a:srgbClr val="0050A5"/>
      </a:folHlink>
    </a:clrScheme>
    <a:fontScheme name="Agend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genda 1">
        <a:dk1>
          <a:srgbClr val="000000"/>
        </a:dk1>
        <a:lt1>
          <a:srgbClr val="FFFFFF"/>
        </a:lt1>
        <a:dk2>
          <a:srgbClr val="F20403"/>
        </a:dk2>
        <a:lt2>
          <a:srgbClr val="5A5A5A"/>
        </a:lt2>
        <a:accent1>
          <a:srgbClr val="F20403"/>
        </a:accent1>
        <a:accent2>
          <a:srgbClr val="14B9A0"/>
        </a:accent2>
        <a:accent3>
          <a:srgbClr val="FFFFFF"/>
        </a:accent3>
        <a:accent4>
          <a:srgbClr val="000000"/>
        </a:accent4>
        <a:accent5>
          <a:srgbClr val="F7AAAA"/>
        </a:accent5>
        <a:accent6>
          <a:srgbClr val="11A791"/>
        </a:accent6>
        <a:hlink>
          <a:srgbClr val="E1E1E1"/>
        </a:hlink>
        <a:folHlink>
          <a:srgbClr val="9999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avon">
  <a:themeElements>
    <a:clrScheme name="Guloransj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ppt/theme/theme3.xml><?xml version="1.0" encoding="utf-8"?>
<a:theme xmlns:a="http://schemas.openxmlformats.org/drawingml/2006/main" name="2_Agenda">
  <a:themeElements>
    <a:clrScheme name="Guloransj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Agend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genda 1">
        <a:dk1>
          <a:srgbClr val="000000"/>
        </a:dk1>
        <a:lt1>
          <a:srgbClr val="FFFFFF"/>
        </a:lt1>
        <a:dk2>
          <a:srgbClr val="F20403"/>
        </a:dk2>
        <a:lt2>
          <a:srgbClr val="5A5A5A"/>
        </a:lt2>
        <a:accent1>
          <a:srgbClr val="F20403"/>
        </a:accent1>
        <a:accent2>
          <a:srgbClr val="14B9A0"/>
        </a:accent2>
        <a:accent3>
          <a:srgbClr val="FFFFFF"/>
        </a:accent3>
        <a:accent4>
          <a:srgbClr val="000000"/>
        </a:accent4>
        <a:accent5>
          <a:srgbClr val="F7AAAA"/>
        </a:accent5>
        <a:accent6>
          <a:srgbClr val="11A791"/>
        </a:accent6>
        <a:hlink>
          <a:srgbClr val="E1E1E1"/>
        </a:hlink>
        <a:folHlink>
          <a:srgbClr val="9999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Skifer">
  <a:themeElements>
    <a:clrScheme name="Guloransj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Skifer">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kifer">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5.xml><?xml version="1.0" encoding="utf-8"?>
<a:theme xmlns:a="http://schemas.openxmlformats.org/drawingml/2006/main" name="2_Skifer">
  <a:themeElements>
    <a:clrScheme name="Guloransj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Skifer">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kifer">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6.xml><?xml version="1.0" encoding="utf-8"?>
<a:theme xmlns:a="http://schemas.openxmlformats.org/drawingml/2006/main" name="3_Skifer">
  <a:themeElements>
    <a:clrScheme name="Guloransj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Skifer">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kifer">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7.xml><?xml version="1.0" encoding="utf-8"?>
<a:theme xmlns:a="http://schemas.openxmlformats.org/drawingml/2006/main" name="Skifer">
  <a:themeElements>
    <a:clrScheme name="Guloransj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Skifer">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kifer">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43372978-11FE-4814-AC26-BC300187D8C7}"/>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8F3E66A55EB0D46ADD551F63DF9751A" ma:contentTypeVersion="4" ma:contentTypeDescription="Opprett et nytt dokument." ma:contentTypeScope="" ma:versionID="37402c1bba4ec462877cd7189500798b">
  <xsd:schema xmlns:xsd="http://www.w3.org/2001/XMLSchema" xmlns:xs="http://www.w3.org/2001/XMLSchema" xmlns:p="http://schemas.microsoft.com/office/2006/metadata/properties" xmlns:ns2="512ddb65-f5d7-4066-b84f-0cd343f4830d" xmlns:ns3="8f5d62e1-a429-4369-9d0c-2741abc35819" targetNamespace="http://schemas.microsoft.com/office/2006/metadata/properties" ma:root="true" ma:fieldsID="668dbe162d33de0293dae99f01fdd0ee" ns2:_="" ns3:_="">
    <xsd:import namespace="512ddb65-f5d7-4066-b84f-0cd343f4830d"/>
    <xsd:import namespace="8f5d62e1-a429-4369-9d0c-2741abc3581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2ddb65-f5d7-4066-b84f-0cd343f483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5d62e1-a429-4369-9d0c-2741abc35819"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F22C6C-95A3-49EA-89D0-CD9C496CFD56}">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8f5d62e1-a429-4369-9d0c-2741abc35819"/>
    <ds:schemaRef ds:uri="512ddb65-f5d7-4066-b84f-0cd343f4830d"/>
    <ds:schemaRef ds:uri="http://www.w3.org/XML/1998/namespace"/>
  </ds:schemaRefs>
</ds:datastoreItem>
</file>

<file path=customXml/itemProps2.xml><?xml version="1.0" encoding="utf-8"?>
<ds:datastoreItem xmlns:ds="http://schemas.openxmlformats.org/officeDocument/2006/customXml" ds:itemID="{4C6F13DE-1980-4FCD-B812-AE16B8EB29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2ddb65-f5d7-4066-b84f-0cd343f4830d"/>
    <ds:schemaRef ds:uri="8f5d62e1-a429-4369-9d0c-2741abc358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9F81F0F-0131-4686-887B-6DDEC71BF1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4873</TotalTime>
  <Words>349</Words>
  <Application>Microsoft Office PowerPoint</Application>
  <PresentationFormat>Egendefinert</PresentationFormat>
  <Paragraphs>62</Paragraphs>
  <Slides>8</Slides>
  <Notes>4</Notes>
  <HiddenSlides>0</HiddenSlides>
  <MMClips>0</MMClips>
  <ScaleCrop>false</ScaleCrop>
  <HeadingPairs>
    <vt:vector size="6" baseType="variant">
      <vt:variant>
        <vt:lpstr>Brukte skrifter</vt:lpstr>
      </vt:variant>
      <vt:variant>
        <vt:i4>8</vt:i4>
      </vt:variant>
      <vt:variant>
        <vt:lpstr>Tema</vt:lpstr>
      </vt:variant>
      <vt:variant>
        <vt:i4>7</vt:i4>
      </vt:variant>
      <vt:variant>
        <vt:lpstr>Lysbildetitler</vt:lpstr>
      </vt:variant>
      <vt:variant>
        <vt:i4>8</vt:i4>
      </vt:variant>
    </vt:vector>
  </HeadingPairs>
  <TitlesOfParts>
    <vt:vector size="23" baseType="lpstr">
      <vt:lpstr>Arial</vt:lpstr>
      <vt:lpstr>Calibri</vt:lpstr>
      <vt:lpstr>Calisto MT</vt:lpstr>
      <vt:lpstr>Garamond</vt:lpstr>
      <vt:lpstr>Times New Roman</vt:lpstr>
      <vt:lpstr>Verdana</vt:lpstr>
      <vt:lpstr>Wingdings</vt:lpstr>
      <vt:lpstr>Wingdings 2</vt:lpstr>
      <vt:lpstr>1_Agenda</vt:lpstr>
      <vt:lpstr>Savon</vt:lpstr>
      <vt:lpstr>2_Agenda</vt:lpstr>
      <vt:lpstr>1_Skifer</vt:lpstr>
      <vt:lpstr>2_Skifer</vt:lpstr>
      <vt:lpstr>3_Skifer</vt:lpstr>
      <vt:lpstr>Skifer</vt:lpstr>
      <vt:lpstr>Opprette felles RAVNERE – ET  Samarbeid for barn og unge i nærområdet Slettebakken</vt:lpstr>
      <vt:lpstr>Velkommen til ravnene i nærområde slettebakken  </vt:lpstr>
      <vt:lpstr>Hvorfor ravnere? </vt:lpstr>
      <vt:lpstr>Hvordan skal natteravnene opptre?</vt:lpstr>
      <vt:lpstr>Praktisk informasjon</vt:lpstr>
      <vt:lpstr>Forsikring</vt:lpstr>
      <vt:lpstr> Skoler og andre i et utvidet Slettebakken område</vt:lpstr>
      <vt:lpstr>En ravnedag er en meningsfull dag!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dc:title>
  <dc:creator>Grip, Ann-Magrit</dc:creator>
  <cp:lastModifiedBy>Ingrid Fluge-Hole</cp:lastModifiedBy>
  <cp:revision>24</cp:revision>
  <cp:lastPrinted>2019-03-28T15:58:25Z</cp:lastPrinted>
  <dcterms:created xsi:type="dcterms:W3CDTF">2019-03-28T15:28:40Z</dcterms:created>
  <dcterms:modified xsi:type="dcterms:W3CDTF">2021-07-21T21:23:16Z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0x010100C8F3E66A55EB0D46ADD551F63DF9751A</vt:lpwstr>
  </property>
  <property fmtid="{D5CDD505-2E9C-101B-9397-08002B2CF9AE}" pid="3" name="AuthorIds_UIVersion_512">
    <vt:lpwstr>24</vt:lpwstr>
  </property>
</Properties>
</file>