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69655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5526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500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6429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2042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7948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0324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3559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9606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9749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7144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5E860-66E5-4DE1-9C91-1DCFAF3AD652}" type="datetimeFigureOut">
              <a:rPr lang="nn-NO" smtClean="0"/>
              <a:t>06.10.2021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3AA2-7CE4-48F9-88EB-3B828A84122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3885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140368" y="2428875"/>
            <a:ext cx="1395139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/>
              <a:t>Innspill til mulige kunstnere, som kan inviteres til å delta i konkurransen</a:t>
            </a:r>
            <a:endParaRPr lang="nn-NO" sz="1200"/>
          </a:p>
        </p:txBody>
      </p:sp>
      <p:cxnSp>
        <p:nvCxnSpPr>
          <p:cNvPr id="11" name="Rett pilkobling 10"/>
          <p:cNvCxnSpPr>
            <a:stCxn id="9" idx="3"/>
            <a:endCxn id="13" idx="1"/>
          </p:cNvCxnSpPr>
          <p:nvPr/>
        </p:nvCxnSpPr>
        <p:spPr>
          <a:xfrm flipV="1">
            <a:off x="1535507" y="2843209"/>
            <a:ext cx="162921" cy="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 12"/>
          <p:cNvSpPr/>
          <p:nvPr/>
        </p:nvSpPr>
        <p:spPr>
          <a:xfrm>
            <a:off x="1698428" y="2428871"/>
            <a:ext cx="1683130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 smtClean="0"/>
              <a:t>BKF sender ut invitasjon</a:t>
            </a:r>
            <a:r>
              <a:rPr lang="nb-NO" sz="1200" smtClean="0"/>
              <a:t> </a:t>
            </a:r>
            <a:r>
              <a:rPr lang="nb-NO" sz="1200" smtClean="0"/>
              <a:t>til </a:t>
            </a:r>
            <a:r>
              <a:rPr lang="nb-NO" sz="1200" smtClean="0"/>
              <a:t>konkurranse til identifiserte kunstnere</a:t>
            </a:r>
            <a:endParaRPr lang="nn-NO" sz="1200"/>
          </a:p>
        </p:txBody>
      </p:sp>
      <p:sp>
        <p:nvSpPr>
          <p:cNvPr id="14" name="Rektangel 13"/>
          <p:cNvSpPr/>
          <p:nvPr/>
        </p:nvSpPr>
        <p:spPr>
          <a:xfrm>
            <a:off x="3540636" y="2428873"/>
            <a:ext cx="1704228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 smtClean="0"/>
              <a:t>Kunstnere leverer inn cv, presentasjon av tidligere aktuelle arbeider og en </a:t>
            </a:r>
            <a:r>
              <a:rPr lang="nb-NO" sz="1200" smtClean="0"/>
              <a:t>oppgaveforståelse.</a:t>
            </a:r>
            <a:endParaRPr lang="nn-NO" sz="1200"/>
          </a:p>
        </p:txBody>
      </p:sp>
      <p:sp>
        <p:nvSpPr>
          <p:cNvPr id="18" name="TekstSylinder 17"/>
          <p:cNvSpPr txBox="1"/>
          <p:nvPr/>
        </p:nvSpPr>
        <p:spPr>
          <a:xfrm>
            <a:off x="1616967" y="3348718"/>
            <a:ext cx="15106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smtClean="0"/>
              <a:t>Skjer ca</a:t>
            </a:r>
            <a:r>
              <a:rPr lang="nb-NO" sz="1000" smtClean="0"/>
              <a:t>. </a:t>
            </a:r>
            <a:r>
              <a:rPr lang="nb-NO" sz="1000"/>
              <a:t>3</a:t>
            </a:r>
            <a:r>
              <a:rPr lang="nb-NO" sz="1000" smtClean="0"/>
              <a:t> </a:t>
            </a:r>
            <a:r>
              <a:rPr lang="nb-NO" sz="1000" smtClean="0"/>
              <a:t>uker etter </a:t>
            </a:r>
            <a:r>
              <a:rPr lang="nb-NO" sz="1000" smtClean="0"/>
              <a:t>at arkitektkonkurransen </a:t>
            </a:r>
            <a:br>
              <a:rPr lang="nb-NO" sz="1000" smtClean="0"/>
            </a:br>
            <a:r>
              <a:rPr lang="nb-NO" sz="1000" smtClean="0"/>
              <a:t>er avgjort, og med beskrivelse av arkitektens tanker og ønsker for kunst og utsmykning for valgt kirke.</a:t>
            </a:r>
            <a:endParaRPr lang="nn-NO" sz="1000"/>
          </a:p>
        </p:txBody>
      </p:sp>
      <p:sp>
        <p:nvSpPr>
          <p:cNvPr id="21" name="Rektangel 20"/>
          <p:cNvSpPr/>
          <p:nvPr/>
        </p:nvSpPr>
        <p:spPr>
          <a:xfrm>
            <a:off x="5406091" y="2428874"/>
            <a:ext cx="1607187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 smtClean="0"/>
              <a:t>Prekvalifisering og valg av 3 kunstnere til å gå videre</a:t>
            </a:r>
            <a:endParaRPr lang="nn-NO" sz="1200"/>
          </a:p>
        </p:txBody>
      </p:sp>
      <p:cxnSp>
        <p:nvCxnSpPr>
          <p:cNvPr id="28" name="Rett pilkobling 27"/>
          <p:cNvCxnSpPr>
            <a:stCxn id="13" idx="3"/>
            <a:endCxn id="14" idx="1"/>
          </p:cNvCxnSpPr>
          <p:nvPr/>
        </p:nvCxnSpPr>
        <p:spPr>
          <a:xfrm>
            <a:off x="3381558" y="2843209"/>
            <a:ext cx="15907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ktangel 32"/>
          <p:cNvSpPr/>
          <p:nvPr/>
        </p:nvSpPr>
        <p:spPr>
          <a:xfrm>
            <a:off x="7178998" y="2428873"/>
            <a:ext cx="1642035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 smtClean="0"/>
              <a:t>Arkitekt presenterer skisse og ideer for Sædalen nærkirke til de 3 utvalgte kunstnerne</a:t>
            </a:r>
            <a:endParaRPr lang="nn-NO" sz="1200"/>
          </a:p>
        </p:txBody>
      </p:sp>
      <p:cxnSp>
        <p:nvCxnSpPr>
          <p:cNvPr id="19" name="Rett pilkobling 18"/>
          <p:cNvCxnSpPr>
            <a:stCxn id="14" idx="3"/>
            <a:endCxn id="21" idx="1"/>
          </p:cNvCxnSpPr>
          <p:nvPr/>
        </p:nvCxnSpPr>
        <p:spPr>
          <a:xfrm>
            <a:off x="5244864" y="2843211"/>
            <a:ext cx="16122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2"/>
          <p:cNvCxnSpPr>
            <a:stCxn id="21" idx="3"/>
            <a:endCxn id="33" idx="1"/>
          </p:cNvCxnSpPr>
          <p:nvPr/>
        </p:nvCxnSpPr>
        <p:spPr>
          <a:xfrm flipV="1">
            <a:off x="7013278" y="2843211"/>
            <a:ext cx="165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Sylinder 25"/>
          <p:cNvSpPr txBox="1"/>
          <p:nvPr/>
        </p:nvSpPr>
        <p:spPr>
          <a:xfrm>
            <a:off x="92742" y="3348718"/>
            <a:ext cx="1463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smtClean="0"/>
              <a:t>Alle kan komme med innspill i perioden </a:t>
            </a:r>
            <a:br>
              <a:rPr lang="nb-NO" sz="1000" smtClean="0"/>
            </a:br>
            <a:r>
              <a:rPr lang="nb-NO" sz="1000" smtClean="0"/>
              <a:t>10. okt – 10. nov. </a:t>
            </a:r>
            <a:br>
              <a:rPr lang="nb-NO" sz="1000" smtClean="0"/>
            </a:br>
            <a:r>
              <a:rPr lang="nb-NO" sz="1000" smtClean="0"/>
              <a:t>BKF samler opp.</a:t>
            </a:r>
            <a:endParaRPr lang="nn-NO" sz="1000"/>
          </a:p>
        </p:txBody>
      </p:sp>
      <p:sp>
        <p:nvSpPr>
          <p:cNvPr id="37" name="Rektangel 36"/>
          <p:cNvSpPr/>
          <p:nvPr/>
        </p:nvSpPr>
        <p:spPr>
          <a:xfrm>
            <a:off x="8985874" y="2428870"/>
            <a:ext cx="1348574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 smtClean="0"/>
              <a:t>De prekvalifiserte kunstnerne sender inn skisser til utsmykning</a:t>
            </a:r>
            <a:endParaRPr lang="nn-NO" sz="1200"/>
          </a:p>
        </p:txBody>
      </p:sp>
      <p:cxnSp>
        <p:nvCxnSpPr>
          <p:cNvPr id="38" name="Rett pilkobling 37"/>
          <p:cNvCxnSpPr>
            <a:stCxn id="33" idx="3"/>
            <a:endCxn id="37" idx="1"/>
          </p:cNvCxnSpPr>
          <p:nvPr/>
        </p:nvCxnSpPr>
        <p:spPr>
          <a:xfrm flipV="1">
            <a:off x="8821033" y="2843208"/>
            <a:ext cx="164841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ktangel 51"/>
          <p:cNvSpPr/>
          <p:nvPr/>
        </p:nvSpPr>
        <p:spPr>
          <a:xfrm>
            <a:off x="10515769" y="2428869"/>
            <a:ext cx="1526710" cy="828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 smtClean="0"/>
              <a:t>Valg av kunstner til utsmykningsoppdrag i Sædalen nærkirke</a:t>
            </a:r>
            <a:endParaRPr lang="nn-NO" sz="1200"/>
          </a:p>
        </p:txBody>
      </p:sp>
      <p:cxnSp>
        <p:nvCxnSpPr>
          <p:cNvPr id="53" name="Rett pilkobling 52"/>
          <p:cNvCxnSpPr>
            <a:stCxn id="37" idx="3"/>
            <a:endCxn id="52" idx="1"/>
          </p:cNvCxnSpPr>
          <p:nvPr/>
        </p:nvCxnSpPr>
        <p:spPr>
          <a:xfrm flipV="1">
            <a:off x="10334448" y="2843207"/>
            <a:ext cx="18132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65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124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Vadset, Pål Ove</dc:creator>
  <cp:lastModifiedBy>Vadset, Pål Ove</cp:lastModifiedBy>
  <cp:revision>8</cp:revision>
  <dcterms:created xsi:type="dcterms:W3CDTF">2021-09-21T13:57:39Z</dcterms:created>
  <dcterms:modified xsi:type="dcterms:W3CDTF">2021-10-06T21:34:34Z</dcterms:modified>
</cp:coreProperties>
</file>