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7" d="100"/>
          <a:sy n="77" d="100"/>
        </p:scale>
        <p:origin x="245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nb-NO"/>
              <a:t>Klikk for å redigere tittelstil</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EF2DCC1E-FF7A-4235-8C9F-5623A030BF0D}" type="datetimeFigureOut">
              <a:rPr lang="nb-NO" smtClean="0"/>
              <a:t>13.04.2023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A48C1BA-27A5-454F-9FA7-C91E66F50DBC}" type="slidenum">
              <a:rPr lang="nb-NO" smtClean="0"/>
              <a:t>‹#›</a:t>
            </a:fld>
            <a:endParaRPr lang="nb-NO"/>
          </a:p>
        </p:txBody>
      </p:sp>
    </p:spTree>
    <p:extLst>
      <p:ext uri="{BB962C8B-B14F-4D97-AF65-F5344CB8AC3E}">
        <p14:creationId xmlns:p14="http://schemas.microsoft.com/office/powerpoint/2010/main" val="1786219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EF2DCC1E-FF7A-4235-8C9F-5623A030BF0D}" type="datetimeFigureOut">
              <a:rPr lang="nb-NO" smtClean="0"/>
              <a:t>13.04.2023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A48C1BA-27A5-454F-9FA7-C91E66F50DBC}" type="slidenum">
              <a:rPr lang="nb-NO" smtClean="0"/>
              <a:t>‹#›</a:t>
            </a:fld>
            <a:endParaRPr lang="nb-NO"/>
          </a:p>
        </p:txBody>
      </p:sp>
    </p:spTree>
    <p:extLst>
      <p:ext uri="{BB962C8B-B14F-4D97-AF65-F5344CB8AC3E}">
        <p14:creationId xmlns:p14="http://schemas.microsoft.com/office/powerpoint/2010/main" val="163678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EF2DCC1E-FF7A-4235-8C9F-5623A030BF0D}" type="datetimeFigureOut">
              <a:rPr lang="nb-NO" smtClean="0"/>
              <a:t>13.04.2023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A48C1BA-27A5-454F-9FA7-C91E66F50DBC}" type="slidenum">
              <a:rPr lang="nb-NO" smtClean="0"/>
              <a:t>‹#›</a:t>
            </a:fld>
            <a:endParaRPr lang="nb-NO"/>
          </a:p>
        </p:txBody>
      </p:sp>
    </p:spTree>
    <p:extLst>
      <p:ext uri="{BB962C8B-B14F-4D97-AF65-F5344CB8AC3E}">
        <p14:creationId xmlns:p14="http://schemas.microsoft.com/office/powerpoint/2010/main" val="2563124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EF2DCC1E-FF7A-4235-8C9F-5623A030BF0D}" type="datetimeFigureOut">
              <a:rPr lang="nb-NO" smtClean="0"/>
              <a:t>13.04.2023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A48C1BA-27A5-454F-9FA7-C91E66F50DBC}" type="slidenum">
              <a:rPr lang="nb-NO" smtClean="0"/>
              <a:t>‹#›</a:t>
            </a:fld>
            <a:endParaRPr lang="nb-NO"/>
          </a:p>
        </p:txBody>
      </p:sp>
    </p:spTree>
    <p:extLst>
      <p:ext uri="{BB962C8B-B14F-4D97-AF65-F5344CB8AC3E}">
        <p14:creationId xmlns:p14="http://schemas.microsoft.com/office/powerpoint/2010/main" val="2514946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nb-NO"/>
              <a:t>Klikk for å redigere tittelstil</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EF2DCC1E-FF7A-4235-8C9F-5623A030BF0D}" type="datetimeFigureOut">
              <a:rPr lang="nb-NO" smtClean="0"/>
              <a:t>13.04.2023</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EA48C1BA-27A5-454F-9FA7-C91E66F50DBC}" type="slidenum">
              <a:rPr lang="nb-NO" smtClean="0"/>
              <a:t>‹#›</a:t>
            </a:fld>
            <a:endParaRPr lang="nb-NO"/>
          </a:p>
        </p:txBody>
      </p:sp>
    </p:spTree>
    <p:extLst>
      <p:ext uri="{BB962C8B-B14F-4D97-AF65-F5344CB8AC3E}">
        <p14:creationId xmlns:p14="http://schemas.microsoft.com/office/powerpoint/2010/main" val="282378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EF2DCC1E-FF7A-4235-8C9F-5623A030BF0D}" type="datetimeFigureOut">
              <a:rPr lang="nb-NO" smtClean="0"/>
              <a:t>13.04.2023</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EA48C1BA-27A5-454F-9FA7-C91E66F50DBC}" type="slidenum">
              <a:rPr lang="nb-NO" smtClean="0"/>
              <a:t>‹#›</a:t>
            </a:fld>
            <a:endParaRPr lang="nb-NO"/>
          </a:p>
        </p:txBody>
      </p:sp>
    </p:spTree>
    <p:extLst>
      <p:ext uri="{BB962C8B-B14F-4D97-AF65-F5344CB8AC3E}">
        <p14:creationId xmlns:p14="http://schemas.microsoft.com/office/powerpoint/2010/main" val="3359944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nb-NO"/>
              <a:t>Klikk for å redigere tittelstil</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b-NO"/>
              <a:t>Klikk for å redigere tekststiler i malen</a:t>
            </a:r>
          </a:p>
        </p:txBody>
      </p:sp>
      <p:sp>
        <p:nvSpPr>
          <p:cNvPr id="4" name="Content Placeholder 3"/>
          <p:cNvSpPr>
            <a:spLocks noGrp="1"/>
          </p:cNvSpPr>
          <p:nvPr>
            <p:ph sz="half" idx="2"/>
          </p:nvPr>
        </p:nvSpPr>
        <p:spPr>
          <a:xfrm>
            <a:off x="472381" y="3618442"/>
            <a:ext cx="2901255" cy="5322183"/>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b-NO"/>
              <a:t>Klikk for å redigere tekststiler i malen</a:t>
            </a:r>
          </a:p>
        </p:txBody>
      </p:sp>
      <p:sp>
        <p:nvSpPr>
          <p:cNvPr id="6" name="Content Placeholder 5"/>
          <p:cNvSpPr>
            <a:spLocks noGrp="1"/>
          </p:cNvSpPr>
          <p:nvPr>
            <p:ph sz="quarter" idx="4"/>
          </p:nvPr>
        </p:nvSpPr>
        <p:spPr>
          <a:xfrm>
            <a:off x="3471863" y="3618442"/>
            <a:ext cx="2915543" cy="5322183"/>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EF2DCC1E-FF7A-4235-8C9F-5623A030BF0D}" type="datetimeFigureOut">
              <a:rPr lang="nb-NO" smtClean="0"/>
              <a:t>13.04.2023</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EA48C1BA-27A5-454F-9FA7-C91E66F50DBC}" type="slidenum">
              <a:rPr lang="nb-NO" smtClean="0"/>
              <a:t>‹#›</a:t>
            </a:fld>
            <a:endParaRPr lang="nb-NO"/>
          </a:p>
        </p:txBody>
      </p:sp>
    </p:spTree>
    <p:extLst>
      <p:ext uri="{BB962C8B-B14F-4D97-AF65-F5344CB8AC3E}">
        <p14:creationId xmlns:p14="http://schemas.microsoft.com/office/powerpoint/2010/main" val="944508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EF2DCC1E-FF7A-4235-8C9F-5623A030BF0D}" type="datetimeFigureOut">
              <a:rPr lang="nb-NO" smtClean="0"/>
              <a:t>13.04.2023</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EA48C1BA-27A5-454F-9FA7-C91E66F50DBC}" type="slidenum">
              <a:rPr lang="nb-NO" smtClean="0"/>
              <a:t>‹#›</a:t>
            </a:fld>
            <a:endParaRPr lang="nb-NO"/>
          </a:p>
        </p:txBody>
      </p:sp>
    </p:spTree>
    <p:extLst>
      <p:ext uri="{BB962C8B-B14F-4D97-AF65-F5344CB8AC3E}">
        <p14:creationId xmlns:p14="http://schemas.microsoft.com/office/powerpoint/2010/main" val="2150392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2DCC1E-FF7A-4235-8C9F-5623A030BF0D}" type="datetimeFigureOut">
              <a:rPr lang="nb-NO" smtClean="0"/>
              <a:t>13.04.2023</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EA48C1BA-27A5-454F-9FA7-C91E66F50DBC}" type="slidenum">
              <a:rPr lang="nb-NO" smtClean="0"/>
              <a:t>‹#›</a:t>
            </a:fld>
            <a:endParaRPr lang="nb-NO"/>
          </a:p>
        </p:txBody>
      </p:sp>
    </p:spTree>
    <p:extLst>
      <p:ext uri="{BB962C8B-B14F-4D97-AF65-F5344CB8AC3E}">
        <p14:creationId xmlns:p14="http://schemas.microsoft.com/office/powerpoint/2010/main" val="3899932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nb-NO"/>
              <a:t>Klikk for å redigere tittelstil</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EF2DCC1E-FF7A-4235-8C9F-5623A030BF0D}" type="datetimeFigureOut">
              <a:rPr lang="nb-NO" smtClean="0"/>
              <a:t>13.04.2023</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EA48C1BA-27A5-454F-9FA7-C91E66F50DBC}" type="slidenum">
              <a:rPr lang="nb-NO" smtClean="0"/>
              <a:t>‹#›</a:t>
            </a:fld>
            <a:endParaRPr lang="nb-NO"/>
          </a:p>
        </p:txBody>
      </p:sp>
    </p:spTree>
    <p:extLst>
      <p:ext uri="{BB962C8B-B14F-4D97-AF65-F5344CB8AC3E}">
        <p14:creationId xmlns:p14="http://schemas.microsoft.com/office/powerpoint/2010/main" val="3728140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nb-NO"/>
              <a:t>Klikk for å redigere tittelstil</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b-NO"/>
              <a:t>Klikk på ikonet for å legge til et bilde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EF2DCC1E-FF7A-4235-8C9F-5623A030BF0D}" type="datetimeFigureOut">
              <a:rPr lang="nb-NO" smtClean="0"/>
              <a:t>13.04.2023</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EA48C1BA-27A5-454F-9FA7-C91E66F50DBC}" type="slidenum">
              <a:rPr lang="nb-NO" smtClean="0"/>
              <a:t>‹#›</a:t>
            </a:fld>
            <a:endParaRPr lang="nb-NO"/>
          </a:p>
        </p:txBody>
      </p:sp>
    </p:spTree>
    <p:extLst>
      <p:ext uri="{BB962C8B-B14F-4D97-AF65-F5344CB8AC3E}">
        <p14:creationId xmlns:p14="http://schemas.microsoft.com/office/powerpoint/2010/main" val="568550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nb-NO"/>
              <a:t>Klikk for å redigere tittelstil</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F2DCC1E-FF7A-4235-8C9F-5623A030BF0D}" type="datetimeFigureOut">
              <a:rPr lang="nb-NO" smtClean="0"/>
              <a:t>13.04.2023</a:t>
            </a:fld>
            <a:endParaRPr lang="nb-NO"/>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nb-NO"/>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A48C1BA-27A5-454F-9FA7-C91E66F50DBC}" type="slidenum">
              <a:rPr lang="nb-NO" smtClean="0"/>
              <a:t>‹#›</a:t>
            </a:fld>
            <a:endParaRPr lang="nb-NO"/>
          </a:p>
        </p:txBody>
      </p:sp>
    </p:spTree>
    <p:extLst>
      <p:ext uri="{BB962C8B-B14F-4D97-AF65-F5344CB8AC3E}">
        <p14:creationId xmlns:p14="http://schemas.microsoft.com/office/powerpoint/2010/main" val="9255975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ADF1C1B-1F48-66B4-B98C-70AC37022D99}"/>
              </a:ext>
            </a:extLst>
          </p:cNvPr>
          <p:cNvSpPr>
            <a:spLocks noGrp="1"/>
          </p:cNvSpPr>
          <p:nvPr>
            <p:ph type="ctrTitle"/>
          </p:nvPr>
        </p:nvSpPr>
        <p:spPr>
          <a:xfrm>
            <a:off x="1899145" y="254060"/>
            <a:ext cx="4379861" cy="863481"/>
          </a:xfrm>
        </p:spPr>
        <p:txBody>
          <a:bodyPr/>
          <a:lstStyle/>
          <a:p>
            <a:r>
              <a:rPr lang="nb-NO" dirty="0"/>
              <a:t>Konfirmantavtale</a:t>
            </a:r>
          </a:p>
        </p:txBody>
      </p:sp>
      <p:sp>
        <p:nvSpPr>
          <p:cNvPr id="3" name="Undertittel 2">
            <a:extLst>
              <a:ext uri="{FF2B5EF4-FFF2-40B4-BE49-F238E27FC236}">
                <a16:creationId xmlns:a16="http://schemas.microsoft.com/office/drawing/2014/main" id="{BEE5B043-280B-7697-A887-B2816603DCD7}"/>
              </a:ext>
            </a:extLst>
          </p:cNvPr>
          <p:cNvSpPr>
            <a:spLocks noGrp="1"/>
          </p:cNvSpPr>
          <p:nvPr>
            <p:ph type="subTitle" idx="1"/>
          </p:nvPr>
        </p:nvSpPr>
        <p:spPr>
          <a:xfrm>
            <a:off x="216074" y="1302707"/>
            <a:ext cx="6425852" cy="8379912"/>
          </a:xfrm>
        </p:spPr>
        <p:txBody>
          <a:bodyPr>
            <a:noAutofit/>
          </a:bodyPr>
          <a:lstStyle/>
          <a:p>
            <a:pPr indent="444500" algn="l"/>
            <a:r>
              <a:rPr lang="nb-NO" sz="1600" dirty="0">
                <a:effectLst/>
                <a:latin typeface="Georgia" panose="02040502050405020303" pitchFamily="18" charset="0"/>
                <a:ea typeface="MS Mincho" panose="02020609040205080304" pitchFamily="49" charset="-128"/>
                <a:cs typeface="Times New Roman" panose="02020603050405020304" pitchFamily="18" charset="0"/>
              </a:rPr>
              <a:t>		Når du/dere leverer dette skjemaet, samtykker 			du/dere og konfirmantansvarlige i følgende:</a:t>
            </a:r>
          </a:p>
          <a:p>
            <a:pPr indent="444500" algn="l"/>
            <a:endParaRPr lang="nb-NO" sz="1600" dirty="0">
              <a:effectLst/>
              <a:latin typeface="Georgia" panose="02040502050405020303" pitchFamily="18" charset="0"/>
              <a:ea typeface="MS Mincho" panose="02020609040205080304" pitchFamily="49" charset="-128"/>
              <a:cs typeface="Times New Roman" panose="02020603050405020304" pitchFamily="18" charset="0"/>
            </a:endParaRPr>
          </a:p>
          <a:p>
            <a:pPr marL="342900" lvl="0" indent="-342900" algn="l">
              <a:buFont typeface="Calibri" panose="020F0502020204030204" pitchFamily="34" charset="0"/>
              <a:buChar char="-"/>
            </a:pPr>
            <a:r>
              <a:rPr lang="nb-NO" sz="1600" dirty="0">
                <a:effectLst/>
                <a:latin typeface="Georgia" panose="02040502050405020303" pitchFamily="18" charset="0"/>
                <a:ea typeface="MS Mincho" panose="02020609040205080304" pitchFamily="49" charset="-128"/>
                <a:cs typeface="Times New Roman" panose="02020603050405020304" pitchFamily="18" charset="0"/>
              </a:rPr>
              <a:t>Samlinger og arrangement skal gjennomføres etter planen på best mulig måte. Dette innebærer at alle viser respektfull oppførsel overfor de andre som er til stede, møter i tide, deltar på hele samlingen, har med nødvendig materiell (fortrinnsvis bibel og skrivesaker) og gir beskjed dersom de er forhindret fra å møte.</a:t>
            </a:r>
          </a:p>
          <a:p>
            <a:pPr marL="342900" lvl="0" indent="-342900" algn="l">
              <a:buFont typeface="Calibri" panose="020F0502020204030204" pitchFamily="34" charset="0"/>
              <a:buChar char="-"/>
            </a:pPr>
            <a:r>
              <a:rPr lang="nb-NO" sz="1600" dirty="0">
                <a:effectLst/>
                <a:latin typeface="Georgia" panose="02040502050405020303" pitchFamily="18" charset="0"/>
                <a:ea typeface="MS Mincho" panose="02020609040205080304" pitchFamily="49" charset="-128"/>
                <a:cs typeface="Times New Roman" panose="02020603050405020304" pitchFamily="18" charset="0"/>
              </a:rPr>
              <a:t>For barn og unge under 18 år er det forbudt å bruke noen form for rusmidler, dette vil vi etterfølge på konfirmasjonssamlingene. Dersom noen bryter dette vil vi kontakte foresatte. Bruk av rusmidler på leir, fører til umiddelbar hjemsendelse (foresatte må påregne henting).</a:t>
            </a:r>
          </a:p>
          <a:p>
            <a:pPr marL="342900" lvl="0" indent="-342900" algn="l">
              <a:buFont typeface="Calibri" panose="020F0502020204030204" pitchFamily="34" charset="0"/>
              <a:buChar char="-"/>
            </a:pPr>
            <a:r>
              <a:rPr lang="nb-NO" sz="1600" dirty="0">
                <a:effectLst/>
                <a:latin typeface="Georgia" panose="02040502050405020303" pitchFamily="18" charset="0"/>
                <a:ea typeface="MS Mincho" panose="02020609040205080304" pitchFamily="49" charset="-128"/>
                <a:cs typeface="Times New Roman" panose="02020603050405020304" pitchFamily="18" charset="0"/>
              </a:rPr>
              <a:t>Menighetene i Averøy ber om 900,- til utgifter ved konfirmasjonsforberedelser, under normale omstendigheter forutsetter vi at dette innbetales når faktura sendes ut. Menighetene har økonomisk rom for å støtte deltakere, ta kontakt med prest hvis det er aktuelt for dere.</a:t>
            </a:r>
          </a:p>
          <a:p>
            <a:pPr marL="342900" lvl="0" indent="-342900" algn="l">
              <a:buFont typeface="Calibri" panose="020F0502020204030204" pitchFamily="34" charset="0"/>
              <a:buChar char="-"/>
            </a:pPr>
            <a:r>
              <a:rPr lang="nb-NO" sz="1600" dirty="0">
                <a:effectLst/>
                <a:latin typeface="Georgia" panose="02040502050405020303" pitchFamily="18" charset="0"/>
                <a:ea typeface="MS Mincho" panose="02020609040205080304" pitchFamily="49" charset="-128"/>
                <a:cs typeface="Times New Roman" panose="02020603050405020304" pitchFamily="18" charset="0"/>
              </a:rPr>
              <a:t>For å bli konfirmert må man ha deltatt på 8 gudstjenester i løpet av året, på 1-2 av disse deltar man som medhjelper i gudstjenesten.</a:t>
            </a:r>
          </a:p>
          <a:p>
            <a:pPr marL="342900" lvl="0" indent="-342900" algn="l">
              <a:buFont typeface="Calibri" panose="020F0502020204030204" pitchFamily="34" charset="0"/>
              <a:buChar char="-"/>
            </a:pPr>
            <a:r>
              <a:rPr lang="nb-NO" sz="1600" dirty="0">
                <a:effectLst/>
                <a:latin typeface="Georgia" panose="02040502050405020303" pitchFamily="18" charset="0"/>
                <a:ea typeface="MS Mincho" panose="02020609040205080304" pitchFamily="49" charset="-128"/>
                <a:cs typeface="Times New Roman" panose="02020603050405020304" pitchFamily="18" charset="0"/>
              </a:rPr>
              <a:t>Fravær på over 20 % vil normalt medføre ekstraundervisning. Ved for stort fravær og liten vilje til å rette opp dette må vi drøfte mulighetene for å utsette konfirmasjon.</a:t>
            </a:r>
          </a:p>
          <a:p>
            <a:pPr marL="342900" lvl="0" indent="-342900" algn="l">
              <a:buFont typeface="Calibri" panose="020F0502020204030204" pitchFamily="34" charset="0"/>
              <a:buChar char="-"/>
            </a:pPr>
            <a:r>
              <a:rPr lang="nb-NO" sz="1600" dirty="0">
                <a:effectLst/>
                <a:latin typeface="Georgia" panose="02040502050405020303" pitchFamily="18" charset="0"/>
                <a:ea typeface="MS Mincho" panose="02020609040205080304" pitchFamily="49" charset="-128"/>
                <a:cs typeface="Times New Roman" panose="02020603050405020304" pitchFamily="18" charset="0"/>
              </a:rPr>
              <a:t>Erting, mobbing eller annen uønsket oppførsel på samlingene kan medføre utestengning fra vanlig opplegg. Brudd på regler om oppførsel på leir, kan føre til umiddelbar hjemsendelse (foresatte må påregne henting).</a:t>
            </a:r>
          </a:p>
          <a:p>
            <a:pPr marL="342900" lvl="0" indent="-342900" algn="l">
              <a:buFont typeface="Calibri" panose="020F0502020204030204" pitchFamily="34" charset="0"/>
              <a:buChar char="-"/>
            </a:pPr>
            <a:r>
              <a:rPr lang="nb-NO" sz="1600" dirty="0">
                <a:effectLst/>
                <a:latin typeface="Georgia" panose="02040502050405020303" pitchFamily="18" charset="0"/>
                <a:ea typeface="MS Mincho" panose="02020609040205080304" pitchFamily="49" charset="-128"/>
                <a:cs typeface="Times New Roman" panose="02020603050405020304" pitchFamily="18" charset="0"/>
              </a:rPr>
              <a:t>For at avtalen skal fungere best mulig er det viktig med en åpen dialog mellom konfirmantansvarlige og foresatte, særlig i tilfeller som trenger ekstra omsorg og årvåkenhet. Vi minner om at prestene både har</a:t>
            </a:r>
            <a:r>
              <a:rPr lang="nb-NO" sz="1600" i="1" dirty="0">
                <a:effectLst/>
                <a:latin typeface="Georgia" panose="02040502050405020303" pitchFamily="18" charset="0"/>
                <a:ea typeface="MS Mincho" panose="02020609040205080304" pitchFamily="49" charset="-128"/>
                <a:cs typeface="Times New Roman" panose="02020603050405020304" pitchFamily="18" charset="0"/>
              </a:rPr>
              <a:t> taushetsplikt</a:t>
            </a:r>
            <a:r>
              <a:rPr lang="nb-NO" sz="1600" dirty="0">
                <a:effectLst/>
                <a:latin typeface="Georgia" panose="02040502050405020303" pitchFamily="18" charset="0"/>
                <a:ea typeface="MS Mincho" panose="02020609040205080304" pitchFamily="49" charset="-128"/>
                <a:cs typeface="Times New Roman" panose="02020603050405020304" pitchFamily="18" charset="0"/>
              </a:rPr>
              <a:t>, og et stort ønske om å avhjelpe vanskelige situasjoner der det er mulig.</a:t>
            </a:r>
          </a:p>
          <a:p>
            <a:pPr algn="l"/>
            <a:endParaRPr lang="nb-NO" sz="1600" dirty="0">
              <a:latin typeface="Georgia" panose="02040502050405020303" pitchFamily="18" charset="0"/>
            </a:endParaRPr>
          </a:p>
        </p:txBody>
      </p:sp>
      <p:pic>
        <p:nvPicPr>
          <p:cNvPr id="5" name="Bilde 4" descr="Et bilde som inneholder tekst&#10;&#10;Automatisk generert beskrivelse">
            <a:extLst>
              <a:ext uri="{FF2B5EF4-FFF2-40B4-BE49-F238E27FC236}">
                <a16:creationId xmlns:a16="http://schemas.microsoft.com/office/drawing/2014/main" id="{A2D756BC-92F2-2BBD-D4C1-AFF46479D5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1605" y="223381"/>
            <a:ext cx="1279649" cy="1981200"/>
          </a:xfrm>
          <a:prstGeom prst="rect">
            <a:avLst/>
          </a:prstGeom>
        </p:spPr>
      </p:pic>
    </p:spTree>
    <p:extLst>
      <p:ext uri="{BB962C8B-B14F-4D97-AF65-F5344CB8AC3E}">
        <p14:creationId xmlns:p14="http://schemas.microsoft.com/office/powerpoint/2010/main" val="1222829978"/>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5</TotalTime>
  <Words>319</Words>
  <Application>Microsoft Office PowerPoint</Application>
  <PresentationFormat>A4 (210 x 297 mm)</PresentationFormat>
  <Paragraphs>10</Paragraphs>
  <Slides>1</Slides>
  <Notes>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vt:i4>
      </vt:variant>
    </vt:vector>
  </HeadingPairs>
  <TitlesOfParts>
    <vt:vector size="6" baseType="lpstr">
      <vt:lpstr>Arial</vt:lpstr>
      <vt:lpstr>Calibri</vt:lpstr>
      <vt:lpstr>Calibri Light</vt:lpstr>
      <vt:lpstr>Georgia</vt:lpstr>
      <vt:lpstr>Office-tema</vt:lpstr>
      <vt:lpstr>Konfirmantavtale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Konfirmantavtale</dc:title>
  <dc:creator>Ane Tjugen Røynstrand</dc:creator>
  <cp:lastModifiedBy>Ane Tjugen Røynstrand</cp:lastModifiedBy>
  <cp:revision>1</cp:revision>
  <dcterms:created xsi:type="dcterms:W3CDTF">2023-04-13T11:46:41Z</dcterms:created>
  <dcterms:modified xsi:type="dcterms:W3CDTF">2023-04-13T11:52:26Z</dcterms:modified>
</cp:coreProperties>
</file>