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6858000" cy="9144000" type="screen4x3"/>
  <p:notesSz cx="6735763" cy="9866313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 inndeling" id="{865E464C-FC63-45CE-9867-8A93B4076588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C97CA8-CDB3-4979-8EBA-73E7A7034597}" v="16" dt="2022-10-27T10:51:43.398"/>
    <p1510:client id="{5148A38A-861E-47A3-97DC-A4BCA0DB5DF7}" v="22" dt="2022-10-29T07:28:00.8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73" autoAdjust="0"/>
  </p:normalViewPr>
  <p:slideViewPr>
    <p:cSldViewPr>
      <p:cViewPr varScale="1">
        <p:scale>
          <a:sx n="123" d="100"/>
          <a:sy n="123" d="100"/>
        </p:scale>
        <p:origin x="3978" y="9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5628C-83A4-4173-9547-DD589AE79F4F}" type="datetimeFigureOut">
              <a:rPr lang="nb-NO" smtClean="0"/>
              <a:t>17.11.2022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4F1D5-D784-4D6C-98DB-BBD755DD052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52545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5628C-83A4-4173-9547-DD589AE79F4F}" type="datetimeFigureOut">
              <a:rPr lang="nb-NO" smtClean="0"/>
              <a:t>17.11.2022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4F1D5-D784-4D6C-98DB-BBD755DD052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38040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5628C-83A4-4173-9547-DD589AE79F4F}" type="datetimeFigureOut">
              <a:rPr lang="nb-NO" smtClean="0"/>
              <a:t>17.11.2022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4F1D5-D784-4D6C-98DB-BBD755DD052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77073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5628C-83A4-4173-9547-DD589AE79F4F}" type="datetimeFigureOut">
              <a:rPr lang="nb-NO" smtClean="0"/>
              <a:t>17.11.2022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4F1D5-D784-4D6C-98DB-BBD755DD052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61477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5628C-83A4-4173-9547-DD589AE79F4F}" type="datetimeFigureOut">
              <a:rPr lang="nb-NO" smtClean="0"/>
              <a:t>17.11.2022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4F1D5-D784-4D6C-98DB-BBD755DD052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01962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5628C-83A4-4173-9547-DD589AE79F4F}" type="datetimeFigureOut">
              <a:rPr lang="nb-NO" smtClean="0"/>
              <a:t>17.11.2022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4F1D5-D784-4D6C-98DB-BBD755DD052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4949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5628C-83A4-4173-9547-DD589AE79F4F}" type="datetimeFigureOut">
              <a:rPr lang="nb-NO" smtClean="0"/>
              <a:t>17.11.2022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4F1D5-D784-4D6C-98DB-BBD755DD052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90075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5628C-83A4-4173-9547-DD589AE79F4F}" type="datetimeFigureOut">
              <a:rPr lang="nb-NO" smtClean="0"/>
              <a:t>17.11.2022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4F1D5-D784-4D6C-98DB-BBD755DD052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4697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5628C-83A4-4173-9547-DD589AE79F4F}" type="datetimeFigureOut">
              <a:rPr lang="nb-NO" smtClean="0"/>
              <a:t>17.11.2022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4F1D5-D784-4D6C-98DB-BBD755DD052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84629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5628C-83A4-4173-9547-DD589AE79F4F}" type="datetimeFigureOut">
              <a:rPr lang="nb-NO" smtClean="0"/>
              <a:t>17.11.2022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4F1D5-D784-4D6C-98DB-BBD755DD052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55182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5628C-83A4-4173-9547-DD589AE79F4F}" type="datetimeFigureOut">
              <a:rPr lang="nb-NO" smtClean="0"/>
              <a:t>17.11.2022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4F1D5-D784-4D6C-98DB-BBD755DD052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48188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5628C-83A4-4173-9547-DD589AE79F4F}" type="datetimeFigureOut">
              <a:rPr lang="nb-NO" smtClean="0"/>
              <a:t>17.11.2022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4F1D5-D784-4D6C-98DB-BBD755DD052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7042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Bilde 3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2098" y="8039746"/>
            <a:ext cx="2025902" cy="972465"/>
          </a:xfrm>
          <a:prstGeom prst="rect">
            <a:avLst/>
          </a:prstGeom>
        </p:spPr>
      </p:pic>
      <p:pic>
        <p:nvPicPr>
          <p:cNvPr id="15" name="Bild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044357"/>
            <a:ext cx="1421077" cy="1099643"/>
          </a:xfrm>
          <a:prstGeom prst="rect">
            <a:avLst/>
          </a:prstGeom>
        </p:spPr>
      </p:pic>
      <p:sp>
        <p:nvSpPr>
          <p:cNvPr id="17" name="Rektangel 16"/>
          <p:cNvSpPr/>
          <p:nvPr/>
        </p:nvSpPr>
        <p:spPr>
          <a:xfrm>
            <a:off x="1500067" y="8099632"/>
            <a:ext cx="3164028" cy="93320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175">
            <a:solidFill>
              <a:schemeClr val="accent4">
                <a:lumMod val="20000"/>
                <a:lumOff val="80000"/>
              </a:schemeClr>
            </a:solidFill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nb-NO" dirty="0">
                <a:solidFill>
                  <a:schemeClr val="tx1"/>
                </a:solidFill>
                <a:latin typeface="Arial Narrow" panose="020B0606020202030204" pitchFamily="34" charset="0"/>
              </a:rPr>
              <a:t>Påmelding på e-post til:</a:t>
            </a:r>
          </a:p>
          <a:p>
            <a:pPr algn="ctr"/>
            <a:r>
              <a:rPr lang="nb-NO" sz="1600" dirty="0">
                <a:solidFill>
                  <a:schemeClr val="tx1"/>
                </a:solidFill>
                <a:latin typeface="Arial Narrow" panose="020B0606020202030204" pitchFamily="34" charset="0"/>
              </a:rPr>
              <a:t>th934@kirken.no</a:t>
            </a:r>
          </a:p>
          <a:p>
            <a:pPr algn="ctr"/>
            <a:r>
              <a:rPr lang="nb-NO" sz="1600">
                <a:solidFill>
                  <a:schemeClr val="tx1"/>
                </a:solidFill>
                <a:latin typeface="Arial Narrow"/>
              </a:rPr>
              <a:t>innen 18. november</a:t>
            </a:r>
            <a:endParaRPr lang="nb-NO" sz="160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pic>
        <p:nvPicPr>
          <p:cNvPr id="18" name="Bilde 1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068"/>
          <a:stretch/>
        </p:blipFill>
        <p:spPr>
          <a:xfrm>
            <a:off x="27542" y="0"/>
            <a:ext cx="443465" cy="603454"/>
          </a:xfrm>
          <a:prstGeom prst="rect">
            <a:avLst/>
          </a:prstGeom>
        </p:spPr>
      </p:pic>
      <p:sp>
        <p:nvSpPr>
          <p:cNvPr id="19" name="TekstSylinder 18"/>
          <p:cNvSpPr txBox="1"/>
          <p:nvPr/>
        </p:nvSpPr>
        <p:spPr>
          <a:xfrm>
            <a:off x="375582" y="101670"/>
            <a:ext cx="197173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 NORSKE KIRKE</a:t>
            </a:r>
          </a:p>
          <a:p>
            <a:r>
              <a:rPr lang="nb-NO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Asker kirkelige fellesråd</a:t>
            </a:r>
          </a:p>
          <a:p>
            <a:r>
              <a:rPr lang="nb-NO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Røyken og Åros menigheter</a:t>
            </a:r>
          </a:p>
        </p:txBody>
      </p:sp>
      <p:sp>
        <p:nvSpPr>
          <p:cNvPr id="24" name="TekstSylinder 23"/>
          <p:cNvSpPr txBox="1"/>
          <p:nvPr/>
        </p:nvSpPr>
        <p:spPr>
          <a:xfrm rot="21026743">
            <a:off x="4130631" y="3235418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>
                <a:latin typeface="Viner Hand ITC" panose="03070502030502020203" pitchFamily="66" charset="0"/>
              </a:rPr>
              <a:t>Godteri</a:t>
            </a:r>
          </a:p>
        </p:txBody>
      </p:sp>
      <p:sp>
        <p:nvSpPr>
          <p:cNvPr id="25" name="TekstSylinder 24"/>
          <p:cNvSpPr txBox="1"/>
          <p:nvPr/>
        </p:nvSpPr>
        <p:spPr>
          <a:xfrm rot="1253688">
            <a:off x="1964051" y="3358514"/>
            <a:ext cx="10980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>
                <a:latin typeface="Viner Hand ITC" panose="03070502030502020203" pitchFamily="66" charset="0"/>
              </a:rPr>
              <a:t>God mat</a:t>
            </a:r>
          </a:p>
        </p:txBody>
      </p:sp>
      <p:sp>
        <p:nvSpPr>
          <p:cNvPr id="28" name="TekstSylinder 27"/>
          <p:cNvSpPr txBox="1"/>
          <p:nvPr/>
        </p:nvSpPr>
        <p:spPr>
          <a:xfrm rot="20268565">
            <a:off x="120755" y="908930"/>
            <a:ext cx="11104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>
                <a:latin typeface="Viner Hand ITC" panose="03070502030502020203" pitchFamily="66" charset="0"/>
              </a:rPr>
              <a:t>        Film</a:t>
            </a:r>
          </a:p>
        </p:txBody>
      </p:sp>
      <p:sp>
        <p:nvSpPr>
          <p:cNvPr id="29" name="TekstSylinder 28"/>
          <p:cNvSpPr txBox="1"/>
          <p:nvPr/>
        </p:nvSpPr>
        <p:spPr>
          <a:xfrm rot="20406183">
            <a:off x="261639" y="7209425"/>
            <a:ext cx="11649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>
                <a:latin typeface="Viner Hand ITC" panose="03070502030502020203" pitchFamily="66" charset="0"/>
              </a:rPr>
              <a:t>Lommelykt</a:t>
            </a:r>
          </a:p>
        </p:txBody>
      </p:sp>
      <p:sp>
        <p:nvSpPr>
          <p:cNvPr id="30" name="TekstSylinder 29"/>
          <p:cNvSpPr txBox="1"/>
          <p:nvPr/>
        </p:nvSpPr>
        <p:spPr>
          <a:xfrm rot="1757449">
            <a:off x="5662096" y="7231715"/>
            <a:ext cx="10466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>
                <a:latin typeface="Viner Hand ITC" panose="03070502030502020203" pitchFamily="66" charset="0"/>
              </a:rPr>
              <a:t>T - skjorte</a:t>
            </a:r>
          </a:p>
        </p:txBody>
      </p:sp>
      <p:sp>
        <p:nvSpPr>
          <p:cNvPr id="32" name="TekstSylinder 31"/>
          <p:cNvSpPr txBox="1"/>
          <p:nvPr/>
        </p:nvSpPr>
        <p:spPr>
          <a:xfrm rot="21034877">
            <a:off x="523660" y="3373881"/>
            <a:ext cx="10218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>
                <a:latin typeface="Viner Hand ITC" panose="03070502030502020203" pitchFamily="66" charset="0"/>
              </a:rPr>
              <a:t>Gode venner</a:t>
            </a:r>
          </a:p>
        </p:txBody>
      </p:sp>
      <p:sp>
        <p:nvSpPr>
          <p:cNvPr id="4" name="TekstSylinder 3"/>
          <p:cNvSpPr txBox="1"/>
          <p:nvPr/>
        </p:nvSpPr>
        <p:spPr>
          <a:xfrm rot="1252847">
            <a:off x="2721529" y="447324"/>
            <a:ext cx="146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>
                <a:latin typeface="Viner Hand ITC" panose="03070502030502020203" pitchFamily="66" charset="0"/>
              </a:rPr>
              <a:t>overnatting</a:t>
            </a:r>
          </a:p>
        </p:txBody>
      </p:sp>
      <p:sp>
        <p:nvSpPr>
          <p:cNvPr id="5" name="TekstSylinder 4"/>
          <p:cNvSpPr txBox="1"/>
          <p:nvPr/>
        </p:nvSpPr>
        <p:spPr>
          <a:xfrm rot="20146838">
            <a:off x="5414967" y="573207"/>
            <a:ext cx="7922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dirty="0">
                <a:latin typeface="Viner Hand ITC" panose="03070502030502020203" pitchFamily="66" charset="0"/>
              </a:rPr>
              <a:t>Historier</a:t>
            </a:r>
          </a:p>
        </p:txBody>
      </p:sp>
      <p:sp>
        <p:nvSpPr>
          <p:cNvPr id="33" name="TekstSylinder 32"/>
          <p:cNvSpPr txBox="1"/>
          <p:nvPr/>
        </p:nvSpPr>
        <p:spPr>
          <a:xfrm rot="1640705">
            <a:off x="4368755" y="367319"/>
            <a:ext cx="7593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>
                <a:latin typeface="Viner Hand ITC" panose="03070502030502020203" pitchFamily="66" charset="0"/>
              </a:rPr>
              <a:t>Gøy</a:t>
            </a:r>
          </a:p>
        </p:txBody>
      </p:sp>
      <p:sp>
        <p:nvSpPr>
          <p:cNvPr id="27" name="TekstSylinder 26"/>
          <p:cNvSpPr txBox="1"/>
          <p:nvPr/>
        </p:nvSpPr>
        <p:spPr>
          <a:xfrm>
            <a:off x="915426" y="1031579"/>
            <a:ext cx="42491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3200" dirty="0"/>
              <a:t>            Lys Våken i Teglen</a:t>
            </a:r>
          </a:p>
        </p:txBody>
      </p:sp>
      <p:sp>
        <p:nvSpPr>
          <p:cNvPr id="35" name="Avrundet rektangel 34"/>
          <p:cNvSpPr/>
          <p:nvPr/>
        </p:nvSpPr>
        <p:spPr>
          <a:xfrm>
            <a:off x="27542" y="1719271"/>
            <a:ext cx="6787099" cy="1241058"/>
          </a:xfrm>
          <a:prstGeom prst="round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6" name="TekstSylinder 35"/>
          <p:cNvSpPr txBox="1"/>
          <p:nvPr/>
        </p:nvSpPr>
        <p:spPr>
          <a:xfrm>
            <a:off x="71156" y="1697760"/>
            <a:ext cx="6779161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b-NO" sz="1600" dirty="0">
                <a:latin typeface="Arial"/>
                <a:cs typeface="Arial"/>
              </a:rPr>
              <a:t>Bli med på et spennende overnattingsopplegg i kirken for 11- og 12-åringer! Lys våken handler om å være lys våkne overfor det som skjer i oss og rundt oss. Overfor Gud, hverandre og oss selv. Overfor verden.</a:t>
            </a:r>
          </a:p>
          <a:p>
            <a:pPr algn="ctr"/>
            <a:r>
              <a:rPr lang="nb-NO" sz="1600" dirty="0">
                <a:latin typeface="Arial" panose="020B0604020202020204" pitchFamily="34" charset="0"/>
                <a:cs typeface="Arial" panose="020B0604020202020204" pitchFamily="34" charset="0"/>
              </a:rPr>
              <a:t> Vi skal bli kjent, utforske kirken, leke, synge, spise god mat, se på film og lage gudstjeneste sammen til søndag. </a:t>
            </a:r>
          </a:p>
        </p:txBody>
      </p:sp>
      <p:pic>
        <p:nvPicPr>
          <p:cNvPr id="37" name="Bilde 3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8167" y="3733588"/>
            <a:ext cx="3661639" cy="2051090"/>
          </a:xfrm>
          <a:prstGeom prst="rect">
            <a:avLst/>
          </a:prstGeom>
        </p:spPr>
      </p:pic>
      <p:sp>
        <p:nvSpPr>
          <p:cNvPr id="38" name="Avrundet rektangel 37"/>
          <p:cNvSpPr/>
          <p:nvPr/>
        </p:nvSpPr>
        <p:spPr>
          <a:xfrm>
            <a:off x="53240" y="4317635"/>
            <a:ext cx="3028841" cy="1323439"/>
          </a:xfrm>
          <a:prstGeom prst="roundRect">
            <a:avLst/>
          </a:prstGeom>
          <a:solidFill>
            <a:schemeClr val="accent4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nb-NO" sz="2400" dirty="0">
                <a:solidFill>
                  <a:schemeClr val="bg1"/>
                </a:solidFill>
              </a:rPr>
              <a:t>Teglen</a:t>
            </a:r>
          </a:p>
          <a:p>
            <a:pPr algn="ctr"/>
            <a:r>
              <a:rPr lang="nb-NO" sz="2000" dirty="0">
                <a:solidFill>
                  <a:schemeClr val="bg1"/>
                </a:solidFill>
              </a:rPr>
              <a:t>Lørdag 19.nov kl.17.00 til </a:t>
            </a:r>
            <a:br>
              <a:rPr lang="nb-NO" sz="2000" dirty="0">
                <a:solidFill>
                  <a:schemeClr val="bg1"/>
                </a:solidFill>
              </a:rPr>
            </a:br>
            <a:r>
              <a:rPr lang="nb-NO" sz="2000" dirty="0">
                <a:solidFill>
                  <a:schemeClr val="bg1"/>
                </a:solidFill>
              </a:rPr>
              <a:t>Søndag 20.nov ca.kl.12.30</a:t>
            </a:r>
            <a:endParaRPr lang="nb-NO" sz="2000" dirty="0">
              <a:solidFill>
                <a:schemeClr val="bg1"/>
              </a:solidFill>
              <a:cs typeface="Calibri"/>
            </a:endParaRPr>
          </a:p>
        </p:txBody>
      </p:sp>
      <p:sp>
        <p:nvSpPr>
          <p:cNvPr id="39" name="TekstSylinder 38"/>
          <p:cNvSpPr txBox="1"/>
          <p:nvPr/>
        </p:nvSpPr>
        <p:spPr>
          <a:xfrm>
            <a:off x="54610" y="5518194"/>
            <a:ext cx="6747997" cy="258532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endParaRPr lang="nb-NO" dirty="0"/>
          </a:p>
          <a:p>
            <a:pPr algn="ctr"/>
            <a:r>
              <a:rPr lang="nb-NO" dirty="0"/>
              <a:t>Hvis du vil være med på Lys Våken, men vil sove hjemme går det også </a:t>
            </a:r>
            <a:r>
              <a:rPr lang="nb-NO"/>
              <a:t>helt fint. Vi ordner med mat og litt lørdagsgodt. </a:t>
            </a:r>
            <a:br>
              <a:rPr lang="nb-NO" dirty="0"/>
            </a:br>
            <a:r>
              <a:rPr lang="nb-NO" dirty="0"/>
              <a:t>Det sendes ut mer info ved påmelding. </a:t>
            </a:r>
          </a:p>
          <a:p>
            <a:pPr algn="ctr"/>
            <a:r>
              <a:rPr lang="nb-NO" dirty="0"/>
              <a:t>Pris: Gratis.  </a:t>
            </a:r>
          </a:p>
          <a:p>
            <a:pPr algn="ctr"/>
            <a:r>
              <a:rPr lang="nb-NO" dirty="0"/>
              <a:t>     Vi tilrettelegger gjerne om barnet har spesielle behov.</a:t>
            </a:r>
          </a:p>
          <a:p>
            <a:pPr algn="ctr"/>
            <a:r>
              <a:rPr lang="nb-NO" dirty="0"/>
              <a:t>Lurer du på noe?</a:t>
            </a:r>
          </a:p>
          <a:p>
            <a:pPr algn="ctr"/>
            <a:r>
              <a:rPr lang="nb-NO" dirty="0"/>
              <a:t>Ta kontakt med Timea </a:t>
            </a:r>
            <a:r>
              <a:rPr lang="nb-NO" dirty="0" err="1"/>
              <a:t>trosopplærer</a:t>
            </a:r>
            <a:r>
              <a:rPr lang="nb-NO" dirty="0"/>
              <a:t>, mobil 90939054!</a:t>
            </a:r>
          </a:p>
          <a:p>
            <a:pPr algn="ctr"/>
            <a:r>
              <a:rPr lang="nb-NO" dirty="0"/>
              <a:t>Velkommen!</a:t>
            </a:r>
          </a:p>
        </p:txBody>
      </p:sp>
    </p:spTree>
    <p:extLst>
      <p:ext uri="{BB962C8B-B14F-4D97-AF65-F5344CB8AC3E}">
        <p14:creationId xmlns:p14="http://schemas.microsoft.com/office/powerpoint/2010/main" val="773569761"/>
      </p:ext>
    </p:extLst>
  </p:cSld>
  <p:clrMapOvr>
    <a:masterClrMapping/>
  </p:clrMapOvr>
</p:sld>
</file>

<file path=ppt/theme/theme1.xml><?xml version="1.0" encoding="utf-8"?>
<a:theme xmlns:a="http://schemas.openxmlformats.org/drawingml/2006/main" name="LysVåken, Sjåstad201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be51b6c-49d2-44c4-b824-afc84ace3b8f">
      <Terms xmlns="http://schemas.microsoft.com/office/infopath/2007/PartnerControls"/>
    </lcf76f155ced4ddcb4097134ff3c332f>
    <TaxCatchAll xmlns="ba553164-b9d1-4c17-96fb-ffeb6e47192c" xsi:nil="true"/>
    <SharedWithUsers xmlns="ba553164-b9d1-4c17-96fb-ffeb6e47192c">
      <UserInfo>
        <DisplayName>Ellen Martha Blaasvær</DisplayName>
        <AccountId>12</AccountId>
        <AccountType/>
      </UserInfo>
      <UserInfo>
        <DisplayName>Heidi  Kjølseth</DisplayName>
        <AccountId>11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5F4D0F8E9F8E74FAA934111D5062CCB" ma:contentTypeVersion="16" ma:contentTypeDescription="Opprett et nytt dokument." ma:contentTypeScope="" ma:versionID="ed16c3a782a7c95c6b0c2beaa44a43e0">
  <xsd:schema xmlns:xsd="http://www.w3.org/2001/XMLSchema" xmlns:xs="http://www.w3.org/2001/XMLSchema" xmlns:p="http://schemas.microsoft.com/office/2006/metadata/properties" xmlns:ns2="1be51b6c-49d2-44c4-b824-afc84ace3b8f" xmlns:ns3="ba553164-b9d1-4c17-96fb-ffeb6e47192c" targetNamespace="http://schemas.microsoft.com/office/2006/metadata/properties" ma:root="true" ma:fieldsID="fe825e45a8cbd8b4253fb07d84e86a77" ns2:_="" ns3:_="">
    <xsd:import namespace="1be51b6c-49d2-44c4-b824-afc84ace3b8f"/>
    <xsd:import namespace="ba553164-b9d1-4c17-96fb-ffeb6e4719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e51b6c-49d2-44c4-b824-afc84ace3b8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demerkelapper" ma:readOnly="false" ma:fieldId="{5cf76f15-5ced-4ddc-b409-7134ff3c332f}" ma:taxonomyMulti="true" ma:sspId="92c3bd9a-26a3-4ee9-bdab-dea02880390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553164-b9d1-4c17-96fb-ffeb6e47192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8111faef-2015-46b7-9b08-7b353c4ebd92}" ma:internalName="TaxCatchAll" ma:showField="CatchAllData" ma:web="ba553164-b9d1-4c17-96fb-ffeb6e47192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EA171CB-C52E-479A-B153-BC75BB417287}">
  <ds:schemaRefs>
    <ds:schemaRef ds:uri="http://schemas.microsoft.com/office/2006/metadata/properties"/>
    <ds:schemaRef ds:uri="http://schemas.microsoft.com/office/infopath/2007/PartnerControls"/>
    <ds:schemaRef ds:uri="1be51b6c-49d2-44c4-b824-afc84ace3b8f"/>
    <ds:schemaRef ds:uri="ba553164-b9d1-4c17-96fb-ffeb6e47192c"/>
  </ds:schemaRefs>
</ds:datastoreItem>
</file>

<file path=customXml/itemProps2.xml><?xml version="1.0" encoding="utf-8"?>
<ds:datastoreItem xmlns:ds="http://schemas.openxmlformats.org/officeDocument/2006/customXml" ds:itemID="{3051B7CD-3832-45C9-894A-7A9C001612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be51b6c-49d2-44c4-b824-afc84ace3b8f"/>
    <ds:schemaRef ds:uri="ba553164-b9d1-4c17-96fb-ffeb6e47192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A8EE268-4203-439D-8533-F8678B95FF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LysVåken2017</Template>
  <TotalTime>200</TotalTime>
  <Words>197</Words>
  <Application>Microsoft Office PowerPoint</Application>
  <PresentationFormat>Skjermfremvisning (4:3)</PresentationFormat>
  <Paragraphs>27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Times New Roman</vt:lpstr>
      <vt:lpstr>Viner Hand ITC</vt:lpstr>
      <vt:lpstr>LysVåken, Sjåstad2013</vt:lpstr>
      <vt:lpstr>PowerPoint-presentasjon</vt:lpstr>
    </vt:vector>
  </TitlesOfParts>
  <Company>Kirkepartner IKT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Irene Wiik Halle</dc:creator>
  <cp:lastModifiedBy>Heidi  Kjølseth</cp:lastModifiedBy>
  <cp:revision>30</cp:revision>
  <cp:lastPrinted>2014-12-16T13:18:12Z</cp:lastPrinted>
  <dcterms:created xsi:type="dcterms:W3CDTF">2018-10-24T11:37:41Z</dcterms:created>
  <dcterms:modified xsi:type="dcterms:W3CDTF">2022-11-17T09:40:54Z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0x010100B5F4D0F8E9F8E74FAA934111D5062CCB</vt:lpwstr>
  </property>
  <property fmtid="{D5CDD505-2E9C-101B-9397-08002B2CF9AE}" pid="3" name="MediaServiceImageTags">
    <vt:lpwstr/>
  </property>
</Properties>
</file>