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sldIdLst>
    <p:sldId id="256" r:id="rId2"/>
    <p:sldId id="257" r:id="rId3"/>
    <p:sldId id="261" r:id="rId4"/>
    <p:sldId id="262" r:id="rId5"/>
    <p:sldId id="265" r:id="rId6"/>
    <p:sldId id="266" r:id="rId7"/>
    <p:sldId id="267" r:id="rId8"/>
    <p:sldId id="268" r:id="rId9"/>
    <p:sldId id="278" r:id="rId10"/>
    <p:sldId id="269" r:id="rId11"/>
    <p:sldId id="270" r:id="rId12"/>
    <p:sldId id="273" r:id="rId13"/>
    <p:sldId id="271" r:id="rId14"/>
    <p:sldId id="274" r:id="rId15"/>
    <p:sldId id="277" r:id="rId16"/>
    <p:sldId id="276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A6285E-90B2-41DB-B545-26CFCACED0B9}" v="462" dt="2024-08-28T13:35:20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" y="-40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Myklebust" userId="7bf7d2282c101e5f" providerId="LiveId" clId="{D1A6285E-90B2-41DB-B545-26CFCACED0B9}"/>
    <pc:docChg chg="custSel addSld delSld modSld">
      <pc:chgData name="Kristian Myklebust" userId="7bf7d2282c101e5f" providerId="LiveId" clId="{D1A6285E-90B2-41DB-B545-26CFCACED0B9}" dt="2024-08-28T13:35:20.003" v="745"/>
      <pc:docMkLst>
        <pc:docMk/>
      </pc:docMkLst>
      <pc:sldChg chg="addSp modSp mod">
        <pc:chgData name="Kristian Myklebust" userId="7bf7d2282c101e5f" providerId="LiveId" clId="{D1A6285E-90B2-41DB-B545-26CFCACED0B9}" dt="2024-08-28T13:35:20.003" v="745"/>
        <pc:sldMkLst>
          <pc:docMk/>
          <pc:sldMk cId="1918571401" sldId="256"/>
        </pc:sldMkLst>
        <pc:spChg chg="mod">
          <ac:chgData name="Kristian Myklebust" userId="7bf7d2282c101e5f" providerId="LiveId" clId="{D1A6285E-90B2-41DB-B545-26CFCACED0B9}" dt="2024-08-27T12:18:36.361" v="9" actId="1076"/>
          <ac:spMkLst>
            <pc:docMk/>
            <pc:sldMk cId="1918571401" sldId="256"/>
            <ac:spMk id="2" creationId="{D11F592F-3790-35F7-0A6F-8B99CC5333C2}"/>
          </ac:spMkLst>
        </pc:spChg>
        <pc:spChg chg="mod">
          <ac:chgData name="Kristian Myklebust" userId="7bf7d2282c101e5f" providerId="LiveId" clId="{D1A6285E-90B2-41DB-B545-26CFCACED0B9}" dt="2024-08-27T12:18:29.779" v="8" actId="1076"/>
          <ac:spMkLst>
            <pc:docMk/>
            <pc:sldMk cId="1918571401" sldId="256"/>
            <ac:spMk id="3" creationId="{731AEA08-6278-8629-E2B6-EDB1C084788B}"/>
          </ac:spMkLst>
        </pc:spChg>
        <pc:picChg chg="add mod">
          <ac:chgData name="Kristian Myklebust" userId="7bf7d2282c101e5f" providerId="LiveId" clId="{D1A6285E-90B2-41DB-B545-26CFCACED0B9}" dt="2024-08-28T13:35:20.003" v="745"/>
          <ac:picMkLst>
            <pc:docMk/>
            <pc:sldMk cId="1918571401" sldId="256"/>
            <ac:picMk id="5" creationId="{ACDA0512-8748-C538-16E3-A1B8C19D43FA}"/>
          </ac:picMkLst>
        </pc:picChg>
      </pc:sldChg>
      <pc:sldChg chg="del">
        <pc:chgData name="Kristian Myklebust" userId="7bf7d2282c101e5f" providerId="LiveId" clId="{D1A6285E-90B2-41DB-B545-26CFCACED0B9}" dt="2024-08-28T11:44:49.593" v="38" actId="47"/>
        <pc:sldMkLst>
          <pc:docMk/>
          <pc:sldMk cId="3126354758" sldId="260"/>
        </pc:sldMkLst>
      </pc:sldChg>
      <pc:sldChg chg="modSp mod modAnim">
        <pc:chgData name="Kristian Myklebust" userId="7bf7d2282c101e5f" providerId="LiveId" clId="{D1A6285E-90B2-41DB-B545-26CFCACED0B9}" dt="2024-08-27T12:22:01.654" v="37"/>
        <pc:sldMkLst>
          <pc:docMk/>
          <pc:sldMk cId="3357763578" sldId="261"/>
        </pc:sldMkLst>
        <pc:spChg chg="mod">
          <ac:chgData name="Kristian Myklebust" userId="7bf7d2282c101e5f" providerId="LiveId" clId="{D1A6285E-90B2-41DB-B545-26CFCACED0B9}" dt="2024-08-27T12:21:34.474" v="35" actId="12"/>
          <ac:spMkLst>
            <pc:docMk/>
            <pc:sldMk cId="3357763578" sldId="261"/>
            <ac:spMk id="3" creationId="{20BAB77C-35EF-DCD1-C83F-9F6490C3A661}"/>
          </ac:spMkLst>
        </pc:spChg>
      </pc:sldChg>
      <pc:sldChg chg="modSp modAnim">
        <pc:chgData name="Kristian Myklebust" userId="7bf7d2282c101e5f" providerId="LiveId" clId="{D1A6285E-90B2-41DB-B545-26CFCACED0B9}" dt="2024-08-28T12:18:11.777" v="705" actId="20577"/>
        <pc:sldMkLst>
          <pc:docMk/>
          <pc:sldMk cId="6223524" sldId="266"/>
        </pc:sldMkLst>
        <pc:spChg chg="mod">
          <ac:chgData name="Kristian Myklebust" userId="7bf7d2282c101e5f" providerId="LiveId" clId="{D1A6285E-90B2-41DB-B545-26CFCACED0B9}" dt="2024-08-28T12:18:11.777" v="705" actId="20577"/>
          <ac:spMkLst>
            <pc:docMk/>
            <pc:sldMk cId="6223524" sldId="266"/>
            <ac:spMk id="4" creationId="{648AA8E0-CE0D-0ECA-6702-C07CCD8348AB}"/>
          </ac:spMkLst>
        </pc:spChg>
      </pc:sldChg>
      <pc:sldChg chg="modSp modAnim">
        <pc:chgData name="Kristian Myklebust" userId="7bf7d2282c101e5f" providerId="LiveId" clId="{D1A6285E-90B2-41DB-B545-26CFCACED0B9}" dt="2024-08-28T12:39:38.375" v="743" actId="20577"/>
        <pc:sldMkLst>
          <pc:docMk/>
          <pc:sldMk cId="409364719" sldId="267"/>
        </pc:sldMkLst>
        <pc:spChg chg="mod">
          <ac:chgData name="Kristian Myklebust" userId="7bf7d2282c101e5f" providerId="LiveId" clId="{D1A6285E-90B2-41DB-B545-26CFCACED0B9}" dt="2024-08-28T12:39:38.375" v="743" actId="20577"/>
          <ac:spMkLst>
            <pc:docMk/>
            <pc:sldMk cId="409364719" sldId="267"/>
            <ac:spMk id="4" creationId="{7633C7A8-69A4-3E33-81EF-0ABC4CA3A7F4}"/>
          </ac:spMkLst>
        </pc:spChg>
      </pc:sldChg>
      <pc:sldChg chg="modSp mod">
        <pc:chgData name="Kristian Myklebust" userId="7bf7d2282c101e5f" providerId="LiveId" clId="{D1A6285E-90B2-41DB-B545-26CFCACED0B9}" dt="2024-08-28T12:02:38.217" v="485" actId="21"/>
        <pc:sldMkLst>
          <pc:docMk/>
          <pc:sldMk cId="1989525985" sldId="268"/>
        </pc:sldMkLst>
        <pc:spChg chg="mod">
          <ac:chgData name="Kristian Myklebust" userId="7bf7d2282c101e5f" providerId="LiveId" clId="{D1A6285E-90B2-41DB-B545-26CFCACED0B9}" dt="2024-08-28T12:02:38.217" v="485" actId="21"/>
          <ac:spMkLst>
            <pc:docMk/>
            <pc:sldMk cId="1989525985" sldId="268"/>
            <ac:spMk id="4" creationId="{98802E4E-EE9A-D8A0-47E2-54912121659E}"/>
          </ac:spMkLst>
        </pc:spChg>
      </pc:sldChg>
      <pc:sldChg chg="modSp mod">
        <pc:chgData name="Kristian Myklebust" userId="7bf7d2282c101e5f" providerId="LiveId" clId="{D1A6285E-90B2-41DB-B545-26CFCACED0B9}" dt="2024-08-28T12:04:56.300" v="681" actId="20577"/>
        <pc:sldMkLst>
          <pc:docMk/>
          <pc:sldMk cId="2309720696" sldId="269"/>
        </pc:sldMkLst>
        <pc:spChg chg="mod">
          <ac:chgData name="Kristian Myklebust" userId="7bf7d2282c101e5f" providerId="LiveId" clId="{D1A6285E-90B2-41DB-B545-26CFCACED0B9}" dt="2024-08-28T12:01:46.465" v="341" actId="20577"/>
          <ac:spMkLst>
            <pc:docMk/>
            <pc:sldMk cId="2309720696" sldId="269"/>
            <ac:spMk id="2" creationId="{7A20D370-8F9A-421D-55F1-92BEB09C0D8F}"/>
          </ac:spMkLst>
        </pc:spChg>
        <pc:spChg chg="mod">
          <ac:chgData name="Kristian Myklebust" userId="7bf7d2282c101e5f" providerId="LiveId" clId="{D1A6285E-90B2-41DB-B545-26CFCACED0B9}" dt="2024-08-28T12:04:56.300" v="681" actId="20577"/>
          <ac:spMkLst>
            <pc:docMk/>
            <pc:sldMk cId="2309720696" sldId="269"/>
            <ac:spMk id="4" creationId="{5418943D-792A-8DCA-2A50-CEBE8F7C6F6D}"/>
          </ac:spMkLst>
        </pc:spChg>
      </pc:sldChg>
      <pc:sldChg chg="modSp mod">
        <pc:chgData name="Kristian Myklebust" userId="7bf7d2282c101e5f" providerId="LiveId" clId="{D1A6285E-90B2-41DB-B545-26CFCACED0B9}" dt="2024-08-28T12:01:49.923" v="343" actId="20577"/>
        <pc:sldMkLst>
          <pc:docMk/>
          <pc:sldMk cId="1377822763" sldId="270"/>
        </pc:sldMkLst>
        <pc:spChg chg="mod">
          <ac:chgData name="Kristian Myklebust" userId="7bf7d2282c101e5f" providerId="LiveId" clId="{D1A6285E-90B2-41DB-B545-26CFCACED0B9}" dt="2024-08-28T12:01:49.923" v="343" actId="20577"/>
          <ac:spMkLst>
            <pc:docMk/>
            <pc:sldMk cId="1377822763" sldId="270"/>
            <ac:spMk id="2" creationId="{E13FFDE0-EC48-EB9C-49AE-C6D18E61429E}"/>
          </ac:spMkLst>
        </pc:spChg>
      </pc:sldChg>
      <pc:sldChg chg="addSp delSp modSp mod">
        <pc:chgData name="Kristian Myklebust" userId="7bf7d2282c101e5f" providerId="LiveId" clId="{D1A6285E-90B2-41DB-B545-26CFCACED0B9}" dt="2024-08-28T11:46:01.138" v="47" actId="732"/>
        <pc:sldMkLst>
          <pc:docMk/>
          <pc:sldMk cId="315652817" sldId="271"/>
        </pc:sldMkLst>
        <pc:picChg chg="del mod">
          <ac:chgData name="Kristian Myklebust" userId="7bf7d2282c101e5f" providerId="LiveId" clId="{D1A6285E-90B2-41DB-B545-26CFCACED0B9}" dt="2024-08-28T11:45:17.288" v="40" actId="478"/>
          <ac:picMkLst>
            <pc:docMk/>
            <pc:sldMk cId="315652817" sldId="271"/>
            <ac:picMk id="6" creationId="{0E2015DF-FE4C-D643-76B0-6BECE12CED8A}"/>
          </ac:picMkLst>
        </pc:picChg>
        <pc:picChg chg="add del mod modCrop">
          <ac:chgData name="Kristian Myklebust" userId="7bf7d2282c101e5f" providerId="LiveId" clId="{D1A6285E-90B2-41DB-B545-26CFCACED0B9}" dt="2024-08-28T11:45:47.881" v="44" actId="478"/>
          <ac:picMkLst>
            <pc:docMk/>
            <pc:sldMk cId="315652817" sldId="271"/>
            <ac:picMk id="7" creationId="{82867B86-08FE-5A84-E108-DF48CBF209D3}"/>
          </ac:picMkLst>
        </pc:picChg>
        <pc:picChg chg="add mod modCrop">
          <ac:chgData name="Kristian Myklebust" userId="7bf7d2282c101e5f" providerId="LiveId" clId="{D1A6285E-90B2-41DB-B545-26CFCACED0B9}" dt="2024-08-28T11:46:01.138" v="47" actId="732"/>
          <ac:picMkLst>
            <pc:docMk/>
            <pc:sldMk cId="315652817" sldId="271"/>
            <ac:picMk id="9" creationId="{11C96D12-60C6-A5C1-531B-DD51E751EC11}"/>
          </ac:picMkLst>
        </pc:picChg>
      </pc:sldChg>
      <pc:sldChg chg="modSp mod">
        <pc:chgData name="Kristian Myklebust" userId="7bf7d2282c101e5f" providerId="LiveId" clId="{D1A6285E-90B2-41DB-B545-26CFCACED0B9}" dt="2024-08-28T12:01:56.323" v="346" actId="20577"/>
        <pc:sldMkLst>
          <pc:docMk/>
          <pc:sldMk cId="2755592056" sldId="274"/>
        </pc:sldMkLst>
        <pc:spChg chg="mod">
          <ac:chgData name="Kristian Myklebust" userId="7bf7d2282c101e5f" providerId="LiveId" clId="{D1A6285E-90B2-41DB-B545-26CFCACED0B9}" dt="2024-08-28T12:01:56.323" v="346" actId="20577"/>
          <ac:spMkLst>
            <pc:docMk/>
            <pc:sldMk cId="2755592056" sldId="274"/>
            <ac:spMk id="2" creationId="{21D56D3C-359D-CEA2-F2F8-98D43BA7B67D}"/>
          </ac:spMkLst>
        </pc:spChg>
      </pc:sldChg>
      <pc:sldChg chg="addSp delSp modSp new mod modAnim">
        <pc:chgData name="Kristian Myklebust" userId="7bf7d2282c101e5f" providerId="LiveId" clId="{D1A6285E-90B2-41DB-B545-26CFCACED0B9}" dt="2024-08-28T12:05:24.754" v="682"/>
        <pc:sldMkLst>
          <pc:docMk/>
          <pc:sldMk cId="2423629489" sldId="277"/>
        </pc:sldMkLst>
        <pc:spChg chg="mod">
          <ac:chgData name="Kristian Myklebust" userId="7bf7d2282c101e5f" providerId="LiveId" clId="{D1A6285E-90B2-41DB-B545-26CFCACED0B9}" dt="2024-08-28T11:47:19.425" v="72" actId="20577"/>
          <ac:spMkLst>
            <pc:docMk/>
            <pc:sldMk cId="2423629489" sldId="277"/>
            <ac:spMk id="2" creationId="{81E4CDD9-20FF-34D9-C275-A4D941257943}"/>
          </ac:spMkLst>
        </pc:spChg>
        <pc:spChg chg="del">
          <ac:chgData name="Kristian Myklebust" userId="7bf7d2282c101e5f" providerId="LiveId" clId="{D1A6285E-90B2-41DB-B545-26CFCACED0B9}" dt="2024-08-28T11:47:13.213" v="49"/>
          <ac:spMkLst>
            <pc:docMk/>
            <pc:sldMk cId="2423629489" sldId="277"/>
            <ac:spMk id="3" creationId="{FE058D51-D951-559C-49F1-ECF23F317682}"/>
          </ac:spMkLst>
        </pc:spChg>
        <pc:spChg chg="mod">
          <ac:chgData name="Kristian Myklebust" userId="7bf7d2282c101e5f" providerId="LiveId" clId="{D1A6285E-90B2-41DB-B545-26CFCACED0B9}" dt="2024-08-28T11:48:24.703" v="335" actId="20577"/>
          <ac:spMkLst>
            <pc:docMk/>
            <pc:sldMk cId="2423629489" sldId="277"/>
            <ac:spMk id="4" creationId="{63D0EF67-4BD2-9A09-1C71-2ED1B3CF3D9D}"/>
          </ac:spMkLst>
        </pc:spChg>
        <pc:picChg chg="add mod">
          <ac:chgData name="Kristian Myklebust" userId="7bf7d2282c101e5f" providerId="LiveId" clId="{D1A6285E-90B2-41DB-B545-26CFCACED0B9}" dt="2024-08-28T11:47:13.213" v="49"/>
          <ac:picMkLst>
            <pc:docMk/>
            <pc:sldMk cId="2423629489" sldId="277"/>
            <ac:picMk id="8" creationId="{8FE7F474-53AB-65C9-EC58-E5F3753FD1D8}"/>
          </ac:picMkLst>
        </pc:picChg>
      </pc:sldChg>
      <pc:sldChg chg="addSp delSp modSp new mod modAnim">
        <pc:chgData name="Kristian Myklebust" userId="7bf7d2282c101e5f" providerId="LiveId" clId="{D1A6285E-90B2-41DB-B545-26CFCACED0B9}" dt="2024-08-28T12:03:35.892" v="676"/>
        <pc:sldMkLst>
          <pc:docMk/>
          <pc:sldMk cId="1034039943" sldId="278"/>
        </pc:sldMkLst>
        <pc:spChg chg="mod">
          <ac:chgData name="Kristian Myklebust" userId="7bf7d2282c101e5f" providerId="LiveId" clId="{D1A6285E-90B2-41DB-B545-26CFCACED0B9}" dt="2024-08-28T12:02:09.228" v="381" actId="20577"/>
          <ac:spMkLst>
            <pc:docMk/>
            <pc:sldMk cId="1034039943" sldId="278"/>
            <ac:spMk id="2" creationId="{7179031F-BC3A-520E-45EE-A7989D93621C}"/>
          </ac:spMkLst>
        </pc:spChg>
        <pc:spChg chg="del">
          <ac:chgData name="Kristian Myklebust" userId="7bf7d2282c101e5f" providerId="LiveId" clId="{D1A6285E-90B2-41DB-B545-26CFCACED0B9}" dt="2024-08-28T12:01:23.642" v="337" actId="22"/>
          <ac:spMkLst>
            <pc:docMk/>
            <pc:sldMk cId="1034039943" sldId="278"/>
            <ac:spMk id="3" creationId="{FC408EBE-D507-77CC-4819-8C16CDFFC290}"/>
          </ac:spMkLst>
        </pc:spChg>
        <pc:spChg chg="mod">
          <ac:chgData name="Kristian Myklebust" userId="7bf7d2282c101e5f" providerId="LiveId" clId="{D1A6285E-90B2-41DB-B545-26CFCACED0B9}" dt="2024-08-28T12:03:30.687" v="675" actId="20577"/>
          <ac:spMkLst>
            <pc:docMk/>
            <pc:sldMk cId="1034039943" sldId="278"/>
            <ac:spMk id="4" creationId="{A3B59D7B-80E8-3146-9D4E-86E2E050855F}"/>
          </ac:spMkLst>
        </pc:spChg>
        <pc:picChg chg="add mod ord modCrop">
          <ac:chgData name="Kristian Myklebust" userId="7bf7d2282c101e5f" providerId="LiveId" clId="{D1A6285E-90B2-41DB-B545-26CFCACED0B9}" dt="2024-08-28T12:01:31.613" v="339" actId="732"/>
          <ac:picMkLst>
            <pc:docMk/>
            <pc:sldMk cId="1034039943" sldId="278"/>
            <ac:picMk id="8" creationId="{6897572E-1ABF-EC68-75F4-A11FF853C73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1:34:57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24575,'0'-6'0,"0"-5"0,0-8 0,0 1-8191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1:51:44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24575,'1370'0'0,"-1320"-2"0,0-3 0,0-2 0,75-21 0,-103 23 0,11-1 0,0 2 0,0 1 0,0 2 0,34 3 0,63-4 0,-75-8 0,-42 7 0,1 0 0,22-2 0,37 5 0,73 10 0,-3 1 0,141-9 0,152 9 0,394 9 0,-560-22 0,-131 4 0,153-4 0,-171-13 0,33 0 0,78 15-1365,-207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1:51:48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2015 97 24575,'-55'-2'0,"0"-3"0,-60-14 0,61 10 0,-393-43 0,360 46 0,-1 3 0,-135 13 0,168-1 0,0 3 0,1 1 0,-60 25 0,28 0 0,2 4 0,-130 85 0,193-114 0,1 2 0,0 0 0,2 0 0,0 2 0,0 0 0,-26 36 0,23-26 0,14-19 0,0 0 0,1 1 0,0-1 0,0 1 0,-6 16 0,11-23 0,0 1 0,1-1 0,-1 1 0,1-1 0,-1 1 0,1 0 0,0-1 0,0 1 0,0 0 0,0-1 0,0 1 0,1 0 0,-1-1 0,1 1 0,0-1 0,0 1 0,0-1 0,0 1 0,0-1 0,1 1 0,-1-1 0,0 0 0,1 0 0,0 0 0,0 0 0,-1 0 0,4 2 0,5 3 0,1 0 0,0 0 0,0-1 0,1-1 0,0 0 0,0 0 0,0-1 0,16 2 0,4 4 0,62 22 0,-39-12 0,2-2 0,78 14 0,-3-10 0,-45-6 0,161 7 0,679-22 0,-405-3 0,-466-2 0,0-2 0,0-3 0,92-26 0,-12 2 0,110-33 0,-69 16 0,-139 40 0,-1-2 0,0-2 0,61-31 0,-91 41 0,0 0 0,0-1 0,0 0 0,-1 0 0,0 0 0,0 0 0,0-1 0,-1 0 0,1-1 0,-2 1 0,1-1 0,-1 0 0,0 0 0,0 0 0,3-11 0,-4 10 0,-1-1 0,0 0 0,-1 0 0,0 0 0,0 0 0,-1 0 0,0 0 0,-1 0 0,0 0 0,0 0 0,-1 0 0,0 1 0,-6-15 0,5 14 0,-1 0 0,0 1 0,0-1 0,-1 1 0,0 0 0,0 0 0,-1 0 0,0 1 0,-1 0 0,1 0 0,-2 0 0,1 1 0,0 0 0,-1 1 0,0-1 0,-1 2 0,1-1 0,-1 1 0,-13-5 0,-17-5 0,0 2 0,-1 2 0,-1 1 0,1 2 0,-1 2 0,-67 0 0,-698 7 0,775-3 0,0-2 0,0-1 0,1-2 0,-1-1 0,1-1 0,-53-23 0,63 24 24,1 1 0,-1 1 0,1 0 0,-36-2 0,-81 5-1509,110 2-5341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1:51:53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1288 32 24575,'-536'0'0,"502"2"0,-1 2 0,1 1 0,0 1 0,-42 15 0,35-10 0,-21 3 0,32-7 0,-49 16 0,68-19 0,1 1 0,-1 0 0,1 1 0,0 0 0,0 1 0,1 0 0,-17 16 0,-10 13 0,1 3 0,-31 44 0,32-44 0,26-32 0,0 1 0,1 0 0,0 0 0,1 0 0,0 1 0,-7 12 0,12-19 0,1 0 0,-1 0 0,1 0 0,-1 0 0,1 0 0,-1 0 0,1 0 0,0 0 0,0 0 0,0 1 0,0-1 0,1 0 0,-1 0 0,0 0 0,2 3 0,-1-3 0,1 1 0,-1 0 0,1-1 0,0 1 0,0-1 0,0 1 0,0-1 0,0 0 0,1 0 0,-1 0 0,0 0 0,1 0 0,3 1 0,9 5 0,0-1 0,0 0 0,1-1 0,0-1 0,0 0 0,1-2 0,25 4 0,123 1 0,-134-8 0,521 0 0,-189-2 0,-340 2 0,0 2 0,0 1 0,0 1 0,29 9 0,87 36 0,-76-26 0,35 12 0,1-4 0,1-4 0,2-5 0,186 15 0,28-38 0,71 4 0,185 61 0,115 8 0,-680-71 0,347 10 0,-300-13 0,1-2 0,0-3 0,-1-2 0,73-22 0,-60 7 0,-2-3 0,107-60 0,-161 81 0,1 2 0,0-1 0,0 2 0,0-1 0,0 2 0,16-3 0,-14 3 0,0 0 0,0-1 0,0-1 0,15-6 0,-1-3 0,-6 4 0,0-1 0,-1-1 0,30-21 0,-45 27 0,0 0 0,0 0 0,-1 0 0,1-1 0,-1 0 0,-1 0 0,1 0 0,-1-1 0,0 1 0,-1-1 0,0 0 0,0 0 0,0 0 0,-1 0 0,2-10 0,-1 3 0,-1-1 0,0 1 0,-1 0 0,-1-1 0,0 1 0,-1-1 0,-3-15 0,2 22 0,0 1 0,0 0 0,0 0 0,-1 0 0,0 0 0,-1 0 0,0 1 0,0 0 0,0-1 0,0 1 0,-1 1 0,0-1 0,0 1 0,-1 0 0,-8-7 0,-4 0 0,0 1 0,0 1 0,-1 0 0,0 1 0,-22-6 0,0 4 0,-65-11 0,-60-4 0,-237-4 0,-21 31 0,-97-2 0,335-14 0,-36 0 0,151 15 0,-621-23 0,370-21 0,-64-6 0,21 44 0,207 8 0,150-2 0,1 1 0,-1-1 0,1 1 0,-1 1 0,1-1 0,-1 1 0,1 0 0,0 1 0,0 0 0,-12 7 0,7-2 0,-1 1 0,2 1 0,0 0 0,-15 17 0,22-23-96,-3 3-115,1 0-1,-1 0 1,0-1-1,0 0 1,-12 7-1,1-4-6614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1:51:55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24575,'-5'0'0,"-7"0"0,-6 0 0,-6 0 0,-3 0 0,2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1:52:01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1:53:06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31 24575,'-5'0'0,"-2"-5"0,-5-7 0,0-1-8191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1:53:06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24575,'-5'0'0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5" y="815745"/>
            <a:ext cx="3437087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13F0C53-F7FD-E334-4270-B960466C70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0599DD3-14A4-6692-41F5-ECEF6F6454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5" y="815745"/>
            <a:ext cx="3437087" cy="12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2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E362959-784F-40CC-A520-75A624C224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05B0532-4F59-09B2-ACBB-CB0BCDE73D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F3845BF-BFAD-1BC0-5E37-5CE05311CA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66AAC39-ED21-4B13-9650-9A536F69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8363B35-193C-5E56-E9F8-EC75F66ACD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BD453CF-1FA0-F498-2442-6503D2EAA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28.08.2024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60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44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F49F656-E554-1722-BD23-F137553BC0D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28.08.2024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9D2EB65-5924-4711-90A7-BA4B7C1A8C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BA07E5A5-29ED-15C0-C17D-0C22EDC0AD9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2B609D8-DBBA-A0F8-5202-FA8B836955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F8E42EA-269B-4ECC-9850-292FD579DB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F3FFF5B-535E-91A5-EF7C-0F586DD3D5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B020DE2-497D-A649-E5B1-C7498F2F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860E7C6-9DF7-4EA3-83E4-C17FDB84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446019E-50FE-08F3-2925-C721CC3FFE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C90FA8F-D904-FF38-B172-9FA92BB302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2410756-2382-6E7E-D184-AD08532E11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D49F73F-5B80-61CC-6376-8F100B95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97351EF-056E-4517-9C73-21D7C6F6C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0F112A9D-69BE-86E3-4A92-AC6C0EA3B2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55D798E-F9EC-3A2E-E185-E1D0FE445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C4AFC30-18BD-4EC3-9866-47DB62E7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49ACC4F0-E7F8-A5DB-2118-505FCE67BF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8A7D702-45D0-9DA5-9655-58ADD3AB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28.08.2024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8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1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1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1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16E210-0AAC-40CE-BE9F-A68F877DB0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27951A0-CDE6-2059-556F-3E0EA45F2E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60FE481-B70A-AA35-3CE8-893738AF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28.08.2024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71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8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766B77B-470E-4249-897A-7CA8FE8F86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8169E20A-F767-2C66-CB2C-C2C5CE7288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CDE8FD3A-BCDC-C941-39E4-857A688CED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669813B-8D12-ECC3-DCE9-2BBC68E99E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2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0B128F4-EB2F-B9A2-BE00-7A1087BC4E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709E6AF-0394-A302-6E38-B6678BB5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570006D3-22A0-1A4D-BD89-E024DBF46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0D0B57-D1C1-4382-8E06-D4F3D7D6F5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64AADC8-C385-6A6C-8CAB-977A66FDFC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22886B6-395E-17D1-078E-508FB02252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FF2EF1C-E857-4D18-B225-BA495B7E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B1F1DFE-98C5-799F-7BC8-41907233B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FFA504-4CB9-42E1-C03A-7E4432A1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1F54C4D-3BEE-48CB-823E-8AEB77C0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04DAD904-2E87-5DF6-6F66-ACE6DED726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8A136FE-712B-701F-47BD-80389669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5" y="815745"/>
            <a:ext cx="3437087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766B77B-470E-4249-897A-7CA8FE8F86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F26D8D1-25CC-452D-A7FF-B05CAC49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2457C24-6AEA-4709-BB88-4F03948B4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F26D8D1-25CC-452D-A7FF-B05CAC49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4DCA24DD-8215-4316-E7AB-51A6581921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CBA056CF-3C4C-7C3E-AF24-2925C67D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361D07E-ABD7-49F0-8849-3C7B18DFBC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C7713C-0D7B-410D-866B-CC5B36FA79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C46C82B-E322-4A35-81DC-E7BDB53190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28.08.2024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9D2EB65-5924-4711-90A7-BA4B7C1A8C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F8E42EA-269B-4ECC-9850-292FD579DB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860E7C6-9DF7-4EA3-83E4-C17FDB84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97351EF-056E-4517-9C73-21D7C6F6C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C4AFC30-18BD-4EC3-9866-47DB62E7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2457C24-6AEA-4709-BB88-4F03948B4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0F4C180D-F680-A678-6358-581608C471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FDF0607-E846-18A5-D246-74ACAE82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16E210-0AAC-40CE-BE9F-A68F877DB0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0D0B57-D1C1-4382-8E06-D4F3D7D6F5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FF2EF1C-E857-4D18-B225-BA495B7E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1F54C4D-3BEE-48CB-823E-8AEB77C0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4D1BD87E-8859-1D01-952A-EBDCD02596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79694E21-080D-C71B-AA9B-41749503C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74E207F-E8B7-B675-4F0F-F91F9B88F9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361D07E-ABD7-49F0-8849-3C7B18DFBC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5F97E7F-A4F9-7609-D5D8-ABFA1A7496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5F431C7F-FC8D-5A4B-643F-A7740B0C9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070F8F0-FE12-25DF-D769-8C00B63A5D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C7713C-0D7B-410D-866B-CC5B36FA79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ECB27EDB-38F6-C363-6988-0F55DE6769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66F52F55-94EC-1BED-5A42-333BF8511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42A56B5-E78B-8CE9-6F7B-2251B925D4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C46C82B-E322-4A35-81DC-E7BDB53190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F1BD32DA-B6E9-9868-B2C5-21BA5319C6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A5AD249E-786A-2942-A855-4F55055F4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FCE6BFF-71EF-00DB-6992-BE254E5C60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28.08.2024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/>
        </p:nvPicPr>
        <p:blipFill>
          <a:blip r:embed="rId60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744B526-E2AC-6ABB-DBAB-B0A7CFA7EBF8}"/>
              </a:ext>
            </a:extLst>
          </p:cNvPr>
          <p:cNvPicPr>
            <a:picLocks noChangeAspect="1"/>
          </p:cNvPicPr>
          <p:nvPr/>
        </p:nvPicPr>
        <p:blipFill>
          <a:blip r:embed="rId60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649" r:id="rId35"/>
    <p:sldLayoutId id="2147483661" r:id="rId36"/>
    <p:sldLayoutId id="2147483662" r:id="rId37"/>
    <p:sldLayoutId id="2147483663" r:id="rId38"/>
    <p:sldLayoutId id="2147483660" r:id="rId39"/>
    <p:sldLayoutId id="2147483651" r:id="rId40"/>
    <p:sldLayoutId id="2147483666" r:id="rId41"/>
    <p:sldLayoutId id="2147483667" r:id="rId42"/>
    <p:sldLayoutId id="2147483665" r:id="rId43"/>
    <p:sldLayoutId id="2147483656" r:id="rId44"/>
    <p:sldLayoutId id="2147483676" r:id="rId45"/>
    <p:sldLayoutId id="2147483677" r:id="rId46"/>
    <p:sldLayoutId id="2147483678" r:id="rId47"/>
    <p:sldLayoutId id="2147483679" r:id="rId48"/>
    <p:sldLayoutId id="2147483680" r:id="rId49"/>
    <p:sldLayoutId id="2147483668" r:id="rId50"/>
    <p:sldLayoutId id="2147483671" r:id="rId51"/>
    <p:sldLayoutId id="2147483670" r:id="rId52"/>
    <p:sldLayoutId id="2147483669" r:id="rId53"/>
    <p:sldLayoutId id="2147483672" r:id="rId54"/>
    <p:sldLayoutId id="2147483683" r:id="rId55"/>
    <p:sldLayoutId id="2147483684" r:id="rId56"/>
    <p:sldLayoutId id="2147483685" r:id="rId57"/>
    <p:sldLayoutId id="2147483686" r:id="rId5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orient="horz" pos="3929">
          <p15:clr>
            <a:srgbClr val="F26B43"/>
          </p15:clr>
        </p15:guide>
        <p15:guide id="15" pos="3840">
          <p15:clr>
            <a:srgbClr val="F26B43"/>
          </p15:clr>
        </p15:guide>
        <p15:guide id="16" pos="393">
          <p15:clr>
            <a:srgbClr val="F26B43"/>
          </p15:clr>
        </p15:guide>
        <p15:guide id="17" pos="7287">
          <p15:clr>
            <a:srgbClr val="F26B43"/>
          </p15:clr>
        </p15:guide>
        <p15:guide id="18" orient="horz" pos="3816">
          <p15:clr>
            <a:srgbClr val="F26B43"/>
          </p15:clr>
        </p15:guide>
        <p15:guide id="19" orient="horz" pos="4150">
          <p15:clr>
            <a:srgbClr val="F26B43"/>
          </p15:clr>
        </p15:guide>
        <p15:guide id="20" orient="horz" pos="873">
          <p15:clr>
            <a:srgbClr val="F26B43"/>
          </p15:clr>
        </p15:guide>
        <p15:guide id="21" orient="horz" pos="142">
          <p15:clr>
            <a:srgbClr val="F26B43"/>
          </p15:clr>
        </p15:guide>
        <p15:guide id="22" pos="3727">
          <p15:clr>
            <a:srgbClr val="F26B43"/>
          </p15:clr>
        </p15:guide>
        <p15:guide id="23" pos="3953">
          <p15:clr>
            <a:srgbClr val="F26B43"/>
          </p15:clr>
        </p15:guide>
        <p15:guide id="24" orient="horz" pos="689">
          <p15:clr>
            <a:srgbClr val="F26B43"/>
          </p15:clr>
        </p15:guide>
        <p15:guide id="2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customXml" Target="../ink/ink8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F592F-3790-35F7-0A6F-8B99CC533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947" y="4417390"/>
            <a:ext cx="10944224" cy="883642"/>
          </a:xfrm>
        </p:spPr>
        <p:txBody>
          <a:bodyPr/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Informasjonsmøte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1AEA08-6278-8629-E2B6-EDB1C0847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688" y="5517613"/>
            <a:ext cx="10944224" cy="1166216"/>
          </a:xfrm>
        </p:spPr>
        <p:txBody>
          <a:bodyPr/>
          <a:lstStyle/>
          <a:p>
            <a:r>
              <a:rPr lang="nb-NO" dirty="0"/>
              <a:t>Konfirmantåret 2024/25</a:t>
            </a:r>
          </a:p>
          <a:p>
            <a:r>
              <a:rPr lang="nb-NO" dirty="0"/>
              <a:t>Vartdal og Ørsta sokn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4ED79BD-DE16-4254-55F3-D96FF4E1CD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Ørsta </a:t>
            </a:r>
            <a:r>
              <a:rPr lang="nb-NO" dirty="0" err="1"/>
              <a:t>kyrkjelege</a:t>
            </a:r>
            <a:r>
              <a:rPr lang="nb-NO" dirty="0"/>
              <a:t> fellesråd</a:t>
            </a:r>
          </a:p>
        </p:txBody>
      </p:sp>
      <p:pic>
        <p:nvPicPr>
          <p:cNvPr id="5" name="Bilde 4" descr="Et bilde som inneholder tekst, Font, typografi, design&#10;&#10;Automatisk generert beskrivelse">
            <a:extLst>
              <a:ext uri="{FF2B5EF4-FFF2-40B4-BE49-F238E27FC236}">
                <a16:creationId xmlns:a16="http://schemas.microsoft.com/office/drawing/2014/main" id="{ACDA0512-8748-C538-16E3-A1B8C19D4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7" y="2545358"/>
            <a:ext cx="6308725" cy="19799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185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20D370-8F9A-421D-55F1-92BEB09C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6: Konfirmantleir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33B22D97-9790-6641-BD60-C1496ED653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736" t="4762" r="25736" b="4444"/>
          <a:stretch/>
        </p:blipFill>
        <p:spPr>
          <a:xfrm>
            <a:off x="6275388" y="326571"/>
            <a:ext cx="5916612" cy="6226630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18943D-792A-8DCA-2A50-CEBE8F7C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To </a:t>
            </a:r>
            <a:r>
              <a:rPr lang="nb-NO" dirty="0" err="1"/>
              <a:t>leirar</a:t>
            </a:r>
            <a:r>
              <a:rPr lang="nb-NO" dirty="0"/>
              <a:t> i vinterferien i februar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Ørsta A + Hjørundfjord, leir 1 15.-17.2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Ørsta B + Vartdal, leir 2 17.-19.2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På SUFH i Ulsteinvik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Nattevakt!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Ta kontakt med oss </a:t>
            </a:r>
            <a:r>
              <a:rPr lang="nb-NO" dirty="0" err="1"/>
              <a:t>tidleg</a:t>
            </a:r>
            <a:r>
              <a:rPr lang="nb-NO" dirty="0"/>
              <a:t> om det er </a:t>
            </a:r>
            <a:r>
              <a:rPr lang="nb-NO" dirty="0" err="1"/>
              <a:t>noko</a:t>
            </a:r>
            <a:r>
              <a:rPr lang="nb-NO" dirty="0"/>
              <a:t> vi bør vite om!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 god tid før leir: </a:t>
            </a:r>
            <a:r>
              <a:rPr lang="nb-NO" dirty="0" err="1"/>
              <a:t>Meir</a:t>
            </a:r>
            <a:r>
              <a:rPr lang="nb-NO" dirty="0"/>
              <a:t> informasjon på nettsida.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14F65AC-41DE-0175-30B9-C5F01924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3FA778-7DA7-4B0C-7C1A-D91CBD06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7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FFDE0-EC48-EB9C-49AE-C6D18E61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7: Fasteaksjonen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44E08BB3-3AEA-E26B-8D87-51B193CEE8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736" t="10159" r="25736" b="6125"/>
          <a:stretch/>
        </p:blipFill>
        <p:spPr>
          <a:xfrm>
            <a:off x="6275388" y="696686"/>
            <a:ext cx="5916612" cy="5741249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73455CF-36FB-F4C5-C28F-B6735908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Innsamlingsaksjon til Kirkens Nødhjelp rett før påske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Inspirasjonssamling og undervisning </a:t>
            </a:r>
            <a:r>
              <a:rPr lang="nb-NO" dirty="0" err="1"/>
              <a:t>laurdag</a:t>
            </a:r>
            <a:r>
              <a:rPr lang="nb-NO" dirty="0"/>
              <a:t> 5.april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Sjølve aksjonen: </a:t>
            </a:r>
            <a:r>
              <a:rPr lang="nb-NO" dirty="0" err="1"/>
              <a:t>Tysdag</a:t>
            </a:r>
            <a:r>
              <a:rPr lang="nb-NO" dirty="0"/>
              <a:t> 8.april,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ca</a:t>
            </a:r>
            <a:r>
              <a:rPr lang="nb-NO" dirty="0"/>
              <a:t> </a:t>
            </a:r>
            <a:r>
              <a:rPr lang="nb-NO" dirty="0" err="1"/>
              <a:t>kl</a:t>
            </a:r>
            <a:r>
              <a:rPr lang="nb-NO" dirty="0"/>
              <a:t> 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Føresette</a:t>
            </a:r>
            <a:r>
              <a:rPr lang="nb-NO" dirty="0"/>
              <a:t> er med som </a:t>
            </a:r>
            <a:r>
              <a:rPr lang="nb-NO" dirty="0" err="1"/>
              <a:t>sjåførar</a:t>
            </a:r>
            <a:r>
              <a:rPr lang="nb-NO" dirty="0"/>
              <a:t> mm.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 </a:t>
            </a:r>
            <a:r>
              <a:rPr lang="nb-NO" dirty="0" err="1"/>
              <a:t>gjer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innsats for andre!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E62E0CD-2B62-9822-56DB-97DD9F9C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AAAD4F-8ADE-90D9-B7F7-1C834EA0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8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5CEDE4-8966-C13F-FD11-5EE941B4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Og så kjem høgdepunktet…..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F89248-5547-B10A-3E4E-8DF43DC1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F970-D685-7546-8718-61AD5B7B15DD}" type="datetime1">
              <a:rPr lang="nb-NO" smtClean="0"/>
              <a:t>28.08.2024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F6DFAA-7BB1-BAE0-8C68-EB2030EB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33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9ECEE1F2-B260-562E-7517-08D9AB23332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60CC2-409B-FE20-C35F-899408FF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28.08.2024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BA3D01-4BE7-5490-9E1B-142AFFCB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13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1C96D12-60C6-A5C1-531B-DD51E751E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7"/>
          <a:stretch/>
        </p:blipFill>
        <p:spPr>
          <a:xfrm>
            <a:off x="0" y="207572"/>
            <a:ext cx="12192000" cy="66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D56D3C-359D-CEA2-F2F8-98D43BA7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8: Konfirmasjonsdagen 2025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F7B8F7-B945-69B4-121E-29D41C549F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/>
              <a:t>Ein</a:t>
            </a:r>
            <a:r>
              <a:rPr lang="nb-NO" dirty="0"/>
              <a:t> høgtidsdag for alle!</a:t>
            </a:r>
          </a:p>
          <a:p>
            <a:r>
              <a:rPr lang="nb-NO" dirty="0"/>
              <a:t>Klassevis konfirmasjon</a:t>
            </a:r>
          </a:p>
          <a:p>
            <a:endParaRPr lang="nb-NO" dirty="0"/>
          </a:p>
          <a:p>
            <a:r>
              <a:rPr lang="nb-NO" dirty="0"/>
              <a:t>Ta kontakt med oss så </a:t>
            </a:r>
            <a:r>
              <a:rPr lang="nb-NO" dirty="0" err="1"/>
              <a:t>tidleg</a:t>
            </a:r>
            <a:r>
              <a:rPr lang="nb-NO" dirty="0"/>
              <a:t> som råd om de har spørsmål!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32F01E-5DA3-23BC-BD9F-CC8E3289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F16F-1804-3848-99E7-299DAB3D245D}" type="datetime1">
              <a:rPr lang="nb-NO" smtClean="0"/>
              <a:t>28.08.2024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13A6768-27DE-5CB6-C916-E003D85C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FC35398-C0F2-6B6F-4410-C159998E8F4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nb-NO" dirty="0"/>
              <a:t>Vartdal </a:t>
            </a:r>
            <a:r>
              <a:rPr lang="nb-NO" dirty="0" err="1"/>
              <a:t>kyrkje</a:t>
            </a:r>
            <a:r>
              <a:rPr lang="nb-NO" dirty="0"/>
              <a:t> : søndag 27.april</a:t>
            </a:r>
          </a:p>
          <a:p>
            <a:r>
              <a:rPr lang="nb-NO" dirty="0"/>
              <a:t>Ørsta </a:t>
            </a:r>
            <a:r>
              <a:rPr lang="nb-NO" dirty="0" err="1"/>
              <a:t>kyrkje</a:t>
            </a:r>
            <a:r>
              <a:rPr lang="nb-NO" dirty="0"/>
              <a:t> : </a:t>
            </a:r>
          </a:p>
          <a:p>
            <a:pPr marL="0" indent="0">
              <a:buNone/>
            </a:pPr>
            <a:r>
              <a:rPr lang="nb-NO" dirty="0"/>
              <a:t>9A + </a:t>
            </a:r>
            <a:r>
              <a:rPr lang="nb-NO" dirty="0" err="1"/>
              <a:t>ope</a:t>
            </a:r>
            <a:r>
              <a:rPr lang="nb-NO" dirty="0"/>
              <a:t>: </a:t>
            </a:r>
            <a:r>
              <a:rPr lang="nb-NO" dirty="0" err="1"/>
              <a:t>laurdag</a:t>
            </a:r>
            <a:r>
              <a:rPr lang="nb-NO" dirty="0"/>
              <a:t> 3.mai </a:t>
            </a:r>
          </a:p>
          <a:p>
            <a:pPr marL="0" indent="0">
              <a:buNone/>
            </a:pPr>
            <a:r>
              <a:rPr lang="nb-NO" dirty="0"/>
              <a:t>9B og 9C: søndag 4.mai</a:t>
            </a:r>
          </a:p>
          <a:p>
            <a:pPr marL="0" indent="0">
              <a:buNone/>
            </a:pPr>
            <a:r>
              <a:rPr lang="nb-NO" dirty="0"/>
              <a:t>9D og 9E:  søndag 11.mai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Øving, kappeprøving og fotografering i vekene før</a:t>
            </a:r>
          </a:p>
        </p:txBody>
      </p:sp>
    </p:spTree>
    <p:extLst>
      <p:ext uri="{BB962C8B-B14F-4D97-AF65-F5344CB8AC3E}">
        <p14:creationId xmlns:p14="http://schemas.microsoft.com/office/powerpoint/2010/main" val="27555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E4CDD9-20FF-34D9-C275-A4D94125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Dåp før konfirmasjon?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8FE7F474-53AB-65C9-EC58-E5F3753FD1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834" r="25834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3D0EF67-4BD2-9A09-1C71-2ED1B3CF3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Kvart: 41 000 </a:t>
            </a:r>
            <a:r>
              <a:rPr lang="nb-NO" dirty="0" err="1"/>
              <a:t>konfirmantar</a:t>
            </a:r>
            <a:r>
              <a:rPr lang="nb-NO" dirty="0"/>
              <a:t> i </a:t>
            </a:r>
            <a:r>
              <a:rPr lang="nb-NO" dirty="0" err="1"/>
              <a:t>Noreg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1000 av </a:t>
            </a:r>
            <a:r>
              <a:rPr lang="nb-NO" dirty="0" err="1"/>
              <a:t>desse</a:t>
            </a:r>
            <a:r>
              <a:rPr lang="nb-NO" dirty="0"/>
              <a:t> blir </a:t>
            </a:r>
            <a:r>
              <a:rPr lang="nb-NO" dirty="0" err="1"/>
              <a:t>døypt</a:t>
            </a:r>
            <a:r>
              <a:rPr lang="nb-NO" dirty="0"/>
              <a:t> i løpet av året!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 Ørsta: konfirmantdåp i </a:t>
            </a:r>
            <a:r>
              <a:rPr lang="nb-NO" dirty="0" err="1"/>
              <a:t>kveldsgudsteneste</a:t>
            </a:r>
            <a:r>
              <a:rPr lang="nb-NO" dirty="0"/>
              <a:t> søndag 17.november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 </a:t>
            </a:r>
            <a:r>
              <a:rPr lang="nb-NO" dirty="0" err="1"/>
              <a:t>kontaktar</a:t>
            </a:r>
            <a:r>
              <a:rPr lang="nb-NO" dirty="0"/>
              <a:t> </a:t>
            </a:r>
            <a:r>
              <a:rPr lang="nb-NO" dirty="0" err="1"/>
              <a:t>dei</a:t>
            </a:r>
            <a:r>
              <a:rPr lang="nb-NO" dirty="0"/>
              <a:t> dette gjeld!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738479F-E21B-148D-6252-18F2FA8B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22A3D7-199D-60E5-6343-9FA3A86E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6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71B9805-2A5F-F38E-1A46-3137CFA6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DCB2-8DC2-5E44-897B-F28A10D61BB6}" type="datetime1">
              <a:rPr lang="nb-NO" smtClean="0"/>
              <a:t>28.08.2024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EC078E1-E022-2832-30DD-BA0192A1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8D777507-64CE-A393-2B1C-A67DC5644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Velkommen som konfirmant!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0383504D-F626-6EA8-ACED-A3B3D9CBCB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881AE54-CA39-B0E8-CE70-236A05779D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0414" y="5258456"/>
            <a:ext cx="5203527" cy="266850"/>
          </a:xfrm>
        </p:spPr>
        <p:txBody>
          <a:bodyPr/>
          <a:lstStyle/>
          <a:p>
            <a:r>
              <a:rPr lang="nb-NO" dirty="0"/>
              <a:t>Kyrkja.no/</a:t>
            </a:r>
            <a:r>
              <a:rPr lang="nb-NO" dirty="0" err="1"/>
              <a:t>ørsta</a:t>
            </a:r>
            <a:r>
              <a:rPr lang="nb-NO" dirty="0"/>
              <a:t>  </a:t>
            </a:r>
          </a:p>
          <a:p>
            <a:r>
              <a:rPr lang="nb-NO" dirty="0"/>
              <a:t>kyrkja.no/konfirmantiørsta2025</a:t>
            </a:r>
          </a:p>
        </p:txBody>
      </p:sp>
    </p:spTree>
    <p:extLst>
      <p:ext uri="{BB962C8B-B14F-4D97-AF65-F5344CB8AC3E}">
        <p14:creationId xmlns:p14="http://schemas.microsoft.com/office/powerpoint/2010/main" val="1208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F0EB15-3B8A-4E05-58C8-2548A885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 får du vite i dag?</a:t>
            </a:r>
          </a:p>
        </p:txBody>
      </p:sp>
      <p:pic>
        <p:nvPicPr>
          <p:cNvPr id="8" name="Plassholder for innhold 7" descr="Et bilde som inneholder mønster, maske, monokrom&#10;&#10;Automatisk generert beskrivelse">
            <a:extLst>
              <a:ext uri="{FF2B5EF4-FFF2-40B4-BE49-F238E27FC236}">
                <a16:creationId xmlns:a16="http://schemas.microsoft.com/office/drawing/2014/main" id="{F2C6C855-ED4F-CEAC-CEF7-67A4B0A356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85744" y="1385888"/>
            <a:ext cx="4672012" cy="4672012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A9A72C-F204-F4F1-9E31-BCBF99C7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F16F-1804-3848-99E7-299DAB3D245D}" type="datetime1">
              <a:rPr lang="nb-NO" smtClean="0"/>
              <a:t>28.08.2024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2FAFCC9-C80A-69EE-ED78-44A6C568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3D83CFE-4184-4D66-51AD-223462D6E9D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nb-NO" dirty="0"/>
              <a:t>Kort om konfirmanttida</a:t>
            </a:r>
          </a:p>
          <a:p>
            <a:r>
              <a:rPr lang="nb-NO" dirty="0"/>
              <a:t>Dei ulike </a:t>
            </a:r>
            <a:r>
              <a:rPr lang="nb-NO" dirty="0" err="1"/>
              <a:t>delane</a:t>
            </a:r>
            <a:r>
              <a:rPr lang="nb-NO" dirty="0"/>
              <a:t> av konfirmantåret</a:t>
            </a:r>
          </a:p>
          <a:p>
            <a:r>
              <a:rPr lang="nb-NO" dirty="0"/>
              <a:t>Viktige </a:t>
            </a:r>
            <a:r>
              <a:rPr lang="nb-NO" dirty="0" err="1"/>
              <a:t>datoar</a:t>
            </a:r>
            <a:endParaRPr lang="nb-NO" dirty="0"/>
          </a:p>
          <a:p>
            <a:r>
              <a:rPr lang="nb-NO" dirty="0"/>
              <a:t>Spørsmål og svar</a:t>
            </a:r>
          </a:p>
          <a:p>
            <a:endParaRPr lang="nb-NO" dirty="0"/>
          </a:p>
          <a:p>
            <a:r>
              <a:rPr lang="nb-NO" dirty="0"/>
              <a:t>Kyrkja.no/konfirmantiørsta2025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09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54C01-2E2B-A361-FFBA-00D5A840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Kvar finn vi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AB77C-35EF-DCD1-C83F-9F6490C3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928688"/>
            <a:ext cx="10944226" cy="4672713"/>
          </a:xfrm>
        </p:spPr>
        <p:txBody>
          <a:bodyPr/>
          <a:lstStyle/>
          <a:p>
            <a:r>
              <a:rPr lang="nb-NO" dirty="0"/>
              <a:t>Kyrkja.no/ørsta</a:t>
            </a:r>
          </a:p>
          <a:p>
            <a:r>
              <a:rPr lang="nb-NO" sz="3500" b="1" dirty="0"/>
              <a:t>Kyrkja.no/konfirmantiørsta2025</a:t>
            </a:r>
          </a:p>
          <a:p>
            <a:r>
              <a:rPr lang="nb-NO" dirty="0"/>
              <a:t>Korleis deler vi informasjon: På nettsida ligg </a:t>
            </a:r>
            <a:r>
              <a:rPr lang="nb-NO" i="1" dirty="0"/>
              <a:t>nesten</a:t>
            </a:r>
            <a:r>
              <a:rPr lang="nb-NO" dirty="0"/>
              <a:t> alle </a:t>
            </a:r>
            <a:r>
              <a:rPr lang="nb-NO" dirty="0" err="1"/>
              <a:t>datoar</a:t>
            </a:r>
            <a:r>
              <a:rPr lang="nb-NO" dirty="0"/>
              <a:t> og </a:t>
            </a:r>
            <a:r>
              <a:rPr lang="nb-NO" dirty="0" err="1"/>
              <a:t>oppmøtestadar</a:t>
            </a:r>
            <a:r>
              <a:rPr lang="nb-NO" dirty="0"/>
              <a:t> </a:t>
            </a:r>
            <a:r>
              <a:rPr lang="nb-NO" dirty="0" err="1"/>
              <a:t>allereie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+ konfirmanthefte 2024/25 blir delt ut</a:t>
            </a:r>
          </a:p>
          <a:p>
            <a:r>
              <a:rPr lang="nb-NO" dirty="0"/>
              <a:t>Mål: Færre e-</a:t>
            </a:r>
            <a:r>
              <a:rPr lang="nb-NO" dirty="0" err="1"/>
              <a:t>postar</a:t>
            </a:r>
            <a:r>
              <a:rPr lang="nb-NO" dirty="0"/>
              <a:t>, </a:t>
            </a:r>
            <a:r>
              <a:rPr lang="nb-NO" dirty="0" err="1"/>
              <a:t>lettare</a:t>
            </a:r>
            <a:r>
              <a:rPr lang="nb-NO" dirty="0"/>
              <a:t> å </a:t>
            </a:r>
            <a:r>
              <a:rPr lang="nb-NO" dirty="0" err="1"/>
              <a:t>halde</a:t>
            </a:r>
            <a:r>
              <a:rPr lang="nb-NO" dirty="0"/>
              <a:t> oversikt for alle, all informasjon </a:t>
            </a:r>
            <a:r>
              <a:rPr lang="nb-NO" dirty="0" err="1"/>
              <a:t>tilgjengeleg</a:t>
            </a:r>
            <a:r>
              <a:rPr lang="nb-NO" dirty="0"/>
              <a:t> til ei kvar tid uansett kvar </a:t>
            </a:r>
            <a:r>
              <a:rPr lang="nb-NO" dirty="0" err="1"/>
              <a:t>ein</a:t>
            </a:r>
            <a:r>
              <a:rPr lang="nb-NO" dirty="0"/>
              <a:t> er.</a:t>
            </a:r>
          </a:p>
          <a:p>
            <a:r>
              <a:rPr lang="nb-NO" dirty="0"/>
              <a:t>Før ei samling: vi sender </a:t>
            </a:r>
            <a:r>
              <a:rPr lang="nb-NO" dirty="0" err="1"/>
              <a:t>sms</a:t>
            </a:r>
            <a:r>
              <a:rPr lang="nb-NO" dirty="0"/>
              <a:t> med påminning </a:t>
            </a:r>
            <a:r>
              <a:rPr lang="nb-NO" b="1" dirty="0"/>
              <a:t>og</a:t>
            </a:r>
            <a:r>
              <a:rPr lang="nb-NO" dirty="0"/>
              <a:t> link til det som skal skje- gå inn og les!</a:t>
            </a:r>
          </a:p>
          <a:p>
            <a:r>
              <a:rPr lang="nb-NO" dirty="0"/>
              <a:t>Fungerer det?!?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AC202F-7C57-E464-9EBD-4C5168EA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28.08.2024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8A8F034-7EAF-1F6A-EB6C-60280AC4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BCDCA2B8-1C7B-D26A-D04B-F8CCECCA9B74}"/>
                  </a:ext>
                </a:extLst>
              </p14:cNvPr>
              <p14:cNvContentPartPr/>
              <p14:nvPr/>
            </p14:nvContentPartPr>
            <p14:xfrm>
              <a:off x="4081903" y="752983"/>
              <a:ext cx="360" cy="1980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BCDCA2B8-1C7B-D26A-D04B-F8CCECCA9B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3263" y="744343"/>
                <a:ext cx="1800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7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690DD93-79E6-30C4-0EB3-F32158B4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28.08.2024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25C22E3-DB69-A7C6-6D1F-6AA4BD47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8D2C103E-7291-04C9-9E9B-C7EBA2109CF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33B794-8DD1-3B37-10FF-8090670B2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8"/>
          <a:stretch/>
        </p:blipFill>
        <p:spPr>
          <a:xfrm>
            <a:off x="0" y="359228"/>
            <a:ext cx="12192000" cy="64987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B6FE14D6-83D7-CC8C-315D-A5DBC299A79C}"/>
                  </a:ext>
                </a:extLst>
              </p14:cNvPr>
              <p14:cNvContentPartPr/>
              <p14:nvPr/>
            </p14:nvContentPartPr>
            <p14:xfrm>
              <a:off x="3145714" y="677297"/>
              <a:ext cx="1893600" cy="2988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B6FE14D6-83D7-CC8C-315D-A5DBC299A7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6714" y="668657"/>
                <a:ext cx="1911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17DC449B-CE82-22B5-40AF-BB7691A04BDC}"/>
                  </a:ext>
                </a:extLst>
              </p14:cNvPr>
              <p14:cNvContentPartPr/>
              <p14:nvPr/>
            </p14:nvContentPartPr>
            <p14:xfrm>
              <a:off x="4031674" y="1565057"/>
              <a:ext cx="1302480" cy="29700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17DC449B-CE82-22B5-40AF-BB7691A04B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3034" y="1556417"/>
                <a:ext cx="13201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6D886C6C-EBB7-8EAB-F078-86420CF98ED0}"/>
                  </a:ext>
                </a:extLst>
              </p14:cNvPr>
              <p14:cNvContentPartPr/>
              <p14:nvPr/>
            </p14:nvContentPartPr>
            <p14:xfrm>
              <a:off x="4325794" y="2078057"/>
              <a:ext cx="2055240" cy="35028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6D886C6C-EBB7-8EAB-F078-86420CF98E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16794" y="2069057"/>
                <a:ext cx="20728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FBD94697-538C-C532-322C-528D9220EE65}"/>
                  </a:ext>
                </a:extLst>
              </p14:cNvPr>
              <p14:cNvContentPartPr/>
              <p14:nvPr/>
            </p14:nvContentPartPr>
            <p14:xfrm>
              <a:off x="-214886" y="2535977"/>
              <a:ext cx="40320" cy="36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FBD94697-538C-C532-322C-528D9220EE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23526" y="2526977"/>
                <a:ext cx="57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010A6096-97C5-1A47-56C3-4A0035C9B5F3}"/>
                  </a:ext>
                </a:extLst>
              </p14:cNvPr>
              <p14:cNvContentPartPr/>
              <p14:nvPr/>
            </p14:nvContentPartPr>
            <p14:xfrm>
              <a:off x="-708086" y="2731817"/>
              <a:ext cx="360" cy="36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010A6096-97C5-1A47-56C3-4A0035C9B5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716726" y="272317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5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1E1F7-FBE4-835A-AB86-B49F7003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1: AVSPARK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DE82CBD3-3358-76DB-F823-A4BD06D4EC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736" t="10317" r="25736" b="4762"/>
          <a:stretch/>
        </p:blipFill>
        <p:spPr>
          <a:xfrm>
            <a:off x="6057458" y="707570"/>
            <a:ext cx="5916612" cy="5823859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8C5583-DA27-6DF1-718A-38B8D1982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000" dirty="0"/>
              <a:t>Første samling for alle </a:t>
            </a:r>
            <a:r>
              <a:rPr lang="nb-NO" sz="3000" dirty="0" err="1"/>
              <a:t>konfirmantar</a:t>
            </a:r>
            <a:r>
              <a:rPr lang="nb-NO" sz="3000" dirty="0"/>
              <a:t> i Ørsta- </a:t>
            </a:r>
            <a:r>
              <a:rPr lang="nb-NO" sz="3000" dirty="0" err="1"/>
              <a:t>ein</a:t>
            </a:r>
            <a:r>
              <a:rPr lang="nb-NO" sz="3000" dirty="0"/>
              <a:t> kjekk start!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000" dirty="0"/>
              <a:t>På Sæbø </a:t>
            </a:r>
            <a:r>
              <a:rPr lang="nb-NO" sz="3000" dirty="0" err="1"/>
              <a:t>laurdag</a:t>
            </a:r>
            <a:r>
              <a:rPr lang="nb-NO" sz="3000" dirty="0"/>
              <a:t> 7.9 </a:t>
            </a:r>
            <a:r>
              <a:rPr lang="nb-NO" sz="3000" dirty="0" err="1"/>
              <a:t>kl</a:t>
            </a:r>
            <a:r>
              <a:rPr lang="nb-NO" sz="3000" dirty="0"/>
              <a:t> 14-18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000" dirty="0"/>
              <a:t>Kva er programmet, kva skal vi ta med </a:t>
            </a:r>
            <a:r>
              <a:rPr lang="nb-NO" sz="3000" dirty="0" err="1"/>
              <a:t>osv</a:t>
            </a:r>
            <a:r>
              <a:rPr lang="nb-NO" sz="3000" dirty="0"/>
              <a:t>? Sjekk nettsida når du får </a:t>
            </a:r>
            <a:r>
              <a:rPr lang="nb-NO" sz="3000" dirty="0" err="1"/>
              <a:t>sms</a:t>
            </a:r>
            <a:r>
              <a:rPr lang="nb-NO" sz="3000" dirty="0"/>
              <a:t>!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E446A0-6D75-39B7-496C-02DB8DBC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29A178-286E-B28C-0284-BBA8C7DE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4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E9102C-A1D6-2A01-9C3B-381A4573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000" dirty="0"/>
              <a:t>2: </a:t>
            </a:r>
            <a:r>
              <a:rPr lang="nb-NO" sz="3000" dirty="0" err="1"/>
              <a:t>Presentasjonsgudsteneste</a:t>
            </a:r>
            <a:endParaRPr lang="nb-NO" sz="3000" dirty="0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F7F6AFF8-F8D9-8EF6-EF84-F1B2B68F49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736" t="12380" r="25736" b="4762"/>
          <a:stretch/>
        </p:blipFill>
        <p:spPr>
          <a:xfrm>
            <a:off x="6275388" y="849086"/>
            <a:ext cx="5916612" cy="5682343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48AA8E0-CE0D-0ECA-6702-C07CCD834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Konfirmantane</a:t>
            </a:r>
            <a:r>
              <a:rPr lang="nb-NO" dirty="0"/>
              <a:t> blir presentert for </a:t>
            </a:r>
            <a:r>
              <a:rPr lang="nb-NO" dirty="0" err="1"/>
              <a:t>kyrkjelyden</a:t>
            </a:r>
            <a:r>
              <a:rPr lang="nb-NO" dirty="0"/>
              <a:t> i ei </a:t>
            </a:r>
            <a:r>
              <a:rPr lang="nb-NO" dirty="0" err="1"/>
              <a:t>gudsteneste</a:t>
            </a:r>
            <a:r>
              <a:rPr lang="nb-NO" dirty="0"/>
              <a:t> i </a:t>
            </a:r>
            <a:r>
              <a:rPr lang="nb-NO" dirty="0" err="1"/>
              <a:t>kyrkja</a:t>
            </a:r>
            <a:r>
              <a:rPr lang="nb-NO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Klassevis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Ørsta 9 A, B, C: 8.september </a:t>
            </a:r>
            <a:r>
              <a:rPr lang="nb-NO" dirty="0" err="1"/>
              <a:t>kl</a:t>
            </a:r>
            <a:r>
              <a:rPr lang="nb-NO" dirty="0"/>
              <a:t>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Vartdal: 15.september </a:t>
            </a:r>
            <a:r>
              <a:rPr lang="nb-NO" dirty="0" err="1"/>
              <a:t>kl</a:t>
            </a:r>
            <a:r>
              <a:rPr lang="nb-NO" dirty="0"/>
              <a:t> 1930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Ørsta 9 D og E: 22.september </a:t>
            </a:r>
            <a:r>
              <a:rPr lang="nb-NO" dirty="0" err="1"/>
              <a:t>kl</a:t>
            </a:r>
            <a:r>
              <a:rPr lang="nb-NO" dirty="0"/>
              <a:t>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Oppmøte til </a:t>
            </a:r>
            <a:r>
              <a:rPr lang="nb-NO" dirty="0" err="1"/>
              <a:t>gudstenesta</a:t>
            </a:r>
            <a:r>
              <a:rPr lang="nb-NO" dirty="0"/>
              <a:t> </a:t>
            </a:r>
            <a:r>
              <a:rPr lang="nb-NO" dirty="0" err="1"/>
              <a:t>startar</a:t>
            </a:r>
            <a:r>
              <a:rPr lang="nb-NO" dirty="0"/>
              <a:t>,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saman</a:t>
            </a:r>
            <a:r>
              <a:rPr lang="nb-NO" dirty="0"/>
              <a:t> med </a:t>
            </a:r>
            <a:r>
              <a:rPr lang="nb-NO" dirty="0" err="1"/>
              <a:t>dei</a:t>
            </a:r>
            <a:r>
              <a:rPr lang="nb-NO" dirty="0"/>
              <a:t> du </a:t>
            </a:r>
            <a:r>
              <a:rPr lang="nb-NO" dirty="0" err="1"/>
              <a:t>ønskjer</a:t>
            </a:r>
            <a:r>
              <a:rPr lang="nb-NO" dirty="0"/>
              <a:t>. Ingen </a:t>
            </a:r>
            <a:r>
              <a:rPr lang="nb-NO" dirty="0" err="1"/>
              <a:t>førebuingar</a:t>
            </a:r>
            <a:r>
              <a:rPr lang="nb-NO" dirty="0"/>
              <a:t>, ingen </a:t>
            </a:r>
            <a:r>
              <a:rPr lang="nb-NO" dirty="0" err="1"/>
              <a:t>oppgåver</a:t>
            </a:r>
            <a:r>
              <a:rPr lang="nb-NO" dirty="0"/>
              <a:t> anna enn å komme fram når </a:t>
            </a:r>
            <a:r>
              <a:rPr lang="nb-NO" dirty="0" err="1"/>
              <a:t>namnet</a:t>
            </a:r>
            <a:r>
              <a:rPr lang="nb-NO" dirty="0"/>
              <a:t> blir lest!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Meir</a:t>
            </a:r>
            <a:r>
              <a:rPr lang="nb-NO" dirty="0"/>
              <a:t> info? nettsida, </a:t>
            </a:r>
            <a:r>
              <a:rPr lang="nb-NO" dirty="0" err="1"/>
              <a:t>såklart</a:t>
            </a:r>
            <a:r>
              <a:rPr lang="nb-NO" dirty="0"/>
              <a:t>!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A0D7A68-C4A5-A02C-D259-943CD1CB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7DDC35-8254-1C96-48DE-7D47D343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7F558C-A27D-B43C-E5D0-F04D6CD6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3: Undervisning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4436B567-A934-1BD2-B26F-0E4FF165F6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736" t="9206" r="25736" b="4921"/>
          <a:stretch/>
        </p:blipFill>
        <p:spPr>
          <a:xfrm>
            <a:off x="6275388" y="631370"/>
            <a:ext cx="5916612" cy="5889173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33C7A8-69A4-3E33-81EF-0ABC4CA3A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3 </a:t>
            </a:r>
            <a:r>
              <a:rPr lang="nb-NO" dirty="0" err="1"/>
              <a:t>onsdagsettermiddagar</a:t>
            </a:r>
            <a:r>
              <a:rPr lang="nb-NO" dirty="0"/>
              <a:t> i haust + 3 i vår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Delt i Ørsta A (</a:t>
            </a:r>
            <a:r>
              <a:rPr lang="nb-NO" dirty="0" err="1"/>
              <a:t>etternamn</a:t>
            </a:r>
            <a:r>
              <a:rPr lang="nb-NO" dirty="0"/>
              <a:t> A-L) og Ørsta B (</a:t>
            </a:r>
            <a:r>
              <a:rPr lang="nb-NO" dirty="0" err="1"/>
              <a:t>etternamn</a:t>
            </a:r>
            <a:r>
              <a:rPr lang="nb-NO" dirty="0"/>
              <a:t> M-Å) + Vartdal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 går bort </a:t>
            </a:r>
            <a:r>
              <a:rPr lang="nb-NO" dirty="0" err="1"/>
              <a:t>frå</a:t>
            </a:r>
            <a:r>
              <a:rPr lang="nb-NO" dirty="0"/>
              <a:t> klassevis undervisning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Kvar gong: </a:t>
            </a:r>
            <a:r>
              <a:rPr lang="nb-NO" dirty="0" err="1"/>
              <a:t>leikar</a:t>
            </a:r>
            <a:r>
              <a:rPr lang="nb-NO" dirty="0"/>
              <a:t>, samling, </a:t>
            </a:r>
            <a:r>
              <a:rPr lang="nb-NO" dirty="0" err="1"/>
              <a:t>undervisnining</a:t>
            </a:r>
            <a:r>
              <a:rPr lang="nb-NO" dirty="0"/>
              <a:t>, gruppetid. Faste </a:t>
            </a:r>
            <a:r>
              <a:rPr lang="nb-NO" dirty="0" err="1"/>
              <a:t>leiarar</a:t>
            </a:r>
            <a:r>
              <a:rPr lang="nb-NO" dirty="0"/>
              <a:t>: Caroline, Kristian, Arne, Espen + andre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 Ørsta </a:t>
            </a:r>
            <a:r>
              <a:rPr lang="nb-NO" dirty="0" err="1"/>
              <a:t>kyrkje</a:t>
            </a:r>
            <a:r>
              <a:rPr lang="nb-NO" dirty="0"/>
              <a:t> eller på Ørsta bedehus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Før kvar samling: SMS med link til nettsida. Info om kvar, kva du må ta med osv.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Meld </a:t>
            </a:r>
            <a:r>
              <a:rPr lang="nb-NO" dirty="0" err="1"/>
              <a:t>frå</a:t>
            </a:r>
            <a:r>
              <a:rPr lang="nb-NO" dirty="0"/>
              <a:t> om sjukdom o.a.!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FF4309-499E-E26B-A3E3-B4CF9F2C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CDFFF2-010B-780C-5533-DEFA1C46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4AD468C4-B152-994A-922C-FB20DE520409}"/>
                  </a:ext>
                </a:extLst>
              </p14:cNvPr>
              <p14:cNvContentPartPr/>
              <p14:nvPr/>
            </p14:nvContentPartPr>
            <p14:xfrm>
              <a:off x="4079571" y="1675937"/>
              <a:ext cx="13680" cy="1116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4AD468C4-B152-994A-922C-FB20DE5204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0931" y="1667297"/>
                <a:ext cx="313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EF517FE7-5C3F-0725-0F3F-77D87F33582E}"/>
                  </a:ext>
                </a:extLst>
              </p14:cNvPr>
              <p14:cNvContentPartPr/>
              <p14:nvPr/>
            </p14:nvContentPartPr>
            <p14:xfrm>
              <a:off x="3764211" y="1545257"/>
              <a:ext cx="2160" cy="36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EF517FE7-5C3F-0725-0F3F-77D87F3358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5571" y="1536617"/>
                <a:ext cx="198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E15EC-4628-70A1-099A-51AB4BAF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4: </a:t>
            </a:r>
            <a:r>
              <a:rPr lang="nb-NO" dirty="0" err="1"/>
              <a:t>Gudstenester</a:t>
            </a:r>
            <a:endParaRPr lang="nb-NO" dirty="0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66ED35B6-EADD-1BAB-2CB8-227A6B2AA2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736" t="5238" r="25736" b="4900"/>
          <a:stretch/>
        </p:blipFill>
        <p:spPr>
          <a:xfrm>
            <a:off x="6275388" y="348343"/>
            <a:ext cx="5916612" cy="5976258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8802E4E-EE9A-D8A0-47E2-549121216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8 </a:t>
            </a:r>
            <a:r>
              <a:rPr lang="nb-NO" sz="2200" dirty="0" err="1"/>
              <a:t>gudstenester</a:t>
            </a:r>
            <a:r>
              <a:rPr lang="nb-NO" sz="2200" dirty="0"/>
              <a:t> i løpet av året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1 </a:t>
            </a:r>
            <a:r>
              <a:rPr lang="nb-NO" sz="2200" dirty="0" err="1"/>
              <a:t>presentasjonsgudsteneste</a:t>
            </a:r>
            <a:r>
              <a:rPr lang="nb-NO" sz="2200" dirty="0"/>
              <a:t> i 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1 </a:t>
            </a:r>
            <a:r>
              <a:rPr lang="nb-NO" sz="2200" dirty="0" err="1"/>
              <a:t>gudsteneste</a:t>
            </a:r>
            <a:r>
              <a:rPr lang="nb-NO" sz="2200" dirty="0"/>
              <a:t> på konfirmantleir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b="1" dirty="0"/>
              <a:t>1 </a:t>
            </a:r>
            <a:r>
              <a:rPr lang="nb-NO" sz="2200" b="1" dirty="0" err="1"/>
              <a:t>gudsteneste</a:t>
            </a:r>
            <a:r>
              <a:rPr lang="nb-NO" sz="2200" b="1" dirty="0"/>
              <a:t> som </a:t>
            </a:r>
            <a:r>
              <a:rPr lang="nb-NO" sz="2200" b="1" dirty="0" err="1"/>
              <a:t>medhjelpar</a:t>
            </a:r>
            <a:endParaRPr lang="nb-NO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4 Fritt </a:t>
            </a:r>
            <a:r>
              <a:rPr lang="nb-NO" sz="2200" dirty="0" err="1"/>
              <a:t>valde</a:t>
            </a:r>
            <a:r>
              <a:rPr lang="nb-NO" sz="2200" dirty="0"/>
              <a:t> </a:t>
            </a:r>
            <a:r>
              <a:rPr lang="nb-NO" sz="2200" dirty="0" err="1"/>
              <a:t>gudstenester</a:t>
            </a:r>
            <a:endParaRPr lang="nb-NO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1 </a:t>
            </a:r>
            <a:r>
              <a:rPr lang="nb-NO" sz="2200" dirty="0" err="1"/>
              <a:t>konfirmasjonsgudsteneste</a:t>
            </a:r>
            <a:endParaRPr lang="nb-NO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b="1" dirty="0"/>
              <a:t>Vartdal: </a:t>
            </a:r>
            <a:r>
              <a:rPr lang="nb-NO" sz="2200" dirty="0"/>
              <a:t>1 lysmesse i desember, 3 fritt </a:t>
            </a:r>
            <a:r>
              <a:rPr lang="nb-NO" sz="2200" dirty="0" err="1"/>
              <a:t>valde</a:t>
            </a:r>
            <a:r>
              <a:rPr lang="nb-NO" sz="2200" dirty="0"/>
              <a:t>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0637AEB-F555-016E-2D9D-08AB7FD7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98E79B-DA28-B0F3-F02B-4BD3386B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5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79031F-BC3A-520E-45EE-A7989D93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5: </a:t>
            </a:r>
            <a:r>
              <a:rPr lang="nb-NO" dirty="0" err="1"/>
              <a:t>Medhjelpar</a:t>
            </a:r>
            <a:r>
              <a:rPr lang="nb-NO" dirty="0"/>
              <a:t> i </a:t>
            </a:r>
            <a:r>
              <a:rPr lang="nb-NO" dirty="0" err="1"/>
              <a:t>gudsteneste</a:t>
            </a:r>
            <a:endParaRPr lang="nb-NO" dirty="0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6897572E-1ABF-EC68-75F4-A11FF853C7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736" t="5943" r="25736" b="3026"/>
          <a:stretch/>
        </p:blipFill>
        <p:spPr>
          <a:xfrm>
            <a:off x="6275388" y="407504"/>
            <a:ext cx="5916612" cy="6242923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3B59D7B-80E8-3146-9D4E-86E2E0508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Praktiske </a:t>
            </a:r>
            <a:r>
              <a:rPr lang="nb-NO" dirty="0" err="1"/>
              <a:t>oppgåver</a:t>
            </a:r>
            <a:r>
              <a:rPr lang="nb-NO" dirty="0"/>
              <a:t> i </a:t>
            </a:r>
            <a:r>
              <a:rPr lang="nb-NO" dirty="0" err="1"/>
              <a:t>gudstenesta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Ørsta og Vartdal: 1 gong kvar, oversikt/ liste </a:t>
            </a:r>
            <a:r>
              <a:rPr lang="nb-NO" sz="2000" dirty="0" err="1"/>
              <a:t>frå</a:t>
            </a:r>
            <a:r>
              <a:rPr lang="nb-NO" sz="2000" dirty="0"/>
              <a:t> oktober til april, denne kjem på </a:t>
            </a:r>
            <a:r>
              <a:rPr lang="nb-NO" sz="2000" dirty="0">
                <a:solidFill>
                  <a:srgbClr val="FF0000"/>
                </a:solidFill>
              </a:rPr>
              <a:t>E-POST!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err="1"/>
              <a:t>Konfirmantane</a:t>
            </a:r>
            <a:r>
              <a:rPr lang="nb-NO" dirty="0"/>
              <a:t> kan byte seg i mellom dersom oppsett dag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passar</a:t>
            </a:r>
            <a:r>
              <a:rPr lang="nb-NO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Foreldre/</a:t>
            </a:r>
            <a:r>
              <a:rPr lang="nb-NO" dirty="0" err="1"/>
              <a:t>føresette</a:t>
            </a:r>
            <a:r>
              <a:rPr lang="nb-NO" dirty="0"/>
              <a:t> får </a:t>
            </a:r>
            <a:r>
              <a:rPr lang="nb-NO" dirty="0" err="1"/>
              <a:t>nokre</a:t>
            </a:r>
            <a:r>
              <a:rPr lang="nb-NO" dirty="0"/>
              <a:t> </a:t>
            </a:r>
            <a:r>
              <a:rPr lang="nb-NO" dirty="0" err="1"/>
              <a:t>gongar</a:t>
            </a:r>
            <a:r>
              <a:rPr lang="nb-NO" dirty="0"/>
              <a:t> </a:t>
            </a:r>
            <a:r>
              <a:rPr lang="nb-NO" dirty="0" err="1"/>
              <a:t>oppgåver</a:t>
            </a:r>
            <a:r>
              <a:rPr lang="nb-NO" dirty="0"/>
              <a:t> med </a:t>
            </a:r>
            <a:r>
              <a:rPr lang="nb-NO" dirty="0" err="1"/>
              <a:t>kyrkjekaffi</a:t>
            </a:r>
            <a:r>
              <a:rPr lang="nb-NO" dirty="0"/>
              <a:t>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BD4D4BC-1E90-18DF-323E-E8238778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28.08.2024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FDF7D5-FD0D-1E21-557C-E0F8E99B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03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DnK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K" id="{16A344F8-135C-49FB-8FFC-57AD7FBB66BF}" vid="{0F9F6730-310D-4E59-9C6B-32299A1C0A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DnK</Template>
  <TotalTime>168</TotalTime>
  <Words>680</Words>
  <Application>Microsoft Office PowerPoint</Application>
  <PresentationFormat>Widescreen</PresentationFormat>
  <Paragraphs>118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8" baseType="lpstr">
      <vt:lpstr>Arial</vt:lpstr>
      <vt:lpstr>DnK</vt:lpstr>
      <vt:lpstr>    Informasjonsmøte</vt:lpstr>
      <vt:lpstr>Kva får du vite i dag?</vt:lpstr>
      <vt:lpstr>Kvar finn vi informasjon?</vt:lpstr>
      <vt:lpstr>PowerPoint-presentasjon</vt:lpstr>
      <vt:lpstr>1: AVSPARK</vt:lpstr>
      <vt:lpstr>2: Presentasjonsgudsteneste</vt:lpstr>
      <vt:lpstr>3: Undervisning</vt:lpstr>
      <vt:lpstr>4: Gudstenester</vt:lpstr>
      <vt:lpstr>5: Medhjelpar i gudsteneste</vt:lpstr>
      <vt:lpstr>6: Konfirmantleir</vt:lpstr>
      <vt:lpstr>7: Fasteaksjonen</vt:lpstr>
      <vt:lpstr>Og så kjem høgdepunktet…..</vt:lpstr>
      <vt:lpstr>PowerPoint-presentasjon</vt:lpstr>
      <vt:lpstr>8: Konfirmasjonsdagen 2025</vt:lpstr>
      <vt:lpstr>Dåp før konfirmasjon?</vt:lpstr>
      <vt:lpstr>Velkommen som konfirmant!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Kristian Myklebust</dc:creator>
  <cp:lastModifiedBy>Kristian Myklebust</cp:lastModifiedBy>
  <cp:revision>2</cp:revision>
  <dcterms:created xsi:type="dcterms:W3CDTF">2024-08-27T11:23:26Z</dcterms:created>
  <dcterms:modified xsi:type="dcterms:W3CDTF">2024-08-28T13:35:26Z</dcterms:modified>
</cp:coreProperties>
</file>