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7" r:id="rId2"/>
  </p:sldMasterIdLst>
  <p:notesMasterIdLst>
    <p:notesMasterId r:id="rId20"/>
  </p:notesMasterIdLst>
  <p:sldIdLst>
    <p:sldId id="325" r:id="rId3"/>
    <p:sldId id="324" r:id="rId4"/>
    <p:sldId id="328" r:id="rId5"/>
    <p:sldId id="317" r:id="rId6"/>
    <p:sldId id="318" r:id="rId7"/>
    <p:sldId id="319" r:id="rId8"/>
    <p:sldId id="320" r:id="rId9"/>
    <p:sldId id="322" r:id="rId10"/>
    <p:sldId id="321" r:id="rId11"/>
    <p:sldId id="330" r:id="rId12"/>
    <p:sldId id="331" r:id="rId13"/>
    <p:sldId id="332" r:id="rId14"/>
    <p:sldId id="333" r:id="rId15"/>
    <p:sldId id="323" r:id="rId16"/>
    <p:sldId id="336" r:id="rId17"/>
    <p:sldId id="337" r:id="rId18"/>
    <p:sldId id="338" r:id="rId19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3018" autoAdjust="0"/>
  </p:normalViewPr>
  <p:slideViewPr>
    <p:cSldViewPr snapToGrid="0">
      <p:cViewPr varScale="1">
        <p:scale>
          <a:sx n="88" d="100"/>
          <a:sy n="88" d="100"/>
        </p:scale>
        <p:origin x="96" y="2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4386D-E459-4F27-AA0C-288F847C32ED}" type="datetimeFigureOut">
              <a:rPr lang="nb-NO" smtClean="0"/>
              <a:t>25.08.2022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DBC68-5F71-41AB-A294-4234FFA0C0E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353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Manus:</a:t>
            </a:r>
          </a:p>
          <a:p>
            <a:endParaRPr lang="nb-NO" b="0" dirty="0">
              <a:solidFill>
                <a:schemeClr val="tx1"/>
              </a:solidFill>
            </a:endParaRPr>
          </a:p>
          <a:p>
            <a:r>
              <a:rPr lang="nb-NO" b="0" dirty="0">
                <a:solidFill>
                  <a:schemeClr val="tx1"/>
                </a:solidFill>
              </a:rPr>
              <a:t>Nå er deres ungdom konfirmant i kirken.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dirty="0">
                <a:solidFill>
                  <a:schemeClr val="tx1"/>
                </a:solidFill>
              </a:rPr>
              <a:t>Dere har sikkert ulike erfaringer med kirke og tro – uansett er dette et viktig år for deres konfirmant og for dere. </a:t>
            </a:r>
          </a:p>
          <a:p>
            <a:endParaRPr lang="nb-NO" b="0" dirty="0">
              <a:solidFill>
                <a:schemeClr val="tx1"/>
              </a:solidFill>
            </a:endParaRPr>
          </a:p>
          <a:p>
            <a:r>
              <a:rPr lang="nb-NO" b="0" dirty="0">
                <a:solidFill>
                  <a:schemeClr val="tx1"/>
                </a:solidFill>
              </a:rPr>
              <a:t>(Vis til punktene i bildet – gå igjennom) </a:t>
            </a:r>
          </a:p>
          <a:p>
            <a:endParaRPr lang="nb-NO" b="0" dirty="0">
              <a:solidFill>
                <a:schemeClr val="tx1"/>
              </a:solidFill>
            </a:endParaRPr>
          </a:p>
          <a:p>
            <a:endParaRPr lang="nb-NO" b="0" dirty="0">
              <a:solidFill>
                <a:schemeClr val="tx1"/>
              </a:solidFill>
            </a:endParaRPr>
          </a:p>
          <a:p>
            <a:r>
              <a:rPr lang="nb-NO" b="0" dirty="0">
                <a:solidFill>
                  <a:schemeClr val="tx1"/>
                </a:solidFill>
              </a:rPr>
              <a:t>Vi håper heftet «Portaler til tro» kan være til hjelp og inspirasjon i samtalen med konfirmanten  - og til egen refleksjon rundt tro.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1902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(Stjerne fra </a:t>
            </a:r>
            <a:r>
              <a:rPr lang="nb-NO" dirty="0" err="1"/>
              <a:t>Breiavatnet</a:t>
            </a:r>
            <a:r>
              <a:rPr lang="nb-NO" dirty="0"/>
              <a:t>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1205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5545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535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0355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1071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/>
              <a:t>Baksiden av portal-heftet har en QR-kode som leder til en nettside med flere lag av tekster, bilder, teksten lest opp/lydfiler og film. </a:t>
            </a:r>
          </a:p>
          <a:p>
            <a:endParaRPr lang="nb-NO" sz="1800" dirty="0"/>
          </a:p>
          <a:p>
            <a:r>
              <a:rPr lang="nb-NO" sz="1800" dirty="0"/>
              <a:t>(La foreldrene prøve QR-koden, slik at de kan se nettsiden og sjekke ut litt selv – bruk gjerne litt tid på dette).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7861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dirty="0"/>
              <a:t>Første siden på nettversjonen.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00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dirty="0"/>
              <a:t>I Løpet av livet er vi gjennom ulike faser og livssituasjoner.</a:t>
            </a:r>
          </a:p>
          <a:p>
            <a:r>
              <a:rPr lang="nb-NO" sz="1200" b="0" dirty="0"/>
              <a:t>Hvor mye eller lite vi er innom de ulike portalene vil også variere. </a:t>
            </a:r>
          </a:p>
          <a:p>
            <a:endParaRPr lang="nb-NO" sz="1200" b="0" dirty="0"/>
          </a:p>
          <a:p>
            <a:r>
              <a:rPr lang="nb-NO" sz="1200" b="0" dirty="0"/>
              <a:t>(Hvis dere har tid og det passer slik, la gjerne foreldrene få reflektere litt for seg selv over spørsmålene i bildet).</a:t>
            </a:r>
          </a:p>
          <a:p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7747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Konfirmantene får lære om Gud og kristen tro, da kan det være fint at dere får litt input på dette også.</a:t>
            </a:r>
          </a:p>
          <a:p>
            <a:endParaRPr lang="nb-NO" dirty="0"/>
          </a:p>
          <a:p>
            <a:r>
              <a:rPr lang="nb-NO" dirty="0"/>
              <a:t>Den brosjyren dere nå har fått/får i dag kan gi noen tips til hvordan dere kan snakke med konfirmanten om Gud, tro og tvil.</a:t>
            </a:r>
          </a:p>
          <a:p>
            <a:endParaRPr lang="nb-NO" dirty="0"/>
          </a:p>
          <a:p>
            <a:r>
              <a:rPr lang="nb-NO" dirty="0"/>
              <a:t>En portal åpner opp for noe nytt – du kan komme lenger og dypere inn i noe, som i en hage, en katedral eller i en spillverden.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098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(Les igjennom/snakk om punktene i bildet)</a:t>
            </a:r>
          </a:p>
          <a:p>
            <a:endParaRPr lang="nb-NO" dirty="0"/>
          </a:p>
          <a:p>
            <a:r>
              <a:rPr lang="nb-NO" dirty="0"/>
              <a:t>Vi skal nå se i brosjyren sammen – gå igjennom innholdet.</a:t>
            </a:r>
          </a:p>
          <a:p>
            <a:r>
              <a:rPr lang="nb-NO" dirty="0"/>
              <a:t>Håper den kan være til inspirasjon.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9980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Brosjyren starter på denne måten</a:t>
            </a:r>
          </a:p>
          <a:p>
            <a:r>
              <a:rPr lang="nb-NO" dirty="0"/>
              <a:t>(les opp teksten som står)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8043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dirty="0"/>
              <a:t>Mange forbinder tro med kirke, bedehus eller mennesker.</a:t>
            </a:r>
          </a:p>
          <a:p>
            <a:endParaRPr lang="nb-NO" b="0" dirty="0"/>
          </a:p>
          <a:p>
            <a:r>
              <a:rPr lang="nb-NO" b="0" dirty="0"/>
              <a:t>Tro kan være så mye mer. Vi kan erfare troen på ulike måter – vi oppdager tro på forskjellig vis.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9647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6926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(Gatekunst fra Stavanger)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9622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9233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(Per Odd Aarrestads altervegg i nye Tau kirke.)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DBC68-5F71-41AB-A294-4234FFA0C0E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37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25.08.2022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25.08.2022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25.08.2022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25.08.2022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Sett inn tekst </a:t>
            </a:r>
            <a:r>
              <a:rPr lang="nb-NO" noProof="0" dirty="0" err="1"/>
              <a:t>f.eks</a:t>
            </a:r>
            <a:r>
              <a:rPr lang="nb-NO" noProof="0" dirty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9447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4776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5318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2202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8181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0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82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25.08.2022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20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6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77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25.08.2022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89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9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25.08.2022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19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7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618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137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823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25.08.2022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93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Sett inn tekst </a:t>
            </a:r>
            <a:r>
              <a:rPr lang="nb-NO" noProof="0" dirty="0" err="1"/>
              <a:t>f.eks</a:t>
            </a:r>
            <a:r>
              <a:rPr lang="nb-NO" noProof="0" dirty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9111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2405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9355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518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25.08.2022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150">
          <p15:clr>
            <a:srgbClr val="F26B43"/>
          </p15:clr>
        </p15:guide>
        <p15:guide id="7" orient="horz" pos="87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3727">
          <p15:clr>
            <a:srgbClr val="F26B43"/>
          </p15:clr>
        </p15:guide>
        <p15:guide id="10" pos="3953">
          <p15:clr>
            <a:srgbClr val="F26B43"/>
          </p15:clr>
        </p15:guide>
        <p15:guide id="12" orient="horz" pos="689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7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25.08.2022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1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150">
          <p15:clr>
            <a:srgbClr val="F26B43"/>
          </p15:clr>
        </p15:guide>
        <p15:guide id="7" orient="horz" pos="87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3727">
          <p15:clr>
            <a:srgbClr val="F26B43"/>
          </p15:clr>
        </p15:guide>
        <p15:guide id="10" pos="3953">
          <p15:clr>
            <a:srgbClr val="F26B43"/>
          </p15:clr>
        </p15:guide>
        <p15:guide id="12" orient="horz" pos="689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C93E0F1-24A0-204A-EF1A-66B28F3B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0" y="-372979"/>
            <a:ext cx="5672487" cy="2854922"/>
          </a:xfrm>
        </p:spPr>
        <p:txBody>
          <a:bodyPr/>
          <a:lstStyle/>
          <a:p>
            <a:r>
              <a:rPr lang="en-US" dirty="0"/>
              <a:t>Å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konfirmantforelder</a:t>
            </a:r>
            <a:endParaRPr lang="en-US" dirty="0"/>
          </a:p>
        </p:txBody>
      </p:sp>
      <p:pic>
        <p:nvPicPr>
          <p:cNvPr id="7" name="Bilde 6" descr="Et bilde som inneholder tre, utendørs, plante, skog&#10;&#10;Automatisk generert beskrivelse">
            <a:extLst>
              <a:ext uri="{FF2B5EF4-FFF2-40B4-BE49-F238E27FC236}">
                <a16:creationId xmlns:a16="http://schemas.microsoft.com/office/drawing/2014/main" id="{B6E82696-2F3A-4E56-BBCC-66B3365A7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47" r="12346" b="2"/>
          <a:stretch/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82AA8A-25E4-A60C-BF4E-363D13C23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128" y="1718268"/>
            <a:ext cx="5474486" cy="451901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Å </a:t>
            </a:r>
            <a:r>
              <a:rPr lang="en-US" sz="2400" dirty="0" err="1"/>
              <a:t>være</a:t>
            </a:r>
            <a:r>
              <a:rPr lang="en-US" sz="2400" dirty="0"/>
              <a:t> </a:t>
            </a:r>
            <a:r>
              <a:rPr lang="en-US" sz="2400" dirty="0" err="1"/>
              <a:t>konfirmantforelder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være</a:t>
            </a:r>
            <a:r>
              <a:rPr lang="en-US" sz="2400" dirty="0"/>
              <a:t> </a:t>
            </a:r>
            <a:r>
              <a:rPr lang="en-US" sz="2400" dirty="0" err="1"/>
              <a:t>både</a:t>
            </a:r>
            <a:r>
              <a:rPr lang="en-US" sz="2400" dirty="0"/>
              <a:t> </a:t>
            </a:r>
            <a:r>
              <a:rPr lang="en-US" sz="2400" dirty="0" err="1"/>
              <a:t>kjekt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utfordrende</a:t>
            </a:r>
            <a:r>
              <a:rPr lang="en-US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Konfirmantene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oppdage</a:t>
            </a:r>
            <a:r>
              <a:rPr lang="en-US" sz="2400" dirty="0"/>
              <a:t> nye ting om seg </a:t>
            </a:r>
            <a:r>
              <a:rPr lang="en-US" sz="2400" dirty="0" err="1"/>
              <a:t>selv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det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skjer</a:t>
            </a:r>
            <a:r>
              <a:rPr lang="en-US" sz="2400" dirty="0"/>
              <a:t> i </a:t>
            </a:r>
            <a:r>
              <a:rPr lang="en-US" sz="2400" dirty="0" err="1"/>
              <a:t>kirken</a:t>
            </a:r>
            <a:r>
              <a:rPr lang="en-US" sz="2400" dirty="0"/>
              <a:t> i </a:t>
            </a:r>
            <a:r>
              <a:rPr lang="en-US" sz="2400" dirty="0" err="1"/>
              <a:t>løpet</a:t>
            </a:r>
            <a:r>
              <a:rPr lang="en-US" sz="2400" dirty="0"/>
              <a:t> av </a:t>
            </a:r>
            <a:r>
              <a:rPr lang="en-US" sz="2400" dirty="0" err="1"/>
              <a:t>konfirmasjonstiden</a:t>
            </a:r>
            <a:r>
              <a:rPr lang="en-US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Erfaringer</a:t>
            </a:r>
            <a:r>
              <a:rPr lang="en-US" sz="2400" dirty="0"/>
              <a:t> </a:t>
            </a:r>
            <a:r>
              <a:rPr lang="en-US" sz="2400" dirty="0" err="1"/>
              <a:t>viser</a:t>
            </a:r>
            <a:r>
              <a:rPr lang="en-US" sz="2400" dirty="0"/>
              <a:t> at mange </a:t>
            </a:r>
            <a:r>
              <a:rPr lang="en-US" sz="2400" dirty="0" err="1"/>
              <a:t>konfirmanter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spørsmål</a:t>
            </a:r>
            <a:r>
              <a:rPr lang="en-US" sz="2400" dirty="0"/>
              <a:t> </a:t>
            </a:r>
            <a:r>
              <a:rPr lang="en-US" sz="2400" dirty="0" err="1"/>
              <a:t>eller</a:t>
            </a:r>
            <a:r>
              <a:rPr lang="en-US" sz="2400" dirty="0"/>
              <a:t> </a:t>
            </a:r>
            <a:r>
              <a:rPr lang="en-US" sz="2400" dirty="0" err="1"/>
              <a:t>meninger</a:t>
            </a:r>
            <a:r>
              <a:rPr lang="en-US" sz="2400" dirty="0"/>
              <a:t> om Gud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tro</a:t>
            </a:r>
            <a:r>
              <a:rPr lang="en-US" sz="2400" dirty="0"/>
              <a:t> - </a:t>
            </a:r>
            <a:r>
              <a:rPr lang="en-US" sz="2400" dirty="0" err="1"/>
              <a:t>hva</a:t>
            </a:r>
            <a:r>
              <a:rPr lang="en-US" sz="2400" dirty="0"/>
              <a:t> </a:t>
            </a:r>
            <a:r>
              <a:rPr lang="en-US" sz="2400" dirty="0" err="1"/>
              <a:t>svarer</a:t>
            </a:r>
            <a:r>
              <a:rPr lang="en-US" sz="2400" dirty="0"/>
              <a:t> du </a:t>
            </a:r>
            <a:r>
              <a:rPr lang="en-US" sz="2400" dirty="0" err="1"/>
              <a:t>hvis</a:t>
            </a:r>
            <a:r>
              <a:rPr lang="en-US" sz="2400" dirty="0"/>
              <a:t> de </a:t>
            </a:r>
            <a:r>
              <a:rPr lang="en-US" sz="2400" dirty="0" err="1"/>
              <a:t>spør</a:t>
            </a:r>
            <a:r>
              <a:rPr lang="en-US" sz="2400" dirty="0"/>
              <a:t>?</a:t>
            </a: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E24F6F5F-E499-F6FF-CD2B-E2F9AE67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511C53C-C25E-8E48-B7FA-A6089A808DA3}" type="datetime1">
              <a:rPr lang="nb-NO" smtClean="0"/>
              <a:pPr>
                <a:spcAft>
                  <a:spcPts val="600"/>
                </a:spcAft>
              </a:pPr>
              <a:t>25.08.2022</a:t>
            </a:fld>
            <a:endParaRPr lang="nb-NO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F11DCC8-67A9-CC71-612B-758440451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48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FEE7D28-D077-460F-954F-D6875CF7A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620"/>
            <a:ext cx="12192000" cy="61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4326221-4295-45E2-9258-76DE01150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390525"/>
            <a:ext cx="1216342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458F6A5-C081-4036-A68F-B0295F6F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76237"/>
            <a:ext cx="1217295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8FF85C0-9C1F-4A41-BD28-BE4619BB3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85762"/>
            <a:ext cx="121729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27A59523-9445-43C4-AEBB-E9993B97C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598B9FF1-6594-4D7B-9824-1E9CFC60FC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8D05C06-0486-4596-BB4B-8C31E17B29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2AE28F5-7398-4391-8627-CDA8872E9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314"/>
            <a:ext cx="12192000" cy="60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D85D052-9A3C-4821-A7FA-B8EC9E9B4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349" y="-39153"/>
            <a:ext cx="6918409" cy="68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90E6026-83EA-48FF-9923-B8E3C33E9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32"/>
            <a:ext cx="12192000" cy="68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B2FE2D-A8C1-4721-B4F6-C21079760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Egenrefleksjon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8CD0D2-83A3-4EAA-80F1-373951E33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400" dirty="0"/>
              <a:t>Hvilke portaler kjenner du deg mest hjemme i? </a:t>
            </a:r>
          </a:p>
          <a:p>
            <a:r>
              <a:rPr lang="nb-NO" sz="2400" dirty="0"/>
              <a:t>Hvorfor nettopp disse?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B8BDA5-B665-41FC-9E9A-9128B5D7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25.08.2022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D94A3CD-3735-4FD0-854C-6E441F67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8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7505ABCA-A165-4A10-97B1-7F39017B56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Undertittel 9">
            <a:extLst>
              <a:ext uri="{FF2B5EF4-FFF2-40B4-BE49-F238E27FC236}">
                <a16:creationId xmlns:a16="http://schemas.microsoft.com/office/drawing/2014/main" id="{6D0D2D67-BE75-43B2-A510-DFACF20E64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C1356124-DD6F-47D2-9745-D1A8F42957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08DED8C2-3631-45D5-8F3A-5A918F6A4B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843212" y="182562"/>
            <a:ext cx="6505575" cy="6492875"/>
          </a:xfrm>
          <a:noFill/>
        </p:spPr>
      </p:pic>
    </p:spTree>
    <p:extLst>
      <p:ext uri="{BB962C8B-B14F-4D97-AF65-F5344CB8AC3E}">
        <p14:creationId xmlns:p14="http://schemas.microsoft.com/office/powerpoint/2010/main" val="292009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7B3215-B34F-43BB-A325-A5F51B36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1933881"/>
          </a:xfrm>
        </p:spPr>
        <p:txBody>
          <a:bodyPr anchor="ctr">
            <a:normAutofit/>
          </a:bodyPr>
          <a:lstStyle/>
          <a:p>
            <a:br>
              <a:rPr lang="en-US" dirty="0"/>
            </a:br>
            <a:r>
              <a:rPr lang="en-US" dirty="0" err="1"/>
              <a:t>Ulike</a:t>
            </a:r>
            <a:r>
              <a:rPr lang="en-US" dirty="0"/>
              <a:t> </a:t>
            </a:r>
            <a:r>
              <a:rPr lang="en-US" dirty="0" err="1"/>
              <a:t>måter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å </a:t>
            </a:r>
            <a:r>
              <a:rPr lang="en-US" dirty="0" err="1"/>
              <a:t>oppleve</a:t>
            </a:r>
            <a:r>
              <a:rPr lang="en-US" dirty="0"/>
              <a:t> Gud </a:t>
            </a:r>
            <a:r>
              <a:rPr lang="en-US" dirty="0" err="1"/>
              <a:t>på</a:t>
            </a:r>
            <a:endParaRPr lang="nb-NO" dirty="0"/>
          </a:p>
        </p:txBody>
      </p:sp>
      <p:pic>
        <p:nvPicPr>
          <p:cNvPr id="7" name="Plassholder for bilde 6" descr="Et bilde som inneholder vann, utendørs, himmel, fjell&#10;&#10;Automatisk generert beskrivelse">
            <a:extLst>
              <a:ext uri="{FF2B5EF4-FFF2-40B4-BE49-F238E27FC236}">
                <a16:creationId xmlns:a16="http://schemas.microsoft.com/office/drawing/2014/main" id="{B65F953F-24C3-4EF1-A4FD-885C10991B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8765" r="23647" b="-1"/>
          <a:stretch/>
        </p:blipFill>
        <p:spPr>
          <a:xfrm>
            <a:off x="6275388" y="0"/>
            <a:ext cx="5916612" cy="6858000"/>
          </a:xfrm>
          <a:prstGeom prst="rect">
            <a:avLst/>
          </a:prstGeom>
          <a:noFill/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393ED31-A03B-47B6-AE6E-41BDDE67C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983036"/>
            <a:ext cx="5292725" cy="425425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nb-NO" sz="3200" dirty="0"/>
          </a:p>
          <a:p>
            <a:endParaRPr lang="nb-NO" sz="3200" dirty="0"/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D5365F6-4A35-48AD-9C8A-8BD7F4D9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511C53C-C25E-8E48-B7FA-A6089A808DA3}" type="datetime1">
              <a:rPr lang="nb-NO" smtClean="0"/>
              <a:pPr>
                <a:spcAft>
                  <a:spcPts val="600"/>
                </a:spcAft>
              </a:pPr>
              <a:t>25.08.2022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542DDC-B372-4E69-A802-FF892B8C8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D60169F-0325-4380-B0CA-A3D3C5A83CCC}"/>
              </a:ext>
            </a:extLst>
          </p:cNvPr>
          <p:cNvSpPr txBox="1"/>
          <p:nvPr/>
        </p:nvSpPr>
        <p:spPr>
          <a:xfrm>
            <a:off x="432079" y="2233747"/>
            <a:ext cx="5024176" cy="2887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Utvide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3200" dirty="0" err="1">
                <a:latin typeface="Arial" panose="020B0604020202020204"/>
              </a:rPr>
              <a:t>trosbegrepet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Åpne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nye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refleksjoner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Formidle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kunnskap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kristen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7063CEFC-EED3-43A7-AF66-61F58CC51D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14FA5EA6-B80C-457D-97CE-F50EAE7925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35EFD15-F442-4FDE-A92C-448095A45E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2E86E2C-5A36-4D22-99AD-5A716C5ED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225"/>
            <a:ext cx="12192000" cy="60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276AC676-2F68-46F8-974D-5681C18D87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4BEDADD5-B36C-4C3F-8E15-D32059D5D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DA499A3-B09C-4A06-BA7D-D0EDE38BA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C2D7B22-C72F-460E-B3C1-01EC061D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126"/>
            <a:ext cx="12192000" cy="60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A88590D1-AAF8-4315-A9E6-93FA932CFD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0B3734A4-5376-4A68-8A66-1973E625BE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8A7D3DA-1EE0-46F0-8F2B-7150193AD0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A38282-9FED-451E-81FC-16A43DF3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895"/>
            <a:ext cx="12192000" cy="61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4393EA26-4A19-4452-9B25-F998903F9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7D79DA75-22C4-4CF6-84C4-347DE59FF6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7131876-C1AF-4B30-9734-56B1157A3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56AB5E7-CD64-41D1-8C97-FA0B2A0F2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549"/>
            <a:ext cx="12192000" cy="611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04AC917A-F1AE-42DB-B23A-3844169D43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BF9BC823-7BC3-49EF-8E33-451DC84E5D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7B9F06B-24A7-4AD8-9A16-35533061F8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8B78733-E164-46EA-B30F-77789F919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185"/>
            <a:ext cx="12192000" cy="61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AD9E687-264F-40F7-9FEE-86C1932FF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DF143671-EB23-4A00-AC75-67BD07F540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889F2B95-18B9-423A-BF46-F8CEAE26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25.08.2022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79073153-9766-46E2-B643-6E7D7E82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7582AF7-D631-4C56-81BC-BC51166CC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D0A77A6-D96B-415A-B3E0-CA50F2CA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725"/>
            <a:ext cx="12192000" cy="60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nk Tema1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nk Tema1" id="{288DF574-8348-4FD1-A17F-7BB8E15CD9A4}" vid="{FDA42540-7647-4848-B618-46E3707E9B36}"/>
    </a:ext>
  </a:extLst>
</a:theme>
</file>

<file path=ppt/theme/theme2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57B219EC-7D61-43A1-9E15-483FFB1AA736}" vid="{8E0518F1-9507-4816-96CB-B2EB7DC2390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Dnk Tema1</Template>
  <TotalTime>712</TotalTime>
  <Words>488</Words>
  <Application>Microsoft Office PowerPoint</Application>
  <PresentationFormat>Widescreen</PresentationFormat>
  <Paragraphs>103</Paragraphs>
  <Slides>17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Dnk Tema1</vt:lpstr>
      <vt:lpstr>Den norske kirke_ppt mal</vt:lpstr>
      <vt:lpstr>Å være konfirmantforelder</vt:lpstr>
      <vt:lpstr>PowerPoint-presentasjon</vt:lpstr>
      <vt:lpstr> Ulike måter  å oppleve Gud på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Egenrefleksjon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Portaler til tro</dc:title>
  <dc:creator>Tove Marie Sortland</dc:creator>
  <cp:lastModifiedBy>Gunn Heidi Dybdahl</cp:lastModifiedBy>
  <cp:revision>63</cp:revision>
  <cp:lastPrinted>2022-08-23T11:46:13Z</cp:lastPrinted>
  <dcterms:created xsi:type="dcterms:W3CDTF">2022-02-21T13:17:22Z</dcterms:created>
  <dcterms:modified xsi:type="dcterms:W3CDTF">2022-08-25T10:48:40Z</dcterms:modified>
</cp:coreProperties>
</file>