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30"/>
  </p:notesMasterIdLst>
  <p:handoutMasterIdLst>
    <p:handoutMasterId r:id="rId31"/>
  </p:handoutMasterIdLst>
  <p:sldIdLst>
    <p:sldId id="266" r:id="rId3"/>
    <p:sldId id="267" r:id="rId4"/>
    <p:sldId id="268"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93" r:id="rId22"/>
    <p:sldId id="287" r:id="rId23"/>
    <p:sldId id="288" r:id="rId24"/>
    <p:sldId id="289" r:id="rId25"/>
    <p:sldId id="294" r:id="rId26"/>
    <p:sldId id="290" r:id="rId27"/>
    <p:sldId id="291" r:id="rId28"/>
    <p:sldId id="292" r:id="rId29"/>
  </p:sldIdLst>
  <p:sldSz cx="9144000" cy="6858000" type="screen4x3"/>
  <p:notesSz cx="6797675"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CAC0"/>
    <a:srgbClr val="F4E6C7"/>
    <a:srgbClr val="EDE6C7"/>
    <a:srgbClr val="023F84"/>
    <a:srgbClr val="D77969"/>
    <a:srgbClr val="000000"/>
    <a:srgbClr val="007667"/>
    <a:srgbClr val="068F92"/>
    <a:srgbClr val="008FA7"/>
    <a:srgbClr val="8CC0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6" autoAdjust="0"/>
    <p:restoredTop sz="60210" autoAdjust="0"/>
  </p:normalViewPr>
  <p:slideViewPr>
    <p:cSldViewPr>
      <p:cViewPr varScale="1">
        <p:scale>
          <a:sx n="46" d="100"/>
          <a:sy n="46" d="100"/>
        </p:scale>
        <p:origin x="2202" y="4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4E2073-DB5A-4F0D-BF39-35F084106C63}" type="doc">
      <dgm:prSet loTypeId="urn:microsoft.com/office/officeart/2005/8/layout/pyramid1" loCatId="pyramid" qsTypeId="urn:microsoft.com/office/officeart/2005/8/quickstyle/simple1" qsCatId="simple" csTypeId="urn:microsoft.com/office/officeart/2005/8/colors/accent1_2" csCatId="accent1" phldr="1"/>
      <dgm:spPr/>
    </dgm:pt>
    <dgm:pt modelId="{1072B09C-110D-4277-83B1-A6038252C753}">
      <dgm:prSet phldrT="[Tekst]"/>
      <dgm:spPr/>
      <dgm:t>
        <a:bodyPr/>
        <a:lstStyle/>
        <a:p>
          <a:r>
            <a:rPr lang="nb-NO" dirty="0" smtClean="0"/>
            <a:t>Kirkens grunnlag</a:t>
          </a:r>
          <a:endParaRPr lang="nb-NO" dirty="0"/>
        </a:p>
      </dgm:t>
    </dgm:pt>
    <dgm:pt modelId="{4A700DA5-ED9D-4A7F-B856-57B48DE02AA6}" type="parTrans" cxnId="{C4BFB8C8-7E67-4979-A5D4-9B5EC78A1292}">
      <dgm:prSet/>
      <dgm:spPr/>
      <dgm:t>
        <a:bodyPr/>
        <a:lstStyle/>
        <a:p>
          <a:endParaRPr lang="nb-NO"/>
        </a:p>
      </dgm:t>
    </dgm:pt>
    <dgm:pt modelId="{66EF632D-215E-4C39-9936-6835B5B997CB}" type="sibTrans" cxnId="{C4BFB8C8-7E67-4979-A5D4-9B5EC78A1292}">
      <dgm:prSet/>
      <dgm:spPr/>
      <dgm:t>
        <a:bodyPr/>
        <a:lstStyle/>
        <a:p>
          <a:endParaRPr lang="nb-NO"/>
        </a:p>
      </dgm:t>
    </dgm:pt>
    <dgm:pt modelId="{B0F2841A-9588-4AE4-836D-F865985E3227}">
      <dgm:prSet phldrT="[Tekst]"/>
      <dgm:spPr/>
      <dgm:t>
        <a:bodyPr/>
        <a:lstStyle/>
        <a:p>
          <a:r>
            <a:rPr lang="nb-NO" dirty="0" smtClean="0"/>
            <a:t>Øvrig regelverk,</a:t>
          </a:r>
        </a:p>
        <a:p>
          <a:r>
            <a:rPr lang="nb-NO" dirty="0" smtClean="0"/>
            <a:t>tjenesteordninger mm. </a:t>
          </a:r>
          <a:endParaRPr lang="nb-NO" dirty="0"/>
        </a:p>
      </dgm:t>
    </dgm:pt>
    <dgm:pt modelId="{52C07E85-856D-4A95-814A-073131294AFD}" type="parTrans" cxnId="{C40A167E-6EED-43EA-99D2-706E0CB5F960}">
      <dgm:prSet/>
      <dgm:spPr/>
      <dgm:t>
        <a:bodyPr/>
        <a:lstStyle/>
        <a:p>
          <a:endParaRPr lang="nb-NO"/>
        </a:p>
      </dgm:t>
    </dgm:pt>
    <dgm:pt modelId="{3192E6CD-FE8C-44E7-B982-9FC9171CC1CC}" type="sibTrans" cxnId="{C40A167E-6EED-43EA-99D2-706E0CB5F960}">
      <dgm:prSet/>
      <dgm:spPr/>
      <dgm:t>
        <a:bodyPr/>
        <a:lstStyle/>
        <a:p>
          <a:endParaRPr lang="nb-NO"/>
        </a:p>
      </dgm:t>
    </dgm:pt>
    <dgm:pt modelId="{31A5F60F-9823-4EE9-BD1E-0BA59356ABC8}">
      <dgm:prSet phldrT="[Tekst]"/>
      <dgm:spPr/>
      <dgm:t>
        <a:bodyPr/>
        <a:lstStyle/>
        <a:p>
          <a:r>
            <a:rPr lang="nb-NO" dirty="0" smtClean="0"/>
            <a:t>Kirkeordning – øvrige bestemmelser</a:t>
          </a:r>
          <a:endParaRPr lang="nb-NO" dirty="0"/>
        </a:p>
      </dgm:t>
    </dgm:pt>
    <dgm:pt modelId="{AC59C7D1-14C8-49B5-8559-DD14499D5759}" type="sibTrans" cxnId="{42504C21-E79D-4BC3-A627-F27F64B77701}">
      <dgm:prSet/>
      <dgm:spPr/>
      <dgm:t>
        <a:bodyPr/>
        <a:lstStyle/>
        <a:p>
          <a:endParaRPr lang="nb-NO"/>
        </a:p>
      </dgm:t>
    </dgm:pt>
    <dgm:pt modelId="{C05DA9C8-9B72-4100-9D2E-13A163968F62}" type="parTrans" cxnId="{42504C21-E79D-4BC3-A627-F27F64B77701}">
      <dgm:prSet/>
      <dgm:spPr/>
      <dgm:t>
        <a:bodyPr/>
        <a:lstStyle/>
        <a:p>
          <a:endParaRPr lang="nb-NO"/>
        </a:p>
      </dgm:t>
    </dgm:pt>
    <dgm:pt modelId="{DBAD5025-F162-4634-970B-D1BD08567268}" type="pres">
      <dgm:prSet presAssocID="{924E2073-DB5A-4F0D-BF39-35F084106C63}" presName="Name0" presStyleCnt="0">
        <dgm:presLayoutVars>
          <dgm:dir/>
          <dgm:animLvl val="lvl"/>
          <dgm:resizeHandles val="exact"/>
        </dgm:presLayoutVars>
      </dgm:prSet>
      <dgm:spPr/>
    </dgm:pt>
    <dgm:pt modelId="{60ACCDE0-B024-442B-B3C1-ECE3F080A133}" type="pres">
      <dgm:prSet presAssocID="{1072B09C-110D-4277-83B1-A6038252C753}" presName="Name8" presStyleCnt="0"/>
      <dgm:spPr/>
    </dgm:pt>
    <dgm:pt modelId="{D57E12EE-D94A-4FD0-9DC6-C0E325CE30A4}" type="pres">
      <dgm:prSet presAssocID="{1072B09C-110D-4277-83B1-A6038252C753}" presName="level" presStyleLbl="node1" presStyleIdx="0" presStyleCnt="3">
        <dgm:presLayoutVars>
          <dgm:chMax val="1"/>
          <dgm:bulletEnabled val="1"/>
        </dgm:presLayoutVars>
      </dgm:prSet>
      <dgm:spPr/>
      <dgm:t>
        <a:bodyPr/>
        <a:lstStyle/>
        <a:p>
          <a:endParaRPr lang="nb-NO"/>
        </a:p>
      </dgm:t>
    </dgm:pt>
    <dgm:pt modelId="{28EF1CAE-A171-4253-9962-00B833ABFB39}" type="pres">
      <dgm:prSet presAssocID="{1072B09C-110D-4277-83B1-A6038252C753}" presName="levelTx" presStyleLbl="revTx" presStyleIdx="0" presStyleCnt="0">
        <dgm:presLayoutVars>
          <dgm:chMax val="1"/>
          <dgm:bulletEnabled val="1"/>
        </dgm:presLayoutVars>
      </dgm:prSet>
      <dgm:spPr/>
      <dgm:t>
        <a:bodyPr/>
        <a:lstStyle/>
        <a:p>
          <a:endParaRPr lang="nb-NO"/>
        </a:p>
      </dgm:t>
    </dgm:pt>
    <dgm:pt modelId="{CC8230E1-E5F4-4092-BA62-88DE44E82C57}" type="pres">
      <dgm:prSet presAssocID="{31A5F60F-9823-4EE9-BD1E-0BA59356ABC8}" presName="Name8" presStyleCnt="0"/>
      <dgm:spPr/>
    </dgm:pt>
    <dgm:pt modelId="{E21EFE6A-93A5-4A65-A5E9-DA3B459D7856}" type="pres">
      <dgm:prSet presAssocID="{31A5F60F-9823-4EE9-BD1E-0BA59356ABC8}" presName="level" presStyleLbl="node1" presStyleIdx="1" presStyleCnt="3">
        <dgm:presLayoutVars>
          <dgm:chMax val="1"/>
          <dgm:bulletEnabled val="1"/>
        </dgm:presLayoutVars>
      </dgm:prSet>
      <dgm:spPr/>
      <dgm:t>
        <a:bodyPr/>
        <a:lstStyle/>
        <a:p>
          <a:endParaRPr lang="nb-NO"/>
        </a:p>
      </dgm:t>
    </dgm:pt>
    <dgm:pt modelId="{DB777C9E-955C-4972-A567-AE165B495F53}" type="pres">
      <dgm:prSet presAssocID="{31A5F60F-9823-4EE9-BD1E-0BA59356ABC8}" presName="levelTx" presStyleLbl="revTx" presStyleIdx="0" presStyleCnt="0">
        <dgm:presLayoutVars>
          <dgm:chMax val="1"/>
          <dgm:bulletEnabled val="1"/>
        </dgm:presLayoutVars>
      </dgm:prSet>
      <dgm:spPr/>
      <dgm:t>
        <a:bodyPr/>
        <a:lstStyle/>
        <a:p>
          <a:endParaRPr lang="nb-NO"/>
        </a:p>
      </dgm:t>
    </dgm:pt>
    <dgm:pt modelId="{A28FFBA8-5354-4009-973C-42B0EDCE955F}" type="pres">
      <dgm:prSet presAssocID="{B0F2841A-9588-4AE4-836D-F865985E3227}" presName="Name8" presStyleCnt="0"/>
      <dgm:spPr/>
    </dgm:pt>
    <dgm:pt modelId="{8E3370F8-FBC8-4D37-98CF-260FB6D2214F}" type="pres">
      <dgm:prSet presAssocID="{B0F2841A-9588-4AE4-836D-F865985E3227}" presName="level" presStyleLbl="node1" presStyleIdx="2" presStyleCnt="3">
        <dgm:presLayoutVars>
          <dgm:chMax val="1"/>
          <dgm:bulletEnabled val="1"/>
        </dgm:presLayoutVars>
      </dgm:prSet>
      <dgm:spPr/>
      <dgm:t>
        <a:bodyPr/>
        <a:lstStyle/>
        <a:p>
          <a:endParaRPr lang="nb-NO"/>
        </a:p>
      </dgm:t>
    </dgm:pt>
    <dgm:pt modelId="{7CFAE02C-205F-4728-B30C-C2BE435F037D}" type="pres">
      <dgm:prSet presAssocID="{B0F2841A-9588-4AE4-836D-F865985E3227}" presName="levelTx" presStyleLbl="revTx" presStyleIdx="0" presStyleCnt="0">
        <dgm:presLayoutVars>
          <dgm:chMax val="1"/>
          <dgm:bulletEnabled val="1"/>
        </dgm:presLayoutVars>
      </dgm:prSet>
      <dgm:spPr/>
      <dgm:t>
        <a:bodyPr/>
        <a:lstStyle/>
        <a:p>
          <a:endParaRPr lang="nb-NO"/>
        </a:p>
      </dgm:t>
    </dgm:pt>
  </dgm:ptLst>
  <dgm:cxnLst>
    <dgm:cxn modelId="{D315A2D2-43B8-44AA-BE54-3FEC8861924F}" type="presOf" srcId="{924E2073-DB5A-4F0D-BF39-35F084106C63}" destId="{DBAD5025-F162-4634-970B-D1BD08567268}" srcOrd="0" destOrd="0" presId="urn:microsoft.com/office/officeart/2005/8/layout/pyramid1"/>
    <dgm:cxn modelId="{C40A167E-6EED-43EA-99D2-706E0CB5F960}" srcId="{924E2073-DB5A-4F0D-BF39-35F084106C63}" destId="{B0F2841A-9588-4AE4-836D-F865985E3227}" srcOrd="2" destOrd="0" parTransId="{52C07E85-856D-4A95-814A-073131294AFD}" sibTransId="{3192E6CD-FE8C-44E7-B982-9FC9171CC1CC}"/>
    <dgm:cxn modelId="{C4BFB8C8-7E67-4979-A5D4-9B5EC78A1292}" srcId="{924E2073-DB5A-4F0D-BF39-35F084106C63}" destId="{1072B09C-110D-4277-83B1-A6038252C753}" srcOrd="0" destOrd="0" parTransId="{4A700DA5-ED9D-4A7F-B856-57B48DE02AA6}" sibTransId="{66EF632D-215E-4C39-9936-6835B5B997CB}"/>
    <dgm:cxn modelId="{42504C21-E79D-4BC3-A627-F27F64B77701}" srcId="{924E2073-DB5A-4F0D-BF39-35F084106C63}" destId="{31A5F60F-9823-4EE9-BD1E-0BA59356ABC8}" srcOrd="1" destOrd="0" parTransId="{C05DA9C8-9B72-4100-9D2E-13A163968F62}" sibTransId="{AC59C7D1-14C8-49B5-8559-DD14499D5759}"/>
    <dgm:cxn modelId="{9D6589C6-EDB0-45EB-854B-A2F75C54E790}" type="presOf" srcId="{1072B09C-110D-4277-83B1-A6038252C753}" destId="{28EF1CAE-A171-4253-9962-00B833ABFB39}" srcOrd="1" destOrd="0" presId="urn:microsoft.com/office/officeart/2005/8/layout/pyramid1"/>
    <dgm:cxn modelId="{F0C31A33-C184-4F5E-B2B2-BEF5ECC1EBE0}" type="presOf" srcId="{B0F2841A-9588-4AE4-836D-F865985E3227}" destId="{8E3370F8-FBC8-4D37-98CF-260FB6D2214F}" srcOrd="0" destOrd="0" presId="urn:microsoft.com/office/officeart/2005/8/layout/pyramid1"/>
    <dgm:cxn modelId="{A19817E7-41C3-4FAF-BCE3-1451084DC6DC}" type="presOf" srcId="{B0F2841A-9588-4AE4-836D-F865985E3227}" destId="{7CFAE02C-205F-4728-B30C-C2BE435F037D}" srcOrd="1" destOrd="0" presId="urn:microsoft.com/office/officeart/2005/8/layout/pyramid1"/>
    <dgm:cxn modelId="{823898EF-969D-4E58-BDA5-584F38C53327}" type="presOf" srcId="{31A5F60F-9823-4EE9-BD1E-0BA59356ABC8}" destId="{DB777C9E-955C-4972-A567-AE165B495F53}" srcOrd="1" destOrd="0" presId="urn:microsoft.com/office/officeart/2005/8/layout/pyramid1"/>
    <dgm:cxn modelId="{E2B490FB-DE36-4B5B-99BE-4321086806B9}" type="presOf" srcId="{31A5F60F-9823-4EE9-BD1E-0BA59356ABC8}" destId="{E21EFE6A-93A5-4A65-A5E9-DA3B459D7856}" srcOrd="0" destOrd="0" presId="urn:microsoft.com/office/officeart/2005/8/layout/pyramid1"/>
    <dgm:cxn modelId="{557C759E-5218-4CAD-97FB-205A108737D2}" type="presOf" srcId="{1072B09C-110D-4277-83B1-A6038252C753}" destId="{D57E12EE-D94A-4FD0-9DC6-C0E325CE30A4}" srcOrd="0" destOrd="0" presId="urn:microsoft.com/office/officeart/2005/8/layout/pyramid1"/>
    <dgm:cxn modelId="{D420E522-9FBB-43EA-86C4-74653ABB4277}" type="presParOf" srcId="{DBAD5025-F162-4634-970B-D1BD08567268}" destId="{60ACCDE0-B024-442B-B3C1-ECE3F080A133}" srcOrd="0" destOrd="0" presId="urn:microsoft.com/office/officeart/2005/8/layout/pyramid1"/>
    <dgm:cxn modelId="{DBA257ED-ED09-4CA8-B2B6-C16EFB994273}" type="presParOf" srcId="{60ACCDE0-B024-442B-B3C1-ECE3F080A133}" destId="{D57E12EE-D94A-4FD0-9DC6-C0E325CE30A4}" srcOrd="0" destOrd="0" presId="urn:microsoft.com/office/officeart/2005/8/layout/pyramid1"/>
    <dgm:cxn modelId="{181FCB9E-8FA8-4B57-959C-E4E2EE96CF9D}" type="presParOf" srcId="{60ACCDE0-B024-442B-B3C1-ECE3F080A133}" destId="{28EF1CAE-A171-4253-9962-00B833ABFB39}" srcOrd="1" destOrd="0" presId="urn:microsoft.com/office/officeart/2005/8/layout/pyramid1"/>
    <dgm:cxn modelId="{16CC33F7-9878-49F4-94AC-6D21ACC6ECAE}" type="presParOf" srcId="{DBAD5025-F162-4634-970B-D1BD08567268}" destId="{CC8230E1-E5F4-4092-BA62-88DE44E82C57}" srcOrd="1" destOrd="0" presId="urn:microsoft.com/office/officeart/2005/8/layout/pyramid1"/>
    <dgm:cxn modelId="{6D3FD967-9132-4A44-8FC2-4157B1C3D35D}" type="presParOf" srcId="{CC8230E1-E5F4-4092-BA62-88DE44E82C57}" destId="{E21EFE6A-93A5-4A65-A5E9-DA3B459D7856}" srcOrd="0" destOrd="0" presId="urn:microsoft.com/office/officeart/2005/8/layout/pyramid1"/>
    <dgm:cxn modelId="{4C067A28-19AE-4ACA-BC9D-555D7103EA2E}" type="presParOf" srcId="{CC8230E1-E5F4-4092-BA62-88DE44E82C57}" destId="{DB777C9E-955C-4972-A567-AE165B495F53}" srcOrd="1" destOrd="0" presId="urn:microsoft.com/office/officeart/2005/8/layout/pyramid1"/>
    <dgm:cxn modelId="{E14A38B7-0657-4385-B42A-A0DA432061AE}" type="presParOf" srcId="{DBAD5025-F162-4634-970B-D1BD08567268}" destId="{A28FFBA8-5354-4009-973C-42B0EDCE955F}" srcOrd="2" destOrd="0" presId="urn:microsoft.com/office/officeart/2005/8/layout/pyramid1"/>
    <dgm:cxn modelId="{283BA05F-C67A-48CD-A9A4-BD37FDC5FCDA}" type="presParOf" srcId="{A28FFBA8-5354-4009-973C-42B0EDCE955F}" destId="{8E3370F8-FBC8-4D37-98CF-260FB6D2214F}" srcOrd="0" destOrd="0" presId="urn:microsoft.com/office/officeart/2005/8/layout/pyramid1"/>
    <dgm:cxn modelId="{FBF75819-CA83-4847-87D0-63569B639F65}" type="presParOf" srcId="{A28FFBA8-5354-4009-973C-42B0EDCE955F}" destId="{7CFAE02C-205F-4728-B30C-C2BE435F037D}"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7E12EE-D94A-4FD0-9DC6-C0E325CE30A4}">
      <dsp:nvSpPr>
        <dsp:cNvPr id="0" name=""/>
        <dsp:cNvSpPr/>
      </dsp:nvSpPr>
      <dsp:spPr>
        <a:xfrm>
          <a:off x="1348316" y="0"/>
          <a:ext cx="1348316" cy="1439862"/>
        </a:xfrm>
        <a:prstGeom prst="trapezoid">
          <a:avLst>
            <a:gd name="adj"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nb-NO" sz="2300" kern="1200" dirty="0" smtClean="0"/>
            <a:t>Kirkens grunnlag</a:t>
          </a:r>
          <a:endParaRPr lang="nb-NO" sz="2300" kern="1200" dirty="0"/>
        </a:p>
      </dsp:txBody>
      <dsp:txXfrm>
        <a:off x="1348316" y="0"/>
        <a:ext cx="1348316" cy="1439862"/>
      </dsp:txXfrm>
    </dsp:sp>
    <dsp:sp modelId="{E21EFE6A-93A5-4A65-A5E9-DA3B459D7856}">
      <dsp:nvSpPr>
        <dsp:cNvPr id="0" name=""/>
        <dsp:cNvSpPr/>
      </dsp:nvSpPr>
      <dsp:spPr>
        <a:xfrm>
          <a:off x="674158" y="1439862"/>
          <a:ext cx="2696633" cy="1439862"/>
        </a:xfrm>
        <a:prstGeom prst="trapezoid">
          <a:avLst>
            <a:gd name="adj" fmla="val 46821"/>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nb-NO" sz="2300" kern="1200" dirty="0" smtClean="0"/>
            <a:t>Kirkeordning – øvrige bestemmelser</a:t>
          </a:r>
          <a:endParaRPr lang="nb-NO" sz="2300" kern="1200" dirty="0"/>
        </a:p>
      </dsp:txBody>
      <dsp:txXfrm>
        <a:off x="1146069" y="1439862"/>
        <a:ext cx="1752811" cy="1439862"/>
      </dsp:txXfrm>
    </dsp:sp>
    <dsp:sp modelId="{8E3370F8-FBC8-4D37-98CF-260FB6D2214F}">
      <dsp:nvSpPr>
        <dsp:cNvPr id="0" name=""/>
        <dsp:cNvSpPr/>
      </dsp:nvSpPr>
      <dsp:spPr>
        <a:xfrm>
          <a:off x="0" y="2879724"/>
          <a:ext cx="4044950" cy="1439862"/>
        </a:xfrm>
        <a:prstGeom prst="trapezoid">
          <a:avLst>
            <a:gd name="adj" fmla="val 46821"/>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nb-NO" sz="2300" kern="1200" dirty="0" smtClean="0"/>
            <a:t>Øvrig regelverk,</a:t>
          </a:r>
        </a:p>
        <a:p>
          <a:pPr lvl="0" algn="ctr" defTabSz="1022350">
            <a:lnSpc>
              <a:spcPct val="90000"/>
            </a:lnSpc>
            <a:spcBef>
              <a:spcPct val="0"/>
            </a:spcBef>
            <a:spcAft>
              <a:spcPct val="35000"/>
            </a:spcAft>
          </a:pPr>
          <a:r>
            <a:rPr lang="nb-NO" sz="2300" kern="1200" dirty="0" smtClean="0"/>
            <a:t>tjenesteordninger mm. </a:t>
          </a:r>
          <a:endParaRPr lang="nb-NO" sz="2300" kern="1200" dirty="0"/>
        </a:p>
      </dsp:txBody>
      <dsp:txXfrm>
        <a:off x="707866" y="2879724"/>
        <a:ext cx="2629217" cy="1439862"/>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BC5C5F8-14CD-4BC2-8A73-9CA683580DFB}" type="datetimeFigureOut">
              <a:rPr lang="nb-NO" smtClean="0"/>
              <a:t>23.11.2018</a:t>
            </a:fld>
            <a:endParaRPr lang="nb-NO"/>
          </a:p>
        </p:txBody>
      </p:sp>
      <p:sp>
        <p:nvSpPr>
          <p:cNvPr id="4" name="Plassholder for bunntekst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456677CF-6E5A-4DBC-9293-364EBD5BA567}" type="slidenum">
              <a:rPr lang="nb-NO" smtClean="0"/>
              <a:t>‹#›</a:t>
            </a:fld>
            <a:endParaRPr lang="nb-NO"/>
          </a:p>
        </p:txBody>
      </p:sp>
    </p:spTree>
    <p:extLst>
      <p:ext uri="{BB962C8B-B14F-4D97-AF65-F5344CB8AC3E}">
        <p14:creationId xmlns:p14="http://schemas.microsoft.com/office/powerpoint/2010/main" val="6142882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6EB1C1B-B692-4E37-8AA9-23FFF8E6A620}" type="datetimeFigureOut">
              <a:rPr lang="nb-NO" smtClean="0"/>
              <a:t>23.11.2018</a:t>
            </a:fld>
            <a:endParaRPr lang="nb-NO"/>
          </a:p>
        </p:txBody>
      </p:sp>
      <p:sp>
        <p:nvSpPr>
          <p:cNvPr id="4" name="Plassholder for lysbil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C7190A1-90EB-427B-B6E6-EF94711181E9}" type="slidenum">
              <a:rPr lang="nb-NO" smtClean="0"/>
              <a:t>‹#›</a:t>
            </a:fld>
            <a:endParaRPr lang="nb-NO"/>
          </a:p>
        </p:txBody>
      </p:sp>
    </p:spTree>
    <p:extLst>
      <p:ext uri="{BB962C8B-B14F-4D97-AF65-F5344CB8AC3E}">
        <p14:creationId xmlns:p14="http://schemas.microsoft.com/office/powerpoint/2010/main" val="300033248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9C7190A1-90EB-427B-B6E6-EF94711181E9}" type="slidenum">
              <a:rPr lang="nb-NO" smtClean="0"/>
              <a:t>1</a:t>
            </a:fld>
            <a:endParaRPr lang="nb-NO"/>
          </a:p>
        </p:txBody>
      </p:sp>
    </p:spTree>
    <p:extLst>
      <p:ext uri="{BB962C8B-B14F-4D97-AF65-F5344CB8AC3E}">
        <p14:creationId xmlns:p14="http://schemas.microsoft.com/office/powerpoint/2010/main" val="269666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9C7190A1-90EB-427B-B6E6-EF94711181E9}" type="slidenum">
              <a:rPr lang="nb-NO" smtClean="0"/>
              <a:t>10</a:t>
            </a:fld>
            <a:endParaRPr lang="nb-NO"/>
          </a:p>
        </p:txBody>
      </p:sp>
    </p:spTree>
    <p:extLst>
      <p:ext uri="{BB962C8B-B14F-4D97-AF65-F5344CB8AC3E}">
        <p14:creationId xmlns:p14="http://schemas.microsoft.com/office/powerpoint/2010/main" val="10173599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9C7190A1-90EB-427B-B6E6-EF94711181E9}" type="slidenum">
              <a:rPr lang="nb-NO" smtClean="0"/>
              <a:t>11</a:t>
            </a:fld>
            <a:endParaRPr lang="nb-NO"/>
          </a:p>
        </p:txBody>
      </p:sp>
    </p:spTree>
    <p:extLst>
      <p:ext uri="{BB962C8B-B14F-4D97-AF65-F5344CB8AC3E}">
        <p14:creationId xmlns:p14="http://schemas.microsoft.com/office/powerpoint/2010/main" val="38709353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9C7190A1-90EB-427B-B6E6-EF94711181E9}" type="slidenum">
              <a:rPr lang="nb-NO" smtClean="0"/>
              <a:t>12</a:t>
            </a:fld>
            <a:endParaRPr lang="nb-NO"/>
          </a:p>
        </p:txBody>
      </p:sp>
    </p:spTree>
    <p:extLst>
      <p:ext uri="{BB962C8B-B14F-4D97-AF65-F5344CB8AC3E}">
        <p14:creationId xmlns:p14="http://schemas.microsoft.com/office/powerpoint/2010/main" val="39862096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9C7190A1-90EB-427B-B6E6-EF94711181E9}" type="slidenum">
              <a:rPr lang="nb-NO" smtClean="0"/>
              <a:t>13</a:t>
            </a:fld>
            <a:endParaRPr lang="nb-NO"/>
          </a:p>
        </p:txBody>
      </p:sp>
    </p:spTree>
    <p:extLst>
      <p:ext uri="{BB962C8B-B14F-4D97-AF65-F5344CB8AC3E}">
        <p14:creationId xmlns:p14="http://schemas.microsoft.com/office/powerpoint/2010/main" val="39276041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dirty="0" smtClean="0"/>
              <a:t>Forslaget</a:t>
            </a:r>
            <a:r>
              <a:rPr lang="nb-NO" baseline="0" dirty="0" smtClean="0"/>
              <a:t> </a:t>
            </a:r>
            <a:r>
              <a:rPr lang="nb-NO" baseline="0" dirty="0" err="1" smtClean="0"/>
              <a:t>usynliggjør</a:t>
            </a:r>
            <a:r>
              <a:rPr lang="nb-NO" baseline="0" dirty="0" smtClean="0"/>
              <a:t> demokratisk valgte kirkelige styringsorganer i omtalen av hvem som har ansvar for å ivareta kirkens oppdrag. Det er ikke naturlig å innfortolke de kirkelige styringsorganer i begrepet «frivillige». Bestemmelsen bidrar dermed til å svekke den kirkelige legitimitet til de demokratisk valgte styringsorganer, samtidig som de vigslede stillingene fremheves. </a:t>
            </a:r>
            <a:endParaRPr lang="nb-NO" dirty="0" smtClean="0"/>
          </a:p>
          <a:p>
            <a:endParaRPr lang="nb-NO" dirty="0"/>
          </a:p>
        </p:txBody>
      </p:sp>
      <p:sp>
        <p:nvSpPr>
          <p:cNvPr id="4" name="Plassholder for lysbildenummer 3"/>
          <p:cNvSpPr>
            <a:spLocks noGrp="1"/>
          </p:cNvSpPr>
          <p:nvPr>
            <p:ph type="sldNum" sz="quarter" idx="10"/>
          </p:nvPr>
        </p:nvSpPr>
        <p:spPr/>
        <p:txBody>
          <a:bodyPr/>
          <a:lstStyle/>
          <a:p>
            <a:fld id="{9C7190A1-90EB-427B-B6E6-EF94711181E9}" type="slidenum">
              <a:rPr lang="nb-NO" smtClean="0"/>
              <a:t>14</a:t>
            </a:fld>
            <a:endParaRPr lang="nb-NO"/>
          </a:p>
        </p:txBody>
      </p:sp>
    </p:spTree>
    <p:extLst>
      <p:ext uri="{BB962C8B-B14F-4D97-AF65-F5344CB8AC3E}">
        <p14:creationId xmlns:p14="http://schemas.microsoft.com/office/powerpoint/2010/main" val="29538784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9C7190A1-90EB-427B-B6E6-EF94711181E9}" type="slidenum">
              <a:rPr lang="nb-NO" smtClean="0"/>
              <a:t>15</a:t>
            </a:fld>
            <a:endParaRPr lang="nb-NO"/>
          </a:p>
        </p:txBody>
      </p:sp>
    </p:spTree>
    <p:extLst>
      <p:ext uri="{BB962C8B-B14F-4D97-AF65-F5344CB8AC3E}">
        <p14:creationId xmlns:p14="http://schemas.microsoft.com/office/powerpoint/2010/main" val="27558003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I selve høringsnotatet og kommentarene</a:t>
            </a:r>
            <a:r>
              <a:rPr lang="nb-NO" baseline="0" dirty="0" smtClean="0"/>
              <a:t> til § 6 står det at «samvirket skjer i hovedsak innenfor rammen av de valgte råd». Men dette gjenfinnes ikke i selve bestemmelsen. </a:t>
            </a:r>
          </a:p>
          <a:p>
            <a:endParaRPr lang="nb-NO" baseline="0" dirty="0" smtClean="0"/>
          </a:p>
        </p:txBody>
      </p:sp>
      <p:sp>
        <p:nvSpPr>
          <p:cNvPr id="4" name="Plassholder for lysbildenummer 3"/>
          <p:cNvSpPr>
            <a:spLocks noGrp="1"/>
          </p:cNvSpPr>
          <p:nvPr>
            <p:ph type="sldNum" sz="quarter" idx="10"/>
          </p:nvPr>
        </p:nvSpPr>
        <p:spPr/>
        <p:txBody>
          <a:bodyPr/>
          <a:lstStyle/>
          <a:p>
            <a:fld id="{9C7190A1-90EB-427B-B6E6-EF94711181E9}" type="slidenum">
              <a:rPr lang="nb-NO" smtClean="0"/>
              <a:t>16</a:t>
            </a:fld>
            <a:endParaRPr lang="nb-NO"/>
          </a:p>
        </p:txBody>
      </p:sp>
    </p:spTree>
    <p:extLst>
      <p:ext uri="{BB962C8B-B14F-4D97-AF65-F5344CB8AC3E}">
        <p14:creationId xmlns:p14="http://schemas.microsoft.com/office/powerpoint/2010/main" val="35167042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9C7190A1-90EB-427B-B6E6-EF94711181E9}" type="slidenum">
              <a:rPr lang="nb-NO" smtClean="0"/>
              <a:t>17</a:t>
            </a:fld>
            <a:endParaRPr lang="nb-NO"/>
          </a:p>
        </p:txBody>
      </p:sp>
    </p:spTree>
    <p:extLst>
      <p:ext uri="{BB962C8B-B14F-4D97-AF65-F5344CB8AC3E}">
        <p14:creationId xmlns:p14="http://schemas.microsoft.com/office/powerpoint/2010/main" val="32460965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9C7190A1-90EB-427B-B6E6-EF94711181E9}" type="slidenum">
              <a:rPr lang="nb-NO" smtClean="0"/>
              <a:t>18</a:t>
            </a:fld>
            <a:endParaRPr lang="nb-NO"/>
          </a:p>
        </p:txBody>
      </p:sp>
    </p:spTree>
    <p:extLst>
      <p:ext uri="{BB962C8B-B14F-4D97-AF65-F5344CB8AC3E}">
        <p14:creationId xmlns:p14="http://schemas.microsoft.com/office/powerpoint/2010/main" val="12382831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9C7190A1-90EB-427B-B6E6-EF94711181E9}" type="slidenum">
              <a:rPr lang="nb-NO" smtClean="0"/>
              <a:t>19</a:t>
            </a:fld>
            <a:endParaRPr lang="nb-NO"/>
          </a:p>
        </p:txBody>
      </p:sp>
    </p:spTree>
    <p:extLst>
      <p:ext uri="{BB962C8B-B14F-4D97-AF65-F5344CB8AC3E}">
        <p14:creationId xmlns:p14="http://schemas.microsoft.com/office/powerpoint/2010/main" val="3091555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9C7190A1-90EB-427B-B6E6-EF94711181E9}" type="slidenum">
              <a:rPr lang="nb-NO" smtClean="0"/>
              <a:t>2</a:t>
            </a:fld>
            <a:endParaRPr lang="nb-NO"/>
          </a:p>
        </p:txBody>
      </p:sp>
    </p:spTree>
    <p:extLst>
      <p:ext uri="{BB962C8B-B14F-4D97-AF65-F5344CB8AC3E}">
        <p14:creationId xmlns:p14="http://schemas.microsoft.com/office/powerpoint/2010/main" val="30504243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9C7190A1-90EB-427B-B6E6-EF94711181E9}" type="slidenum">
              <a:rPr lang="nb-NO" smtClean="0"/>
              <a:t>21</a:t>
            </a:fld>
            <a:endParaRPr lang="nb-NO"/>
          </a:p>
        </p:txBody>
      </p:sp>
    </p:spTree>
    <p:extLst>
      <p:ext uri="{BB962C8B-B14F-4D97-AF65-F5344CB8AC3E}">
        <p14:creationId xmlns:p14="http://schemas.microsoft.com/office/powerpoint/2010/main" val="28015376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dirty="0" smtClean="0"/>
              <a:t>§10: KA etterlyser en tydeligere avklaring av KMs beslutningsmyndighet inn mot soknene. Dette vil være vesentlig for å forebygge fremtidig uklarhet og unødig strid om kompetansefordelingen mellom soknene og Den norske kirke (rettssubjektet).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dirty="0" smtClean="0"/>
              <a:t>§11:</a:t>
            </a:r>
            <a:r>
              <a:rPr lang="nb-NO" baseline="0" dirty="0" smtClean="0"/>
              <a:t> det bør skjelnes tydeligere mellom det som er kirkens medlemskapskriterier og statens eventuelle kriterier for medlemskap i trossamfunn f.eks. vilkår for tilskudd mm.</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aseline="0" dirty="0" smtClean="0"/>
              <a:t>§39: Bestemmelsen betyr etter vårt syn at </a:t>
            </a:r>
            <a:r>
              <a:rPr lang="nb-NO" baseline="0" dirty="0" err="1" smtClean="0"/>
              <a:t>bm</a:t>
            </a:r>
            <a:r>
              <a:rPr lang="nb-NO" baseline="0" dirty="0" smtClean="0"/>
              <a:t> i større grad enn i dag kan binde den enkelte biskop i teologiske spørsmål. Biskopenes personlige tilsynsansvar når det gjelder å fortolke den evangelisk-lutherske lære har lang tradisjon i </a:t>
            </a:r>
            <a:r>
              <a:rPr lang="nb-NO" baseline="0" dirty="0" err="1" smtClean="0"/>
              <a:t>DnK</a:t>
            </a:r>
            <a:r>
              <a:rPr lang="nb-NO" baseline="0" dirty="0" smtClean="0"/>
              <a:t>. Ordningen blir av mange også oppfattet som en måte å sikre </a:t>
            </a:r>
            <a:r>
              <a:rPr lang="nb-NO" baseline="0" dirty="0" err="1" smtClean="0"/>
              <a:t>DnK</a:t>
            </a:r>
            <a:r>
              <a:rPr lang="nb-NO" baseline="0" dirty="0" smtClean="0"/>
              <a:t> nødvendig teologisk bredde og dermed også et </a:t>
            </a:r>
            <a:r>
              <a:rPr lang="nb-NO" baseline="0" dirty="0" err="1" smtClean="0"/>
              <a:t>ordningsmessig</a:t>
            </a:r>
            <a:r>
              <a:rPr lang="nb-NO" baseline="0" dirty="0" smtClean="0"/>
              <a:t> uttrykk for </a:t>
            </a:r>
            <a:r>
              <a:rPr lang="nb-NO" baseline="0" dirty="0" err="1" smtClean="0"/>
              <a:t>DNKs</a:t>
            </a:r>
            <a:r>
              <a:rPr lang="nb-NO" baseline="0" dirty="0" smtClean="0"/>
              <a:t> folkekirkelige karakter. Endringer her bør ikke gjøres uten at spørsmålet er nærmere utredet slik at det er mulig å ta stilling til konsekvensene. </a:t>
            </a:r>
            <a:endParaRPr lang="nb-NO" dirty="0" smtClean="0"/>
          </a:p>
          <a:p>
            <a:endParaRPr lang="nb-NO" dirty="0"/>
          </a:p>
        </p:txBody>
      </p:sp>
      <p:sp>
        <p:nvSpPr>
          <p:cNvPr id="4" name="Plassholder for lysbildenummer 3"/>
          <p:cNvSpPr>
            <a:spLocks noGrp="1"/>
          </p:cNvSpPr>
          <p:nvPr>
            <p:ph type="sldNum" sz="quarter" idx="10"/>
          </p:nvPr>
        </p:nvSpPr>
        <p:spPr/>
        <p:txBody>
          <a:bodyPr/>
          <a:lstStyle/>
          <a:p>
            <a:fld id="{9C7190A1-90EB-427B-B6E6-EF94711181E9}" type="slidenum">
              <a:rPr lang="nb-NO" smtClean="0"/>
              <a:t>22</a:t>
            </a:fld>
            <a:endParaRPr lang="nb-NO"/>
          </a:p>
        </p:txBody>
      </p:sp>
    </p:spTree>
    <p:extLst>
      <p:ext uri="{BB962C8B-B14F-4D97-AF65-F5344CB8AC3E}">
        <p14:creationId xmlns:p14="http://schemas.microsoft.com/office/powerpoint/2010/main" val="2539856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Kirken har et ansvar for å sikre at</a:t>
            </a:r>
            <a:r>
              <a:rPr lang="nb-NO" baseline="0" dirty="0" smtClean="0"/>
              <a:t> kirken er et trygt sted for </a:t>
            </a:r>
            <a:r>
              <a:rPr lang="nb-NO" baseline="0" dirty="0" err="1" smtClean="0"/>
              <a:t>bl</a:t>
            </a:r>
            <a:r>
              <a:rPr lang="nb-NO" baseline="0" dirty="0" smtClean="0"/>
              <a:t> a barn og unge- erfaringsmessig antar vi at et medlem i kirkelige organer har en annen kontakt med barn og unge enn det som er naturlig for et kommunestyremedlem. Eks. om, en frivillig leder på konfirmantleir begår et seksuelt overgrep. Da bør vedkommende kunne suspenderes fra mr. </a:t>
            </a:r>
            <a:endParaRPr lang="nb-NO" dirty="0"/>
          </a:p>
        </p:txBody>
      </p:sp>
      <p:sp>
        <p:nvSpPr>
          <p:cNvPr id="4" name="Plassholder for lysbildenummer 3"/>
          <p:cNvSpPr>
            <a:spLocks noGrp="1"/>
          </p:cNvSpPr>
          <p:nvPr>
            <p:ph type="sldNum" sz="quarter" idx="10"/>
          </p:nvPr>
        </p:nvSpPr>
        <p:spPr/>
        <p:txBody>
          <a:bodyPr/>
          <a:lstStyle/>
          <a:p>
            <a:fld id="{9C7190A1-90EB-427B-B6E6-EF94711181E9}" type="slidenum">
              <a:rPr lang="nb-NO" smtClean="0"/>
              <a:t>23</a:t>
            </a:fld>
            <a:endParaRPr lang="nb-NO"/>
          </a:p>
        </p:txBody>
      </p:sp>
    </p:spTree>
    <p:extLst>
      <p:ext uri="{BB962C8B-B14F-4D97-AF65-F5344CB8AC3E}">
        <p14:creationId xmlns:p14="http://schemas.microsoft.com/office/powerpoint/2010/main" val="33883425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Dagens</a:t>
            </a:r>
            <a:r>
              <a:rPr lang="nb-NO" baseline="0" dirty="0" smtClean="0"/>
              <a:t> lovverk åpner for å stille krav til alle stillinger i </a:t>
            </a:r>
            <a:r>
              <a:rPr lang="nb-NO" baseline="0" dirty="0" err="1" smtClean="0"/>
              <a:t>DnK</a:t>
            </a:r>
            <a:r>
              <a:rPr lang="nb-NO" baseline="0" dirty="0" smtClean="0"/>
              <a:t>. Dersom dagens lovhjemmel i ny lov bortfaller vil det ikke lenger være anledning til å videreføre et generelt krav om medlemskap hos de ansatte. Behovet må i tråd med diskrimineringsretten konkretiseres og begrunnes i hvert tilfelle på bakgrunn av stillingens innhold/oppgaver. Hensyn som kan vektlegges er sammenhengen mellom den aktuelle stilling og utøvelsen av /deltakelse i eller ansvaret for en religiøs eller livssynsbasert aktivitet. KA antar det vil være saklig og nødvendig å stille krav om medlemskap i en stor andel av stillingene i Den norske kirke, men at det ikke kan gis et generelt krav for alle stillinger. KA er likevel spørrende til begrepet «ha ansvar for kirkens lære» som kriterium. Det kan virke innsnevrende på en uheldig måte, f.eks., i forhold til lederstillinger i kirken. Vi antar at kirkelige arbeidsgivere uansett må ha bevissthet om grunnlaget for å stille </a:t>
            </a:r>
            <a:r>
              <a:rPr lang="nb-NO" baseline="0" dirty="0" err="1" smtClean="0"/>
              <a:t>medlemskav</a:t>
            </a:r>
            <a:r>
              <a:rPr lang="nb-NO" baseline="0" dirty="0" smtClean="0"/>
              <a:t>, og at medlemskrav fremkommer i utlysningsteksten. </a:t>
            </a:r>
            <a:endParaRPr lang="nb-NO" dirty="0"/>
          </a:p>
        </p:txBody>
      </p:sp>
      <p:sp>
        <p:nvSpPr>
          <p:cNvPr id="4" name="Plassholder for lysbildenummer 3"/>
          <p:cNvSpPr>
            <a:spLocks noGrp="1"/>
          </p:cNvSpPr>
          <p:nvPr>
            <p:ph type="sldNum" sz="quarter" idx="10"/>
          </p:nvPr>
        </p:nvSpPr>
        <p:spPr/>
        <p:txBody>
          <a:bodyPr/>
          <a:lstStyle/>
          <a:p>
            <a:fld id="{9C7190A1-90EB-427B-B6E6-EF94711181E9}" type="slidenum">
              <a:rPr lang="nb-NO" smtClean="0"/>
              <a:t>25</a:t>
            </a:fld>
            <a:endParaRPr lang="nb-NO"/>
          </a:p>
        </p:txBody>
      </p:sp>
    </p:spTree>
    <p:extLst>
      <p:ext uri="{BB962C8B-B14F-4D97-AF65-F5344CB8AC3E}">
        <p14:creationId xmlns:p14="http://schemas.microsoft.com/office/powerpoint/2010/main" val="36084742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9C7190A1-90EB-427B-B6E6-EF94711181E9}" type="slidenum">
              <a:rPr lang="nb-NO" smtClean="0"/>
              <a:t>26</a:t>
            </a:fld>
            <a:endParaRPr lang="nb-NO"/>
          </a:p>
        </p:txBody>
      </p:sp>
    </p:spTree>
    <p:extLst>
      <p:ext uri="{BB962C8B-B14F-4D97-AF65-F5344CB8AC3E}">
        <p14:creationId xmlns:p14="http://schemas.microsoft.com/office/powerpoint/2010/main" val="33119215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9C7190A1-90EB-427B-B6E6-EF94711181E9}" type="slidenum">
              <a:rPr lang="nb-NO" smtClean="0"/>
              <a:t>27</a:t>
            </a:fld>
            <a:endParaRPr lang="nb-NO"/>
          </a:p>
        </p:txBody>
      </p:sp>
    </p:spTree>
    <p:extLst>
      <p:ext uri="{BB962C8B-B14F-4D97-AF65-F5344CB8AC3E}">
        <p14:creationId xmlns:p14="http://schemas.microsoft.com/office/powerpoint/2010/main" val="556418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9C7190A1-90EB-427B-B6E6-EF94711181E9}" type="slidenum">
              <a:rPr lang="nb-NO" smtClean="0"/>
              <a:t>3</a:t>
            </a:fld>
            <a:endParaRPr lang="nb-NO"/>
          </a:p>
        </p:txBody>
      </p:sp>
    </p:spTree>
    <p:extLst>
      <p:ext uri="{BB962C8B-B14F-4D97-AF65-F5344CB8AC3E}">
        <p14:creationId xmlns:p14="http://schemas.microsoft.com/office/powerpoint/2010/main" val="23215535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7190A1-90EB-427B-B6E6-EF94711181E9}" type="slidenum">
              <a:rPr lang="nb-NO" smtClean="0"/>
              <a:t>4</a:t>
            </a:fld>
            <a:endParaRPr lang="nb-NO"/>
          </a:p>
        </p:txBody>
      </p:sp>
    </p:spTree>
    <p:extLst>
      <p:ext uri="{BB962C8B-B14F-4D97-AF65-F5344CB8AC3E}">
        <p14:creationId xmlns:p14="http://schemas.microsoft.com/office/powerpoint/2010/main" val="1635462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indent="0">
              <a:buNone/>
            </a:pPr>
            <a:endParaRPr lang="nb-NO" dirty="0" smtClean="0"/>
          </a:p>
        </p:txBody>
      </p:sp>
      <p:sp>
        <p:nvSpPr>
          <p:cNvPr id="4" name="Plassholder for lysbildenummer 3"/>
          <p:cNvSpPr>
            <a:spLocks noGrp="1"/>
          </p:cNvSpPr>
          <p:nvPr>
            <p:ph type="sldNum" sz="quarter" idx="10"/>
          </p:nvPr>
        </p:nvSpPr>
        <p:spPr/>
        <p:txBody>
          <a:bodyPr/>
          <a:lstStyle/>
          <a:p>
            <a:fld id="{9C7190A1-90EB-427B-B6E6-EF94711181E9}" type="slidenum">
              <a:rPr lang="nb-NO" smtClean="0"/>
              <a:t>5</a:t>
            </a:fld>
            <a:endParaRPr lang="nb-NO"/>
          </a:p>
        </p:txBody>
      </p:sp>
    </p:spTree>
    <p:extLst>
      <p:ext uri="{BB962C8B-B14F-4D97-AF65-F5344CB8AC3E}">
        <p14:creationId xmlns:p14="http://schemas.microsoft.com/office/powerpoint/2010/main" val="3009959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Ettersom endelig</a:t>
            </a:r>
            <a:r>
              <a:rPr lang="nb-NO" baseline="0" dirty="0" smtClean="0"/>
              <a:t> utforming av ny trossamfunn ikke foreligger vil KA peke på at det fortsatt gjenstår rettslige avklaringer </a:t>
            </a:r>
            <a:r>
              <a:rPr lang="nb-NO" baseline="0" dirty="0" err="1" smtClean="0"/>
              <a:t>mht</a:t>
            </a:r>
            <a:r>
              <a:rPr lang="nb-NO" baseline="0" dirty="0" smtClean="0"/>
              <a:t> hvilke bestemmelser som vil inngå i ny lov – og hvilke som vil inngå i kirkeordningen. </a:t>
            </a:r>
            <a:r>
              <a:rPr lang="nb-NO" baseline="0" dirty="0" err="1" smtClean="0"/>
              <a:t>Ka</a:t>
            </a:r>
            <a:r>
              <a:rPr lang="nb-NO" baseline="0" dirty="0" smtClean="0"/>
              <a:t> har valgt å legge som forutsetning for høringsuttalelsen at et fellesorgan for soknene/FR får videreført nødvendig rettslig handleevne i ny lov - til fortsatt å kunne opptre som ansvarlig arbeidsgiver, kirkebyggforvalter og gravplassmyndighet</a:t>
            </a:r>
            <a:endParaRPr lang="nb-NO" dirty="0"/>
          </a:p>
        </p:txBody>
      </p:sp>
      <p:sp>
        <p:nvSpPr>
          <p:cNvPr id="4" name="Plassholder for lysbildenummer 3"/>
          <p:cNvSpPr>
            <a:spLocks noGrp="1"/>
          </p:cNvSpPr>
          <p:nvPr>
            <p:ph type="sldNum" sz="quarter" idx="10"/>
          </p:nvPr>
        </p:nvSpPr>
        <p:spPr/>
        <p:txBody>
          <a:bodyPr/>
          <a:lstStyle/>
          <a:p>
            <a:fld id="{9C7190A1-90EB-427B-B6E6-EF94711181E9}" type="slidenum">
              <a:rPr lang="nb-NO" smtClean="0"/>
              <a:t>6</a:t>
            </a:fld>
            <a:endParaRPr lang="nb-NO"/>
          </a:p>
        </p:txBody>
      </p:sp>
    </p:spTree>
    <p:extLst>
      <p:ext uri="{BB962C8B-B14F-4D97-AF65-F5344CB8AC3E}">
        <p14:creationId xmlns:p14="http://schemas.microsoft.com/office/powerpoint/2010/main" val="30356460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9C7190A1-90EB-427B-B6E6-EF94711181E9}" type="slidenum">
              <a:rPr lang="nb-NO" smtClean="0"/>
              <a:t>7</a:t>
            </a:fld>
            <a:endParaRPr lang="nb-NO"/>
          </a:p>
        </p:txBody>
      </p:sp>
    </p:spTree>
    <p:extLst>
      <p:ext uri="{BB962C8B-B14F-4D97-AF65-F5344CB8AC3E}">
        <p14:creationId xmlns:p14="http://schemas.microsoft.com/office/powerpoint/2010/main" val="8243837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Hvorfor er vi så opptatte</a:t>
            </a:r>
            <a:r>
              <a:rPr lang="nb-NO" baseline="0" dirty="0" smtClean="0"/>
              <a:t> av bestemmelsene i grunnlaget og hva som ligger i dem? Det handler om at de inngår i kirkens grunnlag, og legger føringer på resten av kirkeordningen. </a:t>
            </a:r>
          </a:p>
          <a:p>
            <a:endParaRPr lang="nb-NO"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nb-NO" dirty="0" smtClean="0"/>
              <a:t>Normativ status som skranke i forhold til kirkens øvrige organisering – jf. § 8 om at øvrige ordninger forutsettes å være «i samsvar» med kirkens grunnlagsbestemmelser.</a:t>
            </a:r>
          </a:p>
          <a:p>
            <a:endParaRPr lang="nb-NO" dirty="0"/>
          </a:p>
        </p:txBody>
      </p:sp>
      <p:sp>
        <p:nvSpPr>
          <p:cNvPr id="4" name="Plassholder for lysbildenummer 3"/>
          <p:cNvSpPr>
            <a:spLocks noGrp="1"/>
          </p:cNvSpPr>
          <p:nvPr>
            <p:ph type="sldNum" sz="quarter" idx="10"/>
          </p:nvPr>
        </p:nvSpPr>
        <p:spPr/>
        <p:txBody>
          <a:bodyPr/>
          <a:lstStyle/>
          <a:p>
            <a:fld id="{9C7190A1-90EB-427B-B6E6-EF94711181E9}" type="slidenum">
              <a:rPr lang="nb-NO" smtClean="0"/>
              <a:t>8</a:t>
            </a:fld>
            <a:endParaRPr lang="nb-NO"/>
          </a:p>
        </p:txBody>
      </p:sp>
    </p:spTree>
    <p:extLst>
      <p:ext uri="{BB962C8B-B14F-4D97-AF65-F5344CB8AC3E}">
        <p14:creationId xmlns:p14="http://schemas.microsoft.com/office/powerpoint/2010/main" val="39495346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9C7190A1-90EB-427B-B6E6-EF94711181E9}" type="slidenum">
              <a:rPr lang="nb-NO" smtClean="0"/>
              <a:t>9</a:t>
            </a:fld>
            <a:endParaRPr lang="nb-NO"/>
          </a:p>
        </p:txBody>
      </p:sp>
    </p:spTree>
    <p:extLst>
      <p:ext uri="{BB962C8B-B14F-4D97-AF65-F5344CB8AC3E}">
        <p14:creationId xmlns:p14="http://schemas.microsoft.com/office/powerpoint/2010/main" val="27875310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e">
    <p:spTree>
      <p:nvGrpSpPr>
        <p:cNvPr id="1" name=""/>
        <p:cNvGrpSpPr/>
        <p:nvPr/>
      </p:nvGrpSpPr>
      <p:grpSpPr>
        <a:xfrm>
          <a:off x="0" y="0"/>
          <a:ext cx="0" cy="0"/>
          <a:chOff x="0" y="0"/>
          <a:chExt cx="0" cy="0"/>
        </a:xfrm>
      </p:grpSpPr>
      <p:pic>
        <p:nvPicPr>
          <p:cNvPr id="19" name="Picture 18" descr="KA.port.ai"/>
          <p:cNvPicPr>
            <a:picLocks noChangeAspect="1"/>
          </p:cNvPicPr>
          <p:nvPr userDrawn="1"/>
        </p:nvPicPr>
        <p:blipFill>
          <a:blip r:embed="rId2" cstate="print">
            <a:alphaModFix amt="50000"/>
            <a:extLst>
              <a:ext uri="{28A0092B-C50C-407E-A947-70E740481C1C}">
                <a14:useLocalDpi xmlns:a14="http://schemas.microsoft.com/office/drawing/2010/main" val="0"/>
              </a:ext>
            </a:extLst>
          </a:blip>
          <a:stretch>
            <a:fillRect/>
          </a:stretch>
        </p:blipFill>
        <p:spPr>
          <a:xfrm>
            <a:off x="6516216" y="4221088"/>
            <a:ext cx="1790576" cy="3069559"/>
          </a:xfrm>
          <a:prstGeom prst="rect">
            <a:avLst/>
          </a:prstGeom>
        </p:spPr>
      </p:pic>
      <p:sp>
        <p:nvSpPr>
          <p:cNvPr id="4" name="Text Placeholder 3"/>
          <p:cNvSpPr>
            <a:spLocks noGrp="1"/>
          </p:cNvSpPr>
          <p:nvPr>
            <p:ph type="body" sz="quarter" idx="11" hasCustomPrompt="1"/>
          </p:nvPr>
        </p:nvSpPr>
        <p:spPr>
          <a:xfrm>
            <a:off x="1475656" y="3212976"/>
            <a:ext cx="6840115" cy="576014"/>
          </a:xfrm>
        </p:spPr>
        <p:txBody>
          <a:bodyPr>
            <a:noAutofit/>
          </a:bodyPr>
          <a:lstStyle>
            <a:lvl1pPr marL="0" indent="0">
              <a:buNone/>
              <a:defRPr sz="3200" b="1" i="0" baseline="0">
                <a:solidFill>
                  <a:schemeClr val="tx1"/>
                </a:solidFill>
              </a:defRPr>
            </a:lvl1pPr>
          </a:lstStyle>
          <a:p>
            <a:pPr lvl="0"/>
            <a:r>
              <a:rPr lang="en-US" dirty="0" err="1"/>
              <a:t>Forside</a:t>
            </a:r>
            <a:r>
              <a:rPr lang="en-US" dirty="0"/>
              <a:t> (</a:t>
            </a:r>
            <a:r>
              <a:rPr lang="en-US" dirty="0" err="1"/>
              <a:t>Overskrift</a:t>
            </a:r>
            <a:r>
              <a:rPr lang="en-US" dirty="0"/>
              <a:t>)</a:t>
            </a:r>
          </a:p>
        </p:txBody>
      </p:sp>
      <p:sp>
        <p:nvSpPr>
          <p:cNvPr id="27" name="Text Placeholder 3"/>
          <p:cNvSpPr>
            <a:spLocks noGrp="1"/>
          </p:cNvSpPr>
          <p:nvPr>
            <p:ph type="body" sz="quarter" idx="12" hasCustomPrompt="1"/>
          </p:nvPr>
        </p:nvSpPr>
        <p:spPr>
          <a:xfrm>
            <a:off x="1475656" y="3862800"/>
            <a:ext cx="6840115" cy="576014"/>
          </a:xfrm>
        </p:spPr>
        <p:txBody>
          <a:bodyPr>
            <a:normAutofit/>
          </a:bodyPr>
          <a:lstStyle>
            <a:lvl1pPr marL="0" indent="0">
              <a:buNone/>
              <a:defRPr sz="2000" b="0" i="1" baseline="0">
                <a:solidFill>
                  <a:schemeClr val="tx1"/>
                </a:solidFill>
                <a:latin typeface="Droid Serif"/>
                <a:cs typeface="Droid Serif"/>
              </a:defRPr>
            </a:lvl1pPr>
          </a:lstStyle>
          <a:p>
            <a:pPr lvl="0"/>
            <a:r>
              <a:rPr lang="en-US" dirty="0"/>
              <a:t>01.01.2015</a:t>
            </a:r>
          </a:p>
        </p:txBody>
      </p:sp>
      <p:sp>
        <p:nvSpPr>
          <p:cNvPr id="17" name="Rectangle 16"/>
          <p:cNvSpPr/>
          <p:nvPr userDrawn="1"/>
        </p:nvSpPr>
        <p:spPr>
          <a:xfrm>
            <a:off x="179512" y="188640"/>
            <a:ext cx="144016" cy="6480720"/>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noFill/>
              </a:ln>
            </a:endParaRPr>
          </a:p>
        </p:txBody>
      </p:sp>
      <p:sp>
        <p:nvSpPr>
          <p:cNvPr id="28" name="Rectangle 27"/>
          <p:cNvSpPr/>
          <p:nvPr userDrawn="1"/>
        </p:nvSpPr>
        <p:spPr>
          <a:xfrm>
            <a:off x="8820472" y="188640"/>
            <a:ext cx="144016" cy="6480720"/>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userDrawn="1"/>
        </p:nvSpPr>
        <p:spPr>
          <a:xfrm rot="5400000">
            <a:off x="4499992" y="-4131840"/>
            <a:ext cx="144016" cy="8784976"/>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userDrawn="1"/>
        </p:nvSpPr>
        <p:spPr>
          <a:xfrm rot="5400000">
            <a:off x="4499992" y="2204864"/>
            <a:ext cx="144016" cy="8784976"/>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Rett linje 9"/>
          <p:cNvCxnSpPr/>
          <p:nvPr userDrawn="1"/>
        </p:nvCxnSpPr>
        <p:spPr>
          <a:xfrm>
            <a:off x="1475656" y="3212976"/>
            <a:ext cx="6831136"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1" name="Rett linje 10"/>
          <p:cNvCxnSpPr/>
          <p:nvPr userDrawn="1"/>
        </p:nvCxnSpPr>
        <p:spPr>
          <a:xfrm>
            <a:off x="1475656" y="3789040"/>
            <a:ext cx="6831136"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2" name="Bild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41537" y="1472043"/>
            <a:ext cx="2880320" cy="1164869"/>
          </a:xfrm>
          <a:prstGeom prst="rect">
            <a:avLst/>
          </a:prstGeom>
        </p:spPr>
      </p:pic>
    </p:spTree>
    <p:extLst>
      <p:ext uri="{BB962C8B-B14F-4D97-AF65-F5344CB8AC3E}">
        <p14:creationId xmlns:p14="http://schemas.microsoft.com/office/powerpoint/2010/main" val="3494951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vsluttende side">
    <p:spTree>
      <p:nvGrpSpPr>
        <p:cNvPr id="1" name=""/>
        <p:cNvGrpSpPr/>
        <p:nvPr/>
      </p:nvGrpSpPr>
      <p:grpSpPr>
        <a:xfrm>
          <a:off x="0" y="0"/>
          <a:ext cx="0" cy="0"/>
          <a:chOff x="0" y="0"/>
          <a:chExt cx="0" cy="0"/>
        </a:xfrm>
      </p:grpSpPr>
      <p:sp>
        <p:nvSpPr>
          <p:cNvPr id="17" name="Title 16"/>
          <p:cNvSpPr>
            <a:spLocks noGrp="1"/>
          </p:cNvSpPr>
          <p:nvPr>
            <p:ph type="title" hasCustomPrompt="1"/>
          </p:nvPr>
        </p:nvSpPr>
        <p:spPr>
          <a:xfrm>
            <a:off x="457200" y="2780928"/>
            <a:ext cx="8229600" cy="940966"/>
          </a:xfrm>
        </p:spPr>
        <p:txBody>
          <a:bodyPr>
            <a:normAutofit/>
          </a:bodyPr>
          <a:lstStyle>
            <a:lvl1pPr>
              <a:defRPr sz="3200"/>
            </a:lvl1pPr>
          </a:lstStyle>
          <a:p>
            <a:r>
              <a:rPr lang="nb-NO" dirty="0"/>
              <a:t>Takk for oppmerksomheten!</a:t>
            </a:r>
            <a:endParaRPr lang="en-US" dirty="0"/>
          </a:p>
        </p:txBody>
      </p:sp>
      <p:pic>
        <p:nvPicPr>
          <p:cNvPr id="22" name="Picture 4" descr="KA.port.ai"/>
          <p:cNvPicPr>
            <a:picLocks noChangeAspect="1"/>
          </p:cNvPicPr>
          <p:nvPr userDrawn="1"/>
        </p:nvPicPr>
        <p:blipFill>
          <a:blip r:embed="rId2" cstate="print">
            <a:alphaModFix amt="50000"/>
            <a:extLst>
              <a:ext uri="{28A0092B-C50C-407E-A947-70E740481C1C}">
                <a14:useLocalDpi xmlns:a14="http://schemas.microsoft.com/office/drawing/2010/main" val="0"/>
              </a:ext>
            </a:extLst>
          </a:blip>
          <a:stretch>
            <a:fillRect/>
          </a:stretch>
        </p:blipFill>
        <p:spPr>
          <a:xfrm>
            <a:off x="6084168" y="3686171"/>
            <a:ext cx="2160240" cy="3703269"/>
          </a:xfrm>
          <a:prstGeom prst="rect">
            <a:avLst/>
          </a:prstGeom>
        </p:spPr>
      </p:pic>
      <p:sp>
        <p:nvSpPr>
          <p:cNvPr id="23" name="Rectangle 7"/>
          <p:cNvSpPr/>
          <p:nvPr userDrawn="1"/>
        </p:nvSpPr>
        <p:spPr>
          <a:xfrm>
            <a:off x="179512" y="188640"/>
            <a:ext cx="144000" cy="6480720"/>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noFill/>
              </a:ln>
            </a:endParaRPr>
          </a:p>
        </p:txBody>
      </p:sp>
      <p:sp>
        <p:nvSpPr>
          <p:cNvPr id="24" name="Rectangle 8"/>
          <p:cNvSpPr/>
          <p:nvPr userDrawn="1"/>
        </p:nvSpPr>
        <p:spPr>
          <a:xfrm>
            <a:off x="8820472" y="188640"/>
            <a:ext cx="144000" cy="6480720"/>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9"/>
          <p:cNvSpPr/>
          <p:nvPr userDrawn="1"/>
        </p:nvSpPr>
        <p:spPr>
          <a:xfrm rot="5400000">
            <a:off x="4500000" y="-4131848"/>
            <a:ext cx="144000" cy="8784976"/>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10"/>
          <p:cNvSpPr/>
          <p:nvPr userDrawn="1"/>
        </p:nvSpPr>
        <p:spPr>
          <a:xfrm rot="5400000">
            <a:off x="4500000" y="2276871"/>
            <a:ext cx="144000" cy="8784976"/>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8" name="Picture 6" descr="KA_Primær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55976" y="6309320"/>
            <a:ext cx="447948" cy="365441"/>
          </a:xfrm>
          <a:prstGeom prst="rect">
            <a:avLst/>
          </a:prstGeom>
        </p:spPr>
      </p:pic>
    </p:spTree>
    <p:extLst>
      <p:ext uri="{BB962C8B-B14F-4D97-AF65-F5344CB8AC3E}">
        <p14:creationId xmlns:p14="http://schemas.microsoft.com/office/powerpoint/2010/main" val="2536320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Avsluttende side">
    <p:spTree>
      <p:nvGrpSpPr>
        <p:cNvPr id="1" name=""/>
        <p:cNvGrpSpPr/>
        <p:nvPr/>
      </p:nvGrpSpPr>
      <p:grpSpPr>
        <a:xfrm>
          <a:off x="0" y="0"/>
          <a:ext cx="0" cy="0"/>
          <a:chOff x="0" y="0"/>
          <a:chExt cx="0" cy="0"/>
        </a:xfrm>
      </p:grpSpPr>
      <p:sp>
        <p:nvSpPr>
          <p:cNvPr id="10" name="Plassholder for bilde 2"/>
          <p:cNvSpPr>
            <a:spLocks noGrp="1"/>
          </p:cNvSpPr>
          <p:nvPr>
            <p:ph type="pic" idx="1"/>
          </p:nvPr>
        </p:nvSpPr>
        <p:spPr>
          <a:xfrm>
            <a:off x="179512" y="188640"/>
            <a:ext cx="8856984" cy="655272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Klikk ikonet for å legge til et bilde</a:t>
            </a:r>
            <a:endParaRPr lang="nb-NO" dirty="0"/>
          </a:p>
        </p:txBody>
      </p:sp>
    </p:spTree>
    <p:extLst>
      <p:ext uri="{BB962C8B-B14F-4D97-AF65-F5344CB8AC3E}">
        <p14:creationId xmlns:p14="http://schemas.microsoft.com/office/powerpoint/2010/main" val="42234876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orside">
    <p:spTree>
      <p:nvGrpSpPr>
        <p:cNvPr id="1" name=""/>
        <p:cNvGrpSpPr/>
        <p:nvPr/>
      </p:nvGrpSpPr>
      <p:grpSpPr>
        <a:xfrm>
          <a:off x="0" y="0"/>
          <a:ext cx="0" cy="0"/>
          <a:chOff x="0" y="0"/>
          <a:chExt cx="0" cy="0"/>
        </a:xfrm>
      </p:grpSpPr>
      <p:pic>
        <p:nvPicPr>
          <p:cNvPr id="19" name="Picture 18" descr="KA.port.ai"/>
          <p:cNvPicPr>
            <a:picLocks noChangeAspect="1"/>
          </p:cNvPicPr>
          <p:nvPr userDrawn="1"/>
        </p:nvPicPr>
        <p:blipFill>
          <a:blip r:embed="rId2" cstate="print">
            <a:alphaModFix amt="50000"/>
            <a:extLst>
              <a:ext uri="{28A0092B-C50C-407E-A947-70E740481C1C}">
                <a14:useLocalDpi xmlns:a14="http://schemas.microsoft.com/office/drawing/2010/main" val="0"/>
              </a:ext>
            </a:extLst>
          </a:blip>
          <a:stretch>
            <a:fillRect/>
          </a:stretch>
        </p:blipFill>
        <p:spPr>
          <a:xfrm>
            <a:off x="6516216" y="4221088"/>
            <a:ext cx="1790576" cy="3069559"/>
          </a:xfrm>
          <a:prstGeom prst="rect">
            <a:avLst/>
          </a:prstGeom>
        </p:spPr>
      </p:pic>
      <p:sp>
        <p:nvSpPr>
          <p:cNvPr id="4" name="Text Placeholder 3"/>
          <p:cNvSpPr>
            <a:spLocks noGrp="1"/>
          </p:cNvSpPr>
          <p:nvPr>
            <p:ph type="body" sz="quarter" idx="11" hasCustomPrompt="1"/>
          </p:nvPr>
        </p:nvSpPr>
        <p:spPr>
          <a:xfrm>
            <a:off x="1475656" y="3212976"/>
            <a:ext cx="6840115" cy="576014"/>
          </a:xfrm>
        </p:spPr>
        <p:txBody>
          <a:bodyPr>
            <a:noAutofit/>
          </a:bodyPr>
          <a:lstStyle>
            <a:lvl1pPr marL="0" indent="0">
              <a:buNone/>
              <a:defRPr sz="3200" b="1" i="0" baseline="0">
                <a:solidFill>
                  <a:schemeClr val="tx1"/>
                </a:solidFill>
              </a:defRPr>
            </a:lvl1pPr>
          </a:lstStyle>
          <a:p>
            <a:pPr lvl="0"/>
            <a:r>
              <a:rPr lang="en-US" dirty="0" err="1"/>
              <a:t>Forside</a:t>
            </a:r>
            <a:r>
              <a:rPr lang="en-US" dirty="0"/>
              <a:t> (</a:t>
            </a:r>
            <a:r>
              <a:rPr lang="en-US" dirty="0" err="1"/>
              <a:t>Overskrift</a:t>
            </a:r>
            <a:r>
              <a:rPr lang="en-US" dirty="0"/>
              <a:t>)</a:t>
            </a:r>
          </a:p>
        </p:txBody>
      </p:sp>
      <p:sp>
        <p:nvSpPr>
          <p:cNvPr id="27" name="Text Placeholder 3"/>
          <p:cNvSpPr>
            <a:spLocks noGrp="1"/>
          </p:cNvSpPr>
          <p:nvPr>
            <p:ph type="body" sz="quarter" idx="12" hasCustomPrompt="1"/>
          </p:nvPr>
        </p:nvSpPr>
        <p:spPr>
          <a:xfrm>
            <a:off x="1475656" y="3862800"/>
            <a:ext cx="6840115" cy="576014"/>
          </a:xfrm>
        </p:spPr>
        <p:txBody>
          <a:bodyPr>
            <a:normAutofit/>
          </a:bodyPr>
          <a:lstStyle>
            <a:lvl1pPr marL="0" indent="0">
              <a:buNone/>
              <a:defRPr sz="2000" b="0" i="1" baseline="0">
                <a:solidFill>
                  <a:schemeClr val="tx1"/>
                </a:solidFill>
                <a:latin typeface="Droid Serif"/>
                <a:cs typeface="Droid Serif"/>
              </a:defRPr>
            </a:lvl1pPr>
          </a:lstStyle>
          <a:p>
            <a:pPr lvl="0"/>
            <a:r>
              <a:rPr lang="en-US" dirty="0"/>
              <a:t>01.01.2015</a:t>
            </a:r>
          </a:p>
        </p:txBody>
      </p:sp>
      <p:sp>
        <p:nvSpPr>
          <p:cNvPr id="17" name="Rectangle 16"/>
          <p:cNvSpPr/>
          <p:nvPr userDrawn="1"/>
        </p:nvSpPr>
        <p:spPr>
          <a:xfrm>
            <a:off x="179512" y="188640"/>
            <a:ext cx="144016" cy="6480720"/>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noFill/>
              </a:ln>
            </a:endParaRPr>
          </a:p>
        </p:txBody>
      </p:sp>
      <p:sp>
        <p:nvSpPr>
          <p:cNvPr id="28" name="Rectangle 27"/>
          <p:cNvSpPr/>
          <p:nvPr userDrawn="1"/>
        </p:nvSpPr>
        <p:spPr>
          <a:xfrm>
            <a:off x="8820472" y="188640"/>
            <a:ext cx="144016" cy="6480720"/>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userDrawn="1"/>
        </p:nvSpPr>
        <p:spPr>
          <a:xfrm rot="5400000">
            <a:off x="4499992" y="-4131840"/>
            <a:ext cx="144016" cy="8784976"/>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userDrawn="1"/>
        </p:nvSpPr>
        <p:spPr>
          <a:xfrm rot="5400000">
            <a:off x="4499992" y="2204864"/>
            <a:ext cx="144016" cy="8784976"/>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Rett linje 9"/>
          <p:cNvCxnSpPr/>
          <p:nvPr userDrawn="1"/>
        </p:nvCxnSpPr>
        <p:spPr>
          <a:xfrm>
            <a:off x="1475656" y="3212976"/>
            <a:ext cx="6831136"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1" name="Rett linje 10"/>
          <p:cNvCxnSpPr/>
          <p:nvPr userDrawn="1"/>
        </p:nvCxnSpPr>
        <p:spPr>
          <a:xfrm>
            <a:off x="1475656" y="3789040"/>
            <a:ext cx="6831136"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2" name="Bild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41537" y="1472043"/>
            <a:ext cx="2880320" cy="1164869"/>
          </a:xfrm>
          <a:prstGeom prst="rect">
            <a:avLst/>
          </a:prstGeom>
        </p:spPr>
      </p:pic>
    </p:spTree>
    <p:extLst>
      <p:ext uri="{BB962C8B-B14F-4D97-AF65-F5344CB8AC3E}">
        <p14:creationId xmlns:p14="http://schemas.microsoft.com/office/powerpoint/2010/main" val="33019531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Forside">
    <p:spTree>
      <p:nvGrpSpPr>
        <p:cNvPr id="1" name=""/>
        <p:cNvGrpSpPr/>
        <p:nvPr/>
      </p:nvGrpSpPr>
      <p:grpSpPr>
        <a:xfrm>
          <a:off x="0" y="0"/>
          <a:ext cx="0" cy="0"/>
          <a:chOff x="0" y="0"/>
          <a:chExt cx="0" cy="0"/>
        </a:xfrm>
      </p:grpSpPr>
      <p:pic>
        <p:nvPicPr>
          <p:cNvPr id="19" name="Picture 18" descr="KA.port.ai"/>
          <p:cNvPicPr>
            <a:picLocks noChangeAspect="1"/>
          </p:cNvPicPr>
          <p:nvPr userDrawn="1"/>
        </p:nvPicPr>
        <p:blipFill>
          <a:blip r:embed="rId2" cstate="print">
            <a:alphaModFix amt="50000"/>
            <a:extLst>
              <a:ext uri="{28A0092B-C50C-407E-A947-70E740481C1C}">
                <a14:useLocalDpi xmlns:a14="http://schemas.microsoft.com/office/drawing/2010/main" val="0"/>
              </a:ext>
            </a:extLst>
          </a:blip>
          <a:stretch>
            <a:fillRect/>
          </a:stretch>
        </p:blipFill>
        <p:spPr>
          <a:xfrm>
            <a:off x="6516216" y="4221088"/>
            <a:ext cx="1790576" cy="3069559"/>
          </a:xfrm>
          <a:prstGeom prst="rect">
            <a:avLst/>
          </a:prstGeom>
        </p:spPr>
      </p:pic>
      <p:sp>
        <p:nvSpPr>
          <p:cNvPr id="4" name="Text Placeholder 3"/>
          <p:cNvSpPr>
            <a:spLocks noGrp="1"/>
          </p:cNvSpPr>
          <p:nvPr>
            <p:ph type="body" sz="quarter" idx="11" hasCustomPrompt="1"/>
          </p:nvPr>
        </p:nvSpPr>
        <p:spPr>
          <a:xfrm>
            <a:off x="1475656" y="3213026"/>
            <a:ext cx="6840115" cy="576014"/>
          </a:xfrm>
        </p:spPr>
        <p:txBody>
          <a:bodyPr>
            <a:noAutofit/>
          </a:bodyPr>
          <a:lstStyle>
            <a:lvl1pPr marL="0" indent="0">
              <a:buNone/>
              <a:defRPr sz="3200" b="1" i="0" baseline="0">
                <a:solidFill>
                  <a:schemeClr val="tx1"/>
                </a:solidFill>
              </a:defRPr>
            </a:lvl1pPr>
          </a:lstStyle>
          <a:p>
            <a:pPr lvl="0"/>
            <a:r>
              <a:rPr lang="en-US" dirty="0" err="1"/>
              <a:t>Forside</a:t>
            </a:r>
            <a:r>
              <a:rPr lang="en-US" dirty="0"/>
              <a:t> (</a:t>
            </a:r>
            <a:r>
              <a:rPr lang="en-US" dirty="0" err="1"/>
              <a:t>Overskrift</a:t>
            </a:r>
            <a:r>
              <a:rPr lang="en-US" dirty="0"/>
              <a:t>)</a:t>
            </a:r>
          </a:p>
        </p:txBody>
      </p:sp>
      <p:sp>
        <p:nvSpPr>
          <p:cNvPr id="27" name="Text Placeholder 3"/>
          <p:cNvSpPr>
            <a:spLocks noGrp="1"/>
          </p:cNvSpPr>
          <p:nvPr>
            <p:ph type="body" sz="quarter" idx="12" hasCustomPrompt="1"/>
          </p:nvPr>
        </p:nvSpPr>
        <p:spPr>
          <a:xfrm>
            <a:off x="1475656" y="3861098"/>
            <a:ext cx="6840115" cy="576014"/>
          </a:xfrm>
        </p:spPr>
        <p:txBody>
          <a:bodyPr>
            <a:normAutofit/>
          </a:bodyPr>
          <a:lstStyle>
            <a:lvl1pPr marL="0" indent="0">
              <a:buNone/>
              <a:defRPr sz="2000" b="0" i="1" baseline="0">
                <a:solidFill>
                  <a:schemeClr val="tx1"/>
                </a:solidFill>
                <a:latin typeface="Droid Serif"/>
                <a:cs typeface="Droid Serif"/>
              </a:defRPr>
            </a:lvl1pPr>
          </a:lstStyle>
          <a:p>
            <a:pPr lvl="0"/>
            <a:r>
              <a:rPr lang="en-US" dirty="0"/>
              <a:t>01.01.2015</a:t>
            </a:r>
          </a:p>
        </p:txBody>
      </p:sp>
      <p:sp>
        <p:nvSpPr>
          <p:cNvPr id="17" name="Rectangle 16"/>
          <p:cNvSpPr/>
          <p:nvPr userDrawn="1"/>
        </p:nvSpPr>
        <p:spPr>
          <a:xfrm>
            <a:off x="179512" y="188640"/>
            <a:ext cx="144016" cy="6480720"/>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noFill/>
              </a:ln>
            </a:endParaRPr>
          </a:p>
        </p:txBody>
      </p:sp>
      <p:sp>
        <p:nvSpPr>
          <p:cNvPr id="28" name="Rectangle 27"/>
          <p:cNvSpPr/>
          <p:nvPr userDrawn="1"/>
        </p:nvSpPr>
        <p:spPr>
          <a:xfrm>
            <a:off x="8820472" y="188640"/>
            <a:ext cx="144016" cy="6480720"/>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userDrawn="1"/>
        </p:nvSpPr>
        <p:spPr>
          <a:xfrm rot="5400000">
            <a:off x="4499992" y="-4131840"/>
            <a:ext cx="144016" cy="8784976"/>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userDrawn="1"/>
        </p:nvSpPr>
        <p:spPr>
          <a:xfrm rot="5400000">
            <a:off x="4499992" y="2204864"/>
            <a:ext cx="144016" cy="8784976"/>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descr="KA_Primær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7664" y="1412776"/>
            <a:ext cx="1412248" cy="1152128"/>
          </a:xfrm>
          <a:prstGeom prst="rect">
            <a:avLst/>
          </a:prstGeom>
        </p:spPr>
      </p:pic>
      <p:cxnSp>
        <p:nvCxnSpPr>
          <p:cNvPr id="11" name="Rett linje 10"/>
          <p:cNvCxnSpPr/>
          <p:nvPr userDrawn="1"/>
        </p:nvCxnSpPr>
        <p:spPr>
          <a:xfrm>
            <a:off x="1475656" y="3212976"/>
            <a:ext cx="6831136"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 name="Rett linje 11"/>
          <p:cNvCxnSpPr/>
          <p:nvPr userDrawn="1"/>
        </p:nvCxnSpPr>
        <p:spPr>
          <a:xfrm>
            <a:off x="1475656" y="3789040"/>
            <a:ext cx="6831136"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74287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3" name="Plassholder for innhold 2"/>
          <p:cNvSpPr>
            <a:spLocks noGrp="1"/>
          </p:cNvSpPr>
          <p:nvPr>
            <p:ph idx="1" hasCustomPrompt="1"/>
          </p:nvPr>
        </p:nvSpPr>
        <p:spPr>
          <a:xfrm>
            <a:off x="457200" y="1844824"/>
            <a:ext cx="8229600" cy="4281339"/>
          </a:xfrm>
        </p:spPr>
        <p:txBody>
          <a:bodyPr/>
          <a:lstStyle>
            <a:lvl1pPr marL="252000" indent="-252000">
              <a:buClr>
                <a:srgbClr val="D77969"/>
              </a:buClr>
              <a:buSzPct val="80000"/>
              <a:buFont typeface="Wingdings" panose="05000000000000000000" pitchFamily="2" charset="2"/>
              <a:buChar char=""/>
              <a:defRPr/>
            </a:lvl1pPr>
            <a:lvl2pPr marL="504000" indent="-252000">
              <a:buClr>
                <a:srgbClr val="D77969"/>
              </a:buClr>
              <a:defRPr/>
            </a:lvl2pPr>
            <a:lvl3pPr marL="756000" indent="-252000">
              <a:buClr>
                <a:srgbClr val="D77969"/>
              </a:buClr>
              <a:buSzPct val="70000"/>
              <a:buFont typeface="Wingdings" panose="05000000000000000000" pitchFamily="2" charset="2"/>
              <a:buChar char="u"/>
              <a:defRPr sz="1800"/>
            </a:lvl3pPr>
            <a:lvl4pPr marL="1008000" indent="-252000">
              <a:buClr>
                <a:srgbClr val="D77969"/>
              </a:buClr>
              <a:buSzPct val="70000"/>
              <a:buFont typeface="Wingdings" panose="05000000000000000000" pitchFamily="2" charset="2"/>
              <a:buChar char="u"/>
              <a:defRPr sz="1600"/>
            </a:lvl4pPr>
            <a:lvl5pPr marL="1260000" indent="-252000">
              <a:buClr>
                <a:srgbClr val="D77969"/>
              </a:buClr>
              <a:buSzPct val="70000"/>
              <a:buFont typeface="Wingdings" panose="05000000000000000000" pitchFamily="2" charset="2"/>
              <a:buChar char="u"/>
              <a:defRPr sz="1400">
                <a:solidFill>
                  <a:schemeClr val="tx1"/>
                </a:solidFill>
              </a:defRPr>
            </a:lvl5pPr>
            <a:lvl6pPr marL="2286000" indent="0">
              <a:buNone/>
              <a:defRPr/>
            </a:lvl6pPr>
          </a:lstStyle>
          <a:p>
            <a:pPr lvl="0"/>
            <a:r>
              <a:rPr lang="nb-NO" dirty="0"/>
              <a:t>Klikk for å skrive tekst</a:t>
            </a:r>
          </a:p>
          <a:p>
            <a:pPr lvl="1"/>
            <a:r>
              <a:rPr lang="nb-NO" dirty="0"/>
              <a:t>Andre</a:t>
            </a:r>
          </a:p>
          <a:p>
            <a:pPr lvl="2"/>
            <a:r>
              <a:rPr lang="nb-NO" dirty="0"/>
              <a:t>Tredje nivå</a:t>
            </a:r>
          </a:p>
          <a:p>
            <a:pPr lvl="3"/>
            <a:r>
              <a:rPr lang="nb-NO" dirty="0"/>
              <a:t>Fjerde nivå</a:t>
            </a:r>
          </a:p>
          <a:p>
            <a:pPr lvl="4"/>
            <a:r>
              <a:rPr lang="nb-NO" dirty="0"/>
              <a:t>Femte</a:t>
            </a:r>
          </a:p>
        </p:txBody>
      </p:sp>
      <p:pic>
        <p:nvPicPr>
          <p:cNvPr id="6" name="Picture 5" descr="KA_Primær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55976" y="6309320"/>
            <a:ext cx="447948" cy="365441"/>
          </a:xfrm>
          <a:prstGeom prst="rect">
            <a:avLst/>
          </a:prstGeom>
        </p:spPr>
      </p:pic>
      <p:sp>
        <p:nvSpPr>
          <p:cNvPr id="4" name="Title 3"/>
          <p:cNvSpPr>
            <a:spLocks noGrp="1"/>
          </p:cNvSpPr>
          <p:nvPr>
            <p:ph type="title" hasCustomPrompt="1"/>
          </p:nvPr>
        </p:nvSpPr>
        <p:spPr/>
        <p:txBody>
          <a:bodyPr/>
          <a:lstStyle/>
          <a:p>
            <a:r>
              <a:rPr lang="nb-NO" dirty="0"/>
              <a:t>Overskrift</a:t>
            </a:r>
            <a:endParaRPr lang="en-US" dirty="0"/>
          </a:p>
        </p:txBody>
      </p:sp>
      <p:sp>
        <p:nvSpPr>
          <p:cNvPr id="13" name="Slide Number Placeholder 12"/>
          <p:cNvSpPr>
            <a:spLocks noGrp="1"/>
          </p:cNvSpPr>
          <p:nvPr>
            <p:ph type="sldNum" sz="quarter" idx="10"/>
          </p:nvPr>
        </p:nvSpPr>
        <p:spPr/>
        <p:txBody>
          <a:bodyPr/>
          <a:lstStyle/>
          <a:p>
            <a:fld id="{FB92E757-9255-E449-9104-E0F4C0C68A98}" type="slidenum">
              <a:rPr lang="en-US" smtClean="0"/>
              <a:pPr/>
              <a:t>‹#›</a:t>
            </a:fld>
            <a:endParaRPr lang="en-US"/>
          </a:p>
        </p:txBody>
      </p:sp>
      <p:cxnSp>
        <p:nvCxnSpPr>
          <p:cNvPr id="5" name="Rett linje 4"/>
          <p:cNvCxnSpPr/>
          <p:nvPr userDrawn="1"/>
        </p:nvCxnSpPr>
        <p:spPr>
          <a:xfrm>
            <a:off x="439490" y="476672"/>
            <a:ext cx="828092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 name="Rett linje 9"/>
          <p:cNvCxnSpPr/>
          <p:nvPr userDrawn="1"/>
        </p:nvCxnSpPr>
        <p:spPr>
          <a:xfrm>
            <a:off x="439490" y="1412776"/>
            <a:ext cx="828092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18167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apittelside">
    <p:spTree>
      <p:nvGrpSpPr>
        <p:cNvPr id="1" name=""/>
        <p:cNvGrpSpPr/>
        <p:nvPr/>
      </p:nvGrpSpPr>
      <p:grpSpPr>
        <a:xfrm>
          <a:off x="0" y="0"/>
          <a:ext cx="0" cy="0"/>
          <a:chOff x="0" y="0"/>
          <a:chExt cx="0" cy="0"/>
        </a:xfrm>
      </p:grpSpPr>
      <p:pic>
        <p:nvPicPr>
          <p:cNvPr id="5" name="Picture 4" descr="KA.port.ai"/>
          <p:cNvPicPr>
            <a:picLocks noChangeAspect="1"/>
          </p:cNvPicPr>
          <p:nvPr userDrawn="1"/>
        </p:nvPicPr>
        <p:blipFill>
          <a:blip r:embed="rId2" cstate="print">
            <a:alphaModFix amt="50000"/>
            <a:extLst>
              <a:ext uri="{28A0092B-C50C-407E-A947-70E740481C1C}">
                <a14:useLocalDpi xmlns:a14="http://schemas.microsoft.com/office/drawing/2010/main" val="0"/>
              </a:ext>
            </a:extLst>
          </a:blip>
          <a:stretch>
            <a:fillRect/>
          </a:stretch>
        </p:blipFill>
        <p:spPr>
          <a:xfrm>
            <a:off x="6084168" y="3686171"/>
            <a:ext cx="2160240" cy="3703269"/>
          </a:xfrm>
          <a:prstGeom prst="rect">
            <a:avLst/>
          </a:prstGeom>
        </p:spPr>
      </p:pic>
      <p:sp>
        <p:nvSpPr>
          <p:cNvPr id="6" name="Text Placeholder 3"/>
          <p:cNvSpPr>
            <a:spLocks noGrp="1"/>
          </p:cNvSpPr>
          <p:nvPr>
            <p:ph type="body" sz="quarter" idx="11" hasCustomPrompt="1"/>
          </p:nvPr>
        </p:nvSpPr>
        <p:spPr>
          <a:xfrm>
            <a:off x="1475656" y="2852936"/>
            <a:ext cx="6840115" cy="576014"/>
          </a:xfrm>
        </p:spPr>
        <p:txBody>
          <a:bodyPr/>
          <a:lstStyle>
            <a:lvl1pPr marL="0" indent="0">
              <a:buNone/>
              <a:defRPr sz="2800" b="1" i="0" baseline="0">
                <a:solidFill>
                  <a:schemeClr val="tx1"/>
                </a:solidFill>
              </a:defRPr>
            </a:lvl1pPr>
          </a:lstStyle>
          <a:p>
            <a:pPr lvl="0"/>
            <a:r>
              <a:rPr lang="en-US" dirty="0" err="1"/>
              <a:t>Kapittelforside</a:t>
            </a:r>
            <a:r>
              <a:rPr lang="en-US" dirty="0"/>
              <a:t> (</a:t>
            </a:r>
            <a:r>
              <a:rPr lang="en-US" dirty="0" err="1"/>
              <a:t>overskrift</a:t>
            </a:r>
            <a:r>
              <a:rPr lang="en-US" dirty="0"/>
              <a:t>)</a:t>
            </a:r>
          </a:p>
        </p:txBody>
      </p:sp>
      <p:sp>
        <p:nvSpPr>
          <p:cNvPr id="8" name="Rectangle 7"/>
          <p:cNvSpPr/>
          <p:nvPr userDrawn="1"/>
        </p:nvSpPr>
        <p:spPr>
          <a:xfrm>
            <a:off x="179512" y="188640"/>
            <a:ext cx="144000" cy="6480720"/>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noFill/>
              </a:ln>
            </a:endParaRPr>
          </a:p>
        </p:txBody>
      </p:sp>
      <p:sp>
        <p:nvSpPr>
          <p:cNvPr id="9" name="Rectangle 8"/>
          <p:cNvSpPr/>
          <p:nvPr userDrawn="1"/>
        </p:nvSpPr>
        <p:spPr>
          <a:xfrm>
            <a:off x="8820472" y="188640"/>
            <a:ext cx="144000" cy="6480720"/>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userDrawn="1"/>
        </p:nvSpPr>
        <p:spPr>
          <a:xfrm rot="5400000">
            <a:off x="4500000" y="-4131848"/>
            <a:ext cx="144000" cy="8784976"/>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userDrawn="1"/>
        </p:nvSpPr>
        <p:spPr>
          <a:xfrm rot="5400000">
            <a:off x="4500000" y="2276871"/>
            <a:ext cx="144000" cy="8784976"/>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 name="Picture 13" descr="KA.strek.ai"/>
          <p:cNvPicPr>
            <a:picLocks noChangeAspect="1"/>
          </p:cNvPicPr>
          <p:nvPr userDrawn="1"/>
        </p:nvPicPr>
        <p:blipFill>
          <a:blip r:embed="rId2" cstate="print">
            <a:alphaModFix amt="47000"/>
            <a:extLst>
              <a:ext uri="{28A0092B-C50C-407E-A947-70E740481C1C}">
                <a14:useLocalDpi xmlns:a14="http://schemas.microsoft.com/office/drawing/2010/main" val="0"/>
              </a:ext>
            </a:extLst>
          </a:blip>
          <a:stretch>
            <a:fillRect/>
          </a:stretch>
        </p:blipFill>
        <p:spPr>
          <a:xfrm>
            <a:off x="899592" y="2492896"/>
            <a:ext cx="756084" cy="1296144"/>
          </a:xfrm>
          <a:prstGeom prst="rect">
            <a:avLst/>
          </a:prstGeom>
        </p:spPr>
      </p:pic>
      <p:pic>
        <p:nvPicPr>
          <p:cNvPr id="12" name="Picture 6" descr="KA_Primær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55976" y="6309320"/>
            <a:ext cx="447948" cy="365441"/>
          </a:xfrm>
          <a:prstGeom prst="rect">
            <a:avLst/>
          </a:prstGeom>
        </p:spPr>
      </p:pic>
    </p:spTree>
    <p:extLst>
      <p:ext uri="{BB962C8B-B14F-4D97-AF65-F5344CB8AC3E}">
        <p14:creationId xmlns:p14="http://schemas.microsoft.com/office/powerpoint/2010/main" val="14216796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 innholdsdeler">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p>
            <a:r>
              <a:rPr lang="nb-NO" dirty="0"/>
              <a:t>Overskrift</a:t>
            </a:r>
          </a:p>
        </p:txBody>
      </p:sp>
      <p:pic>
        <p:nvPicPr>
          <p:cNvPr id="7" name="Picture 6" descr="KA_Primær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55976" y="6309320"/>
            <a:ext cx="447948" cy="365441"/>
          </a:xfrm>
          <a:prstGeom prst="rect">
            <a:avLst/>
          </a:prstGeom>
        </p:spPr>
      </p:pic>
      <p:sp>
        <p:nvSpPr>
          <p:cNvPr id="5" name="Slide Number Placeholder 4"/>
          <p:cNvSpPr>
            <a:spLocks noGrp="1"/>
          </p:cNvSpPr>
          <p:nvPr>
            <p:ph type="sldNum" sz="quarter" idx="11"/>
          </p:nvPr>
        </p:nvSpPr>
        <p:spPr/>
        <p:txBody>
          <a:bodyPr/>
          <a:lstStyle/>
          <a:p>
            <a:fld id="{FB92E757-9255-E449-9104-E0F4C0C68A98}" type="slidenum">
              <a:rPr lang="en-US" smtClean="0"/>
              <a:pPr/>
              <a:t>‹#›</a:t>
            </a:fld>
            <a:endParaRPr lang="en-US"/>
          </a:p>
        </p:txBody>
      </p:sp>
      <p:sp>
        <p:nvSpPr>
          <p:cNvPr id="12" name="Plassholder for innhold 5"/>
          <p:cNvSpPr>
            <a:spLocks noGrp="1"/>
          </p:cNvSpPr>
          <p:nvPr>
            <p:ph sz="quarter" idx="13"/>
          </p:nvPr>
        </p:nvSpPr>
        <p:spPr>
          <a:xfrm>
            <a:off x="466974" y="1700808"/>
            <a:ext cx="4033018" cy="431958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13" name="Plassholder for innhold 5"/>
          <p:cNvSpPr>
            <a:spLocks noGrp="1"/>
          </p:cNvSpPr>
          <p:nvPr>
            <p:ph sz="quarter" idx="14"/>
          </p:nvPr>
        </p:nvSpPr>
        <p:spPr>
          <a:xfrm>
            <a:off x="4644008" y="1700808"/>
            <a:ext cx="4044652" cy="431958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cxnSp>
        <p:nvCxnSpPr>
          <p:cNvPr id="8" name="Rett linje 7"/>
          <p:cNvCxnSpPr/>
          <p:nvPr userDrawn="1"/>
        </p:nvCxnSpPr>
        <p:spPr>
          <a:xfrm>
            <a:off x="439490" y="476672"/>
            <a:ext cx="828092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 name="Rett linje 8"/>
          <p:cNvCxnSpPr/>
          <p:nvPr userDrawn="1"/>
        </p:nvCxnSpPr>
        <p:spPr>
          <a:xfrm>
            <a:off x="439490" y="1412776"/>
            <a:ext cx="828092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3311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lvl1pPr>
          </a:lstStyle>
          <a:p>
            <a:r>
              <a:rPr lang="nb-NO" dirty="0"/>
              <a:t>Overskrift</a:t>
            </a:r>
          </a:p>
        </p:txBody>
      </p:sp>
      <p:sp>
        <p:nvSpPr>
          <p:cNvPr id="3" name="Plassholder for tekst 2"/>
          <p:cNvSpPr>
            <a:spLocks noGrp="1"/>
          </p:cNvSpPr>
          <p:nvPr>
            <p:ph type="body" idx="1" hasCustomPrompt="1"/>
          </p:nvPr>
        </p:nvSpPr>
        <p:spPr>
          <a:xfrm>
            <a:off x="457200" y="1700807"/>
            <a:ext cx="4040188" cy="576065"/>
          </a:xfrm>
        </p:spPr>
        <p:txBody>
          <a:bodyPr anchor="b">
            <a:noAutofit/>
          </a:bodyPr>
          <a:lstStyle>
            <a:lvl1pPr marL="0" indent="0">
              <a:buNone/>
              <a:defRPr sz="2400" b="1" i="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a:t>Klikk for å skrive tekst</a:t>
            </a:r>
          </a:p>
        </p:txBody>
      </p:sp>
      <p:pic>
        <p:nvPicPr>
          <p:cNvPr id="9" name="Picture 8" descr="KA_Primær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55976" y="6309320"/>
            <a:ext cx="447948" cy="365441"/>
          </a:xfrm>
          <a:prstGeom prst="rect">
            <a:avLst/>
          </a:prstGeom>
        </p:spPr>
      </p:pic>
      <p:sp>
        <p:nvSpPr>
          <p:cNvPr id="10" name="Plassholder for innhold 2"/>
          <p:cNvSpPr>
            <a:spLocks noGrp="1"/>
          </p:cNvSpPr>
          <p:nvPr>
            <p:ph sz="half" idx="10" hasCustomPrompt="1"/>
          </p:nvPr>
        </p:nvSpPr>
        <p:spPr>
          <a:xfrm>
            <a:off x="457200" y="2492896"/>
            <a:ext cx="4038600" cy="3633267"/>
          </a:xfrm>
        </p:spPr>
        <p:txBody>
          <a:bodyPr rIns="216000">
            <a:normAutofit/>
          </a:bodyPr>
          <a:lstStyle>
            <a:lvl1pPr marL="252000" indent="-252000">
              <a:buClr>
                <a:srgbClr val="D77969"/>
              </a:buClr>
              <a:buSzPct val="70000"/>
              <a:buFont typeface="Wingdings" charset="2"/>
              <a:buChar char="u"/>
              <a:defRPr lang="nb-NO" sz="1800" smtClean="0">
                <a:effectLst/>
              </a:defRPr>
            </a:lvl1pPr>
            <a:lvl2pPr marL="742950" indent="-285750">
              <a:buClr>
                <a:srgbClr val="86CAC0"/>
              </a:buClr>
              <a:buSzPct val="70000"/>
              <a:buFont typeface="Wingdings" charset="2"/>
              <a:buChar char="u"/>
              <a:defRPr sz="1400">
                <a:solidFill>
                  <a:schemeClr val="tx1">
                    <a:lumMod val="75000"/>
                    <a:lumOff val="25000"/>
                  </a:schemeClr>
                </a:solidFill>
              </a:defRPr>
            </a:lvl2pPr>
            <a:lvl3pPr marL="1143000" indent="-228600">
              <a:buClr>
                <a:srgbClr val="86CAC0"/>
              </a:buClr>
              <a:buSzPct val="70000"/>
              <a:buFont typeface="Wingdings" charset="2"/>
              <a:buChar char="u"/>
              <a:defRPr sz="1400">
                <a:solidFill>
                  <a:schemeClr val="tx1">
                    <a:lumMod val="75000"/>
                    <a:lumOff val="25000"/>
                  </a:schemeClr>
                </a:solidFill>
              </a:defRPr>
            </a:lvl3pPr>
            <a:lvl4pPr marL="1600200" indent="-228600">
              <a:buClr>
                <a:srgbClr val="86CAC0"/>
              </a:buClr>
              <a:buSzPct val="70000"/>
              <a:buFont typeface="Wingdings" charset="2"/>
              <a:buChar char="u"/>
              <a:defRPr sz="1400">
                <a:solidFill>
                  <a:schemeClr val="tx1">
                    <a:lumMod val="75000"/>
                    <a:lumOff val="25000"/>
                  </a:schemeClr>
                </a:solidFill>
              </a:defRPr>
            </a:lvl4pPr>
            <a:lvl5pPr marL="2057400" indent="-228600">
              <a:buClr>
                <a:srgbClr val="86CAC0"/>
              </a:buClr>
              <a:buSzPct val="70000"/>
              <a:buFont typeface="Wingdings" charset="2"/>
              <a:buChar char="u"/>
              <a:defRPr sz="1400">
                <a:solidFill>
                  <a:schemeClr val="tx1">
                    <a:lumMod val="75000"/>
                    <a:lumOff val="25000"/>
                  </a:schemeClr>
                </a:solidFill>
              </a:defRPr>
            </a:lvl5pPr>
            <a:lvl6pPr>
              <a:defRPr sz="1800"/>
            </a:lvl6pPr>
            <a:lvl7pPr>
              <a:defRPr sz="1800"/>
            </a:lvl7pPr>
            <a:lvl8pPr>
              <a:defRPr sz="1800"/>
            </a:lvl8pPr>
            <a:lvl9pPr>
              <a:defRPr sz="1800"/>
            </a:lvl9pPr>
          </a:lstStyle>
          <a:p>
            <a:pPr lvl="0"/>
            <a:r>
              <a:rPr lang="nb-NO" dirty="0"/>
              <a:t>Klikk for å legge til tekst</a:t>
            </a:r>
          </a:p>
        </p:txBody>
      </p:sp>
      <p:sp>
        <p:nvSpPr>
          <p:cNvPr id="11" name="Plassholder for tekst 2"/>
          <p:cNvSpPr>
            <a:spLocks noGrp="1"/>
          </p:cNvSpPr>
          <p:nvPr>
            <p:ph type="body" idx="11" hasCustomPrompt="1"/>
          </p:nvPr>
        </p:nvSpPr>
        <p:spPr>
          <a:xfrm>
            <a:off x="4644008" y="1700807"/>
            <a:ext cx="4040188" cy="576065"/>
          </a:xfrm>
        </p:spPr>
        <p:txBody>
          <a:bodyPr anchor="b">
            <a:noAutofit/>
          </a:bodyPr>
          <a:lstStyle>
            <a:lvl1pPr marL="0" indent="0">
              <a:buNone/>
              <a:defRPr sz="2400" b="1" i="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a:t>Klikk for å skrive tekst</a:t>
            </a:r>
          </a:p>
        </p:txBody>
      </p:sp>
      <p:sp>
        <p:nvSpPr>
          <p:cNvPr id="12" name="Plassholder for innhold 2"/>
          <p:cNvSpPr>
            <a:spLocks noGrp="1"/>
          </p:cNvSpPr>
          <p:nvPr>
            <p:ph sz="half" idx="12" hasCustomPrompt="1"/>
          </p:nvPr>
        </p:nvSpPr>
        <p:spPr>
          <a:xfrm>
            <a:off x="4644008" y="2492896"/>
            <a:ext cx="4038600" cy="3633267"/>
          </a:xfrm>
        </p:spPr>
        <p:txBody>
          <a:bodyPr>
            <a:normAutofit/>
          </a:bodyPr>
          <a:lstStyle>
            <a:lvl1pPr marL="252000" indent="-252000">
              <a:buClr>
                <a:srgbClr val="D77969"/>
              </a:buClr>
              <a:buSzPct val="70000"/>
              <a:buFont typeface="Wingdings" charset="2"/>
              <a:buChar char="u"/>
              <a:defRPr sz="1800">
                <a:solidFill>
                  <a:schemeClr val="tx1">
                    <a:lumMod val="75000"/>
                    <a:lumOff val="25000"/>
                  </a:schemeClr>
                </a:solidFill>
              </a:defRPr>
            </a:lvl1pPr>
            <a:lvl2pPr marL="742950" indent="-285750">
              <a:buClr>
                <a:srgbClr val="86CAC0"/>
              </a:buClr>
              <a:buSzPct val="70000"/>
              <a:buFont typeface="Wingdings" charset="2"/>
              <a:buChar char="u"/>
              <a:defRPr sz="1400">
                <a:solidFill>
                  <a:schemeClr val="tx1">
                    <a:lumMod val="75000"/>
                    <a:lumOff val="25000"/>
                  </a:schemeClr>
                </a:solidFill>
              </a:defRPr>
            </a:lvl2pPr>
            <a:lvl3pPr marL="1143000" indent="-228600">
              <a:buClr>
                <a:srgbClr val="86CAC0"/>
              </a:buClr>
              <a:buSzPct val="70000"/>
              <a:buFont typeface="Wingdings" charset="2"/>
              <a:buChar char="u"/>
              <a:defRPr sz="1400">
                <a:solidFill>
                  <a:schemeClr val="tx1">
                    <a:lumMod val="75000"/>
                    <a:lumOff val="25000"/>
                  </a:schemeClr>
                </a:solidFill>
              </a:defRPr>
            </a:lvl3pPr>
            <a:lvl4pPr marL="1600200" indent="-228600">
              <a:buClr>
                <a:srgbClr val="86CAC0"/>
              </a:buClr>
              <a:buSzPct val="70000"/>
              <a:buFont typeface="Wingdings" charset="2"/>
              <a:buChar char="u"/>
              <a:defRPr sz="1400">
                <a:solidFill>
                  <a:schemeClr val="tx1">
                    <a:lumMod val="75000"/>
                    <a:lumOff val="25000"/>
                  </a:schemeClr>
                </a:solidFill>
              </a:defRPr>
            </a:lvl4pPr>
            <a:lvl5pPr marL="2057400" indent="-228600">
              <a:buClr>
                <a:srgbClr val="86CAC0"/>
              </a:buClr>
              <a:buSzPct val="70000"/>
              <a:buFont typeface="Wingdings" charset="2"/>
              <a:buChar char="u"/>
              <a:defRPr sz="1400">
                <a:solidFill>
                  <a:schemeClr val="tx1">
                    <a:lumMod val="75000"/>
                    <a:lumOff val="25000"/>
                  </a:schemeClr>
                </a:solidFill>
              </a:defRPr>
            </a:lvl5pPr>
            <a:lvl6pPr>
              <a:defRPr sz="1800"/>
            </a:lvl6pPr>
            <a:lvl7pPr>
              <a:defRPr sz="1800"/>
            </a:lvl7pPr>
            <a:lvl8pPr>
              <a:defRPr sz="1800"/>
            </a:lvl8pPr>
            <a:lvl9pPr>
              <a:defRPr sz="1800"/>
            </a:lvl9pPr>
          </a:lstStyle>
          <a:p>
            <a:pPr lvl="0"/>
            <a:r>
              <a:rPr lang="nb-NO" dirty="0"/>
              <a:t>Klikk for å legge </a:t>
            </a:r>
            <a:r>
              <a:rPr lang="nb-NO"/>
              <a:t>til tekst</a:t>
            </a:r>
            <a:endParaRPr lang="nb-NO" dirty="0"/>
          </a:p>
        </p:txBody>
      </p:sp>
      <p:sp>
        <p:nvSpPr>
          <p:cNvPr id="7" name="Slide Number Placeholder 6"/>
          <p:cNvSpPr>
            <a:spLocks noGrp="1"/>
          </p:cNvSpPr>
          <p:nvPr>
            <p:ph type="sldNum" sz="quarter" idx="13"/>
          </p:nvPr>
        </p:nvSpPr>
        <p:spPr/>
        <p:txBody>
          <a:bodyPr/>
          <a:lstStyle/>
          <a:p>
            <a:fld id="{FB92E757-9255-E449-9104-E0F4C0C68A98}" type="slidenum">
              <a:rPr lang="en-US" smtClean="0"/>
              <a:pPr/>
              <a:t>‹#›</a:t>
            </a:fld>
            <a:endParaRPr lang="en-US"/>
          </a:p>
        </p:txBody>
      </p:sp>
      <p:cxnSp>
        <p:nvCxnSpPr>
          <p:cNvPr id="14" name="Rett linje 13"/>
          <p:cNvCxnSpPr/>
          <p:nvPr userDrawn="1"/>
        </p:nvCxnSpPr>
        <p:spPr>
          <a:xfrm>
            <a:off x="439490" y="476672"/>
            <a:ext cx="828092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Rett linje 14"/>
          <p:cNvCxnSpPr/>
          <p:nvPr userDrawn="1"/>
        </p:nvCxnSpPr>
        <p:spPr>
          <a:xfrm>
            <a:off x="439490" y="1412776"/>
            <a:ext cx="828092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51170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pic>
        <p:nvPicPr>
          <p:cNvPr id="5" name="Picture 4" descr="KA_Primær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55976" y="6309320"/>
            <a:ext cx="447948" cy="365441"/>
          </a:xfrm>
          <a:prstGeom prst="rect">
            <a:avLst/>
          </a:prstGeom>
        </p:spPr>
      </p:pic>
      <p:sp>
        <p:nvSpPr>
          <p:cNvPr id="3" name="Slide Number Placeholder 2"/>
          <p:cNvSpPr>
            <a:spLocks noGrp="1"/>
          </p:cNvSpPr>
          <p:nvPr>
            <p:ph type="sldNum" sz="quarter" idx="10"/>
          </p:nvPr>
        </p:nvSpPr>
        <p:spPr/>
        <p:txBody>
          <a:bodyPr/>
          <a:lstStyle/>
          <a:p>
            <a:fld id="{FB92E757-9255-E449-9104-E0F4C0C68A98}" type="slidenum">
              <a:rPr lang="en-US" smtClean="0"/>
              <a:pPr/>
              <a:t>‹#›</a:t>
            </a:fld>
            <a:endParaRPr lang="en-US"/>
          </a:p>
        </p:txBody>
      </p:sp>
      <p:sp>
        <p:nvSpPr>
          <p:cNvPr id="9" name="Title 3"/>
          <p:cNvSpPr>
            <a:spLocks noGrp="1"/>
          </p:cNvSpPr>
          <p:nvPr>
            <p:ph type="title" hasCustomPrompt="1"/>
          </p:nvPr>
        </p:nvSpPr>
        <p:spPr>
          <a:xfrm>
            <a:off x="457200" y="476672"/>
            <a:ext cx="8229600" cy="940966"/>
          </a:xfrm>
        </p:spPr>
        <p:txBody>
          <a:bodyPr/>
          <a:lstStyle/>
          <a:p>
            <a:r>
              <a:rPr lang="nb-NO" dirty="0"/>
              <a:t>Overskrift</a:t>
            </a:r>
            <a:endParaRPr lang="en-US" dirty="0"/>
          </a:p>
        </p:txBody>
      </p:sp>
      <p:cxnSp>
        <p:nvCxnSpPr>
          <p:cNvPr id="10" name="Rett linje 9"/>
          <p:cNvCxnSpPr/>
          <p:nvPr userDrawn="1"/>
        </p:nvCxnSpPr>
        <p:spPr>
          <a:xfrm>
            <a:off x="439490" y="476672"/>
            <a:ext cx="828092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Rett linje 10"/>
          <p:cNvCxnSpPr/>
          <p:nvPr userDrawn="1"/>
        </p:nvCxnSpPr>
        <p:spPr>
          <a:xfrm>
            <a:off x="439490" y="1412776"/>
            <a:ext cx="828092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45470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pic>
        <p:nvPicPr>
          <p:cNvPr id="4" name="Picture 3" descr="KA_Primær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55976" y="6309320"/>
            <a:ext cx="447948" cy="365441"/>
          </a:xfrm>
          <a:prstGeom prst="rect">
            <a:avLst/>
          </a:prstGeom>
        </p:spPr>
      </p:pic>
      <p:sp>
        <p:nvSpPr>
          <p:cNvPr id="2" name="Slide Number Placeholder 1"/>
          <p:cNvSpPr>
            <a:spLocks noGrp="1"/>
          </p:cNvSpPr>
          <p:nvPr>
            <p:ph type="sldNum" sz="quarter" idx="10"/>
          </p:nvPr>
        </p:nvSpPr>
        <p:spPr/>
        <p:txBody>
          <a:bodyPr/>
          <a:lstStyle/>
          <a:p>
            <a:fld id="{FB92E757-9255-E449-9104-E0F4C0C68A98}" type="slidenum">
              <a:rPr lang="en-US" smtClean="0"/>
              <a:pPr/>
              <a:t>‹#›</a:t>
            </a:fld>
            <a:endParaRPr lang="en-US"/>
          </a:p>
        </p:txBody>
      </p:sp>
    </p:spTree>
    <p:extLst>
      <p:ext uri="{BB962C8B-B14F-4D97-AF65-F5344CB8AC3E}">
        <p14:creationId xmlns:p14="http://schemas.microsoft.com/office/powerpoint/2010/main" val="2911363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Forside">
    <p:spTree>
      <p:nvGrpSpPr>
        <p:cNvPr id="1" name=""/>
        <p:cNvGrpSpPr/>
        <p:nvPr/>
      </p:nvGrpSpPr>
      <p:grpSpPr>
        <a:xfrm>
          <a:off x="0" y="0"/>
          <a:ext cx="0" cy="0"/>
          <a:chOff x="0" y="0"/>
          <a:chExt cx="0" cy="0"/>
        </a:xfrm>
      </p:grpSpPr>
      <p:pic>
        <p:nvPicPr>
          <p:cNvPr id="19" name="Picture 18" descr="KA.port.ai"/>
          <p:cNvPicPr>
            <a:picLocks noChangeAspect="1"/>
          </p:cNvPicPr>
          <p:nvPr userDrawn="1"/>
        </p:nvPicPr>
        <p:blipFill>
          <a:blip r:embed="rId2" cstate="print">
            <a:alphaModFix amt="50000"/>
            <a:extLst>
              <a:ext uri="{28A0092B-C50C-407E-A947-70E740481C1C}">
                <a14:useLocalDpi xmlns:a14="http://schemas.microsoft.com/office/drawing/2010/main" val="0"/>
              </a:ext>
            </a:extLst>
          </a:blip>
          <a:stretch>
            <a:fillRect/>
          </a:stretch>
        </p:blipFill>
        <p:spPr>
          <a:xfrm>
            <a:off x="6516216" y="4221088"/>
            <a:ext cx="1790576" cy="3069559"/>
          </a:xfrm>
          <a:prstGeom prst="rect">
            <a:avLst/>
          </a:prstGeom>
        </p:spPr>
      </p:pic>
      <p:sp>
        <p:nvSpPr>
          <p:cNvPr id="4" name="Text Placeholder 3"/>
          <p:cNvSpPr>
            <a:spLocks noGrp="1"/>
          </p:cNvSpPr>
          <p:nvPr>
            <p:ph type="body" sz="quarter" idx="11" hasCustomPrompt="1"/>
          </p:nvPr>
        </p:nvSpPr>
        <p:spPr>
          <a:xfrm>
            <a:off x="1475656" y="3213026"/>
            <a:ext cx="6840115" cy="576014"/>
          </a:xfrm>
        </p:spPr>
        <p:txBody>
          <a:bodyPr>
            <a:noAutofit/>
          </a:bodyPr>
          <a:lstStyle>
            <a:lvl1pPr marL="0" indent="0">
              <a:buNone/>
              <a:defRPr sz="3200" b="1" i="0" baseline="0">
                <a:solidFill>
                  <a:schemeClr val="tx1"/>
                </a:solidFill>
              </a:defRPr>
            </a:lvl1pPr>
          </a:lstStyle>
          <a:p>
            <a:pPr lvl="0"/>
            <a:r>
              <a:rPr lang="en-US" dirty="0" err="1"/>
              <a:t>Forside</a:t>
            </a:r>
            <a:r>
              <a:rPr lang="en-US" dirty="0"/>
              <a:t> (</a:t>
            </a:r>
            <a:r>
              <a:rPr lang="en-US" dirty="0" err="1"/>
              <a:t>Overskrift</a:t>
            </a:r>
            <a:r>
              <a:rPr lang="en-US" dirty="0"/>
              <a:t>)</a:t>
            </a:r>
          </a:p>
        </p:txBody>
      </p:sp>
      <p:sp>
        <p:nvSpPr>
          <p:cNvPr id="27" name="Text Placeholder 3"/>
          <p:cNvSpPr>
            <a:spLocks noGrp="1"/>
          </p:cNvSpPr>
          <p:nvPr>
            <p:ph type="body" sz="quarter" idx="12" hasCustomPrompt="1"/>
          </p:nvPr>
        </p:nvSpPr>
        <p:spPr>
          <a:xfrm>
            <a:off x="1475656" y="3861098"/>
            <a:ext cx="6840115" cy="576014"/>
          </a:xfrm>
        </p:spPr>
        <p:txBody>
          <a:bodyPr>
            <a:normAutofit/>
          </a:bodyPr>
          <a:lstStyle>
            <a:lvl1pPr marL="0" indent="0">
              <a:buNone/>
              <a:defRPr sz="2000" b="0" i="1" baseline="0">
                <a:solidFill>
                  <a:schemeClr val="tx1"/>
                </a:solidFill>
                <a:latin typeface="Droid Serif"/>
                <a:cs typeface="Droid Serif"/>
              </a:defRPr>
            </a:lvl1pPr>
          </a:lstStyle>
          <a:p>
            <a:pPr lvl="0"/>
            <a:r>
              <a:rPr lang="en-US" dirty="0"/>
              <a:t>01.01.2015</a:t>
            </a:r>
          </a:p>
        </p:txBody>
      </p:sp>
      <p:sp>
        <p:nvSpPr>
          <p:cNvPr id="17" name="Rectangle 16"/>
          <p:cNvSpPr/>
          <p:nvPr userDrawn="1"/>
        </p:nvSpPr>
        <p:spPr>
          <a:xfrm>
            <a:off x="179512" y="188640"/>
            <a:ext cx="144016" cy="6480720"/>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noFill/>
              </a:ln>
            </a:endParaRPr>
          </a:p>
        </p:txBody>
      </p:sp>
      <p:sp>
        <p:nvSpPr>
          <p:cNvPr id="28" name="Rectangle 27"/>
          <p:cNvSpPr/>
          <p:nvPr userDrawn="1"/>
        </p:nvSpPr>
        <p:spPr>
          <a:xfrm>
            <a:off x="8820472" y="188640"/>
            <a:ext cx="144016" cy="6480720"/>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userDrawn="1"/>
        </p:nvSpPr>
        <p:spPr>
          <a:xfrm rot="5400000">
            <a:off x="4499992" y="-4131840"/>
            <a:ext cx="144016" cy="8784976"/>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userDrawn="1"/>
        </p:nvSpPr>
        <p:spPr>
          <a:xfrm rot="5400000">
            <a:off x="4499992" y="2204864"/>
            <a:ext cx="144016" cy="8784976"/>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descr="KA_Primær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7664" y="1412776"/>
            <a:ext cx="1412248" cy="1152128"/>
          </a:xfrm>
          <a:prstGeom prst="rect">
            <a:avLst/>
          </a:prstGeom>
        </p:spPr>
      </p:pic>
      <p:cxnSp>
        <p:nvCxnSpPr>
          <p:cNvPr id="11" name="Rett linje 10"/>
          <p:cNvCxnSpPr/>
          <p:nvPr userDrawn="1"/>
        </p:nvCxnSpPr>
        <p:spPr>
          <a:xfrm>
            <a:off x="1475656" y="3212976"/>
            <a:ext cx="6831136"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 name="Rett linje 11"/>
          <p:cNvCxnSpPr/>
          <p:nvPr userDrawn="1"/>
        </p:nvCxnSpPr>
        <p:spPr>
          <a:xfrm>
            <a:off x="1475656" y="3789040"/>
            <a:ext cx="6831136"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67139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792288" y="4800600"/>
            <a:ext cx="5486400" cy="566738"/>
          </a:xfrm>
        </p:spPr>
        <p:txBody>
          <a:bodyPr anchor="b">
            <a:normAutofit/>
          </a:bodyPr>
          <a:lstStyle>
            <a:lvl1pPr algn="l">
              <a:defRPr sz="2400" b="1" i="0"/>
            </a:lvl1pPr>
          </a:lstStyle>
          <a:p>
            <a:pPr lvl="0"/>
            <a:r>
              <a:rPr lang="nb-NO" dirty="0"/>
              <a:t>Klikk for å skrive tekst</a:t>
            </a:r>
          </a:p>
        </p:txBody>
      </p:sp>
      <p:sp>
        <p:nvSpPr>
          <p:cNvPr id="3" name="Plassholder for bilde 2"/>
          <p:cNvSpPr>
            <a:spLocks noGrp="1"/>
          </p:cNvSpPr>
          <p:nvPr>
            <p:ph type="pic" idx="1"/>
          </p:nvPr>
        </p:nvSpPr>
        <p:spPr>
          <a:xfrm>
            <a:off x="1792288" y="612775"/>
            <a:ext cx="5486400" cy="4114800"/>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endParaRPr lang="nb-NO" dirty="0"/>
          </a:p>
        </p:txBody>
      </p:sp>
      <p:sp>
        <p:nvSpPr>
          <p:cNvPr id="4" name="Plassholder for tekst 3"/>
          <p:cNvSpPr>
            <a:spLocks noGrp="1"/>
          </p:cNvSpPr>
          <p:nvPr>
            <p:ph type="body" sz="half" idx="2" hasCustomPrompt="1"/>
          </p:nvPr>
        </p:nvSpPr>
        <p:spPr>
          <a:xfrm>
            <a:off x="1792288" y="5367338"/>
            <a:ext cx="5486400" cy="804862"/>
          </a:xfrm>
        </p:spPr>
        <p:txBody>
          <a:bodyPr>
            <a:normAutofit/>
          </a:bodyPr>
          <a:lstStyle>
            <a:lvl1pPr marL="0" indent="0">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dirty="0"/>
              <a:t>Klikk for å skrive tekst</a:t>
            </a:r>
          </a:p>
        </p:txBody>
      </p:sp>
      <p:pic>
        <p:nvPicPr>
          <p:cNvPr id="7" name="Picture 6" descr="KA_Primær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55976" y="6309320"/>
            <a:ext cx="447948" cy="365441"/>
          </a:xfrm>
          <a:prstGeom prst="rect">
            <a:avLst/>
          </a:prstGeom>
        </p:spPr>
      </p:pic>
      <p:sp>
        <p:nvSpPr>
          <p:cNvPr id="5" name="Slide Number Placeholder 4"/>
          <p:cNvSpPr>
            <a:spLocks noGrp="1"/>
          </p:cNvSpPr>
          <p:nvPr>
            <p:ph type="sldNum" sz="quarter" idx="10"/>
          </p:nvPr>
        </p:nvSpPr>
        <p:spPr/>
        <p:txBody>
          <a:bodyPr/>
          <a:lstStyle/>
          <a:p>
            <a:fld id="{FB92E757-9255-E449-9104-E0F4C0C68A98}" type="slidenum">
              <a:rPr lang="en-US" smtClean="0"/>
              <a:pPr/>
              <a:t>‹#›</a:t>
            </a:fld>
            <a:endParaRPr lang="en-US"/>
          </a:p>
        </p:txBody>
      </p:sp>
    </p:spTree>
    <p:extLst>
      <p:ext uri="{BB962C8B-B14F-4D97-AF65-F5344CB8AC3E}">
        <p14:creationId xmlns:p14="http://schemas.microsoft.com/office/powerpoint/2010/main" val="40604332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Avsluttende side">
    <p:spTree>
      <p:nvGrpSpPr>
        <p:cNvPr id="1" name=""/>
        <p:cNvGrpSpPr/>
        <p:nvPr/>
      </p:nvGrpSpPr>
      <p:grpSpPr>
        <a:xfrm>
          <a:off x="0" y="0"/>
          <a:ext cx="0" cy="0"/>
          <a:chOff x="0" y="0"/>
          <a:chExt cx="0" cy="0"/>
        </a:xfrm>
      </p:grpSpPr>
      <p:sp>
        <p:nvSpPr>
          <p:cNvPr id="17" name="Title 16"/>
          <p:cNvSpPr>
            <a:spLocks noGrp="1"/>
          </p:cNvSpPr>
          <p:nvPr>
            <p:ph type="title" hasCustomPrompt="1"/>
          </p:nvPr>
        </p:nvSpPr>
        <p:spPr>
          <a:xfrm>
            <a:off x="457200" y="2780928"/>
            <a:ext cx="8229600" cy="940966"/>
          </a:xfrm>
        </p:spPr>
        <p:txBody>
          <a:bodyPr>
            <a:normAutofit/>
          </a:bodyPr>
          <a:lstStyle>
            <a:lvl1pPr>
              <a:defRPr sz="3200"/>
            </a:lvl1pPr>
          </a:lstStyle>
          <a:p>
            <a:r>
              <a:rPr lang="nb-NO" dirty="0"/>
              <a:t>Takk for oppmerksomheten!</a:t>
            </a:r>
            <a:endParaRPr lang="en-US" dirty="0"/>
          </a:p>
        </p:txBody>
      </p:sp>
      <p:pic>
        <p:nvPicPr>
          <p:cNvPr id="22" name="Picture 4" descr="KA.port.ai"/>
          <p:cNvPicPr>
            <a:picLocks noChangeAspect="1"/>
          </p:cNvPicPr>
          <p:nvPr userDrawn="1"/>
        </p:nvPicPr>
        <p:blipFill>
          <a:blip r:embed="rId2" cstate="print">
            <a:alphaModFix amt="50000"/>
            <a:extLst>
              <a:ext uri="{28A0092B-C50C-407E-A947-70E740481C1C}">
                <a14:useLocalDpi xmlns:a14="http://schemas.microsoft.com/office/drawing/2010/main" val="0"/>
              </a:ext>
            </a:extLst>
          </a:blip>
          <a:stretch>
            <a:fillRect/>
          </a:stretch>
        </p:blipFill>
        <p:spPr>
          <a:xfrm>
            <a:off x="6084168" y="3686171"/>
            <a:ext cx="2160240" cy="3703269"/>
          </a:xfrm>
          <a:prstGeom prst="rect">
            <a:avLst/>
          </a:prstGeom>
        </p:spPr>
      </p:pic>
      <p:sp>
        <p:nvSpPr>
          <p:cNvPr id="23" name="Rectangle 7"/>
          <p:cNvSpPr/>
          <p:nvPr userDrawn="1"/>
        </p:nvSpPr>
        <p:spPr>
          <a:xfrm>
            <a:off x="179512" y="188640"/>
            <a:ext cx="144000" cy="6480720"/>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noFill/>
              </a:ln>
            </a:endParaRPr>
          </a:p>
        </p:txBody>
      </p:sp>
      <p:sp>
        <p:nvSpPr>
          <p:cNvPr id="24" name="Rectangle 8"/>
          <p:cNvSpPr/>
          <p:nvPr userDrawn="1"/>
        </p:nvSpPr>
        <p:spPr>
          <a:xfrm>
            <a:off x="8820472" y="188640"/>
            <a:ext cx="144000" cy="6480720"/>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9"/>
          <p:cNvSpPr/>
          <p:nvPr userDrawn="1"/>
        </p:nvSpPr>
        <p:spPr>
          <a:xfrm rot="5400000">
            <a:off x="4500000" y="-4131848"/>
            <a:ext cx="144000" cy="8784976"/>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10"/>
          <p:cNvSpPr/>
          <p:nvPr userDrawn="1"/>
        </p:nvSpPr>
        <p:spPr>
          <a:xfrm rot="5400000">
            <a:off x="4500000" y="2276871"/>
            <a:ext cx="144000" cy="8784976"/>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8" name="Picture 6" descr="KA_Primær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55976" y="6309320"/>
            <a:ext cx="447948" cy="365441"/>
          </a:xfrm>
          <a:prstGeom prst="rect">
            <a:avLst/>
          </a:prstGeom>
        </p:spPr>
      </p:pic>
    </p:spTree>
    <p:extLst>
      <p:ext uri="{BB962C8B-B14F-4D97-AF65-F5344CB8AC3E}">
        <p14:creationId xmlns:p14="http://schemas.microsoft.com/office/powerpoint/2010/main" val="10789974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Avsluttende side">
    <p:spTree>
      <p:nvGrpSpPr>
        <p:cNvPr id="1" name=""/>
        <p:cNvGrpSpPr/>
        <p:nvPr/>
      </p:nvGrpSpPr>
      <p:grpSpPr>
        <a:xfrm>
          <a:off x="0" y="0"/>
          <a:ext cx="0" cy="0"/>
          <a:chOff x="0" y="0"/>
          <a:chExt cx="0" cy="0"/>
        </a:xfrm>
      </p:grpSpPr>
      <p:sp>
        <p:nvSpPr>
          <p:cNvPr id="10" name="Plassholder for bilde 2"/>
          <p:cNvSpPr>
            <a:spLocks noGrp="1"/>
          </p:cNvSpPr>
          <p:nvPr>
            <p:ph type="pic" idx="1"/>
          </p:nvPr>
        </p:nvSpPr>
        <p:spPr>
          <a:xfrm>
            <a:off x="179512" y="188640"/>
            <a:ext cx="8856984" cy="655272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endParaRPr lang="nb-NO" dirty="0"/>
          </a:p>
        </p:txBody>
      </p:sp>
    </p:spTree>
    <p:extLst>
      <p:ext uri="{BB962C8B-B14F-4D97-AF65-F5344CB8AC3E}">
        <p14:creationId xmlns:p14="http://schemas.microsoft.com/office/powerpoint/2010/main" val="2260128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3" name="Plassholder for innhold 2"/>
          <p:cNvSpPr>
            <a:spLocks noGrp="1"/>
          </p:cNvSpPr>
          <p:nvPr>
            <p:ph idx="1" hasCustomPrompt="1"/>
          </p:nvPr>
        </p:nvSpPr>
        <p:spPr>
          <a:xfrm>
            <a:off x="457200" y="1844824"/>
            <a:ext cx="8229600" cy="4281339"/>
          </a:xfrm>
        </p:spPr>
        <p:txBody>
          <a:bodyPr/>
          <a:lstStyle>
            <a:lvl1pPr marL="252000" indent="-252000">
              <a:buClr>
                <a:srgbClr val="D77969"/>
              </a:buClr>
              <a:buSzPct val="80000"/>
              <a:buFont typeface="Wingdings" panose="05000000000000000000" pitchFamily="2" charset="2"/>
              <a:buChar char=""/>
              <a:defRPr/>
            </a:lvl1pPr>
            <a:lvl2pPr marL="504000" indent="-252000">
              <a:buClr>
                <a:srgbClr val="D77969"/>
              </a:buClr>
              <a:defRPr/>
            </a:lvl2pPr>
            <a:lvl3pPr marL="756000" indent="-252000">
              <a:buClr>
                <a:srgbClr val="D77969"/>
              </a:buClr>
              <a:buSzPct val="70000"/>
              <a:buFont typeface="Wingdings" panose="05000000000000000000" pitchFamily="2" charset="2"/>
              <a:buChar char="u"/>
              <a:defRPr sz="1800"/>
            </a:lvl3pPr>
            <a:lvl4pPr marL="1008000" indent="-252000">
              <a:buClr>
                <a:srgbClr val="D77969"/>
              </a:buClr>
              <a:buSzPct val="70000"/>
              <a:buFont typeface="Wingdings" panose="05000000000000000000" pitchFamily="2" charset="2"/>
              <a:buChar char="u"/>
              <a:defRPr sz="1600"/>
            </a:lvl4pPr>
            <a:lvl5pPr marL="1260000" indent="-252000">
              <a:buClr>
                <a:srgbClr val="D77969"/>
              </a:buClr>
              <a:buSzPct val="70000"/>
              <a:buFont typeface="Wingdings" panose="05000000000000000000" pitchFamily="2" charset="2"/>
              <a:buChar char="u"/>
              <a:defRPr sz="1400">
                <a:solidFill>
                  <a:schemeClr val="tx1"/>
                </a:solidFill>
              </a:defRPr>
            </a:lvl5pPr>
            <a:lvl6pPr marL="2286000" indent="0">
              <a:buNone/>
              <a:defRPr/>
            </a:lvl6pPr>
          </a:lstStyle>
          <a:p>
            <a:pPr lvl="0"/>
            <a:r>
              <a:rPr lang="nb-NO" dirty="0"/>
              <a:t>Klikk for å skrive tekst</a:t>
            </a:r>
          </a:p>
          <a:p>
            <a:pPr lvl="1"/>
            <a:r>
              <a:rPr lang="nb-NO" dirty="0"/>
              <a:t>Andre</a:t>
            </a:r>
          </a:p>
          <a:p>
            <a:pPr lvl="2"/>
            <a:r>
              <a:rPr lang="nb-NO" dirty="0"/>
              <a:t>Tredje nivå</a:t>
            </a:r>
          </a:p>
          <a:p>
            <a:pPr lvl="3"/>
            <a:r>
              <a:rPr lang="nb-NO" dirty="0"/>
              <a:t>Fjerde nivå</a:t>
            </a:r>
          </a:p>
          <a:p>
            <a:pPr lvl="4"/>
            <a:r>
              <a:rPr lang="nb-NO" dirty="0"/>
              <a:t>Femte</a:t>
            </a:r>
          </a:p>
        </p:txBody>
      </p:sp>
      <p:pic>
        <p:nvPicPr>
          <p:cNvPr id="6" name="Picture 5" descr="KA_Primær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55976" y="6309320"/>
            <a:ext cx="447948" cy="365441"/>
          </a:xfrm>
          <a:prstGeom prst="rect">
            <a:avLst/>
          </a:prstGeom>
        </p:spPr>
      </p:pic>
      <p:sp>
        <p:nvSpPr>
          <p:cNvPr id="4" name="Title 3"/>
          <p:cNvSpPr>
            <a:spLocks noGrp="1"/>
          </p:cNvSpPr>
          <p:nvPr>
            <p:ph type="title" hasCustomPrompt="1"/>
          </p:nvPr>
        </p:nvSpPr>
        <p:spPr/>
        <p:txBody>
          <a:bodyPr/>
          <a:lstStyle/>
          <a:p>
            <a:r>
              <a:rPr lang="nb-NO" dirty="0"/>
              <a:t>Overskrift</a:t>
            </a:r>
            <a:endParaRPr lang="en-US" dirty="0"/>
          </a:p>
        </p:txBody>
      </p:sp>
      <p:sp>
        <p:nvSpPr>
          <p:cNvPr id="13" name="Slide Number Placeholder 12"/>
          <p:cNvSpPr>
            <a:spLocks noGrp="1"/>
          </p:cNvSpPr>
          <p:nvPr>
            <p:ph type="sldNum" sz="quarter" idx="10"/>
          </p:nvPr>
        </p:nvSpPr>
        <p:spPr/>
        <p:txBody>
          <a:bodyPr/>
          <a:lstStyle/>
          <a:p>
            <a:fld id="{FB92E757-9255-E449-9104-E0F4C0C68A98}" type="slidenum">
              <a:rPr lang="en-US" smtClean="0"/>
              <a:pPr/>
              <a:t>‹#›</a:t>
            </a:fld>
            <a:endParaRPr lang="en-US"/>
          </a:p>
        </p:txBody>
      </p:sp>
      <p:cxnSp>
        <p:nvCxnSpPr>
          <p:cNvPr id="5" name="Rett linje 4"/>
          <p:cNvCxnSpPr/>
          <p:nvPr userDrawn="1"/>
        </p:nvCxnSpPr>
        <p:spPr>
          <a:xfrm>
            <a:off x="439490" y="476672"/>
            <a:ext cx="828092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 name="Rett linje 9"/>
          <p:cNvCxnSpPr/>
          <p:nvPr userDrawn="1"/>
        </p:nvCxnSpPr>
        <p:spPr>
          <a:xfrm>
            <a:off x="439490" y="1412776"/>
            <a:ext cx="828092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9814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apittelside">
    <p:spTree>
      <p:nvGrpSpPr>
        <p:cNvPr id="1" name=""/>
        <p:cNvGrpSpPr/>
        <p:nvPr/>
      </p:nvGrpSpPr>
      <p:grpSpPr>
        <a:xfrm>
          <a:off x="0" y="0"/>
          <a:ext cx="0" cy="0"/>
          <a:chOff x="0" y="0"/>
          <a:chExt cx="0" cy="0"/>
        </a:xfrm>
      </p:grpSpPr>
      <p:pic>
        <p:nvPicPr>
          <p:cNvPr id="5" name="Picture 4" descr="KA.port.ai"/>
          <p:cNvPicPr>
            <a:picLocks noChangeAspect="1"/>
          </p:cNvPicPr>
          <p:nvPr userDrawn="1"/>
        </p:nvPicPr>
        <p:blipFill>
          <a:blip r:embed="rId2" cstate="print">
            <a:alphaModFix amt="50000"/>
            <a:extLst>
              <a:ext uri="{28A0092B-C50C-407E-A947-70E740481C1C}">
                <a14:useLocalDpi xmlns:a14="http://schemas.microsoft.com/office/drawing/2010/main" val="0"/>
              </a:ext>
            </a:extLst>
          </a:blip>
          <a:stretch>
            <a:fillRect/>
          </a:stretch>
        </p:blipFill>
        <p:spPr>
          <a:xfrm>
            <a:off x="6084168" y="3686171"/>
            <a:ext cx="2160240" cy="3703269"/>
          </a:xfrm>
          <a:prstGeom prst="rect">
            <a:avLst/>
          </a:prstGeom>
        </p:spPr>
      </p:pic>
      <p:sp>
        <p:nvSpPr>
          <p:cNvPr id="6" name="Text Placeholder 3"/>
          <p:cNvSpPr>
            <a:spLocks noGrp="1"/>
          </p:cNvSpPr>
          <p:nvPr>
            <p:ph type="body" sz="quarter" idx="11" hasCustomPrompt="1"/>
          </p:nvPr>
        </p:nvSpPr>
        <p:spPr>
          <a:xfrm>
            <a:off x="1475656" y="2852936"/>
            <a:ext cx="6840115" cy="576014"/>
          </a:xfrm>
        </p:spPr>
        <p:txBody>
          <a:bodyPr/>
          <a:lstStyle>
            <a:lvl1pPr marL="0" indent="0">
              <a:buNone/>
              <a:defRPr sz="2800" b="1" i="0" baseline="0">
                <a:solidFill>
                  <a:schemeClr val="tx1"/>
                </a:solidFill>
              </a:defRPr>
            </a:lvl1pPr>
          </a:lstStyle>
          <a:p>
            <a:pPr lvl="0"/>
            <a:r>
              <a:rPr lang="en-US" dirty="0" err="1"/>
              <a:t>Kapittelforside</a:t>
            </a:r>
            <a:r>
              <a:rPr lang="en-US" dirty="0"/>
              <a:t> (</a:t>
            </a:r>
            <a:r>
              <a:rPr lang="en-US" dirty="0" err="1"/>
              <a:t>overskrift</a:t>
            </a:r>
            <a:r>
              <a:rPr lang="en-US" dirty="0"/>
              <a:t>)</a:t>
            </a:r>
          </a:p>
        </p:txBody>
      </p:sp>
      <p:sp>
        <p:nvSpPr>
          <p:cNvPr id="8" name="Rectangle 7"/>
          <p:cNvSpPr/>
          <p:nvPr userDrawn="1"/>
        </p:nvSpPr>
        <p:spPr>
          <a:xfrm>
            <a:off x="179512" y="188640"/>
            <a:ext cx="144000" cy="6480720"/>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noFill/>
              </a:ln>
            </a:endParaRPr>
          </a:p>
        </p:txBody>
      </p:sp>
      <p:sp>
        <p:nvSpPr>
          <p:cNvPr id="9" name="Rectangle 8"/>
          <p:cNvSpPr/>
          <p:nvPr userDrawn="1"/>
        </p:nvSpPr>
        <p:spPr>
          <a:xfrm>
            <a:off x="8820472" y="188640"/>
            <a:ext cx="144000" cy="6480720"/>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userDrawn="1"/>
        </p:nvSpPr>
        <p:spPr>
          <a:xfrm rot="5400000">
            <a:off x="4500000" y="-4131848"/>
            <a:ext cx="144000" cy="8784976"/>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userDrawn="1"/>
        </p:nvSpPr>
        <p:spPr>
          <a:xfrm rot="5400000">
            <a:off x="4500000" y="2276871"/>
            <a:ext cx="144000" cy="8784976"/>
          </a:xfrm>
          <a:prstGeom prst="rect">
            <a:avLst/>
          </a:prstGeom>
          <a:solidFill>
            <a:srgbClr val="86CA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 name="Picture 13" descr="KA.strek.ai"/>
          <p:cNvPicPr>
            <a:picLocks noChangeAspect="1"/>
          </p:cNvPicPr>
          <p:nvPr userDrawn="1"/>
        </p:nvPicPr>
        <p:blipFill>
          <a:blip r:embed="rId2" cstate="print">
            <a:alphaModFix amt="47000"/>
            <a:extLst>
              <a:ext uri="{28A0092B-C50C-407E-A947-70E740481C1C}">
                <a14:useLocalDpi xmlns:a14="http://schemas.microsoft.com/office/drawing/2010/main" val="0"/>
              </a:ext>
            </a:extLst>
          </a:blip>
          <a:stretch>
            <a:fillRect/>
          </a:stretch>
        </p:blipFill>
        <p:spPr>
          <a:xfrm>
            <a:off x="899592" y="2492896"/>
            <a:ext cx="756084" cy="1296144"/>
          </a:xfrm>
          <a:prstGeom prst="rect">
            <a:avLst/>
          </a:prstGeom>
        </p:spPr>
      </p:pic>
      <p:pic>
        <p:nvPicPr>
          <p:cNvPr id="12" name="Picture 6" descr="KA_Primær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55976" y="6309320"/>
            <a:ext cx="447948" cy="365441"/>
          </a:xfrm>
          <a:prstGeom prst="rect">
            <a:avLst/>
          </a:prstGeom>
        </p:spPr>
      </p:pic>
    </p:spTree>
    <p:extLst>
      <p:ext uri="{BB962C8B-B14F-4D97-AF65-F5344CB8AC3E}">
        <p14:creationId xmlns:p14="http://schemas.microsoft.com/office/powerpoint/2010/main" val="2265380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o innholdsdeler">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p>
            <a:r>
              <a:rPr lang="nb-NO" dirty="0"/>
              <a:t>Overskrift</a:t>
            </a:r>
          </a:p>
        </p:txBody>
      </p:sp>
      <p:pic>
        <p:nvPicPr>
          <p:cNvPr id="7" name="Picture 6" descr="KA_Primær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55976" y="6309320"/>
            <a:ext cx="447948" cy="365441"/>
          </a:xfrm>
          <a:prstGeom prst="rect">
            <a:avLst/>
          </a:prstGeom>
        </p:spPr>
      </p:pic>
      <p:sp>
        <p:nvSpPr>
          <p:cNvPr id="5" name="Slide Number Placeholder 4"/>
          <p:cNvSpPr>
            <a:spLocks noGrp="1"/>
          </p:cNvSpPr>
          <p:nvPr>
            <p:ph type="sldNum" sz="quarter" idx="11"/>
          </p:nvPr>
        </p:nvSpPr>
        <p:spPr/>
        <p:txBody>
          <a:bodyPr/>
          <a:lstStyle/>
          <a:p>
            <a:fld id="{FB92E757-9255-E449-9104-E0F4C0C68A98}" type="slidenum">
              <a:rPr lang="en-US" smtClean="0"/>
              <a:pPr/>
              <a:t>‹#›</a:t>
            </a:fld>
            <a:endParaRPr lang="en-US"/>
          </a:p>
        </p:txBody>
      </p:sp>
      <p:sp>
        <p:nvSpPr>
          <p:cNvPr id="12" name="Plassholder for innhold 5"/>
          <p:cNvSpPr>
            <a:spLocks noGrp="1"/>
          </p:cNvSpPr>
          <p:nvPr>
            <p:ph sz="quarter" idx="13"/>
          </p:nvPr>
        </p:nvSpPr>
        <p:spPr>
          <a:xfrm>
            <a:off x="466974" y="1700808"/>
            <a:ext cx="4033018" cy="4319587"/>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13" name="Plassholder for innhold 5"/>
          <p:cNvSpPr>
            <a:spLocks noGrp="1"/>
          </p:cNvSpPr>
          <p:nvPr>
            <p:ph sz="quarter" idx="14"/>
          </p:nvPr>
        </p:nvSpPr>
        <p:spPr>
          <a:xfrm>
            <a:off x="4644008" y="1700808"/>
            <a:ext cx="4044652" cy="4319587"/>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cxnSp>
        <p:nvCxnSpPr>
          <p:cNvPr id="8" name="Rett linje 7"/>
          <p:cNvCxnSpPr/>
          <p:nvPr userDrawn="1"/>
        </p:nvCxnSpPr>
        <p:spPr>
          <a:xfrm>
            <a:off x="439490" y="476672"/>
            <a:ext cx="828092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 name="Rett linje 8"/>
          <p:cNvCxnSpPr/>
          <p:nvPr userDrawn="1"/>
        </p:nvCxnSpPr>
        <p:spPr>
          <a:xfrm>
            <a:off x="439490" y="1412776"/>
            <a:ext cx="828092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4942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lvl1pPr>
          </a:lstStyle>
          <a:p>
            <a:r>
              <a:rPr lang="nb-NO" dirty="0"/>
              <a:t>Overskrift</a:t>
            </a:r>
          </a:p>
        </p:txBody>
      </p:sp>
      <p:sp>
        <p:nvSpPr>
          <p:cNvPr id="3" name="Plassholder for tekst 2"/>
          <p:cNvSpPr>
            <a:spLocks noGrp="1"/>
          </p:cNvSpPr>
          <p:nvPr>
            <p:ph type="body" idx="1" hasCustomPrompt="1"/>
          </p:nvPr>
        </p:nvSpPr>
        <p:spPr>
          <a:xfrm>
            <a:off x="457200" y="1700807"/>
            <a:ext cx="4040188" cy="576065"/>
          </a:xfrm>
        </p:spPr>
        <p:txBody>
          <a:bodyPr anchor="b">
            <a:noAutofit/>
          </a:bodyPr>
          <a:lstStyle>
            <a:lvl1pPr marL="0" indent="0">
              <a:buNone/>
              <a:defRPr sz="2400" b="1" i="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a:t>Klikk for å skrive tekst</a:t>
            </a:r>
          </a:p>
        </p:txBody>
      </p:sp>
      <p:pic>
        <p:nvPicPr>
          <p:cNvPr id="9" name="Picture 8" descr="KA_Primær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55976" y="6309320"/>
            <a:ext cx="447948" cy="365441"/>
          </a:xfrm>
          <a:prstGeom prst="rect">
            <a:avLst/>
          </a:prstGeom>
        </p:spPr>
      </p:pic>
      <p:sp>
        <p:nvSpPr>
          <p:cNvPr id="10" name="Plassholder for innhold 2"/>
          <p:cNvSpPr>
            <a:spLocks noGrp="1"/>
          </p:cNvSpPr>
          <p:nvPr>
            <p:ph sz="half" idx="10" hasCustomPrompt="1"/>
          </p:nvPr>
        </p:nvSpPr>
        <p:spPr>
          <a:xfrm>
            <a:off x="457200" y="2492896"/>
            <a:ext cx="4038600" cy="3633267"/>
          </a:xfrm>
        </p:spPr>
        <p:txBody>
          <a:bodyPr rIns="216000">
            <a:normAutofit/>
          </a:bodyPr>
          <a:lstStyle>
            <a:lvl1pPr marL="252000" indent="-252000">
              <a:buClr>
                <a:srgbClr val="D77969"/>
              </a:buClr>
              <a:buSzPct val="70000"/>
              <a:buFont typeface="Wingdings" charset="2"/>
              <a:buChar char="u"/>
              <a:defRPr lang="nb-NO" sz="1800" smtClean="0">
                <a:effectLst/>
              </a:defRPr>
            </a:lvl1pPr>
            <a:lvl2pPr marL="742950" indent="-285750">
              <a:buClr>
                <a:srgbClr val="86CAC0"/>
              </a:buClr>
              <a:buSzPct val="70000"/>
              <a:buFont typeface="Wingdings" charset="2"/>
              <a:buChar char="u"/>
              <a:defRPr sz="1400">
                <a:solidFill>
                  <a:schemeClr val="tx1">
                    <a:lumMod val="75000"/>
                    <a:lumOff val="25000"/>
                  </a:schemeClr>
                </a:solidFill>
              </a:defRPr>
            </a:lvl2pPr>
            <a:lvl3pPr marL="1143000" indent="-228600">
              <a:buClr>
                <a:srgbClr val="86CAC0"/>
              </a:buClr>
              <a:buSzPct val="70000"/>
              <a:buFont typeface="Wingdings" charset="2"/>
              <a:buChar char="u"/>
              <a:defRPr sz="1400">
                <a:solidFill>
                  <a:schemeClr val="tx1">
                    <a:lumMod val="75000"/>
                    <a:lumOff val="25000"/>
                  </a:schemeClr>
                </a:solidFill>
              </a:defRPr>
            </a:lvl3pPr>
            <a:lvl4pPr marL="1600200" indent="-228600">
              <a:buClr>
                <a:srgbClr val="86CAC0"/>
              </a:buClr>
              <a:buSzPct val="70000"/>
              <a:buFont typeface="Wingdings" charset="2"/>
              <a:buChar char="u"/>
              <a:defRPr sz="1400">
                <a:solidFill>
                  <a:schemeClr val="tx1">
                    <a:lumMod val="75000"/>
                    <a:lumOff val="25000"/>
                  </a:schemeClr>
                </a:solidFill>
              </a:defRPr>
            </a:lvl4pPr>
            <a:lvl5pPr marL="2057400" indent="-228600">
              <a:buClr>
                <a:srgbClr val="86CAC0"/>
              </a:buClr>
              <a:buSzPct val="70000"/>
              <a:buFont typeface="Wingdings" charset="2"/>
              <a:buChar char="u"/>
              <a:defRPr sz="1400">
                <a:solidFill>
                  <a:schemeClr val="tx1">
                    <a:lumMod val="75000"/>
                    <a:lumOff val="25000"/>
                  </a:schemeClr>
                </a:solidFill>
              </a:defRPr>
            </a:lvl5pPr>
            <a:lvl6pPr>
              <a:defRPr sz="1800"/>
            </a:lvl6pPr>
            <a:lvl7pPr>
              <a:defRPr sz="1800"/>
            </a:lvl7pPr>
            <a:lvl8pPr>
              <a:defRPr sz="1800"/>
            </a:lvl8pPr>
            <a:lvl9pPr>
              <a:defRPr sz="1800"/>
            </a:lvl9pPr>
          </a:lstStyle>
          <a:p>
            <a:pPr lvl="0"/>
            <a:r>
              <a:rPr lang="nb-NO" dirty="0"/>
              <a:t>Klikk for å legge til tekst</a:t>
            </a:r>
          </a:p>
        </p:txBody>
      </p:sp>
      <p:sp>
        <p:nvSpPr>
          <p:cNvPr id="11" name="Plassholder for tekst 2"/>
          <p:cNvSpPr>
            <a:spLocks noGrp="1"/>
          </p:cNvSpPr>
          <p:nvPr>
            <p:ph type="body" idx="11" hasCustomPrompt="1"/>
          </p:nvPr>
        </p:nvSpPr>
        <p:spPr>
          <a:xfrm>
            <a:off x="4644008" y="1700807"/>
            <a:ext cx="4040188" cy="576065"/>
          </a:xfrm>
        </p:spPr>
        <p:txBody>
          <a:bodyPr anchor="b">
            <a:noAutofit/>
          </a:bodyPr>
          <a:lstStyle>
            <a:lvl1pPr marL="0" indent="0">
              <a:buNone/>
              <a:defRPr sz="2400" b="1" i="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a:t>Klikk for å skrive tekst</a:t>
            </a:r>
          </a:p>
        </p:txBody>
      </p:sp>
      <p:sp>
        <p:nvSpPr>
          <p:cNvPr id="12" name="Plassholder for innhold 2"/>
          <p:cNvSpPr>
            <a:spLocks noGrp="1"/>
          </p:cNvSpPr>
          <p:nvPr>
            <p:ph sz="half" idx="12" hasCustomPrompt="1"/>
          </p:nvPr>
        </p:nvSpPr>
        <p:spPr>
          <a:xfrm>
            <a:off x="4644008" y="2492896"/>
            <a:ext cx="4038600" cy="3633267"/>
          </a:xfrm>
        </p:spPr>
        <p:txBody>
          <a:bodyPr>
            <a:normAutofit/>
          </a:bodyPr>
          <a:lstStyle>
            <a:lvl1pPr marL="252000" indent="-252000">
              <a:buClr>
                <a:srgbClr val="D77969"/>
              </a:buClr>
              <a:buSzPct val="70000"/>
              <a:buFont typeface="Wingdings" charset="2"/>
              <a:buChar char="u"/>
              <a:defRPr sz="1800">
                <a:solidFill>
                  <a:schemeClr val="tx1">
                    <a:lumMod val="75000"/>
                    <a:lumOff val="25000"/>
                  </a:schemeClr>
                </a:solidFill>
              </a:defRPr>
            </a:lvl1pPr>
            <a:lvl2pPr marL="742950" indent="-285750">
              <a:buClr>
                <a:srgbClr val="86CAC0"/>
              </a:buClr>
              <a:buSzPct val="70000"/>
              <a:buFont typeface="Wingdings" charset="2"/>
              <a:buChar char="u"/>
              <a:defRPr sz="1400">
                <a:solidFill>
                  <a:schemeClr val="tx1">
                    <a:lumMod val="75000"/>
                    <a:lumOff val="25000"/>
                  </a:schemeClr>
                </a:solidFill>
              </a:defRPr>
            </a:lvl2pPr>
            <a:lvl3pPr marL="1143000" indent="-228600">
              <a:buClr>
                <a:srgbClr val="86CAC0"/>
              </a:buClr>
              <a:buSzPct val="70000"/>
              <a:buFont typeface="Wingdings" charset="2"/>
              <a:buChar char="u"/>
              <a:defRPr sz="1400">
                <a:solidFill>
                  <a:schemeClr val="tx1">
                    <a:lumMod val="75000"/>
                    <a:lumOff val="25000"/>
                  </a:schemeClr>
                </a:solidFill>
              </a:defRPr>
            </a:lvl3pPr>
            <a:lvl4pPr marL="1600200" indent="-228600">
              <a:buClr>
                <a:srgbClr val="86CAC0"/>
              </a:buClr>
              <a:buSzPct val="70000"/>
              <a:buFont typeface="Wingdings" charset="2"/>
              <a:buChar char="u"/>
              <a:defRPr sz="1400">
                <a:solidFill>
                  <a:schemeClr val="tx1">
                    <a:lumMod val="75000"/>
                    <a:lumOff val="25000"/>
                  </a:schemeClr>
                </a:solidFill>
              </a:defRPr>
            </a:lvl4pPr>
            <a:lvl5pPr marL="2057400" indent="-228600">
              <a:buClr>
                <a:srgbClr val="86CAC0"/>
              </a:buClr>
              <a:buSzPct val="70000"/>
              <a:buFont typeface="Wingdings" charset="2"/>
              <a:buChar char="u"/>
              <a:defRPr sz="1400">
                <a:solidFill>
                  <a:schemeClr val="tx1">
                    <a:lumMod val="75000"/>
                    <a:lumOff val="25000"/>
                  </a:schemeClr>
                </a:solidFill>
              </a:defRPr>
            </a:lvl5pPr>
            <a:lvl6pPr>
              <a:defRPr sz="1800"/>
            </a:lvl6pPr>
            <a:lvl7pPr>
              <a:defRPr sz="1800"/>
            </a:lvl7pPr>
            <a:lvl8pPr>
              <a:defRPr sz="1800"/>
            </a:lvl8pPr>
            <a:lvl9pPr>
              <a:defRPr sz="1800"/>
            </a:lvl9pPr>
          </a:lstStyle>
          <a:p>
            <a:pPr lvl="0"/>
            <a:r>
              <a:rPr lang="nb-NO" dirty="0"/>
              <a:t>Klikk for å legge </a:t>
            </a:r>
            <a:r>
              <a:rPr lang="nb-NO"/>
              <a:t>til tekst</a:t>
            </a:r>
            <a:endParaRPr lang="nb-NO" dirty="0"/>
          </a:p>
        </p:txBody>
      </p:sp>
      <p:sp>
        <p:nvSpPr>
          <p:cNvPr id="7" name="Slide Number Placeholder 6"/>
          <p:cNvSpPr>
            <a:spLocks noGrp="1"/>
          </p:cNvSpPr>
          <p:nvPr>
            <p:ph type="sldNum" sz="quarter" idx="13"/>
          </p:nvPr>
        </p:nvSpPr>
        <p:spPr/>
        <p:txBody>
          <a:bodyPr/>
          <a:lstStyle/>
          <a:p>
            <a:fld id="{FB92E757-9255-E449-9104-E0F4C0C68A98}" type="slidenum">
              <a:rPr lang="en-US" smtClean="0"/>
              <a:pPr/>
              <a:t>‹#›</a:t>
            </a:fld>
            <a:endParaRPr lang="en-US"/>
          </a:p>
        </p:txBody>
      </p:sp>
      <p:cxnSp>
        <p:nvCxnSpPr>
          <p:cNvPr id="14" name="Rett linje 13"/>
          <p:cNvCxnSpPr/>
          <p:nvPr userDrawn="1"/>
        </p:nvCxnSpPr>
        <p:spPr>
          <a:xfrm>
            <a:off x="439490" y="476672"/>
            <a:ext cx="828092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Rett linje 14"/>
          <p:cNvCxnSpPr/>
          <p:nvPr userDrawn="1"/>
        </p:nvCxnSpPr>
        <p:spPr>
          <a:xfrm>
            <a:off x="439490" y="1412776"/>
            <a:ext cx="828092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3547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pic>
        <p:nvPicPr>
          <p:cNvPr id="5" name="Picture 4" descr="KA_Primær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55976" y="6309320"/>
            <a:ext cx="447948" cy="365441"/>
          </a:xfrm>
          <a:prstGeom prst="rect">
            <a:avLst/>
          </a:prstGeom>
        </p:spPr>
      </p:pic>
      <p:sp>
        <p:nvSpPr>
          <p:cNvPr id="3" name="Slide Number Placeholder 2"/>
          <p:cNvSpPr>
            <a:spLocks noGrp="1"/>
          </p:cNvSpPr>
          <p:nvPr>
            <p:ph type="sldNum" sz="quarter" idx="10"/>
          </p:nvPr>
        </p:nvSpPr>
        <p:spPr/>
        <p:txBody>
          <a:bodyPr/>
          <a:lstStyle/>
          <a:p>
            <a:fld id="{FB92E757-9255-E449-9104-E0F4C0C68A98}" type="slidenum">
              <a:rPr lang="en-US" smtClean="0"/>
              <a:pPr/>
              <a:t>‹#›</a:t>
            </a:fld>
            <a:endParaRPr lang="en-US"/>
          </a:p>
        </p:txBody>
      </p:sp>
      <p:sp>
        <p:nvSpPr>
          <p:cNvPr id="9" name="Title 3"/>
          <p:cNvSpPr>
            <a:spLocks noGrp="1"/>
          </p:cNvSpPr>
          <p:nvPr>
            <p:ph type="title" hasCustomPrompt="1"/>
          </p:nvPr>
        </p:nvSpPr>
        <p:spPr>
          <a:xfrm>
            <a:off x="457200" y="476672"/>
            <a:ext cx="8229600" cy="940966"/>
          </a:xfrm>
        </p:spPr>
        <p:txBody>
          <a:bodyPr/>
          <a:lstStyle/>
          <a:p>
            <a:r>
              <a:rPr lang="nb-NO" dirty="0"/>
              <a:t>Overskrift</a:t>
            </a:r>
            <a:endParaRPr lang="en-US" dirty="0"/>
          </a:p>
        </p:txBody>
      </p:sp>
      <p:cxnSp>
        <p:nvCxnSpPr>
          <p:cNvPr id="10" name="Rett linje 9"/>
          <p:cNvCxnSpPr/>
          <p:nvPr userDrawn="1"/>
        </p:nvCxnSpPr>
        <p:spPr>
          <a:xfrm>
            <a:off x="439490" y="476672"/>
            <a:ext cx="828092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Rett linje 10"/>
          <p:cNvCxnSpPr/>
          <p:nvPr userDrawn="1"/>
        </p:nvCxnSpPr>
        <p:spPr>
          <a:xfrm>
            <a:off x="439490" y="1412776"/>
            <a:ext cx="828092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5568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pic>
        <p:nvPicPr>
          <p:cNvPr id="4" name="Picture 3" descr="KA_Primær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55976" y="6309320"/>
            <a:ext cx="447948" cy="365441"/>
          </a:xfrm>
          <a:prstGeom prst="rect">
            <a:avLst/>
          </a:prstGeom>
        </p:spPr>
      </p:pic>
      <p:sp>
        <p:nvSpPr>
          <p:cNvPr id="2" name="Slide Number Placeholder 1"/>
          <p:cNvSpPr>
            <a:spLocks noGrp="1"/>
          </p:cNvSpPr>
          <p:nvPr>
            <p:ph type="sldNum" sz="quarter" idx="10"/>
          </p:nvPr>
        </p:nvSpPr>
        <p:spPr/>
        <p:txBody>
          <a:bodyPr/>
          <a:lstStyle/>
          <a:p>
            <a:fld id="{FB92E757-9255-E449-9104-E0F4C0C68A98}" type="slidenum">
              <a:rPr lang="en-US" smtClean="0"/>
              <a:pPr/>
              <a:t>‹#›</a:t>
            </a:fld>
            <a:endParaRPr lang="en-US"/>
          </a:p>
        </p:txBody>
      </p:sp>
    </p:spTree>
    <p:extLst>
      <p:ext uri="{BB962C8B-B14F-4D97-AF65-F5344CB8AC3E}">
        <p14:creationId xmlns:p14="http://schemas.microsoft.com/office/powerpoint/2010/main" val="912139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792288" y="4800600"/>
            <a:ext cx="5486400" cy="566738"/>
          </a:xfrm>
        </p:spPr>
        <p:txBody>
          <a:bodyPr anchor="b">
            <a:normAutofit/>
          </a:bodyPr>
          <a:lstStyle>
            <a:lvl1pPr algn="l">
              <a:defRPr sz="2400" b="1" i="0"/>
            </a:lvl1pPr>
          </a:lstStyle>
          <a:p>
            <a:pPr lvl="0"/>
            <a:r>
              <a:rPr lang="nb-NO" dirty="0"/>
              <a:t>Klikk for å skrive tekst</a:t>
            </a:r>
          </a:p>
        </p:txBody>
      </p:sp>
      <p:sp>
        <p:nvSpPr>
          <p:cNvPr id="3" name="Plassholder for bilde 2"/>
          <p:cNvSpPr>
            <a:spLocks noGrp="1"/>
          </p:cNvSpPr>
          <p:nvPr>
            <p:ph type="pic" idx="1"/>
          </p:nvPr>
        </p:nvSpPr>
        <p:spPr>
          <a:xfrm>
            <a:off x="1792288" y="612775"/>
            <a:ext cx="5486400" cy="4114800"/>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Klikk ikonet for å legge til et bilde</a:t>
            </a:r>
            <a:endParaRPr lang="nb-NO" dirty="0"/>
          </a:p>
        </p:txBody>
      </p:sp>
      <p:sp>
        <p:nvSpPr>
          <p:cNvPr id="4" name="Plassholder for tekst 3"/>
          <p:cNvSpPr>
            <a:spLocks noGrp="1"/>
          </p:cNvSpPr>
          <p:nvPr>
            <p:ph type="body" sz="half" idx="2" hasCustomPrompt="1"/>
          </p:nvPr>
        </p:nvSpPr>
        <p:spPr>
          <a:xfrm>
            <a:off x="1792288" y="5367338"/>
            <a:ext cx="5486400" cy="804862"/>
          </a:xfrm>
        </p:spPr>
        <p:txBody>
          <a:bodyPr>
            <a:normAutofit/>
          </a:bodyPr>
          <a:lstStyle>
            <a:lvl1pPr marL="0" indent="0">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dirty="0"/>
              <a:t>Klikk for å skrive tekst</a:t>
            </a:r>
          </a:p>
        </p:txBody>
      </p:sp>
      <p:pic>
        <p:nvPicPr>
          <p:cNvPr id="7" name="Picture 6" descr="KA_Primær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55976" y="6309320"/>
            <a:ext cx="447948" cy="365441"/>
          </a:xfrm>
          <a:prstGeom prst="rect">
            <a:avLst/>
          </a:prstGeom>
        </p:spPr>
      </p:pic>
      <p:sp>
        <p:nvSpPr>
          <p:cNvPr id="5" name="Slide Number Placeholder 4"/>
          <p:cNvSpPr>
            <a:spLocks noGrp="1"/>
          </p:cNvSpPr>
          <p:nvPr>
            <p:ph type="sldNum" sz="quarter" idx="10"/>
          </p:nvPr>
        </p:nvSpPr>
        <p:spPr/>
        <p:txBody>
          <a:bodyPr/>
          <a:lstStyle/>
          <a:p>
            <a:fld id="{FB92E757-9255-E449-9104-E0F4C0C68A98}" type="slidenum">
              <a:rPr lang="en-US" smtClean="0"/>
              <a:pPr/>
              <a:t>‹#›</a:t>
            </a:fld>
            <a:endParaRPr lang="en-US"/>
          </a:p>
        </p:txBody>
      </p:sp>
    </p:spTree>
    <p:extLst>
      <p:ext uri="{BB962C8B-B14F-4D97-AF65-F5344CB8AC3E}">
        <p14:creationId xmlns:p14="http://schemas.microsoft.com/office/powerpoint/2010/main" val="2066950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476672"/>
            <a:ext cx="8229600" cy="940966"/>
          </a:xfrm>
          <a:prstGeom prst="rect">
            <a:avLst/>
          </a:prstGeom>
        </p:spPr>
        <p:txBody>
          <a:bodyPr vert="horz" lIns="91440" tIns="45720" rIns="91440" bIns="45720" rtlCol="0" anchor="ctr">
            <a:normAutofit/>
          </a:bodyPr>
          <a:lstStyle/>
          <a:p>
            <a:r>
              <a:rPr lang="nb-NO" dirty="0"/>
              <a:t>Overskrift</a:t>
            </a:r>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dirty="0"/>
              <a:t>Klikk for å skrive tekst</a:t>
            </a:r>
          </a:p>
          <a:p>
            <a:pPr lvl="1"/>
            <a:r>
              <a:rPr lang="nb-NO" dirty="0"/>
              <a:t>Andre</a:t>
            </a:r>
          </a:p>
          <a:p>
            <a:pPr lvl="2"/>
            <a:r>
              <a:rPr lang="nb-NO" dirty="0"/>
              <a:t>Tredje nivå</a:t>
            </a:r>
          </a:p>
          <a:p>
            <a:pPr lvl="3"/>
            <a:r>
              <a:rPr lang="nb-NO" dirty="0"/>
              <a:t>Fjerde nivå</a:t>
            </a:r>
          </a:p>
          <a:p>
            <a:pPr lvl="4"/>
            <a:r>
              <a:rPr lang="nb-NO" dirty="0"/>
              <a:t>Femte</a:t>
            </a:r>
          </a:p>
        </p:txBody>
      </p:sp>
      <p:sp>
        <p:nvSpPr>
          <p:cNvPr id="4" name="Slide Number Placeholder 3"/>
          <p:cNvSpPr>
            <a:spLocks noGrp="1"/>
          </p:cNvSpPr>
          <p:nvPr>
            <p:ph type="sldNum" sz="quarter" idx="4"/>
          </p:nvPr>
        </p:nvSpPr>
        <p:spPr>
          <a:xfrm>
            <a:off x="7452320" y="6356350"/>
            <a:ext cx="1234480" cy="365125"/>
          </a:xfrm>
          <a:prstGeom prst="rect">
            <a:avLst/>
          </a:prstGeom>
        </p:spPr>
        <p:txBody>
          <a:bodyPr vert="horz" lIns="91440" tIns="45720" rIns="91440" bIns="45720" rtlCol="0" anchor="ctr"/>
          <a:lstStyle>
            <a:lvl1pPr algn="r">
              <a:defRPr sz="1000">
                <a:solidFill>
                  <a:srgbClr val="D77969"/>
                </a:solidFill>
              </a:defRPr>
            </a:lvl1pPr>
          </a:lstStyle>
          <a:p>
            <a:fld id="{FB92E757-9255-E449-9104-E0F4C0C68A98}" type="slidenum">
              <a:rPr lang="en-US" smtClean="0"/>
              <a:pPr/>
              <a:t>‹#›</a:t>
            </a:fld>
            <a:endParaRPr lang="en-US" dirty="0"/>
          </a:p>
        </p:txBody>
      </p:sp>
    </p:spTree>
    <p:extLst>
      <p:ext uri="{BB962C8B-B14F-4D97-AF65-F5344CB8AC3E}">
        <p14:creationId xmlns:p14="http://schemas.microsoft.com/office/powerpoint/2010/main" val="33989931"/>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7" r:id="rId9"/>
    <p:sldLayoutId id="2147483656" r:id="rId10"/>
    <p:sldLayoutId id="2147483659" r:id="rId11"/>
  </p:sldLayoutIdLst>
  <p:hf hdr="0" ftr="0" dt="0"/>
  <p:txStyles>
    <p:titleStyle>
      <a:lvl1pPr algn="ctr" defTabSz="914400" rtl="0" eaLnBrk="1" latinLnBrk="0" hangingPunct="1">
        <a:spcBef>
          <a:spcPct val="0"/>
        </a:spcBef>
        <a:buNone/>
        <a:defRPr sz="3200" b="1" i="0" kern="1200">
          <a:solidFill>
            <a:schemeClr val="tx1"/>
          </a:solidFill>
          <a:latin typeface="Droid Serif"/>
          <a:ea typeface="+mj-ea"/>
          <a:cs typeface="Droid Serif"/>
        </a:defRPr>
      </a:lvl1pPr>
    </p:titleStyle>
    <p:bodyStyle>
      <a:lvl1pPr marL="358775" indent="-358775" algn="l" defTabSz="914400" rtl="0" eaLnBrk="1" latinLnBrk="0" hangingPunct="1">
        <a:spcBef>
          <a:spcPct val="20000"/>
        </a:spcBef>
        <a:buClr>
          <a:srgbClr val="D77969"/>
        </a:buClr>
        <a:buSzPct val="70000"/>
        <a:buFont typeface="Wingdings" charset="2"/>
        <a:buChar char="u"/>
        <a:defRPr sz="2200" b="0" i="0" kern="1200">
          <a:solidFill>
            <a:schemeClr val="tx1"/>
          </a:solidFill>
          <a:latin typeface="Droid Serif"/>
          <a:ea typeface="+mn-ea"/>
          <a:cs typeface="Droid Serif"/>
        </a:defRPr>
      </a:lvl1pPr>
      <a:lvl2pPr marL="627063" indent="-266700" algn="l" defTabSz="914400" rtl="0" eaLnBrk="1" latinLnBrk="0" hangingPunct="1">
        <a:spcBef>
          <a:spcPct val="20000"/>
        </a:spcBef>
        <a:buClr>
          <a:srgbClr val="D77969"/>
        </a:buClr>
        <a:buSzPct val="70000"/>
        <a:buFont typeface="Wingdings" charset="2"/>
        <a:buChar char="u"/>
        <a:defRPr sz="2000" b="0" i="0" kern="1200">
          <a:solidFill>
            <a:schemeClr val="tx1"/>
          </a:solidFill>
          <a:latin typeface="Droid Serif"/>
          <a:ea typeface="+mn-ea"/>
          <a:cs typeface="Droid Serif"/>
        </a:defRPr>
      </a:lvl2pPr>
      <a:lvl3pPr marL="896938" indent="-269875" algn="l" defTabSz="914400" rtl="0" eaLnBrk="1" latinLnBrk="0" hangingPunct="1">
        <a:spcBef>
          <a:spcPct val="20000"/>
        </a:spcBef>
        <a:buClr>
          <a:srgbClr val="D77969"/>
        </a:buClr>
        <a:buSzPct val="70000"/>
        <a:buFont typeface="Wingdings" charset="2"/>
        <a:buChar char="u"/>
        <a:defRPr sz="1800" b="0" i="0" kern="1200">
          <a:solidFill>
            <a:schemeClr val="tx1"/>
          </a:solidFill>
          <a:latin typeface="Droid Serif"/>
          <a:ea typeface="+mn-ea"/>
          <a:cs typeface="Droid Serif"/>
        </a:defRPr>
      </a:lvl3pPr>
      <a:lvl4pPr marL="1165225" indent="-268288" algn="l" defTabSz="914400" rtl="0" eaLnBrk="1" latinLnBrk="0" hangingPunct="1">
        <a:spcBef>
          <a:spcPct val="20000"/>
        </a:spcBef>
        <a:buClr>
          <a:srgbClr val="D77969"/>
        </a:buClr>
        <a:buSzPct val="70000"/>
        <a:buFont typeface="Wingdings" charset="2"/>
        <a:buChar char="u"/>
        <a:defRPr sz="1400" b="0" i="0" kern="1200">
          <a:solidFill>
            <a:schemeClr val="tx1"/>
          </a:solidFill>
          <a:latin typeface="Droid Serif"/>
          <a:ea typeface="+mn-ea"/>
          <a:cs typeface="Droid Serif"/>
        </a:defRPr>
      </a:lvl4pPr>
      <a:lvl5pPr marL="1344613" indent="-179388" algn="l" defTabSz="914400" rtl="0" eaLnBrk="1" latinLnBrk="0" hangingPunct="1">
        <a:spcBef>
          <a:spcPct val="20000"/>
        </a:spcBef>
        <a:buClr>
          <a:srgbClr val="D77969"/>
        </a:buClr>
        <a:buSzPct val="70000"/>
        <a:buFont typeface="Wingdings" charset="2"/>
        <a:buChar char="u"/>
        <a:defRPr sz="1400" b="0" i="0" kern="1200">
          <a:solidFill>
            <a:schemeClr val="tx1"/>
          </a:solidFill>
          <a:latin typeface="Droid Serif"/>
          <a:ea typeface="+mn-ea"/>
          <a:cs typeface="Droid Serif"/>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476672"/>
            <a:ext cx="8229600" cy="940966"/>
          </a:xfrm>
          <a:prstGeom prst="rect">
            <a:avLst/>
          </a:prstGeom>
        </p:spPr>
        <p:txBody>
          <a:bodyPr vert="horz" lIns="91440" tIns="45720" rIns="91440" bIns="45720" rtlCol="0" anchor="ctr">
            <a:normAutofit/>
          </a:bodyPr>
          <a:lstStyle/>
          <a:p>
            <a:r>
              <a:rPr lang="nb-NO" dirty="0"/>
              <a:t>Overskrift</a:t>
            </a:r>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dirty="0"/>
              <a:t>Klikk for å skrive tekst</a:t>
            </a:r>
          </a:p>
          <a:p>
            <a:pPr lvl="1"/>
            <a:r>
              <a:rPr lang="nb-NO" dirty="0"/>
              <a:t>Andre</a:t>
            </a:r>
          </a:p>
          <a:p>
            <a:pPr lvl="2"/>
            <a:r>
              <a:rPr lang="nb-NO" dirty="0"/>
              <a:t>Tredje nivå</a:t>
            </a:r>
          </a:p>
          <a:p>
            <a:pPr lvl="3"/>
            <a:r>
              <a:rPr lang="nb-NO" dirty="0"/>
              <a:t>Fjerde nivå</a:t>
            </a:r>
          </a:p>
          <a:p>
            <a:pPr lvl="4"/>
            <a:r>
              <a:rPr lang="nb-NO" dirty="0"/>
              <a:t>Femte</a:t>
            </a:r>
          </a:p>
        </p:txBody>
      </p:sp>
      <p:sp>
        <p:nvSpPr>
          <p:cNvPr id="4" name="Slide Number Placeholder 3"/>
          <p:cNvSpPr>
            <a:spLocks noGrp="1"/>
          </p:cNvSpPr>
          <p:nvPr>
            <p:ph type="sldNum" sz="quarter" idx="4"/>
          </p:nvPr>
        </p:nvSpPr>
        <p:spPr>
          <a:xfrm>
            <a:off x="7452320" y="6356350"/>
            <a:ext cx="1234480" cy="365125"/>
          </a:xfrm>
          <a:prstGeom prst="rect">
            <a:avLst/>
          </a:prstGeom>
        </p:spPr>
        <p:txBody>
          <a:bodyPr vert="horz" lIns="91440" tIns="45720" rIns="91440" bIns="45720" rtlCol="0" anchor="ctr"/>
          <a:lstStyle>
            <a:lvl1pPr algn="r">
              <a:defRPr sz="1000">
                <a:solidFill>
                  <a:srgbClr val="D77969"/>
                </a:solidFill>
              </a:defRPr>
            </a:lvl1pPr>
          </a:lstStyle>
          <a:p>
            <a:fld id="{FB92E757-9255-E449-9104-E0F4C0C68A98}" type="slidenum">
              <a:rPr lang="en-US" smtClean="0"/>
              <a:pPr/>
              <a:t>‹#›</a:t>
            </a:fld>
            <a:endParaRPr lang="en-US" dirty="0"/>
          </a:p>
        </p:txBody>
      </p:sp>
    </p:spTree>
    <p:extLst>
      <p:ext uri="{BB962C8B-B14F-4D97-AF65-F5344CB8AC3E}">
        <p14:creationId xmlns:p14="http://schemas.microsoft.com/office/powerpoint/2010/main" val="3753308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3200" b="1" i="0" kern="1200">
          <a:solidFill>
            <a:schemeClr val="tx1"/>
          </a:solidFill>
          <a:latin typeface="Droid Serif"/>
          <a:ea typeface="+mj-ea"/>
          <a:cs typeface="Droid Serif"/>
        </a:defRPr>
      </a:lvl1pPr>
    </p:titleStyle>
    <p:bodyStyle>
      <a:lvl1pPr marL="252000" indent="-252000" algn="l" defTabSz="914400" rtl="0" eaLnBrk="1" latinLnBrk="0" hangingPunct="1">
        <a:spcBef>
          <a:spcPct val="20000"/>
        </a:spcBef>
        <a:buClr>
          <a:srgbClr val="D77969"/>
        </a:buClr>
        <a:buSzPct val="70000"/>
        <a:buFont typeface="Wingdings" charset="2"/>
        <a:buChar char="u"/>
        <a:defRPr sz="2200" b="0" i="0" kern="1200">
          <a:solidFill>
            <a:schemeClr val="tx1"/>
          </a:solidFill>
          <a:latin typeface="Droid Serif"/>
          <a:ea typeface="+mn-ea"/>
          <a:cs typeface="Droid Serif"/>
        </a:defRPr>
      </a:lvl1pPr>
      <a:lvl2pPr marL="612000" indent="-252000" algn="l" defTabSz="914400" rtl="0" eaLnBrk="1" latinLnBrk="0" hangingPunct="1">
        <a:spcBef>
          <a:spcPct val="20000"/>
        </a:spcBef>
        <a:buClr>
          <a:srgbClr val="D77969"/>
        </a:buClr>
        <a:buSzPct val="70000"/>
        <a:buFont typeface="Wingdings" charset="2"/>
        <a:buChar char="u"/>
        <a:defRPr sz="2000" b="0" i="0" kern="1200">
          <a:solidFill>
            <a:schemeClr val="tx1"/>
          </a:solidFill>
          <a:latin typeface="Droid Serif"/>
          <a:ea typeface="+mn-ea"/>
          <a:cs typeface="Droid Serif"/>
        </a:defRPr>
      </a:lvl2pPr>
      <a:lvl3pPr marL="756000" indent="-252000" algn="l" defTabSz="914400" rtl="0" eaLnBrk="1" latinLnBrk="0" hangingPunct="1">
        <a:spcBef>
          <a:spcPct val="20000"/>
        </a:spcBef>
        <a:buClr>
          <a:srgbClr val="D77969"/>
        </a:buClr>
        <a:buSzPct val="70000"/>
        <a:buFont typeface="Wingdings" charset="2"/>
        <a:buChar char="u"/>
        <a:defRPr sz="1800" b="0" i="0" kern="1200">
          <a:solidFill>
            <a:schemeClr val="tx1"/>
          </a:solidFill>
          <a:latin typeface="Droid Serif"/>
          <a:ea typeface="+mn-ea"/>
          <a:cs typeface="Droid Serif"/>
        </a:defRPr>
      </a:lvl3pPr>
      <a:lvl4pPr marL="1008000" indent="-252000" algn="l" defTabSz="914400" rtl="0" eaLnBrk="1" latinLnBrk="0" hangingPunct="1">
        <a:spcBef>
          <a:spcPct val="20000"/>
        </a:spcBef>
        <a:buClr>
          <a:srgbClr val="D77969"/>
        </a:buClr>
        <a:buSzPct val="70000"/>
        <a:buFont typeface="Wingdings" charset="2"/>
        <a:buChar char="u"/>
        <a:defRPr sz="1400" b="0" i="0" kern="1200">
          <a:solidFill>
            <a:schemeClr val="tx1"/>
          </a:solidFill>
          <a:latin typeface="Droid Serif"/>
          <a:ea typeface="+mn-ea"/>
          <a:cs typeface="Droid Serif"/>
        </a:defRPr>
      </a:lvl4pPr>
      <a:lvl5pPr marL="1260000" indent="-252000" algn="l" defTabSz="914400" rtl="0" eaLnBrk="1" latinLnBrk="0" hangingPunct="1">
        <a:spcBef>
          <a:spcPct val="20000"/>
        </a:spcBef>
        <a:buClr>
          <a:srgbClr val="D77969"/>
        </a:buClr>
        <a:buSzPct val="70000"/>
        <a:buFont typeface="Wingdings" charset="2"/>
        <a:buChar char="u"/>
        <a:defRPr sz="1400" b="0" i="0" kern="1200">
          <a:solidFill>
            <a:schemeClr val="tx1"/>
          </a:solidFill>
          <a:latin typeface="Droid Serif"/>
          <a:ea typeface="+mn-ea"/>
          <a:cs typeface="Droid Serif"/>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1475656" y="3212976"/>
            <a:ext cx="6840115" cy="792088"/>
          </a:xfrm>
        </p:spPr>
        <p:txBody>
          <a:bodyPr/>
          <a:lstStyle/>
          <a:p>
            <a:r>
              <a:rPr lang="en-US" sz="2400" dirty="0" err="1" smtClean="0"/>
              <a:t>Forslag</a:t>
            </a:r>
            <a:r>
              <a:rPr lang="en-US" sz="2400" dirty="0" smtClean="0"/>
              <a:t> </a:t>
            </a:r>
            <a:r>
              <a:rPr lang="en-US" sz="2400" dirty="0" err="1" smtClean="0"/>
              <a:t>til</a:t>
            </a:r>
            <a:r>
              <a:rPr lang="en-US" sz="2400" dirty="0" smtClean="0"/>
              <a:t> </a:t>
            </a:r>
            <a:r>
              <a:rPr lang="en-US" sz="2400" dirty="0" err="1" smtClean="0"/>
              <a:t>ny</a:t>
            </a:r>
            <a:r>
              <a:rPr lang="en-US" sz="2400" dirty="0" smtClean="0"/>
              <a:t> </a:t>
            </a:r>
            <a:r>
              <a:rPr lang="en-US" sz="2400" dirty="0" err="1" smtClean="0"/>
              <a:t>kirkeordning</a:t>
            </a:r>
            <a:r>
              <a:rPr lang="en-US" sz="2400" dirty="0" smtClean="0"/>
              <a:t> – </a:t>
            </a:r>
            <a:r>
              <a:rPr lang="en-US" sz="2400" dirty="0" err="1" smtClean="0"/>
              <a:t>Respons</a:t>
            </a:r>
            <a:r>
              <a:rPr lang="en-US" sz="2400" dirty="0" smtClean="0"/>
              <a:t> </a:t>
            </a:r>
            <a:r>
              <a:rPr lang="en-US" sz="2400" dirty="0" err="1" smtClean="0"/>
              <a:t>fra</a:t>
            </a:r>
            <a:r>
              <a:rPr lang="en-US" sz="2400" dirty="0" smtClean="0"/>
              <a:t> KA</a:t>
            </a:r>
            <a:endParaRPr lang="en-US" sz="2400" dirty="0"/>
          </a:p>
        </p:txBody>
      </p:sp>
      <p:sp>
        <p:nvSpPr>
          <p:cNvPr id="3" name="Text Placeholder 2"/>
          <p:cNvSpPr>
            <a:spLocks noGrp="1"/>
          </p:cNvSpPr>
          <p:nvPr>
            <p:ph type="body" sz="quarter" idx="12"/>
          </p:nvPr>
        </p:nvSpPr>
        <p:spPr/>
        <p:txBody>
          <a:bodyPr>
            <a:normAutofit fontScale="85000" lnSpcReduction="20000"/>
          </a:bodyPr>
          <a:lstStyle/>
          <a:p>
            <a:r>
              <a:rPr lang="en-US" dirty="0" err="1" smtClean="0"/>
              <a:t>Grødem</a:t>
            </a:r>
            <a:r>
              <a:rPr lang="en-US" dirty="0" smtClean="0"/>
              <a:t> </a:t>
            </a:r>
            <a:r>
              <a:rPr lang="en-US" dirty="0" err="1" smtClean="0"/>
              <a:t>kirke</a:t>
            </a:r>
            <a:r>
              <a:rPr lang="en-US" dirty="0" smtClean="0"/>
              <a:t> 20.november 2018, </a:t>
            </a:r>
          </a:p>
          <a:p>
            <a:r>
              <a:rPr lang="en-US" dirty="0" smtClean="0"/>
              <a:t>Øystein Dahle, KA</a:t>
            </a:r>
            <a:endParaRPr lang="en-US" dirty="0"/>
          </a:p>
        </p:txBody>
      </p:sp>
    </p:spTree>
    <p:extLst>
      <p:ext uri="{BB962C8B-B14F-4D97-AF65-F5344CB8AC3E}">
        <p14:creationId xmlns:p14="http://schemas.microsoft.com/office/powerpoint/2010/main" val="36274349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89767" y="1844675"/>
            <a:ext cx="7564466" cy="4281488"/>
          </a:xfrm>
        </p:spPr>
      </p:pic>
      <p:sp>
        <p:nvSpPr>
          <p:cNvPr id="3" name="Tittel 2"/>
          <p:cNvSpPr>
            <a:spLocks noGrp="1"/>
          </p:cNvSpPr>
          <p:nvPr>
            <p:ph type="title"/>
          </p:nvPr>
        </p:nvSpPr>
        <p:spPr/>
        <p:txBody>
          <a:bodyPr>
            <a:normAutofit/>
          </a:bodyPr>
          <a:lstStyle/>
          <a:p>
            <a:r>
              <a:rPr lang="nb-NO" dirty="0" smtClean="0"/>
              <a:t>I det følgende: Demokrati</a:t>
            </a:r>
            <a:endParaRPr lang="nb-NO" dirty="0"/>
          </a:p>
        </p:txBody>
      </p:sp>
      <p:sp>
        <p:nvSpPr>
          <p:cNvPr id="4" name="Plassholder for lysbildenummer 3"/>
          <p:cNvSpPr>
            <a:spLocks noGrp="1"/>
          </p:cNvSpPr>
          <p:nvPr>
            <p:ph type="sldNum" sz="quarter" idx="10"/>
          </p:nvPr>
        </p:nvSpPr>
        <p:spPr/>
        <p:txBody>
          <a:bodyPr/>
          <a:lstStyle/>
          <a:p>
            <a:fld id="{FB92E757-9255-E449-9104-E0F4C0C68A98}" type="slidenum">
              <a:rPr lang="en-US" smtClean="0"/>
              <a:pPr/>
              <a:t>10</a:t>
            </a:fld>
            <a:endParaRPr lang="en-US"/>
          </a:p>
        </p:txBody>
      </p:sp>
      <p:sp>
        <p:nvSpPr>
          <p:cNvPr id="6" name="TekstSylinder 5"/>
          <p:cNvSpPr txBox="1"/>
          <p:nvPr/>
        </p:nvSpPr>
        <p:spPr>
          <a:xfrm>
            <a:off x="5580112" y="6126163"/>
            <a:ext cx="3168352" cy="646331"/>
          </a:xfrm>
          <a:prstGeom prst="rect">
            <a:avLst/>
          </a:prstGeom>
          <a:noFill/>
        </p:spPr>
        <p:txBody>
          <a:bodyPr wrap="square" rtlCol="0">
            <a:spAutoFit/>
          </a:bodyPr>
          <a:lstStyle/>
          <a:p>
            <a:r>
              <a:rPr lang="nb-NO" dirty="0" smtClean="0"/>
              <a:t>Avstemning ved Kirkemøtet 2017. Kilde: Kirken.no</a:t>
            </a:r>
            <a:endParaRPr lang="nb-NO" dirty="0"/>
          </a:p>
        </p:txBody>
      </p:sp>
    </p:spTree>
    <p:extLst>
      <p:ext uri="{BB962C8B-B14F-4D97-AF65-F5344CB8AC3E}">
        <p14:creationId xmlns:p14="http://schemas.microsoft.com/office/powerpoint/2010/main" val="1027637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p:txBody>
          <a:bodyPr>
            <a:normAutofit/>
          </a:bodyPr>
          <a:lstStyle/>
          <a:p>
            <a:r>
              <a:rPr lang="nb-NO" dirty="0" smtClean="0"/>
              <a:t>Grunnlag</a:t>
            </a:r>
            <a:endParaRPr lang="nb-NO" dirty="0"/>
          </a:p>
        </p:txBody>
      </p:sp>
      <p:sp>
        <p:nvSpPr>
          <p:cNvPr id="4" name="Plassholder for lysbildenummer 3"/>
          <p:cNvSpPr>
            <a:spLocks noGrp="1"/>
          </p:cNvSpPr>
          <p:nvPr>
            <p:ph type="sldNum" sz="quarter" idx="11"/>
          </p:nvPr>
        </p:nvSpPr>
        <p:spPr/>
        <p:txBody>
          <a:bodyPr/>
          <a:lstStyle/>
          <a:p>
            <a:fld id="{FB92E757-9255-E449-9104-E0F4C0C68A98}" type="slidenum">
              <a:rPr lang="en-US" smtClean="0"/>
              <a:pPr/>
              <a:t>11</a:t>
            </a:fld>
            <a:endParaRPr lang="en-US"/>
          </a:p>
        </p:txBody>
      </p:sp>
      <p:sp>
        <p:nvSpPr>
          <p:cNvPr id="2" name="Plassholder for innhold 1"/>
          <p:cNvSpPr>
            <a:spLocks noGrp="1"/>
          </p:cNvSpPr>
          <p:nvPr>
            <p:ph sz="quarter" idx="13"/>
          </p:nvPr>
        </p:nvSpPr>
        <p:spPr>
          <a:xfrm>
            <a:off x="466974" y="1700808"/>
            <a:ext cx="5329162" cy="4319587"/>
          </a:xfrm>
        </p:spPr>
        <p:txBody>
          <a:bodyPr>
            <a:normAutofit fontScale="92500" lnSpcReduction="20000"/>
          </a:bodyPr>
          <a:lstStyle/>
          <a:p>
            <a:pPr lvl="1"/>
            <a:r>
              <a:rPr lang="nb-NO" dirty="0"/>
              <a:t>Det allmenne </a:t>
            </a:r>
            <a:r>
              <a:rPr lang="nb-NO" dirty="0" smtClean="0"/>
              <a:t>prestedømme </a:t>
            </a:r>
            <a:r>
              <a:rPr lang="nb-NO" dirty="0"/>
              <a:t>og alle døptes medansvar for kirkestyret er et kjernepunkt i luthersk kirkeforståelse</a:t>
            </a:r>
          </a:p>
          <a:p>
            <a:pPr lvl="1"/>
            <a:endParaRPr lang="nb-NO" dirty="0"/>
          </a:p>
          <a:p>
            <a:pPr lvl="1"/>
            <a:endParaRPr lang="nb-NO" dirty="0" smtClean="0"/>
          </a:p>
          <a:p>
            <a:pPr lvl="1"/>
            <a:r>
              <a:rPr lang="nb-NO" dirty="0" smtClean="0"/>
              <a:t>En </a:t>
            </a:r>
            <a:r>
              <a:rPr lang="nb-NO" dirty="0"/>
              <a:t>grunnleggende bærebjelke for dagens kirkeordning er at styringsansvaret springer ut av de valgte kirkelige rådsorganene. </a:t>
            </a:r>
            <a:endParaRPr lang="nb-NO" dirty="0" smtClean="0"/>
          </a:p>
          <a:p>
            <a:pPr marL="252000" lvl="1" indent="0">
              <a:buNone/>
            </a:pPr>
            <a:endParaRPr lang="nb-NO" dirty="0"/>
          </a:p>
          <a:p>
            <a:pPr marL="360363" lvl="1" indent="0">
              <a:buNone/>
            </a:pPr>
            <a:endParaRPr lang="nb-NO" dirty="0"/>
          </a:p>
          <a:p>
            <a:pPr lvl="1"/>
            <a:r>
              <a:rPr lang="nb-NO" dirty="0" smtClean="0"/>
              <a:t>Demokratireformen </a:t>
            </a:r>
            <a:r>
              <a:rPr lang="nb-NO" dirty="0"/>
              <a:t>var en forutsetning fra statens side for fristilling av Den norske kirke i 2008. Demokrati er fortsatt en uttalt forutsetning for tildeling av statlige midler til Den norske kirke. </a:t>
            </a:r>
          </a:p>
        </p:txBody>
      </p:sp>
      <p:pic>
        <p:nvPicPr>
          <p:cNvPr id="6" name="Plassholder for innhold 5">
            <a:extLst>
              <a:ext uri="{FF2B5EF4-FFF2-40B4-BE49-F238E27FC236}">
                <a16:creationId xmlns="" xmlns:a16="http://schemas.microsoft.com/office/drawing/2014/main" id="{6D35C630-05C9-45B4-9FDF-63B3870CDDBE}"/>
              </a:ext>
            </a:extLst>
          </p:cNvPr>
          <p:cNvPicPr>
            <a:picLocks noGrp="1" noChangeAspect="1"/>
          </p:cNvPicPr>
          <p:nvPr>
            <p:ph sz="quarter" idx="14"/>
          </p:nvPr>
        </p:nvPicPr>
        <p:blipFill>
          <a:blip r:embed="rId3"/>
          <a:stretch>
            <a:fillRect/>
          </a:stretch>
        </p:blipFill>
        <p:spPr>
          <a:xfrm>
            <a:off x="6012160" y="2060848"/>
            <a:ext cx="3055021" cy="3384376"/>
          </a:xfrm>
          <a:prstGeom prst="rect">
            <a:avLst/>
          </a:prstGeom>
        </p:spPr>
      </p:pic>
    </p:spTree>
    <p:extLst>
      <p:ext uri="{BB962C8B-B14F-4D97-AF65-F5344CB8AC3E}">
        <p14:creationId xmlns:p14="http://schemas.microsoft.com/office/powerpoint/2010/main" val="3848455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p:cNvSpPr>
            <a:spLocks noGrp="1"/>
          </p:cNvSpPr>
          <p:nvPr>
            <p:ph idx="1"/>
          </p:nvPr>
        </p:nvSpPr>
        <p:spPr/>
        <p:txBody>
          <a:bodyPr/>
          <a:lstStyle/>
          <a:p>
            <a:pPr marL="0" indent="0">
              <a:buNone/>
            </a:pPr>
            <a:endParaRPr lang="nb-NO" dirty="0"/>
          </a:p>
          <a:p>
            <a:endParaRPr lang="nb-NO" dirty="0" smtClean="0"/>
          </a:p>
          <a:p>
            <a:r>
              <a:rPr lang="nb-NO" dirty="0" smtClean="0"/>
              <a:t> §6 i kirkeordning slår fast at «styring og ledelse av Den norske kirke bygger på demokratiske prinsipper»</a:t>
            </a:r>
          </a:p>
          <a:p>
            <a:endParaRPr lang="nb-NO" dirty="0"/>
          </a:p>
          <a:p>
            <a:r>
              <a:rPr lang="nb-NO" dirty="0" smtClean="0"/>
              <a:t>Hovedinntrykket er likevel at både denne bestemmelsen sett i helhet samt enkelte andre forslag i ny kirkeordning etter vår oppfatning kan bidra til å svekke kirkens demokratiske styringsform.</a:t>
            </a:r>
            <a:endParaRPr lang="nb-NO" dirty="0"/>
          </a:p>
        </p:txBody>
      </p:sp>
      <p:sp>
        <p:nvSpPr>
          <p:cNvPr id="3" name="Tittel 2"/>
          <p:cNvSpPr>
            <a:spLocks noGrp="1"/>
          </p:cNvSpPr>
          <p:nvPr>
            <p:ph type="title"/>
          </p:nvPr>
        </p:nvSpPr>
        <p:spPr/>
        <p:txBody>
          <a:bodyPr>
            <a:normAutofit/>
          </a:bodyPr>
          <a:lstStyle/>
          <a:p>
            <a:r>
              <a:rPr lang="nb-NO" dirty="0" smtClean="0"/>
              <a:t>Hva står i kap.1 om demokrati?</a:t>
            </a:r>
            <a:endParaRPr lang="nb-NO" dirty="0"/>
          </a:p>
        </p:txBody>
      </p:sp>
      <p:sp>
        <p:nvSpPr>
          <p:cNvPr id="4" name="Plassholder for lysbildenummer 3"/>
          <p:cNvSpPr>
            <a:spLocks noGrp="1"/>
          </p:cNvSpPr>
          <p:nvPr>
            <p:ph type="sldNum" sz="quarter" idx="10"/>
          </p:nvPr>
        </p:nvSpPr>
        <p:spPr/>
        <p:txBody>
          <a:bodyPr/>
          <a:lstStyle/>
          <a:p>
            <a:fld id="{FB92E757-9255-E449-9104-E0F4C0C68A98}" type="slidenum">
              <a:rPr lang="en-US" smtClean="0"/>
              <a:pPr/>
              <a:t>12</a:t>
            </a:fld>
            <a:endParaRPr lang="en-US"/>
          </a:p>
        </p:txBody>
      </p:sp>
    </p:spTree>
    <p:extLst>
      <p:ext uri="{BB962C8B-B14F-4D97-AF65-F5344CB8AC3E}">
        <p14:creationId xmlns:p14="http://schemas.microsoft.com/office/powerpoint/2010/main" val="2722109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p:cNvSpPr>
            <a:spLocks noGrp="1"/>
          </p:cNvSpPr>
          <p:nvPr>
            <p:ph idx="1"/>
          </p:nvPr>
        </p:nvSpPr>
        <p:spPr/>
        <p:txBody>
          <a:bodyPr>
            <a:normAutofit/>
          </a:bodyPr>
          <a:lstStyle/>
          <a:p>
            <a:endParaRPr lang="nb-NO" dirty="0" smtClean="0"/>
          </a:p>
          <a:p>
            <a:endParaRPr lang="nb-NO" dirty="0"/>
          </a:p>
          <a:p>
            <a:r>
              <a:rPr lang="nb-NO" dirty="0" smtClean="0"/>
              <a:t>Kirkedemokratiet blir i begrenset grad løftet fram i </a:t>
            </a:r>
            <a:r>
              <a:rPr lang="nb-NO" dirty="0" err="1" smtClean="0"/>
              <a:t>Kap</a:t>
            </a:r>
            <a:r>
              <a:rPr lang="nb-NO" dirty="0" smtClean="0"/>
              <a:t> 1 om kirkens grunnlag</a:t>
            </a:r>
            <a:endParaRPr lang="nb-NO" dirty="0"/>
          </a:p>
          <a:p>
            <a:r>
              <a:rPr lang="nb-NO" dirty="0" smtClean="0"/>
              <a:t>§ 5: Tjenestefellesskap og de vigslede tjenestene</a:t>
            </a:r>
          </a:p>
          <a:p>
            <a:r>
              <a:rPr lang="nb-NO" dirty="0" smtClean="0"/>
              <a:t>§ 6: Organisering av Den norske kirke</a:t>
            </a:r>
          </a:p>
          <a:p>
            <a:endParaRPr lang="nb-NO" dirty="0" smtClean="0"/>
          </a:p>
          <a:p>
            <a:r>
              <a:rPr lang="nb-NO" dirty="0" smtClean="0"/>
              <a:t>I tillegg § 39: Bispemøtet</a:t>
            </a:r>
          </a:p>
        </p:txBody>
      </p:sp>
      <p:sp>
        <p:nvSpPr>
          <p:cNvPr id="3" name="Tittel 2"/>
          <p:cNvSpPr>
            <a:spLocks noGrp="1"/>
          </p:cNvSpPr>
          <p:nvPr>
            <p:ph type="title"/>
          </p:nvPr>
        </p:nvSpPr>
        <p:spPr>
          <a:xfrm>
            <a:off x="457200" y="476672"/>
            <a:ext cx="8229600" cy="864096"/>
          </a:xfrm>
        </p:spPr>
        <p:txBody>
          <a:bodyPr>
            <a:noAutofit/>
          </a:bodyPr>
          <a:lstStyle/>
          <a:p>
            <a:r>
              <a:rPr lang="nb-NO" sz="2400" dirty="0" smtClean="0"/>
              <a:t>Hva mener KA trekker i retning av å svekke</a:t>
            </a:r>
            <a:br>
              <a:rPr lang="nb-NO" sz="2400" dirty="0" smtClean="0"/>
            </a:br>
            <a:r>
              <a:rPr lang="nb-NO" sz="2400" dirty="0" smtClean="0"/>
              <a:t>Den norske kirkes demokratiske styringsform</a:t>
            </a:r>
            <a:endParaRPr lang="nb-NO" sz="2400" dirty="0"/>
          </a:p>
        </p:txBody>
      </p:sp>
      <p:sp>
        <p:nvSpPr>
          <p:cNvPr id="4" name="Plassholder for lysbildenummer 3"/>
          <p:cNvSpPr>
            <a:spLocks noGrp="1"/>
          </p:cNvSpPr>
          <p:nvPr>
            <p:ph type="sldNum" sz="quarter" idx="10"/>
          </p:nvPr>
        </p:nvSpPr>
        <p:spPr/>
        <p:txBody>
          <a:bodyPr/>
          <a:lstStyle/>
          <a:p>
            <a:fld id="{FB92E757-9255-E449-9104-E0F4C0C68A98}" type="slidenum">
              <a:rPr lang="en-US" smtClean="0"/>
              <a:pPr/>
              <a:t>13</a:t>
            </a:fld>
            <a:endParaRPr lang="en-US"/>
          </a:p>
        </p:txBody>
      </p:sp>
    </p:spTree>
    <p:extLst>
      <p:ext uri="{BB962C8B-B14F-4D97-AF65-F5344CB8AC3E}">
        <p14:creationId xmlns:p14="http://schemas.microsoft.com/office/powerpoint/2010/main" val="39102363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p:cNvSpPr>
            <a:spLocks noGrp="1"/>
          </p:cNvSpPr>
          <p:nvPr>
            <p:ph idx="1"/>
          </p:nvPr>
        </p:nvSpPr>
        <p:spPr/>
        <p:txBody>
          <a:bodyPr>
            <a:normAutofit fontScale="92500" lnSpcReduction="20000"/>
          </a:bodyPr>
          <a:lstStyle/>
          <a:p>
            <a:r>
              <a:rPr lang="nb-NO" i="1" dirty="0" smtClean="0"/>
              <a:t>«Den </a:t>
            </a:r>
            <a:r>
              <a:rPr lang="nb-NO" i="1" dirty="0"/>
              <a:t>norske kirkes oppdrag blir ivaretatt i et tjenestefellesskap av frivillige, ansatte, og vigslede personer. Den norske kirke vigsler til tjeneste som diakon, kantor, kateket og prest og til tjeneste som biskop». </a:t>
            </a:r>
          </a:p>
          <a:p>
            <a:pPr marL="0" indent="0">
              <a:buNone/>
            </a:pPr>
            <a:endParaRPr lang="nb-NO" dirty="0"/>
          </a:p>
          <a:p>
            <a:r>
              <a:rPr lang="nb-NO" dirty="0" smtClean="0"/>
              <a:t>Hva med de </a:t>
            </a:r>
            <a:r>
              <a:rPr lang="nb-NO" b="1" u="sng" dirty="0"/>
              <a:t>demokratisk valgte kirkelige styringsorganer </a:t>
            </a:r>
            <a:r>
              <a:rPr lang="nb-NO" dirty="0"/>
              <a:t>og den rollen de spiller for å fremme kirkens </a:t>
            </a:r>
            <a:r>
              <a:rPr lang="nb-NO" dirty="0" smtClean="0"/>
              <a:t>oppdrag? </a:t>
            </a:r>
            <a:endParaRPr lang="nb-NO" dirty="0"/>
          </a:p>
          <a:p>
            <a:endParaRPr lang="nb-NO" dirty="0"/>
          </a:p>
          <a:p>
            <a:r>
              <a:rPr lang="nb-NO" dirty="0" smtClean="0"/>
              <a:t>Hva med </a:t>
            </a:r>
            <a:r>
              <a:rPr lang="nb-NO" dirty="0"/>
              <a:t>at kirkens oppdrag også ivaretas av soknets organer, blant annet gjennom </a:t>
            </a:r>
            <a:r>
              <a:rPr lang="nb-NO" b="1" u="sng" dirty="0"/>
              <a:t>samarbeid med frivillige organisasjoner og andre lokale </a:t>
            </a:r>
            <a:r>
              <a:rPr lang="nb-NO" b="1" u="sng" dirty="0" smtClean="0"/>
              <a:t>aktører</a:t>
            </a:r>
            <a:r>
              <a:rPr lang="nb-NO" dirty="0" smtClean="0"/>
              <a:t> </a:t>
            </a:r>
            <a:endParaRPr lang="nb-NO" dirty="0"/>
          </a:p>
          <a:p>
            <a:pPr marL="0" indent="0">
              <a:buNone/>
            </a:pPr>
            <a:endParaRPr lang="nb-NO" dirty="0"/>
          </a:p>
          <a:p>
            <a:r>
              <a:rPr lang="nb-NO" dirty="0"/>
              <a:t>Den deskriptive setningen om hvem som </a:t>
            </a:r>
            <a:r>
              <a:rPr lang="nb-NO" dirty="0" smtClean="0"/>
              <a:t>vigsles forsterker inntrykket av en nedtoning av de demokratisk valgte styringsorganer </a:t>
            </a:r>
            <a:endParaRPr lang="nb-NO" dirty="0"/>
          </a:p>
        </p:txBody>
      </p:sp>
      <p:sp>
        <p:nvSpPr>
          <p:cNvPr id="3" name="Tittel 2"/>
          <p:cNvSpPr>
            <a:spLocks noGrp="1"/>
          </p:cNvSpPr>
          <p:nvPr>
            <p:ph type="title"/>
          </p:nvPr>
        </p:nvSpPr>
        <p:spPr/>
        <p:txBody>
          <a:bodyPr>
            <a:normAutofit fontScale="90000"/>
          </a:bodyPr>
          <a:lstStyle/>
          <a:p>
            <a:r>
              <a:rPr lang="nb-NO" dirty="0" smtClean="0"/>
              <a:t>§ 5 </a:t>
            </a:r>
            <a:r>
              <a:rPr lang="nb-NO" dirty="0"/>
              <a:t>Tjenestefellesskap og de vigslede tjenestene</a:t>
            </a:r>
          </a:p>
        </p:txBody>
      </p:sp>
      <p:sp>
        <p:nvSpPr>
          <p:cNvPr id="4" name="Plassholder for lysbildenummer 3"/>
          <p:cNvSpPr>
            <a:spLocks noGrp="1"/>
          </p:cNvSpPr>
          <p:nvPr>
            <p:ph type="sldNum" sz="quarter" idx="10"/>
          </p:nvPr>
        </p:nvSpPr>
        <p:spPr/>
        <p:txBody>
          <a:bodyPr/>
          <a:lstStyle/>
          <a:p>
            <a:fld id="{FB92E757-9255-E449-9104-E0F4C0C68A98}" type="slidenum">
              <a:rPr lang="en-US" smtClean="0"/>
              <a:pPr/>
              <a:t>14</a:t>
            </a:fld>
            <a:endParaRPr lang="en-US"/>
          </a:p>
        </p:txBody>
      </p:sp>
    </p:spTree>
    <p:extLst>
      <p:ext uri="{BB962C8B-B14F-4D97-AF65-F5344CB8AC3E}">
        <p14:creationId xmlns:p14="http://schemas.microsoft.com/office/powerpoint/2010/main" val="353047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innhold 3"/>
          <p:cNvSpPr>
            <a:spLocks noGrp="1"/>
          </p:cNvSpPr>
          <p:nvPr>
            <p:ph idx="1"/>
          </p:nvPr>
        </p:nvSpPr>
        <p:spPr/>
        <p:txBody>
          <a:bodyPr/>
          <a:lstStyle/>
          <a:p>
            <a:r>
              <a:rPr lang="nb-NO" sz="2000" dirty="0" smtClean="0"/>
              <a:t>§ 6: </a:t>
            </a:r>
          </a:p>
          <a:p>
            <a:pPr marL="0" indent="0">
              <a:buNone/>
            </a:pPr>
            <a:r>
              <a:rPr lang="nb-NO" sz="2000" dirty="0" smtClean="0"/>
              <a:t>«</a:t>
            </a:r>
            <a:r>
              <a:rPr lang="nb-NO" dirty="0" smtClean="0"/>
              <a:t>Styring og ledelse av Den norske kirke bygger på demokratiske prinsipper og skjer på alle nivåer i et samvirke mellom valgte representanter for og blant kirkens medlemmer og representanter for tjenesten med Ord og sakrament» </a:t>
            </a:r>
          </a:p>
          <a:p>
            <a:pPr marL="0" indent="0">
              <a:buNone/>
            </a:pPr>
            <a:endParaRPr lang="nb-NO" dirty="0"/>
          </a:p>
          <a:p>
            <a:r>
              <a:rPr lang="nb-NO" dirty="0" smtClean="0"/>
              <a:t> Hva </a:t>
            </a:r>
            <a:r>
              <a:rPr lang="nb-NO" dirty="0"/>
              <a:t>betyr </a:t>
            </a:r>
            <a:r>
              <a:rPr lang="nb-NO" dirty="0" smtClean="0"/>
              <a:t>denne bestemmelsen? </a:t>
            </a:r>
            <a:r>
              <a:rPr lang="nb-NO" dirty="0"/>
              <a:t>Ordlyden åpner for ulike tolkninger. I liten grad </a:t>
            </a:r>
            <a:r>
              <a:rPr lang="nb-NO" dirty="0" smtClean="0"/>
              <a:t>forklart i høringsdokumentet</a:t>
            </a:r>
          </a:p>
          <a:p>
            <a:r>
              <a:rPr lang="nb-NO" dirty="0" err="1" smtClean="0"/>
              <a:t>Kap</a:t>
            </a:r>
            <a:r>
              <a:rPr lang="nb-NO" dirty="0" smtClean="0"/>
              <a:t> 1 bør i størst mulig grad utformes slik at det kan leses og forstås av det alminnelige medlem i kirkens rådsorganer</a:t>
            </a:r>
            <a:endParaRPr lang="nb-NO" dirty="0"/>
          </a:p>
          <a:p>
            <a:pPr marL="0" indent="0">
              <a:buNone/>
            </a:pPr>
            <a:endParaRPr lang="nb-NO" dirty="0" smtClean="0"/>
          </a:p>
          <a:p>
            <a:pPr marL="0" indent="0">
              <a:buNone/>
            </a:pPr>
            <a:endParaRPr lang="nb-NO" dirty="0" smtClean="0"/>
          </a:p>
          <a:p>
            <a:endParaRPr lang="nb-NO" dirty="0"/>
          </a:p>
        </p:txBody>
      </p:sp>
      <p:sp>
        <p:nvSpPr>
          <p:cNvPr id="3" name="Tittel 2"/>
          <p:cNvSpPr>
            <a:spLocks noGrp="1"/>
          </p:cNvSpPr>
          <p:nvPr>
            <p:ph type="title"/>
          </p:nvPr>
        </p:nvSpPr>
        <p:spPr/>
        <p:txBody>
          <a:bodyPr>
            <a:normAutofit/>
          </a:bodyPr>
          <a:lstStyle/>
          <a:p>
            <a:r>
              <a:rPr lang="nb-NO" dirty="0" smtClean="0"/>
              <a:t>§ 6 </a:t>
            </a:r>
            <a:r>
              <a:rPr lang="nb-NO" dirty="0"/>
              <a:t>Organisering av Den norske </a:t>
            </a:r>
            <a:r>
              <a:rPr lang="nb-NO" dirty="0" smtClean="0"/>
              <a:t>kirke</a:t>
            </a:r>
            <a:endParaRPr lang="nb-NO" dirty="0"/>
          </a:p>
        </p:txBody>
      </p:sp>
      <p:sp>
        <p:nvSpPr>
          <p:cNvPr id="2" name="Plassholder for lysbildenummer 1"/>
          <p:cNvSpPr>
            <a:spLocks noGrp="1"/>
          </p:cNvSpPr>
          <p:nvPr>
            <p:ph type="sldNum" sz="quarter" idx="10"/>
          </p:nvPr>
        </p:nvSpPr>
        <p:spPr/>
        <p:txBody>
          <a:bodyPr/>
          <a:lstStyle/>
          <a:p>
            <a:fld id="{FB92E757-9255-E449-9104-E0F4C0C68A98}" type="slidenum">
              <a:rPr lang="en-US" smtClean="0"/>
              <a:pPr/>
              <a:t>15</a:t>
            </a:fld>
            <a:endParaRPr lang="en-US"/>
          </a:p>
        </p:txBody>
      </p:sp>
    </p:spTree>
    <p:extLst>
      <p:ext uri="{BB962C8B-B14F-4D97-AF65-F5344CB8AC3E}">
        <p14:creationId xmlns:p14="http://schemas.microsoft.com/office/powerpoint/2010/main" val="3878811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p:cNvSpPr>
            <a:spLocks noGrp="1"/>
          </p:cNvSpPr>
          <p:nvPr>
            <p:ph idx="1"/>
          </p:nvPr>
        </p:nvSpPr>
        <p:spPr/>
        <p:txBody>
          <a:bodyPr>
            <a:normAutofit fontScale="92500" lnSpcReduction="20000"/>
          </a:bodyPr>
          <a:lstStyle/>
          <a:p>
            <a:r>
              <a:rPr lang="nb-NO" dirty="0" smtClean="0"/>
              <a:t>Kan forstås slik at den </a:t>
            </a:r>
            <a:r>
              <a:rPr lang="nb-NO" b="1" u="sng" dirty="0" smtClean="0"/>
              <a:t>sidestiller </a:t>
            </a:r>
            <a:r>
              <a:rPr lang="nb-NO" dirty="0" smtClean="0"/>
              <a:t>tjenesten med Ord og sakrament og den styring som skjer i de kirkelige valgte organer. </a:t>
            </a:r>
          </a:p>
          <a:p>
            <a:endParaRPr lang="nb-NO" dirty="0" smtClean="0"/>
          </a:p>
          <a:p>
            <a:r>
              <a:rPr lang="nb-NO" dirty="0" smtClean="0"/>
              <a:t>Dersom en slik forståelse legges til grunn – så utfordres prinsippet om demokratisk styring som det grunnleggende og overordnede styringsprinsipp i Den norske kirke, hvor prestetjenesten tar del i styringsorganene. </a:t>
            </a:r>
          </a:p>
          <a:p>
            <a:endParaRPr lang="nb-NO" dirty="0" smtClean="0"/>
          </a:p>
          <a:p>
            <a:r>
              <a:rPr lang="nb-NO" dirty="0" smtClean="0"/>
              <a:t>I ordlyd nærmer dette seg den svenske kirkeordning om en </a:t>
            </a:r>
            <a:r>
              <a:rPr lang="nb-NO" b="1" u="sng" dirty="0" smtClean="0"/>
              <a:t>«dobbel ansvarslinje» </a:t>
            </a:r>
            <a:r>
              <a:rPr lang="nb-NO" dirty="0" smtClean="0"/>
              <a:t>der prestetjenesten styrer på selvstendig grunnlag parallelt med en demokratisk styringslinje.</a:t>
            </a:r>
          </a:p>
          <a:p>
            <a:r>
              <a:rPr lang="nb-NO" dirty="0" smtClean="0"/>
              <a:t>Vil denne bestemmelsen gi føringer for ny kirkeordning? </a:t>
            </a:r>
          </a:p>
          <a:p>
            <a:endParaRPr lang="nb-NO" dirty="0" smtClean="0"/>
          </a:p>
          <a:p>
            <a:r>
              <a:rPr lang="nb-NO" dirty="0" smtClean="0"/>
              <a:t>Hva innebærer «styring og ledelse»? </a:t>
            </a:r>
          </a:p>
          <a:p>
            <a:pPr marL="0" indent="0">
              <a:buNone/>
            </a:pPr>
            <a:endParaRPr lang="nb-NO" dirty="0" smtClean="0"/>
          </a:p>
        </p:txBody>
      </p:sp>
      <p:sp>
        <p:nvSpPr>
          <p:cNvPr id="3" name="Tittel 2"/>
          <p:cNvSpPr>
            <a:spLocks noGrp="1"/>
          </p:cNvSpPr>
          <p:nvPr>
            <p:ph type="title"/>
          </p:nvPr>
        </p:nvSpPr>
        <p:spPr/>
        <p:txBody>
          <a:bodyPr>
            <a:normAutofit fontScale="90000"/>
          </a:bodyPr>
          <a:lstStyle/>
          <a:p>
            <a:r>
              <a:rPr lang="nb-NO" dirty="0" smtClean="0"/>
              <a:t>Hvor(</a:t>
            </a:r>
            <a:r>
              <a:rPr lang="nb-NO" dirty="0" err="1" smtClean="0"/>
              <a:t>dan</a:t>
            </a:r>
            <a:r>
              <a:rPr lang="nb-NO" dirty="0" smtClean="0"/>
              <a:t>) utøves styring og ledelse som «samvirke»?</a:t>
            </a:r>
            <a:endParaRPr lang="nb-NO" dirty="0"/>
          </a:p>
        </p:txBody>
      </p:sp>
      <p:sp>
        <p:nvSpPr>
          <p:cNvPr id="4" name="Plassholder for lysbildenummer 3"/>
          <p:cNvSpPr>
            <a:spLocks noGrp="1"/>
          </p:cNvSpPr>
          <p:nvPr>
            <p:ph type="sldNum" sz="quarter" idx="10"/>
          </p:nvPr>
        </p:nvSpPr>
        <p:spPr/>
        <p:txBody>
          <a:bodyPr/>
          <a:lstStyle/>
          <a:p>
            <a:fld id="{FB92E757-9255-E449-9104-E0F4C0C68A98}" type="slidenum">
              <a:rPr lang="en-US" smtClean="0"/>
              <a:pPr/>
              <a:t>16</a:t>
            </a:fld>
            <a:endParaRPr lang="en-US"/>
          </a:p>
        </p:txBody>
      </p:sp>
    </p:spTree>
    <p:extLst>
      <p:ext uri="{BB962C8B-B14F-4D97-AF65-F5344CB8AC3E}">
        <p14:creationId xmlns:p14="http://schemas.microsoft.com/office/powerpoint/2010/main" val="3057794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p:cNvSpPr>
            <a:spLocks noGrp="1"/>
          </p:cNvSpPr>
          <p:nvPr>
            <p:ph idx="1"/>
          </p:nvPr>
        </p:nvSpPr>
        <p:spPr/>
        <p:txBody>
          <a:bodyPr/>
          <a:lstStyle/>
          <a:p>
            <a:pPr marL="0" indent="0">
              <a:buNone/>
            </a:pPr>
            <a:endParaRPr lang="nb-NO" dirty="0" smtClean="0"/>
          </a:p>
          <a:p>
            <a:r>
              <a:rPr lang="nb-NO" dirty="0" smtClean="0"/>
              <a:t>§39 Bispemøtet, annet ledd:</a:t>
            </a:r>
          </a:p>
          <a:p>
            <a:pPr marL="0" indent="0">
              <a:buNone/>
            </a:pPr>
            <a:r>
              <a:rPr lang="nb-NO" dirty="0" smtClean="0"/>
              <a:t>«</a:t>
            </a:r>
            <a:r>
              <a:rPr lang="nb-NO" dirty="0" smtClean="0">
                <a:solidFill>
                  <a:srgbClr val="FF0000"/>
                </a:solidFill>
              </a:rPr>
              <a:t>Bispemøtet </a:t>
            </a:r>
            <a:r>
              <a:rPr lang="nb-NO" dirty="0"/>
              <a:t>skal utøve tilsyn med og pastoralt lederskap i Den norske kirke, ivareta kirkens lære og teologi og fremme enhet i kirken og med andre </a:t>
            </a:r>
            <a:r>
              <a:rPr lang="nb-NO" dirty="0" smtClean="0"/>
              <a:t>kirker»</a:t>
            </a:r>
            <a:endParaRPr lang="nb-NO" dirty="0"/>
          </a:p>
        </p:txBody>
      </p:sp>
      <p:sp>
        <p:nvSpPr>
          <p:cNvPr id="3" name="Tittel 2"/>
          <p:cNvSpPr>
            <a:spLocks noGrp="1"/>
          </p:cNvSpPr>
          <p:nvPr>
            <p:ph type="title"/>
          </p:nvPr>
        </p:nvSpPr>
        <p:spPr/>
        <p:txBody>
          <a:bodyPr/>
          <a:lstStyle/>
          <a:p>
            <a:r>
              <a:rPr lang="nb-NO" dirty="0" smtClean="0"/>
              <a:t>§§ 5 og 6 sett i sammenheng med §39</a:t>
            </a:r>
            <a:endParaRPr lang="nb-NO" dirty="0"/>
          </a:p>
        </p:txBody>
      </p:sp>
      <p:sp>
        <p:nvSpPr>
          <p:cNvPr id="4" name="Plassholder for lysbildenummer 3"/>
          <p:cNvSpPr>
            <a:spLocks noGrp="1"/>
          </p:cNvSpPr>
          <p:nvPr>
            <p:ph type="sldNum" sz="quarter" idx="10"/>
          </p:nvPr>
        </p:nvSpPr>
        <p:spPr/>
        <p:txBody>
          <a:bodyPr/>
          <a:lstStyle/>
          <a:p>
            <a:fld id="{FB92E757-9255-E449-9104-E0F4C0C68A98}" type="slidenum">
              <a:rPr lang="en-US" smtClean="0"/>
              <a:pPr/>
              <a:t>17</a:t>
            </a:fld>
            <a:endParaRPr lang="en-US"/>
          </a:p>
        </p:txBody>
      </p:sp>
      <p:pic>
        <p:nvPicPr>
          <p:cNvPr id="5" name="Bilde 4"/>
          <p:cNvPicPr>
            <a:picLocks noChangeAspect="1"/>
          </p:cNvPicPr>
          <p:nvPr/>
        </p:nvPicPr>
        <p:blipFill>
          <a:blip r:embed="rId3"/>
          <a:stretch>
            <a:fillRect/>
          </a:stretch>
        </p:blipFill>
        <p:spPr>
          <a:xfrm>
            <a:off x="35496" y="3933056"/>
            <a:ext cx="9144000" cy="2125916"/>
          </a:xfrm>
          <a:prstGeom prst="rect">
            <a:avLst/>
          </a:prstGeom>
        </p:spPr>
      </p:pic>
    </p:spTree>
    <p:extLst>
      <p:ext uri="{BB962C8B-B14F-4D97-AF65-F5344CB8AC3E}">
        <p14:creationId xmlns:p14="http://schemas.microsoft.com/office/powerpoint/2010/main" val="32103357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ssholder for innhold 6"/>
          <p:cNvSpPr>
            <a:spLocks noGrp="1"/>
          </p:cNvSpPr>
          <p:nvPr>
            <p:ph idx="1"/>
          </p:nvPr>
        </p:nvSpPr>
        <p:spPr/>
        <p:txBody>
          <a:bodyPr>
            <a:normAutofit/>
          </a:bodyPr>
          <a:lstStyle/>
          <a:p>
            <a:endParaRPr lang="nb-NO" dirty="0" smtClean="0"/>
          </a:p>
          <a:p>
            <a:r>
              <a:rPr lang="nb-NO" dirty="0" smtClean="0"/>
              <a:t>Blir tildelt et kollegialt </a:t>
            </a:r>
            <a:r>
              <a:rPr lang="nb-NO" dirty="0" err="1" smtClean="0"/>
              <a:t>ledelsesmessig</a:t>
            </a:r>
            <a:r>
              <a:rPr lang="nb-NO" dirty="0" smtClean="0"/>
              <a:t> mandat i </a:t>
            </a:r>
            <a:r>
              <a:rPr lang="nb-NO" dirty="0" err="1" smtClean="0"/>
              <a:t>DnK</a:t>
            </a:r>
            <a:r>
              <a:rPr lang="nb-NO" dirty="0" smtClean="0"/>
              <a:t> som går lenger enn dagens kirkelov</a:t>
            </a:r>
          </a:p>
          <a:p>
            <a:endParaRPr lang="nb-NO" dirty="0"/>
          </a:p>
          <a:p>
            <a:r>
              <a:rPr lang="nb-NO" dirty="0" smtClean="0"/>
              <a:t>Kan forstås som at BM som kollegialt organ her gis en tydeligere rolle som styringsorgan i </a:t>
            </a:r>
            <a:r>
              <a:rPr lang="nb-NO" dirty="0" err="1" smtClean="0"/>
              <a:t>DnK</a:t>
            </a:r>
            <a:endParaRPr lang="nb-NO" dirty="0" smtClean="0"/>
          </a:p>
          <a:p>
            <a:endParaRPr lang="nb-NO" dirty="0" smtClean="0"/>
          </a:p>
          <a:p>
            <a:r>
              <a:rPr lang="nb-NO" dirty="0" smtClean="0"/>
              <a:t>Kan </a:t>
            </a:r>
            <a:r>
              <a:rPr lang="nb-NO" dirty="0"/>
              <a:t>også forstås slik at BM gis et kollegialt tilsynsansvar over andre kirkelige organer. </a:t>
            </a:r>
          </a:p>
          <a:p>
            <a:endParaRPr lang="nb-NO" dirty="0"/>
          </a:p>
        </p:txBody>
      </p:sp>
      <p:sp>
        <p:nvSpPr>
          <p:cNvPr id="6" name="Tittel 5"/>
          <p:cNvSpPr>
            <a:spLocks noGrp="1"/>
          </p:cNvSpPr>
          <p:nvPr>
            <p:ph type="title"/>
          </p:nvPr>
        </p:nvSpPr>
        <p:spPr/>
        <p:txBody>
          <a:bodyPr/>
          <a:lstStyle/>
          <a:p>
            <a:r>
              <a:rPr lang="nb-NO" dirty="0" smtClean="0"/>
              <a:t>Utvidet styringsrolle for Bispemøtet? </a:t>
            </a:r>
            <a:endParaRPr lang="nb-NO" dirty="0"/>
          </a:p>
        </p:txBody>
      </p:sp>
      <p:sp>
        <p:nvSpPr>
          <p:cNvPr id="3" name="Plassholder for lysbildenummer 2"/>
          <p:cNvSpPr>
            <a:spLocks noGrp="1"/>
          </p:cNvSpPr>
          <p:nvPr>
            <p:ph type="sldNum" sz="quarter" idx="10"/>
          </p:nvPr>
        </p:nvSpPr>
        <p:spPr/>
        <p:txBody>
          <a:bodyPr/>
          <a:lstStyle/>
          <a:p>
            <a:fld id="{FB92E757-9255-E449-9104-E0F4C0C68A98}" type="slidenum">
              <a:rPr lang="en-US" smtClean="0"/>
              <a:pPr/>
              <a:t>18</a:t>
            </a:fld>
            <a:endParaRPr lang="en-US"/>
          </a:p>
        </p:txBody>
      </p:sp>
    </p:spTree>
    <p:extLst>
      <p:ext uri="{BB962C8B-B14F-4D97-AF65-F5344CB8AC3E}">
        <p14:creationId xmlns:p14="http://schemas.microsoft.com/office/powerpoint/2010/main" val="3912794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p:cNvSpPr>
            <a:spLocks noGrp="1"/>
          </p:cNvSpPr>
          <p:nvPr>
            <p:ph idx="1"/>
          </p:nvPr>
        </p:nvSpPr>
        <p:spPr>
          <a:xfrm>
            <a:off x="457200" y="1484784"/>
            <a:ext cx="8229600" cy="5040560"/>
          </a:xfrm>
        </p:spPr>
        <p:txBody>
          <a:bodyPr>
            <a:normAutofit fontScale="85000" lnSpcReduction="20000"/>
          </a:bodyPr>
          <a:lstStyle/>
          <a:p>
            <a:pPr marL="0" indent="0">
              <a:buNone/>
            </a:pPr>
            <a:r>
              <a:rPr lang="nb-NO" dirty="0" smtClean="0"/>
              <a:t>Kirkeordningen bør være forsiktig med å gi signaler om et svekket kirkelig demokrati. </a:t>
            </a:r>
            <a:endParaRPr lang="nb-NO" dirty="0"/>
          </a:p>
          <a:p>
            <a:pPr marL="0" indent="0">
              <a:buNone/>
            </a:pPr>
            <a:r>
              <a:rPr lang="nb-NO" dirty="0" smtClean="0"/>
              <a:t>Eventuelle nye ordninger bør utredes grundig og inngå i arbeidet med framtidig kirkeordning</a:t>
            </a:r>
          </a:p>
          <a:p>
            <a:pPr marL="0" indent="0">
              <a:buNone/>
            </a:pPr>
            <a:r>
              <a:rPr lang="nb-NO" dirty="0" smtClean="0"/>
              <a:t>KA foreslår følgende:</a:t>
            </a:r>
          </a:p>
          <a:p>
            <a:pPr marL="0" indent="0">
              <a:buNone/>
            </a:pPr>
            <a:endParaRPr lang="nb-NO" dirty="0"/>
          </a:p>
          <a:p>
            <a:r>
              <a:rPr lang="nb-NO" dirty="0" smtClean="0"/>
              <a:t>§ 5 utgår</a:t>
            </a:r>
          </a:p>
          <a:p>
            <a:pPr marL="0" indent="0">
              <a:buNone/>
            </a:pPr>
            <a:endParaRPr lang="nb-NO" dirty="0" smtClean="0"/>
          </a:p>
          <a:p>
            <a:r>
              <a:rPr lang="nb-NO" dirty="0" smtClean="0"/>
              <a:t>Ny ordlyd i § 6 siste ledd: «Styring og ledelse av Den norske kirke bygger på demokratiske prinsipper og skal på alle nivåer være forankret i demokratisk valgte styringsorganer. Valgte styringsorganer med personal- og forvaltningsansvar skal ha en daglig leder som står ansvarlig overfor disse. Hvert sokn skal være sikret en ordnet tjeneste med Ord og sakrament (prestetjeneste) og står under tilsyn av biskopen i det bispedømmet soknet hører til. Prestetjenesten er representert i de valgte styringsorganer etter nærmere regler fastsatt av Kirkemøtet». </a:t>
            </a:r>
            <a:endParaRPr lang="nb-NO" dirty="0"/>
          </a:p>
          <a:p>
            <a:endParaRPr lang="nb-NO" dirty="0" smtClean="0"/>
          </a:p>
          <a:p>
            <a:r>
              <a:rPr lang="nb-NO" dirty="0" smtClean="0"/>
              <a:t>Bestemmelsen om BM erstattes med § 26 i dagens kirkelov</a:t>
            </a:r>
            <a:endParaRPr lang="nb-NO" dirty="0"/>
          </a:p>
        </p:txBody>
      </p:sp>
      <p:sp>
        <p:nvSpPr>
          <p:cNvPr id="3" name="Tittel 2"/>
          <p:cNvSpPr>
            <a:spLocks noGrp="1"/>
          </p:cNvSpPr>
          <p:nvPr>
            <p:ph type="title"/>
          </p:nvPr>
        </p:nvSpPr>
        <p:spPr/>
        <p:txBody>
          <a:bodyPr/>
          <a:lstStyle/>
          <a:p>
            <a:r>
              <a:rPr lang="nb-NO" dirty="0" smtClean="0"/>
              <a:t>KA foreslår følgende:</a:t>
            </a:r>
            <a:endParaRPr lang="nb-NO" dirty="0"/>
          </a:p>
        </p:txBody>
      </p:sp>
      <p:sp>
        <p:nvSpPr>
          <p:cNvPr id="4" name="Plassholder for lysbildenummer 3"/>
          <p:cNvSpPr>
            <a:spLocks noGrp="1"/>
          </p:cNvSpPr>
          <p:nvPr>
            <p:ph type="sldNum" sz="quarter" idx="10"/>
          </p:nvPr>
        </p:nvSpPr>
        <p:spPr/>
        <p:txBody>
          <a:bodyPr/>
          <a:lstStyle/>
          <a:p>
            <a:fld id="{FB92E757-9255-E449-9104-E0F4C0C68A98}" type="slidenum">
              <a:rPr lang="en-US" smtClean="0"/>
              <a:pPr/>
              <a:t>19</a:t>
            </a:fld>
            <a:endParaRPr lang="en-US"/>
          </a:p>
        </p:txBody>
      </p:sp>
    </p:spTree>
    <p:extLst>
      <p:ext uri="{BB962C8B-B14F-4D97-AF65-F5344CB8AC3E}">
        <p14:creationId xmlns:p14="http://schemas.microsoft.com/office/powerpoint/2010/main" val="1371947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dirty="0" smtClean="0"/>
              <a:t>KAs utgangspunkt</a:t>
            </a:r>
            <a:endParaRPr lang="nb-NO" dirty="0"/>
          </a:p>
        </p:txBody>
      </p:sp>
      <p:sp>
        <p:nvSpPr>
          <p:cNvPr id="5" name="Plassholder for lysbildenummer 4"/>
          <p:cNvSpPr>
            <a:spLocks noGrp="1"/>
          </p:cNvSpPr>
          <p:nvPr>
            <p:ph type="sldNum" sz="quarter" idx="11"/>
          </p:nvPr>
        </p:nvSpPr>
        <p:spPr/>
        <p:txBody>
          <a:bodyPr/>
          <a:lstStyle/>
          <a:p>
            <a:fld id="{FB92E757-9255-E449-9104-E0F4C0C68A98}" type="slidenum">
              <a:rPr lang="en-US" smtClean="0"/>
              <a:pPr/>
              <a:t>2</a:t>
            </a:fld>
            <a:endParaRPr lang="en-US"/>
          </a:p>
        </p:txBody>
      </p:sp>
      <p:sp>
        <p:nvSpPr>
          <p:cNvPr id="3" name="Plassholder for innhold 2"/>
          <p:cNvSpPr>
            <a:spLocks noGrp="1"/>
          </p:cNvSpPr>
          <p:nvPr>
            <p:ph sz="quarter" idx="13"/>
          </p:nvPr>
        </p:nvSpPr>
        <p:spPr>
          <a:xfrm>
            <a:off x="466974" y="1700808"/>
            <a:ext cx="4537074" cy="4536504"/>
          </a:xfrm>
        </p:spPr>
        <p:txBody>
          <a:bodyPr>
            <a:normAutofit fontScale="92500" lnSpcReduction="10000"/>
          </a:bodyPr>
          <a:lstStyle/>
          <a:p>
            <a:endParaRPr lang="nb-NO" b="1" dirty="0" smtClean="0"/>
          </a:p>
          <a:p>
            <a:r>
              <a:rPr lang="nb-NO" b="1" dirty="0" smtClean="0"/>
              <a:t>En </a:t>
            </a:r>
            <a:r>
              <a:rPr lang="nb-NO" b="1" dirty="0"/>
              <a:t>samlende </a:t>
            </a:r>
            <a:r>
              <a:rPr lang="nb-NO" b="1" dirty="0" smtClean="0"/>
              <a:t>arbeidsgiverorganisasjon </a:t>
            </a:r>
            <a:r>
              <a:rPr lang="nb-NO" b="1" dirty="0"/>
              <a:t>for virksomheter med kirkelig </a:t>
            </a:r>
            <a:r>
              <a:rPr lang="nb-NO" b="1" dirty="0" smtClean="0"/>
              <a:t>forankring</a:t>
            </a:r>
            <a:endParaRPr lang="nb-NO" dirty="0"/>
          </a:p>
          <a:p>
            <a:endParaRPr lang="nb-NO" dirty="0" smtClean="0"/>
          </a:p>
          <a:p>
            <a:r>
              <a:rPr lang="nb-NO" dirty="0" smtClean="0"/>
              <a:t>Viktig formål: </a:t>
            </a:r>
          </a:p>
          <a:p>
            <a:endParaRPr lang="nb-NO" dirty="0"/>
          </a:p>
          <a:p>
            <a:r>
              <a:rPr lang="nb-NO" dirty="0" smtClean="0"/>
              <a:t>å bidra til at kirkelige virksomheter gis gode rammebetingelser og nødvendig hjemmelsgrunnlag for å utøve sitt ansvar som arbeidsgivere, og derigjennom bidra til trygge og gode arbeidsplasser for de ansatte.</a:t>
            </a:r>
            <a:endParaRPr lang="nb-NO" dirty="0"/>
          </a:p>
          <a:p>
            <a:endParaRPr lang="nb-NO" dirty="0" smtClean="0"/>
          </a:p>
          <a:p>
            <a:pPr marL="360363" lvl="1" indent="0">
              <a:buNone/>
            </a:pPr>
            <a:endParaRPr lang="nb-NO" dirty="0" smtClean="0"/>
          </a:p>
          <a:p>
            <a:pPr marL="252000" lvl="1" indent="0">
              <a:buNone/>
            </a:pPr>
            <a:endParaRPr lang="nb-NO" dirty="0" smtClean="0"/>
          </a:p>
        </p:txBody>
      </p:sp>
      <p:pic>
        <p:nvPicPr>
          <p:cNvPr id="6" name="Plassholder for innhold 5"/>
          <p:cNvPicPr>
            <a:picLocks noGrp="1" noChangeAspect="1"/>
          </p:cNvPicPr>
          <p:nvPr>
            <p:ph sz="quarter" idx="14"/>
          </p:nvPr>
        </p:nvPicPr>
        <p:blipFill>
          <a:blip r:embed="rId3" cstate="print">
            <a:extLst>
              <a:ext uri="{28A0092B-C50C-407E-A947-70E740481C1C}">
                <a14:useLocalDpi xmlns:a14="http://schemas.microsoft.com/office/drawing/2010/main" val="0"/>
              </a:ext>
            </a:extLst>
          </a:blip>
          <a:stretch>
            <a:fillRect/>
          </a:stretch>
        </p:blipFill>
        <p:spPr>
          <a:xfrm>
            <a:off x="5004048" y="1772816"/>
            <a:ext cx="4044950" cy="4320480"/>
          </a:xfrm>
        </p:spPr>
      </p:pic>
    </p:spTree>
    <p:extLst>
      <p:ext uri="{BB962C8B-B14F-4D97-AF65-F5344CB8AC3E}">
        <p14:creationId xmlns:p14="http://schemas.microsoft.com/office/powerpoint/2010/main" val="3786247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p:cNvSpPr>
            <a:spLocks noGrp="1"/>
          </p:cNvSpPr>
          <p:nvPr>
            <p:ph idx="1"/>
          </p:nvPr>
        </p:nvSpPr>
        <p:spPr/>
        <p:txBody>
          <a:bodyPr/>
          <a:lstStyle/>
          <a:p>
            <a:pPr marL="0" indent="0">
              <a:buNone/>
            </a:pPr>
            <a:r>
              <a:rPr lang="nb-NO" dirty="0"/>
              <a:t>KA foreslår </a:t>
            </a:r>
            <a:r>
              <a:rPr lang="nb-NO" dirty="0" smtClean="0"/>
              <a:t>at </a:t>
            </a:r>
            <a:r>
              <a:rPr lang="nb-NO" dirty="0"/>
              <a:t>dagens formålsbestemmelse i </a:t>
            </a:r>
            <a:r>
              <a:rPr lang="nb-NO" dirty="0" err="1"/>
              <a:t>kl</a:t>
            </a:r>
            <a:r>
              <a:rPr lang="nb-NO" dirty="0"/>
              <a:t> §1 videreføres:</a:t>
            </a:r>
          </a:p>
          <a:p>
            <a:endParaRPr lang="nb-NO" dirty="0"/>
          </a:p>
          <a:p>
            <a:r>
              <a:rPr lang="nb-NO" dirty="0"/>
              <a:t>«Formålet med kirkeordningen er å legge forholdene til rette for et aktivt engasjement og en stadig fornyelse i den evangelisk-lutherske folkekirke i Norge». </a:t>
            </a:r>
          </a:p>
          <a:p>
            <a:endParaRPr lang="nb-NO" dirty="0"/>
          </a:p>
          <a:p>
            <a:endParaRPr lang="nb-NO" dirty="0"/>
          </a:p>
          <a:p>
            <a:r>
              <a:rPr lang="nb-NO" dirty="0"/>
              <a:t>Kontinuitet</a:t>
            </a:r>
          </a:p>
          <a:p>
            <a:r>
              <a:rPr lang="nb-NO" dirty="0"/>
              <a:t>Uttrykk for det overordnede formål med kirkeordning</a:t>
            </a:r>
          </a:p>
          <a:p>
            <a:endParaRPr lang="nb-NO" dirty="0"/>
          </a:p>
        </p:txBody>
      </p:sp>
      <p:sp>
        <p:nvSpPr>
          <p:cNvPr id="3" name="Tittel 2"/>
          <p:cNvSpPr>
            <a:spLocks noGrp="1"/>
          </p:cNvSpPr>
          <p:nvPr>
            <p:ph type="title"/>
          </p:nvPr>
        </p:nvSpPr>
        <p:spPr/>
        <p:txBody>
          <a:bodyPr/>
          <a:lstStyle/>
          <a:p>
            <a:r>
              <a:rPr lang="nb-NO" dirty="0" smtClean="0"/>
              <a:t>Ny formålsbestemmelse</a:t>
            </a:r>
            <a:endParaRPr lang="nb-NO" dirty="0"/>
          </a:p>
        </p:txBody>
      </p:sp>
      <p:sp>
        <p:nvSpPr>
          <p:cNvPr id="4" name="Plassholder for lysbildenummer 3"/>
          <p:cNvSpPr>
            <a:spLocks noGrp="1"/>
          </p:cNvSpPr>
          <p:nvPr>
            <p:ph type="sldNum" sz="quarter" idx="10"/>
          </p:nvPr>
        </p:nvSpPr>
        <p:spPr/>
        <p:txBody>
          <a:bodyPr/>
          <a:lstStyle/>
          <a:p>
            <a:fld id="{FB92E757-9255-E449-9104-E0F4C0C68A98}" type="slidenum">
              <a:rPr lang="en-US" smtClean="0"/>
              <a:pPr/>
              <a:t>20</a:t>
            </a:fld>
            <a:endParaRPr lang="en-US"/>
          </a:p>
        </p:txBody>
      </p:sp>
    </p:spTree>
    <p:extLst>
      <p:ext uri="{BB962C8B-B14F-4D97-AF65-F5344CB8AC3E}">
        <p14:creationId xmlns:p14="http://schemas.microsoft.com/office/powerpoint/2010/main" val="25205863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p:txBody>
          <a:bodyPr/>
          <a:lstStyle/>
          <a:p>
            <a:r>
              <a:rPr lang="nb-NO" dirty="0" smtClean="0"/>
              <a:t>Likestilling og likeverd</a:t>
            </a:r>
            <a:endParaRPr lang="nb-NO" dirty="0"/>
          </a:p>
        </p:txBody>
      </p:sp>
      <p:sp>
        <p:nvSpPr>
          <p:cNvPr id="4" name="Plassholder for lysbildenummer 3"/>
          <p:cNvSpPr>
            <a:spLocks noGrp="1"/>
          </p:cNvSpPr>
          <p:nvPr>
            <p:ph type="sldNum" sz="quarter" idx="11"/>
          </p:nvPr>
        </p:nvSpPr>
        <p:spPr/>
        <p:txBody>
          <a:bodyPr/>
          <a:lstStyle/>
          <a:p>
            <a:fld id="{FB92E757-9255-E449-9104-E0F4C0C68A98}" type="slidenum">
              <a:rPr lang="en-US" smtClean="0"/>
              <a:pPr/>
              <a:t>21</a:t>
            </a:fld>
            <a:endParaRPr lang="en-US"/>
          </a:p>
        </p:txBody>
      </p:sp>
      <p:sp>
        <p:nvSpPr>
          <p:cNvPr id="2" name="Plassholder for innhold 1"/>
          <p:cNvSpPr>
            <a:spLocks noGrp="1"/>
          </p:cNvSpPr>
          <p:nvPr>
            <p:ph sz="quarter" idx="13"/>
          </p:nvPr>
        </p:nvSpPr>
        <p:spPr>
          <a:xfrm>
            <a:off x="548954" y="1988840"/>
            <a:ext cx="7119390" cy="4464496"/>
          </a:xfrm>
        </p:spPr>
        <p:txBody>
          <a:bodyPr/>
          <a:lstStyle/>
          <a:p>
            <a:r>
              <a:rPr lang="nb-NO" dirty="0" smtClean="0"/>
              <a:t>KA foreslår en generell og overordnet formulering som tydeliggjør grunnleggende verdier :</a:t>
            </a:r>
          </a:p>
          <a:p>
            <a:endParaRPr lang="nb-NO" dirty="0" smtClean="0"/>
          </a:p>
          <a:p>
            <a:r>
              <a:rPr lang="nb-NO" dirty="0" smtClean="0"/>
              <a:t>«Den norske kirke er et inkluderende, likeverdig og likestilt fellesskap»</a:t>
            </a:r>
          </a:p>
          <a:p>
            <a:endParaRPr lang="nb-NO" dirty="0"/>
          </a:p>
          <a:p>
            <a:r>
              <a:rPr lang="nb-NO" dirty="0" smtClean="0"/>
              <a:t>Bidrar til å løfte fram flere av Kirkemøtets vedtak på områder som likestilling, inkludering, diakoni, samfunnsengasjement mv</a:t>
            </a:r>
            <a:endParaRPr lang="nb-NO" dirty="0"/>
          </a:p>
        </p:txBody>
      </p:sp>
    </p:spTree>
    <p:extLst>
      <p:ext uri="{BB962C8B-B14F-4D97-AF65-F5344CB8AC3E}">
        <p14:creationId xmlns:p14="http://schemas.microsoft.com/office/powerpoint/2010/main" val="24953842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p:cNvSpPr>
            <a:spLocks noGrp="1"/>
          </p:cNvSpPr>
          <p:nvPr>
            <p:ph idx="1"/>
          </p:nvPr>
        </p:nvSpPr>
        <p:spPr>
          <a:xfrm>
            <a:off x="457200" y="1844824"/>
            <a:ext cx="8229600" cy="4608512"/>
          </a:xfrm>
        </p:spPr>
        <p:txBody>
          <a:bodyPr>
            <a:normAutofit/>
          </a:bodyPr>
          <a:lstStyle/>
          <a:p>
            <a:r>
              <a:rPr lang="nb-NO" b="1" dirty="0" smtClean="0"/>
              <a:t>§ </a:t>
            </a:r>
            <a:r>
              <a:rPr lang="nb-NO" b="1" dirty="0"/>
              <a:t>10</a:t>
            </a:r>
            <a:r>
              <a:rPr lang="nb-NO" dirty="0"/>
              <a:t>; </a:t>
            </a:r>
            <a:r>
              <a:rPr lang="nb-NO" dirty="0" smtClean="0"/>
              <a:t>«Den </a:t>
            </a:r>
            <a:r>
              <a:rPr lang="nb-NO" dirty="0"/>
              <a:t>norske kirke skal ha egne styringsorganer både på sokne- </a:t>
            </a:r>
            <a:r>
              <a:rPr lang="nb-NO" dirty="0" smtClean="0"/>
              <a:t>og bispedømmenivå </a:t>
            </a:r>
            <a:r>
              <a:rPr lang="nb-NO" dirty="0"/>
              <a:t>samt på nasjonalt nivå. Det kan også etableres andre organer </a:t>
            </a:r>
            <a:r>
              <a:rPr lang="nb-NO" dirty="0" smtClean="0"/>
              <a:t>etter nærmere </a:t>
            </a:r>
            <a:r>
              <a:rPr lang="nb-NO" dirty="0"/>
              <a:t>bestemmelser fastsatt av Kirkemøtet</a:t>
            </a:r>
            <a:r>
              <a:rPr lang="nb-NO" dirty="0" smtClean="0"/>
              <a:t>. 				    Kirkemøtet </a:t>
            </a:r>
            <a:r>
              <a:rPr lang="nb-NO" dirty="0"/>
              <a:t>er Den norske kirkes øverste representative </a:t>
            </a:r>
            <a:r>
              <a:rPr lang="nb-NO" dirty="0" smtClean="0"/>
              <a:t>og besluttende organ». </a:t>
            </a:r>
          </a:p>
          <a:p>
            <a:r>
              <a:rPr lang="nb-NO" dirty="0" smtClean="0"/>
              <a:t>KA mener bestemmelsen er unødvendig</a:t>
            </a:r>
          </a:p>
          <a:p>
            <a:r>
              <a:rPr lang="nb-NO" dirty="0" smtClean="0"/>
              <a:t>Uklar hva som ligger i begrepet </a:t>
            </a:r>
            <a:r>
              <a:rPr lang="nb-NO" b="1" dirty="0" smtClean="0"/>
              <a:t>besluttende</a:t>
            </a:r>
            <a:r>
              <a:rPr lang="nb-NO" dirty="0" smtClean="0"/>
              <a:t> organ</a:t>
            </a:r>
          </a:p>
          <a:p>
            <a:pPr marL="0" indent="0">
              <a:buNone/>
            </a:pPr>
            <a:endParaRPr lang="nb-NO" dirty="0" smtClean="0"/>
          </a:p>
          <a:p>
            <a:r>
              <a:rPr lang="nb-NO" dirty="0" smtClean="0"/>
              <a:t>KA er kritisk til krav til medlemskap i § 11; </a:t>
            </a:r>
            <a:r>
              <a:rPr lang="nb-NO" b="1" dirty="0" smtClean="0"/>
              <a:t>«lovlig opphold i riket» </a:t>
            </a:r>
          </a:p>
          <a:p>
            <a:pPr marL="0" indent="0">
              <a:buNone/>
            </a:pPr>
            <a:endParaRPr lang="nb-NO" dirty="0" smtClean="0"/>
          </a:p>
          <a:p>
            <a:endParaRPr lang="nb-NO" dirty="0" smtClean="0"/>
          </a:p>
        </p:txBody>
      </p:sp>
      <p:sp>
        <p:nvSpPr>
          <p:cNvPr id="3" name="Tittel 2"/>
          <p:cNvSpPr>
            <a:spLocks noGrp="1"/>
          </p:cNvSpPr>
          <p:nvPr>
            <p:ph type="title"/>
          </p:nvPr>
        </p:nvSpPr>
        <p:spPr/>
        <p:txBody>
          <a:bodyPr>
            <a:normAutofit fontScale="90000"/>
          </a:bodyPr>
          <a:lstStyle/>
          <a:p>
            <a:r>
              <a:rPr lang="nb-NO" dirty="0" smtClean="0"/>
              <a:t>Utvalgte enkeltbestemmelser – </a:t>
            </a:r>
            <a:br>
              <a:rPr lang="nb-NO" dirty="0" smtClean="0"/>
            </a:br>
            <a:r>
              <a:rPr lang="nb-NO" dirty="0" smtClean="0"/>
              <a:t>noen utfordringer</a:t>
            </a:r>
            <a:endParaRPr lang="nb-NO" dirty="0"/>
          </a:p>
        </p:txBody>
      </p:sp>
      <p:sp>
        <p:nvSpPr>
          <p:cNvPr id="4" name="Plassholder for lysbildenummer 3"/>
          <p:cNvSpPr>
            <a:spLocks noGrp="1"/>
          </p:cNvSpPr>
          <p:nvPr>
            <p:ph type="sldNum" sz="quarter" idx="10"/>
          </p:nvPr>
        </p:nvSpPr>
        <p:spPr/>
        <p:txBody>
          <a:bodyPr/>
          <a:lstStyle/>
          <a:p>
            <a:fld id="{FB92E757-9255-E449-9104-E0F4C0C68A98}" type="slidenum">
              <a:rPr lang="en-US" smtClean="0"/>
              <a:pPr/>
              <a:t>22</a:t>
            </a:fld>
            <a:endParaRPr lang="en-US"/>
          </a:p>
        </p:txBody>
      </p:sp>
    </p:spTree>
    <p:extLst>
      <p:ext uri="{BB962C8B-B14F-4D97-AF65-F5344CB8AC3E}">
        <p14:creationId xmlns:p14="http://schemas.microsoft.com/office/powerpoint/2010/main" val="854273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p:cNvSpPr>
            <a:spLocks noGrp="1"/>
          </p:cNvSpPr>
          <p:nvPr>
            <p:ph idx="1"/>
          </p:nvPr>
        </p:nvSpPr>
        <p:spPr/>
        <p:txBody>
          <a:bodyPr/>
          <a:lstStyle/>
          <a:p>
            <a:r>
              <a:rPr lang="nb-NO" dirty="0" smtClean="0"/>
              <a:t>De bestemmelser som er med i oppregningen er knyttet til valgfusk, tjenestefeil, brudd på taushetsplikt, skadeverk, vinningslovbrudd og annen økonomisk kriminalitet</a:t>
            </a:r>
          </a:p>
          <a:p>
            <a:endParaRPr lang="nb-NO" dirty="0"/>
          </a:p>
          <a:p>
            <a:r>
              <a:rPr lang="nb-NO" dirty="0" smtClean="0"/>
              <a:t>KA mener at kirkelige forhold tilsier at også andre alvorlige straffbare forhold inkluderes slik som f.eks. seksuelle overgrep</a:t>
            </a:r>
          </a:p>
          <a:p>
            <a:endParaRPr lang="nb-NO" dirty="0"/>
          </a:p>
          <a:p>
            <a:r>
              <a:rPr lang="nb-NO" dirty="0" smtClean="0"/>
              <a:t>Vårt forslag er at bestemmelsen utvides med henvisning til den oppregningen som gjøres i politiregisterloven §39 om barneomsorgsattest.</a:t>
            </a:r>
            <a:endParaRPr lang="nb-NO" dirty="0"/>
          </a:p>
        </p:txBody>
      </p:sp>
      <p:sp>
        <p:nvSpPr>
          <p:cNvPr id="3" name="Tittel 2"/>
          <p:cNvSpPr>
            <a:spLocks noGrp="1"/>
          </p:cNvSpPr>
          <p:nvPr>
            <p:ph type="title"/>
          </p:nvPr>
        </p:nvSpPr>
        <p:spPr/>
        <p:txBody>
          <a:bodyPr>
            <a:normAutofit fontScale="90000"/>
          </a:bodyPr>
          <a:lstStyle/>
          <a:p>
            <a:r>
              <a:rPr lang="nb-NO" dirty="0" smtClean="0"/>
              <a:t>§17 uttreden av menighetsråd i valgperioden</a:t>
            </a:r>
            <a:endParaRPr lang="nb-NO" dirty="0"/>
          </a:p>
        </p:txBody>
      </p:sp>
      <p:sp>
        <p:nvSpPr>
          <p:cNvPr id="4" name="Plassholder for lysbildenummer 3"/>
          <p:cNvSpPr>
            <a:spLocks noGrp="1"/>
          </p:cNvSpPr>
          <p:nvPr>
            <p:ph type="sldNum" sz="quarter" idx="10"/>
          </p:nvPr>
        </p:nvSpPr>
        <p:spPr/>
        <p:txBody>
          <a:bodyPr/>
          <a:lstStyle/>
          <a:p>
            <a:fld id="{FB92E757-9255-E449-9104-E0F4C0C68A98}" type="slidenum">
              <a:rPr lang="en-US" smtClean="0"/>
              <a:pPr/>
              <a:t>23</a:t>
            </a:fld>
            <a:endParaRPr lang="en-US"/>
          </a:p>
        </p:txBody>
      </p:sp>
    </p:spTree>
    <p:extLst>
      <p:ext uri="{BB962C8B-B14F-4D97-AF65-F5344CB8AC3E}">
        <p14:creationId xmlns:p14="http://schemas.microsoft.com/office/powerpoint/2010/main" val="445073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p:cNvSpPr>
            <a:spLocks noGrp="1"/>
          </p:cNvSpPr>
          <p:nvPr>
            <p:ph idx="1"/>
          </p:nvPr>
        </p:nvSpPr>
        <p:spPr/>
        <p:txBody>
          <a:bodyPr>
            <a:normAutofit/>
          </a:bodyPr>
          <a:lstStyle/>
          <a:p>
            <a:pPr marL="0" indent="0">
              <a:buNone/>
            </a:pPr>
            <a:r>
              <a:rPr lang="nb-NO" dirty="0"/>
              <a:t>§ 28 </a:t>
            </a:r>
            <a:r>
              <a:rPr lang="nb-NO" i="1" dirty="0"/>
              <a:t>Forvaltningen av kirkene og begrensning av </a:t>
            </a:r>
            <a:r>
              <a:rPr lang="nb-NO" i="1" dirty="0" smtClean="0"/>
              <a:t>rådighet</a:t>
            </a:r>
          </a:p>
          <a:p>
            <a:r>
              <a:rPr lang="nb-NO" dirty="0" smtClean="0"/>
              <a:t>«Forvaltningen </a:t>
            </a:r>
            <a:r>
              <a:rPr lang="nb-NO" dirty="0"/>
              <a:t>av kirkene hører under kirkelig fellesråd, med mindre annet </a:t>
            </a:r>
            <a:r>
              <a:rPr lang="nb-NO" dirty="0" smtClean="0"/>
              <a:t>er bestemt </a:t>
            </a:r>
            <a:r>
              <a:rPr lang="nb-NO" dirty="0"/>
              <a:t>av departementet før kirkeordningens ikrafttredelse eller deretter </a:t>
            </a:r>
            <a:r>
              <a:rPr lang="nb-NO" dirty="0" smtClean="0"/>
              <a:t>av Kirkerådet».</a:t>
            </a:r>
            <a:endParaRPr lang="nb-NO" dirty="0"/>
          </a:p>
          <a:p>
            <a:endParaRPr lang="nb-NO" dirty="0"/>
          </a:p>
          <a:p>
            <a:r>
              <a:rPr lang="nb-NO" dirty="0"/>
              <a:t>Soknets eierskap til kirkene innebærer i utgangspunktet en full eierrådighet over kirkebyggene. </a:t>
            </a:r>
          </a:p>
          <a:p>
            <a:r>
              <a:rPr lang="nb-NO" dirty="0"/>
              <a:t>Forslaget </a:t>
            </a:r>
            <a:r>
              <a:rPr lang="nb-NO" dirty="0" smtClean="0"/>
              <a:t>åpner for </a:t>
            </a:r>
            <a:r>
              <a:rPr lang="nb-NO" dirty="0"/>
              <a:t>at kirken nasjonalt kan endre vesentlige rammer for soknets forvaltningsansvar av egne kirker.  </a:t>
            </a:r>
          </a:p>
          <a:p>
            <a:r>
              <a:rPr lang="nb-NO" dirty="0" smtClean="0"/>
              <a:t>Ubeskyttet formulering; bør klargjøres hva </a:t>
            </a:r>
            <a:r>
              <a:rPr lang="nb-NO" dirty="0"/>
              <a:t>som er grensene for Kirkemøtets </a:t>
            </a:r>
            <a:r>
              <a:rPr lang="nb-NO" dirty="0" smtClean="0"/>
              <a:t>myndighet </a:t>
            </a:r>
            <a:r>
              <a:rPr lang="nb-NO" dirty="0"/>
              <a:t>ovenfor soknene på dette området. </a:t>
            </a:r>
          </a:p>
        </p:txBody>
      </p:sp>
      <p:sp>
        <p:nvSpPr>
          <p:cNvPr id="3" name="Tittel 2"/>
          <p:cNvSpPr>
            <a:spLocks noGrp="1"/>
          </p:cNvSpPr>
          <p:nvPr>
            <p:ph type="title"/>
          </p:nvPr>
        </p:nvSpPr>
        <p:spPr/>
        <p:txBody>
          <a:bodyPr/>
          <a:lstStyle/>
          <a:p>
            <a:r>
              <a:rPr lang="nb-NO" dirty="0" smtClean="0"/>
              <a:t>§ 28 Kirkebyggforvaltning</a:t>
            </a:r>
            <a:endParaRPr lang="nb-NO" dirty="0"/>
          </a:p>
        </p:txBody>
      </p:sp>
      <p:sp>
        <p:nvSpPr>
          <p:cNvPr id="4" name="Plassholder for lysbildenummer 3"/>
          <p:cNvSpPr>
            <a:spLocks noGrp="1"/>
          </p:cNvSpPr>
          <p:nvPr>
            <p:ph type="sldNum" sz="quarter" idx="10"/>
          </p:nvPr>
        </p:nvSpPr>
        <p:spPr/>
        <p:txBody>
          <a:bodyPr/>
          <a:lstStyle/>
          <a:p>
            <a:fld id="{FB92E757-9255-E449-9104-E0F4C0C68A98}" type="slidenum">
              <a:rPr lang="en-US" smtClean="0"/>
              <a:pPr/>
              <a:t>24</a:t>
            </a:fld>
            <a:endParaRPr lang="en-US"/>
          </a:p>
        </p:txBody>
      </p:sp>
    </p:spTree>
    <p:extLst>
      <p:ext uri="{BB962C8B-B14F-4D97-AF65-F5344CB8AC3E}">
        <p14:creationId xmlns:p14="http://schemas.microsoft.com/office/powerpoint/2010/main" val="23470262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p:cNvSpPr>
            <a:spLocks noGrp="1"/>
          </p:cNvSpPr>
          <p:nvPr>
            <p:ph idx="1"/>
          </p:nvPr>
        </p:nvSpPr>
        <p:spPr/>
        <p:txBody>
          <a:bodyPr/>
          <a:lstStyle/>
          <a:p>
            <a:r>
              <a:rPr lang="nb-NO" dirty="0" smtClean="0"/>
              <a:t>Kirkerådets forslag: «stillinger som inneholder et ansvar for kirkens lære».</a:t>
            </a:r>
          </a:p>
          <a:p>
            <a:endParaRPr lang="nb-NO" dirty="0"/>
          </a:p>
          <a:p>
            <a:r>
              <a:rPr lang="nb-NO" dirty="0" smtClean="0"/>
              <a:t>KA foreslår ny ordlyd: </a:t>
            </a:r>
          </a:p>
          <a:p>
            <a:endParaRPr lang="nb-NO" dirty="0"/>
          </a:p>
          <a:p>
            <a:r>
              <a:rPr lang="nb-NO" dirty="0" smtClean="0"/>
              <a:t>«Ved tilsetting i kirkelige stillinger som er av </a:t>
            </a:r>
            <a:r>
              <a:rPr lang="nb-NO" dirty="0" smtClean="0">
                <a:solidFill>
                  <a:srgbClr val="FF0000"/>
                </a:solidFill>
              </a:rPr>
              <a:t>betydning for å virkeliggjøre Den norske kirkes formål</a:t>
            </a:r>
            <a:r>
              <a:rPr lang="nb-NO" dirty="0" smtClean="0"/>
              <a:t>, skal tilsettingsmyndigheten oppstille krav til medlemskap i Den norske kirke i tråd med adgangen til dette i likestillings- og diskrimineringsloven §30. </a:t>
            </a:r>
            <a:r>
              <a:rPr lang="nb-NO" dirty="0" smtClean="0">
                <a:solidFill>
                  <a:srgbClr val="FF0000"/>
                </a:solidFill>
              </a:rPr>
              <a:t>Det skal oppgis i utlysningen av stillingen at medlemskap kreves</a:t>
            </a:r>
            <a:r>
              <a:rPr lang="nb-NO" dirty="0" smtClean="0"/>
              <a:t>». </a:t>
            </a:r>
          </a:p>
          <a:p>
            <a:pPr marL="0" indent="0">
              <a:buNone/>
            </a:pPr>
            <a:endParaRPr lang="nb-NO" dirty="0"/>
          </a:p>
          <a:p>
            <a:pPr marL="0" indent="0">
              <a:buNone/>
            </a:pPr>
            <a:endParaRPr lang="nb-NO" dirty="0"/>
          </a:p>
        </p:txBody>
      </p:sp>
      <p:sp>
        <p:nvSpPr>
          <p:cNvPr id="3" name="Tittel 2"/>
          <p:cNvSpPr>
            <a:spLocks noGrp="1"/>
          </p:cNvSpPr>
          <p:nvPr>
            <p:ph type="title"/>
          </p:nvPr>
        </p:nvSpPr>
        <p:spPr/>
        <p:txBody>
          <a:bodyPr/>
          <a:lstStyle/>
          <a:p>
            <a:r>
              <a:rPr lang="nb-NO" dirty="0" smtClean="0"/>
              <a:t>§ 47 Krav til medlemskap</a:t>
            </a:r>
            <a:endParaRPr lang="nb-NO" dirty="0"/>
          </a:p>
        </p:txBody>
      </p:sp>
      <p:sp>
        <p:nvSpPr>
          <p:cNvPr id="4" name="Plassholder for lysbildenummer 3"/>
          <p:cNvSpPr>
            <a:spLocks noGrp="1"/>
          </p:cNvSpPr>
          <p:nvPr>
            <p:ph type="sldNum" sz="quarter" idx="10"/>
          </p:nvPr>
        </p:nvSpPr>
        <p:spPr/>
        <p:txBody>
          <a:bodyPr/>
          <a:lstStyle/>
          <a:p>
            <a:fld id="{FB92E757-9255-E449-9104-E0F4C0C68A98}" type="slidenum">
              <a:rPr lang="en-US" smtClean="0"/>
              <a:pPr/>
              <a:t>25</a:t>
            </a:fld>
            <a:endParaRPr lang="en-US"/>
          </a:p>
        </p:txBody>
      </p:sp>
    </p:spTree>
    <p:extLst>
      <p:ext uri="{BB962C8B-B14F-4D97-AF65-F5344CB8AC3E}">
        <p14:creationId xmlns:p14="http://schemas.microsoft.com/office/powerpoint/2010/main" val="2524254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p:txBody>
          <a:bodyPr>
            <a:normAutofit fontScale="90000"/>
          </a:bodyPr>
          <a:lstStyle/>
          <a:p>
            <a:r>
              <a:rPr lang="nb-NO" dirty="0" smtClean="0"/>
              <a:t>Avslutningsvis: </a:t>
            </a:r>
            <a:br>
              <a:rPr lang="nb-NO" dirty="0" smtClean="0"/>
            </a:br>
            <a:r>
              <a:rPr lang="nb-NO" dirty="0" smtClean="0"/>
              <a:t>Våre håp for prosessen</a:t>
            </a:r>
            <a:endParaRPr lang="nb-NO" dirty="0"/>
          </a:p>
        </p:txBody>
      </p:sp>
      <p:sp>
        <p:nvSpPr>
          <p:cNvPr id="4" name="Plassholder for lysbildenummer 3"/>
          <p:cNvSpPr>
            <a:spLocks noGrp="1"/>
          </p:cNvSpPr>
          <p:nvPr>
            <p:ph type="sldNum" sz="quarter" idx="11"/>
          </p:nvPr>
        </p:nvSpPr>
        <p:spPr/>
        <p:txBody>
          <a:bodyPr/>
          <a:lstStyle/>
          <a:p>
            <a:fld id="{FB92E757-9255-E449-9104-E0F4C0C68A98}" type="slidenum">
              <a:rPr lang="en-US" smtClean="0"/>
              <a:pPr/>
              <a:t>26</a:t>
            </a:fld>
            <a:endParaRPr lang="en-US"/>
          </a:p>
        </p:txBody>
      </p:sp>
      <p:sp>
        <p:nvSpPr>
          <p:cNvPr id="2" name="Plassholder for innhold 1"/>
          <p:cNvSpPr>
            <a:spLocks noGrp="1"/>
          </p:cNvSpPr>
          <p:nvPr>
            <p:ph sz="quarter" idx="13"/>
          </p:nvPr>
        </p:nvSpPr>
        <p:spPr/>
        <p:txBody>
          <a:bodyPr>
            <a:normAutofit fontScale="92500" lnSpcReduction="20000"/>
          </a:bodyPr>
          <a:lstStyle/>
          <a:p>
            <a:pPr marL="0" indent="0">
              <a:buNone/>
            </a:pPr>
            <a:endParaRPr lang="nb-NO" dirty="0" smtClean="0"/>
          </a:p>
          <a:p>
            <a:r>
              <a:rPr lang="nb-NO" dirty="0" smtClean="0"/>
              <a:t>At vi erkjenner interessespenninger, men at de håndteres på en slik måte at dette skaper tillit og anerkjennelse </a:t>
            </a:r>
          </a:p>
          <a:p>
            <a:endParaRPr lang="nb-NO" dirty="0" smtClean="0"/>
          </a:p>
          <a:p>
            <a:r>
              <a:rPr lang="nb-NO" dirty="0" smtClean="0"/>
              <a:t>At denne saken bygger en plattform for gode prosesser for videre arbeid med </a:t>
            </a:r>
            <a:r>
              <a:rPr lang="nb-NO" u="sng" dirty="0" smtClean="0"/>
              <a:t>ny</a:t>
            </a:r>
            <a:r>
              <a:rPr lang="nb-NO" dirty="0" smtClean="0"/>
              <a:t> kirkeordning</a:t>
            </a:r>
          </a:p>
          <a:p>
            <a:endParaRPr lang="nb-NO" dirty="0" smtClean="0"/>
          </a:p>
          <a:p>
            <a:r>
              <a:rPr lang="nb-NO" dirty="0" smtClean="0"/>
              <a:t>En prosess fremover og en kirke som balanserer tradisjon og fornyelse med klokskap. </a:t>
            </a:r>
            <a:endParaRPr lang="nb-NO" dirty="0"/>
          </a:p>
        </p:txBody>
      </p:sp>
      <p:pic>
        <p:nvPicPr>
          <p:cNvPr id="6" name="Plassholder for innhold 5"/>
          <p:cNvPicPr>
            <a:picLocks noGrp="1" noChangeAspect="1"/>
          </p:cNvPicPr>
          <p:nvPr>
            <p:ph sz="quarter" idx="14"/>
          </p:nvPr>
        </p:nvPicPr>
        <p:blipFill>
          <a:blip r:embed="rId3" cstate="print">
            <a:extLst>
              <a:ext uri="{28A0092B-C50C-407E-A947-70E740481C1C}">
                <a14:useLocalDpi xmlns:a14="http://schemas.microsoft.com/office/drawing/2010/main" val="0"/>
              </a:ext>
            </a:extLst>
          </a:blip>
          <a:stretch>
            <a:fillRect/>
          </a:stretch>
        </p:blipFill>
        <p:spPr>
          <a:xfrm>
            <a:off x="5220072" y="1916832"/>
            <a:ext cx="3230334" cy="3790032"/>
          </a:xfrm>
        </p:spPr>
      </p:pic>
    </p:spTree>
    <p:extLst>
      <p:ext uri="{BB962C8B-B14F-4D97-AF65-F5344CB8AC3E}">
        <p14:creationId xmlns:p14="http://schemas.microsoft.com/office/powerpoint/2010/main" val="1855070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tekst 4"/>
          <p:cNvSpPr>
            <a:spLocks noGrp="1"/>
          </p:cNvSpPr>
          <p:nvPr>
            <p:ph type="body" sz="quarter" idx="11"/>
          </p:nvPr>
        </p:nvSpPr>
        <p:spPr/>
        <p:txBody>
          <a:bodyPr/>
          <a:lstStyle/>
          <a:p>
            <a:r>
              <a:rPr lang="nb-NO" dirty="0" smtClean="0"/>
              <a:t>Takk for oppmerksomheten!</a:t>
            </a:r>
            <a:endParaRPr lang="nb-NO" dirty="0"/>
          </a:p>
        </p:txBody>
      </p:sp>
      <p:sp>
        <p:nvSpPr>
          <p:cNvPr id="4" name="Plassholder for lysbildenummer 3"/>
          <p:cNvSpPr>
            <a:spLocks noGrp="1"/>
          </p:cNvSpPr>
          <p:nvPr>
            <p:ph type="sldNum" sz="quarter" idx="4294967295"/>
          </p:nvPr>
        </p:nvSpPr>
        <p:spPr>
          <a:xfrm>
            <a:off x="7908925" y="6356350"/>
            <a:ext cx="1235075" cy="365125"/>
          </a:xfrm>
        </p:spPr>
        <p:txBody>
          <a:bodyPr/>
          <a:lstStyle/>
          <a:p>
            <a:fld id="{FB92E757-9255-E449-9104-E0F4C0C68A98}" type="slidenum">
              <a:rPr lang="en-US" smtClean="0"/>
              <a:pPr/>
              <a:t>27</a:t>
            </a:fld>
            <a:endParaRPr lang="en-US"/>
          </a:p>
        </p:txBody>
      </p:sp>
    </p:spTree>
    <p:extLst>
      <p:ext uri="{BB962C8B-B14F-4D97-AF65-F5344CB8AC3E}">
        <p14:creationId xmlns:p14="http://schemas.microsoft.com/office/powerpoint/2010/main" val="34580729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lysbildenummer 2"/>
          <p:cNvSpPr>
            <a:spLocks noGrp="1"/>
          </p:cNvSpPr>
          <p:nvPr>
            <p:ph type="sldNum" sz="quarter" idx="10"/>
          </p:nvPr>
        </p:nvSpPr>
        <p:spPr/>
        <p:txBody>
          <a:bodyPr/>
          <a:lstStyle/>
          <a:p>
            <a:fld id="{FB92E757-9255-E449-9104-E0F4C0C68A98}" type="slidenum">
              <a:rPr lang="en-US" smtClean="0"/>
              <a:pPr/>
              <a:t>3</a:t>
            </a:fld>
            <a:endParaRPr lang="en-US"/>
          </a:p>
        </p:txBody>
      </p:sp>
      <p:pic>
        <p:nvPicPr>
          <p:cNvPr id="6" name="Bilde 5">
            <a:extLst>
              <a:ext uri="{FF2B5EF4-FFF2-40B4-BE49-F238E27FC236}">
                <a16:creationId xmlns="" xmlns:a16="http://schemas.microsoft.com/office/drawing/2014/main" id="{6FEE19D7-DDA7-4E2D-9B0D-58FA83BAC05C}"/>
              </a:ext>
            </a:extLst>
          </p:cNvPr>
          <p:cNvPicPr>
            <a:picLocks noChangeAspect="1"/>
          </p:cNvPicPr>
          <p:nvPr/>
        </p:nvPicPr>
        <p:blipFill>
          <a:blip r:embed="rId3"/>
          <a:stretch>
            <a:fillRect/>
          </a:stretch>
        </p:blipFill>
        <p:spPr>
          <a:xfrm>
            <a:off x="2195736" y="166263"/>
            <a:ext cx="4969840" cy="6691737"/>
          </a:xfrm>
          <a:prstGeom prst="rect">
            <a:avLst/>
          </a:prstGeom>
        </p:spPr>
      </p:pic>
    </p:spTree>
    <p:extLst>
      <p:ext uri="{BB962C8B-B14F-4D97-AF65-F5344CB8AC3E}">
        <p14:creationId xmlns:p14="http://schemas.microsoft.com/office/powerpoint/2010/main" val="16052830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innhold 3"/>
          <p:cNvSpPr>
            <a:spLocks noGrp="1"/>
          </p:cNvSpPr>
          <p:nvPr>
            <p:ph idx="1"/>
          </p:nvPr>
        </p:nvSpPr>
        <p:spPr/>
        <p:txBody>
          <a:bodyPr>
            <a:normAutofit/>
          </a:bodyPr>
          <a:lstStyle/>
          <a:p>
            <a:r>
              <a:rPr lang="nb-NO" dirty="0" smtClean="0"/>
              <a:t>Full støtte til Kirkerådets hovedgrep i denne høringen: </a:t>
            </a:r>
          </a:p>
          <a:p>
            <a:pPr lvl="1"/>
            <a:r>
              <a:rPr lang="nb-NO" dirty="0" smtClean="0"/>
              <a:t>Fra 270 sider til 27 sider – færre endringsforslag og færre drøftinger. </a:t>
            </a:r>
          </a:p>
          <a:p>
            <a:pPr lvl="1"/>
            <a:r>
              <a:rPr lang="nb-NO" dirty="0" smtClean="0"/>
              <a:t>KA er positiv til at høringsnotatet fikk denne kortere formen – mer håndterbar for høringsinstansene</a:t>
            </a:r>
          </a:p>
          <a:p>
            <a:pPr lvl="1"/>
            <a:r>
              <a:rPr lang="nb-NO" dirty="0" smtClean="0"/>
              <a:t>KA er positiv til at høringsnotatet inntil videre ikke foreslår store endringer, herunder at forslaget om lokal, enhetlig ledelse er lagt til side.</a:t>
            </a:r>
          </a:p>
        </p:txBody>
      </p:sp>
      <p:sp>
        <p:nvSpPr>
          <p:cNvPr id="3" name="Tittel 2"/>
          <p:cNvSpPr>
            <a:spLocks noGrp="1"/>
          </p:cNvSpPr>
          <p:nvPr>
            <p:ph type="title"/>
          </p:nvPr>
        </p:nvSpPr>
        <p:spPr/>
        <p:txBody>
          <a:bodyPr/>
          <a:lstStyle/>
          <a:p>
            <a:r>
              <a:rPr lang="nb-NO" dirty="0" smtClean="0"/>
              <a:t>Hovedsynspunkter I </a:t>
            </a:r>
            <a:endParaRPr lang="nb-NO" dirty="0"/>
          </a:p>
        </p:txBody>
      </p:sp>
      <p:sp>
        <p:nvSpPr>
          <p:cNvPr id="2" name="Plassholder for lysbildenummer 1"/>
          <p:cNvSpPr>
            <a:spLocks noGrp="1"/>
          </p:cNvSpPr>
          <p:nvPr>
            <p:ph type="sldNum" sz="quarter" idx="10"/>
          </p:nvPr>
        </p:nvSpPr>
        <p:spPr/>
        <p:txBody>
          <a:bodyPr/>
          <a:lstStyle/>
          <a:p>
            <a:fld id="{FB92E757-9255-E449-9104-E0F4C0C68A98}" type="slidenum">
              <a:rPr lang="en-US" smtClean="0"/>
              <a:pPr/>
              <a:t>4</a:t>
            </a:fld>
            <a:endParaRPr lang="en-US"/>
          </a:p>
        </p:txBody>
      </p:sp>
    </p:spTree>
    <p:extLst>
      <p:ext uri="{BB962C8B-B14F-4D97-AF65-F5344CB8AC3E}">
        <p14:creationId xmlns:p14="http://schemas.microsoft.com/office/powerpoint/2010/main" val="385893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p:cNvSpPr>
            <a:spLocks noGrp="1"/>
          </p:cNvSpPr>
          <p:nvPr>
            <p:ph idx="1"/>
          </p:nvPr>
        </p:nvSpPr>
        <p:spPr/>
        <p:txBody>
          <a:bodyPr>
            <a:normAutofit/>
          </a:bodyPr>
          <a:lstStyle/>
          <a:p>
            <a:r>
              <a:rPr lang="nb-NO" dirty="0"/>
              <a:t>N</a:t>
            </a:r>
            <a:r>
              <a:rPr lang="nb-NO" dirty="0" smtClean="0"/>
              <a:t>oen viktige endringer og utfordringer:</a:t>
            </a:r>
          </a:p>
          <a:p>
            <a:pPr marL="0" indent="0">
              <a:buNone/>
            </a:pPr>
            <a:endParaRPr lang="nb-NO" dirty="0"/>
          </a:p>
          <a:p>
            <a:endParaRPr lang="nb-NO" dirty="0" smtClean="0"/>
          </a:p>
          <a:p>
            <a:pPr marL="0" indent="0">
              <a:buNone/>
            </a:pPr>
            <a:r>
              <a:rPr lang="nb-NO" dirty="0" smtClean="0"/>
              <a:t>1) Et eget grunnlagskapittel (</a:t>
            </a:r>
            <a:r>
              <a:rPr lang="nb-NO" dirty="0" err="1" smtClean="0"/>
              <a:t>kap</a:t>
            </a:r>
            <a:r>
              <a:rPr lang="nb-NO" dirty="0" smtClean="0"/>
              <a:t>. I) med flere nye bestemmelser.</a:t>
            </a:r>
          </a:p>
          <a:p>
            <a:endParaRPr lang="nb-NO" dirty="0"/>
          </a:p>
          <a:p>
            <a:endParaRPr lang="nb-NO" dirty="0" smtClean="0"/>
          </a:p>
          <a:p>
            <a:pPr marL="0" indent="0">
              <a:buNone/>
            </a:pPr>
            <a:r>
              <a:rPr lang="nb-NO" dirty="0" smtClean="0"/>
              <a:t>2) Prinsipielle justeringer i noen eksisterende bestemmelser.</a:t>
            </a:r>
          </a:p>
          <a:p>
            <a:endParaRPr lang="nb-NO" dirty="0" smtClean="0"/>
          </a:p>
        </p:txBody>
      </p:sp>
      <p:sp>
        <p:nvSpPr>
          <p:cNvPr id="3" name="Tittel 2"/>
          <p:cNvSpPr>
            <a:spLocks noGrp="1"/>
          </p:cNvSpPr>
          <p:nvPr>
            <p:ph type="title"/>
          </p:nvPr>
        </p:nvSpPr>
        <p:spPr>
          <a:xfrm>
            <a:off x="971600" y="331842"/>
            <a:ext cx="8229600" cy="940966"/>
          </a:xfrm>
        </p:spPr>
        <p:txBody>
          <a:bodyPr>
            <a:normAutofit fontScale="90000"/>
          </a:bodyPr>
          <a:lstStyle/>
          <a:p>
            <a:r>
              <a:rPr lang="nb-NO" dirty="0" smtClean="0"/>
              <a:t> </a:t>
            </a:r>
            <a:br>
              <a:rPr lang="nb-NO" dirty="0" smtClean="0"/>
            </a:br>
            <a:r>
              <a:rPr lang="nb-NO" dirty="0" smtClean="0"/>
              <a:t>Hovedsynspunkter II</a:t>
            </a:r>
            <a:endParaRPr lang="nb-NO" dirty="0"/>
          </a:p>
        </p:txBody>
      </p:sp>
      <p:sp>
        <p:nvSpPr>
          <p:cNvPr id="4" name="Plassholder for lysbildenummer 3"/>
          <p:cNvSpPr>
            <a:spLocks noGrp="1"/>
          </p:cNvSpPr>
          <p:nvPr>
            <p:ph type="sldNum" sz="quarter" idx="10"/>
          </p:nvPr>
        </p:nvSpPr>
        <p:spPr/>
        <p:txBody>
          <a:bodyPr/>
          <a:lstStyle/>
          <a:p>
            <a:fld id="{FB92E757-9255-E449-9104-E0F4C0C68A98}" type="slidenum">
              <a:rPr lang="en-US" smtClean="0"/>
              <a:pPr/>
              <a:t>5</a:t>
            </a:fld>
            <a:endParaRPr lang="en-US"/>
          </a:p>
        </p:txBody>
      </p:sp>
    </p:spTree>
    <p:extLst>
      <p:ext uri="{BB962C8B-B14F-4D97-AF65-F5344CB8AC3E}">
        <p14:creationId xmlns:p14="http://schemas.microsoft.com/office/powerpoint/2010/main" val="37679210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p:cNvSpPr>
            <a:spLocks noGrp="1"/>
          </p:cNvSpPr>
          <p:nvPr>
            <p:ph idx="1"/>
          </p:nvPr>
        </p:nvSpPr>
        <p:spPr/>
        <p:txBody>
          <a:bodyPr>
            <a:normAutofit lnSpcReduction="10000"/>
          </a:bodyPr>
          <a:lstStyle/>
          <a:p>
            <a:r>
              <a:rPr lang="nb-NO" dirty="0" smtClean="0"/>
              <a:t>Ny tros- og </a:t>
            </a:r>
            <a:r>
              <a:rPr lang="nb-NO" dirty="0" err="1" smtClean="0"/>
              <a:t>livssynslov</a:t>
            </a:r>
            <a:r>
              <a:rPr lang="nb-NO" dirty="0" smtClean="0"/>
              <a:t> ikke utformet ennå</a:t>
            </a:r>
          </a:p>
          <a:p>
            <a:endParaRPr lang="nb-NO" dirty="0"/>
          </a:p>
          <a:p>
            <a:r>
              <a:rPr lang="nb-NO" dirty="0" smtClean="0"/>
              <a:t>Ikke avgjort hva som blir lovfestet og hva som blir lagt til kirkeordningen</a:t>
            </a:r>
          </a:p>
          <a:p>
            <a:endParaRPr lang="nb-NO" dirty="0"/>
          </a:p>
          <a:p>
            <a:r>
              <a:rPr lang="nb-NO" dirty="0" smtClean="0"/>
              <a:t>KA er positiv til videreføring av oppgavefordeling mellom MR og FR men dette forutsetter at et fellesorgan for soknene/FR får videreført nødvendig rettslig handleevne i ny lov slik at fellesorganet fortsatt kan opptre som </a:t>
            </a:r>
          </a:p>
          <a:p>
            <a:pPr lvl="1"/>
            <a:r>
              <a:rPr lang="nb-NO" dirty="0" smtClean="0"/>
              <a:t>Ansvarlig arbeidsgiver</a:t>
            </a:r>
          </a:p>
          <a:p>
            <a:pPr lvl="1"/>
            <a:r>
              <a:rPr lang="nb-NO" dirty="0" smtClean="0"/>
              <a:t>Kirkebyggforvalter </a:t>
            </a:r>
          </a:p>
          <a:p>
            <a:pPr lvl="1"/>
            <a:r>
              <a:rPr lang="nb-NO" dirty="0" smtClean="0"/>
              <a:t>Gravplassmyndighet</a:t>
            </a:r>
            <a:endParaRPr lang="nb-NO" dirty="0"/>
          </a:p>
        </p:txBody>
      </p:sp>
      <p:sp>
        <p:nvSpPr>
          <p:cNvPr id="3" name="Tittel 2"/>
          <p:cNvSpPr>
            <a:spLocks noGrp="1"/>
          </p:cNvSpPr>
          <p:nvPr>
            <p:ph type="title"/>
          </p:nvPr>
        </p:nvSpPr>
        <p:spPr/>
        <p:txBody>
          <a:bodyPr/>
          <a:lstStyle/>
          <a:p>
            <a:r>
              <a:rPr lang="nb-NO" dirty="0"/>
              <a:t>Forutsetning for KAs høringsuttalelse</a:t>
            </a:r>
          </a:p>
        </p:txBody>
      </p:sp>
      <p:sp>
        <p:nvSpPr>
          <p:cNvPr id="4" name="Plassholder for lysbildenummer 3"/>
          <p:cNvSpPr>
            <a:spLocks noGrp="1"/>
          </p:cNvSpPr>
          <p:nvPr>
            <p:ph type="sldNum" sz="quarter" idx="10"/>
          </p:nvPr>
        </p:nvSpPr>
        <p:spPr/>
        <p:txBody>
          <a:bodyPr/>
          <a:lstStyle/>
          <a:p>
            <a:fld id="{FB92E757-9255-E449-9104-E0F4C0C68A98}" type="slidenum">
              <a:rPr lang="en-US" smtClean="0"/>
              <a:pPr/>
              <a:t>6</a:t>
            </a:fld>
            <a:endParaRPr lang="en-US"/>
          </a:p>
        </p:txBody>
      </p:sp>
    </p:spTree>
    <p:extLst>
      <p:ext uri="{BB962C8B-B14F-4D97-AF65-F5344CB8AC3E}">
        <p14:creationId xmlns:p14="http://schemas.microsoft.com/office/powerpoint/2010/main" val="30818409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p:txBody>
          <a:bodyPr/>
          <a:lstStyle/>
          <a:p>
            <a:r>
              <a:rPr lang="nb-NO" dirty="0" smtClean="0"/>
              <a:t>Om Kirkens grunnlag</a:t>
            </a:r>
            <a:endParaRPr lang="nb-NO" dirty="0"/>
          </a:p>
        </p:txBody>
      </p:sp>
      <p:sp>
        <p:nvSpPr>
          <p:cNvPr id="4" name="Plassholder for lysbildenummer 3"/>
          <p:cNvSpPr>
            <a:spLocks noGrp="1"/>
          </p:cNvSpPr>
          <p:nvPr>
            <p:ph type="sldNum" sz="quarter" idx="11"/>
          </p:nvPr>
        </p:nvSpPr>
        <p:spPr/>
        <p:txBody>
          <a:bodyPr/>
          <a:lstStyle/>
          <a:p>
            <a:fld id="{FB92E757-9255-E449-9104-E0F4C0C68A98}" type="slidenum">
              <a:rPr lang="en-US" smtClean="0"/>
              <a:pPr/>
              <a:t>7</a:t>
            </a:fld>
            <a:endParaRPr lang="en-US"/>
          </a:p>
        </p:txBody>
      </p:sp>
      <p:sp>
        <p:nvSpPr>
          <p:cNvPr id="2" name="Plassholder for innhold 1"/>
          <p:cNvSpPr>
            <a:spLocks noGrp="1"/>
          </p:cNvSpPr>
          <p:nvPr>
            <p:ph sz="quarter" idx="13"/>
          </p:nvPr>
        </p:nvSpPr>
        <p:spPr/>
        <p:txBody>
          <a:bodyPr>
            <a:normAutofit/>
          </a:bodyPr>
          <a:lstStyle/>
          <a:p>
            <a:endParaRPr lang="nb-NO" dirty="0" smtClean="0"/>
          </a:p>
          <a:p>
            <a:r>
              <a:rPr lang="nb-NO" dirty="0" smtClean="0"/>
              <a:t>Positivt med grunnleggende bestemmelser som skal vedtas av KM, og at alle kirkelige instanser kan få sagt sin mening om disse!</a:t>
            </a:r>
          </a:p>
          <a:p>
            <a:pPr marL="0" indent="0">
              <a:buNone/>
            </a:pPr>
            <a:endParaRPr lang="nb-NO" dirty="0" smtClean="0"/>
          </a:p>
          <a:p>
            <a:endParaRPr lang="nb-NO" dirty="0"/>
          </a:p>
          <a:p>
            <a:r>
              <a:rPr lang="nb-NO" dirty="0" smtClean="0"/>
              <a:t>Helt nytt – ikke vært ute på høring tidligere</a:t>
            </a:r>
          </a:p>
          <a:p>
            <a:endParaRPr lang="nb-NO" dirty="0"/>
          </a:p>
          <a:p>
            <a:endParaRPr lang="nb-NO" dirty="0" smtClean="0"/>
          </a:p>
          <a:p>
            <a:endParaRPr lang="nb-NO" dirty="0"/>
          </a:p>
          <a:p>
            <a:endParaRPr lang="nb-NO" dirty="0" smtClean="0"/>
          </a:p>
          <a:p>
            <a:pPr marL="0" indent="0">
              <a:buNone/>
            </a:pPr>
            <a:endParaRPr lang="nb-NO" dirty="0"/>
          </a:p>
          <a:p>
            <a:pPr marL="0" indent="0">
              <a:buNone/>
            </a:pPr>
            <a:endParaRPr lang="nb-NO" dirty="0" smtClean="0"/>
          </a:p>
          <a:p>
            <a:endParaRPr lang="nb-NO" dirty="0"/>
          </a:p>
          <a:p>
            <a:endParaRPr lang="nb-NO" dirty="0" smtClean="0"/>
          </a:p>
          <a:p>
            <a:endParaRPr lang="nb-NO" dirty="0"/>
          </a:p>
          <a:p>
            <a:endParaRPr lang="nb-NO" dirty="0"/>
          </a:p>
        </p:txBody>
      </p:sp>
      <p:pic>
        <p:nvPicPr>
          <p:cNvPr id="6" name="Plassholder for innhold 5"/>
          <p:cNvPicPr>
            <a:picLocks noGrp="1" noChangeAspect="1"/>
          </p:cNvPicPr>
          <p:nvPr>
            <p:ph sz="quarter" idx="14"/>
          </p:nvPr>
        </p:nvPicPr>
        <p:blipFill>
          <a:blip r:embed="rId3" cstate="print">
            <a:extLst>
              <a:ext uri="{28A0092B-C50C-407E-A947-70E740481C1C}">
                <a14:useLocalDpi xmlns:a14="http://schemas.microsoft.com/office/drawing/2010/main" val="0"/>
              </a:ext>
            </a:extLst>
          </a:blip>
          <a:stretch>
            <a:fillRect/>
          </a:stretch>
        </p:blipFill>
        <p:spPr>
          <a:xfrm>
            <a:off x="5004048" y="2187389"/>
            <a:ext cx="4044950" cy="3367016"/>
          </a:xfrm>
        </p:spPr>
      </p:pic>
    </p:spTree>
    <p:extLst>
      <p:ext uri="{BB962C8B-B14F-4D97-AF65-F5344CB8AC3E}">
        <p14:creationId xmlns:p14="http://schemas.microsoft.com/office/powerpoint/2010/main" val="43133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p:txBody>
          <a:bodyPr/>
          <a:lstStyle/>
          <a:p>
            <a:r>
              <a:rPr lang="nb-NO" dirty="0" smtClean="0"/>
              <a:t>«</a:t>
            </a:r>
            <a:r>
              <a:rPr lang="nb-NO" dirty="0"/>
              <a:t>K</a:t>
            </a:r>
            <a:r>
              <a:rPr lang="nb-NO" dirty="0" smtClean="0"/>
              <a:t>irkens grunnlag» som særlig viktig</a:t>
            </a:r>
            <a:endParaRPr lang="nb-NO" dirty="0"/>
          </a:p>
        </p:txBody>
      </p:sp>
      <p:sp>
        <p:nvSpPr>
          <p:cNvPr id="4" name="Plassholder for lysbildenummer 3"/>
          <p:cNvSpPr>
            <a:spLocks noGrp="1"/>
          </p:cNvSpPr>
          <p:nvPr>
            <p:ph type="sldNum" sz="quarter" idx="11"/>
          </p:nvPr>
        </p:nvSpPr>
        <p:spPr/>
        <p:txBody>
          <a:bodyPr/>
          <a:lstStyle/>
          <a:p>
            <a:fld id="{FB92E757-9255-E449-9104-E0F4C0C68A98}" type="slidenum">
              <a:rPr lang="en-US" smtClean="0"/>
              <a:pPr/>
              <a:t>8</a:t>
            </a:fld>
            <a:endParaRPr lang="en-US"/>
          </a:p>
        </p:txBody>
      </p:sp>
      <p:sp>
        <p:nvSpPr>
          <p:cNvPr id="2" name="Plassholder for innhold 1"/>
          <p:cNvSpPr>
            <a:spLocks noGrp="1"/>
          </p:cNvSpPr>
          <p:nvPr>
            <p:ph sz="quarter" idx="13"/>
          </p:nvPr>
        </p:nvSpPr>
        <p:spPr/>
        <p:txBody>
          <a:bodyPr>
            <a:normAutofit/>
          </a:bodyPr>
          <a:lstStyle/>
          <a:p>
            <a:pPr marL="0" indent="0">
              <a:buNone/>
            </a:pPr>
            <a:endParaRPr lang="nb-NO" dirty="0" smtClean="0"/>
          </a:p>
          <a:p>
            <a:r>
              <a:rPr lang="nb-NO" dirty="0" smtClean="0"/>
              <a:t>Det kreves 2/3 flertall for å endre bestemmelser i kirkens grunnlag</a:t>
            </a:r>
          </a:p>
          <a:p>
            <a:pPr marL="0" indent="0">
              <a:buNone/>
            </a:pPr>
            <a:endParaRPr lang="nb-NO" dirty="0" smtClean="0"/>
          </a:p>
          <a:p>
            <a:r>
              <a:rPr lang="nb-NO" dirty="0" smtClean="0"/>
              <a:t>Gjør </a:t>
            </a:r>
            <a:r>
              <a:rPr lang="nb-NO" dirty="0"/>
              <a:t>bestemmelsene særlig </a:t>
            </a:r>
            <a:r>
              <a:rPr lang="nb-NO" dirty="0" smtClean="0"/>
              <a:t>vesentlige</a:t>
            </a:r>
            <a:endParaRPr lang="nb-NO" dirty="0"/>
          </a:p>
          <a:p>
            <a:endParaRPr lang="nb-NO" dirty="0" smtClean="0"/>
          </a:p>
          <a:p>
            <a:r>
              <a:rPr lang="nb-NO" dirty="0"/>
              <a:t>N</a:t>
            </a:r>
            <a:r>
              <a:rPr lang="nb-NO" dirty="0" smtClean="0"/>
              <a:t>ormativ status som skranke</a:t>
            </a:r>
            <a:endParaRPr lang="nb-NO" dirty="0"/>
          </a:p>
        </p:txBody>
      </p:sp>
      <p:graphicFrame>
        <p:nvGraphicFramePr>
          <p:cNvPr id="6" name="Plassholder for innhold 5"/>
          <p:cNvGraphicFramePr>
            <a:graphicFrameLocks noGrp="1"/>
          </p:cNvGraphicFramePr>
          <p:nvPr>
            <p:ph sz="quarter" idx="14"/>
            <p:extLst/>
          </p:nvPr>
        </p:nvGraphicFramePr>
        <p:xfrm>
          <a:off x="4643438" y="1700213"/>
          <a:ext cx="4044950" cy="43195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46734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p:cNvSpPr>
            <a:spLocks noGrp="1"/>
          </p:cNvSpPr>
          <p:nvPr>
            <p:ph idx="1"/>
          </p:nvPr>
        </p:nvSpPr>
        <p:spPr/>
        <p:txBody>
          <a:bodyPr>
            <a:normAutofit lnSpcReduction="10000"/>
          </a:bodyPr>
          <a:lstStyle/>
          <a:p>
            <a:r>
              <a:rPr lang="nb-NO" dirty="0" smtClean="0"/>
              <a:t>Tydelig, prinsipiell og ikke for omfattende. Eks.: </a:t>
            </a:r>
          </a:p>
          <a:p>
            <a:endParaRPr lang="nb-NO" dirty="0"/>
          </a:p>
          <a:p>
            <a:r>
              <a:rPr lang="nb-NO" dirty="0" smtClean="0"/>
              <a:t>Bestemmelser om </a:t>
            </a:r>
            <a:r>
              <a:rPr lang="nb-NO" b="1" dirty="0" smtClean="0"/>
              <a:t>kirkens læregrunnlag</a:t>
            </a:r>
          </a:p>
          <a:p>
            <a:endParaRPr lang="nb-NO" dirty="0"/>
          </a:p>
          <a:p>
            <a:r>
              <a:rPr lang="nb-NO" dirty="0" smtClean="0"/>
              <a:t>Den norske kirkes oppdrag og den karakter av å være </a:t>
            </a:r>
            <a:r>
              <a:rPr lang="nb-NO" b="1" dirty="0" smtClean="0"/>
              <a:t>folkekirke</a:t>
            </a:r>
          </a:p>
          <a:p>
            <a:endParaRPr lang="nb-NO" dirty="0" smtClean="0"/>
          </a:p>
          <a:p>
            <a:r>
              <a:rPr lang="nb-NO" dirty="0" smtClean="0"/>
              <a:t>Bestemmelser om at Den norske kirke skal være </a:t>
            </a:r>
            <a:r>
              <a:rPr lang="nb-NO" b="1" dirty="0" smtClean="0"/>
              <a:t>demokratisk organisert</a:t>
            </a:r>
          </a:p>
          <a:p>
            <a:endParaRPr lang="nb-NO" dirty="0" smtClean="0"/>
          </a:p>
          <a:p>
            <a:r>
              <a:rPr lang="nb-NO" dirty="0" smtClean="0"/>
              <a:t>Bestemmelse om grunnleggende verdier som </a:t>
            </a:r>
            <a:r>
              <a:rPr lang="nb-NO" b="1" dirty="0" smtClean="0"/>
              <a:t>likestilling og likeverd</a:t>
            </a:r>
            <a:endParaRPr lang="nb-NO" b="1" dirty="0"/>
          </a:p>
        </p:txBody>
      </p:sp>
      <p:sp>
        <p:nvSpPr>
          <p:cNvPr id="3" name="Tittel 2"/>
          <p:cNvSpPr>
            <a:spLocks noGrp="1"/>
          </p:cNvSpPr>
          <p:nvPr>
            <p:ph type="title"/>
          </p:nvPr>
        </p:nvSpPr>
        <p:spPr/>
        <p:txBody>
          <a:bodyPr/>
          <a:lstStyle/>
          <a:p>
            <a:r>
              <a:rPr lang="nb-NO" dirty="0" smtClean="0"/>
              <a:t>Hva bør kirkens grunnlag omfatte?</a:t>
            </a:r>
            <a:endParaRPr lang="nb-NO" dirty="0"/>
          </a:p>
        </p:txBody>
      </p:sp>
      <p:sp>
        <p:nvSpPr>
          <p:cNvPr id="4" name="Plassholder for lysbildenummer 3"/>
          <p:cNvSpPr>
            <a:spLocks noGrp="1"/>
          </p:cNvSpPr>
          <p:nvPr>
            <p:ph type="sldNum" sz="quarter" idx="10"/>
          </p:nvPr>
        </p:nvSpPr>
        <p:spPr/>
        <p:txBody>
          <a:bodyPr/>
          <a:lstStyle/>
          <a:p>
            <a:fld id="{FB92E757-9255-E449-9104-E0F4C0C68A98}" type="slidenum">
              <a:rPr lang="en-US" smtClean="0"/>
              <a:pPr/>
              <a:t>9</a:t>
            </a:fld>
            <a:endParaRPr lang="en-US"/>
          </a:p>
        </p:txBody>
      </p:sp>
    </p:spTree>
    <p:extLst>
      <p:ext uri="{BB962C8B-B14F-4D97-AF65-F5344CB8AC3E}">
        <p14:creationId xmlns:p14="http://schemas.microsoft.com/office/powerpoint/2010/main" val="2285806604"/>
      </p:ext>
    </p:extLst>
  </p:cSld>
  <p:clrMapOvr>
    <a:masterClrMapping/>
  </p:clrMapOvr>
  <p:timing>
    <p:tnLst>
      <p:par>
        <p:cTn id="1" dur="indefinite" restart="never" nodeType="tmRoot"/>
      </p:par>
    </p:tnLst>
  </p:timing>
</p:sld>
</file>

<file path=ppt/theme/theme1.xml><?xml version="1.0" encoding="utf-8"?>
<a:theme xmlns:a="http://schemas.openxmlformats.org/drawingml/2006/main" name="KA mal 1">
  <a:themeElements>
    <a:clrScheme name="Custom 4">
      <a:dk1>
        <a:sysClr val="windowText" lastClr="000000"/>
      </a:dk1>
      <a:lt1>
        <a:sysClr val="window" lastClr="FFFFFF"/>
      </a:lt1>
      <a:dk2>
        <a:srgbClr val="1F497D"/>
      </a:dk2>
      <a:lt2>
        <a:srgbClr val="EEECE1"/>
      </a:lt2>
      <a:accent1>
        <a:srgbClr val="D77969"/>
      </a:accent1>
      <a:accent2>
        <a:srgbClr val="D0E7F8"/>
      </a:accent2>
      <a:accent3>
        <a:srgbClr val="EAE6D6"/>
      </a:accent3>
      <a:accent4>
        <a:srgbClr val="86CAC0"/>
      </a:accent4>
      <a:accent5>
        <a:srgbClr val="023F84"/>
      </a:accent5>
      <a:accent6>
        <a:srgbClr val="86CAC0"/>
      </a:accent6>
      <a:hlink>
        <a:srgbClr val="023F84"/>
      </a:hlink>
      <a:folHlink>
        <a:srgbClr val="86CA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KA-PowerPointmal_NY.potx" id="{C389E4A2-1E5E-4B48-84F2-352EBFC1AE89}" vid="{553A23CC-F950-456A-9AB0-C95BFBBB1101}"/>
    </a:ext>
  </a:extLst>
</a:theme>
</file>

<file path=ppt/theme/theme2.xml><?xml version="1.0" encoding="utf-8"?>
<a:theme xmlns:a="http://schemas.openxmlformats.org/drawingml/2006/main" name="1_KA mal 1">
  <a:themeElements>
    <a:clrScheme name="Custom 4">
      <a:dk1>
        <a:sysClr val="windowText" lastClr="000000"/>
      </a:dk1>
      <a:lt1>
        <a:sysClr val="window" lastClr="FFFFFF"/>
      </a:lt1>
      <a:dk2>
        <a:srgbClr val="1F497D"/>
      </a:dk2>
      <a:lt2>
        <a:srgbClr val="EEECE1"/>
      </a:lt2>
      <a:accent1>
        <a:srgbClr val="D77969"/>
      </a:accent1>
      <a:accent2>
        <a:srgbClr val="D0E7F8"/>
      </a:accent2>
      <a:accent3>
        <a:srgbClr val="EAE6D6"/>
      </a:accent3>
      <a:accent4>
        <a:srgbClr val="86CAC0"/>
      </a:accent4>
      <a:accent5>
        <a:srgbClr val="023F84"/>
      </a:accent5>
      <a:accent6>
        <a:srgbClr val="86CAC0"/>
      </a:accent6>
      <a:hlink>
        <a:srgbClr val="023F84"/>
      </a:hlink>
      <a:folHlink>
        <a:srgbClr val="86CA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KA-PowerPointmal_NY.potx" id="{C389E4A2-1E5E-4B48-84F2-352EBFC1AE89}" vid="{D38EC2E2-0533-4A74-9CD1-FFCD2B517D84}"/>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01_KA-PowerPointmal_NY</Template>
  <TotalTime>868</TotalTime>
  <Words>2138</Words>
  <Application>Microsoft Office PowerPoint</Application>
  <PresentationFormat>Skjermfremvisning (4:3)</PresentationFormat>
  <Paragraphs>246</Paragraphs>
  <Slides>27</Slides>
  <Notes>25</Notes>
  <HiddenSlides>0</HiddenSlides>
  <MMClips>0</MMClips>
  <ScaleCrop>false</ScaleCrop>
  <HeadingPairs>
    <vt:vector size="6" baseType="variant">
      <vt:variant>
        <vt:lpstr>Brukte skrifter</vt:lpstr>
      </vt:variant>
      <vt:variant>
        <vt:i4>4</vt:i4>
      </vt:variant>
      <vt:variant>
        <vt:lpstr>Tema</vt:lpstr>
      </vt:variant>
      <vt:variant>
        <vt:i4>2</vt:i4>
      </vt:variant>
      <vt:variant>
        <vt:lpstr>Lysbildetitler</vt:lpstr>
      </vt:variant>
      <vt:variant>
        <vt:i4>27</vt:i4>
      </vt:variant>
    </vt:vector>
  </HeadingPairs>
  <TitlesOfParts>
    <vt:vector size="33" baseType="lpstr">
      <vt:lpstr>Arial</vt:lpstr>
      <vt:lpstr>Calibri</vt:lpstr>
      <vt:lpstr>Droid Serif</vt:lpstr>
      <vt:lpstr>Wingdings</vt:lpstr>
      <vt:lpstr>KA mal 1</vt:lpstr>
      <vt:lpstr>1_KA mal 1</vt:lpstr>
      <vt:lpstr>PowerPoint-presentasjon</vt:lpstr>
      <vt:lpstr>KAs utgangspunkt</vt:lpstr>
      <vt:lpstr>PowerPoint-presentasjon</vt:lpstr>
      <vt:lpstr>Hovedsynspunkter I </vt:lpstr>
      <vt:lpstr>  Hovedsynspunkter II</vt:lpstr>
      <vt:lpstr>Forutsetning for KAs høringsuttalelse</vt:lpstr>
      <vt:lpstr>Om Kirkens grunnlag</vt:lpstr>
      <vt:lpstr>«Kirkens grunnlag» som særlig viktig</vt:lpstr>
      <vt:lpstr>Hva bør kirkens grunnlag omfatte?</vt:lpstr>
      <vt:lpstr>I det følgende: Demokrati</vt:lpstr>
      <vt:lpstr>Grunnlag</vt:lpstr>
      <vt:lpstr>Hva står i kap.1 om demokrati?</vt:lpstr>
      <vt:lpstr>Hva mener KA trekker i retning av å svekke Den norske kirkes demokratiske styringsform</vt:lpstr>
      <vt:lpstr>§ 5 Tjenestefellesskap og de vigslede tjenestene</vt:lpstr>
      <vt:lpstr>§ 6 Organisering av Den norske kirke</vt:lpstr>
      <vt:lpstr>Hvor(dan) utøves styring og ledelse som «samvirke»?</vt:lpstr>
      <vt:lpstr>§§ 5 og 6 sett i sammenheng med §39</vt:lpstr>
      <vt:lpstr>Utvidet styringsrolle for Bispemøtet? </vt:lpstr>
      <vt:lpstr>KA foreslår følgende:</vt:lpstr>
      <vt:lpstr>Ny formålsbestemmelse</vt:lpstr>
      <vt:lpstr>Likestilling og likeverd</vt:lpstr>
      <vt:lpstr>Utvalgte enkeltbestemmelser –  noen utfordringer</vt:lpstr>
      <vt:lpstr>§17 uttreden av menighetsråd i valgperioden</vt:lpstr>
      <vt:lpstr>§ 28 Kirkebyggforvaltning</vt:lpstr>
      <vt:lpstr>§ 47 Krav til medlemskap</vt:lpstr>
      <vt:lpstr>Avslutningsvis:  Våre håp for prosessen</vt:lpstr>
      <vt:lpstr>PowerPoint-presentasjon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Stina Hansteen Solhøy</dc:creator>
  <cp:lastModifiedBy>Tove Marie Sortland</cp:lastModifiedBy>
  <cp:revision>11</cp:revision>
  <cp:lastPrinted>2014-10-14T14:54:22Z</cp:lastPrinted>
  <dcterms:created xsi:type="dcterms:W3CDTF">2018-11-08T17:34:50Z</dcterms:created>
  <dcterms:modified xsi:type="dcterms:W3CDTF">2018-11-23T09:15:46Z</dcterms:modified>
</cp:coreProperties>
</file>