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62" r:id="rId2"/>
    <p:sldId id="263" r:id="rId3"/>
    <p:sldId id="256" r:id="rId4"/>
    <p:sldId id="264" r:id="rId5"/>
    <p:sldId id="265" r:id="rId6"/>
    <p:sldId id="258" r:id="rId7"/>
    <p:sldId id="260" r:id="rId8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1D7853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ddels stil 2 – utheving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iddels stil 2 – uthevin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Middels stil 3 – utheving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ys stil 2 – utheving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iddels stil 1 – utheving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iddels stil 1 – utheving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iddels stil 1 – utheving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48"/>
    <p:restoredTop sz="86397"/>
  </p:normalViewPr>
  <p:slideViewPr>
    <p:cSldViewPr snapToGrid="0" snapToObjects="1" showGuides="1">
      <p:cViewPr varScale="1">
        <p:scale>
          <a:sx n="75" d="100"/>
          <a:sy n="75" d="100"/>
        </p:scale>
        <p:origin x="60" y="5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 showGuides="1">
      <p:cViewPr varScale="1">
        <p:scale>
          <a:sx n="237" d="100"/>
          <a:sy n="237" d="100"/>
        </p:scale>
        <p:origin x="7432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>
            <a:extLst>
              <a:ext uri="{FF2B5EF4-FFF2-40B4-BE49-F238E27FC236}">
                <a16:creationId xmlns:a16="http://schemas.microsoft.com/office/drawing/2014/main" id="{56AAC931-83C2-D84A-8052-05B401C126A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855785" y="599831"/>
            <a:ext cx="5504534" cy="261815"/>
          </a:xfrm>
          <a:prstGeom prst="rect">
            <a:avLst/>
          </a:prstGeom>
        </p:spPr>
        <p:txBody>
          <a:bodyPr vert="horz" lIns="0" tIns="0" rIns="0" bIns="0" rtlCol="0"/>
          <a:lstStyle>
            <a:lvl1pPr algn="l">
              <a:defRPr sz="1200"/>
            </a:lvl1pPr>
          </a:lstStyle>
          <a:p>
            <a:endParaRPr lang="nb-NO" sz="1050" b="1" dirty="0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6EC343C9-69AF-4248-884B-D0BA474107B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492261" y="8683991"/>
            <a:ext cx="868057" cy="17865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/>
            </a:lvl1pPr>
          </a:lstStyle>
          <a:p>
            <a:fld id="{4E0461F7-D857-C446-A98B-4029FE3B4E9C}" type="datetimeFigureOut">
              <a:rPr lang="nb-NO" sz="800" smtClean="0">
                <a:solidFill>
                  <a:schemeClr val="accent1">
                    <a:lumMod val="75000"/>
                  </a:schemeClr>
                </a:solidFill>
              </a:rPr>
              <a:t>15.06.2021</a:t>
            </a:fld>
            <a:endParaRPr lang="nb-NO" sz="80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4B63DACA-4D38-9949-A817-0FED2F62227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490538" y="8685213"/>
            <a:ext cx="4902626" cy="17865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200"/>
            </a:lvl1pPr>
          </a:lstStyle>
          <a:p>
            <a:endParaRPr lang="nb-NO" sz="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A18E8236-640B-574F-81E2-680AC6868A6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6459415" y="8685213"/>
            <a:ext cx="257908" cy="17865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/>
            </a:lvl1pPr>
          </a:lstStyle>
          <a:p>
            <a:pPr algn="l"/>
            <a:fld id="{6BEA7848-70C2-8844-A54F-DF108F0BB837}" type="slidenum">
              <a:rPr lang="nb-NO" sz="800" smtClean="0">
                <a:solidFill>
                  <a:schemeClr val="accent1">
                    <a:lumMod val="75000"/>
                  </a:schemeClr>
                </a:solidFill>
              </a:rPr>
              <a:pPr algn="l"/>
              <a:t>‹#›</a:t>
            </a:fld>
            <a:endParaRPr lang="nb-NO" sz="80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77C369A1-D51D-6E4D-BB6C-6E9A038EA8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681" y="22939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8381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topptekst 1">
            <a:extLst>
              <a:ext uri="{FF2B5EF4-FFF2-40B4-BE49-F238E27FC236}">
                <a16:creationId xmlns:a16="http://schemas.microsoft.com/office/drawing/2014/main" id="{427665F2-632E-A346-BAA5-478D1F57DD2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043904" y="599831"/>
            <a:ext cx="5128296" cy="261815"/>
          </a:xfrm>
          <a:prstGeom prst="rect">
            <a:avLst/>
          </a:prstGeom>
        </p:spPr>
        <p:txBody>
          <a:bodyPr vert="horz" lIns="0" tIns="0" rIns="0" bIns="0" rtlCol="0"/>
          <a:lstStyle>
            <a:lvl1pPr algn="l">
              <a:defRPr sz="1200" b="1"/>
            </a:lvl1pPr>
          </a:lstStyle>
          <a:p>
            <a:endParaRPr lang="nb-NO" sz="1050" dirty="0"/>
          </a:p>
        </p:txBody>
      </p:sp>
      <p:sp>
        <p:nvSpPr>
          <p:cNvPr id="9" name="Plassholder for dato 2">
            <a:extLst>
              <a:ext uri="{FF2B5EF4-FFF2-40B4-BE49-F238E27FC236}">
                <a16:creationId xmlns:a16="http://schemas.microsoft.com/office/drawing/2014/main" id="{60965A70-FF2D-5841-BF99-6324283CD9F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339962" y="8683991"/>
            <a:ext cx="832238" cy="17865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4E0461F7-D857-C446-A98B-4029FE3B4E9C}" type="datetimeFigureOut">
              <a:rPr lang="nb-NO" sz="800" smtClean="0"/>
              <a:pPr/>
              <a:t>15.06.2021</a:t>
            </a:fld>
            <a:endParaRPr lang="nb-NO" sz="800"/>
          </a:p>
        </p:txBody>
      </p:sp>
      <p:sp>
        <p:nvSpPr>
          <p:cNvPr id="10" name="Plassholder for bunntekst 3">
            <a:extLst>
              <a:ext uri="{FF2B5EF4-FFF2-40B4-BE49-F238E27FC236}">
                <a16:creationId xmlns:a16="http://schemas.microsoft.com/office/drawing/2014/main" id="{260AEE78-88AD-C347-8A68-F5ADB6C8E0D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685800" y="8685213"/>
            <a:ext cx="4536831" cy="17865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nb-NO" sz="800" dirty="0"/>
          </a:p>
        </p:txBody>
      </p:sp>
      <p:sp>
        <p:nvSpPr>
          <p:cNvPr id="11" name="Plassholder for lysbildenummer 4">
            <a:extLst>
              <a:ext uri="{FF2B5EF4-FFF2-40B4-BE49-F238E27FC236}">
                <a16:creationId xmlns:a16="http://schemas.microsoft.com/office/drawing/2014/main" id="{2585FC08-3B3A-7B42-976B-D13CB1357FE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6264354" y="8685213"/>
            <a:ext cx="247266" cy="17865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algn="l"/>
            <a:fld id="{6BEA7848-70C2-8844-A54F-DF108F0BB837}" type="slidenum">
              <a:rPr lang="nb-NO" sz="800" smtClean="0"/>
              <a:pPr algn="l"/>
              <a:t>‹#›</a:t>
            </a:fld>
            <a:endParaRPr lang="nb-NO" sz="800"/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786F8879-4E63-1949-A1E8-EC597C6FD3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2939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294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10" Type="http://schemas.openxmlformats.org/officeDocument/2006/relationships/image" Target="../media/image22.svg"/><Relationship Id="rId4" Type="http://schemas.openxmlformats.org/officeDocument/2006/relationships/image" Target="../media/image16.svg"/><Relationship Id="rId9" Type="http://schemas.openxmlformats.org/officeDocument/2006/relationships/image" Target="../media/image21.png"/></Relationships>
</file>

<file path=ppt/slideLayouts/_rels/slideLayout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5.png"/><Relationship Id="rId7" Type="http://schemas.openxmlformats.org/officeDocument/2006/relationships/image" Target="../media/image2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6.svg"/></Relationships>
</file>

<file path=ppt/slideLayouts/_rels/slideLayout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5.png"/><Relationship Id="rId7" Type="http://schemas.openxmlformats.org/officeDocument/2006/relationships/image" Target="../media/image2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6.svg"/></Relationships>
</file>

<file path=ppt/slideLayouts/_rels/slideLayout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5.png"/><Relationship Id="rId7" Type="http://schemas.openxmlformats.org/officeDocument/2006/relationships/image" Target="../media/image2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6.sv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bei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88DDD09-1A4B-B44C-B8FC-600683AEB2D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 dirty="0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3C08E7BE-FC21-3941-9144-0A6D17A15E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8" y="2653904"/>
            <a:ext cx="10944224" cy="883642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1212CF59-18AF-4541-8840-B68AF0CABC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710584"/>
            <a:ext cx="10944224" cy="2347316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53E37AF-FDF2-574D-8BED-7844B01C7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736E0AFC-2F9B-9C44-A28C-1E0A774CA924}" type="datetime1">
              <a:rPr lang="nb-NO" smtClean="0"/>
              <a:t>15.06.2021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60B3B69-4437-C64D-8F04-92323906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9" name="Bilde 18">
            <a:extLst>
              <a:ext uri="{FF2B5EF4-FFF2-40B4-BE49-F238E27FC236}">
                <a16:creationId xmlns:a16="http://schemas.microsoft.com/office/drawing/2014/main" id="{6E8E34C0-0B68-EA43-A91F-06154E398F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38487" y="815745"/>
            <a:ext cx="3515024" cy="1204587"/>
          </a:xfrm>
          <a:prstGeom prst="rect">
            <a:avLst/>
          </a:prstGeom>
        </p:spPr>
      </p:pic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225FAD8B-416D-AA48-B2B5-78C171519C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888" y="2128878"/>
            <a:ext cx="10944224" cy="416480"/>
          </a:xfrm>
        </p:spPr>
        <p:txBody>
          <a:bodyPr/>
          <a:lstStyle>
            <a:lvl1pPr marL="0" indent="0" algn="ctr">
              <a:buNone/>
              <a:defRPr sz="2100"/>
            </a:lvl1pPr>
          </a:lstStyle>
          <a:p>
            <a:pPr lvl="0"/>
            <a:r>
              <a:rPr lang="nb-NO" dirty="0"/>
              <a:t>Sett inn navn på avsender</a:t>
            </a:r>
          </a:p>
        </p:txBody>
      </p:sp>
    </p:spTree>
    <p:extLst>
      <p:ext uri="{BB962C8B-B14F-4D97-AF65-F5344CB8AC3E}">
        <p14:creationId xmlns:p14="http://schemas.microsoft.com/office/powerpoint/2010/main" val="3763168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CF8149C-6ABB-094A-942D-DC7E25921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CFC7C18-28E9-EA49-B8B5-996683F5DE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42B2836-1886-C648-BD39-A06391ACD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F8536-0BE2-2E4B-A8A8-DB84D1FEAC6C}" type="datetime1">
              <a:rPr lang="nb-NO" smtClean="0"/>
              <a:t>15.06.2021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4189A9F-2D9D-8347-96F8-7D734AACD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22625B4-F61F-2342-BC1B-0CECF449F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69367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6B60C608-14C1-FC41-BC97-5C1CF241FA3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2CF8149C-6ABB-094A-942D-DC7E25921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CFC7C18-28E9-EA49-B8B5-996683F5DE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42B2836-1886-C648-BD39-A06391ACD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07FB857-A31A-7249-B4E8-37C16EF5CC62}" type="datetime1">
              <a:rPr lang="nb-NO" smtClean="0"/>
              <a:t>15.06.2021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4189A9F-2D9D-8347-96F8-7D734AACD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22625B4-F61F-2342-BC1B-0CECF449F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370FB8C5-4E46-0144-92C5-637BD509B61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419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 s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6B60C608-14C1-FC41-BC97-5C1CF241FA3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2CF8149C-6ABB-094A-942D-DC7E25921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CFC7C18-28E9-EA49-B8B5-996683F5DE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42B2836-1886-C648-BD39-A06391ACD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80DA261-C13B-3F42-9492-A1AF009151F2}" type="datetime1">
              <a:rPr lang="nb-NO" smtClean="0"/>
              <a:t>15.06.2021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4189A9F-2D9D-8347-96F8-7D734AACD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22625B4-F61F-2342-BC1B-0CECF449F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52F79A17-B5DF-8C4E-84DB-E96DE20FF6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907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F761DF0-8656-CF48-9122-92F8DC3C4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56821F2-A7CE-DF4D-AF21-138B443AE4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3888" y="1385889"/>
            <a:ext cx="5292726" cy="4672012"/>
          </a:xfrm>
        </p:spPr>
        <p:txBody>
          <a:bodyPr/>
          <a:lstStyle>
            <a:lvl1pPr>
              <a:defRPr sz="2600"/>
            </a:lvl1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D39CF89B-927F-2043-B621-25F31CF4D1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5387" y="1385889"/>
            <a:ext cx="5292725" cy="4672011"/>
          </a:xfrm>
        </p:spPr>
        <p:txBody>
          <a:bodyPr/>
          <a:lstStyle>
            <a:lvl1pPr>
              <a:defRPr sz="2600"/>
            </a:lvl1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5974707-D6CE-C341-A972-6478A32FD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E88B6-E66D-1049-95EA-32C0EE5A7891}" type="datetime1">
              <a:rPr lang="nb-NO" smtClean="0"/>
              <a:t>15.06.2021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CA237B0A-5B30-7541-B12E-C5CC726F5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9A9C3EA2-0DF6-1741-9236-E191BAF59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61835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59D867C-F048-D046-988C-94A021924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225425"/>
            <a:ext cx="10944224" cy="868363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69E51054-560E-A941-91B2-9557D2700E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1387475"/>
            <a:ext cx="5292725" cy="365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E0AE458F-DB25-8C45-A41F-D62D8484CB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3888" y="2046287"/>
            <a:ext cx="5292725" cy="4011613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EB2031B9-C24F-3545-B8AA-35A976DFD2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5389" y="1387475"/>
            <a:ext cx="5292724" cy="365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8F759595-20BD-EA4D-8AA8-F99F55FE5E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5388" y="2046287"/>
            <a:ext cx="5292724" cy="4011613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A006F4C2-5293-E044-83D4-05CD33380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EAAB4-E682-9F49-892F-12AC1E74BE2E}" type="datetime1">
              <a:rPr lang="nb-NO" smtClean="0"/>
              <a:t>15.06.2021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1697B7BA-0E96-3140-8A35-EB726CD0A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6748FF31-39B3-9A46-A424-FA2221D08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08050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7BC2C0A-E745-8A46-8FF0-5134C386A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225425"/>
            <a:ext cx="5292725" cy="868363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21E4D8B-A8E5-F246-BF18-D6EC415A71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75388" y="0"/>
            <a:ext cx="5916612" cy="6858000"/>
          </a:xfrm>
          <a:pattFill prst="pct25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31B42287-BE59-A645-A7D7-BF59165819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3888" y="1385887"/>
            <a:ext cx="5292725" cy="4851399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5F2D47E-B89B-F842-B16D-C68119617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1C53C-C25E-8E48-B7FA-A6089A808DA3}" type="datetime1">
              <a:rPr lang="nb-NO" smtClean="0"/>
              <a:t>15.06.2021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0755696-5F05-2D47-8804-623906E68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F248C54-1722-034A-9777-ACFAFB269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39194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med tekst rød 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50B21C0D-34D6-CC48-B026-04FBA14EC411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Plassholder for innhold 3">
            <a:extLst>
              <a:ext uri="{FF2B5EF4-FFF2-40B4-BE49-F238E27FC236}">
                <a16:creationId xmlns:a16="http://schemas.microsoft.com/office/drawing/2014/main" id="{998B0CB3-98B5-DE45-A6B8-C8DCB6EA58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5387" y="1385889"/>
            <a:ext cx="5292725" cy="4672011"/>
          </a:xfrm>
        </p:spPr>
        <p:txBody>
          <a:bodyPr/>
          <a:lstStyle>
            <a:lvl1pPr>
              <a:defRPr sz="2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F9C92418-944A-DE45-84F4-3678D2B73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5EC9BE-EF3A-8749-AAF4-B3425C559574}" type="datetime1">
              <a:rPr lang="nb-NO" smtClean="0"/>
              <a:t>15.06.2021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ED2147FD-2928-044D-B8CD-0655BDC7E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0D95FBE8-7FC7-614E-8C2A-060EB536D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72601CAB-C21E-D24F-BF67-C5098FFA2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225425"/>
            <a:ext cx="5292726" cy="863600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9" name="Plassholder for innhold 2">
            <a:extLst>
              <a:ext uri="{FF2B5EF4-FFF2-40B4-BE49-F238E27FC236}">
                <a16:creationId xmlns:a16="http://schemas.microsoft.com/office/drawing/2014/main" id="{0A5CF174-B879-4D40-BD16-58B5AF8F40B1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23888" y="1385889"/>
            <a:ext cx="5292726" cy="4672012"/>
          </a:xfrm>
        </p:spPr>
        <p:txBody>
          <a:bodyPr/>
          <a:lstStyle>
            <a:lvl1pPr>
              <a:defRPr sz="2600"/>
            </a:lvl1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26562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med tekst rød t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D0637D52-5D87-7944-8733-8B9A8E2E2870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AF761DF0-8656-CF48-9122-92F8DC3C4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5388" y="225425"/>
            <a:ext cx="5292726" cy="863600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56821F2-A7CE-DF4D-AF21-138B443AE4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75389" y="1385889"/>
            <a:ext cx="5292726" cy="4672012"/>
          </a:xfrm>
        </p:spPr>
        <p:txBody>
          <a:bodyPr/>
          <a:lstStyle>
            <a:lvl1pPr>
              <a:defRPr sz="2600"/>
            </a:lvl1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5974707-D6CE-C341-A972-6478A32FD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BC56F16F-1804-3848-99E7-299DAB3D245D}" type="datetime1">
              <a:rPr lang="nb-NO" smtClean="0"/>
              <a:t>15.06.2021</a:t>
            </a:fld>
            <a:endParaRPr lang="nb-NO" dirty="0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CA237B0A-5B30-7541-B12E-C5CC726F5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75388" y="6437935"/>
            <a:ext cx="4125210" cy="212492"/>
          </a:xfrm>
        </p:spPr>
        <p:txBody>
          <a:bodyPr/>
          <a:lstStyle>
            <a:lvl1pPr algn="l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9A9C3EA2-0DF6-1741-9236-E191BAF59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D3C36917-9AB3-434C-B2ED-754219CA73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  <p:sp>
        <p:nvSpPr>
          <p:cNvPr id="10" name="Plassholder for innhold 2">
            <a:extLst>
              <a:ext uri="{FF2B5EF4-FFF2-40B4-BE49-F238E27FC236}">
                <a16:creationId xmlns:a16="http://schemas.microsoft.com/office/drawing/2014/main" id="{4254A864-6B0E-8941-B78B-7792DBB7B23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23888" y="1385889"/>
            <a:ext cx="5292726" cy="4672012"/>
          </a:xfrm>
        </p:spPr>
        <p:txBody>
          <a:bodyPr/>
          <a:lstStyle>
            <a:lvl1pPr>
              <a:defRPr sz="2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66789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t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60A8FDB-2887-6349-BEE2-B4F07D2C80C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C07B8BA0-E932-2740-A18E-E5F9F0F97D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1089026"/>
            <a:ext cx="10944224" cy="4968874"/>
          </a:xfrm>
        </p:spPr>
        <p:txBody>
          <a:bodyPr anchor="ctr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«Klikk for å redigere tittelstil»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47C6DBD-E3C9-BD4E-B8F2-DC9E03390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076686C-283D-F648-AC3F-1406D58D3986}" type="datetime1">
              <a:rPr lang="nb-NO" smtClean="0"/>
              <a:t>15.06.2021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FAC8708-DB85-C941-AD59-246DE270E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B421687-6ABE-3D4A-A46A-E642F5048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D4821732-F8CE-5E41-A05E-0383AF6432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695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t g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60A8FDB-2887-6349-BEE2-B4F07D2C80C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C07B8BA0-E932-2740-A18E-E5F9F0F97D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1089026"/>
            <a:ext cx="10944224" cy="4968874"/>
          </a:xfrm>
        </p:spPr>
        <p:txBody>
          <a:bodyPr anchor="ctr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«Klikk for å redigere tittelstil»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47C6DBD-E3C9-BD4E-B8F2-DC9E03390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BCAF970-D685-7546-8718-61AD5B7B15DD}" type="datetime1">
              <a:rPr lang="nb-NO" smtClean="0"/>
              <a:t>15.06.2021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FAC8708-DB85-C941-AD59-246DE270E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B421687-6ABE-3D4A-A46A-E642F5048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D4821732-F8CE-5E41-A05E-0383AF6432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219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88DDD09-1A4B-B44C-B8FC-600683AEB2D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53E37AF-FDF2-574D-8BED-7844B01C7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5153172C-E5A6-B547-B606-488AA18D1FD3}" type="datetime1">
              <a:rPr lang="nb-NO" smtClean="0"/>
              <a:t>15.06.2021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7F01347-EC45-3B4E-94CF-99D6430B0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60B3B69-4437-C64D-8F04-92323906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4AFB86AD-8F62-3B47-B902-D3A1DE88A4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338487" y="815745"/>
            <a:ext cx="3515024" cy="1204586"/>
          </a:xfrm>
          <a:prstGeom prst="rect">
            <a:avLst/>
          </a:prstGeom>
        </p:spPr>
      </p:pic>
      <p:sp>
        <p:nvSpPr>
          <p:cNvPr id="9" name="Tittel 1">
            <a:extLst>
              <a:ext uri="{FF2B5EF4-FFF2-40B4-BE49-F238E27FC236}">
                <a16:creationId xmlns:a16="http://schemas.microsoft.com/office/drawing/2014/main" id="{0E146FB5-7AA5-0241-8285-0DDE0786D5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8" y="2653904"/>
            <a:ext cx="10944224" cy="883642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10" name="Undertittel 2">
            <a:extLst>
              <a:ext uri="{FF2B5EF4-FFF2-40B4-BE49-F238E27FC236}">
                <a16:creationId xmlns:a16="http://schemas.microsoft.com/office/drawing/2014/main" id="{6570C908-4686-524E-8921-ECE5178511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710584"/>
            <a:ext cx="10944224" cy="2347316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  <p:sp>
        <p:nvSpPr>
          <p:cNvPr id="13" name="Plassholder for tekst 6">
            <a:extLst>
              <a:ext uri="{FF2B5EF4-FFF2-40B4-BE49-F238E27FC236}">
                <a16:creationId xmlns:a16="http://schemas.microsoft.com/office/drawing/2014/main" id="{1915944F-F5FF-CF4C-B5E1-B60D0B84FE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888" y="2128878"/>
            <a:ext cx="10944224" cy="416480"/>
          </a:xfrm>
        </p:spPr>
        <p:txBody>
          <a:bodyPr/>
          <a:lstStyle>
            <a:lvl1pPr marL="0" indent="0" algn="ctr">
              <a:buNone/>
              <a:defRPr sz="2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Sett inn navn på avsender</a:t>
            </a:r>
          </a:p>
        </p:txBody>
      </p:sp>
    </p:spTree>
    <p:extLst>
      <p:ext uri="{BB962C8B-B14F-4D97-AF65-F5344CB8AC3E}">
        <p14:creationId xmlns:p14="http://schemas.microsoft.com/office/powerpoint/2010/main" val="10930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t l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60A8FDB-2887-6349-BEE2-B4F07D2C80C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C07B8BA0-E932-2740-A18E-E5F9F0F97D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1089026"/>
            <a:ext cx="10944224" cy="4968874"/>
          </a:xfrm>
        </p:spPr>
        <p:txBody>
          <a:bodyPr anchor="ctr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«Klikk for å redigere tittelstil»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47C6DBD-E3C9-BD4E-B8F2-DC9E03390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259755F-ED6E-EB4E-925D-0BDB2585A6D3}" type="datetime1">
              <a:rPr lang="nb-NO" smtClean="0"/>
              <a:t>15.06.2021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FAC8708-DB85-C941-AD59-246DE270E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B421687-6ABE-3D4A-A46A-E642F5048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D4821732-F8CE-5E41-A05E-0383AF6432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248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t 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60A8FDB-2887-6349-BEE2-B4F07D2C80C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C07B8BA0-E932-2740-A18E-E5F9F0F97D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1089026"/>
            <a:ext cx="10944224" cy="4968874"/>
          </a:xfrm>
        </p:spPr>
        <p:txBody>
          <a:bodyPr anchor="ctr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«Klikk for å redigere tittelstil»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47C6DBD-E3C9-BD4E-B8F2-DC9E03390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51B26B0-9B72-1342-8A07-79F52C607727}" type="datetime1">
              <a:rPr lang="nb-NO" smtClean="0"/>
              <a:t>15.06.2021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FAC8708-DB85-C941-AD59-246DE270E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B421687-6ABE-3D4A-A46A-E642F5048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D4821732-F8CE-5E41-A05E-0383AF6432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223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89AE69D-E235-D048-BDFA-FDEF686B7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E5E12DA7-64E8-3B42-956B-662E98C63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115C1-0DCF-AD42-8642-059163C9676D}" type="datetime1">
              <a:rPr lang="nb-NO" smtClean="0"/>
              <a:t>15.06.2021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136727F2-04C5-944F-B4BC-6F064051F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3508390C-3BBE-5741-8A43-6C981A3EE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74965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sidesbilde med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7BC2C0A-E745-8A46-8FF0-5134C386A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225425"/>
            <a:ext cx="10944224" cy="868363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21E4D8B-A8E5-F246-BF18-D6EC415A71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1093788"/>
            <a:ext cx="12192000" cy="5143500"/>
          </a:xfrm>
          <a:pattFill prst="pct25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5F2D47E-B89B-F842-B16D-C68119617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0A9CB-89B6-5B49-B2D2-183358EA6832}" type="datetime1">
              <a:rPr lang="nb-NO" smtClean="0"/>
              <a:t>15.06.2021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0755696-5F05-2D47-8804-623906E68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F248C54-1722-034A-9777-ACFAFB269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41335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sidesbilde med tittel i rød fe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21E4D8B-A8E5-F246-BF18-D6EC415A71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237288"/>
          </a:xfrm>
          <a:pattFill prst="pct25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67BC2C0A-E745-8A46-8FF0-5134C386A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"/>
            <a:ext cx="12191999" cy="1093788"/>
          </a:xfrm>
          <a:solidFill>
            <a:schemeClr val="accent1">
              <a:lumMod val="75000"/>
              <a:alpha val="80000"/>
            </a:schemeClr>
          </a:solidFill>
        </p:spPr>
        <p:txBody>
          <a:bodyPr lIns="612000" tIns="216000" anchor="ctr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5F2D47E-B89B-F842-B16D-C68119617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0A6A3-A14A-8449-BA07-5BD9683D3999}" type="datetime1">
              <a:rPr lang="nb-NO" smtClean="0"/>
              <a:t>15.06.2021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0755696-5F05-2D47-8804-623906E68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F248C54-1722-034A-9777-ACFAFB269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55669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side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21E4D8B-A8E5-F246-BF18-D6EC415A71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237288"/>
          </a:xfrm>
          <a:pattFill prst="pct25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5F2D47E-B89B-F842-B16D-C68119617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EB633-2054-B64D-8402-970C3237C093}" type="datetime1">
              <a:rPr lang="nb-NO" smtClean="0"/>
              <a:t>15.06.2021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0755696-5F05-2D47-8804-623906E68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F248C54-1722-034A-9777-ACFAFB269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24450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7BC2C0A-E745-8A46-8FF0-5134C386A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225425"/>
            <a:ext cx="10944224" cy="868363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21E4D8B-A8E5-F246-BF18-D6EC415A71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1093788"/>
            <a:ext cx="6096000" cy="5143500"/>
          </a:xfrm>
          <a:pattFill prst="pct25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5F2D47E-B89B-F842-B16D-C68119617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B4847-2AE9-534D-BF34-25506296C437}" type="datetime1">
              <a:rPr lang="nb-NO" smtClean="0"/>
              <a:t>15.06.2021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0755696-5F05-2D47-8804-623906E68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F248C54-1722-034A-9777-ACFAFB269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bilde 2">
            <a:extLst>
              <a:ext uri="{FF2B5EF4-FFF2-40B4-BE49-F238E27FC236}">
                <a16:creationId xmlns:a16="http://schemas.microsoft.com/office/drawing/2014/main" id="{14994145-8B91-CF4E-BC89-31C3CF6F5675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096000" y="1093788"/>
            <a:ext cx="6096000" cy="5143500"/>
          </a:xfrm>
          <a:pattFill prst="pct25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3655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e tittel s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0235EB93-88B3-6D47-A629-2E1C1391743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67BC2C0A-E745-8A46-8FF0-5134C386A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225425"/>
            <a:ext cx="10944224" cy="868363"/>
          </a:xfrm>
          <a:noFill/>
        </p:spPr>
        <p:txBody>
          <a:bodyPr anchor="ctr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5F2D47E-B89B-F842-B16D-C68119617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02CAA61-8483-6A40-BA36-FB129DE01873}" type="datetime1">
              <a:rPr lang="nb-NO" smtClean="0"/>
              <a:t>15.06.2021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0755696-5F05-2D47-8804-623906E68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F248C54-1722-034A-9777-ACFAFB269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773C8BD8-1C69-B94C-9C7A-D01537BABA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85769"/>
          <a:stretch/>
        </p:blipFill>
        <p:spPr>
          <a:xfrm>
            <a:off x="637111" y="6354761"/>
            <a:ext cx="285020" cy="333792"/>
          </a:xfrm>
          <a:prstGeom prst="rect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8F1FD433-7E01-4C4F-AE0C-0AF02B2992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4257"/>
          <a:stretch/>
        </p:blipFill>
        <p:spPr>
          <a:xfrm>
            <a:off x="922129" y="6354761"/>
            <a:ext cx="1717213" cy="33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336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66A3D0F3-9AFC-EC44-982D-1FEBDB4A6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0A347-3E81-5043-AB2C-570E496480F1}" type="datetime1">
              <a:rPr lang="nb-NO" smtClean="0"/>
              <a:t>15.06.2021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805C4255-99DD-814C-A9AD-3F510292E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90D5D13A-1C4D-754C-9ABB-8C6865100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38423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604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l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88DDD09-1A4B-B44C-B8FC-600683AEB2D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53E37AF-FDF2-574D-8BED-7844B01C7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C08CBCE2-CDEC-5E4A-8C98-F125190FEF95}" type="datetime1">
              <a:rPr lang="nb-NO" smtClean="0"/>
              <a:t>15.06.2021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7F01347-EC45-3B4E-94CF-99D6430B0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60B3B69-4437-C64D-8F04-92323906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D13F7309-045F-E94D-9CF4-3CD524E6AA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338487" y="815745"/>
            <a:ext cx="3515024" cy="1204586"/>
          </a:xfrm>
          <a:prstGeom prst="rect">
            <a:avLst/>
          </a:prstGeom>
        </p:spPr>
      </p:pic>
      <p:sp>
        <p:nvSpPr>
          <p:cNvPr id="9" name="Tittel 1">
            <a:extLst>
              <a:ext uri="{FF2B5EF4-FFF2-40B4-BE49-F238E27FC236}">
                <a16:creationId xmlns:a16="http://schemas.microsoft.com/office/drawing/2014/main" id="{33150638-BDEA-D943-9B94-1DAD8D1F4B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8" y="2653904"/>
            <a:ext cx="10944224" cy="883642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10" name="Undertittel 2">
            <a:extLst>
              <a:ext uri="{FF2B5EF4-FFF2-40B4-BE49-F238E27FC236}">
                <a16:creationId xmlns:a16="http://schemas.microsoft.com/office/drawing/2014/main" id="{4B490713-A5E9-B142-B383-F0DD11F0D3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710584"/>
            <a:ext cx="10944224" cy="2347316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  <p:sp>
        <p:nvSpPr>
          <p:cNvPr id="13" name="Plassholder for tekst 6">
            <a:extLst>
              <a:ext uri="{FF2B5EF4-FFF2-40B4-BE49-F238E27FC236}">
                <a16:creationId xmlns:a16="http://schemas.microsoft.com/office/drawing/2014/main" id="{E5625621-DC74-CA44-9FC9-A4A0E42779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888" y="2128878"/>
            <a:ext cx="10944224" cy="416480"/>
          </a:xfrm>
        </p:spPr>
        <p:txBody>
          <a:bodyPr/>
          <a:lstStyle>
            <a:lvl1pPr marL="0" indent="0" algn="ctr">
              <a:buNone/>
              <a:defRPr sz="2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Sett inn navn på avsender</a:t>
            </a:r>
          </a:p>
        </p:txBody>
      </p:sp>
    </p:spTree>
    <p:extLst>
      <p:ext uri="{BB962C8B-B14F-4D97-AF65-F5344CB8AC3E}">
        <p14:creationId xmlns:p14="http://schemas.microsoft.com/office/powerpoint/2010/main" val="2951550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s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05F0F483-C409-B044-AFFC-F8B179D4786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641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te side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88DDD09-1A4B-B44C-B8FC-600683AEB2D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53E37AF-FDF2-574D-8BED-7844B01C7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F4CC2FA6-23BD-0E4F-A3AA-E7DFFF2B9C96}" type="datetime1">
              <a:rPr lang="nb-NO" smtClean="0"/>
              <a:t>15.06.2021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60B3B69-4437-C64D-8F04-92323906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202FA7AE-394A-514F-9E12-94A1FAA70C6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888" y="2406191"/>
            <a:ext cx="10944224" cy="1022809"/>
          </a:xfrm>
        </p:spPr>
        <p:txBody>
          <a:bodyPr anchor="b">
            <a:no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nb-NO" noProof="0" dirty="0"/>
              <a:t>Sett inn tekst </a:t>
            </a:r>
            <a:r>
              <a:rPr lang="nb-NO" noProof="0" dirty="0" err="1"/>
              <a:t>f.eks</a:t>
            </a:r>
            <a:r>
              <a:rPr lang="nb-NO" noProof="0" dirty="0"/>
              <a:t> takk for meg!</a:t>
            </a:r>
          </a:p>
        </p:txBody>
      </p:sp>
      <p:sp>
        <p:nvSpPr>
          <p:cNvPr id="12" name="Undertittel 2">
            <a:extLst>
              <a:ext uri="{FF2B5EF4-FFF2-40B4-BE49-F238E27FC236}">
                <a16:creationId xmlns:a16="http://schemas.microsoft.com/office/drawing/2014/main" id="{250C8E91-B07B-BE4C-BF87-F9F72D11F1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602039"/>
            <a:ext cx="10944224" cy="1006440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C889A61C-0330-D64F-8237-B170F821F0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3888" y="822123"/>
            <a:ext cx="4101276" cy="683545"/>
          </a:xfrm>
          <a:prstGeom prst="rect">
            <a:avLst/>
          </a:prstGeom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161F5166-5C63-E843-A208-6A916947F595}"/>
              </a:ext>
            </a:extLst>
          </p:cNvPr>
          <p:cNvSpPr txBox="1"/>
          <p:nvPr userDrawn="1"/>
        </p:nvSpPr>
        <p:spPr>
          <a:xfrm>
            <a:off x="9365855" y="5816404"/>
            <a:ext cx="2202257" cy="40209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nb-NO" b="1" dirty="0" err="1">
                <a:solidFill>
                  <a:schemeClr val="bg1"/>
                </a:solidFill>
              </a:rPr>
              <a:t>www.kirken.no</a:t>
            </a:r>
            <a:endParaRPr lang="nb-NO" b="1" dirty="0">
              <a:solidFill>
                <a:schemeClr val="bg1"/>
              </a:solidFill>
            </a:endParaRPr>
          </a:p>
        </p:txBody>
      </p:sp>
      <p:pic>
        <p:nvPicPr>
          <p:cNvPr id="5" name="Grafikk 4">
            <a:extLst>
              <a:ext uri="{FF2B5EF4-FFF2-40B4-BE49-F238E27FC236}">
                <a16:creationId xmlns:a16="http://schemas.microsoft.com/office/drawing/2014/main" id="{CBD4A892-5CD8-FC44-9E4C-AB64E242FB2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6541" y="4994947"/>
            <a:ext cx="468351" cy="468351"/>
          </a:xfrm>
          <a:prstGeom prst="rect">
            <a:avLst/>
          </a:prstGeom>
        </p:spPr>
      </p:pic>
      <p:pic>
        <p:nvPicPr>
          <p:cNvPr id="10" name="Grafikk 9">
            <a:extLst>
              <a:ext uri="{FF2B5EF4-FFF2-40B4-BE49-F238E27FC236}">
                <a16:creationId xmlns:a16="http://schemas.microsoft.com/office/drawing/2014/main" id="{418C3EE5-02DB-A843-8685-A7E3CB168F7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116380" y="7477757"/>
            <a:ext cx="468351" cy="468351"/>
          </a:xfrm>
          <a:prstGeom prst="rect">
            <a:avLst/>
          </a:prstGeom>
        </p:spPr>
      </p:pic>
      <p:pic>
        <p:nvPicPr>
          <p:cNvPr id="14" name="Grafikk 13">
            <a:extLst>
              <a:ext uri="{FF2B5EF4-FFF2-40B4-BE49-F238E27FC236}">
                <a16:creationId xmlns:a16="http://schemas.microsoft.com/office/drawing/2014/main" id="{DC148B69-1F50-074A-8304-542C542BE2E6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74346" y="5766016"/>
            <a:ext cx="393012" cy="393012"/>
          </a:xfrm>
          <a:prstGeom prst="rect">
            <a:avLst/>
          </a:prstGeom>
        </p:spPr>
      </p:pic>
      <p:sp>
        <p:nvSpPr>
          <p:cNvPr id="15" name="TekstSylinder 14">
            <a:extLst>
              <a:ext uri="{FF2B5EF4-FFF2-40B4-BE49-F238E27FC236}">
                <a16:creationId xmlns:a16="http://schemas.microsoft.com/office/drawing/2014/main" id="{4AEEC0EC-1257-F544-85C2-89D5B99BDB7A}"/>
              </a:ext>
            </a:extLst>
          </p:cNvPr>
          <p:cNvSpPr txBox="1"/>
          <p:nvPr userDrawn="1"/>
        </p:nvSpPr>
        <p:spPr>
          <a:xfrm>
            <a:off x="1070276" y="5111041"/>
            <a:ext cx="158296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b-NO" sz="1400" dirty="0">
                <a:solidFill>
                  <a:schemeClr val="bg1"/>
                </a:solidFill>
                <a:latin typeface="+mj-lt"/>
              </a:rPr>
              <a:t>@</a:t>
            </a:r>
            <a:r>
              <a:rPr lang="nb-NO" sz="1400" dirty="0" err="1">
                <a:solidFill>
                  <a:schemeClr val="bg1"/>
                </a:solidFill>
                <a:latin typeface="+mj-lt"/>
              </a:rPr>
              <a:t>dennorskekirke</a:t>
            </a:r>
            <a:endParaRPr lang="nb-NO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99C1F289-E3E4-6B4D-A890-B0FD6D47E280}"/>
              </a:ext>
            </a:extLst>
          </p:cNvPr>
          <p:cNvSpPr txBox="1"/>
          <p:nvPr userDrawn="1"/>
        </p:nvSpPr>
        <p:spPr>
          <a:xfrm>
            <a:off x="1084725" y="5496894"/>
            <a:ext cx="155407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b-NO" sz="1400" dirty="0" err="1">
                <a:solidFill>
                  <a:schemeClr val="bg1"/>
                </a:solidFill>
                <a:latin typeface="+mj-lt"/>
              </a:rPr>
              <a:t>den_norske_kirke</a:t>
            </a:r>
            <a:endParaRPr lang="nb-NO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A7319E2B-0D5A-0E42-9D02-6712ADCD0F6E}"/>
              </a:ext>
            </a:extLst>
          </p:cNvPr>
          <p:cNvSpPr txBox="1"/>
          <p:nvPr userDrawn="1"/>
        </p:nvSpPr>
        <p:spPr>
          <a:xfrm>
            <a:off x="1084724" y="5886598"/>
            <a:ext cx="155407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b-NO" sz="1400" dirty="0">
                <a:solidFill>
                  <a:schemeClr val="bg1"/>
                </a:solidFill>
                <a:latin typeface="+mj-lt"/>
              </a:rPr>
              <a:t>@kirken</a:t>
            </a:r>
          </a:p>
        </p:txBody>
      </p:sp>
      <p:pic>
        <p:nvPicPr>
          <p:cNvPr id="24" name="Grafikk 23">
            <a:extLst>
              <a:ext uri="{FF2B5EF4-FFF2-40B4-BE49-F238E27FC236}">
                <a16:creationId xmlns:a16="http://schemas.microsoft.com/office/drawing/2014/main" id="{E2BCBF21-765A-8049-89CE-46A9EC0AF0FC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27103" y="5470496"/>
            <a:ext cx="287225" cy="287225"/>
          </a:xfrm>
          <a:prstGeom prst="rect">
            <a:avLst/>
          </a:prstGeom>
        </p:spPr>
      </p:pic>
      <p:sp>
        <p:nvSpPr>
          <p:cNvPr id="25" name="TekstSylinder 24">
            <a:extLst>
              <a:ext uri="{FF2B5EF4-FFF2-40B4-BE49-F238E27FC236}">
                <a16:creationId xmlns:a16="http://schemas.microsoft.com/office/drawing/2014/main" id="{62FFBA03-7EDA-234D-84AD-06264095A564}"/>
              </a:ext>
            </a:extLst>
          </p:cNvPr>
          <p:cNvSpPr txBox="1"/>
          <p:nvPr userDrawn="1"/>
        </p:nvSpPr>
        <p:spPr>
          <a:xfrm>
            <a:off x="637548" y="4688525"/>
            <a:ext cx="158296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b-NO" sz="1400" b="1" dirty="0">
                <a:solidFill>
                  <a:schemeClr val="bg1"/>
                </a:solidFill>
                <a:latin typeface="+mj-lt"/>
              </a:rPr>
              <a:t>Lik og del:</a:t>
            </a:r>
          </a:p>
        </p:txBody>
      </p:sp>
    </p:spTree>
    <p:extLst>
      <p:ext uri="{BB962C8B-B14F-4D97-AF65-F5344CB8AC3E}">
        <p14:creationId xmlns:p14="http://schemas.microsoft.com/office/powerpoint/2010/main" val="1580492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te side l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88DDD09-1A4B-B44C-B8FC-600683AEB2D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53E37AF-FDF2-574D-8BED-7844B01C7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3A08CD34-AC08-6442-B83D-86E2FC5C0A0B}" type="datetime1">
              <a:rPr lang="nb-NO" smtClean="0"/>
              <a:t>15.06.2021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60B3B69-4437-C64D-8F04-92323906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202FA7AE-394A-514F-9E12-94A1FAA70C6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888" y="2406191"/>
            <a:ext cx="10944224" cy="1022809"/>
          </a:xfrm>
        </p:spPr>
        <p:txBody>
          <a:bodyPr anchor="b">
            <a:no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nb-NO" noProof="0" dirty="0"/>
              <a:t>Takk for meg!</a:t>
            </a: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C889A61C-0330-D64F-8237-B170F821F0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3888" y="822123"/>
            <a:ext cx="4101276" cy="683545"/>
          </a:xfrm>
          <a:prstGeom prst="rect">
            <a:avLst/>
          </a:prstGeom>
        </p:spPr>
      </p:pic>
      <p:sp>
        <p:nvSpPr>
          <p:cNvPr id="20" name="Undertittel 2">
            <a:extLst>
              <a:ext uri="{FF2B5EF4-FFF2-40B4-BE49-F238E27FC236}">
                <a16:creationId xmlns:a16="http://schemas.microsoft.com/office/drawing/2014/main" id="{6E5DA0CA-E9CB-3349-B5A0-C88F270134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602039"/>
            <a:ext cx="10944224" cy="1006440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  <p:sp>
        <p:nvSpPr>
          <p:cNvPr id="21" name="TekstSylinder 20">
            <a:extLst>
              <a:ext uri="{FF2B5EF4-FFF2-40B4-BE49-F238E27FC236}">
                <a16:creationId xmlns:a16="http://schemas.microsoft.com/office/drawing/2014/main" id="{9A8C2A76-B927-9C43-A57B-F90C2D272439}"/>
              </a:ext>
            </a:extLst>
          </p:cNvPr>
          <p:cNvSpPr txBox="1"/>
          <p:nvPr userDrawn="1"/>
        </p:nvSpPr>
        <p:spPr>
          <a:xfrm>
            <a:off x="9365855" y="5816404"/>
            <a:ext cx="2202257" cy="40209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nb-NO" b="1" dirty="0" err="1">
                <a:solidFill>
                  <a:schemeClr val="bg1"/>
                </a:solidFill>
              </a:rPr>
              <a:t>www.kirken.no</a:t>
            </a:r>
            <a:endParaRPr lang="nb-NO" b="1" dirty="0">
              <a:solidFill>
                <a:schemeClr val="bg1"/>
              </a:solidFill>
            </a:endParaRPr>
          </a:p>
        </p:txBody>
      </p:sp>
      <p:pic>
        <p:nvPicPr>
          <p:cNvPr id="22" name="Grafikk 21">
            <a:extLst>
              <a:ext uri="{FF2B5EF4-FFF2-40B4-BE49-F238E27FC236}">
                <a16:creationId xmlns:a16="http://schemas.microsoft.com/office/drawing/2014/main" id="{0B4000E4-D0A5-3A4B-8943-DCFEF8A1D33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6541" y="4994947"/>
            <a:ext cx="468351" cy="468351"/>
          </a:xfrm>
          <a:prstGeom prst="rect">
            <a:avLst/>
          </a:prstGeom>
        </p:spPr>
      </p:pic>
      <p:pic>
        <p:nvPicPr>
          <p:cNvPr id="23" name="Grafikk 22">
            <a:extLst>
              <a:ext uri="{FF2B5EF4-FFF2-40B4-BE49-F238E27FC236}">
                <a16:creationId xmlns:a16="http://schemas.microsoft.com/office/drawing/2014/main" id="{471975F9-5598-7245-BCF2-3CAE8A87398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4346" y="5766016"/>
            <a:ext cx="393012" cy="393012"/>
          </a:xfrm>
          <a:prstGeom prst="rect">
            <a:avLst/>
          </a:prstGeom>
        </p:spPr>
      </p:pic>
      <p:sp>
        <p:nvSpPr>
          <p:cNvPr id="24" name="TekstSylinder 23">
            <a:extLst>
              <a:ext uri="{FF2B5EF4-FFF2-40B4-BE49-F238E27FC236}">
                <a16:creationId xmlns:a16="http://schemas.microsoft.com/office/drawing/2014/main" id="{EBD797B3-C1FC-CC41-B2C7-12F889238012}"/>
              </a:ext>
            </a:extLst>
          </p:cNvPr>
          <p:cNvSpPr txBox="1"/>
          <p:nvPr userDrawn="1"/>
        </p:nvSpPr>
        <p:spPr>
          <a:xfrm>
            <a:off x="1070276" y="5111041"/>
            <a:ext cx="158296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b-NO" sz="1400" dirty="0">
                <a:solidFill>
                  <a:schemeClr val="bg1"/>
                </a:solidFill>
                <a:latin typeface="+mj-lt"/>
              </a:rPr>
              <a:t>@</a:t>
            </a:r>
            <a:r>
              <a:rPr lang="nb-NO" sz="1400" dirty="0" err="1">
                <a:solidFill>
                  <a:schemeClr val="bg1"/>
                </a:solidFill>
                <a:latin typeface="+mj-lt"/>
              </a:rPr>
              <a:t>dennorskekirke</a:t>
            </a:r>
            <a:endParaRPr lang="nb-NO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5" name="TekstSylinder 24">
            <a:extLst>
              <a:ext uri="{FF2B5EF4-FFF2-40B4-BE49-F238E27FC236}">
                <a16:creationId xmlns:a16="http://schemas.microsoft.com/office/drawing/2014/main" id="{E3FF30DB-9FCE-6D48-90C0-C61DB1BFF7E2}"/>
              </a:ext>
            </a:extLst>
          </p:cNvPr>
          <p:cNvSpPr txBox="1"/>
          <p:nvPr userDrawn="1"/>
        </p:nvSpPr>
        <p:spPr>
          <a:xfrm>
            <a:off x="1084725" y="5496894"/>
            <a:ext cx="155407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b-NO" sz="1400" dirty="0" err="1">
                <a:solidFill>
                  <a:schemeClr val="bg1"/>
                </a:solidFill>
                <a:latin typeface="+mj-lt"/>
              </a:rPr>
              <a:t>den_norske_kirke</a:t>
            </a:r>
            <a:endParaRPr lang="nb-NO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6" name="TekstSylinder 25">
            <a:extLst>
              <a:ext uri="{FF2B5EF4-FFF2-40B4-BE49-F238E27FC236}">
                <a16:creationId xmlns:a16="http://schemas.microsoft.com/office/drawing/2014/main" id="{2D4C3D05-8343-6448-8DBF-57EF029944E7}"/>
              </a:ext>
            </a:extLst>
          </p:cNvPr>
          <p:cNvSpPr txBox="1"/>
          <p:nvPr userDrawn="1"/>
        </p:nvSpPr>
        <p:spPr>
          <a:xfrm>
            <a:off x="1084724" y="5886598"/>
            <a:ext cx="155407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b-NO" sz="1400" dirty="0">
                <a:solidFill>
                  <a:schemeClr val="bg1"/>
                </a:solidFill>
                <a:latin typeface="+mj-lt"/>
              </a:rPr>
              <a:t>@kirken</a:t>
            </a:r>
          </a:p>
        </p:txBody>
      </p:sp>
      <p:pic>
        <p:nvPicPr>
          <p:cNvPr id="27" name="Grafikk 26">
            <a:extLst>
              <a:ext uri="{FF2B5EF4-FFF2-40B4-BE49-F238E27FC236}">
                <a16:creationId xmlns:a16="http://schemas.microsoft.com/office/drawing/2014/main" id="{DEDF6AA1-2DE3-6A40-AFB4-7E70455AFFB0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27103" y="5470496"/>
            <a:ext cx="287225" cy="287225"/>
          </a:xfrm>
          <a:prstGeom prst="rect">
            <a:avLst/>
          </a:prstGeom>
        </p:spPr>
      </p:pic>
      <p:sp>
        <p:nvSpPr>
          <p:cNvPr id="28" name="TekstSylinder 27">
            <a:extLst>
              <a:ext uri="{FF2B5EF4-FFF2-40B4-BE49-F238E27FC236}">
                <a16:creationId xmlns:a16="http://schemas.microsoft.com/office/drawing/2014/main" id="{A26ED3AE-3DBE-DC40-9FE9-7164142E1E73}"/>
              </a:ext>
            </a:extLst>
          </p:cNvPr>
          <p:cNvSpPr txBox="1"/>
          <p:nvPr userDrawn="1"/>
        </p:nvSpPr>
        <p:spPr>
          <a:xfrm>
            <a:off x="637548" y="4688525"/>
            <a:ext cx="158296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b-NO" sz="1400" b="1" dirty="0">
                <a:solidFill>
                  <a:schemeClr val="bg1"/>
                </a:solidFill>
                <a:latin typeface="+mj-lt"/>
              </a:rPr>
              <a:t>Lik og del:</a:t>
            </a:r>
          </a:p>
        </p:txBody>
      </p:sp>
    </p:spTree>
    <p:extLst>
      <p:ext uri="{BB962C8B-B14F-4D97-AF65-F5344CB8AC3E}">
        <p14:creationId xmlns:p14="http://schemas.microsoft.com/office/powerpoint/2010/main" val="3784880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te side g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88DDD09-1A4B-B44C-B8FC-600683AEB2D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53E37AF-FDF2-574D-8BED-7844B01C7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957E9185-59FC-564F-B555-5503B0667FCA}" type="datetime1">
              <a:rPr lang="nb-NO" smtClean="0"/>
              <a:t>15.06.2021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60B3B69-4437-C64D-8F04-92323906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202FA7AE-394A-514F-9E12-94A1FAA70C6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888" y="2406191"/>
            <a:ext cx="10944224" cy="1022809"/>
          </a:xfrm>
        </p:spPr>
        <p:txBody>
          <a:bodyPr anchor="b">
            <a:no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nb-NO" noProof="0" dirty="0"/>
              <a:t>Takk for meg!</a:t>
            </a: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C889A61C-0330-D64F-8237-B170F821F0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3888" y="822123"/>
            <a:ext cx="4101276" cy="683545"/>
          </a:xfrm>
          <a:prstGeom prst="rect">
            <a:avLst/>
          </a:prstGeom>
        </p:spPr>
      </p:pic>
      <p:sp>
        <p:nvSpPr>
          <p:cNvPr id="10" name="Undertittel 2">
            <a:extLst>
              <a:ext uri="{FF2B5EF4-FFF2-40B4-BE49-F238E27FC236}">
                <a16:creationId xmlns:a16="http://schemas.microsoft.com/office/drawing/2014/main" id="{19BDFB95-9F63-C844-A22A-2F308C5C6C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602039"/>
            <a:ext cx="10944224" cy="1006440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  <p:sp>
        <p:nvSpPr>
          <p:cNvPr id="13" name="TekstSylinder 12">
            <a:extLst>
              <a:ext uri="{FF2B5EF4-FFF2-40B4-BE49-F238E27FC236}">
                <a16:creationId xmlns:a16="http://schemas.microsoft.com/office/drawing/2014/main" id="{FE8691EA-F09D-4C4D-86E9-317223B421D2}"/>
              </a:ext>
            </a:extLst>
          </p:cNvPr>
          <p:cNvSpPr txBox="1"/>
          <p:nvPr userDrawn="1"/>
        </p:nvSpPr>
        <p:spPr>
          <a:xfrm>
            <a:off x="9365855" y="5816404"/>
            <a:ext cx="2202257" cy="40209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nb-NO" b="1" dirty="0" err="1">
                <a:solidFill>
                  <a:schemeClr val="bg1"/>
                </a:solidFill>
              </a:rPr>
              <a:t>www.kirken.no</a:t>
            </a:r>
            <a:endParaRPr lang="nb-NO" b="1" dirty="0">
              <a:solidFill>
                <a:schemeClr val="bg1"/>
              </a:solidFill>
            </a:endParaRPr>
          </a:p>
        </p:txBody>
      </p:sp>
      <p:pic>
        <p:nvPicPr>
          <p:cNvPr id="14" name="Grafikk 13">
            <a:extLst>
              <a:ext uri="{FF2B5EF4-FFF2-40B4-BE49-F238E27FC236}">
                <a16:creationId xmlns:a16="http://schemas.microsoft.com/office/drawing/2014/main" id="{ED74EF77-3F82-2B41-806F-565AF2A1EE6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6541" y="4994947"/>
            <a:ext cx="468351" cy="468351"/>
          </a:xfrm>
          <a:prstGeom prst="rect">
            <a:avLst/>
          </a:prstGeom>
        </p:spPr>
      </p:pic>
      <p:pic>
        <p:nvPicPr>
          <p:cNvPr id="15" name="Grafikk 14">
            <a:extLst>
              <a:ext uri="{FF2B5EF4-FFF2-40B4-BE49-F238E27FC236}">
                <a16:creationId xmlns:a16="http://schemas.microsoft.com/office/drawing/2014/main" id="{5928986A-C0D5-6B4D-B353-A54C29B9747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4346" y="5766016"/>
            <a:ext cx="393012" cy="393012"/>
          </a:xfrm>
          <a:prstGeom prst="rect">
            <a:avLst/>
          </a:prstGeom>
        </p:spPr>
      </p:pic>
      <p:sp>
        <p:nvSpPr>
          <p:cNvPr id="16" name="TekstSylinder 15">
            <a:extLst>
              <a:ext uri="{FF2B5EF4-FFF2-40B4-BE49-F238E27FC236}">
                <a16:creationId xmlns:a16="http://schemas.microsoft.com/office/drawing/2014/main" id="{6DCC2B87-299D-2B4C-86B0-B1255A31B276}"/>
              </a:ext>
            </a:extLst>
          </p:cNvPr>
          <p:cNvSpPr txBox="1"/>
          <p:nvPr userDrawn="1"/>
        </p:nvSpPr>
        <p:spPr>
          <a:xfrm>
            <a:off x="1070276" y="5111041"/>
            <a:ext cx="158296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b-NO" sz="1400" dirty="0">
                <a:solidFill>
                  <a:schemeClr val="bg1"/>
                </a:solidFill>
                <a:latin typeface="+mj-lt"/>
              </a:rPr>
              <a:t>@</a:t>
            </a:r>
            <a:r>
              <a:rPr lang="nb-NO" sz="1400" dirty="0" err="1">
                <a:solidFill>
                  <a:schemeClr val="bg1"/>
                </a:solidFill>
                <a:latin typeface="+mj-lt"/>
              </a:rPr>
              <a:t>dennorskekirke</a:t>
            </a:r>
            <a:endParaRPr lang="nb-NO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54600D05-DE4E-FC4A-A5D4-1507B33D339B}"/>
              </a:ext>
            </a:extLst>
          </p:cNvPr>
          <p:cNvSpPr txBox="1"/>
          <p:nvPr userDrawn="1"/>
        </p:nvSpPr>
        <p:spPr>
          <a:xfrm>
            <a:off x="1084725" y="5496894"/>
            <a:ext cx="155407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b-NO" sz="1400" dirty="0" err="1">
                <a:solidFill>
                  <a:schemeClr val="bg1"/>
                </a:solidFill>
                <a:latin typeface="+mj-lt"/>
              </a:rPr>
              <a:t>den_norske_kirke</a:t>
            </a:r>
            <a:endParaRPr lang="nb-NO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8" name="TekstSylinder 17">
            <a:extLst>
              <a:ext uri="{FF2B5EF4-FFF2-40B4-BE49-F238E27FC236}">
                <a16:creationId xmlns:a16="http://schemas.microsoft.com/office/drawing/2014/main" id="{FFB3D97B-C0F4-E84B-B6B8-C9B0E60A7703}"/>
              </a:ext>
            </a:extLst>
          </p:cNvPr>
          <p:cNvSpPr txBox="1"/>
          <p:nvPr userDrawn="1"/>
        </p:nvSpPr>
        <p:spPr>
          <a:xfrm>
            <a:off x="1084724" y="5886598"/>
            <a:ext cx="155407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b-NO" sz="1400" dirty="0">
                <a:solidFill>
                  <a:schemeClr val="bg1"/>
                </a:solidFill>
                <a:latin typeface="+mj-lt"/>
              </a:rPr>
              <a:t>@kirken</a:t>
            </a:r>
          </a:p>
        </p:txBody>
      </p:sp>
      <p:pic>
        <p:nvPicPr>
          <p:cNvPr id="19" name="Grafikk 18">
            <a:extLst>
              <a:ext uri="{FF2B5EF4-FFF2-40B4-BE49-F238E27FC236}">
                <a16:creationId xmlns:a16="http://schemas.microsoft.com/office/drawing/2014/main" id="{FAAB45C5-1E54-144A-AA6D-8E66E820D8BE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27103" y="5470496"/>
            <a:ext cx="287225" cy="287225"/>
          </a:xfrm>
          <a:prstGeom prst="rect">
            <a:avLst/>
          </a:prstGeom>
        </p:spPr>
      </p:pic>
      <p:sp>
        <p:nvSpPr>
          <p:cNvPr id="20" name="TekstSylinder 19">
            <a:extLst>
              <a:ext uri="{FF2B5EF4-FFF2-40B4-BE49-F238E27FC236}">
                <a16:creationId xmlns:a16="http://schemas.microsoft.com/office/drawing/2014/main" id="{01B734D0-AE78-0742-8D25-3E926A1EB5E9}"/>
              </a:ext>
            </a:extLst>
          </p:cNvPr>
          <p:cNvSpPr txBox="1"/>
          <p:nvPr userDrawn="1"/>
        </p:nvSpPr>
        <p:spPr>
          <a:xfrm>
            <a:off x="637548" y="4688525"/>
            <a:ext cx="158296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b-NO" sz="1400" b="1" dirty="0">
                <a:solidFill>
                  <a:schemeClr val="bg1"/>
                </a:solidFill>
                <a:latin typeface="+mj-lt"/>
              </a:rPr>
              <a:t>Lik og del:</a:t>
            </a:r>
          </a:p>
        </p:txBody>
      </p:sp>
    </p:spTree>
    <p:extLst>
      <p:ext uri="{BB962C8B-B14F-4D97-AF65-F5344CB8AC3E}">
        <p14:creationId xmlns:p14="http://schemas.microsoft.com/office/powerpoint/2010/main" val="4120855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te side 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88DDD09-1A4B-B44C-B8FC-600683AEB2D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53E37AF-FDF2-574D-8BED-7844B01C7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ECD2DCB2-8DC2-5E44-897B-F28A10D61BB6}" type="datetime1">
              <a:rPr lang="nb-NO" smtClean="0"/>
              <a:t>15.06.2021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60B3B69-4437-C64D-8F04-92323906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202FA7AE-394A-514F-9E12-94A1FAA70C6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888" y="2406191"/>
            <a:ext cx="10944224" cy="1022809"/>
          </a:xfrm>
        </p:spPr>
        <p:txBody>
          <a:bodyPr anchor="b">
            <a:no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nb-NO" noProof="0" dirty="0"/>
              <a:t>Takk for meg!</a:t>
            </a: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C889A61C-0330-D64F-8237-B170F821F0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3888" y="822123"/>
            <a:ext cx="4101276" cy="683545"/>
          </a:xfrm>
          <a:prstGeom prst="rect">
            <a:avLst/>
          </a:prstGeom>
        </p:spPr>
      </p:pic>
      <p:sp>
        <p:nvSpPr>
          <p:cNvPr id="10" name="Undertittel 2">
            <a:extLst>
              <a:ext uri="{FF2B5EF4-FFF2-40B4-BE49-F238E27FC236}">
                <a16:creationId xmlns:a16="http://schemas.microsoft.com/office/drawing/2014/main" id="{43FECCB4-4595-4249-AC4B-CFB26F9EB1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602039"/>
            <a:ext cx="10944224" cy="1006440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  <p:sp>
        <p:nvSpPr>
          <p:cNvPr id="13" name="TekstSylinder 12">
            <a:extLst>
              <a:ext uri="{FF2B5EF4-FFF2-40B4-BE49-F238E27FC236}">
                <a16:creationId xmlns:a16="http://schemas.microsoft.com/office/drawing/2014/main" id="{D8330D43-4C82-3E4F-B703-D7EB28BE66D6}"/>
              </a:ext>
            </a:extLst>
          </p:cNvPr>
          <p:cNvSpPr txBox="1"/>
          <p:nvPr userDrawn="1"/>
        </p:nvSpPr>
        <p:spPr>
          <a:xfrm>
            <a:off x="9365855" y="5816404"/>
            <a:ext cx="2202257" cy="40209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nb-NO" b="1" dirty="0" err="1">
                <a:solidFill>
                  <a:schemeClr val="bg1"/>
                </a:solidFill>
              </a:rPr>
              <a:t>www.kirken.no</a:t>
            </a:r>
            <a:endParaRPr lang="nb-NO" b="1" dirty="0">
              <a:solidFill>
                <a:schemeClr val="bg1"/>
              </a:solidFill>
            </a:endParaRPr>
          </a:p>
        </p:txBody>
      </p:sp>
      <p:pic>
        <p:nvPicPr>
          <p:cNvPr id="14" name="Grafikk 13">
            <a:extLst>
              <a:ext uri="{FF2B5EF4-FFF2-40B4-BE49-F238E27FC236}">
                <a16:creationId xmlns:a16="http://schemas.microsoft.com/office/drawing/2014/main" id="{E432A5BF-0698-7940-9449-187A52C82DB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6541" y="4994947"/>
            <a:ext cx="468351" cy="468351"/>
          </a:xfrm>
          <a:prstGeom prst="rect">
            <a:avLst/>
          </a:prstGeom>
        </p:spPr>
      </p:pic>
      <p:pic>
        <p:nvPicPr>
          <p:cNvPr id="15" name="Grafikk 14">
            <a:extLst>
              <a:ext uri="{FF2B5EF4-FFF2-40B4-BE49-F238E27FC236}">
                <a16:creationId xmlns:a16="http://schemas.microsoft.com/office/drawing/2014/main" id="{A81A1EF7-11B9-CA4A-9D1C-BD48D3A7564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4346" y="5766016"/>
            <a:ext cx="393012" cy="393012"/>
          </a:xfrm>
          <a:prstGeom prst="rect">
            <a:avLst/>
          </a:prstGeom>
        </p:spPr>
      </p:pic>
      <p:sp>
        <p:nvSpPr>
          <p:cNvPr id="16" name="TekstSylinder 15">
            <a:extLst>
              <a:ext uri="{FF2B5EF4-FFF2-40B4-BE49-F238E27FC236}">
                <a16:creationId xmlns:a16="http://schemas.microsoft.com/office/drawing/2014/main" id="{D6601480-9D41-8245-9BA3-DB22B1F3D886}"/>
              </a:ext>
            </a:extLst>
          </p:cNvPr>
          <p:cNvSpPr txBox="1"/>
          <p:nvPr userDrawn="1"/>
        </p:nvSpPr>
        <p:spPr>
          <a:xfrm>
            <a:off x="1070276" y="5111041"/>
            <a:ext cx="158296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b-NO" sz="1400" dirty="0">
                <a:solidFill>
                  <a:schemeClr val="bg1"/>
                </a:solidFill>
                <a:latin typeface="+mj-lt"/>
              </a:rPr>
              <a:t>@</a:t>
            </a:r>
            <a:r>
              <a:rPr lang="nb-NO" sz="1400" dirty="0" err="1">
                <a:solidFill>
                  <a:schemeClr val="bg1"/>
                </a:solidFill>
                <a:latin typeface="+mj-lt"/>
              </a:rPr>
              <a:t>dennorskekirke</a:t>
            </a:r>
            <a:endParaRPr lang="nb-NO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18AD27AE-6A29-F24B-A896-6AB22D0B00DB}"/>
              </a:ext>
            </a:extLst>
          </p:cNvPr>
          <p:cNvSpPr txBox="1"/>
          <p:nvPr userDrawn="1"/>
        </p:nvSpPr>
        <p:spPr>
          <a:xfrm>
            <a:off x="1084725" y="5496894"/>
            <a:ext cx="155407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b-NO" sz="1400" dirty="0" err="1">
                <a:solidFill>
                  <a:schemeClr val="bg1"/>
                </a:solidFill>
                <a:latin typeface="+mj-lt"/>
              </a:rPr>
              <a:t>den_norske_kirke</a:t>
            </a:r>
            <a:endParaRPr lang="nb-NO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8" name="TekstSylinder 17">
            <a:extLst>
              <a:ext uri="{FF2B5EF4-FFF2-40B4-BE49-F238E27FC236}">
                <a16:creationId xmlns:a16="http://schemas.microsoft.com/office/drawing/2014/main" id="{824ADB7E-1303-8A4C-BDE3-D3DDC3C98EEB}"/>
              </a:ext>
            </a:extLst>
          </p:cNvPr>
          <p:cNvSpPr txBox="1"/>
          <p:nvPr userDrawn="1"/>
        </p:nvSpPr>
        <p:spPr>
          <a:xfrm>
            <a:off x="1084724" y="5886598"/>
            <a:ext cx="155407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b-NO" sz="1400" dirty="0">
                <a:solidFill>
                  <a:schemeClr val="bg1"/>
                </a:solidFill>
                <a:latin typeface="+mj-lt"/>
              </a:rPr>
              <a:t>@kirken</a:t>
            </a:r>
          </a:p>
        </p:txBody>
      </p:sp>
      <p:pic>
        <p:nvPicPr>
          <p:cNvPr id="19" name="Grafikk 18">
            <a:extLst>
              <a:ext uri="{FF2B5EF4-FFF2-40B4-BE49-F238E27FC236}">
                <a16:creationId xmlns:a16="http://schemas.microsoft.com/office/drawing/2014/main" id="{500D429E-75B9-A84A-B38C-E69442D9710D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27103" y="5470496"/>
            <a:ext cx="287225" cy="287225"/>
          </a:xfrm>
          <a:prstGeom prst="rect">
            <a:avLst/>
          </a:prstGeom>
        </p:spPr>
      </p:pic>
      <p:sp>
        <p:nvSpPr>
          <p:cNvPr id="20" name="TekstSylinder 19">
            <a:extLst>
              <a:ext uri="{FF2B5EF4-FFF2-40B4-BE49-F238E27FC236}">
                <a16:creationId xmlns:a16="http://schemas.microsoft.com/office/drawing/2014/main" id="{C3F4B56B-CCFA-C945-AF39-D450955C363C}"/>
              </a:ext>
            </a:extLst>
          </p:cNvPr>
          <p:cNvSpPr txBox="1"/>
          <p:nvPr userDrawn="1"/>
        </p:nvSpPr>
        <p:spPr>
          <a:xfrm>
            <a:off x="637548" y="4688525"/>
            <a:ext cx="158296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b-NO" sz="1400" b="1" dirty="0">
                <a:solidFill>
                  <a:schemeClr val="bg1"/>
                </a:solidFill>
                <a:latin typeface="+mj-lt"/>
              </a:rPr>
              <a:t>Lik og del:</a:t>
            </a:r>
          </a:p>
        </p:txBody>
      </p:sp>
    </p:spTree>
    <p:extLst>
      <p:ext uri="{BB962C8B-B14F-4D97-AF65-F5344CB8AC3E}">
        <p14:creationId xmlns:p14="http://schemas.microsoft.com/office/powerpoint/2010/main" val="1451282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88DDD09-1A4B-B44C-B8FC-600683AEB2D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53E37AF-FDF2-574D-8BED-7844B01C7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8677268F-F4F9-784E-BF23-EA1CACFD53E7}" type="datetime1">
              <a:rPr lang="nb-NO" smtClean="0"/>
              <a:t>15.06.2021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7F01347-EC45-3B4E-94CF-99D6430B0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60B3B69-4437-C64D-8F04-92323906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6010F5F7-7450-E841-9579-58F69AF094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338487" y="815745"/>
            <a:ext cx="3515024" cy="1204586"/>
          </a:xfrm>
          <a:prstGeom prst="rect">
            <a:avLst/>
          </a:prstGeom>
        </p:spPr>
      </p:pic>
      <p:sp>
        <p:nvSpPr>
          <p:cNvPr id="9" name="Tittel 1">
            <a:extLst>
              <a:ext uri="{FF2B5EF4-FFF2-40B4-BE49-F238E27FC236}">
                <a16:creationId xmlns:a16="http://schemas.microsoft.com/office/drawing/2014/main" id="{0BBFE621-FDA3-9A4B-9872-BA22295708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8" y="2653904"/>
            <a:ext cx="10944224" cy="883642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10" name="Undertittel 2">
            <a:extLst>
              <a:ext uri="{FF2B5EF4-FFF2-40B4-BE49-F238E27FC236}">
                <a16:creationId xmlns:a16="http://schemas.microsoft.com/office/drawing/2014/main" id="{A001A0F5-F2B1-984B-81DC-C18544C064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710584"/>
            <a:ext cx="10944224" cy="2347316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  <p:sp>
        <p:nvSpPr>
          <p:cNvPr id="13" name="Plassholder for tekst 6">
            <a:extLst>
              <a:ext uri="{FF2B5EF4-FFF2-40B4-BE49-F238E27FC236}">
                <a16:creationId xmlns:a16="http://schemas.microsoft.com/office/drawing/2014/main" id="{CEC0B5B0-1EE0-554E-B0FC-46F791948E6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888" y="2128878"/>
            <a:ext cx="10944224" cy="416480"/>
          </a:xfrm>
        </p:spPr>
        <p:txBody>
          <a:bodyPr/>
          <a:lstStyle>
            <a:lvl1pPr marL="0" indent="0" algn="ctr">
              <a:buNone/>
              <a:defRPr sz="2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Sett inn navn på avsender</a:t>
            </a:r>
          </a:p>
        </p:txBody>
      </p:sp>
    </p:spTree>
    <p:extLst>
      <p:ext uri="{BB962C8B-B14F-4D97-AF65-F5344CB8AC3E}">
        <p14:creationId xmlns:p14="http://schemas.microsoft.com/office/powerpoint/2010/main" val="890838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g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88DDD09-1A4B-B44C-B8FC-600683AEB2D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53E37AF-FDF2-574D-8BED-7844B01C7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4D989A85-7F6E-E044-B7F8-167AD93A93BB}" type="datetime1">
              <a:rPr lang="nb-NO" smtClean="0"/>
              <a:t>15.06.2021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7F01347-EC45-3B4E-94CF-99D6430B0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60B3B69-4437-C64D-8F04-92323906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8" name="Bilde 17">
            <a:extLst>
              <a:ext uri="{FF2B5EF4-FFF2-40B4-BE49-F238E27FC236}">
                <a16:creationId xmlns:a16="http://schemas.microsoft.com/office/drawing/2014/main" id="{9DA3D8BF-A151-3548-AE95-2BC2EFE2BC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338487" y="815745"/>
            <a:ext cx="3515024" cy="1204586"/>
          </a:xfrm>
          <a:prstGeom prst="rect">
            <a:avLst/>
          </a:prstGeom>
        </p:spPr>
      </p:pic>
      <p:sp>
        <p:nvSpPr>
          <p:cNvPr id="9" name="Tittel 1">
            <a:extLst>
              <a:ext uri="{FF2B5EF4-FFF2-40B4-BE49-F238E27FC236}">
                <a16:creationId xmlns:a16="http://schemas.microsoft.com/office/drawing/2014/main" id="{2CD06575-6B5A-A04E-B329-1D0AD6A25D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8" y="2653904"/>
            <a:ext cx="10944224" cy="883642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10" name="Undertittel 2">
            <a:extLst>
              <a:ext uri="{FF2B5EF4-FFF2-40B4-BE49-F238E27FC236}">
                <a16:creationId xmlns:a16="http://schemas.microsoft.com/office/drawing/2014/main" id="{D4B1805F-2AE6-8E4B-A44F-BD67998C17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710584"/>
            <a:ext cx="10944224" cy="2347316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  <p:sp>
        <p:nvSpPr>
          <p:cNvPr id="11" name="Plassholder for tekst 6">
            <a:extLst>
              <a:ext uri="{FF2B5EF4-FFF2-40B4-BE49-F238E27FC236}">
                <a16:creationId xmlns:a16="http://schemas.microsoft.com/office/drawing/2014/main" id="{A75FA386-D78A-5341-8214-AF27F9AFD43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888" y="2128878"/>
            <a:ext cx="10944224" cy="416480"/>
          </a:xfrm>
        </p:spPr>
        <p:txBody>
          <a:bodyPr/>
          <a:lstStyle>
            <a:lvl1pPr marL="0" indent="0" algn="ctr">
              <a:buNone/>
              <a:defRPr sz="2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Sett inn navn på avsender</a:t>
            </a:r>
          </a:p>
        </p:txBody>
      </p:sp>
    </p:spTree>
    <p:extLst>
      <p:ext uri="{BB962C8B-B14F-4D97-AF65-F5344CB8AC3E}">
        <p14:creationId xmlns:p14="http://schemas.microsoft.com/office/powerpoint/2010/main" val="24452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60A8FDB-2887-6349-BEE2-B4F07D2C80C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2C3E5949-891A-984F-BA2C-C3FC864901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2130" y="0"/>
            <a:ext cx="10347739" cy="685800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C07B8BA0-E932-2740-A18E-E5F9F0F97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089026"/>
            <a:ext cx="10944224" cy="2420938"/>
          </a:xfrm>
        </p:spPr>
        <p:txBody>
          <a:bodyPr anchor="b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4C4035B-E535-AD4F-A272-94ED280C59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602039"/>
            <a:ext cx="10944225" cy="2455861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47C6DBD-E3C9-BD4E-B8F2-DC9E03390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DF487B-8477-2149-9AA3-98E65B249604}" type="datetime1">
              <a:rPr lang="nb-NO" smtClean="0"/>
              <a:t>15.06.2021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FAC8708-DB85-C941-AD59-246DE270E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B421687-6ABE-3D4A-A46A-E642F5048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D4821732-F8CE-5E41-A05E-0383AF6432D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637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l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60A8FDB-2887-6349-BEE2-B4F07D2C80C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2C3E5949-891A-984F-BA2C-C3FC864901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2130" y="0"/>
            <a:ext cx="10347739" cy="685800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C07B8BA0-E932-2740-A18E-E5F9F0F97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089026"/>
            <a:ext cx="10944224" cy="2420938"/>
          </a:xfrm>
        </p:spPr>
        <p:txBody>
          <a:bodyPr anchor="b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4C4035B-E535-AD4F-A272-94ED280C59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602039"/>
            <a:ext cx="10944225" cy="2455861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47C6DBD-E3C9-BD4E-B8F2-DC9E03390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0F6B007-F089-1E47-A029-515775F38509}" type="datetime1">
              <a:rPr lang="nb-NO" smtClean="0"/>
              <a:t>15.06.2021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FAC8708-DB85-C941-AD59-246DE270E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B421687-6ABE-3D4A-A46A-E642F5048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90C3DA65-107B-F341-8FB9-ECB05EB2D78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552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60A8FDB-2887-6349-BEE2-B4F07D2C80C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2C3E5949-891A-984F-BA2C-C3FC864901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2130" y="0"/>
            <a:ext cx="10347739" cy="685800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C07B8BA0-E932-2740-A18E-E5F9F0F97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089026"/>
            <a:ext cx="10944224" cy="2420938"/>
          </a:xfrm>
        </p:spPr>
        <p:txBody>
          <a:bodyPr anchor="b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4C4035B-E535-AD4F-A272-94ED280C59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602039"/>
            <a:ext cx="10944225" cy="2455861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47C6DBD-E3C9-BD4E-B8F2-DC9E03390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C8F06A8-7708-F449-BBEB-8D82008CCD6B}" type="datetime1">
              <a:rPr lang="nb-NO" smtClean="0"/>
              <a:t>15.06.2021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FAC8708-DB85-C941-AD59-246DE270E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B421687-6ABE-3D4A-A46A-E642F5048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4A80ACD1-D8B9-7445-943A-E7FA7384731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702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g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60A8FDB-2887-6349-BEE2-B4F07D2C80C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2C3E5949-891A-984F-BA2C-C3FC864901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2130" y="0"/>
            <a:ext cx="10347739" cy="685800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C07B8BA0-E932-2740-A18E-E5F9F0F97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089026"/>
            <a:ext cx="10944224" cy="2420938"/>
          </a:xfrm>
        </p:spPr>
        <p:txBody>
          <a:bodyPr anchor="b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4C4035B-E535-AD4F-A272-94ED280C59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602039"/>
            <a:ext cx="10944225" cy="2455861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47C6DBD-E3C9-BD4E-B8F2-DC9E03390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07A0E4E-754C-5E4A-8C53-243A384D4282}" type="datetime1">
              <a:rPr lang="nb-NO" smtClean="0"/>
              <a:t>15.06.2021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FAC8708-DB85-C941-AD59-246DE270E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B421687-6ABE-3D4A-A46A-E642F5048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06465D10-5B34-C44E-ACE2-FB1EDC81E34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47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2AF269B3-BEF0-E04A-9125-2E284FBAE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225425"/>
            <a:ext cx="10944226" cy="8636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1F69DAFA-A756-634F-8F62-44B8D41CDA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1385888"/>
            <a:ext cx="10944226" cy="467271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C4F3F7C-A4AA-AF42-8F10-BE862A9EC9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484745" y="6437935"/>
            <a:ext cx="1083367" cy="21249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2655427F-18F2-AA41-8FD1-542CB7F8D202}" type="datetime1">
              <a:rPr lang="nb-NO" smtClean="0"/>
              <a:t>15.06.2021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1138DA2-808A-6243-B616-8D29162A6C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78955" y="6437935"/>
            <a:ext cx="7321643" cy="21249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F9FE079-08DB-8B42-A4AD-A254231BF7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08957" y="6437935"/>
            <a:ext cx="347663" cy="21249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609C2D23-5413-0C4E-90E8-570584B1AF6C}"/>
              </a:ext>
            </a:extLst>
          </p:cNvPr>
          <p:cNvPicPr>
            <a:picLocks noChangeAspect="1"/>
          </p:cNvPicPr>
          <p:nvPr userDrawn="1"/>
        </p:nvPicPr>
        <p:blipFill>
          <a:blip r:embed="rId36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002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2" r:id="rId3"/>
    <p:sldLayoutId id="2147483663" r:id="rId4"/>
    <p:sldLayoutId id="2147483660" r:id="rId5"/>
    <p:sldLayoutId id="2147483651" r:id="rId6"/>
    <p:sldLayoutId id="2147483666" r:id="rId7"/>
    <p:sldLayoutId id="2147483667" r:id="rId8"/>
    <p:sldLayoutId id="2147483665" r:id="rId9"/>
    <p:sldLayoutId id="2147483650" r:id="rId10"/>
    <p:sldLayoutId id="2147483673" r:id="rId11"/>
    <p:sldLayoutId id="2147483674" r:id="rId12"/>
    <p:sldLayoutId id="2147483652" r:id="rId13"/>
    <p:sldLayoutId id="2147483653" r:id="rId14"/>
    <p:sldLayoutId id="2147483657" r:id="rId15"/>
    <p:sldLayoutId id="2147483656" r:id="rId16"/>
    <p:sldLayoutId id="2147483676" r:id="rId17"/>
    <p:sldLayoutId id="2147483677" r:id="rId18"/>
    <p:sldLayoutId id="2147483678" r:id="rId19"/>
    <p:sldLayoutId id="2147483679" r:id="rId20"/>
    <p:sldLayoutId id="2147483680" r:id="rId21"/>
    <p:sldLayoutId id="2147483654" r:id="rId22"/>
    <p:sldLayoutId id="2147483668" r:id="rId23"/>
    <p:sldLayoutId id="2147483671" r:id="rId24"/>
    <p:sldLayoutId id="2147483670" r:id="rId25"/>
    <p:sldLayoutId id="2147483669" r:id="rId26"/>
    <p:sldLayoutId id="2147483672" r:id="rId27"/>
    <p:sldLayoutId id="2147483655" r:id="rId28"/>
    <p:sldLayoutId id="2147483681" r:id="rId29"/>
    <p:sldLayoutId id="2147483682" r:id="rId30"/>
    <p:sldLayoutId id="2147483683" r:id="rId31"/>
    <p:sldLayoutId id="2147483684" r:id="rId32"/>
    <p:sldLayoutId id="2147483685" r:id="rId33"/>
    <p:sldLayoutId id="2147483686" r:id="rId3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spcAft>
          <a:spcPts val="30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3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3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3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929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93" userDrawn="1">
          <p15:clr>
            <a:srgbClr val="F26B43"/>
          </p15:clr>
        </p15:guide>
        <p15:guide id="4" pos="7287" userDrawn="1">
          <p15:clr>
            <a:srgbClr val="F26B43"/>
          </p15:clr>
        </p15:guide>
        <p15:guide id="5" orient="horz" pos="3816" userDrawn="1">
          <p15:clr>
            <a:srgbClr val="F26B43"/>
          </p15:clr>
        </p15:guide>
        <p15:guide id="6" orient="horz" pos="4150" userDrawn="1">
          <p15:clr>
            <a:srgbClr val="F26B43"/>
          </p15:clr>
        </p15:guide>
        <p15:guide id="7" orient="horz" pos="873" userDrawn="1">
          <p15:clr>
            <a:srgbClr val="F26B43"/>
          </p15:clr>
        </p15:guide>
        <p15:guide id="8" orient="horz" pos="142" userDrawn="1">
          <p15:clr>
            <a:srgbClr val="F26B43"/>
          </p15:clr>
        </p15:guide>
        <p15:guide id="9" pos="3727" userDrawn="1">
          <p15:clr>
            <a:srgbClr val="F26B43"/>
          </p15:clr>
        </p15:guide>
        <p15:guide id="10" pos="3953" userDrawn="1">
          <p15:clr>
            <a:srgbClr val="F26B43"/>
          </p15:clr>
        </p15:guide>
        <p15:guide id="12" orient="horz" pos="689" userDrawn="1">
          <p15:clr>
            <a:srgbClr val="F26B43"/>
          </p15:clr>
        </p15:guide>
        <p15:guide id="13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company-55997.frontify.com/d/uViDwmyySLou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ressursbanken.kirken.no/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15B0858-EB4B-44B7-B832-85E5C714AB5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Endelig kan vi være sammen i kirken!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3077252B-75AE-448C-AC2F-4641FC8B3C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4067045"/>
            <a:ext cx="10944224" cy="2347316"/>
          </a:xfrm>
        </p:spPr>
        <p:txBody>
          <a:bodyPr/>
          <a:lstStyle/>
          <a:p>
            <a:r>
              <a:rPr lang="nb-NO" dirty="0"/>
              <a:t>Info om nasjonal kampanje og kommunikasjonstips</a:t>
            </a:r>
          </a:p>
          <a:p>
            <a:endParaRPr lang="nb-NO" dirty="0"/>
          </a:p>
          <a:p>
            <a:r>
              <a:rPr lang="nb-NO" dirty="0">
                <a:hlinkClick r:id="rId2"/>
              </a:rPr>
              <a:t>Med Den norske kirkes straks ferdige profilmanual!</a:t>
            </a:r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C049F2D2-5CE5-4D33-A466-4C524646462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b-NO" dirty="0"/>
              <a:t>Stavanger bispedømme</a:t>
            </a:r>
          </a:p>
        </p:txBody>
      </p:sp>
    </p:spTree>
    <p:extLst>
      <p:ext uri="{BB962C8B-B14F-4D97-AF65-F5344CB8AC3E}">
        <p14:creationId xmlns:p14="http://schemas.microsoft.com/office/powerpoint/2010/main" val="21065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D0FB71C-E915-438C-BEAD-6C2F9E94C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Kirkerådets kampanje: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9BEF7124-80E7-4D1A-BB78-3602A5374E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Nasjonale ressurser gjort tilgjengelig fra tidligst slutten av august</a:t>
            </a:r>
          </a:p>
          <a:p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9D18F5E-03F7-40EF-9736-9E42AF383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F487B-8477-2149-9AA3-98E65B249604}" type="datetime1">
              <a:rPr lang="nb-NO" smtClean="0"/>
              <a:t>15.06.2021</a:t>
            </a:fld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73A0CC96-2CCD-477F-914D-92318B686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pPr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41460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EB0F9D77-AFA6-3341-9846-F5DBD0D60C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8" y="2263774"/>
            <a:ext cx="10944224" cy="883642"/>
          </a:xfrm>
        </p:spPr>
        <p:txBody>
          <a:bodyPr/>
          <a:lstStyle/>
          <a:p>
            <a:r>
              <a:rPr lang="nb-NO" dirty="0"/>
              <a:t>Bruk nasjonalt ressursmateriell!</a:t>
            </a:r>
          </a:p>
        </p:txBody>
      </p:sp>
      <p:sp>
        <p:nvSpPr>
          <p:cNvPr id="6" name="Undertittel 5">
            <a:extLst>
              <a:ext uri="{FF2B5EF4-FFF2-40B4-BE49-F238E27FC236}">
                <a16:creationId xmlns:a16="http://schemas.microsoft.com/office/drawing/2014/main" id="{05667C8D-6B82-674C-9D19-3BEE5458A9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586598"/>
            <a:ext cx="10944224" cy="234731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Skaper en gjenkjennelseseffekt og tydeligere kommunikasjon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Digitale annonser, </a:t>
            </a:r>
            <a:r>
              <a:rPr lang="nb-NO" dirty="0" err="1"/>
              <a:t>some</a:t>
            </a:r>
            <a:r>
              <a:rPr lang="nb-NO" dirty="0"/>
              <a:t>-maler til bruk i menigheten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Tilpasses lokalt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Rom for deg!-variant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84835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96D2A1AE-06F8-45C4-8573-E5D63DE4E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EB633-2054-B64D-8402-970C3237C093}" type="datetime1">
              <a:rPr lang="nb-NO" smtClean="0"/>
              <a:t>15.06.2021</a:t>
            </a:fld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FA785AF4-32AB-4CE4-B90F-4DD0B8447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4</a:t>
            </a:fld>
            <a:endParaRPr lang="nb-NO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D4B4900-DA2D-46D3-9CF4-506E6FD37D3F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20" b="8220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7114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8D5AF8C-E22B-4E7A-AA4A-F755D8A7B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nb-NO" dirty="0"/>
            </a:br>
            <a:r>
              <a:rPr lang="nb-NO" dirty="0"/>
              <a:t>Hvor finner vi alt dette?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5906C193-6060-414B-8789-BA6DFBF80A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Ressursbanken</a:t>
            </a:r>
            <a:r>
              <a:rPr lang="nb-NO" dirty="0"/>
              <a:t>!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A7FB191-300F-4C32-BCBF-B9B8D18DA6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F487B-8477-2149-9AA3-98E65B249604}" type="datetime1">
              <a:rPr lang="nb-NO" smtClean="0"/>
              <a:t>15.06.2021</a:t>
            </a:fld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45A771FB-EFE1-4CCB-AF3F-3264A1E1B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pPr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81967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9DB22F8-0131-6C43-ADB6-4AC620645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Vet folk i menigheten at kirken igjen kan invitere inn?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C93BF28-409A-7043-9E1B-C275B1710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7" y="1157557"/>
            <a:ext cx="10944226" cy="4672713"/>
          </a:xfrm>
        </p:spPr>
        <p:txBody>
          <a:bodyPr/>
          <a:lstStyle/>
          <a:p>
            <a:r>
              <a:rPr lang="nb-NO" dirty="0"/>
              <a:t>Viktig med oppdaterte nettsider og sosiale medier-kanaler</a:t>
            </a:r>
          </a:p>
          <a:p>
            <a:r>
              <a:rPr lang="nb-NO" dirty="0"/>
              <a:t>Kontakt lokalmedia! Forteller gjerne korona-gladnyheter </a:t>
            </a:r>
            <a:r>
              <a:rPr lang="nb-NO" dirty="0">
                <a:sym typeface="Wingdings" panose="05000000000000000000" pitchFamily="2" charset="2"/>
              </a:rPr>
              <a:t></a:t>
            </a:r>
            <a:endParaRPr lang="nb-NO" b="1" dirty="0">
              <a:solidFill>
                <a:schemeClr val="accent5"/>
              </a:solidFill>
            </a:endParaRPr>
          </a:p>
          <a:p>
            <a:r>
              <a:rPr lang="nb-NO" dirty="0"/>
              <a:t>Bruk nettverk og relasjon: Starte en aksjon i menigheten for å invitere hverandre inn igjen? Digital? Analog? Begge deler? Invitere nabolaget til gjenåpningsfest på kirkebakken? Vær kreative!</a:t>
            </a:r>
          </a:p>
          <a:p>
            <a:r>
              <a:rPr lang="nb-NO" dirty="0"/>
              <a:t>Hva kan vi samarbeide om lokalt og regionalt? Dele hverandres gode ideer, tips bispedømmet om ønsker </a:t>
            </a:r>
            <a:r>
              <a:rPr lang="nb-NO" dirty="0" err="1"/>
              <a:t>ift</a:t>
            </a:r>
            <a:r>
              <a:rPr lang="nb-NO" dirty="0"/>
              <a:t> kommunikasjonsdrahjelp. </a:t>
            </a:r>
          </a:p>
          <a:p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29CBB86-2887-794C-A032-CA977200A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F8536-0BE2-2E4B-A8A8-DB84D1FEAC6C}" type="datetime1">
              <a:rPr lang="nb-NO" smtClean="0"/>
              <a:t>15.06.2021</a:t>
            </a:fld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95B88E39-5DE1-B441-AB47-F0D467D8D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60446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AD447E88-C97F-3641-A769-C5C8C5825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C2FA6-23BD-0E4F-A3AA-E7DFFF2B9C96}" type="datetime1">
              <a:rPr lang="nb-NO" smtClean="0"/>
              <a:t>15.06.2021</a:t>
            </a:fld>
            <a:endParaRPr lang="nb-NO"/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4A69A749-31FB-8C47-B54F-32E3EB499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pPr/>
              <a:t>7</a:t>
            </a:fld>
            <a:endParaRPr lang="nb-NO"/>
          </a:p>
        </p:txBody>
      </p:sp>
      <p:sp>
        <p:nvSpPr>
          <p:cNvPr id="4" name="Tittel 3">
            <a:extLst>
              <a:ext uri="{FF2B5EF4-FFF2-40B4-BE49-F238E27FC236}">
                <a16:creationId xmlns:a16="http://schemas.microsoft.com/office/drawing/2014/main" id="{FB88D74E-58F4-124E-B28C-0F152B678DF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Lykke til og ta gjerne kontakt for en kommunikasjonsprat!</a:t>
            </a:r>
          </a:p>
        </p:txBody>
      </p:sp>
      <p:sp>
        <p:nvSpPr>
          <p:cNvPr id="5" name="Undertittel 4">
            <a:extLst>
              <a:ext uri="{FF2B5EF4-FFF2-40B4-BE49-F238E27FC236}">
                <a16:creationId xmlns:a16="http://schemas.microsoft.com/office/drawing/2014/main" id="{3AC2A0D7-F195-404E-AC18-DC3FF6417A0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Tove Marie Sortland, kommunikasjonsrådgiver i Stavanger bispedømme</a:t>
            </a:r>
          </a:p>
          <a:p>
            <a:r>
              <a:rPr lang="nb-NO" dirty="0"/>
              <a:t>97185652 / ts693@kirken.no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05499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Den norske kirke_ppt mal">
  <a:themeElements>
    <a:clrScheme name="Den norske kirke 1">
      <a:dk1>
        <a:srgbClr val="000000"/>
      </a:dk1>
      <a:lt1>
        <a:srgbClr val="FFFFFF"/>
      </a:lt1>
      <a:dk2>
        <a:srgbClr val="670019"/>
      </a:dk2>
      <a:lt2>
        <a:srgbClr val="EBE6D6"/>
      </a:lt2>
      <a:accent1>
        <a:srgbClr val="D90000"/>
      </a:accent1>
      <a:accent2>
        <a:srgbClr val="D9A605"/>
      </a:accent2>
      <a:accent3>
        <a:srgbClr val="82027E"/>
      </a:accent3>
      <a:accent4>
        <a:srgbClr val="C89BCB"/>
      </a:accent4>
      <a:accent5>
        <a:srgbClr val="4CAB27"/>
      </a:accent5>
      <a:accent6>
        <a:srgbClr val="1D7853"/>
      </a:accent6>
      <a:hlink>
        <a:srgbClr val="D90000"/>
      </a:hlink>
      <a:folHlink>
        <a:srgbClr val="66001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Dnk_powerpointMAL_2021_16x9_bokmaal.potx" id="{B4606EFD-094E-F048-9F80-2CE2A65F3D8F}" vid="{41E5E035-8B58-5D45-B015-7D062A6DE0EF}"/>
    </a:ext>
  </a:extLst>
</a:theme>
</file>

<file path=ppt/theme/theme2.xml><?xml version="1.0" encoding="utf-8"?>
<a:theme xmlns:a="http://schemas.openxmlformats.org/drawingml/2006/main" name="Office-tema">
  <a:themeElements>
    <a:clrScheme name="Den norske kirke 1">
      <a:dk1>
        <a:srgbClr val="000000"/>
      </a:dk1>
      <a:lt1>
        <a:srgbClr val="FFFFFF"/>
      </a:lt1>
      <a:dk2>
        <a:srgbClr val="670019"/>
      </a:dk2>
      <a:lt2>
        <a:srgbClr val="EBE6D6"/>
      </a:lt2>
      <a:accent1>
        <a:srgbClr val="D90000"/>
      </a:accent1>
      <a:accent2>
        <a:srgbClr val="D9A605"/>
      </a:accent2>
      <a:accent3>
        <a:srgbClr val="82027E"/>
      </a:accent3>
      <a:accent4>
        <a:srgbClr val="C89BCB"/>
      </a:accent4>
      <a:accent5>
        <a:srgbClr val="4CAB27"/>
      </a:accent5>
      <a:accent6>
        <a:srgbClr val="1D7853"/>
      </a:accent6>
      <a:hlink>
        <a:srgbClr val="D90000"/>
      </a:hlink>
      <a:folHlink>
        <a:srgbClr val="66001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Den norske kirke 1">
      <a:dk1>
        <a:srgbClr val="000000"/>
      </a:dk1>
      <a:lt1>
        <a:srgbClr val="FFFFFF"/>
      </a:lt1>
      <a:dk2>
        <a:srgbClr val="670019"/>
      </a:dk2>
      <a:lt2>
        <a:srgbClr val="EBE6D6"/>
      </a:lt2>
      <a:accent1>
        <a:srgbClr val="D90000"/>
      </a:accent1>
      <a:accent2>
        <a:srgbClr val="D9A605"/>
      </a:accent2>
      <a:accent3>
        <a:srgbClr val="82027E"/>
      </a:accent3>
      <a:accent4>
        <a:srgbClr val="C89BCB"/>
      </a:accent4>
      <a:accent5>
        <a:srgbClr val="4CAB27"/>
      </a:accent5>
      <a:accent6>
        <a:srgbClr val="1D7853"/>
      </a:accent6>
      <a:hlink>
        <a:srgbClr val="D90000"/>
      </a:hlink>
      <a:folHlink>
        <a:srgbClr val="66001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Dnk_powerpointMAL_2021_16x9_bokmaal</Template>
  <TotalTime>497</TotalTime>
  <Words>178</Words>
  <Application>Microsoft Office PowerPoint</Application>
  <PresentationFormat>Widescreen</PresentationFormat>
  <Paragraphs>33</Paragraphs>
  <Slides>7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1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7</vt:i4>
      </vt:variant>
    </vt:vector>
  </HeadingPairs>
  <TitlesOfParts>
    <vt:vector size="9" baseType="lpstr">
      <vt:lpstr>Arial</vt:lpstr>
      <vt:lpstr>Den norske kirke_ppt mal</vt:lpstr>
      <vt:lpstr>Endelig kan vi være sammen i kirken!</vt:lpstr>
      <vt:lpstr>Kirkerådets kampanje:</vt:lpstr>
      <vt:lpstr>Bruk nasjonalt ressursmateriell!</vt:lpstr>
      <vt:lpstr>PowerPoint-presentasjon</vt:lpstr>
      <vt:lpstr> Hvor finner vi alt dette?</vt:lpstr>
      <vt:lpstr>Vet folk i menigheten at kirken igjen kan invitere inn?</vt:lpstr>
      <vt:lpstr>Lykke til og ta gjerne kontakt for en kommunikasjonsprat!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Tove Marie Sortland</dc:creator>
  <cp:lastModifiedBy>Tove Marie Sortland</cp:lastModifiedBy>
  <cp:revision>10</cp:revision>
  <dcterms:created xsi:type="dcterms:W3CDTF">2021-04-28T07:36:09Z</dcterms:created>
  <dcterms:modified xsi:type="dcterms:W3CDTF">2021-06-15T11:55:01Z</dcterms:modified>
</cp:coreProperties>
</file>