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sldIdLst>
    <p:sldId id="256" r:id="rId2"/>
    <p:sldId id="257" r:id="rId3"/>
    <p:sldId id="258" r:id="rId4"/>
    <p:sldId id="259" r:id="rId5"/>
    <p:sldId id="265" r:id="rId6"/>
    <p:sldId id="261" r:id="rId7"/>
    <p:sldId id="263" r:id="rId8"/>
    <p:sldId id="262" r:id="rId9"/>
    <p:sldId id="266" r:id="rId10"/>
    <p:sldId id="267" r:id="rId11"/>
    <p:sldId id="269" r:id="rId12"/>
    <p:sldId id="270" r:id="rId13"/>
    <p:sldId id="264" r:id="rId14"/>
    <p:sldId id="268" r:id="rId15"/>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11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nb-NO" smtClean="0"/>
              <a:t>Klikk for å redigere tittelstil</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fld id="{C04ED4DA-5DDA-407E-B0EB-11B29145B226}" type="datetimeFigureOut">
              <a:rPr lang="nb-NO" smtClean="0"/>
              <a:t>20.05.2016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68AE5B1-765A-47E7-8434-DDF5362512F6}" type="slidenum">
              <a:rPr lang="nb-NO" smtClean="0"/>
              <a:t>‹#›</a:t>
            </a:fld>
            <a:endParaRPr lang="nb-NO"/>
          </a:p>
        </p:txBody>
      </p:sp>
    </p:spTree>
    <p:extLst>
      <p:ext uri="{BB962C8B-B14F-4D97-AF65-F5344CB8AC3E}">
        <p14:creationId xmlns:p14="http://schemas.microsoft.com/office/powerpoint/2010/main" val="4133838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C04ED4DA-5DDA-407E-B0EB-11B29145B226}" type="datetimeFigureOut">
              <a:rPr lang="nb-NO" smtClean="0"/>
              <a:t>20.05.2016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68AE5B1-765A-47E7-8434-DDF5362512F6}" type="slidenum">
              <a:rPr lang="nb-NO" smtClean="0"/>
              <a:t>‹#›</a:t>
            </a:fld>
            <a:endParaRPr lang="nb-NO"/>
          </a:p>
        </p:txBody>
      </p:sp>
    </p:spTree>
    <p:extLst>
      <p:ext uri="{BB962C8B-B14F-4D97-AF65-F5344CB8AC3E}">
        <p14:creationId xmlns:p14="http://schemas.microsoft.com/office/powerpoint/2010/main" val="312720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nb-NO" smtClean="0"/>
              <a:t>Klikk for å redigere tittelstil</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C04ED4DA-5DDA-407E-B0EB-11B29145B226}" type="datetimeFigureOut">
              <a:rPr lang="nb-NO" smtClean="0"/>
              <a:t>20.05.2016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68AE5B1-765A-47E7-8434-DDF5362512F6}" type="slidenum">
              <a:rPr lang="nb-NO" smtClean="0"/>
              <a:t>‹#›</a:t>
            </a:fld>
            <a:endParaRPr lang="nb-NO"/>
          </a:p>
        </p:txBody>
      </p:sp>
    </p:spTree>
    <p:extLst>
      <p:ext uri="{BB962C8B-B14F-4D97-AF65-F5344CB8AC3E}">
        <p14:creationId xmlns:p14="http://schemas.microsoft.com/office/powerpoint/2010/main" val="1837163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nb-NO" smtClean="0"/>
              <a:t>Klikk for å redigere tittelstil</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b-NO" smtClean="0"/>
              <a:t>Klikk for å redigere tekststiler i malen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C04ED4DA-5DDA-407E-B0EB-11B29145B226}" type="datetimeFigureOut">
              <a:rPr lang="nb-NO" smtClean="0"/>
              <a:t>20.05.2016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68AE5B1-765A-47E7-8434-DDF5362512F6}" type="slidenum">
              <a:rPr lang="nb-NO" smtClean="0"/>
              <a:t>‹#›</a:t>
            </a:fld>
            <a:endParaRPr lang="nb-NO"/>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96534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C04ED4DA-5DDA-407E-B0EB-11B29145B226}" type="datetimeFigureOut">
              <a:rPr lang="nb-NO" smtClean="0"/>
              <a:t>20.05.2016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68AE5B1-765A-47E7-8434-DDF5362512F6}" type="slidenum">
              <a:rPr lang="nb-NO" smtClean="0"/>
              <a:t>‹#›</a:t>
            </a:fld>
            <a:endParaRPr lang="nb-NO"/>
          </a:p>
        </p:txBody>
      </p:sp>
    </p:spTree>
    <p:extLst>
      <p:ext uri="{BB962C8B-B14F-4D97-AF65-F5344CB8AC3E}">
        <p14:creationId xmlns:p14="http://schemas.microsoft.com/office/powerpoint/2010/main" val="4036626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b-NO" smtClean="0"/>
              <a:t>Klikk for å redigere tittelstil</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4ED4DA-5DDA-407E-B0EB-11B29145B226}" type="datetimeFigureOut">
              <a:rPr lang="nb-NO" smtClean="0"/>
              <a:t>20.05.2016</a:t>
            </a:fld>
            <a:endParaRPr lang="nb-NO"/>
          </a:p>
        </p:txBody>
      </p:sp>
      <p:sp>
        <p:nvSpPr>
          <p:cNvPr id="4"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68AE5B1-765A-47E7-8434-DDF5362512F6}" type="slidenum">
              <a:rPr lang="nb-NO" smtClean="0"/>
              <a:t>‹#›</a:t>
            </a:fld>
            <a:endParaRPr lang="nb-NO"/>
          </a:p>
        </p:txBody>
      </p:sp>
    </p:spTree>
    <p:extLst>
      <p:ext uri="{BB962C8B-B14F-4D97-AF65-F5344CB8AC3E}">
        <p14:creationId xmlns:p14="http://schemas.microsoft.com/office/powerpoint/2010/main" val="2983063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b-NO" smtClean="0"/>
              <a:t>Klikk for å redigere tittelstil</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4ED4DA-5DDA-407E-B0EB-11B29145B226}" type="datetimeFigureOut">
              <a:rPr lang="nb-NO" smtClean="0"/>
              <a:t>20.05.2016</a:t>
            </a:fld>
            <a:endParaRPr lang="nb-NO"/>
          </a:p>
        </p:txBody>
      </p:sp>
      <p:sp>
        <p:nvSpPr>
          <p:cNvPr id="4"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68AE5B1-765A-47E7-8434-DDF5362512F6}" type="slidenum">
              <a:rPr lang="nb-NO" smtClean="0"/>
              <a:t>‹#›</a:t>
            </a:fld>
            <a:endParaRPr lang="nb-NO"/>
          </a:p>
        </p:txBody>
      </p:sp>
    </p:spTree>
    <p:extLst>
      <p:ext uri="{BB962C8B-B14F-4D97-AF65-F5344CB8AC3E}">
        <p14:creationId xmlns:p14="http://schemas.microsoft.com/office/powerpoint/2010/main" val="2700314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Vertical Text Placeholder 2"/>
          <p:cNvSpPr>
            <a:spLocks noGrp="1"/>
          </p:cNvSpPr>
          <p:nvPr>
            <p:ph type="body" orient="vert" idx="1"/>
          </p:nvPr>
        </p:nvSpPr>
        <p:spPr/>
        <p:txBody>
          <a:bodyPr vert="eaVert" anchor="t" anchorCtr="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C04ED4DA-5DDA-407E-B0EB-11B29145B226}" type="datetimeFigureOut">
              <a:rPr lang="nb-NO" smtClean="0"/>
              <a:t>20.05.2016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68AE5B1-765A-47E7-8434-DDF5362512F6}" type="slidenum">
              <a:rPr lang="nb-NO" smtClean="0"/>
              <a:t>‹#›</a:t>
            </a:fld>
            <a:endParaRPr lang="nb-NO"/>
          </a:p>
        </p:txBody>
      </p:sp>
    </p:spTree>
    <p:extLst>
      <p:ext uri="{BB962C8B-B14F-4D97-AF65-F5344CB8AC3E}">
        <p14:creationId xmlns:p14="http://schemas.microsoft.com/office/powerpoint/2010/main" val="3973478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C04ED4DA-5DDA-407E-B0EB-11B29145B226}" type="datetimeFigureOut">
              <a:rPr lang="nb-NO" smtClean="0"/>
              <a:t>20.05.2016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68AE5B1-765A-47E7-8434-DDF5362512F6}" type="slidenum">
              <a:rPr lang="nb-NO" smtClean="0"/>
              <a:t>‹#›</a:t>
            </a:fld>
            <a:endParaRPr lang="nb-NO"/>
          </a:p>
        </p:txBody>
      </p:sp>
    </p:spTree>
    <p:extLst>
      <p:ext uri="{BB962C8B-B14F-4D97-AF65-F5344CB8AC3E}">
        <p14:creationId xmlns:p14="http://schemas.microsoft.com/office/powerpoint/2010/main" val="287183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3"/>
          <p:cNvSpPr>
            <a:spLocks noGrp="1"/>
          </p:cNvSpPr>
          <p:nvPr>
            <p:ph type="dt" sz="half" idx="10"/>
          </p:nvPr>
        </p:nvSpPr>
        <p:spPr/>
        <p:txBody>
          <a:bodyPr/>
          <a:lstStyle/>
          <a:p>
            <a:fld id="{C04ED4DA-5DDA-407E-B0EB-11B29145B226}" type="datetimeFigureOut">
              <a:rPr lang="nb-NO" smtClean="0"/>
              <a:t>20.05.2016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68AE5B1-765A-47E7-8434-DDF5362512F6}" type="slidenum">
              <a:rPr lang="nb-NO" smtClean="0"/>
              <a:t>‹#›</a:t>
            </a:fld>
            <a:endParaRPr lang="nb-NO"/>
          </a:p>
        </p:txBody>
      </p:sp>
    </p:spTree>
    <p:extLst>
      <p:ext uri="{BB962C8B-B14F-4D97-AF65-F5344CB8AC3E}">
        <p14:creationId xmlns:p14="http://schemas.microsoft.com/office/powerpoint/2010/main" val="3884751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C04ED4DA-5DDA-407E-B0EB-11B29145B226}" type="datetimeFigureOut">
              <a:rPr lang="nb-NO" smtClean="0"/>
              <a:t>20.05.2016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68AE5B1-765A-47E7-8434-DDF5362512F6}" type="slidenum">
              <a:rPr lang="nb-NO" smtClean="0"/>
              <a:t>‹#›</a:t>
            </a:fld>
            <a:endParaRPr lang="nb-NO"/>
          </a:p>
        </p:txBody>
      </p:sp>
    </p:spTree>
    <p:extLst>
      <p:ext uri="{BB962C8B-B14F-4D97-AF65-F5344CB8AC3E}">
        <p14:creationId xmlns:p14="http://schemas.microsoft.com/office/powerpoint/2010/main" val="2155267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C04ED4DA-5DDA-407E-B0EB-11B29145B226}" type="datetimeFigureOut">
              <a:rPr lang="nb-NO" smtClean="0"/>
              <a:t>20.05.2016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68AE5B1-765A-47E7-8434-DDF5362512F6}" type="slidenum">
              <a:rPr lang="nb-NO" smtClean="0"/>
              <a:t>‹#›</a:t>
            </a:fld>
            <a:endParaRPr lang="nb-NO"/>
          </a:p>
        </p:txBody>
      </p:sp>
    </p:spTree>
    <p:extLst>
      <p:ext uri="{BB962C8B-B14F-4D97-AF65-F5344CB8AC3E}">
        <p14:creationId xmlns:p14="http://schemas.microsoft.com/office/powerpoint/2010/main" val="355800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C04ED4DA-5DDA-407E-B0EB-11B29145B226}" type="datetimeFigureOut">
              <a:rPr lang="nb-NO" smtClean="0"/>
              <a:t>20.05.2016</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968AE5B1-765A-47E7-8434-DDF5362512F6}" type="slidenum">
              <a:rPr lang="nb-NO" smtClean="0"/>
              <a:t>‹#›</a:t>
            </a:fld>
            <a:endParaRPr lang="nb-NO"/>
          </a:p>
        </p:txBody>
      </p:sp>
    </p:spTree>
    <p:extLst>
      <p:ext uri="{BB962C8B-B14F-4D97-AF65-F5344CB8AC3E}">
        <p14:creationId xmlns:p14="http://schemas.microsoft.com/office/powerpoint/2010/main" val="2399764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7" name="Date Placeholder 2"/>
          <p:cNvSpPr>
            <a:spLocks noGrp="1"/>
          </p:cNvSpPr>
          <p:nvPr>
            <p:ph type="dt" sz="half" idx="10"/>
          </p:nvPr>
        </p:nvSpPr>
        <p:spPr/>
        <p:txBody>
          <a:bodyPr/>
          <a:lstStyle/>
          <a:p>
            <a:fld id="{C04ED4DA-5DDA-407E-B0EB-11B29145B226}" type="datetimeFigureOut">
              <a:rPr lang="nb-NO" smtClean="0"/>
              <a:t>20.05.2016</a:t>
            </a:fld>
            <a:endParaRPr lang="nb-NO"/>
          </a:p>
        </p:txBody>
      </p:sp>
      <p:sp>
        <p:nvSpPr>
          <p:cNvPr id="5" name="Footer Placeholder 3"/>
          <p:cNvSpPr>
            <a:spLocks noGrp="1"/>
          </p:cNvSpPr>
          <p:nvPr>
            <p:ph type="ftr" sz="quarter" idx="11"/>
          </p:nvPr>
        </p:nvSpPr>
        <p:spPr/>
        <p:txBody>
          <a:bodyPr/>
          <a:lstStyle/>
          <a:p>
            <a:endParaRPr lang="nb-NO"/>
          </a:p>
        </p:txBody>
      </p:sp>
      <p:sp>
        <p:nvSpPr>
          <p:cNvPr id="6" name="Slide Number Placeholder 4"/>
          <p:cNvSpPr>
            <a:spLocks noGrp="1"/>
          </p:cNvSpPr>
          <p:nvPr>
            <p:ph type="sldNum" sz="quarter" idx="12"/>
          </p:nvPr>
        </p:nvSpPr>
        <p:spPr/>
        <p:txBody>
          <a:bodyPr/>
          <a:lstStyle/>
          <a:p>
            <a:fld id="{968AE5B1-765A-47E7-8434-DDF5362512F6}" type="slidenum">
              <a:rPr lang="nb-NO" smtClean="0"/>
              <a:t>‹#›</a:t>
            </a:fld>
            <a:endParaRPr lang="nb-NO"/>
          </a:p>
        </p:txBody>
      </p:sp>
    </p:spTree>
    <p:extLst>
      <p:ext uri="{BB962C8B-B14F-4D97-AF65-F5344CB8AC3E}">
        <p14:creationId xmlns:p14="http://schemas.microsoft.com/office/powerpoint/2010/main" val="330014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04ED4DA-5DDA-407E-B0EB-11B29145B226}" type="datetimeFigureOut">
              <a:rPr lang="nb-NO" smtClean="0"/>
              <a:t>20.05.2016</a:t>
            </a:fld>
            <a:endParaRPr lang="nb-NO"/>
          </a:p>
        </p:txBody>
      </p:sp>
      <p:sp>
        <p:nvSpPr>
          <p:cNvPr id="5" name="Footer Placeholder 2"/>
          <p:cNvSpPr>
            <a:spLocks noGrp="1"/>
          </p:cNvSpPr>
          <p:nvPr>
            <p:ph type="ftr" sz="quarter" idx="11"/>
          </p:nvPr>
        </p:nvSpPr>
        <p:spPr/>
        <p:txBody>
          <a:bodyPr/>
          <a:lstStyle/>
          <a:p>
            <a:endParaRPr lang="nb-NO"/>
          </a:p>
        </p:txBody>
      </p:sp>
      <p:sp>
        <p:nvSpPr>
          <p:cNvPr id="6" name="Slide Number Placeholder 3"/>
          <p:cNvSpPr>
            <a:spLocks noGrp="1"/>
          </p:cNvSpPr>
          <p:nvPr>
            <p:ph type="sldNum" sz="quarter" idx="12"/>
          </p:nvPr>
        </p:nvSpPr>
        <p:spPr/>
        <p:txBody>
          <a:bodyPr/>
          <a:lstStyle/>
          <a:p>
            <a:fld id="{968AE5B1-765A-47E7-8434-DDF5362512F6}" type="slidenum">
              <a:rPr lang="nb-NO" smtClean="0"/>
              <a:t>‹#›</a:t>
            </a:fld>
            <a:endParaRPr lang="nb-NO"/>
          </a:p>
        </p:txBody>
      </p:sp>
    </p:spTree>
    <p:extLst>
      <p:ext uri="{BB962C8B-B14F-4D97-AF65-F5344CB8AC3E}">
        <p14:creationId xmlns:p14="http://schemas.microsoft.com/office/powerpoint/2010/main" val="102715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nb-NO" smtClean="0"/>
              <a:t>Klikk for å redigere tittelstil</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Date Placeholder 4"/>
          <p:cNvSpPr>
            <a:spLocks noGrp="1"/>
          </p:cNvSpPr>
          <p:nvPr>
            <p:ph type="dt" sz="half" idx="10"/>
          </p:nvPr>
        </p:nvSpPr>
        <p:spPr/>
        <p:txBody>
          <a:bodyPr/>
          <a:lstStyle/>
          <a:p>
            <a:fld id="{C04ED4DA-5DDA-407E-B0EB-11B29145B226}" type="datetimeFigureOut">
              <a:rPr lang="nb-NO" smtClean="0"/>
              <a:t>20.05.2016</a:t>
            </a:fld>
            <a:endParaRPr lang="nb-NO"/>
          </a:p>
        </p:txBody>
      </p:sp>
      <p:sp>
        <p:nvSpPr>
          <p:cNvPr id="5" name="Footer Placeholder 5"/>
          <p:cNvSpPr>
            <a:spLocks noGrp="1"/>
          </p:cNvSpPr>
          <p:nvPr>
            <p:ph type="ftr" sz="quarter" idx="11"/>
          </p:nvPr>
        </p:nvSpPr>
        <p:spPr/>
        <p:txBody>
          <a:bodyPr/>
          <a:lstStyle/>
          <a:p>
            <a:endParaRPr lang="nb-NO"/>
          </a:p>
        </p:txBody>
      </p:sp>
      <p:sp>
        <p:nvSpPr>
          <p:cNvPr id="6" name="Slide Number Placeholder 6"/>
          <p:cNvSpPr>
            <a:spLocks noGrp="1"/>
          </p:cNvSpPr>
          <p:nvPr>
            <p:ph type="sldNum" sz="quarter" idx="12"/>
          </p:nvPr>
        </p:nvSpPr>
        <p:spPr/>
        <p:txBody>
          <a:bodyPr/>
          <a:lstStyle/>
          <a:p>
            <a:fld id="{968AE5B1-765A-47E7-8434-DDF5362512F6}" type="slidenum">
              <a:rPr lang="nb-NO" smtClean="0"/>
              <a:t>‹#›</a:t>
            </a:fld>
            <a:endParaRPr lang="nb-NO"/>
          </a:p>
        </p:txBody>
      </p:sp>
    </p:spTree>
    <p:extLst>
      <p:ext uri="{BB962C8B-B14F-4D97-AF65-F5344CB8AC3E}">
        <p14:creationId xmlns:p14="http://schemas.microsoft.com/office/powerpoint/2010/main" val="2180762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C04ED4DA-5DDA-407E-B0EB-11B29145B226}" type="datetimeFigureOut">
              <a:rPr lang="nb-NO" smtClean="0"/>
              <a:t>20.05.2016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68AE5B1-765A-47E7-8434-DDF5362512F6}" type="slidenum">
              <a:rPr lang="nb-NO" smtClean="0"/>
              <a:t>‹#›</a:t>
            </a:fld>
            <a:endParaRPr lang="nb-NO"/>
          </a:p>
        </p:txBody>
      </p:sp>
    </p:spTree>
    <p:extLst>
      <p:ext uri="{BB962C8B-B14F-4D97-AF65-F5344CB8AC3E}">
        <p14:creationId xmlns:p14="http://schemas.microsoft.com/office/powerpoint/2010/main" val="820008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nb-NO" smtClean="0"/>
              <a:t>Klikk for å redigere tittelstil</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4ED4DA-5DDA-407E-B0EB-11B29145B226}" type="datetimeFigureOut">
              <a:rPr lang="nb-NO" smtClean="0"/>
              <a:t>20.05.2016</a:t>
            </a:fld>
            <a:endParaRPr lang="nb-NO"/>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b-NO"/>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968AE5B1-765A-47E7-8434-DDF5362512F6}" type="slidenum">
              <a:rPr lang="nb-NO" smtClean="0"/>
              <a:t>‹#›</a:t>
            </a:fld>
            <a:endParaRPr lang="nb-NO"/>
          </a:p>
        </p:txBody>
      </p:sp>
    </p:spTree>
    <p:extLst>
      <p:ext uri="{BB962C8B-B14F-4D97-AF65-F5344CB8AC3E}">
        <p14:creationId xmlns:p14="http://schemas.microsoft.com/office/powerpoint/2010/main" val="198344924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Å lede rådet</a:t>
            </a:r>
            <a:endParaRPr lang="nb-NO" dirty="0"/>
          </a:p>
        </p:txBody>
      </p:sp>
      <p:sp>
        <p:nvSpPr>
          <p:cNvPr id="3" name="Undertittel 2"/>
          <p:cNvSpPr>
            <a:spLocks noGrp="1"/>
          </p:cNvSpPr>
          <p:nvPr>
            <p:ph type="subTitle" idx="1"/>
          </p:nvPr>
        </p:nvSpPr>
        <p:spPr/>
        <p:txBody>
          <a:bodyPr/>
          <a:lstStyle/>
          <a:p>
            <a:endParaRPr lang="nb-NO"/>
          </a:p>
        </p:txBody>
      </p:sp>
      <p:pic>
        <p:nvPicPr>
          <p:cNvPr id="4" name="Bilde 3"/>
          <p:cNvPicPr>
            <a:picLocks noChangeAspect="1"/>
          </p:cNvPicPr>
          <p:nvPr/>
        </p:nvPicPr>
        <p:blipFill>
          <a:blip r:embed="rId2"/>
          <a:stretch>
            <a:fillRect/>
          </a:stretch>
        </p:blipFill>
        <p:spPr>
          <a:xfrm>
            <a:off x="866442" y="476672"/>
            <a:ext cx="2376376" cy="1583794"/>
          </a:xfrm>
          <a:prstGeom prst="rect">
            <a:avLst/>
          </a:prstGeom>
        </p:spPr>
      </p:pic>
    </p:spTree>
    <p:extLst>
      <p:ext uri="{BB962C8B-B14F-4D97-AF65-F5344CB8AC3E}">
        <p14:creationId xmlns:p14="http://schemas.microsoft.com/office/powerpoint/2010/main" val="3335885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endParaRPr lang="nb-NO"/>
          </a:p>
        </p:txBody>
      </p:sp>
      <p:sp>
        <p:nvSpPr>
          <p:cNvPr id="8" name="Plassholder for tekst 7"/>
          <p:cNvSpPr>
            <a:spLocks noGrp="1"/>
          </p:cNvSpPr>
          <p:nvPr>
            <p:ph type="body" sz="half" idx="2"/>
          </p:nvPr>
        </p:nvSpPr>
        <p:spPr/>
        <p:txBody>
          <a:bodyPr/>
          <a:lstStyle/>
          <a:p>
            <a:endParaRPr lang="nb-NO"/>
          </a:p>
        </p:txBody>
      </p:sp>
      <p:pic>
        <p:nvPicPr>
          <p:cNvPr id="5" name="Bilde 4"/>
          <p:cNvPicPr>
            <a:picLocks noChangeAspect="1"/>
          </p:cNvPicPr>
          <p:nvPr/>
        </p:nvPicPr>
        <p:blipFill>
          <a:blip r:embed="rId2"/>
          <a:stretch>
            <a:fillRect/>
          </a:stretch>
        </p:blipFill>
        <p:spPr>
          <a:xfrm>
            <a:off x="-324544" y="-99392"/>
            <a:ext cx="10585176" cy="7056784"/>
          </a:xfrm>
          <a:prstGeom prst="rect">
            <a:avLst/>
          </a:prstGeom>
        </p:spPr>
      </p:pic>
      <p:sp>
        <p:nvSpPr>
          <p:cNvPr id="9" name="Tittel 1"/>
          <p:cNvSpPr txBox="1">
            <a:spLocks/>
          </p:cNvSpPr>
          <p:nvPr/>
        </p:nvSpPr>
        <p:spPr>
          <a:xfrm>
            <a:off x="901898" y="260649"/>
            <a:ext cx="6620968" cy="792088"/>
          </a:xfrm>
          <a:prstGeom prst="rect">
            <a:avLst/>
          </a:prstGeom>
        </p:spPr>
        <p:txBody>
          <a:bodyPr vert="horz" lIns="91440" tIns="45720" rIns="91440" bIns="45720" rtlCol="0" anchor="t">
            <a:noAutofit/>
          </a:bodyPr>
          <a:lstStyle>
            <a:lvl1pPr algn="l" defTabSz="457207" rtl="0" eaLnBrk="1" latinLnBrk="0" hangingPunct="1">
              <a:spcBef>
                <a:spcPct val="0"/>
              </a:spcBef>
              <a:buNone/>
              <a:defRPr sz="48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b-NO" sz="4000" dirty="0" smtClean="0"/>
              <a:t>Kan vi lære noe av gjess?</a:t>
            </a:r>
            <a:endParaRPr lang="nb-NO" sz="4000" dirty="0"/>
          </a:p>
        </p:txBody>
      </p:sp>
      <p:sp>
        <p:nvSpPr>
          <p:cNvPr id="10" name="Rektangel 9"/>
          <p:cNvSpPr/>
          <p:nvPr/>
        </p:nvSpPr>
        <p:spPr>
          <a:xfrm>
            <a:off x="905738" y="1401750"/>
            <a:ext cx="8202766" cy="1015663"/>
          </a:xfrm>
          <a:prstGeom prst="rect">
            <a:avLst/>
          </a:prstGeom>
        </p:spPr>
        <p:txBody>
          <a:bodyPr wrap="square">
            <a:spAutoFit/>
          </a:bodyPr>
          <a:lstStyle/>
          <a:p>
            <a:r>
              <a:rPr lang="nb-NO" sz="2000" dirty="0">
                <a:latin typeface="Century Gothic" panose="020B0502020202020204" pitchFamily="34" charset="0"/>
              </a:rPr>
              <a:t>Når </a:t>
            </a:r>
            <a:r>
              <a:rPr lang="nb-NO" sz="2000" dirty="0" smtClean="0">
                <a:latin typeface="Century Gothic" panose="020B0502020202020204" pitchFamily="34" charset="0"/>
              </a:rPr>
              <a:t>en </a:t>
            </a:r>
            <a:r>
              <a:rPr lang="nb-NO" sz="2000" dirty="0">
                <a:latin typeface="Century Gothic" panose="020B0502020202020204" pitchFamily="34" charset="0"/>
              </a:rPr>
              <a:t>fugl slår med vingene sine, skapes det en oppdrift for den neste fuglen</a:t>
            </a:r>
            <a:r>
              <a:rPr lang="nb-NO" sz="2000" dirty="0" smtClean="0">
                <a:latin typeface="Century Gothic" panose="020B0502020202020204" pitchFamily="34" charset="0"/>
              </a:rPr>
              <a:t>. Ved </a:t>
            </a:r>
            <a:r>
              <a:rPr lang="nb-NO" sz="2000" dirty="0">
                <a:latin typeface="Century Gothic" panose="020B0502020202020204" pitchFamily="34" charset="0"/>
              </a:rPr>
              <a:t>å fly i en V-formasjon får hele flokken 71 % større flykapasitet enn hvis en og en fugl flyr alene.</a:t>
            </a:r>
          </a:p>
        </p:txBody>
      </p:sp>
      <p:sp>
        <p:nvSpPr>
          <p:cNvPr id="11" name="Rektangel 10"/>
          <p:cNvSpPr/>
          <p:nvPr/>
        </p:nvSpPr>
        <p:spPr>
          <a:xfrm>
            <a:off x="901898" y="2996952"/>
            <a:ext cx="8062590" cy="2215991"/>
          </a:xfrm>
          <a:prstGeom prst="rect">
            <a:avLst/>
          </a:prstGeom>
        </p:spPr>
        <p:txBody>
          <a:bodyPr wrap="square">
            <a:spAutoFit/>
          </a:bodyPr>
          <a:lstStyle/>
          <a:p>
            <a:r>
              <a:rPr lang="nb-NO" sz="2000" i="1" dirty="0" smtClean="0">
                <a:latin typeface="Century Gothic" panose="020B0502020202020204" pitchFamily="34" charset="0"/>
              </a:rPr>
              <a:t>Hvis vi har like mye forstand som en gås vet vi at vi kommer lettere og raskere dit vi vil hvis vi har felles retning, samarbeider og hviler på hverandres </a:t>
            </a:r>
            <a:r>
              <a:rPr lang="nb-NO" sz="2000" i="1" dirty="0">
                <a:latin typeface="Century Gothic" panose="020B0502020202020204" pitchFamily="34" charset="0"/>
              </a:rPr>
              <a:t>tillit.</a:t>
            </a:r>
            <a:endParaRPr lang="nb-NO" sz="2000" dirty="0">
              <a:latin typeface="Century Gothic" panose="020B0502020202020204" pitchFamily="34" charset="0"/>
            </a:endParaRPr>
          </a:p>
          <a:p>
            <a:endParaRPr lang="nb-NO" sz="2000" i="1" dirty="0" smtClean="0">
              <a:latin typeface="Century Gothic" panose="020B0502020202020204" pitchFamily="34" charset="0"/>
            </a:endParaRPr>
          </a:p>
          <a:p>
            <a:r>
              <a:rPr lang="nb-NO" sz="2000" i="1" dirty="0" smtClean="0">
                <a:latin typeface="Century Gothic" panose="020B0502020202020204" pitchFamily="34" charset="0"/>
              </a:rPr>
              <a:t>Hvis </a:t>
            </a:r>
            <a:r>
              <a:rPr lang="nb-NO" sz="2000" i="1" dirty="0">
                <a:latin typeface="Century Gothic" panose="020B0502020202020204" pitchFamily="34" charset="0"/>
              </a:rPr>
              <a:t>vi </a:t>
            </a:r>
            <a:r>
              <a:rPr lang="nb-NO" sz="2000" i="1" dirty="0" smtClean="0">
                <a:latin typeface="Century Gothic" panose="020B0502020202020204" pitchFamily="34" charset="0"/>
              </a:rPr>
              <a:t>har </a:t>
            </a:r>
            <a:r>
              <a:rPr lang="nb-NO" sz="2000" i="1" dirty="0">
                <a:latin typeface="Century Gothic" panose="020B0502020202020204" pitchFamily="34" charset="0"/>
              </a:rPr>
              <a:t>like mye forstand som en gås, ville vi holdt oss i formasjonen </a:t>
            </a:r>
            <a:r>
              <a:rPr lang="nb-NO" sz="2000" i="1" dirty="0" smtClean="0">
                <a:latin typeface="Century Gothic" panose="020B0502020202020204" pitchFamily="34" charset="0"/>
              </a:rPr>
              <a:t>og </a:t>
            </a:r>
            <a:r>
              <a:rPr lang="nb-NO" sz="2000" i="1" dirty="0">
                <a:latin typeface="Century Gothic" panose="020B0502020202020204" pitchFamily="34" charset="0"/>
              </a:rPr>
              <a:t>være villige til å motta deres </a:t>
            </a:r>
            <a:r>
              <a:rPr lang="nb-NO" sz="2000" i="1" dirty="0" smtClean="0">
                <a:latin typeface="Century Gothic" panose="020B0502020202020204" pitchFamily="34" charset="0"/>
              </a:rPr>
              <a:t>hjelp.</a:t>
            </a:r>
            <a:endParaRPr lang="nb-NO" sz="2000" dirty="0">
              <a:latin typeface="Century Gothic" panose="020B0502020202020204" pitchFamily="34" charset="0"/>
            </a:endParaRPr>
          </a:p>
          <a:p>
            <a:endParaRPr lang="nb-NO" dirty="0"/>
          </a:p>
        </p:txBody>
      </p:sp>
    </p:spTree>
    <p:extLst>
      <p:ext uri="{BB962C8B-B14F-4D97-AF65-F5344CB8AC3E}">
        <p14:creationId xmlns:p14="http://schemas.microsoft.com/office/powerpoint/2010/main" val="310989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endParaRPr lang="nb-NO"/>
          </a:p>
        </p:txBody>
      </p:sp>
      <p:sp>
        <p:nvSpPr>
          <p:cNvPr id="8" name="Plassholder for tekst 7"/>
          <p:cNvSpPr>
            <a:spLocks noGrp="1"/>
          </p:cNvSpPr>
          <p:nvPr>
            <p:ph type="body" sz="half" idx="2"/>
          </p:nvPr>
        </p:nvSpPr>
        <p:spPr/>
        <p:txBody>
          <a:bodyPr/>
          <a:lstStyle/>
          <a:p>
            <a:endParaRPr lang="nb-NO"/>
          </a:p>
        </p:txBody>
      </p:sp>
      <p:pic>
        <p:nvPicPr>
          <p:cNvPr id="5" name="Bilde 4"/>
          <p:cNvPicPr>
            <a:picLocks noChangeAspect="1"/>
          </p:cNvPicPr>
          <p:nvPr/>
        </p:nvPicPr>
        <p:blipFill>
          <a:blip r:embed="rId2"/>
          <a:stretch>
            <a:fillRect/>
          </a:stretch>
        </p:blipFill>
        <p:spPr>
          <a:xfrm>
            <a:off x="-324544" y="-99392"/>
            <a:ext cx="10585176" cy="7056784"/>
          </a:xfrm>
          <a:prstGeom prst="rect">
            <a:avLst/>
          </a:prstGeom>
        </p:spPr>
      </p:pic>
      <p:sp>
        <p:nvSpPr>
          <p:cNvPr id="9" name="Tittel 1"/>
          <p:cNvSpPr txBox="1">
            <a:spLocks/>
          </p:cNvSpPr>
          <p:nvPr/>
        </p:nvSpPr>
        <p:spPr>
          <a:xfrm>
            <a:off x="901898" y="260649"/>
            <a:ext cx="6620968" cy="792088"/>
          </a:xfrm>
          <a:prstGeom prst="rect">
            <a:avLst/>
          </a:prstGeom>
        </p:spPr>
        <p:txBody>
          <a:bodyPr vert="horz" lIns="91440" tIns="45720" rIns="91440" bIns="45720" rtlCol="0" anchor="t">
            <a:noAutofit/>
          </a:bodyPr>
          <a:lstStyle>
            <a:lvl1pPr algn="l" defTabSz="457207" rtl="0" eaLnBrk="1" latinLnBrk="0" hangingPunct="1">
              <a:spcBef>
                <a:spcPct val="0"/>
              </a:spcBef>
              <a:buNone/>
              <a:defRPr sz="48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b-NO" sz="4000" dirty="0" smtClean="0"/>
              <a:t>Kan vi lære noe av gjess?</a:t>
            </a:r>
            <a:endParaRPr lang="nb-NO" sz="4000" dirty="0"/>
          </a:p>
        </p:txBody>
      </p:sp>
      <p:sp>
        <p:nvSpPr>
          <p:cNvPr id="10" name="Rektangel 9"/>
          <p:cNvSpPr/>
          <p:nvPr/>
        </p:nvSpPr>
        <p:spPr>
          <a:xfrm>
            <a:off x="905738" y="1401750"/>
            <a:ext cx="8202766" cy="707886"/>
          </a:xfrm>
          <a:prstGeom prst="rect">
            <a:avLst/>
          </a:prstGeom>
        </p:spPr>
        <p:txBody>
          <a:bodyPr wrap="square">
            <a:spAutoFit/>
          </a:bodyPr>
          <a:lstStyle/>
          <a:p>
            <a:r>
              <a:rPr lang="nb-NO" sz="2000" dirty="0"/>
              <a:t>Når ledergåsa blir trett trekker den seg tilbake i formasjonen, og en annen gås overtar </a:t>
            </a:r>
            <a:r>
              <a:rPr lang="nb-NO" sz="2000" dirty="0" smtClean="0"/>
              <a:t>ledelsen.</a:t>
            </a:r>
            <a:r>
              <a:rPr lang="nb-NO" sz="2000" dirty="0" smtClean="0">
                <a:latin typeface="Constantia" panose="02030602050306030303" pitchFamily="18" charset="0"/>
              </a:rPr>
              <a:t> </a:t>
            </a:r>
            <a:endParaRPr lang="nb-NO" sz="2000" dirty="0"/>
          </a:p>
        </p:txBody>
      </p:sp>
      <p:sp>
        <p:nvSpPr>
          <p:cNvPr id="11" name="Rektangel 10"/>
          <p:cNvSpPr/>
          <p:nvPr/>
        </p:nvSpPr>
        <p:spPr>
          <a:xfrm>
            <a:off x="901898" y="2996952"/>
            <a:ext cx="8062590" cy="707886"/>
          </a:xfrm>
          <a:prstGeom prst="rect">
            <a:avLst/>
          </a:prstGeom>
        </p:spPr>
        <p:txBody>
          <a:bodyPr wrap="square">
            <a:spAutoFit/>
          </a:bodyPr>
          <a:lstStyle/>
          <a:p>
            <a:r>
              <a:rPr lang="nb-NO" sz="2000" i="1" dirty="0" smtClean="0"/>
              <a:t>Hvis vi har like mye forstand som en gås vet vi at det </a:t>
            </a:r>
            <a:r>
              <a:rPr lang="nb-NO" sz="2000" i="1" dirty="0"/>
              <a:t>lønner seg å ta hver sin </a:t>
            </a:r>
            <a:r>
              <a:rPr lang="nb-NO" sz="2000" i="1" dirty="0" smtClean="0"/>
              <a:t>omgang og at vi er gjensidig </a:t>
            </a:r>
            <a:r>
              <a:rPr lang="nb-NO" sz="2000" i="1" dirty="0"/>
              <a:t>avhengige </a:t>
            </a:r>
            <a:r>
              <a:rPr lang="nb-NO" sz="2000" i="1" dirty="0" smtClean="0"/>
              <a:t>av</a:t>
            </a:r>
            <a:endParaRPr lang="nb-NO" dirty="0"/>
          </a:p>
        </p:txBody>
      </p:sp>
    </p:spTree>
    <p:extLst>
      <p:ext uri="{BB962C8B-B14F-4D97-AF65-F5344CB8AC3E}">
        <p14:creationId xmlns:p14="http://schemas.microsoft.com/office/powerpoint/2010/main" val="3899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endParaRPr lang="nb-NO"/>
          </a:p>
        </p:txBody>
      </p:sp>
      <p:sp>
        <p:nvSpPr>
          <p:cNvPr id="8" name="Plassholder for tekst 7"/>
          <p:cNvSpPr>
            <a:spLocks noGrp="1"/>
          </p:cNvSpPr>
          <p:nvPr>
            <p:ph type="body" sz="half" idx="2"/>
          </p:nvPr>
        </p:nvSpPr>
        <p:spPr/>
        <p:txBody>
          <a:bodyPr/>
          <a:lstStyle/>
          <a:p>
            <a:endParaRPr lang="nb-NO"/>
          </a:p>
        </p:txBody>
      </p:sp>
      <p:pic>
        <p:nvPicPr>
          <p:cNvPr id="5" name="Bilde 4"/>
          <p:cNvPicPr>
            <a:picLocks noChangeAspect="1"/>
          </p:cNvPicPr>
          <p:nvPr/>
        </p:nvPicPr>
        <p:blipFill>
          <a:blip r:embed="rId2"/>
          <a:stretch>
            <a:fillRect/>
          </a:stretch>
        </p:blipFill>
        <p:spPr>
          <a:xfrm>
            <a:off x="-324544" y="-99392"/>
            <a:ext cx="10585176" cy="7056784"/>
          </a:xfrm>
          <a:prstGeom prst="rect">
            <a:avLst/>
          </a:prstGeom>
        </p:spPr>
      </p:pic>
      <p:sp>
        <p:nvSpPr>
          <p:cNvPr id="9" name="Tittel 1"/>
          <p:cNvSpPr txBox="1">
            <a:spLocks/>
          </p:cNvSpPr>
          <p:nvPr/>
        </p:nvSpPr>
        <p:spPr>
          <a:xfrm>
            <a:off x="901898" y="260649"/>
            <a:ext cx="6620968" cy="792088"/>
          </a:xfrm>
          <a:prstGeom prst="rect">
            <a:avLst/>
          </a:prstGeom>
        </p:spPr>
        <p:txBody>
          <a:bodyPr vert="horz" lIns="91440" tIns="45720" rIns="91440" bIns="45720" rtlCol="0" anchor="t">
            <a:noAutofit/>
          </a:bodyPr>
          <a:lstStyle>
            <a:lvl1pPr algn="l" defTabSz="457207" rtl="0" eaLnBrk="1" latinLnBrk="0" hangingPunct="1">
              <a:spcBef>
                <a:spcPct val="0"/>
              </a:spcBef>
              <a:buNone/>
              <a:defRPr sz="48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b-NO" sz="4000" dirty="0" smtClean="0"/>
              <a:t>Kan vi lære noe av gjess?</a:t>
            </a:r>
            <a:endParaRPr lang="nb-NO" sz="4000" dirty="0"/>
          </a:p>
        </p:txBody>
      </p:sp>
      <p:sp>
        <p:nvSpPr>
          <p:cNvPr id="10" name="Rektangel 9"/>
          <p:cNvSpPr/>
          <p:nvPr/>
        </p:nvSpPr>
        <p:spPr>
          <a:xfrm>
            <a:off x="905738" y="1401750"/>
            <a:ext cx="8202766" cy="707886"/>
          </a:xfrm>
          <a:prstGeom prst="rect">
            <a:avLst/>
          </a:prstGeom>
        </p:spPr>
        <p:txBody>
          <a:bodyPr wrap="square">
            <a:spAutoFit/>
          </a:bodyPr>
          <a:lstStyle/>
          <a:p>
            <a:r>
              <a:rPr lang="nb-NO" sz="2000" dirty="0"/>
              <a:t>Gjessene bakover i formasjonen kommer med oppmuntrende lyder til de foran for at de skal holde </a:t>
            </a:r>
            <a:r>
              <a:rPr lang="nb-NO" sz="2000" dirty="0" smtClean="0"/>
              <a:t>tempoet</a:t>
            </a:r>
            <a:endParaRPr lang="nb-NO" sz="2000" dirty="0"/>
          </a:p>
        </p:txBody>
      </p:sp>
      <p:sp>
        <p:nvSpPr>
          <p:cNvPr id="11" name="Rektangel 10"/>
          <p:cNvSpPr/>
          <p:nvPr/>
        </p:nvSpPr>
        <p:spPr>
          <a:xfrm>
            <a:off x="901898" y="2996952"/>
            <a:ext cx="8062590" cy="707886"/>
          </a:xfrm>
          <a:prstGeom prst="rect">
            <a:avLst/>
          </a:prstGeom>
        </p:spPr>
        <p:txBody>
          <a:bodyPr wrap="square">
            <a:spAutoFit/>
          </a:bodyPr>
          <a:lstStyle/>
          <a:p>
            <a:r>
              <a:rPr lang="nb-NO" sz="2000" i="1" dirty="0" smtClean="0"/>
              <a:t>Hvis vi har like mye forstand som en gås vet vi at det </a:t>
            </a:r>
            <a:r>
              <a:rPr lang="nb-NO" sz="2000" i="1" dirty="0"/>
              <a:t>lønner seg </a:t>
            </a:r>
            <a:r>
              <a:rPr lang="nb-NO" sz="2000" i="1" dirty="0" smtClean="0"/>
              <a:t>å gi oppmuntrende tilrop </a:t>
            </a:r>
            <a:r>
              <a:rPr lang="nb-NO" sz="2000" i="1" dirty="0"/>
              <a:t>fra </a:t>
            </a:r>
            <a:r>
              <a:rPr lang="nb-NO" sz="2000" i="1" dirty="0" smtClean="0"/>
              <a:t>sidelinja og </a:t>
            </a:r>
            <a:r>
              <a:rPr lang="nb-NO" sz="2000" i="1" dirty="0"/>
              <a:t>ikke noe annet</a:t>
            </a:r>
            <a:r>
              <a:rPr lang="nb-NO" sz="2000" i="1" dirty="0" smtClean="0"/>
              <a:t>.</a:t>
            </a:r>
            <a:endParaRPr lang="nb-NO" sz="2000" i="1" dirty="0"/>
          </a:p>
        </p:txBody>
      </p:sp>
    </p:spTree>
    <p:extLst>
      <p:ext uri="{BB962C8B-B14F-4D97-AF65-F5344CB8AC3E}">
        <p14:creationId xmlns:p14="http://schemas.microsoft.com/office/powerpoint/2010/main" val="389986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Oppsummering</a:t>
            </a:r>
            <a:endParaRPr lang="nb-NO" dirty="0"/>
          </a:p>
        </p:txBody>
      </p:sp>
      <p:sp>
        <p:nvSpPr>
          <p:cNvPr id="3" name="Plassholder for innhold 2"/>
          <p:cNvSpPr>
            <a:spLocks noGrp="1"/>
          </p:cNvSpPr>
          <p:nvPr>
            <p:ph idx="1"/>
          </p:nvPr>
        </p:nvSpPr>
        <p:spPr>
          <a:xfrm>
            <a:off x="827700" y="1556793"/>
            <a:ext cx="6711654" cy="4691614"/>
          </a:xfrm>
        </p:spPr>
        <p:txBody>
          <a:bodyPr>
            <a:normAutofit fontScale="92500" lnSpcReduction="10000"/>
          </a:bodyPr>
          <a:lstStyle/>
          <a:p>
            <a:r>
              <a:rPr lang="nb-NO" dirty="0" smtClean="0"/>
              <a:t>Å lede er å kommunisere.</a:t>
            </a:r>
          </a:p>
          <a:p>
            <a:pPr lvl="1"/>
            <a:r>
              <a:rPr lang="nb-NO" dirty="0" smtClean="0"/>
              <a:t>Ord og handling</a:t>
            </a:r>
          </a:p>
          <a:p>
            <a:pPr lvl="1"/>
            <a:r>
              <a:rPr lang="nb-NO" i="1" dirty="0" smtClean="0"/>
              <a:t>«ha en tanke – med et mål»</a:t>
            </a:r>
            <a:endParaRPr lang="nb-NO" dirty="0" smtClean="0"/>
          </a:p>
          <a:p>
            <a:r>
              <a:rPr lang="nb-NO" dirty="0" smtClean="0"/>
              <a:t>Bygg </a:t>
            </a:r>
            <a:r>
              <a:rPr lang="nb-NO" dirty="0"/>
              <a:t>relasjoner.</a:t>
            </a:r>
          </a:p>
          <a:p>
            <a:pPr lvl="1"/>
            <a:r>
              <a:rPr lang="nb-NO" dirty="0"/>
              <a:t>Ha tillit til «daglig leder.»</a:t>
            </a:r>
          </a:p>
          <a:p>
            <a:r>
              <a:rPr lang="nb-NO" dirty="0" smtClean="0"/>
              <a:t>Tenk langsiktig, prinsipielt og overordnet.</a:t>
            </a:r>
          </a:p>
          <a:p>
            <a:pPr lvl="1"/>
            <a:r>
              <a:rPr lang="nb-NO" dirty="0" smtClean="0"/>
              <a:t>Skal menighetsrådet </a:t>
            </a:r>
            <a:r>
              <a:rPr lang="nb-NO" sz="2000" i="1" dirty="0" smtClean="0"/>
              <a:t>«ha sin oppmerksomhet henvendt på alt som kan gjøres for å vekke og nære det kristelige liv»</a:t>
            </a:r>
            <a:r>
              <a:rPr lang="nb-NO" dirty="0" smtClean="0"/>
              <a:t> nytter det ikke å henge seg opp i detaljer. </a:t>
            </a:r>
          </a:p>
          <a:p>
            <a:r>
              <a:rPr lang="nb-NO" dirty="0" smtClean="0"/>
              <a:t>Offentlig </a:t>
            </a:r>
            <a:r>
              <a:rPr lang="nb-NO" dirty="0"/>
              <a:t>organ.</a:t>
            </a:r>
          </a:p>
          <a:p>
            <a:pPr lvl="1"/>
            <a:r>
              <a:rPr lang="nb-NO" dirty="0"/>
              <a:t>Sørg for å ha det formelle på plass</a:t>
            </a:r>
            <a:r>
              <a:rPr lang="nb-NO" dirty="0" smtClean="0"/>
              <a:t>.</a:t>
            </a:r>
          </a:p>
          <a:p>
            <a:r>
              <a:rPr lang="nb-NO" dirty="0" smtClean="0"/>
              <a:t>Ta lærdom av gjess!</a:t>
            </a:r>
            <a:endParaRPr lang="nb-NO" dirty="0"/>
          </a:p>
          <a:p>
            <a:endParaRPr lang="nb-NO" dirty="0"/>
          </a:p>
        </p:txBody>
      </p:sp>
    </p:spTree>
    <p:extLst>
      <p:ext uri="{BB962C8B-B14F-4D97-AF65-F5344CB8AC3E}">
        <p14:creationId xmlns:p14="http://schemas.microsoft.com/office/powerpoint/2010/main" val="4268788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6588224" y="6093296"/>
            <a:ext cx="2228480" cy="432048"/>
          </a:xfrm>
        </p:spPr>
        <p:txBody>
          <a:bodyPr/>
          <a:lstStyle/>
          <a:p>
            <a:pPr algn="r"/>
            <a:r>
              <a:rPr lang="nb-NO" dirty="0" smtClean="0"/>
              <a:t>Takk for meg!</a:t>
            </a:r>
            <a:endParaRPr lang="nb-NO" dirty="0"/>
          </a:p>
        </p:txBody>
      </p:sp>
      <p:pic>
        <p:nvPicPr>
          <p:cNvPr id="2" name="Bilde 1"/>
          <p:cNvPicPr>
            <a:picLocks noChangeAspect="1"/>
          </p:cNvPicPr>
          <p:nvPr/>
        </p:nvPicPr>
        <p:blipFill>
          <a:blip r:embed="rId2"/>
          <a:stretch>
            <a:fillRect/>
          </a:stretch>
        </p:blipFill>
        <p:spPr>
          <a:xfrm>
            <a:off x="899592" y="764704"/>
            <a:ext cx="2377646" cy="1585097"/>
          </a:xfrm>
          <a:prstGeom prst="rect">
            <a:avLst/>
          </a:prstGeom>
        </p:spPr>
      </p:pic>
    </p:spTree>
    <p:extLst>
      <p:ext uri="{BB962C8B-B14F-4D97-AF65-F5344CB8AC3E}">
        <p14:creationId xmlns:p14="http://schemas.microsoft.com/office/powerpoint/2010/main" val="4183925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Kirkeloven</a:t>
            </a:r>
            <a:endParaRPr lang="nb-NO" dirty="0"/>
          </a:p>
        </p:txBody>
      </p:sp>
      <p:sp>
        <p:nvSpPr>
          <p:cNvPr id="3" name="Plassholder for innhold 2"/>
          <p:cNvSpPr>
            <a:spLocks noGrp="1"/>
          </p:cNvSpPr>
          <p:nvPr>
            <p:ph idx="1"/>
          </p:nvPr>
        </p:nvSpPr>
        <p:spPr>
          <a:xfrm>
            <a:off x="484710" y="1340769"/>
            <a:ext cx="7903714" cy="3960440"/>
          </a:xfrm>
        </p:spPr>
        <p:txBody>
          <a:bodyPr>
            <a:normAutofit/>
          </a:bodyPr>
          <a:lstStyle/>
          <a:p>
            <a:pPr marL="0" indent="0">
              <a:buNone/>
            </a:pPr>
            <a:r>
              <a:rPr lang="nb-NO" sz="3600" dirty="0" smtClean="0"/>
              <a:t>§ 5.</a:t>
            </a:r>
            <a:r>
              <a:rPr lang="nb-NO" sz="3600" i="1" dirty="0" smtClean="0"/>
              <a:t>Soknets organer.</a:t>
            </a:r>
          </a:p>
          <a:p>
            <a:pPr marL="0" indent="0">
              <a:buNone/>
            </a:pPr>
            <a:endParaRPr lang="nb-NO" sz="3800" i="1" dirty="0" smtClean="0"/>
          </a:p>
          <a:p>
            <a:pPr marL="0" indent="0">
              <a:buNone/>
            </a:pPr>
            <a:r>
              <a:rPr lang="nb-NO" sz="1800" dirty="0" smtClean="0"/>
              <a:t>I hvert sokn skal det være et menighetsråd. I kommuner med flere sokn skal det i tillegg være et kirkelig fellesråd.</a:t>
            </a:r>
          </a:p>
          <a:p>
            <a:pPr marL="0" indent="0">
              <a:buNone/>
            </a:pPr>
            <a:r>
              <a:rPr lang="nb-NO" sz="1800" dirty="0" smtClean="0"/>
              <a:t>Menighetsrådet treffer avgjørelser og opptrer på vegne av soknet når det ikke er fastsatt i eller i medhold av lov at myndigheten er lagt til kirkelig fellesråd eller annet organ. I kommuner med bare ett sokn utøver menighetsrådet de funksjoner som ellers ligger til kirkelig fellesråd. Departementet avgjør i tvilstilfelle hvilket organ som treffer avgjørelse og opptrer på vegne av soknet.</a:t>
            </a:r>
            <a:endParaRPr lang="nb-NO" sz="1800" dirty="0"/>
          </a:p>
        </p:txBody>
      </p:sp>
      <p:sp>
        <p:nvSpPr>
          <p:cNvPr id="4" name="TekstSylinder 3"/>
          <p:cNvSpPr txBox="1"/>
          <p:nvPr/>
        </p:nvSpPr>
        <p:spPr>
          <a:xfrm rot="2026794">
            <a:off x="2849438" y="2267424"/>
            <a:ext cx="6510820" cy="461665"/>
          </a:xfrm>
          <a:prstGeom prst="rect">
            <a:avLst/>
          </a:prstGeom>
          <a:noFill/>
        </p:spPr>
        <p:txBody>
          <a:bodyPr wrap="square" rtlCol="0">
            <a:spAutoFit/>
          </a:bodyPr>
          <a:lstStyle/>
          <a:p>
            <a:r>
              <a:rPr lang="nb-NO" sz="2400" dirty="0" smtClean="0">
                <a:solidFill>
                  <a:srgbClr val="FF0000"/>
                </a:solidFill>
              </a:rPr>
              <a:t>Jeg har 20 minutter . Det blir lite om dette.</a:t>
            </a:r>
            <a:endParaRPr lang="nb-NO" sz="2400" dirty="0">
              <a:solidFill>
                <a:srgbClr val="FF0000"/>
              </a:solidFill>
            </a:endParaRPr>
          </a:p>
        </p:txBody>
      </p:sp>
    </p:spTree>
    <p:extLst>
      <p:ext uri="{BB962C8B-B14F-4D97-AF65-F5344CB8AC3E}">
        <p14:creationId xmlns:p14="http://schemas.microsoft.com/office/powerpoint/2010/main" val="138066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1560" y="487756"/>
            <a:ext cx="7055380" cy="1400530"/>
          </a:xfrm>
        </p:spPr>
        <p:txBody>
          <a:bodyPr/>
          <a:lstStyle/>
          <a:p>
            <a:r>
              <a:rPr lang="nb-NO" dirty="0" smtClean="0"/>
              <a:t>Kirkeloven</a:t>
            </a:r>
            <a:endParaRPr lang="nb-NO" dirty="0"/>
          </a:p>
        </p:txBody>
      </p:sp>
      <p:sp>
        <p:nvSpPr>
          <p:cNvPr id="3" name="Plassholder for innhold 2"/>
          <p:cNvSpPr>
            <a:spLocks noGrp="1"/>
          </p:cNvSpPr>
          <p:nvPr>
            <p:ph idx="1"/>
          </p:nvPr>
        </p:nvSpPr>
        <p:spPr>
          <a:xfrm>
            <a:off x="484710" y="1340768"/>
            <a:ext cx="8136788" cy="4195481"/>
          </a:xfrm>
        </p:spPr>
        <p:txBody>
          <a:bodyPr>
            <a:normAutofit fontScale="25000" lnSpcReduction="20000"/>
          </a:bodyPr>
          <a:lstStyle/>
          <a:p>
            <a:pPr marL="0" indent="0">
              <a:buNone/>
            </a:pPr>
            <a:r>
              <a:rPr lang="nb-NO" sz="12800" dirty="0" smtClean="0"/>
              <a:t>§ 9.Menighetsrådets oppgave</a:t>
            </a:r>
            <a:endParaRPr lang="nb-NO" sz="1200" dirty="0" smtClean="0"/>
          </a:p>
          <a:p>
            <a:pPr marL="0" indent="0">
              <a:buNone/>
            </a:pPr>
            <a:endParaRPr lang="nb-NO" dirty="0"/>
          </a:p>
          <a:p>
            <a:pPr marL="0" indent="0">
              <a:buNone/>
            </a:pPr>
            <a:endParaRPr lang="nb-NO" dirty="0"/>
          </a:p>
          <a:p>
            <a:pPr marL="0" indent="0">
              <a:buNone/>
            </a:pPr>
            <a:r>
              <a:rPr lang="nb-NO" sz="4400" dirty="0" smtClean="0"/>
              <a:t>Menighetsrådet skal ha sin oppmerksomhet henvendt på alt som kan gjøres for å vekke og nære det kristelige liv i soknet, særlig at Guds ord kan bli rikelig forkynt, syke og døende betjent med det, døpte gis dåpsopplæring, barn og unge samlet om gode formål og legemlig og åndelig nød avhjulpet.</a:t>
            </a:r>
          </a:p>
          <a:p>
            <a:pPr marL="0" indent="0">
              <a:buNone/>
            </a:pPr>
            <a:endParaRPr lang="nb-NO" sz="4400" dirty="0" smtClean="0"/>
          </a:p>
          <a:p>
            <a:pPr marL="0" indent="0">
              <a:buNone/>
            </a:pPr>
            <a:r>
              <a:rPr lang="nb-NO" sz="4400" dirty="0" smtClean="0"/>
              <a:t>Menighetsrådet har ansvar for at kirkelig undervisning, kirkemusikk og diakoni innarbeides og utvikles i soknet.</a:t>
            </a:r>
          </a:p>
          <a:p>
            <a:pPr marL="0" indent="0">
              <a:buNone/>
            </a:pPr>
            <a:endParaRPr lang="nb-NO" sz="4400" dirty="0" smtClean="0"/>
          </a:p>
          <a:p>
            <a:pPr marL="0" indent="0">
              <a:buNone/>
            </a:pPr>
            <a:r>
              <a:rPr lang="nb-NO" sz="4400" dirty="0" smtClean="0"/>
              <a:t>Menighetsrådet avgjør om det skal tas opp offer eller foretas innsamling i kirken og forvalter de midler som blir samlet inn, bevilget eller gitt som gave til kristelig virksomhet i soknet, med mindre annet er fastsatt. Regler om budsjettordning, regnskapsføring og revisjon gis av departementet. Avgjørelse om opprettelse av stillinger skal godkjennes av kirkelig fellesråd.</a:t>
            </a:r>
          </a:p>
          <a:p>
            <a:pPr marL="0" indent="0">
              <a:buNone/>
            </a:pPr>
            <a:endParaRPr lang="nb-NO" sz="4400" dirty="0" smtClean="0"/>
          </a:p>
          <a:p>
            <a:pPr marL="0" indent="0">
              <a:buNone/>
            </a:pPr>
            <a:r>
              <a:rPr lang="nb-NO" sz="4400" dirty="0" smtClean="0"/>
              <a:t>Menighetsrådet medvirker ved utnevning og tilsetting i kirkelige embeter og stillinger etter de regler som gjelder til enhver tid.</a:t>
            </a:r>
          </a:p>
          <a:p>
            <a:pPr marL="0" indent="0">
              <a:buNone/>
            </a:pPr>
            <a:endParaRPr lang="nb-NO" sz="4400" dirty="0" smtClean="0"/>
          </a:p>
          <a:p>
            <a:pPr marL="0" indent="0">
              <a:buNone/>
            </a:pPr>
            <a:r>
              <a:rPr lang="nb-NO" sz="4400" dirty="0" smtClean="0"/>
              <a:t>Menighetsrådet innbyr minst en gang i året de tilsatte i soknet til å ta del i rådets drøftinger om menighetsforholdene og de oppgaver som foreligger.</a:t>
            </a:r>
          </a:p>
          <a:p>
            <a:pPr marL="0" indent="0">
              <a:buNone/>
            </a:pPr>
            <a:endParaRPr lang="nb-NO" sz="4400" dirty="0" smtClean="0"/>
          </a:p>
          <a:p>
            <a:pPr marL="0" indent="0">
              <a:buNone/>
            </a:pPr>
            <a:r>
              <a:rPr lang="nb-NO" sz="4400" dirty="0" smtClean="0"/>
              <a:t>Menighetsrådet forbereder og gir innstilling til avgjørelse i alle saker som legges fram for menighetsmøtet, </a:t>
            </a:r>
            <a:r>
              <a:rPr lang="nb-NO" sz="4400" dirty="0" err="1" smtClean="0"/>
              <a:t>jfr</a:t>
            </a:r>
            <a:r>
              <a:rPr lang="nb-NO" sz="4400" dirty="0" smtClean="0"/>
              <a:t> § 10, eller som menighetsmøtet selv tar opp.</a:t>
            </a:r>
          </a:p>
          <a:p>
            <a:pPr marL="0" indent="0">
              <a:buNone/>
            </a:pPr>
            <a:endParaRPr lang="nb-NO" sz="4400" dirty="0" smtClean="0"/>
          </a:p>
          <a:p>
            <a:pPr marL="0" indent="0">
              <a:buNone/>
            </a:pPr>
            <a:r>
              <a:rPr lang="nb-NO" sz="4400" dirty="0" smtClean="0"/>
              <a:t>Menighetsrådet gir hvert år menighetsmøtet en orientering om det kristelige arbeidet i soknet.</a:t>
            </a:r>
          </a:p>
          <a:p>
            <a:pPr marL="0" indent="0">
              <a:buNone/>
            </a:pPr>
            <a:endParaRPr lang="nb-NO" sz="4400" dirty="0" smtClean="0"/>
          </a:p>
          <a:p>
            <a:pPr marL="0" indent="0">
              <a:buNone/>
            </a:pPr>
            <a:r>
              <a:rPr lang="nb-NO" sz="4400" dirty="0" smtClean="0"/>
              <a:t>Menighetsrådet skaffer til veie de opplysninger og gir de uttalelser som departementet eller annen kirkelig myndighet ber om og utfører for øvrig de oppgaver som det til enhver tid er pålagt av Kongen eller departementet.</a:t>
            </a:r>
          </a:p>
          <a:p>
            <a:pPr marL="0" indent="0">
              <a:buNone/>
            </a:pPr>
            <a:endParaRPr lang="nb-NO" sz="4400" dirty="0" smtClean="0"/>
          </a:p>
        </p:txBody>
      </p:sp>
      <p:sp>
        <p:nvSpPr>
          <p:cNvPr id="6" name="TekstSylinder 5"/>
          <p:cNvSpPr txBox="1"/>
          <p:nvPr/>
        </p:nvSpPr>
        <p:spPr>
          <a:xfrm rot="2026794">
            <a:off x="1558930" y="3041991"/>
            <a:ext cx="7358531" cy="461665"/>
          </a:xfrm>
          <a:prstGeom prst="rect">
            <a:avLst/>
          </a:prstGeom>
          <a:noFill/>
        </p:spPr>
        <p:txBody>
          <a:bodyPr wrap="square" rtlCol="0">
            <a:spAutoFit/>
          </a:bodyPr>
          <a:lstStyle/>
          <a:p>
            <a:r>
              <a:rPr lang="nb-NO" sz="2400" dirty="0" smtClean="0">
                <a:solidFill>
                  <a:srgbClr val="FF0000"/>
                </a:solidFill>
              </a:rPr>
              <a:t>Jeg har 20 minutter . Det blir bitte litt om dette.</a:t>
            </a:r>
            <a:endParaRPr lang="nb-NO" sz="2400" dirty="0">
              <a:solidFill>
                <a:srgbClr val="FF0000"/>
              </a:solidFill>
            </a:endParaRPr>
          </a:p>
        </p:txBody>
      </p:sp>
    </p:spTree>
    <p:extLst>
      <p:ext uri="{BB962C8B-B14F-4D97-AF65-F5344CB8AC3E}">
        <p14:creationId xmlns:p14="http://schemas.microsoft.com/office/powerpoint/2010/main" val="368929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Kirkeloven</a:t>
            </a:r>
            <a:endParaRPr lang="nb-NO" dirty="0"/>
          </a:p>
        </p:txBody>
      </p:sp>
      <p:sp>
        <p:nvSpPr>
          <p:cNvPr id="3" name="Plassholder for innhold 2"/>
          <p:cNvSpPr>
            <a:spLocks noGrp="1"/>
          </p:cNvSpPr>
          <p:nvPr>
            <p:ph idx="1"/>
          </p:nvPr>
        </p:nvSpPr>
        <p:spPr>
          <a:xfrm>
            <a:off x="451214" y="1268760"/>
            <a:ext cx="8229600" cy="4133056"/>
          </a:xfrm>
        </p:spPr>
        <p:txBody>
          <a:bodyPr>
            <a:normAutofit fontScale="25000" lnSpcReduction="20000"/>
          </a:bodyPr>
          <a:lstStyle/>
          <a:p>
            <a:pPr marL="0" indent="0">
              <a:buNone/>
            </a:pPr>
            <a:r>
              <a:rPr lang="nb-NO" sz="12800" dirty="0" smtClean="0"/>
              <a:t>§ 14.Kirkelig fellesråds oppgaver.</a:t>
            </a:r>
          </a:p>
          <a:p>
            <a:pPr marL="0" indent="0">
              <a:buNone/>
            </a:pPr>
            <a:endParaRPr lang="nb-NO" dirty="0" smtClean="0"/>
          </a:p>
          <a:p>
            <a:pPr marL="0" indent="0">
              <a:buNone/>
            </a:pPr>
            <a:r>
              <a:rPr lang="nb-NO" sz="3600" dirty="0" smtClean="0"/>
              <a:t>Kirkelig fellesråd skal ivareta administrative og økonomiske oppgaver på vegne av soknene, utarbeide mål og planer for den kirkelige virksomhet i kommunen, fremme samarbeid mellom menighetsrådene og ivareta soknenes interesser i forhold til kommunen.</a:t>
            </a:r>
          </a:p>
          <a:p>
            <a:pPr marL="0" indent="0">
              <a:buNone/>
            </a:pPr>
            <a:r>
              <a:rPr lang="nb-NO" sz="3600" dirty="0" smtClean="0"/>
              <a:t>Kirkelig fellesråd er ansvarlig for:</a:t>
            </a:r>
          </a:p>
          <a:p>
            <a:pPr marL="0" indent="0">
              <a:buNone/>
            </a:pPr>
            <a:r>
              <a:rPr lang="nb-NO" sz="3600" dirty="0" smtClean="0"/>
              <a:t>a) bygging, drift og vedlikehold av kirker, </a:t>
            </a:r>
          </a:p>
          <a:p>
            <a:pPr marL="0" indent="0">
              <a:buNone/>
            </a:pPr>
            <a:r>
              <a:rPr lang="nb-NO" sz="3600" dirty="0" smtClean="0"/>
              <a:t>b) anlegg, drift og forvaltning av gravplasser, </a:t>
            </a:r>
          </a:p>
          <a:p>
            <a:pPr marL="0" indent="0">
              <a:buNone/>
            </a:pPr>
            <a:r>
              <a:rPr lang="nb-NO" sz="3600" dirty="0" smtClean="0"/>
              <a:t>c) opprettelse og nedleggelse av stillinger som lønnes over fellesrådets budsjett, </a:t>
            </a:r>
          </a:p>
          <a:p>
            <a:pPr marL="0" indent="0">
              <a:buNone/>
            </a:pPr>
            <a:r>
              <a:rPr lang="nb-NO" sz="3600" dirty="0" smtClean="0"/>
              <a:t>d) anskaffelse og drift av menighets- og prestekontor, </a:t>
            </a:r>
          </a:p>
          <a:p>
            <a:pPr marL="0" indent="0">
              <a:buNone/>
            </a:pPr>
            <a:r>
              <a:rPr lang="nb-NO" sz="3600" dirty="0" smtClean="0"/>
              <a:t>e) administrativ hjelp for prosten når staten yter tilskudd til det, </a:t>
            </a:r>
          </a:p>
          <a:p>
            <a:pPr marL="0" indent="0">
              <a:buNone/>
            </a:pPr>
            <a:r>
              <a:rPr lang="nb-NO" sz="3600" dirty="0" smtClean="0"/>
              <a:t>f) - - - </a:t>
            </a:r>
          </a:p>
          <a:p>
            <a:pPr marL="0" indent="0">
              <a:buNone/>
            </a:pPr>
            <a:r>
              <a:rPr lang="nb-NO" sz="3600" dirty="0" smtClean="0"/>
              <a:t>g) anskaffelse av lokaler, utstyr og materiell til konfirmasjonsopplæring. </a:t>
            </a:r>
          </a:p>
          <a:p>
            <a:pPr marL="0" indent="0">
              <a:buNone/>
            </a:pPr>
            <a:r>
              <a:rPr lang="nb-NO" sz="3600" dirty="0" smtClean="0"/>
              <a:t>Kirkelig fellesråd foretar tilsetting av og har arbeidsgiveransvaret for alle tilsatte som lønnes over fellesrådets budsjett. Før tilsetting og fastsetting av instruks skal vedkommende menighetsråd gis anledning til å uttale seg. Kirkelig fellesråd kan bemyndige menighetsråd til å utøve </a:t>
            </a:r>
            <a:r>
              <a:rPr lang="nb-NO" sz="3600" dirty="0" err="1" smtClean="0"/>
              <a:t>tilsettingmyndighet</a:t>
            </a:r>
            <a:r>
              <a:rPr lang="nb-NO" sz="3600" dirty="0" smtClean="0"/>
              <a:t> og andre arbeidsgiverfunksjoner for stilling hvor dette ellers ville ligge til fellesrådet. Kirkelig fellesråd kan også tildele utvalg som nevnt i § 35 første ledd myndighet til å foreta tilsetting og treffe avgjørelser i saker som gjelder forholdet mellom soknene eller soknet som arbeidsgiver og de tilsatte.</a:t>
            </a:r>
          </a:p>
          <a:p>
            <a:pPr marL="0" indent="0">
              <a:buNone/>
            </a:pPr>
            <a:endParaRPr lang="nb-NO" sz="3600" dirty="0" smtClean="0"/>
          </a:p>
          <a:p>
            <a:pPr marL="0" indent="0">
              <a:buNone/>
            </a:pPr>
            <a:r>
              <a:rPr lang="nb-NO" sz="3600" dirty="0" smtClean="0"/>
              <a:t>Kirkelig fellesråd forvalter inntekter og formue knyttet til kirke og kirkefond, midler som utredes av kommunen eller staten og midler menighetsråd stiller til fellesrådets disposisjon for å løse oppgaver i soknene. Regler om budsjettordning, regnskapsføring og revisjon gis av departementet.</a:t>
            </a:r>
          </a:p>
          <a:p>
            <a:pPr marL="0" indent="0">
              <a:buNone/>
            </a:pPr>
            <a:endParaRPr lang="nb-NO" sz="3600" dirty="0" smtClean="0"/>
          </a:p>
          <a:p>
            <a:pPr marL="0" indent="0">
              <a:buNone/>
            </a:pPr>
            <a:r>
              <a:rPr lang="nb-NO" sz="3600" dirty="0" smtClean="0"/>
              <a:t>Kirkelig fellesråd utfører for øvrig de oppgaver som det til enhver tid er pålagt av Kongen eller departementet, eller som etter avtale blir overlatt det av det enkelte menighetsråd.</a:t>
            </a:r>
          </a:p>
          <a:p>
            <a:pPr marL="0" indent="0">
              <a:buNone/>
            </a:pPr>
            <a:endParaRPr lang="nb-NO" dirty="0"/>
          </a:p>
        </p:txBody>
      </p:sp>
      <p:sp>
        <p:nvSpPr>
          <p:cNvPr id="4" name="TekstSylinder 3"/>
          <p:cNvSpPr txBox="1"/>
          <p:nvPr/>
        </p:nvSpPr>
        <p:spPr>
          <a:xfrm rot="2026794">
            <a:off x="2389139" y="2029384"/>
            <a:ext cx="6719719" cy="461665"/>
          </a:xfrm>
          <a:prstGeom prst="rect">
            <a:avLst/>
          </a:prstGeom>
          <a:noFill/>
        </p:spPr>
        <p:txBody>
          <a:bodyPr wrap="square" rtlCol="0">
            <a:spAutoFit/>
          </a:bodyPr>
          <a:lstStyle/>
          <a:p>
            <a:r>
              <a:rPr lang="nb-NO" sz="2400" dirty="0" smtClean="0">
                <a:solidFill>
                  <a:srgbClr val="FF0000"/>
                </a:solidFill>
              </a:rPr>
              <a:t>Jeg har 20 minutter . Det blir lite om dette.</a:t>
            </a:r>
            <a:endParaRPr lang="nb-NO" sz="2400" dirty="0">
              <a:solidFill>
                <a:srgbClr val="FF0000"/>
              </a:solidFill>
            </a:endParaRPr>
          </a:p>
        </p:txBody>
      </p:sp>
    </p:spTree>
    <p:extLst>
      <p:ext uri="{BB962C8B-B14F-4D97-AF65-F5344CB8AC3E}">
        <p14:creationId xmlns:p14="http://schemas.microsoft.com/office/powerpoint/2010/main" val="303218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2"/>
          <a:stretch>
            <a:fillRect/>
          </a:stretch>
        </p:blipFill>
        <p:spPr>
          <a:xfrm>
            <a:off x="-684584" y="-27384"/>
            <a:ext cx="10146781" cy="6885384"/>
          </a:xfrm>
          <a:prstGeom prst="rect">
            <a:avLst/>
          </a:prstGeom>
        </p:spPr>
      </p:pic>
      <p:sp>
        <p:nvSpPr>
          <p:cNvPr id="5" name="TekstSylinder 4"/>
          <p:cNvSpPr txBox="1"/>
          <p:nvPr/>
        </p:nvSpPr>
        <p:spPr>
          <a:xfrm>
            <a:off x="6207942" y="6237312"/>
            <a:ext cx="2936058" cy="369332"/>
          </a:xfrm>
          <a:prstGeom prst="rect">
            <a:avLst/>
          </a:prstGeom>
          <a:noFill/>
        </p:spPr>
        <p:txBody>
          <a:bodyPr wrap="square" rtlCol="0">
            <a:spAutoFit/>
          </a:bodyPr>
          <a:lstStyle/>
          <a:p>
            <a:r>
              <a:rPr lang="nb-NO" dirty="0" smtClean="0"/>
              <a:t>Haukåsveien, Stavanger</a:t>
            </a:r>
            <a:endParaRPr lang="nb-NO" dirty="0"/>
          </a:p>
        </p:txBody>
      </p:sp>
      <p:sp>
        <p:nvSpPr>
          <p:cNvPr id="6" name="Tittel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sz="4000" dirty="0" smtClean="0"/>
              <a:t>«’an e kvide på </a:t>
            </a:r>
            <a:r>
              <a:rPr lang="nb-NO" sz="4000" dirty="0" err="1" smtClean="0"/>
              <a:t>toppane</a:t>
            </a:r>
            <a:r>
              <a:rPr lang="nb-NO" sz="4000" dirty="0" smtClean="0"/>
              <a:t> i dag.»</a:t>
            </a:r>
            <a:endParaRPr lang="nb-NO" sz="4000" dirty="0"/>
          </a:p>
        </p:txBody>
      </p:sp>
    </p:spTree>
    <p:extLst>
      <p:ext uri="{BB962C8B-B14F-4D97-AF65-F5344CB8AC3E}">
        <p14:creationId xmlns:p14="http://schemas.microsoft.com/office/powerpoint/2010/main" val="380330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Å lede rådet</a:t>
            </a:r>
            <a:endParaRPr lang="nb-NO" dirty="0"/>
          </a:p>
        </p:txBody>
      </p:sp>
      <p:sp>
        <p:nvSpPr>
          <p:cNvPr id="3" name="Plassholder for innhold 2"/>
          <p:cNvSpPr>
            <a:spLocks noGrp="1"/>
          </p:cNvSpPr>
          <p:nvPr>
            <p:ph idx="1"/>
          </p:nvPr>
        </p:nvSpPr>
        <p:spPr/>
        <p:txBody>
          <a:bodyPr>
            <a:normAutofit lnSpcReduction="10000"/>
          </a:bodyPr>
          <a:lstStyle/>
          <a:p>
            <a:r>
              <a:rPr lang="nb-NO" dirty="0" smtClean="0"/>
              <a:t>Kommunikasjon</a:t>
            </a:r>
          </a:p>
          <a:p>
            <a:pPr lvl="1"/>
            <a:r>
              <a:rPr lang="nb-NO" sz="1800" i="1" dirty="0" smtClean="0"/>
              <a:t>å </a:t>
            </a:r>
            <a:r>
              <a:rPr lang="nb-NO" sz="1800" i="1" dirty="0"/>
              <a:t>dele tanker med andre </a:t>
            </a:r>
            <a:r>
              <a:rPr lang="nb-NO" sz="1800" i="1" dirty="0" smtClean="0"/>
              <a:t>individer. </a:t>
            </a:r>
            <a:r>
              <a:rPr lang="nb-NO" sz="1800" i="1" dirty="0"/>
              <a:t>Dette innebærer at en person som ønsker å kommunisere noe, har en tanke som hun ønsker å formidle. Dette gjør hun ved å </a:t>
            </a:r>
            <a:r>
              <a:rPr lang="nb-NO" sz="1800" i="1" dirty="0" smtClean="0"/>
              <a:t>produsere ord eller </a:t>
            </a:r>
            <a:r>
              <a:rPr lang="nb-NO" sz="1800" i="1" dirty="0"/>
              <a:t>handlinger, eller en kombinasjon av disse, med et mål om at </a:t>
            </a:r>
            <a:r>
              <a:rPr lang="nb-NO" sz="1800" i="1" dirty="0" smtClean="0"/>
              <a:t>de </a:t>
            </a:r>
            <a:r>
              <a:rPr lang="nb-NO" sz="1800" i="1" dirty="0"/>
              <a:t>ønskede mottakerne skal forstå hennes </a:t>
            </a:r>
            <a:r>
              <a:rPr lang="nb-NO" sz="1800" i="1" dirty="0" smtClean="0"/>
              <a:t>meningsinnhold. </a:t>
            </a:r>
            <a:r>
              <a:rPr lang="nb-NO" sz="1200" i="1" dirty="0" smtClean="0"/>
              <a:t>(Store norske leksikon)</a:t>
            </a:r>
          </a:p>
          <a:p>
            <a:pPr lvl="1"/>
            <a:endParaRPr lang="nb-NO" sz="1200" i="1" dirty="0"/>
          </a:p>
          <a:p>
            <a:r>
              <a:rPr lang="nb-NO" sz="3600" dirty="0" smtClean="0"/>
              <a:t>Å lede er å kommunisere</a:t>
            </a:r>
          </a:p>
          <a:p>
            <a:pPr lvl="1"/>
            <a:r>
              <a:rPr lang="nb-NO" sz="2400" i="1" dirty="0" smtClean="0"/>
              <a:t>«ha en tanke»</a:t>
            </a:r>
          </a:p>
          <a:p>
            <a:pPr lvl="1"/>
            <a:r>
              <a:rPr lang="nb-NO" sz="2400" i="1" dirty="0" smtClean="0"/>
              <a:t>«med et mål»</a:t>
            </a:r>
            <a:endParaRPr lang="nb-NO" sz="2400" i="1" dirty="0"/>
          </a:p>
        </p:txBody>
      </p:sp>
    </p:spTree>
    <p:extLst>
      <p:ext uri="{BB962C8B-B14F-4D97-AF65-F5344CB8AC3E}">
        <p14:creationId xmlns:p14="http://schemas.microsoft.com/office/powerpoint/2010/main" val="280613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Å lede rådet</a:t>
            </a:r>
            <a:endParaRPr lang="nb-NO" dirty="0"/>
          </a:p>
        </p:txBody>
      </p:sp>
      <p:sp>
        <p:nvSpPr>
          <p:cNvPr id="3" name="Plassholder for innhold 2"/>
          <p:cNvSpPr>
            <a:spLocks noGrp="1"/>
          </p:cNvSpPr>
          <p:nvPr>
            <p:ph idx="1"/>
          </p:nvPr>
        </p:nvSpPr>
        <p:spPr/>
        <p:txBody>
          <a:bodyPr>
            <a:normAutofit/>
          </a:bodyPr>
          <a:lstStyle/>
          <a:p>
            <a:r>
              <a:rPr lang="nb-NO" dirty="0" smtClean="0"/>
              <a:t>Bygg relasjoner</a:t>
            </a:r>
          </a:p>
          <a:p>
            <a:pPr lvl="1"/>
            <a:r>
              <a:rPr lang="nb-NO" dirty="0" smtClean="0"/>
              <a:t>Menigheten består av mennesker.</a:t>
            </a:r>
          </a:p>
          <a:p>
            <a:pPr lvl="2"/>
            <a:r>
              <a:rPr lang="nb-NO" dirty="0" smtClean="0"/>
              <a:t>De ansatte er den viktigste ressursen menigheten rår over.</a:t>
            </a:r>
          </a:p>
          <a:p>
            <a:pPr lvl="2"/>
            <a:r>
              <a:rPr lang="nb-NO" dirty="0" smtClean="0"/>
              <a:t>De frivillige gjør jobben.</a:t>
            </a:r>
          </a:p>
          <a:p>
            <a:pPr lvl="1"/>
            <a:r>
              <a:rPr lang="nb-NO" dirty="0" smtClean="0"/>
              <a:t>Daglig leder </a:t>
            </a:r>
            <a:r>
              <a:rPr lang="nb-NO" dirty="0" err="1" smtClean="0"/>
              <a:t>leder</a:t>
            </a:r>
            <a:endParaRPr lang="nb-NO" dirty="0" smtClean="0"/>
          </a:p>
          <a:p>
            <a:pPr lvl="2"/>
            <a:r>
              <a:rPr lang="nb-NO" dirty="0" smtClean="0"/>
              <a:t>Menighetsrådets leder/fellesrådets leder er avhengig av god relasjon til menighetens daglige leder/kirkevergen.</a:t>
            </a:r>
          </a:p>
          <a:p>
            <a:pPr lvl="1"/>
            <a:r>
              <a:rPr lang="nb-NO" dirty="0" smtClean="0"/>
              <a:t>Bygg tillit til de ansatte</a:t>
            </a:r>
          </a:p>
          <a:p>
            <a:pPr lvl="1"/>
            <a:endParaRPr lang="nb-NO" dirty="0" smtClean="0"/>
          </a:p>
          <a:p>
            <a:pPr lvl="1"/>
            <a:endParaRPr lang="nb-NO" dirty="0" smtClean="0"/>
          </a:p>
          <a:p>
            <a:pPr lvl="1"/>
            <a:endParaRPr lang="nb-NO" dirty="0"/>
          </a:p>
        </p:txBody>
      </p:sp>
    </p:spTree>
    <p:extLst>
      <p:ext uri="{BB962C8B-B14F-4D97-AF65-F5344CB8AC3E}">
        <p14:creationId xmlns:p14="http://schemas.microsoft.com/office/powerpoint/2010/main" val="34852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Å lede rådet</a:t>
            </a:r>
            <a:endParaRPr lang="nb-NO" dirty="0"/>
          </a:p>
        </p:txBody>
      </p:sp>
      <p:sp>
        <p:nvSpPr>
          <p:cNvPr id="3" name="Plassholder for innhold 2"/>
          <p:cNvSpPr>
            <a:spLocks noGrp="1"/>
          </p:cNvSpPr>
          <p:nvPr>
            <p:ph idx="1"/>
          </p:nvPr>
        </p:nvSpPr>
        <p:spPr/>
        <p:txBody>
          <a:bodyPr/>
          <a:lstStyle/>
          <a:p>
            <a:r>
              <a:rPr lang="nb-NO" dirty="0" smtClean="0"/>
              <a:t>Tenk langsiktig, prinsipielt og overordnet.</a:t>
            </a:r>
          </a:p>
          <a:p>
            <a:pPr lvl="1"/>
            <a:r>
              <a:rPr lang="nb-NO" dirty="0" smtClean="0"/>
              <a:t>Tilbake til Kirkeloven § 9</a:t>
            </a:r>
          </a:p>
          <a:p>
            <a:pPr lvl="2"/>
            <a:r>
              <a:rPr lang="nb-NO" sz="2000" i="1" dirty="0" smtClean="0"/>
              <a:t>Menighetsrådet skal ha sin oppmerksomhet henvendt på alt som kan gjøres for å vekke og nære det kristelige liv i soknet</a:t>
            </a:r>
          </a:p>
          <a:p>
            <a:pPr lvl="1"/>
            <a:r>
              <a:rPr lang="nb-NO" dirty="0" smtClean="0"/>
              <a:t>Styr unna detaljer.</a:t>
            </a:r>
          </a:p>
          <a:p>
            <a:pPr lvl="1"/>
            <a:r>
              <a:rPr lang="nb-NO" dirty="0" smtClean="0"/>
              <a:t>Ha en tanke – med et mål.</a:t>
            </a:r>
          </a:p>
          <a:p>
            <a:pPr lvl="1"/>
            <a:r>
              <a:rPr lang="nb-NO" dirty="0" smtClean="0"/>
              <a:t>Bruk myndigheten.</a:t>
            </a:r>
          </a:p>
          <a:p>
            <a:pPr lvl="1"/>
            <a:r>
              <a:rPr lang="nb-NO" dirty="0" smtClean="0"/>
              <a:t>Løft blikket.</a:t>
            </a:r>
          </a:p>
          <a:p>
            <a:pPr lvl="1"/>
            <a:endParaRPr lang="nb-NO" dirty="0" smtClean="0"/>
          </a:p>
          <a:p>
            <a:pPr lvl="1"/>
            <a:endParaRPr lang="nb-NO" dirty="0" smtClean="0"/>
          </a:p>
          <a:p>
            <a:pPr lvl="1"/>
            <a:endParaRPr lang="nb-NO" dirty="0" smtClean="0"/>
          </a:p>
          <a:p>
            <a:pPr lvl="1"/>
            <a:endParaRPr lang="nb-NO" dirty="0" smtClean="0"/>
          </a:p>
          <a:p>
            <a:pPr lvl="1"/>
            <a:endParaRPr lang="nb-NO" dirty="0" smtClean="0"/>
          </a:p>
          <a:p>
            <a:endParaRPr lang="nb-NO" dirty="0"/>
          </a:p>
        </p:txBody>
      </p:sp>
    </p:spTree>
    <p:extLst>
      <p:ext uri="{BB962C8B-B14F-4D97-AF65-F5344CB8AC3E}">
        <p14:creationId xmlns:p14="http://schemas.microsoft.com/office/powerpoint/2010/main" val="176117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Å lede rådet</a:t>
            </a:r>
            <a:endParaRPr lang="nb-NO" dirty="0"/>
          </a:p>
        </p:txBody>
      </p:sp>
      <p:sp>
        <p:nvSpPr>
          <p:cNvPr id="3" name="Plassholder for innhold 2"/>
          <p:cNvSpPr>
            <a:spLocks noGrp="1"/>
          </p:cNvSpPr>
          <p:nvPr>
            <p:ph idx="1"/>
          </p:nvPr>
        </p:nvSpPr>
        <p:spPr/>
        <p:txBody>
          <a:bodyPr/>
          <a:lstStyle/>
          <a:p>
            <a:r>
              <a:rPr lang="nb-NO" dirty="0" smtClean="0"/>
              <a:t>Offentlig organ</a:t>
            </a:r>
          </a:p>
          <a:p>
            <a:pPr lvl="1"/>
            <a:r>
              <a:rPr lang="nb-NO" dirty="0" smtClean="0"/>
              <a:t>Regulert av lover</a:t>
            </a:r>
          </a:p>
          <a:p>
            <a:pPr lvl="1"/>
            <a:r>
              <a:rPr lang="nb-NO" dirty="0" smtClean="0"/>
              <a:t>Krever «byråkrati»</a:t>
            </a:r>
          </a:p>
          <a:p>
            <a:pPr lvl="2"/>
            <a:r>
              <a:rPr lang="nb-NO" dirty="0" smtClean="0"/>
              <a:t>Innkalling, saksliste, sakspapirer, referat, protokoll.</a:t>
            </a:r>
            <a:endParaRPr lang="nb-NO" dirty="0"/>
          </a:p>
          <a:p>
            <a:pPr lvl="1"/>
            <a:r>
              <a:rPr lang="nb-NO" dirty="0" smtClean="0"/>
              <a:t>Formelt</a:t>
            </a:r>
          </a:p>
          <a:p>
            <a:pPr lvl="2"/>
            <a:r>
              <a:rPr lang="nb-NO" dirty="0" smtClean="0"/>
              <a:t>Vedtak fattes og får konsekvenser.</a:t>
            </a:r>
            <a:endParaRPr lang="nb-NO" dirty="0"/>
          </a:p>
        </p:txBody>
      </p:sp>
    </p:spTree>
    <p:extLst>
      <p:ext uri="{BB962C8B-B14F-4D97-AF65-F5344CB8AC3E}">
        <p14:creationId xmlns:p14="http://schemas.microsoft.com/office/powerpoint/2010/main" val="6848481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650</TotalTime>
  <Words>1193</Words>
  <Application>Microsoft Office PowerPoint</Application>
  <PresentationFormat>Skjermfremvisning (4:3)</PresentationFormat>
  <Paragraphs>105</Paragraphs>
  <Slides>14</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14</vt:i4>
      </vt:variant>
    </vt:vector>
  </HeadingPairs>
  <TitlesOfParts>
    <vt:vector size="19" baseType="lpstr">
      <vt:lpstr>Arial</vt:lpstr>
      <vt:lpstr>Century Gothic</vt:lpstr>
      <vt:lpstr>Constantia</vt:lpstr>
      <vt:lpstr>Wingdings 3</vt:lpstr>
      <vt:lpstr>Ion</vt:lpstr>
      <vt:lpstr>Å lede rådet</vt:lpstr>
      <vt:lpstr>Kirkeloven</vt:lpstr>
      <vt:lpstr>Kirkeloven</vt:lpstr>
      <vt:lpstr>Kirkeloven</vt:lpstr>
      <vt:lpstr>PowerPoint-presentasjon</vt:lpstr>
      <vt:lpstr>Å lede rådet</vt:lpstr>
      <vt:lpstr>Å lede rådet</vt:lpstr>
      <vt:lpstr>Å lede rådet</vt:lpstr>
      <vt:lpstr>Å lede rådet</vt:lpstr>
      <vt:lpstr>PowerPoint-presentasjon</vt:lpstr>
      <vt:lpstr>PowerPoint-presentasjon</vt:lpstr>
      <vt:lpstr>PowerPoint-presentasjon</vt:lpstr>
      <vt:lpstr>Oppsummering</vt:lpstr>
      <vt:lpstr>PowerPoint-presentasjon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 lede rådet</dc:title>
  <dc:creator>Admin</dc:creator>
  <cp:lastModifiedBy>Arne K Espedal</cp:lastModifiedBy>
  <cp:revision>13</cp:revision>
  <dcterms:created xsi:type="dcterms:W3CDTF">2016-05-16T19:58:29Z</dcterms:created>
  <dcterms:modified xsi:type="dcterms:W3CDTF">2016-05-20T08:19:32Z</dcterms:modified>
</cp:coreProperties>
</file>