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Lst>
  <p:notesMasterIdLst>
    <p:notesMasterId r:id="rId29"/>
  </p:notesMasterIdLst>
  <p:handoutMasterIdLst>
    <p:handoutMasterId r:id="rId30"/>
  </p:handoutMasterIdLst>
  <p:sldIdLst>
    <p:sldId id="257" r:id="rId5"/>
    <p:sldId id="316" r:id="rId6"/>
    <p:sldId id="318" r:id="rId7"/>
    <p:sldId id="319" r:id="rId8"/>
    <p:sldId id="320" r:id="rId9"/>
    <p:sldId id="321" r:id="rId10"/>
    <p:sldId id="322" r:id="rId11"/>
    <p:sldId id="323" r:id="rId12"/>
    <p:sldId id="324" r:id="rId13"/>
    <p:sldId id="261" r:id="rId14"/>
    <p:sldId id="325" r:id="rId15"/>
    <p:sldId id="327" r:id="rId16"/>
    <p:sldId id="328" r:id="rId17"/>
    <p:sldId id="329" r:id="rId18"/>
    <p:sldId id="330" r:id="rId19"/>
    <p:sldId id="309" r:id="rId20"/>
    <p:sldId id="294" r:id="rId21"/>
    <p:sldId id="268" r:id="rId22"/>
    <p:sldId id="291" r:id="rId23"/>
    <p:sldId id="289" r:id="rId24"/>
    <p:sldId id="258" r:id="rId25"/>
    <p:sldId id="331" r:id="rId26"/>
    <p:sldId id="334" r:id="rId27"/>
    <p:sldId id="333"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CD7583-AA46-28EB-A816-EB07B3453075}" name="Ingeborg Dybvig" initials="ID" userId="S::ID933@kirken.no::36fe84bb-64a1-4741-8732-d4f8890fb5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D78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B2308-BA98-486E-BC10-41BE55549AC6}" v="288" dt="2022-05-06T10:07:38.28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iddels stil 3 – uthev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99" autoAdjust="0"/>
  </p:normalViewPr>
  <p:slideViewPr>
    <p:cSldViewPr snapToGrid="0">
      <p:cViewPr varScale="1">
        <p:scale>
          <a:sx n="140" d="100"/>
          <a:sy n="140" d="100"/>
        </p:scale>
        <p:origin x="3204" y="132"/>
      </p:cViewPr>
      <p:guideLst>
        <p:guide orient="horz" pos="2160"/>
        <p:guide pos="3840"/>
      </p:guideLst>
    </p:cSldViewPr>
  </p:slideViewPr>
  <p:notesTextViewPr>
    <p:cViewPr>
      <p:scale>
        <a:sx n="1" d="1"/>
        <a:sy n="1" d="1"/>
      </p:scale>
      <p:origin x="0" y="0"/>
    </p:cViewPr>
  </p:notesTextViewPr>
  <p:sorterViewPr>
    <p:cViewPr>
      <p:scale>
        <a:sx n="100" d="100"/>
        <a:sy n="100" d="100"/>
      </p:scale>
      <p:origin x="0" y="-2248"/>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6AAC931-83C2-D84A-8052-05B401C126A2}"/>
              </a:ext>
            </a:extLst>
          </p:cNvPr>
          <p:cNvSpPr>
            <a:spLocks noGrp="1"/>
          </p:cNvSpPr>
          <p:nvPr>
            <p:ph type="hdr" sz="quarter"/>
          </p:nvPr>
        </p:nvSpPr>
        <p:spPr>
          <a:xfrm>
            <a:off x="855785" y="599831"/>
            <a:ext cx="5504534" cy="261815"/>
          </a:xfrm>
          <a:prstGeom prst="rect">
            <a:avLst/>
          </a:prstGeom>
        </p:spPr>
        <p:txBody>
          <a:bodyPr vert="horz" lIns="0" tIns="0" rIns="0" bIns="0" rtlCol="0"/>
          <a:lstStyle>
            <a:lvl1pPr algn="l">
              <a:defRPr sz="1200"/>
            </a:lvl1pPr>
          </a:lstStyle>
          <a:p>
            <a:endParaRPr lang="nb-NO" sz="1050" b="1"/>
          </a:p>
        </p:txBody>
      </p:sp>
      <p:sp>
        <p:nvSpPr>
          <p:cNvPr id="3" name="Plassholder for dato 2">
            <a:extLst>
              <a:ext uri="{FF2B5EF4-FFF2-40B4-BE49-F238E27FC236}">
                <a16:creationId xmlns:a16="http://schemas.microsoft.com/office/drawing/2014/main" id="{6EC343C9-69AF-4248-884B-D0BA474107B6}"/>
              </a:ext>
            </a:extLst>
          </p:cNvPr>
          <p:cNvSpPr>
            <a:spLocks noGrp="1"/>
          </p:cNvSpPr>
          <p:nvPr>
            <p:ph type="dt" sz="quarter" idx="1"/>
          </p:nvPr>
        </p:nvSpPr>
        <p:spPr>
          <a:xfrm>
            <a:off x="5492261" y="8683991"/>
            <a:ext cx="868057" cy="178655"/>
          </a:xfrm>
          <a:prstGeom prst="rect">
            <a:avLst/>
          </a:prstGeom>
        </p:spPr>
        <p:txBody>
          <a:bodyPr vert="horz" lIns="0" tIns="0" rIns="0" bIns="0" rtlCol="0" anchor="t"/>
          <a:lstStyle>
            <a:lvl1pPr algn="r">
              <a:defRPr sz="1200"/>
            </a:lvl1pPr>
          </a:lstStyle>
          <a:p>
            <a:fld id="{4E0461F7-D857-C446-A98B-4029FE3B4E9C}" type="datetimeFigureOut">
              <a:rPr lang="nb-NO" sz="800" smtClean="0">
                <a:solidFill>
                  <a:schemeClr val="accent1">
                    <a:lumMod val="75000"/>
                  </a:schemeClr>
                </a:solidFill>
              </a:rPr>
              <a:t>11.07.2022</a:t>
            </a:fld>
            <a:endParaRPr lang="nb-NO" sz="800">
              <a:solidFill>
                <a:schemeClr val="accent1">
                  <a:lumMod val="75000"/>
                </a:schemeClr>
              </a:solidFill>
            </a:endParaRPr>
          </a:p>
        </p:txBody>
      </p:sp>
      <p:sp>
        <p:nvSpPr>
          <p:cNvPr id="4" name="Plassholder for bunntekst 3">
            <a:extLst>
              <a:ext uri="{FF2B5EF4-FFF2-40B4-BE49-F238E27FC236}">
                <a16:creationId xmlns:a16="http://schemas.microsoft.com/office/drawing/2014/main" id="{4B63DACA-4D38-9949-A817-0FED2F622276}"/>
              </a:ext>
            </a:extLst>
          </p:cNvPr>
          <p:cNvSpPr>
            <a:spLocks noGrp="1"/>
          </p:cNvSpPr>
          <p:nvPr>
            <p:ph type="ftr" sz="quarter" idx="2"/>
          </p:nvPr>
        </p:nvSpPr>
        <p:spPr>
          <a:xfrm>
            <a:off x="490538" y="8685213"/>
            <a:ext cx="4902626" cy="178655"/>
          </a:xfrm>
          <a:prstGeom prst="rect">
            <a:avLst/>
          </a:prstGeom>
        </p:spPr>
        <p:txBody>
          <a:bodyPr vert="horz" lIns="0" tIns="0" rIns="0" bIns="0" rtlCol="0" anchor="t"/>
          <a:lstStyle>
            <a:lvl1pPr algn="l">
              <a:defRPr sz="1200"/>
            </a:lvl1pPr>
          </a:lstStyle>
          <a:p>
            <a:endParaRPr lang="nb-NO" sz="800">
              <a:solidFill>
                <a:schemeClr val="accent1">
                  <a:lumMod val="75000"/>
                </a:schemeClr>
              </a:solidFill>
            </a:endParaRPr>
          </a:p>
        </p:txBody>
      </p:sp>
      <p:sp>
        <p:nvSpPr>
          <p:cNvPr id="5" name="Plassholder for lysbildenummer 4">
            <a:extLst>
              <a:ext uri="{FF2B5EF4-FFF2-40B4-BE49-F238E27FC236}">
                <a16:creationId xmlns:a16="http://schemas.microsoft.com/office/drawing/2014/main" id="{A18E8236-640B-574F-81E2-680AC6868A65}"/>
              </a:ext>
            </a:extLst>
          </p:cNvPr>
          <p:cNvSpPr>
            <a:spLocks noGrp="1"/>
          </p:cNvSpPr>
          <p:nvPr>
            <p:ph type="sldNum" sz="quarter" idx="3"/>
          </p:nvPr>
        </p:nvSpPr>
        <p:spPr>
          <a:xfrm>
            <a:off x="6459415" y="8685213"/>
            <a:ext cx="257908" cy="178655"/>
          </a:xfrm>
          <a:prstGeom prst="rect">
            <a:avLst/>
          </a:prstGeom>
        </p:spPr>
        <p:txBody>
          <a:bodyPr vert="horz" lIns="0" tIns="0" rIns="0" bIns="0" rtlCol="0" anchor="t"/>
          <a:lstStyle>
            <a:lvl1pPr algn="r">
              <a:defRPr sz="1200"/>
            </a:lvl1pPr>
          </a:lstStyle>
          <a:p>
            <a:pPr algn="l"/>
            <a:fld id="{6BEA7848-70C2-8844-A54F-DF108F0BB837}" type="slidenum">
              <a:rPr lang="nb-NO" sz="800" smtClean="0">
                <a:solidFill>
                  <a:schemeClr val="accent1">
                    <a:lumMod val="75000"/>
                  </a:schemeClr>
                </a:solidFill>
              </a:rPr>
              <a:pPr algn="l"/>
              <a:t>‹#›</a:t>
            </a:fld>
            <a:endParaRPr lang="nb-NO" sz="800">
              <a:solidFill>
                <a:schemeClr val="accent1">
                  <a:lumMod val="75000"/>
                </a:schemeClr>
              </a:solidFill>
            </a:endParaRPr>
          </a:p>
        </p:txBody>
      </p:sp>
      <p:pic>
        <p:nvPicPr>
          <p:cNvPr id="6" name="Bilde 5">
            <a:extLst>
              <a:ext uri="{FF2B5EF4-FFF2-40B4-BE49-F238E27FC236}">
                <a16:creationId xmlns:a16="http://schemas.microsoft.com/office/drawing/2014/main" id="{77C369A1-D51D-6E4D-BB6C-6E9A038EA8C5}"/>
              </a:ext>
            </a:extLst>
          </p:cNvPr>
          <p:cNvPicPr>
            <a:picLocks noChangeAspect="1"/>
          </p:cNvPicPr>
          <p:nvPr/>
        </p:nvPicPr>
        <p:blipFill>
          <a:blip r:embed="rId2"/>
          <a:stretch>
            <a:fillRect/>
          </a:stretch>
        </p:blipFill>
        <p:spPr>
          <a:xfrm>
            <a:off x="497681" y="229394"/>
            <a:ext cx="1976438" cy="329406"/>
          </a:xfrm>
          <a:prstGeom prst="rect">
            <a:avLst/>
          </a:prstGeom>
        </p:spPr>
      </p:pic>
    </p:spTree>
    <p:extLst>
      <p:ext uri="{BB962C8B-B14F-4D97-AF65-F5344CB8AC3E}">
        <p14:creationId xmlns:p14="http://schemas.microsoft.com/office/powerpoint/2010/main" val="3010838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opptekst 1">
            <a:extLst>
              <a:ext uri="{FF2B5EF4-FFF2-40B4-BE49-F238E27FC236}">
                <a16:creationId xmlns:a16="http://schemas.microsoft.com/office/drawing/2014/main" id="{427665F2-632E-A346-BAA5-478D1F57DD21}"/>
              </a:ext>
            </a:extLst>
          </p:cNvPr>
          <p:cNvSpPr>
            <a:spLocks noGrp="1"/>
          </p:cNvSpPr>
          <p:nvPr>
            <p:ph type="hdr" sz="quarter"/>
          </p:nvPr>
        </p:nvSpPr>
        <p:spPr>
          <a:xfrm>
            <a:off x="1043904" y="599831"/>
            <a:ext cx="5128296" cy="261815"/>
          </a:xfrm>
          <a:prstGeom prst="rect">
            <a:avLst/>
          </a:prstGeom>
        </p:spPr>
        <p:txBody>
          <a:bodyPr vert="horz" lIns="0" tIns="0" rIns="0" bIns="0" rtlCol="0"/>
          <a:lstStyle>
            <a:lvl1pPr algn="l">
              <a:defRPr sz="1200" b="1"/>
            </a:lvl1pPr>
          </a:lstStyle>
          <a:p>
            <a:endParaRPr lang="nb-NO" sz="1050"/>
          </a:p>
        </p:txBody>
      </p:sp>
      <p:sp>
        <p:nvSpPr>
          <p:cNvPr id="9" name="Plassholder for dato 2">
            <a:extLst>
              <a:ext uri="{FF2B5EF4-FFF2-40B4-BE49-F238E27FC236}">
                <a16:creationId xmlns:a16="http://schemas.microsoft.com/office/drawing/2014/main" id="{60965A70-FF2D-5841-BF99-6324283CD9F0}"/>
              </a:ext>
            </a:extLst>
          </p:cNvPr>
          <p:cNvSpPr>
            <a:spLocks noGrp="1"/>
          </p:cNvSpPr>
          <p:nvPr>
            <p:ph type="dt" sz="quarter" idx="1"/>
          </p:nvPr>
        </p:nvSpPr>
        <p:spPr>
          <a:xfrm>
            <a:off x="5339962" y="8683991"/>
            <a:ext cx="832238" cy="178655"/>
          </a:xfrm>
          <a:prstGeom prst="rect">
            <a:avLst/>
          </a:prstGeom>
        </p:spPr>
        <p:txBody>
          <a:bodyPr vert="horz" lIns="0" tIns="0" rIns="0" bIns="0" rtlCol="0" anchor="t"/>
          <a:lstStyle>
            <a:lvl1pPr algn="r">
              <a:defRPr sz="1200">
                <a:solidFill>
                  <a:schemeClr val="accent1">
                    <a:lumMod val="75000"/>
                  </a:schemeClr>
                </a:solidFill>
              </a:defRPr>
            </a:lvl1pPr>
          </a:lstStyle>
          <a:p>
            <a:fld id="{4E0461F7-D857-C446-A98B-4029FE3B4E9C}" type="datetimeFigureOut">
              <a:rPr lang="nb-NO" sz="800" smtClean="0"/>
              <a:pPr/>
              <a:t>11.07.2022</a:t>
            </a:fld>
            <a:endParaRPr lang="nb-NO" sz="800"/>
          </a:p>
        </p:txBody>
      </p:sp>
      <p:sp>
        <p:nvSpPr>
          <p:cNvPr id="10" name="Plassholder for bunntekst 3">
            <a:extLst>
              <a:ext uri="{FF2B5EF4-FFF2-40B4-BE49-F238E27FC236}">
                <a16:creationId xmlns:a16="http://schemas.microsoft.com/office/drawing/2014/main" id="{260AEE78-88AD-C347-8A68-F5ADB6C8E0DC}"/>
              </a:ext>
            </a:extLst>
          </p:cNvPr>
          <p:cNvSpPr>
            <a:spLocks noGrp="1"/>
          </p:cNvSpPr>
          <p:nvPr>
            <p:ph type="ftr" sz="quarter" idx="4"/>
          </p:nvPr>
        </p:nvSpPr>
        <p:spPr>
          <a:xfrm>
            <a:off x="685800" y="8685213"/>
            <a:ext cx="4536831" cy="178655"/>
          </a:xfrm>
          <a:prstGeom prst="rect">
            <a:avLst/>
          </a:prstGeom>
        </p:spPr>
        <p:txBody>
          <a:bodyPr vert="horz" lIns="0" tIns="0" rIns="0" bIns="0" rtlCol="0" anchor="t"/>
          <a:lstStyle>
            <a:lvl1pPr algn="l">
              <a:defRPr sz="1200">
                <a:solidFill>
                  <a:schemeClr val="accent1">
                    <a:lumMod val="75000"/>
                  </a:schemeClr>
                </a:solidFill>
              </a:defRPr>
            </a:lvl1pPr>
          </a:lstStyle>
          <a:p>
            <a:endParaRPr lang="nb-NO" sz="800"/>
          </a:p>
        </p:txBody>
      </p:sp>
      <p:sp>
        <p:nvSpPr>
          <p:cNvPr id="11" name="Plassholder for lysbildenummer 4">
            <a:extLst>
              <a:ext uri="{FF2B5EF4-FFF2-40B4-BE49-F238E27FC236}">
                <a16:creationId xmlns:a16="http://schemas.microsoft.com/office/drawing/2014/main" id="{2585FC08-3B3A-7B42-976B-D13CB1357FEF}"/>
              </a:ext>
            </a:extLst>
          </p:cNvPr>
          <p:cNvSpPr>
            <a:spLocks noGrp="1"/>
          </p:cNvSpPr>
          <p:nvPr>
            <p:ph type="sldNum" sz="quarter" idx="5"/>
          </p:nvPr>
        </p:nvSpPr>
        <p:spPr>
          <a:xfrm>
            <a:off x="6264354" y="8685213"/>
            <a:ext cx="247266" cy="178655"/>
          </a:xfrm>
          <a:prstGeom prst="rect">
            <a:avLst/>
          </a:prstGeom>
        </p:spPr>
        <p:txBody>
          <a:bodyPr vert="horz" lIns="0" tIns="0" rIns="0" bIns="0" rtlCol="0" anchor="t"/>
          <a:lstStyle>
            <a:lvl1pPr algn="r">
              <a:defRPr sz="1200">
                <a:solidFill>
                  <a:schemeClr val="accent1">
                    <a:lumMod val="75000"/>
                  </a:schemeClr>
                </a:solidFill>
              </a:defRPr>
            </a:lvl1pPr>
          </a:lstStyle>
          <a:p>
            <a:pPr algn="l"/>
            <a:fld id="{6BEA7848-70C2-8844-A54F-DF108F0BB837}" type="slidenum">
              <a:rPr lang="nb-NO" sz="800" smtClean="0"/>
              <a:pPr algn="l"/>
              <a:t>‹#›</a:t>
            </a:fld>
            <a:endParaRPr lang="nb-NO" sz="800"/>
          </a:p>
        </p:txBody>
      </p:sp>
      <p:pic>
        <p:nvPicPr>
          <p:cNvPr id="12" name="Bilde 11">
            <a:extLst>
              <a:ext uri="{FF2B5EF4-FFF2-40B4-BE49-F238E27FC236}">
                <a16:creationId xmlns:a16="http://schemas.microsoft.com/office/drawing/2014/main" id="{786F8879-4E63-1949-A1E8-EC597C6FD3E0}"/>
              </a:ext>
            </a:extLst>
          </p:cNvPr>
          <p:cNvPicPr>
            <a:picLocks noChangeAspect="1"/>
          </p:cNvPicPr>
          <p:nvPr/>
        </p:nvPicPr>
        <p:blipFill>
          <a:blip r:embed="rId2"/>
          <a:stretch>
            <a:fillRect/>
          </a:stretch>
        </p:blipFill>
        <p:spPr>
          <a:xfrm>
            <a:off x="685800" y="229394"/>
            <a:ext cx="1976438" cy="329406"/>
          </a:xfrm>
          <a:prstGeom prst="rect">
            <a:avLst/>
          </a:prstGeom>
        </p:spPr>
      </p:pic>
    </p:spTree>
    <p:extLst>
      <p:ext uri="{BB962C8B-B14F-4D97-AF65-F5344CB8AC3E}">
        <p14:creationId xmlns:p14="http://schemas.microsoft.com/office/powerpoint/2010/main" val="377129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Foto: </a:t>
            </a:r>
            <a:r>
              <a:rPr lang="nb-NO" dirty="0" err="1"/>
              <a:t>Pixabay</a:t>
            </a:r>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a:t>
            </a:fld>
            <a:endParaRPr lang="nb-NO" sz="800"/>
          </a:p>
        </p:txBody>
      </p:sp>
    </p:spTree>
    <p:extLst>
      <p:ext uri="{BB962C8B-B14F-4D97-AF65-F5344CB8AC3E}">
        <p14:creationId xmlns:p14="http://schemas.microsoft.com/office/powerpoint/2010/main" val="2347059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Kan </a:t>
            </a:r>
            <a:r>
              <a:rPr lang="nb-NO" dirty="0" err="1"/>
              <a:t>ver</a:t>
            </a:r>
            <a:r>
              <a:rPr lang="nb-NO" dirty="0"/>
              <a:t> et verktøy</a:t>
            </a:r>
          </a:p>
          <a:p>
            <a:r>
              <a:rPr lang="nb-NO" dirty="0"/>
              <a:t>Frivillig – men nå jobbe </a:t>
            </a:r>
            <a:r>
              <a:rPr lang="nb-NO" dirty="0" err="1"/>
              <a:t>me</a:t>
            </a:r>
            <a:r>
              <a:rPr lang="nb-NO" dirty="0"/>
              <a:t> sammen for at dette </a:t>
            </a:r>
            <a:r>
              <a:rPr lang="nb-NO" dirty="0" err="1"/>
              <a:t>ska</a:t>
            </a:r>
            <a:r>
              <a:rPr lang="nb-NO" dirty="0"/>
              <a:t> bli et verktøy som </a:t>
            </a:r>
            <a:r>
              <a:rPr lang="nb-NO" dirty="0" err="1"/>
              <a:t>ikkje</a:t>
            </a:r>
            <a:r>
              <a:rPr lang="nb-NO" dirty="0"/>
              <a:t> blir en byrde, men et</a:t>
            </a:r>
            <a:r>
              <a:rPr lang="nb-NO" baseline="0" dirty="0"/>
              <a:t> verktøy te å setta fart. </a:t>
            </a:r>
            <a:endParaRPr lang="nb-NO" dirty="0"/>
          </a:p>
        </p:txBody>
      </p:sp>
      <p:sp>
        <p:nvSpPr>
          <p:cNvPr id="4" name="Plassholder for lysbildenummer 3"/>
          <p:cNvSpPr>
            <a:spLocks noGrp="1"/>
          </p:cNvSpPr>
          <p:nvPr>
            <p:ph type="sldNum" sz="quarter" idx="10"/>
          </p:nvPr>
        </p:nvSpPr>
        <p:spPr/>
        <p:txBody>
          <a:bodyPr/>
          <a:lstStyle/>
          <a:p>
            <a:pPr algn="l"/>
            <a:fld id="{6BEA7848-70C2-8844-A54F-DF108F0BB837}" type="slidenum">
              <a:rPr lang="nb-NO" sz="800" smtClean="0"/>
              <a:pPr algn="l"/>
              <a:t>15</a:t>
            </a:fld>
            <a:endParaRPr lang="nb-NO" sz="800"/>
          </a:p>
        </p:txBody>
      </p:sp>
    </p:spTree>
    <p:extLst>
      <p:ext uri="{BB962C8B-B14F-4D97-AF65-F5344CB8AC3E}">
        <p14:creationId xmlns:p14="http://schemas.microsoft.com/office/powerpoint/2010/main" val="750316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a:t>
            </a:r>
          </a:p>
        </p:txBody>
      </p:sp>
      <p:sp>
        <p:nvSpPr>
          <p:cNvPr id="4" name="Plassholder for lysbildenummer 3"/>
          <p:cNvSpPr>
            <a:spLocks noGrp="1"/>
          </p:cNvSpPr>
          <p:nvPr>
            <p:ph type="sldNum" sz="quarter" idx="10"/>
          </p:nvPr>
        </p:nvSpPr>
        <p:spPr/>
        <p:txBody>
          <a:bodyPr/>
          <a:lstStyle/>
          <a:p>
            <a:pPr algn="l"/>
            <a:fld id="{6BEA7848-70C2-8844-A54F-DF108F0BB837}" type="slidenum">
              <a:rPr lang="nb-NO" sz="800" smtClean="0"/>
              <a:pPr algn="l"/>
              <a:t>17</a:t>
            </a:fld>
            <a:endParaRPr lang="nb-NO" sz="800"/>
          </a:p>
        </p:txBody>
      </p:sp>
    </p:spTree>
    <p:extLst>
      <p:ext uri="{BB962C8B-B14F-4D97-AF65-F5344CB8AC3E}">
        <p14:creationId xmlns:p14="http://schemas.microsoft.com/office/powerpoint/2010/main" val="3234834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Sammenhengen </a:t>
            </a:r>
          </a:p>
          <a:p>
            <a:r>
              <a:rPr lang="nb-NO" dirty="0"/>
              <a:t>Ressurser - </a:t>
            </a:r>
            <a:r>
              <a:rPr lang="nb-NO" dirty="0" err="1"/>
              <a:t>frivillighetsgruppå</a:t>
            </a:r>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18</a:t>
            </a:fld>
            <a:endParaRPr lang="nb-NO" sz="800"/>
          </a:p>
        </p:txBody>
      </p:sp>
    </p:spTree>
    <p:extLst>
      <p:ext uri="{BB962C8B-B14F-4D97-AF65-F5344CB8AC3E}">
        <p14:creationId xmlns:p14="http://schemas.microsoft.com/office/powerpoint/2010/main" val="427368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Gjør</a:t>
            </a:r>
            <a:r>
              <a:rPr lang="nb-NO" baseline="0" dirty="0"/>
              <a:t> planformatet enkelt, fleksibelt og profesjonelt</a:t>
            </a:r>
            <a:endParaRPr lang="nb-NO" dirty="0"/>
          </a:p>
        </p:txBody>
      </p:sp>
      <p:sp>
        <p:nvSpPr>
          <p:cNvPr id="4" name="Plassholder for lysbildenummer 3"/>
          <p:cNvSpPr>
            <a:spLocks noGrp="1"/>
          </p:cNvSpPr>
          <p:nvPr>
            <p:ph type="sldNum" sz="quarter" idx="10"/>
          </p:nvPr>
        </p:nvSpPr>
        <p:spPr/>
        <p:txBody>
          <a:bodyPr/>
          <a:lstStyle/>
          <a:p>
            <a:pPr algn="l"/>
            <a:fld id="{6BEA7848-70C2-8844-A54F-DF108F0BB837}" type="slidenum">
              <a:rPr lang="nb-NO" sz="800" smtClean="0"/>
              <a:pPr algn="l"/>
              <a:t>19</a:t>
            </a:fld>
            <a:endParaRPr lang="nb-NO" sz="800"/>
          </a:p>
        </p:txBody>
      </p:sp>
    </p:spTree>
    <p:extLst>
      <p:ext uri="{BB962C8B-B14F-4D97-AF65-F5344CB8AC3E}">
        <p14:creationId xmlns:p14="http://schemas.microsoft.com/office/powerpoint/2010/main" val="3695451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Integrera</a:t>
            </a:r>
            <a:r>
              <a:rPr lang="nb-NO" dirty="0"/>
              <a:t> prosess og plan</a:t>
            </a:r>
          </a:p>
        </p:txBody>
      </p:sp>
      <p:sp>
        <p:nvSpPr>
          <p:cNvPr id="4" name="Plassholder for lysbildenummer 3"/>
          <p:cNvSpPr>
            <a:spLocks noGrp="1"/>
          </p:cNvSpPr>
          <p:nvPr>
            <p:ph type="sldNum" sz="quarter" idx="10"/>
          </p:nvPr>
        </p:nvSpPr>
        <p:spPr/>
        <p:txBody>
          <a:bodyPr/>
          <a:lstStyle/>
          <a:p>
            <a:pPr algn="l"/>
            <a:fld id="{6BEA7848-70C2-8844-A54F-DF108F0BB837}" type="slidenum">
              <a:rPr lang="nb-NO" sz="800" smtClean="0"/>
              <a:pPr algn="l"/>
              <a:t>20</a:t>
            </a:fld>
            <a:endParaRPr lang="nb-NO" sz="800"/>
          </a:p>
        </p:txBody>
      </p:sp>
    </p:spTree>
    <p:extLst>
      <p:ext uri="{BB962C8B-B14F-4D97-AF65-F5344CB8AC3E}">
        <p14:creationId xmlns:p14="http://schemas.microsoft.com/office/powerpoint/2010/main" val="2781240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Forslag – høring – vedtak</a:t>
            </a:r>
          </a:p>
          <a:p>
            <a:r>
              <a:rPr lang="nb-NO" dirty="0"/>
              <a:t>Verktøy på plass</a:t>
            </a:r>
          </a:p>
          <a:p>
            <a:r>
              <a:rPr lang="nb-NO" dirty="0"/>
              <a:t>Pilotmenigheter</a:t>
            </a:r>
          </a:p>
          <a:p>
            <a:r>
              <a:rPr lang="nb-NO" dirty="0"/>
              <a:t>Klar til neste menighetsråd</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21</a:t>
            </a:fld>
            <a:endParaRPr lang="nb-NO" sz="800"/>
          </a:p>
        </p:txBody>
      </p:sp>
    </p:spTree>
    <p:extLst>
      <p:ext uri="{BB962C8B-B14F-4D97-AF65-F5344CB8AC3E}">
        <p14:creationId xmlns:p14="http://schemas.microsoft.com/office/powerpoint/2010/main" val="2745978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Håper dette skal skape vekst. </a:t>
            </a:r>
          </a:p>
          <a:p>
            <a:endParaRPr lang="nb-NO" dirty="0"/>
          </a:p>
          <a:p>
            <a:r>
              <a:rPr lang="nb-NO" dirty="0"/>
              <a:t>Bli et godt grensesnitt mellom stab, råd og frivillige. </a:t>
            </a:r>
          </a:p>
          <a:p>
            <a:r>
              <a:rPr lang="nb-NO" dirty="0"/>
              <a:t>Stab får bruke sin kunnskap og faglighet</a:t>
            </a:r>
          </a:p>
          <a:p>
            <a:r>
              <a:rPr lang="nb-NO" dirty="0"/>
              <a:t>Rådet blir tydelig som lederskap</a:t>
            </a:r>
          </a:p>
          <a:p>
            <a:r>
              <a:rPr lang="nb-NO" dirty="0"/>
              <a:t>Noe skjer! Hele fellesskapet av frivillige og ansatte føler seg som et lag. Det trenger vi i kirken framover. </a:t>
            </a:r>
          </a:p>
          <a:p>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22</a:t>
            </a:fld>
            <a:endParaRPr lang="nb-NO" sz="800"/>
          </a:p>
        </p:txBody>
      </p:sp>
    </p:spTree>
    <p:extLst>
      <p:ext uri="{BB962C8B-B14F-4D97-AF65-F5344CB8AC3E}">
        <p14:creationId xmlns:p14="http://schemas.microsoft.com/office/powerpoint/2010/main" val="1905480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Fina</a:t>
            </a:r>
            <a:r>
              <a:rPr lang="nb-NO" dirty="0"/>
              <a:t> med Jesus – </a:t>
            </a:r>
          </a:p>
          <a:p>
            <a:r>
              <a:rPr lang="nb-NO" dirty="0"/>
              <a:t>Opptatt av det som </a:t>
            </a:r>
            <a:r>
              <a:rPr lang="nb-NO" dirty="0" err="1"/>
              <a:t>verkelig</a:t>
            </a:r>
            <a:r>
              <a:rPr lang="nb-NO" baseline="0" dirty="0"/>
              <a:t> betyr </a:t>
            </a:r>
            <a:r>
              <a:rPr lang="nb-NO" baseline="0" dirty="0" err="1"/>
              <a:t>någe</a:t>
            </a:r>
            <a:r>
              <a:rPr lang="nb-NO" baseline="0" dirty="0"/>
              <a:t>. </a:t>
            </a:r>
          </a:p>
          <a:p>
            <a:endParaRPr lang="nb-NO" baseline="0" dirty="0"/>
          </a:p>
          <a:p>
            <a:r>
              <a:rPr lang="nb-NO" baseline="0" dirty="0"/>
              <a:t>Rydda opp i det som bare va forstyrrelser i måten hans samtid trudde på. </a:t>
            </a:r>
            <a:br>
              <a:rPr lang="nb-NO" baseline="0" dirty="0"/>
            </a:br>
            <a:r>
              <a:rPr lang="nb-NO" baseline="0" dirty="0"/>
              <a:t>Investerte i folk som trengte et nytt fellesskap</a:t>
            </a:r>
          </a:p>
          <a:p>
            <a:r>
              <a:rPr lang="nb-NO" baseline="0" dirty="0"/>
              <a:t>Retta livet inn mot verdier som vare. </a:t>
            </a:r>
          </a:p>
          <a:p>
            <a:endParaRPr lang="nb-NO" baseline="0" dirty="0"/>
          </a:p>
          <a:p>
            <a:r>
              <a:rPr lang="nb-NO" baseline="0" dirty="0"/>
              <a:t>Prosjekt </a:t>
            </a:r>
            <a:r>
              <a:rPr lang="nb-NO" baseline="0" dirty="0" err="1"/>
              <a:t>eg</a:t>
            </a:r>
            <a:r>
              <a:rPr lang="nb-NO" baseline="0" dirty="0"/>
              <a:t> har tenkt å vær med på resten av livet. </a:t>
            </a:r>
            <a:br>
              <a:rPr lang="nb-NO" baseline="0" dirty="0"/>
            </a:br>
            <a:r>
              <a:rPr lang="nb-NO" baseline="0" dirty="0"/>
              <a:t>Men ingen av oss klare det </a:t>
            </a:r>
            <a:r>
              <a:rPr lang="nb-NO" baseline="0" dirty="0" err="1"/>
              <a:t>aleina</a:t>
            </a:r>
            <a:r>
              <a:rPr lang="nb-NO" baseline="0" dirty="0"/>
              <a:t>. Me må gjør det sammen. </a:t>
            </a:r>
          </a:p>
          <a:p>
            <a:r>
              <a:rPr lang="nb-NO" baseline="0" dirty="0" err="1"/>
              <a:t>Finna</a:t>
            </a:r>
            <a:r>
              <a:rPr lang="nb-NO" baseline="0" dirty="0"/>
              <a:t> vår plass. </a:t>
            </a:r>
          </a:p>
          <a:p>
            <a:endParaRPr lang="nb-NO" baseline="0" dirty="0"/>
          </a:p>
          <a:p>
            <a:r>
              <a:rPr lang="nb-NO" baseline="0" dirty="0"/>
              <a:t>Kanskje kan helhetlig menighetsplan – og </a:t>
            </a:r>
            <a:r>
              <a:rPr lang="nb-NO" baseline="0" dirty="0" err="1"/>
              <a:t>någe</a:t>
            </a:r>
            <a:r>
              <a:rPr lang="nb-NO" baseline="0" dirty="0"/>
              <a:t> av det som komme </a:t>
            </a:r>
            <a:r>
              <a:rPr lang="nb-NO" baseline="0" dirty="0" err="1"/>
              <a:t>seinare</a:t>
            </a:r>
            <a:r>
              <a:rPr lang="nb-NO" baseline="0" dirty="0"/>
              <a:t> i dag på frivillighet </a:t>
            </a:r>
          </a:p>
          <a:p>
            <a:r>
              <a:rPr lang="nb-NO" baseline="0" dirty="0" err="1"/>
              <a:t>Ver</a:t>
            </a:r>
            <a:r>
              <a:rPr lang="nb-NO" baseline="0" dirty="0"/>
              <a:t> måter å bygga lag på, sånn at </a:t>
            </a:r>
            <a:r>
              <a:rPr lang="nb-NO" baseline="0" dirty="0" err="1"/>
              <a:t>me</a:t>
            </a:r>
            <a:r>
              <a:rPr lang="nb-NO" baseline="0" dirty="0"/>
              <a:t> sammen – sakte men sikkert, kanskje, fylle </a:t>
            </a:r>
            <a:r>
              <a:rPr lang="nb-NO" baseline="0" dirty="0" err="1"/>
              <a:t>kjerkene</a:t>
            </a:r>
            <a:r>
              <a:rPr lang="nb-NO" baseline="0" dirty="0"/>
              <a:t> </a:t>
            </a:r>
            <a:r>
              <a:rPr lang="nb-NO" baseline="0"/>
              <a:t>med folk. </a:t>
            </a:r>
            <a:endParaRPr lang="nb-NO"/>
          </a:p>
        </p:txBody>
      </p:sp>
      <p:sp>
        <p:nvSpPr>
          <p:cNvPr id="4" name="Plassholder for lysbildenummer 3"/>
          <p:cNvSpPr>
            <a:spLocks noGrp="1"/>
          </p:cNvSpPr>
          <p:nvPr>
            <p:ph type="sldNum" sz="quarter" idx="10"/>
          </p:nvPr>
        </p:nvSpPr>
        <p:spPr/>
        <p:txBody>
          <a:bodyPr/>
          <a:lstStyle/>
          <a:p>
            <a:pPr algn="l"/>
            <a:fld id="{6BEA7848-70C2-8844-A54F-DF108F0BB837}" type="slidenum">
              <a:rPr lang="nb-NO" sz="800" smtClean="0"/>
              <a:pPr algn="l"/>
              <a:t>23</a:t>
            </a:fld>
            <a:endParaRPr lang="nb-NO" sz="800"/>
          </a:p>
        </p:txBody>
      </p:sp>
    </p:spTree>
    <p:extLst>
      <p:ext uri="{BB962C8B-B14F-4D97-AF65-F5344CB8AC3E}">
        <p14:creationId xmlns:p14="http://schemas.microsoft.com/office/powerpoint/2010/main" val="389532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Foto: </a:t>
            </a:r>
            <a:r>
              <a:rPr lang="nb-NO" dirty="0" err="1"/>
              <a:t>Pixabay</a:t>
            </a:r>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3</a:t>
            </a:fld>
            <a:endParaRPr lang="nb-NO" sz="800"/>
          </a:p>
        </p:txBody>
      </p:sp>
    </p:spTree>
    <p:extLst>
      <p:ext uri="{BB962C8B-B14F-4D97-AF65-F5344CB8AC3E}">
        <p14:creationId xmlns:p14="http://schemas.microsoft.com/office/powerpoint/2010/main" val="80438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Foto: </a:t>
            </a:r>
            <a:r>
              <a:rPr lang="nb-NO" dirty="0" err="1"/>
              <a:t>Free</a:t>
            </a:r>
            <a:r>
              <a:rPr lang="nb-NO" dirty="0"/>
              <a:t> </a:t>
            </a:r>
            <a:r>
              <a:rPr lang="nb-NO" dirty="0" err="1"/>
              <a:t>Bible</a:t>
            </a:r>
            <a:r>
              <a:rPr lang="nb-NO" dirty="0"/>
              <a:t> Images.</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7</a:t>
            </a:fld>
            <a:endParaRPr lang="nb-NO" sz="800"/>
          </a:p>
        </p:txBody>
      </p:sp>
    </p:spTree>
    <p:extLst>
      <p:ext uri="{BB962C8B-B14F-4D97-AF65-F5344CB8AC3E}">
        <p14:creationId xmlns:p14="http://schemas.microsoft.com/office/powerpoint/2010/main" val="3540112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Foto: </a:t>
            </a:r>
            <a:r>
              <a:rPr lang="nb-NO" dirty="0" err="1"/>
              <a:t>Pixabay</a:t>
            </a:r>
            <a:endParaRPr lang="nb-NO" dirty="0"/>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9</a:t>
            </a:fld>
            <a:endParaRPr lang="nb-NO" sz="800"/>
          </a:p>
        </p:txBody>
      </p:sp>
    </p:spTree>
    <p:extLst>
      <p:ext uri="{BB962C8B-B14F-4D97-AF65-F5344CB8AC3E}">
        <p14:creationId xmlns:p14="http://schemas.microsoft.com/office/powerpoint/2010/main" val="85045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Foto: Den norske kirke</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10</a:t>
            </a:fld>
            <a:endParaRPr lang="nb-NO" sz="800"/>
          </a:p>
        </p:txBody>
      </p:sp>
    </p:spTree>
    <p:extLst>
      <p:ext uri="{BB962C8B-B14F-4D97-AF65-F5344CB8AC3E}">
        <p14:creationId xmlns:p14="http://schemas.microsoft.com/office/powerpoint/2010/main" val="3921970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Dåkke</a:t>
            </a:r>
            <a:r>
              <a:rPr lang="nb-NO" dirty="0"/>
              <a:t> som e øverst. </a:t>
            </a:r>
          </a:p>
          <a:p>
            <a:r>
              <a:rPr lang="nb-NO" dirty="0" err="1"/>
              <a:t>Någe</a:t>
            </a:r>
            <a:r>
              <a:rPr lang="nb-NO" dirty="0"/>
              <a:t> som andre bestemme – </a:t>
            </a:r>
            <a:r>
              <a:rPr lang="nb-NO" dirty="0" err="1"/>
              <a:t>någe</a:t>
            </a:r>
            <a:r>
              <a:rPr lang="nb-NO" baseline="0" dirty="0"/>
              <a:t> som e nasjonalt – biskop – bispedømmeråd – faglig ansatte – </a:t>
            </a:r>
            <a:br>
              <a:rPr lang="nb-NO" baseline="0" dirty="0"/>
            </a:br>
            <a:r>
              <a:rPr lang="nb-NO" baseline="0" dirty="0"/>
              <a:t>menighetsråd oppsto fordi </a:t>
            </a:r>
            <a:r>
              <a:rPr lang="nb-NO" baseline="0" dirty="0" err="1"/>
              <a:t>fleire</a:t>
            </a:r>
            <a:r>
              <a:rPr lang="nb-NO" baseline="0" dirty="0"/>
              <a:t> enn de ansatte va klare te å bidra – menigheten </a:t>
            </a:r>
            <a:r>
              <a:rPr lang="nb-NO" baseline="0" dirty="0" err="1"/>
              <a:t>hørre</a:t>
            </a:r>
            <a:r>
              <a:rPr lang="nb-NO" baseline="0" dirty="0"/>
              <a:t> te </a:t>
            </a:r>
            <a:r>
              <a:rPr lang="nb-NO" baseline="0" dirty="0" err="1"/>
              <a:t>heila</a:t>
            </a:r>
            <a:r>
              <a:rPr lang="nb-NO" baseline="0" dirty="0"/>
              <a:t> fellesskapet – gi rådet plass og mandat te å leda. </a:t>
            </a:r>
            <a:endParaRPr lang="nb-NO" dirty="0"/>
          </a:p>
        </p:txBody>
      </p:sp>
      <p:sp>
        <p:nvSpPr>
          <p:cNvPr id="4" name="Plassholder for lysbildenummer 3"/>
          <p:cNvSpPr>
            <a:spLocks noGrp="1"/>
          </p:cNvSpPr>
          <p:nvPr>
            <p:ph type="sldNum" sz="quarter" idx="10"/>
          </p:nvPr>
        </p:nvSpPr>
        <p:spPr/>
        <p:txBody>
          <a:bodyPr/>
          <a:lstStyle/>
          <a:p>
            <a:pPr algn="l"/>
            <a:fld id="{6BEA7848-70C2-8844-A54F-DF108F0BB837}" type="slidenum">
              <a:rPr lang="nb-NO" sz="800" smtClean="0"/>
              <a:pPr algn="l"/>
              <a:t>11</a:t>
            </a:fld>
            <a:endParaRPr lang="nb-NO" sz="800"/>
          </a:p>
        </p:txBody>
      </p:sp>
    </p:spTree>
    <p:extLst>
      <p:ext uri="{BB962C8B-B14F-4D97-AF65-F5344CB8AC3E}">
        <p14:creationId xmlns:p14="http://schemas.microsoft.com/office/powerpoint/2010/main" val="2318752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Som råd – </a:t>
            </a:r>
            <a:r>
              <a:rPr lang="nb-NO" dirty="0" err="1"/>
              <a:t>ikkje</a:t>
            </a:r>
            <a:r>
              <a:rPr lang="nb-NO" dirty="0"/>
              <a:t> heilt parallelt med et styre – men gjennom å møtas. </a:t>
            </a:r>
            <a:br>
              <a:rPr lang="nb-NO" dirty="0"/>
            </a:br>
            <a:r>
              <a:rPr lang="nb-NO" dirty="0"/>
              <a:t>Mye av virksomheten skjer utenom møtene – utført av andre elle rådet sjøl – helter i Vindafjord og Ryfylke</a:t>
            </a:r>
            <a:r>
              <a:rPr lang="nb-NO" baseline="0" dirty="0"/>
              <a:t> </a:t>
            </a:r>
            <a:r>
              <a:rPr lang="nb-NO" dirty="0"/>
              <a:t>-  men menighetsrådet lede gjennom</a:t>
            </a:r>
          </a:p>
        </p:txBody>
      </p:sp>
      <p:sp>
        <p:nvSpPr>
          <p:cNvPr id="4" name="Plassholder for lysbildenummer 3"/>
          <p:cNvSpPr>
            <a:spLocks noGrp="1"/>
          </p:cNvSpPr>
          <p:nvPr>
            <p:ph type="sldNum" sz="quarter" idx="10"/>
          </p:nvPr>
        </p:nvSpPr>
        <p:spPr/>
        <p:txBody>
          <a:bodyPr/>
          <a:lstStyle/>
          <a:p>
            <a:pPr algn="l"/>
            <a:fld id="{6BEA7848-70C2-8844-A54F-DF108F0BB837}" type="slidenum">
              <a:rPr lang="nb-NO" sz="800" smtClean="0"/>
              <a:pPr algn="l"/>
              <a:t>12</a:t>
            </a:fld>
            <a:endParaRPr lang="nb-NO" sz="800"/>
          </a:p>
        </p:txBody>
      </p:sp>
    </p:spTree>
    <p:extLst>
      <p:ext uri="{BB962C8B-B14F-4D97-AF65-F5344CB8AC3E}">
        <p14:creationId xmlns:p14="http://schemas.microsoft.com/office/powerpoint/2010/main" val="151589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Mellom møtene leder ansatte eller frivillige ledere den virksomheten menighetsrådet har ansvar for. </a:t>
            </a:r>
          </a:p>
          <a:p>
            <a:r>
              <a:rPr lang="nb-NO" dirty="0"/>
              <a:t>Rapporterer til menighetsrådet – forbereder saker for menighetsrådet – etter de rutinene som gjelder lokalt.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13</a:t>
            </a:fld>
            <a:endParaRPr lang="nb-NO" sz="800"/>
          </a:p>
        </p:txBody>
      </p:sp>
    </p:spTree>
    <p:extLst>
      <p:ext uri="{BB962C8B-B14F-4D97-AF65-F5344CB8AC3E}">
        <p14:creationId xmlns:p14="http://schemas.microsoft.com/office/powerpoint/2010/main" val="914787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Oversikt – faktisk få satt det </a:t>
            </a:r>
            <a:r>
              <a:rPr lang="nb-NO" dirty="0" err="1"/>
              <a:t>dåkke</a:t>
            </a:r>
            <a:r>
              <a:rPr lang="nb-NO" dirty="0"/>
              <a:t> bære av drømmer og visjoner sammen og ut i livet. </a:t>
            </a:r>
          </a:p>
          <a:p>
            <a:r>
              <a:rPr lang="nb-NO" dirty="0"/>
              <a:t>Foto: </a:t>
            </a:r>
            <a:r>
              <a:rPr lang="nb-NO" dirty="0" err="1"/>
              <a:t>Pixabay</a:t>
            </a:r>
            <a:r>
              <a:rPr lang="nb-NO" dirty="0"/>
              <a:t>. </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smtClean="0"/>
              <a:pPr algn="l"/>
              <a:t>14</a:t>
            </a:fld>
            <a:endParaRPr lang="nb-NO" sz="800"/>
          </a:p>
        </p:txBody>
      </p:sp>
    </p:spTree>
    <p:extLst>
      <p:ext uri="{BB962C8B-B14F-4D97-AF65-F5344CB8AC3E}">
        <p14:creationId xmlns:p14="http://schemas.microsoft.com/office/powerpoint/2010/main" val="3082645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3C08E7BE-FC21-3941-9144-0A6D17A15EC6}"/>
              </a:ext>
            </a:extLst>
          </p:cNvPr>
          <p:cNvSpPr>
            <a:spLocks noGrp="1"/>
          </p:cNvSpPr>
          <p:nvPr>
            <p:ph type="ctrTitle"/>
          </p:nvPr>
        </p:nvSpPr>
        <p:spPr>
          <a:xfrm>
            <a:off x="623888" y="2653904"/>
            <a:ext cx="10944224" cy="883642"/>
          </a:xfrm>
        </p:spPr>
        <p:txBody>
          <a:bodyPr anchor="b">
            <a:noAutofit/>
          </a:bodyPr>
          <a:lstStyle>
            <a:lvl1pPr algn="ctr">
              <a:defRPr sz="4000">
                <a:solidFill>
                  <a:schemeClr val="accent1">
                    <a:lumMod val="75000"/>
                  </a:schemeClr>
                </a:solidFill>
              </a:defRPr>
            </a:lvl1pPr>
          </a:lstStyle>
          <a:p>
            <a:r>
              <a:rPr lang="nb-NO" noProof="0"/>
              <a:t>Klikk for å redigere tittelstil</a:t>
            </a:r>
          </a:p>
        </p:txBody>
      </p:sp>
      <p:sp>
        <p:nvSpPr>
          <p:cNvPr id="3" name="Undertittel 2">
            <a:extLst>
              <a:ext uri="{FF2B5EF4-FFF2-40B4-BE49-F238E27FC236}">
                <a16:creationId xmlns:a16="http://schemas.microsoft.com/office/drawing/2014/main" id="{1212CF59-18AF-4541-8840-B68AF0CABCE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736E0AFC-2F9B-9C44-A28C-1E0A774CA924}" type="datetime1">
              <a:rPr lang="nb-NO" smtClean="0"/>
              <a:t>11.07.2022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46765B28-40BF-0A46-BB8F-30D004035CD9}" type="slidenum">
              <a:rPr lang="nb-NO" smtClean="0"/>
              <a:pPr/>
              <a:t>‹#›</a:t>
            </a:fld>
            <a:endParaRPr lang="nb-NO"/>
          </a:p>
        </p:txBody>
      </p:sp>
      <p:pic>
        <p:nvPicPr>
          <p:cNvPr id="19" name="Bilde 18">
            <a:extLst>
              <a:ext uri="{FF2B5EF4-FFF2-40B4-BE49-F238E27FC236}">
                <a16:creationId xmlns:a16="http://schemas.microsoft.com/office/drawing/2014/main" id="{6E8E34C0-0B68-EA43-A91F-06154E398FB8}"/>
              </a:ext>
            </a:extLst>
          </p:cNvPr>
          <p:cNvPicPr>
            <a:picLocks noChangeAspect="1"/>
          </p:cNvPicPr>
          <p:nvPr userDrawn="1"/>
        </p:nvPicPr>
        <p:blipFill>
          <a:blip r:embed="rId2"/>
          <a:stretch>
            <a:fillRect/>
          </a:stretch>
        </p:blipFill>
        <p:spPr>
          <a:xfrm>
            <a:off x="4338487" y="815745"/>
            <a:ext cx="3515024" cy="1204587"/>
          </a:xfrm>
          <a:prstGeom prst="rect">
            <a:avLst/>
          </a:prstGeom>
        </p:spPr>
      </p:pic>
      <p:sp>
        <p:nvSpPr>
          <p:cNvPr id="7" name="Plassholder for tekst 6">
            <a:extLst>
              <a:ext uri="{FF2B5EF4-FFF2-40B4-BE49-F238E27FC236}">
                <a16:creationId xmlns:a16="http://schemas.microsoft.com/office/drawing/2014/main" id="{225FAD8B-416D-AA48-B2B5-78C171519C9B}"/>
              </a:ext>
            </a:extLst>
          </p:cNvPr>
          <p:cNvSpPr>
            <a:spLocks noGrp="1"/>
          </p:cNvSpPr>
          <p:nvPr>
            <p:ph type="body" sz="quarter" idx="13" hasCustomPrompt="1"/>
          </p:nvPr>
        </p:nvSpPr>
        <p:spPr>
          <a:xfrm>
            <a:off x="623888" y="2128878"/>
            <a:ext cx="10944224" cy="416480"/>
          </a:xfrm>
        </p:spPr>
        <p:txBody>
          <a:bodyPr/>
          <a:lstStyle>
            <a:lvl1pPr marL="0" indent="0" algn="ctr">
              <a:buNone/>
              <a:defRPr sz="2100"/>
            </a:lvl1pPr>
          </a:lstStyle>
          <a:p>
            <a:pPr lvl="0"/>
            <a:r>
              <a:rPr lang="nb-NO"/>
              <a:t>Sett inn navn på avsender</a:t>
            </a:r>
          </a:p>
        </p:txBody>
      </p:sp>
    </p:spTree>
    <p:extLst>
      <p:ext uri="{BB962C8B-B14F-4D97-AF65-F5344CB8AC3E}">
        <p14:creationId xmlns:p14="http://schemas.microsoft.com/office/powerpoint/2010/main" val="376316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p>
            <a:fld id="{164F8536-0BE2-2E4B-A8A8-DB84D1FEAC6C}" type="datetime1">
              <a:rPr lang="nb-NO" smtClean="0"/>
              <a:t>11.07.2022</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16936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707FB857-A31A-7249-B4E8-37C16EF5CC62}" type="datetime1">
              <a:rPr lang="nb-NO" smtClean="0"/>
              <a:t>11.07.2022</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0" name="Bilde 9">
            <a:extLst>
              <a:ext uri="{FF2B5EF4-FFF2-40B4-BE49-F238E27FC236}">
                <a16:creationId xmlns:a16="http://schemas.microsoft.com/office/drawing/2014/main" id="{370FB8C5-4E46-0144-92C5-637BD509B61A}"/>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74841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C80DA261-C13B-3F42-9492-A1AF009151F2}" type="datetime1">
              <a:rPr lang="nb-NO" smtClean="0"/>
              <a:t>11.07.2022</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0" name="Bilde 9">
            <a:extLst>
              <a:ext uri="{FF2B5EF4-FFF2-40B4-BE49-F238E27FC236}">
                <a16:creationId xmlns:a16="http://schemas.microsoft.com/office/drawing/2014/main" id="{52F79A17-B5DF-8C4E-84DB-E96DE20FF6B6}"/>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679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p>
            <a:fld id="{F2DE88B6-E66D-1049-95EA-32C0EE5A7891}" type="datetime1">
              <a:rPr lang="nb-NO" smtClean="0"/>
              <a:t>11.07.2022</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56183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006F4C2-5293-E044-83D4-05CD33380EA3}"/>
              </a:ext>
            </a:extLst>
          </p:cNvPr>
          <p:cNvSpPr>
            <a:spLocks noGrp="1"/>
          </p:cNvSpPr>
          <p:nvPr>
            <p:ph type="dt" sz="half" idx="10"/>
          </p:nvPr>
        </p:nvSpPr>
        <p:spPr/>
        <p:txBody>
          <a:bodyPr/>
          <a:lstStyle/>
          <a:p>
            <a:fld id="{799EAAB4-E682-9F49-892F-12AC1E74BE2E}" type="datetime1">
              <a:rPr lang="nb-NO" smtClean="0"/>
              <a:t>11.07.2022</a:t>
            </a:fld>
            <a:endParaRPr lang="nb-NO"/>
          </a:p>
        </p:txBody>
      </p:sp>
      <p:sp>
        <p:nvSpPr>
          <p:cNvPr id="8" name="Plassholder for bunntekst 7">
            <a:extLst>
              <a:ext uri="{FF2B5EF4-FFF2-40B4-BE49-F238E27FC236}">
                <a16:creationId xmlns:a16="http://schemas.microsoft.com/office/drawing/2014/main" id="{1697B7BA-0E96-3140-8A35-EB726CD0AE4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748FF31-39B3-9A46-A424-FA2221D081FA}"/>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70805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7511C53C-C25E-8E48-B7FA-A6089A808DA3}" type="datetime1">
              <a:rPr lang="nb-NO" smtClean="0"/>
              <a:t>11.07.2022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3919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B21C0D-34D6-CC48-B026-04FBA14EC411}"/>
              </a:ext>
            </a:extLst>
          </p:cNvPr>
          <p:cNvSpPr/>
          <p:nvPr userDrawn="1"/>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9C92418-944A-DE45-84F4-3678D2B73149}"/>
              </a:ext>
            </a:extLst>
          </p:cNvPr>
          <p:cNvSpPr>
            <a:spLocks noGrp="1"/>
          </p:cNvSpPr>
          <p:nvPr>
            <p:ph type="dt" sz="half" idx="10"/>
          </p:nvPr>
        </p:nvSpPr>
        <p:spPr/>
        <p:txBody>
          <a:bodyPr/>
          <a:lstStyle>
            <a:lvl1pPr>
              <a:defRPr>
                <a:solidFill>
                  <a:schemeClr val="bg1"/>
                </a:solidFill>
              </a:defRPr>
            </a:lvl1pPr>
          </a:lstStyle>
          <a:p>
            <a:fld id="{385EC9BE-EF3A-8749-AAF4-B3425C559574}" type="datetime1">
              <a:rPr lang="nb-NO" smtClean="0"/>
              <a:t>11.07.2022</a:t>
            </a:fld>
            <a:endParaRPr lang="nb-NO"/>
          </a:p>
        </p:txBody>
      </p:sp>
      <p:sp>
        <p:nvSpPr>
          <p:cNvPr id="6" name="Plassholder for bunntekst 5">
            <a:extLst>
              <a:ext uri="{FF2B5EF4-FFF2-40B4-BE49-F238E27FC236}">
                <a16:creationId xmlns:a16="http://schemas.microsoft.com/office/drawing/2014/main" id="{ED2147FD-2928-044D-B8CD-0655BDC7ED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95FBE8-7FC7-614E-8C2A-060EB536D086}"/>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sp>
        <p:nvSpPr>
          <p:cNvPr id="8" name="Tittel 1">
            <a:extLst>
              <a:ext uri="{FF2B5EF4-FFF2-40B4-BE49-F238E27FC236}">
                <a16:creationId xmlns:a16="http://schemas.microsoft.com/office/drawing/2014/main"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265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0637D52-5D87-7944-8733-8B9A8E2E2870}"/>
              </a:ext>
            </a:extLst>
          </p:cNvPr>
          <p:cNvSpPr/>
          <p:nvPr userDrawn="1"/>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BC56F16F-1804-3848-99E7-299DAB3D245D}" type="datetime1">
              <a:rPr lang="nb-NO" smtClean="0"/>
              <a:t>11.07.2022</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D3C36917-9AB3-434C-B2ED-754219CA730E}"/>
              </a:ext>
            </a:extLst>
          </p:cNvPr>
          <p:cNvPicPr>
            <a:picLocks noChangeAspect="1"/>
          </p:cNvPicPr>
          <p:nvPr userDrawn="1"/>
        </p:nvPicPr>
        <p:blipFill>
          <a:blip r:embed="rId2"/>
          <a:stretch>
            <a:fillRect/>
          </a:stretch>
        </p:blipFill>
        <p:spPr>
          <a:xfrm>
            <a:off x="623888" y="6355464"/>
            <a:ext cx="1976438" cy="329406"/>
          </a:xfrm>
          <a:prstGeom prst="rect">
            <a:avLst/>
          </a:prstGeom>
        </p:spPr>
      </p:pic>
      <p:sp>
        <p:nvSpPr>
          <p:cNvPr id="10" name="Plassholder for innhold 2">
            <a:extLst>
              <a:ext uri="{FF2B5EF4-FFF2-40B4-BE49-F238E27FC236}">
                <a16:creationId xmlns:a16="http://schemas.microsoft.com/office/drawing/2014/main"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6678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B076686C-283D-F648-AC3F-1406D58D3986}" type="datetime1">
              <a:rPr lang="nb-NO" smtClean="0"/>
              <a:t>11.07.2022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9616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BCAF970-D685-7546-8718-61AD5B7B15DD}" type="datetime1">
              <a:rPr lang="nb-NO" smtClean="0"/>
              <a:t>11.07.2022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17321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5153172C-E5A6-B547-B606-488AA18D1FD3}" type="datetime1">
              <a:rPr lang="nb-NO" smtClean="0"/>
              <a:t>11.07.2022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4AFB86AD-8F62-3B47-B902-D3A1DE88A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E146FB5-7AA5-0241-8285-0DDE0786D5B6}"/>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6570C908-4686-524E-8921-ECE5178511BC}"/>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Plassholder for tekst 6">
            <a:extLst>
              <a:ext uri="{FF2B5EF4-FFF2-40B4-BE49-F238E27FC236}">
                <a16:creationId xmlns:a16="http://schemas.microsoft.com/office/drawing/2014/main" id="{1915944F-F5FF-CF4C-B5E1-B60D0B84FEBE}"/>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10930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259755F-ED6E-EB4E-925D-0BDB2585A6D3}" type="datetime1">
              <a:rPr lang="nb-NO" smtClean="0"/>
              <a:t>11.07.2022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824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051B26B0-9B72-1342-8A07-79F52C607727}" type="datetime1">
              <a:rPr lang="nb-NO" smtClean="0"/>
              <a:t>11.07.2022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32522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5E12DA7-64E8-3B42-956B-662E98C63504}"/>
              </a:ext>
            </a:extLst>
          </p:cNvPr>
          <p:cNvSpPr>
            <a:spLocks noGrp="1"/>
          </p:cNvSpPr>
          <p:nvPr>
            <p:ph type="dt" sz="half" idx="10"/>
          </p:nvPr>
        </p:nvSpPr>
        <p:spPr/>
        <p:txBody>
          <a:bodyPr/>
          <a:lstStyle/>
          <a:p>
            <a:fld id="{B74115C1-0DCF-AD42-8642-059163C9676D}" type="datetime1">
              <a:rPr lang="nb-NO" smtClean="0"/>
              <a:t>11.07.2022</a:t>
            </a:fld>
            <a:endParaRPr lang="nb-NO"/>
          </a:p>
        </p:txBody>
      </p:sp>
      <p:sp>
        <p:nvSpPr>
          <p:cNvPr id="4" name="Plassholder for bunntekst 3">
            <a:extLst>
              <a:ext uri="{FF2B5EF4-FFF2-40B4-BE49-F238E27FC236}">
                <a16:creationId xmlns:a16="http://schemas.microsoft.com/office/drawing/2014/main" id="{136727F2-04C5-944F-B4BC-6F064051FF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08390C-3BBE-5741-8A43-6C981A3EE7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7496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5620A9CB-89B6-5B49-B2D2-183358EA6832}" type="datetime1">
              <a:rPr lang="nb-NO" smtClean="0"/>
              <a:t>11.07.2022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14133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880A6A3-A14A-8449-BA07-5BD9683D3999}" type="datetime1">
              <a:rPr lang="nb-NO" smtClean="0"/>
              <a:t>11.07.2022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55566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E34EB633-2054-B64D-8402-970C3237C093}" type="datetime1">
              <a:rPr lang="nb-NO" smtClean="0"/>
              <a:t>11.07.2022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92445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2FB4847-2AE9-534D-BF34-25506296C437}" type="datetime1">
              <a:rPr lang="nb-NO" smtClean="0"/>
              <a:t>11.07.2022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
        <p:nvSpPr>
          <p:cNvPr id="8" name="Plassholder for bilde 2">
            <a:extLst>
              <a:ext uri="{FF2B5EF4-FFF2-40B4-BE49-F238E27FC236}">
                <a16:creationId xmlns:a16="http://schemas.microsoft.com/office/drawing/2014/main"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43655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35EB93-88B3-6D47-A629-2E1C1391743F}"/>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lvl1pPr>
              <a:defRPr>
                <a:solidFill>
                  <a:schemeClr val="bg1"/>
                </a:solidFill>
              </a:defRPr>
            </a:lvl1pPr>
          </a:lstStyle>
          <a:p>
            <a:fld id="{002CAA61-8483-6A40-BA36-FB129DE01873}" type="datetime1">
              <a:rPr lang="nb-NO" smtClean="0"/>
              <a:t>11.07.2022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773C8BD8-1C69-B94C-9C7A-D01537BABA67}"/>
              </a:ext>
            </a:extLst>
          </p:cNvPr>
          <p:cNvPicPr>
            <a:picLocks noChangeAspect="1"/>
          </p:cNvPicPr>
          <p:nvPr userDrawn="1"/>
        </p:nvPicPr>
        <p:blipFill rotWithShape="1">
          <a:blip r:embed="rId2"/>
          <a:srcRect r="85769"/>
          <a:stretch/>
        </p:blipFill>
        <p:spPr>
          <a:xfrm>
            <a:off x="637111" y="6354761"/>
            <a:ext cx="285020" cy="333792"/>
          </a:xfrm>
          <a:prstGeom prst="rect">
            <a:avLst/>
          </a:prstGeom>
        </p:spPr>
      </p:pic>
      <p:pic>
        <p:nvPicPr>
          <p:cNvPr id="10" name="Bilde 9">
            <a:extLst>
              <a:ext uri="{FF2B5EF4-FFF2-40B4-BE49-F238E27FC236}">
                <a16:creationId xmlns:a16="http://schemas.microsoft.com/office/drawing/2014/main" id="{8F1FD433-7E01-4C4F-AE0C-0AF02B2992C3}"/>
              </a:ext>
            </a:extLst>
          </p:cNvPr>
          <p:cNvPicPr>
            <a:picLocks noChangeAspect="1"/>
          </p:cNvPicPr>
          <p:nvPr userDrawn="1"/>
        </p:nvPicPr>
        <p:blipFill rotWithShape="1">
          <a:blip r:embed="rId3"/>
          <a:srcRect l="14257"/>
          <a:stretch/>
        </p:blipFill>
        <p:spPr>
          <a:xfrm>
            <a:off x="922129" y="6354761"/>
            <a:ext cx="1717213" cy="333792"/>
          </a:xfrm>
          <a:prstGeom prst="rect">
            <a:avLst/>
          </a:prstGeom>
        </p:spPr>
      </p:pic>
    </p:spTree>
    <p:extLst>
      <p:ext uri="{BB962C8B-B14F-4D97-AF65-F5344CB8AC3E}">
        <p14:creationId xmlns:p14="http://schemas.microsoft.com/office/powerpoint/2010/main" val="60933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A3D0F3-9AFC-EC44-982D-1FEBDB4A62A8}"/>
              </a:ext>
            </a:extLst>
          </p:cNvPr>
          <p:cNvSpPr>
            <a:spLocks noGrp="1"/>
          </p:cNvSpPr>
          <p:nvPr>
            <p:ph type="dt" sz="half" idx="10"/>
          </p:nvPr>
        </p:nvSpPr>
        <p:spPr/>
        <p:txBody>
          <a:bodyPr/>
          <a:lstStyle/>
          <a:p>
            <a:fld id="{FB00A347-3E81-5043-AB2C-570E496480F1}" type="datetime1">
              <a:rPr lang="nb-NO" smtClean="0"/>
              <a:t>11.07.2022</a:t>
            </a:fld>
            <a:endParaRPr lang="nb-NO"/>
          </a:p>
        </p:txBody>
      </p:sp>
      <p:sp>
        <p:nvSpPr>
          <p:cNvPr id="3" name="Plassholder for bunntekst 2">
            <a:extLst>
              <a:ext uri="{FF2B5EF4-FFF2-40B4-BE49-F238E27FC236}">
                <a16:creationId xmlns:a16="http://schemas.microsoft.com/office/drawing/2014/main" id="{805C4255-99DD-814C-A9AD-3F510292E13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D5D13A-1C4D-754C-9ABB-8C68651007C6}"/>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33842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60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C08CBCE2-CDEC-5E4A-8C98-F125190FEF95}" type="datetime1">
              <a:rPr lang="nb-NO" smtClean="0"/>
              <a:t>11.07.2022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D13F7309-045F-E94D-9CF4-3CD524E6AA7E}"/>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33150638-BDEA-D943-9B94-1DAD8D1F4BB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4B490713-A5E9-B142-B383-F0DD11F0D38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Plassholder for tekst 6">
            <a:extLst>
              <a:ext uri="{FF2B5EF4-FFF2-40B4-BE49-F238E27FC236}">
                <a16:creationId xmlns:a16="http://schemas.microsoft.com/office/drawing/2014/main" id="{E5625621-DC74-CA44-9FC9-A4A0E427793D}"/>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295155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F0F483-C409-B044-AFFC-F8B179D4786E}"/>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54364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F4CC2FA6-23BD-0E4F-A3AA-E7DFFF2B9C96}" type="datetime1">
              <a:rPr lang="nb-NO" smtClean="0"/>
              <a:t>11.07.2022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Sett inn tekst </a:t>
            </a:r>
            <a:r>
              <a:rPr lang="nb-NO" noProof="0" err="1"/>
              <a:t>f.eks</a:t>
            </a:r>
            <a:r>
              <a:rPr lang="nb-NO" noProof="0"/>
              <a:t> 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pic>
        <p:nvPicPr>
          <p:cNvPr id="10" name="Grafikk 9">
            <a:extLst>
              <a:ext uri="{FF2B5EF4-FFF2-40B4-BE49-F238E27FC236}">
                <a16:creationId xmlns:a16="http://schemas.microsoft.com/office/drawing/2014/main" id="{418C3EE5-02DB-A843-8685-A7E3CB168F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6380" y="7477757"/>
            <a:ext cx="468351" cy="468351"/>
          </a:xfrm>
          <a:prstGeom prst="rect">
            <a:avLst/>
          </a:prstGeom>
        </p:spPr>
      </p:pic>
      <p:sp>
        <p:nvSpPr>
          <p:cNvPr id="18" name="Plassholder for innhold 2">
            <a:extLst>
              <a:ext uri="{FF2B5EF4-FFF2-40B4-BE49-F238E27FC236}">
                <a16:creationId xmlns:a16="http://schemas.microsoft.com/office/drawing/2014/main" id="{4E8B2218-8DAE-4EF7-8B6B-E3A7F52D82D3}"/>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a:t>Sett inn enhetens nettside</a:t>
            </a:r>
          </a:p>
        </p:txBody>
      </p:sp>
    </p:spTree>
    <p:extLst>
      <p:ext uri="{BB962C8B-B14F-4D97-AF65-F5344CB8AC3E}">
        <p14:creationId xmlns:p14="http://schemas.microsoft.com/office/powerpoint/2010/main" val="158049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3A08CD34-AC08-6442-B83D-86E2FC5C0A0B}" type="datetime1">
              <a:rPr lang="nb-NO" smtClean="0"/>
              <a:t>11.07.2022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20" name="Undertittel 2">
            <a:extLst>
              <a:ext uri="{FF2B5EF4-FFF2-40B4-BE49-F238E27FC236}">
                <a16:creationId xmlns:a16="http://schemas.microsoft.com/office/drawing/2014/main" id="{6E5DA0CA-E9CB-3349-B5A0-C88F270134E4}"/>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6" name="Plassholder for innhold 2">
            <a:extLst>
              <a:ext uri="{FF2B5EF4-FFF2-40B4-BE49-F238E27FC236}">
                <a16:creationId xmlns:a16="http://schemas.microsoft.com/office/drawing/2014/main" id="{3ACCE1F9-3AE7-4367-962F-FE1F8699D01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a:t>Sett inn enhetens nettside</a:t>
            </a:r>
          </a:p>
        </p:txBody>
      </p:sp>
    </p:spTree>
    <p:extLst>
      <p:ext uri="{BB962C8B-B14F-4D97-AF65-F5344CB8AC3E}">
        <p14:creationId xmlns:p14="http://schemas.microsoft.com/office/powerpoint/2010/main" val="378488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957E9185-59FC-564F-B555-5503B0667FCA}" type="datetime1">
              <a:rPr lang="nb-NO" smtClean="0"/>
              <a:t>11.07.2022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19BDFB95-9F63-C844-A22A-2F308C5C6C97}"/>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3" name="Plassholder for innhold 2">
            <a:extLst>
              <a:ext uri="{FF2B5EF4-FFF2-40B4-BE49-F238E27FC236}">
                <a16:creationId xmlns:a16="http://schemas.microsoft.com/office/drawing/2014/main" id="{51388652-918C-4D93-82AF-2C10A299F3C1}"/>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a:t>Sett inn enhetens nettside</a:t>
            </a:r>
          </a:p>
        </p:txBody>
      </p:sp>
    </p:spTree>
    <p:extLst>
      <p:ext uri="{BB962C8B-B14F-4D97-AF65-F5344CB8AC3E}">
        <p14:creationId xmlns:p14="http://schemas.microsoft.com/office/powerpoint/2010/main" val="41208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ECD2DCB2-8DC2-5E44-897B-F28A10D61BB6}" type="datetime1">
              <a:rPr lang="nb-NO" smtClean="0"/>
              <a:t>11.07.2022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43FECCB4-4595-4249-AC4B-CFB26F9EB1D6}"/>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21" name="Plassholder for innhold 2">
            <a:extLst>
              <a:ext uri="{FF2B5EF4-FFF2-40B4-BE49-F238E27FC236}">
                <a16:creationId xmlns:a16="http://schemas.microsoft.com/office/drawing/2014/main" id="{15FB502D-6EDF-47F0-B2F7-46DF6AA2C44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a:t>Sett inn enhetens nettside</a:t>
            </a:r>
          </a:p>
        </p:txBody>
      </p:sp>
    </p:spTree>
    <p:extLst>
      <p:ext uri="{BB962C8B-B14F-4D97-AF65-F5344CB8AC3E}">
        <p14:creationId xmlns:p14="http://schemas.microsoft.com/office/powerpoint/2010/main" val="145128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677268F-F4F9-784E-BF23-EA1CACFD53E7}" type="datetime1">
              <a:rPr lang="nb-NO" smtClean="0"/>
              <a:t>11.07.2022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6010F5F7-7450-E841-9579-58F69AF09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BBFE621-FDA3-9A4B-9872-BA22295708A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A001A0F5-F2B1-984B-81DC-C18544C0646E}"/>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Plassholder for tekst 6">
            <a:extLst>
              <a:ext uri="{FF2B5EF4-FFF2-40B4-BE49-F238E27FC236}">
                <a16:creationId xmlns:a16="http://schemas.microsoft.com/office/drawing/2014/main" id="{CEC0B5B0-1EE0-554E-B0FC-46F791948E65}"/>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8908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D989A85-7F6E-E044-B7F8-167AD93A93BB}" type="datetime1">
              <a:rPr lang="nb-NO" smtClean="0"/>
              <a:t>11.07.2022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8" name="Bilde 17">
            <a:extLst>
              <a:ext uri="{FF2B5EF4-FFF2-40B4-BE49-F238E27FC236}">
                <a16:creationId xmlns:a16="http://schemas.microsoft.com/office/drawing/2014/main" id="{9DA3D8BF-A151-3548-AE95-2BC2EFE2BCCB}"/>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2CD06575-6B5A-A04E-B329-1D0AD6A25DA0}"/>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D4B1805F-2AE6-8E4B-A44F-BD67998C17D8}"/>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1" name="Plassholder for tekst 6">
            <a:extLst>
              <a:ext uri="{FF2B5EF4-FFF2-40B4-BE49-F238E27FC236}">
                <a16:creationId xmlns:a16="http://schemas.microsoft.com/office/drawing/2014/main" id="{A75FA386-D78A-5341-8214-AF27F9AFD43A}"/>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2445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CDF487B-8477-2149-9AA3-98E65B249604}" type="datetime1">
              <a:rPr lang="nb-NO" smtClean="0"/>
              <a:t>11.07.2022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2563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30F6B007-F089-1E47-A029-515775F38509}" type="datetime1">
              <a:rPr lang="nb-NO" smtClean="0"/>
              <a:t>11.07.2022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90C3DA65-107B-F341-8FB9-ECB05EB2D78B}"/>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3255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2C8F06A8-7708-F449-BBEB-8D82008CCD6B}" type="datetime1">
              <a:rPr lang="nb-NO" smtClean="0"/>
              <a:t>11.07.2022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4A80ACD1-D8B9-7445-943A-E7FA7384731C}"/>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570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707A0E4E-754C-5E4A-8C53-243A384D4282}" type="datetime1">
              <a:rPr lang="nb-NO" smtClean="0"/>
              <a:t>11.07.2022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06465D10-5B34-C44E-ACE2-FB1EDC81E34A}"/>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103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a:t>Klikk for å redigere tittelstil</a:t>
            </a:r>
          </a:p>
        </p:txBody>
      </p:sp>
      <p:sp>
        <p:nvSpPr>
          <p:cNvPr id="3" name="Plassholder for tekst 2">
            <a:extLst>
              <a:ext uri="{FF2B5EF4-FFF2-40B4-BE49-F238E27FC236}">
                <a16:creationId xmlns:a16="http://schemas.microsoft.com/office/drawing/2014/main"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2655427F-18F2-AA41-8FD1-542CB7F8D202}" type="datetime1">
              <a:rPr lang="nb-NO" smtClean="0"/>
              <a:t>11.07.2022</a:t>
            </a:fld>
            <a:endParaRPr lang="nb-NO"/>
          </a:p>
        </p:txBody>
      </p:sp>
      <p:sp>
        <p:nvSpPr>
          <p:cNvPr id="5" name="Plassholder for bunntekst 4">
            <a:extLst>
              <a:ext uri="{FF2B5EF4-FFF2-40B4-BE49-F238E27FC236}">
                <a16:creationId xmlns:a16="http://schemas.microsoft.com/office/drawing/2014/main"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nb-NO"/>
          </a:p>
        </p:txBody>
      </p:sp>
      <p:sp>
        <p:nvSpPr>
          <p:cNvPr id="6" name="Plassholder for lysbildenummer 5">
            <a:extLst>
              <a:ext uri="{FF2B5EF4-FFF2-40B4-BE49-F238E27FC236}">
                <a16:creationId xmlns:a16="http://schemas.microsoft.com/office/drawing/2014/main"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609C2D23-5413-0C4E-90E8-570584B1AF6C}"/>
              </a:ext>
            </a:extLst>
          </p:cNvPr>
          <p:cNvPicPr>
            <a:picLocks noChangeAspect="1"/>
          </p:cNvPicPr>
          <p:nvPr userDrawn="1"/>
        </p:nvPicPr>
        <p:blipFill>
          <a:blip r:embed="rId36"/>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20200289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0" r:id="rId5"/>
    <p:sldLayoutId id="2147483651" r:id="rId6"/>
    <p:sldLayoutId id="2147483666" r:id="rId7"/>
    <p:sldLayoutId id="2147483667" r:id="rId8"/>
    <p:sldLayoutId id="2147483665" r:id="rId9"/>
    <p:sldLayoutId id="2147483650" r:id="rId10"/>
    <p:sldLayoutId id="2147483673" r:id="rId11"/>
    <p:sldLayoutId id="2147483674" r:id="rId12"/>
    <p:sldLayoutId id="2147483652" r:id="rId13"/>
    <p:sldLayoutId id="2147483653" r:id="rId14"/>
    <p:sldLayoutId id="2147483657" r:id="rId15"/>
    <p:sldLayoutId id="2147483656" r:id="rId16"/>
    <p:sldLayoutId id="2147483676" r:id="rId17"/>
    <p:sldLayoutId id="2147483677" r:id="rId18"/>
    <p:sldLayoutId id="2147483678" r:id="rId19"/>
    <p:sldLayoutId id="2147483679" r:id="rId20"/>
    <p:sldLayoutId id="2147483680" r:id="rId21"/>
    <p:sldLayoutId id="2147483654" r:id="rId22"/>
    <p:sldLayoutId id="2147483668" r:id="rId23"/>
    <p:sldLayoutId id="2147483671" r:id="rId24"/>
    <p:sldLayoutId id="2147483670" r:id="rId25"/>
    <p:sldLayoutId id="2147483669" r:id="rId26"/>
    <p:sldLayoutId id="2147483672" r:id="rId27"/>
    <p:sldLayoutId id="2147483655" r:id="rId28"/>
    <p:sldLayoutId id="2147483681" r:id="rId29"/>
    <p:sldLayoutId id="2147483682" r:id="rId30"/>
    <p:sldLayoutId id="2147483683" r:id="rId31"/>
    <p:sldLayoutId id="2147483684" r:id="rId32"/>
    <p:sldLayoutId id="2147483685" r:id="rId33"/>
    <p:sldLayoutId id="2147483686"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3840" userDrawn="1">
          <p15:clr>
            <a:srgbClr val="F26B43"/>
          </p15:clr>
        </p15:guide>
        <p15:guide id="3" pos="393" userDrawn="1">
          <p15:clr>
            <a:srgbClr val="F26B43"/>
          </p15:clr>
        </p15:guide>
        <p15:guide id="4" pos="7287" userDrawn="1">
          <p15:clr>
            <a:srgbClr val="F26B43"/>
          </p15:clr>
        </p15:guide>
        <p15:guide id="5" orient="horz" pos="3816" userDrawn="1">
          <p15:clr>
            <a:srgbClr val="F26B43"/>
          </p15:clr>
        </p15:guide>
        <p15:guide id="6" orient="horz" pos="4150" userDrawn="1">
          <p15:clr>
            <a:srgbClr val="F26B43"/>
          </p15:clr>
        </p15:guide>
        <p15:guide id="7" orient="horz" pos="873" userDrawn="1">
          <p15:clr>
            <a:srgbClr val="F26B43"/>
          </p15:clr>
        </p15:guide>
        <p15:guide id="8" orient="horz" pos="142" userDrawn="1">
          <p15:clr>
            <a:srgbClr val="F26B43"/>
          </p15:clr>
        </p15:guide>
        <p15:guide id="9" pos="3727" userDrawn="1">
          <p15:clr>
            <a:srgbClr val="F26B43"/>
          </p15:clr>
        </p15:guide>
        <p15:guide id="10" pos="3953" userDrawn="1">
          <p15:clr>
            <a:srgbClr val="F26B43"/>
          </p15:clr>
        </p15:guide>
        <p15:guide id="12" orient="horz" pos="689"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905D13E-4397-444D-9D72-5C288C66AEB1}"/>
              </a:ext>
            </a:extLst>
          </p:cNvPr>
          <p:cNvSpPr>
            <a:spLocks noGrp="1"/>
          </p:cNvSpPr>
          <p:nvPr>
            <p:ph type="dt" sz="half" idx="10"/>
          </p:nvPr>
        </p:nvSpPr>
        <p:spPr/>
        <p:txBody>
          <a:bodyPr/>
          <a:lstStyle/>
          <a:p>
            <a:fld id="{5153172C-E5A6-B547-B606-488AA18D1FD3}" type="datetime1">
              <a:rPr lang="nb-NO" smtClean="0"/>
              <a:t>11.07.2022</a:t>
            </a:fld>
            <a:endParaRPr lang="nb-NO"/>
          </a:p>
        </p:txBody>
      </p:sp>
      <p:sp>
        <p:nvSpPr>
          <p:cNvPr id="3" name="Plassholder for lysbildenummer 2">
            <a:extLst>
              <a:ext uri="{FF2B5EF4-FFF2-40B4-BE49-F238E27FC236}">
                <a16:creationId xmlns:a16="http://schemas.microsoft.com/office/drawing/2014/main" id="{B679592F-5F76-D64B-A0E4-DF3D27B7FCEC}"/>
              </a:ext>
            </a:extLst>
          </p:cNvPr>
          <p:cNvSpPr>
            <a:spLocks noGrp="1"/>
          </p:cNvSpPr>
          <p:nvPr>
            <p:ph type="sldNum" sz="quarter" idx="12"/>
          </p:nvPr>
        </p:nvSpPr>
        <p:spPr/>
        <p:txBody>
          <a:bodyPr/>
          <a:lstStyle/>
          <a:p>
            <a:fld id="{46765B28-40BF-0A46-BB8F-30D004035CD9}" type="slidenum">
              <a:rPr lang="nb-NO" smtClean="0"/>
              <a:pPr/>
              <a:t>1</a:t>
            </a:fld>
            <a:endParaRPr lang="nb-NO"/>
          </a:p>
        </p:txBody>
      </p:sp>
      <p:sp>
        <p:nvSpPr>
          <p:cNvPr id="4" name="Tittel 3">
            <a:extLst>
              <a:ext uri="{FF2B5EF4-FFF2-40B4-BE49-F238E27FC236}">
                <a16:creationId xmlns:a16="http://schemas.microsoft.com/office/drawing/2014/main" id="{46D5D829-711E-0548-8041-4A9647446129}"/>
              </a:ext>
            </a:extLst>
          </p:cNvPr>
          <p:cNvSpPr>
            <a:spLocks noGrp="1"/>
          </p:cNvSpPr>
          <p:nvPr>
            <p:ph type="ctrTitle"/>
          </p:nvPr>
        </p:nvSpPr>
        <p:spPr/>
        <p:txBody>
          <a:bodyPr/>
          <a:lstStyle/>
          <a:p>
            <a:r>
              <a:rPr lang="nb-NO" dirty="0"/>
              <a:t>Helhetlig menighetsplan</a:t>
            </a:r>
          </a:p>
        </p:txBody>
      </p:sp>
      <p:sp>
        <p:nvSpPr>
          <p:cNvPr id="5" name="Undertittel 4">
            <a:extLst>
              <a:ext uri="{FF2B5EF4-FFF2-40B4-BE49-F238E27FC236}">
                <a16:creationId xmlns:a16="http://schemas.microsoft.com/office/drawing/2014/main" id="{615BE1ED-A39E-F642-8DF4-7022C7B8A2C6}"/>
              </a:ext>
            </a:extLst>
          </p:cNvPr>
          <p:cNvSpPr>
            <a:spLocks noGrp="1"/>
          </p:cNvSpPr>
          <p:nvPr>
            <p:ph type="subTitle" idx="1"/>
          </p:nvPr>
        </p:nvSpPr>
        <p:spPr/>
        <p:txBody>
          <a:bodyPr/>
          <a:lstStyle/>
          <a:p>
            <a:r>
              <a:rPr lang="nb-NO" dirty="0"/>
              <a:t>Rådsledersamling, 7. mai</a:t>
            </a:r>
          </a:p>
        </p:txBody>
      </p:sp>
      <p:sp>
        <p:nvSpPr>
          <p:cNvPr id="6" name="Plassholder for tekst 5">
            <a:extLst>
              <a:ext uri="{FF2B5EF4-FFF2-40B4-BE49-F238E27FC236}">
                <a16:creationId xmlns:a16="http://schemas.microsoft.com/office/drawing/2014/main" id="{6B2BC670-A605-BC4C-A9CA-3BD897D717B8}"/>
              </a:ext>
            </a:extLst>
          </p:cNvPr>
          <p:cNvSpPr>
            <a:spLocks noGrp="1"/>
          </p:cNvSpPr>
          <p:nvPr>
            <p:ph type="body" sz="quarter" idx="13"/>
          </p:nvPr>
        </p:nvSpPr>
        <p:spPr/>
        <p:txBody>
          <a:bodyPr/>
          <a:lstStyle/>
          <a:p>
            <a:r>
              <a:rPr lang="nb-NO" dirty="0"/>
              <a:t>Stavanger bispedømme</a:t>
            </a:r>
          </a:p>
        </p:txBody>
      </p:sp>
    </p:spTree>
    <p:extLst>
      <p:ext uri="{BB962C8B-B14F-4D97-AF65-F5344CB8AC3E}">
        <p14:creationId xmlns:p14="http://schemas.microsoft.com/office/powerpoint/2010/main" val="382638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4A870B-961B-4047-9E87-CB3B645D6A18}"/>
              </a:ext>
            </a:extLst>
          </p:cNvPr>
          <p:cNvSpPr>
            <a:spLocks noGrp="1"/>
          </p:cNvSpPr>
          <p:nvPr>
            <p:ph type="title"/>
          </p:nvPr>
        </p:nvSpPr>
        <p:spPr>
          <a:xfrm>
            <a:off x="623887" y="225425"/>
            <a:ext cx="10944226" cy="863600"/>
          </a:xfrm>
        </p:spPr>
        <p:txBody>
          <a:bodyPr anchor="ctr">
            <a:normAutofit/>
          </a:bodyPr>
          <a:lstStyle/>
          <a:p>
            <a:r>
              <a:rPr lang="nb-NO" dirty="0"/>
              <a:t>Kirkemøtet</a:t>
            </a:r>
          </a:p>
        </p:txBody>
      </p:sp>
      <p:pic>
        <p:nvPicPr>
          <p:cNvPr id="10" name="Plassholder for innhold 9" descr="Et bilde som inneholder person, personer, gruppe, poserer&#10;&#10;Automatisk generert beskrivelse">
            <a:extLst>
              <a:ext uri="{FF2B5EF4-FFF2-40B4-BE49-F238E27FC236}">
                <a16:creationId xmlns:a16="http://schemas.microsoft.com/office/drawing/2014/main" id="{0739BF59-E063-419D-AB4F-0FC031F2D874}"/>
              </a:ext>
            </a:extLst>
          </p:cNvPr>
          <p:cNvPicPr>
            <a:picLocks noGrp="1" noChangeAspect="1"/>
          </p:cNvPicPr>
          <p:nvPr>
            <p:ph idx="1"/>
          </p:nvPr>
        </p:nvPicPr>
        <p:blipFill rotWithShape="1">
          <a:blip r:embed="rId3"/>
          <a:srcRect t="33640" r="2" b="2636"/>
          <a:stretch/>
        </p:blipFill>
        <p:spPr>
          <a:xfrm>
            <a:off x="623887" y="1385888"/>
            <a:ext cx="10944226" cy="4672713"/>
          </a:xfrm>
          <a:noFill/>
        </p:spPr>
      </p:pic>
      <p:sp>
        <p:nvSpPr>
          <p:cNvPr id="5" name="Plassholder for dato 4">
            <a:extLst>
              <a:ext uri="{FF2B5EF4-FFF2-40B4-BE49-F238E27FC236}">
                <a16:creationId xmlns:a16="http://schemas.microsoft.com/office/drawing/2014/main" id="{67FFF1A1-C353-6F47-B03E-498A92F8A3F6}"/>
              </a:ext>
            </a:extLst>
          </p:cNvPr>
          <p:cNvSpPr>
            <a:spLocks noGrp="1"/>
          </p:cNvSpPr>
          <p:nvPr>
            <p:ph type="dt" sz="half" idx="10"/>
          </p:nvPr>
        </p:nvSpPr>
        <p:spPr>
          <a:xfrm>
            <a:off x="10484745" y="6437935"/>
            <a:ext cx="1083367" cy="212492"/>
          </a:xfrm>
        </p:spPr>
        <p:txBody>
          <a:bodyPr anchor="ctr">
            <a:normAutofit/>
          </a:bodyPr>
          <a:lstStyle/>
          <a:p>
            <a:pPr>
              <a:spcAft>
                <a:spcPts val="600"/>
              </a:spcAft>
            </a:pPr>
            <a:fld id="{F2DE88B6-E66D-1049-95EA-32C0EE5A7891}" type="datetime1">
              <a:rPr lang="nb-NO" smtClean="0"/>
              <a:pPr>
                <a:spcAft>
                  <a:spcPts val="600"/>
                </a:spcAft>
              </a:pPr>
              <a:t>11.07.2022</a:t>
            </a:fld>
            <a:endParaRPr lang="nb-NO"/>
          </a:p>
        </p:txBody>
      </p:sp>
      <p:sp>
        <p:nvSpPr>
          <p:cNvPr id="6" name="Plassholder for lysbildenummer 5">
            <a:extLst>
              <a:ext uri="{FF2B5EF4-FFF2-40B4-BE49-F238E27FC236}">
                <a16:creationId xmlns:a16="http://schemas.microsoft.com/office/drawing/2014/main" id="{5265A229-221C-6945-A1D9-06DC12152ED9}"/>
              </a:ext>
            </a:extLst>
          </p:cNvPr>
          <p:cNvSpPr>
            <a:spLocks noGrp="1"/>
          </p:cNvSpPr>
          <p:nvPr>
            <p:ph type="sldNum" sz="quarter" idx="12"/>
          </p:nvPr>
        </p:nvSpPr>
        <p:spPr>
          <a:xfrm>
            <a:off x="11708957" y="6437935"/>
            <a:ext cx="347663" cy="212492"/>
          </a:xfrm>
        </p:spPr>
        <p:txBody>
          <a:bodyPr anchor="ctr">
            <a:normAutofit/>
          </a:bodyPr>
          <a:lstStyle/>
          <a:p>
            <a:pPr>
              <a:spcAft>
                <a:spcPts val="600"/>
              </a:spcAft>
            </a:pPr>
            <a:fld id="{46765B28-40BF-0A46-BB8F-30D004035CD9}" type="slidenum">
              <a:rPr lang="nb-NO" smtClean="0"/>
              <a:pPr>
                <a:spcAft>
                  <a:spcPts val="600"/>
                </a:spcAft>
              </a:pPr>
              <a:t>10</a:t>
            </a:fld>
            <a:endParaRPr lang="nb-NO"/>
          </a:p>
        </p:txBody>
      </p:sp>
    </p:spTree>
    <p:extLst>
      <p:ext uri="{BB962C8B-B14F-4D97-AF65-F5344CB8AC3E}">
        <p14:creationId xmlns:p14="http://schemas.microsoft.com/office/powerpoint/2010/main" val="259257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92E16F8A-76CF-4DAA-9CE9-676B52BEDD79}"/>
              </a:ext>
            </a:extLst>
          </p:cNvPr>
          <p:cNvSpPr>
            <a:spLocks noGrp="1"/>
          </p:cNvSpPr>
          <p:nvPr>
            <p:ph type="title"/>
          </p:nvPr>
        </p:nvSpPr>
        <p:spPr/>
        <p:txBody>
          <a:bodyPr/>
          <a:lstStyle/>
          <a:p>
            <a:r>
              <a:rPr lang="nb-NO" sz="3200" b="1" i="0" dirty="0">
                <a:effectLst/>
                <a:latin typeface="Helvetica Neue"/>
              </a:rPr>
              <a:t>§ 12.</a:t>
            </a:r>
            <a:r>
              <a:rPr lang="nb-NO" sz="3200" b="1" i="1" dirty="0">
                <a:effectLst/>
                <a:latin typeface="Helvetica Neue"/>
              </a:rPr>
              <a:t>Menighetsrådets oppgaver</a:t>
            </a:r>
            <a:br>
              <a:rPr lang="nb-NO" sz="3200" b="0" i="0" dirty="0">
                <a:effectLst/>
                <a:latin typeface="Helvetica Neue"/>
              </a:rPr>
            </a:br>
            <a:r>
              <a:rPr lang="nb-NO" sz="3200" b="0" i="0" dirty="0">
                <a:effectLst/>
                <a:latin typeface="Helvetica Neue"/>
              </a:rPr>
              <a:t>Menighetsrådet skal ha sin oppmerksomhet henvendt på alt som kan gjøres for å vekke og nære det kristelige liv i soknet, særlig at Guds ord kan bli rikelig forkynt, syke og døende betjent med det, døpte gis trosopplæring, barn og unge samlet om gode formål og legemlig og åndelig nød avhjulpet.</a:t>
            </a:r>
            <a:br>
              <a:rPr lang="nb-NO" sz="3200" b="0" i="0" dirty="0">
                <a:effectLst/>
                <a:latin typeface="Helvetica Neue"/>
              </a:rPr>
            </a:br>
            <a:br>
              <a:rPr lang="nb-NO" sz="3200" b="0" i="0" dirty="0">
                <a:effectLst/>
                <a:latin typeface="Helvetica Neue"/>
              </a:rPr>
            </a:br>
            <a:r>
              <a:rPr lang="nb-NO" sz="3200" b="0" i="0" dirty="0">
                <a:effectLst/>
                <a:latin typeface="Helvetica Neue"/>
              </a:rPr>
              <a:t>Menighetsrådet har ansvar for at kirkelig undervisning, kirkemusikk og diakoni innarbeides og utvikles i soknet.</a:t>
            </a:r>
            <a:br>
              <a:rPr lang="nb-NO" sz="3200" b="0" i="0" dirty="0">
                <a:effectLst/>
                <a:latin typeface="Helvetica Neue"/>
              </a:rPr>
            </a:br>
            <a:endParaRPr lang="nb-NO" sz="3200" dirty="0"/>
          </a:p>
        </p:txBody>
      </p:sp>
      <p:sp>
        <p:nvSpPr>
          <p:cNvPr id="4" name="Plassholder for dato 3">
            <a:extLst>
              <a:ext uri="{FF2B5EF4-FFF2-40B4-BE49-F238E27FC236}">
                <a16:creationId xmlns:a16="http://schemas.microsoft.com/office/drawing/2014/main" id="{3557AC7B-4483-4FB7-B3B5-E645833783DC}"/>
              </a:ext>
            </a:extLst>
          </p:cNvPr>
          <p:cNvSpPr>
            <a:spLocks noGrp="1"/>
          </p:cNvSpPr>
          <p:nvPr>
            <p:ph type="dt" sz="half" idx="10"/>
          </p:nvPr>
        </p:nvSpPr>
        <p:spPr/>
        <p:txBody>
          <a:bodyPr/>
          <a:lstStyle/>
          <a:p>
            <a:fld id="{C80DA261-C13B-3F42-9492-A1AF009151F2}" type="datetime1">
              <a:rPr lang="nb-NO" smtClean="0"/>
              <a:t>11.07.2022</a:t>
            </a:fld>
            <a:endParaRPr lang="nb-NO"/>
          </a:p>
        </p:txBody>
      </p:sp>
      <p:sp>
        <p:nvSpPr>
          <p:cNvPr id="5" name="Plassholder for lysbildenummer 4">
            <a:extLst>
              <a:ext uri="{FF2B5EF4-FFF2-40B4-BE49-F238E27FC236}">
                <a16:creationId xmlns:a16="http://schemas.microsoft.com/office/drawing/2014/main" id="{71645902-C237-4B79-8B49-9A43ABE50679}"/>
              </a:ext>
            </a:extLst>
          </p:cNvPr>
          <p:cNvSpPr>
            <a:spLocks noGrp="1"/>
          </p:cNvSpPr>
          <p:nvPr>
            <p:ph type="sldNum" sz="quarter" idx="12"/>
          </p:nvPr>
        </p:nvSpPr>
        <p:spPr/>
        <p:txBody>
          <a:bodyPr/>
          <a:lstStyle/>
          <a:p>
            <a:fld id="{46765B28-40BF-0A46-BB8F-30D004035CD9}" type="slidenum">
              <a:rPr lang="nb-NO" smtClean="0"/>
              <a:pPr/>
              <a:t>11</a:t>
            </a:fld>
            <a:endParaRPr lang="nb-NO"/>
          </a:p>
        </p:txBody>
      </p:sp>
    </p:spTree>
    <p:extLst>
      <p:ext uri="{BB962C8B-B14F-4D97-AF65-F5344CB8AC3E}">
        <p14:creationId xmlns:p14="http://schemas.microsoft.com/office/powerpoint/2010/main" val="140797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92E16F8A-76CF-4DAA-9CE9-676B52BEDD79}"/>
              </a:ext>
            </a:extLst>
          </p:cNvPr>
          <p:cNvSpPr>
            <a:spLocks noGrp="1"/>
          </p:cNvSpPr>
          <p:nvPr>
            <p:ph type="title"/>
          </p:nvPr>
        </p:nvSpPr>
        <p:spPr/>
        <p:txBody>
          <a:bodyPr/>
          <a:lstStyle/>
          <a:p>
            <a:r>
              <a:rPr lang="nb-NO" sz="3200" b="1" i="0" dirty="0">
                <a:effectLst/>
                <a:latin typeface="Helvetica Neue"/>
              </a:rPr>
              <a:t>§ 2.</a:t>
            </a:r>
            <a:r>
              <a:rPr lang="nb-NO" sz="3200" b="1" i="1" dirty="0">
                <a:effectLst/>
                <a:latin typeface="Helvetica Neue"/>
              </a:rPr>
              <a:t>Formene for menighetsrådets virksomhet - møteprinsippet</a:t>
            </a:r>
            <a:br>
              <a:rPr lang="nb-NO" sz="3200" b="0" i="0" dirty="0">
                <a:effectLst/>
                <a:latin typeface="Helvetica Neue"/>
              </a:rPr>
            </a:br>
            <a:br>
              <a:rPr lang="nb-NO" sz="3200" b="0" i="0" dirty="0">
                <a:effectLst/>
                <a:latin typeface="Helvetica Neue"/>
              </a:rPr>
            </a:br>
            <a:r>
              <a:rPr lang="nb-NO" sz="3200" b="0" i="0" dirty="0">
                <a:effectLst/>
                <a:latin typeface="Helvetica Neue"/>
              </a:rPr>
              <a:t>Menighetsrådet / kirkelig fellesråd treffer sine vedtak i møtet. </a:t>
            </a:r>
            <a:br>
              <a:rPr lang="nb-NO" sz="3200" b="0" i="0" dirty="0">
                <a:effectLst/>
                <a:latin typeface="Helvetica Neue"/>
              </a:rPr>
            </a:br>
            <a:endParaRPr lang="nb-NO" sz="3200" dirty="0"/>
          </a:p>
        </p:txBody>
      </p:sp>
      <p:sp>
        <p:nvSpPr>
          <p:cNvPr id="4" name="Plassholder for dato 3">
            <a:extLst>
              <a:ext uri="{FF2B5EF4-FFF2-40B4-BE49-F238E27FC236}">
                <a16:creationId xmlns:a16="http://schemas.microsoft.com/office/drawing/2014/main" id="{3557AC7B-4483-4FB7-B3B5-E645833783DC}"/>
              </a:ext>
            </a:extLst>
          </p:cNvPr>
          <p:cNvSpPr>
            <a:spLocks noGrp="1"/>
          </p:cNvSpPr>
          <p:nvPr>
            <p:ph type="dt" sz="half" idx="10"/>
          </p:nvPr>
        </p:nvSpPr>
        <p:spPr/>
        <p:txBody>
          <a:bodyPr/>
          <a:lstStyle/>
          <a:p>
            <a:fld id="{C80DA261-C13B-3F42-9492-A1AF009151F2}" type="datetime1">
              <a:rPr lang="nb-NO" smtClean="0"/>
              <a:t>11.07.2022</a:t>
            </a:fld>
            <a:endParaRPr lang="nb-NO"/>
          </a:p>
        </p:txBody>
      </p:sp>
      <p:sp>
        <p:nvSpPr>
          <p:cNvPr id="5" name="Plassholder for lysbildenummer 4">
            <a:extLst>
              <a:ext uri="{FF2B5EF4-FFF2-40B4-BE49-F238E27FC236}">
                <a16:creationId xmlns:a16="http://schemas.microsoft.com/office/drawing/2014/main" id="{71645902-C237-4B79-8B49-9A43ABE50679}"/>
              </a:ext>
            </a:extLst>
          </p:cNvPr>
          <p:cNvSpPr>
            <a:spLocks noGrp="1"/>
          </p:cNvSpPr>
          <p:nvPr>
            <p:ph type="sldNum" sz="quarter" idx="12"/>
          </p:nvPr>
        </p:nvSpPr>
        <p:spPr/>
        <p:txBody>
          <a:bodyPr/>
          <a:lstStyle/>
          <a:p>
            <a:fld id="{46765B28-40BF-0A46-BB8F-30D004035CD9}" type="slidenum">
              <a:rPr lang="nb-NO" smtClean="0"/>
              <a:pPr/>
              <a:t>12</a:t>
            </a:fld>
            <a:endParaRPr lang="nb-NO"/>
          </a:p>
        </p:txBody>
      </p:sp>
    </p:spTree>
    <p:extLst>
      <p:ext uri="{BB962C8B-B14F-4D97-AF65-F5344CB8AC3E}">
        <p14:creationId xmlns:p14="http://schemas.microsoft.com/office/powerpoint/2010/main" val="371654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18CF34-E322-4C9E-95CA-46882529201A}"/>
              </a:ext>
            </a:extLst>
          </p:cNvPr>
          <p:cNvSpPr>
            <a:spLocks noGrp="1"/>
          </p:cNvSpPr>
          <p:nvPr>
            <p:ph type="title"/>
          </p:nvPr>
        </p:nvSpPr>
        <p:spPr/>
        <p:txBody>
          <a:bodyPr/>
          <a:lstStyle/>
          <a:p>
            <a:pPr marL="685800" indent="-685800">
              <a:buFont typeface="Arial" panose="020B0604020202020204" pitchFamily="34" charset="0"/>
              <a:buChar char="•"/>
            </a:pPr>
            <a:r>
              <a:rPr lang="nb-NO" dirty="0"/>
              <a:t>Menighetsrådet leder gjennom å</a:t>
            </a:r>
            <a:br>
              <a:rPr lang="nb-NO" dirty="0"/>
            </a:br>
            <a:r>
              <a:rPr lang="nb-NO" dirty="0"/>
              <a:t>gjøre vedtak i saker, </a:t>
            </a:r>
            <a:br>
              <a:rPr lang="nb-NO" dirty="0"/>
            </a:br>
            <a:r>
              <a:rPr lang="nb-NO" dirty="0"/>
              <a:t>legge planer</a:t>
            </a:r>
            <a:br>
              <a:rPr lang="nb-NO" dirty="0"/>
            </a:br>
            <a:r>
              <a:rPr lang="nb-NO" dirty="0"/>
              <a:t>sette i gang virksomhet, </a:t>
            </a:r>
            <a:br>
              <a:rPr lang="nb-NO" dirty="0"/>
            </a:br>
            <a:r>
              <a:rPr lang="nb-NO" dirty="0"/>
              <a:t>følge opp virksomhet </a:t>
            </a:r>
            <a:br>
              <a:rPr lang="nb-NO" dirty="0"/>
            </a:br>
            <a:r>
              <a:rPr lang="nb-NO" dirty="0"/>
              <a:t>eller fordele ressurser. </a:t>
            </a:r>
          </a:p>
        </p:txBody>
      </p:sp>
      <p:sp>
        <p:nvSpPr>
          <p:cNvPr id="3" name="Plassholder for dato 2">
            <a:extLst>
              <a:ext uri="{FF2B5EF4-FFF2-40B4-BE49-F238E27FC236}">
                <a16:creationId xmlns:a16="http://schemas.microsoft.com/office/drawing/2014/main" id="{C0DD45B6-11DD-4ABD-B734-A1ADFB430D1B}"/>
              </a:ext>
            </a:extLst>
          </p:cNvPr>
          <p:cNvSpPr>
            <a:spLocks noGrp="1"/>
          </p:cNvSpPr>
          <p:nvPr>
            <p:ph type="dt" sz="half" idx="10"/>
          </p:nvPr>
        </p:nvSpPr>
        <p:spPr/>
        <p:txBody>
          <a:bodyPr/>
          <a:lstStyle/>
          <a:p>
            <a:fld id="{DBCAF970-D685-7546-8718-61AD5B7B15DD}" type="datetime1">
              <a:rPr lang="nb-NO" smtClean="0"/>
              <a:t>11.07.2022</a:t>
            </a:fld>
            <a:endParaRPr lang="nb-NO"/>
          </a:p>
        </p:txBody>
      </p:sp>
      <p:sp>
        <p:nvSpPr>
          <p:cNvPr id="4" name="Plassholder for lysbildenummer 3">
            <a:extLst>
              <a:ext uri="{FF2B5EF4-FFF2-40B4-BE49-F238E27FC236}">
                <a16:creationId xmlns:a16="http://schemas.microsoft.com/office/drawing/2014/main" id="{6778728D-7F0A-4FF3-970A-7842689F8CDF}"/>
              </a:ext>
            </a:extLst>
          </p:cNvPr>
          <p:cNvSpPr>
            <a:spLocks noGrp="1"/>
          </p:cNvSpPr>
          <p:nvPr>
            <p:ph type="sldNum" sz="quarter" idx="12"/>
          </p:nvPr>
        </p:nvSpPr>
        <p:spPr/>
        <p:txBody>
          <a:bodyPr/>
          <a:lstStyle/>
          <a:p>
            <a:fld id="{46765B28-40BF-0A46-BB8F-30D004035CD9}" type="slidenum">
              <a:rPr lang="nb-NO" smtClean="0"/>
              <a:pPr/>
              <a:t>13</a:t>
            </a:fld>
            <a:endParaRPr lang="nb-NO"/>
          </a:p>
        </p:txBody>
      </p:sp>
    </p:spTree>
    <p:extLst>
      <p:ext uri="{BB962C8B-B14F-4D97-AF65-F5344CB8AC3E}">
        <p14:creationId xmlns:p14="http://schemas.microsoft.com/office/powerpoint/2010/main" val="350150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D3F9F92-7D6F-453C-94F8-F08E5A1D344E}"/>
              </a:ext>
            </a:extLst>
          </p:cNvPr>
          <p:cNvPicPr>
            <a:picLocks noChangeAspect="1"/>
          </p:cNvPicPr>
          <p:nvPr/>
        </p:nvPicPr>
        <p:blipFill rotWithShape="1">
          <a:blip r:embed="rId3"/>
          <a:srcRect/>
          <a:stretch/>
        </p:blipFill>
        <p:spPr>
          <a:xfrm>
            <a:off x="20" y="10"/>
            <a:ext cx="12191980" cy="6857990"/>
          </a:xfrm>
          <a:prstGeom prst="rect">
            <a:avLst/>
          </a:prstGeom>
          <a:noFill/>
        </p:spPr>
      </p:pic>
    </p:spTree>
    <p:extLst>
      <p:ext uri="{BB962C8B-B14F-4D97-AF65-F5344CB8AC3E}">
        <p14:creationId xmlns:p14="http://schemas.microsoft.com/office/powerpoint/2010/main" val="339595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502B04-3FD9-4A0F-B12F-106E19C53912}"/>
              </a:ext>
            </a:extLst>
          </p:cNvPr>
          <p:cNvSpPr>
            <a:spLocks noGrp="1"/>
          </p:cNvSpPr>
          <p:nvPr>
            <p:ph type="title"/>
          </p:nvPr>
        </p:nvSpPr>
        <p:spPr/>
        <p:txBody>
          <a:bodyPr/>
          <a:lstStyle/>
          <a:p>
            <a:pPr algn="ctr"/>
            <a:r>
              <a:rPr lang="nb-NO" dirty="0"/>
              <a:t>Helhetlig menighetsplan</a:t>
            </a:r>
          </a:p>
        </p:txBody>
      </p:sp>
      <p:sp>
        <p:nvSpPr>
          <p:cNvPr id="3" name="Plassholder for dato 2">
            <a:extLst>
              <a:ext uri="{FF2B5EF4-FFF2-40B4-BE49-F238E27FC236}">
                <a16:creationId xmlns:a16="http://schemas.microsoft.com/office/drawing/2014/main" id="{4A037C6A-FF26-4631-AE76-D321494866D1}"/>
              </a:ext>
            </a:extLst>
          </p:cNvPr>
          <p:cNvSpPr>
            <a:spLocks noGrp="1"/>
          </p:cNvSpPr>
          <p:nvPr>
            <p:ph type="dt" sz="half" idx="10"/>
          </p:nvPr>
        </p:nvSpPr>
        <p:spPr/>
        <p:txBody>
          <a:bodyPr/>
          <a:lstStyle/>
          <a:p>
            <a:fld id="{051B26B0-9B72-1342-8A07-79F52C607727}" type="datetime1">
              <a:rPr lang="nb-NO" smtClean="0"/>
              <a:t>11.07.2022</a:t>
            </a:fld>
            <a:endParaRPr lang="nb-NO"/>
          </a:p>
        </p:txBody>
      </p:sp>
      <p:sp>
        <p:nvSpPr>
          <p:cNvPr id="4" name="Plassholder for lysbildenummer 3">
            <a:extLst>
              <a:ext uri="{FF2B5EF4-FFF2-40B4-BE49-F238E27FC236}">
                <a16:creationId xmlns:a16="http://schemas.microsoft.com/office/drawing/2014/main" id="{2043D8CE-4C6F-4BDA-A812-D0B2B1FC476C}"/>
              </a:ext>
            </a:extLst>
          </p:cNvPr>
          <p:cNvSpPr>
            <a:spLocks noGrp="1"/>
          </p:cNvSpPr>
          <p:nvPr>
            <p:ph type="sldNum" sz="quarter" idx="12"/>
          </p:nvPr>
        </p:nvSpPr>
        <p:spPr/>
        <p:txBody>
          <a:bodyPr/>
          <a:lstStyle/>
          <a:p>
            <a:fld id="{46765B28-40BF-0A46-BB8F-30D004035CD9}" type="slidenum">
              <a:rPr lang="nb-NO" smtClean="0"/>
              <a:pPr/>
              <a:t>15</a:t>
            </a:fld>
            <a:endParaRPr lang="nb-NO"/>
          </a:p>
        </p:txBody>
      </p:sp>
    </p:spTree>
    <p:extLst>
      <p:ext uri="{BB962C8B-B14F-4D97-AF65-F5344CB8AC3E}">
        <p14:creationId xmlns:p14="http://schemas.microsoft.com/office/powerpoint/2010/main" val="250847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E0D9AB8C-A825-4C8E-BD28-5AA1F87B7780}"/>
              </a:ext>
            </a:extLst>
          </p:cNvPr>
          <p:cNvSpPr>
            <a:spLocks noGrp="1"/>
          </p:cNvSpPr>
          <p:nvPr>
            <p:ph type="dt" sz="half" idx="10"/>
          </p:nvPr>
        </p:nvSpPr>
        <p:spPr/>
        <p:txBody>
          <a:bodyPr/>
          <a:lstStyle/>
          <a:p>
            <a:fld id="{2C8F06A8-7708-F449-BBEB-8D82008CCD6B}" type="datetime1">
              <a:rPr lang="nb-NO" smtClean="0"/>
              <a:t>11.07.2022</a:t>
            </a:fld>
            <a:endParaRPr lang="nb-NO"/>
          </a:p>
        </p:txBody>
      </p:sp>
      <p:sp>
        <p:nvSpPr>
          <p:cNvPr id="5" name="Plassholder for lysbildenummer 4">
            <a:extLst>
              <a:ext uri="{FF2B5EF4-FFF2-40B4-BE49-F238E27FC236}">
                <a16:creationId xmlns:a16="http://schemas.microsoft.com/office/drawing/2014/main" id="{7664204F-5E6D-452C-9D69-ACD254E09466}"/>
              </a:ext>
            </a:extLst>
          </p:cNvPr>
          <p:cNvSpPr>
            <a:spLocks noGrp="1"/>
          </p:cNvSpPr>
          <p:nvPr>
            <p:ph type="sldNum" sz="quarter" idx="12"/>
          </p:nvPr>
        </p:nvSpPr>
        <p:spPr/>
        <p:txBody>
          <a:bodyPr/>
          <a:lstStyle/>
          <a:p>
            <a:fld id="{46765B28-40BF-0A46-BB8F-30D004035CD9}" type="slidenum">
              <a:rPr lang="nb-NO" smtClean="0"/>
              <a:pPr/>
              <a:t>16</a:t>
            </a:fld>
            <a:endParaRPr lang="nb-NO"/>
          </a:p>
        </p:txBody>
      </p:sp>
      <p:sp>
        <p:nvSpPr>
          <p:cNvPr id="6" name="Tittel 9">
            <a:extLst>
              <a:ext uri="{FF2B5EF4-FFF2-40B4-BE49-F238E27FC236}">
                <a16:creationId xmlns:a16="http://schemas.microsoft.com/office/drawing/2014/main" id="{8466B3E9-B86D-48DF-AD9F-6ECE82886F4B}"/>
              </a:ext>
            </a:extLst>
          </p:cNvPr>
          <p:cNvSpPr txBox="1">
            <a:spLocks/>
          </p:cNvSpPr>
          <p:nvPr/>
        </p:nvSpPr>
        <p:spPr>
          <a:xfrm>
            <a:off x="647701" y="600075"/>
            <a:ext cx="10944224" cy="4581525"/>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nb-NO" dirty="0"/>
              <a:t>Helhetlig menighetsplan handler om:</a:t>
            </a:r>
            <a:br>
              <a:rPr lang="nb-NO" dirty="0"/>
            </a:br>
            <a:br>
              <a:rPr lang="nb-NO" dirty="0"/>
            </a:br>
            <a:r>
              <a:rPr lang="nb-NO" dirty="0"/>
              <a:t>SE				Menigheten og lokalsamfunnet</a:t>
            </a:r>
          </a:p>
          <a:p>
            <a:br>
              <a:rPr lang="nb-NO" sz="1600" dirty="0"/>
            </a:br>
            <a:r>
              <a:rPr lang="nb-NO" dirty="0"/>
              <a:t>VURDERE		Hvordan skal vi videreutvikle 				arbeidet vårt?</a:t>
            </a:r>
          </a:p>
          <a:p>
            <a:br>
              <a:rPr lang="nb-NO" sz="1600" dirty="0"/>
            </a:br>
            <a:r>
              <a:rPr lang="nb-NO" dirty="0"/>
              <a:t>HANDLE		Planlegge og gjennomføre 					menighetens aktiviteter</a:t>
            </a:r>
          </a:p>
        </p:txBody>
      </p:sp>
    </p:spTree>
    <p:extLst>
      <p:ext uri="{BB962C8B-B14F-4D97-AF65-F5344CB8AC3E}">
        <p14:creationId xmlns:p14="http://schemas.microsoft.com/office/powerpoint/2010/main" val="287634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191447-3087-4728-91E0-F60F91386F90}"/>
              </a:ext>
            </a:extLst>
          </p:cNvPr>
          <p:cNvSpPr>
            <a:spLocks noGrp="1"/>
          </p:cNvSpPr>
          <p:nvPr>
            <p:ph type="title"/>
          </p:nvPr>
        </p:nvSpPr>
        <p:spPr>
          <a:xfrm>
            <a:off x="623887" y="207573"/>
            <a:ext cx="10944226" cy="863600"/>
          </a:xfrm>
        </p:spPr>
        <p:txBody>
          <a:bodyPr/>
          <a:lstStyle/>
          <a:p>
            <a:r>
              <a:rPr lang="nb-NO" dirty="0"/>
              <a:t>Eksempel på graf:</a:t>
            </a:r>
          </a:p>
        </p:txBody>
      </p:sp>
      <p:sp>
        <p:nvSpPr>
          <p:cNvPr id="4" name="Plassholder for dato 3">
            <a:extLst>
              <a:ext uri="{FF2B5EF4-FFF2-40B4-BE49-F238E27FC236}">
                <a16:creationId xmlns:a16="http://schemas.microsoft.com/office/drawing/2014/main" id="{1C776C10-AD19-4E1B-ABD0-43DEB6BA156F}"/>
              </a:ext>
            </a:extLst>
          </p:cNvPr>
          <p:cNvSpPr>
            <a:spLocks noGrp="1"/>
          </p:cNvSpPr>
          <p:nvPr>
            <p:ph type="dt" sz="half" idx="10"/>
          </p:nvPr>
        </p:nvSpPr>
        <p:spPr/>
        <p:txBody>
          <a:bodyPr/>
          <a:lstStyle/>
          <a:p>
            <a:fld id="{164F8536-0BE2-2E4B-A8A8-DB84D1FEAC6C}" type="datetime1">
              <a:rPr lang="nb-NO" smtClean="0"/>
              <a:t>11.07.2022</a:t>
            </a:fld>
            <a:endParaRPr lang="nb-NO"/>
          </a:p>
        </p:txBody>
      </p:sp>
      <p:sp>
        <p:nvSpPr>
          <p:cNvPr id="5" name="Plassholder for lysbildenummer 4">
            <a:extLst>
              <a:ext uri="{FF2B5EF4-FFF2-40B4-BE49-F238E27FC236}">
                <a16:creationId xmlns:a16="http://schemas.microsoft.com/office/drawing/2014/main" id="{67CF77BC-E18C-4CE6-A9D9-386F31FCBBD6}"/>
              </a:ext>
            </a:extLst>
          </p:cNvPr>
          <p:cNvSpPr>
            <a:spLocks noGrp="1"/>
          </p:cNvSpPr>
          <p:nvPr>
            <p:ph type="sldNum" sz="quarter" idx="12"/>
          </p:nvPr>
        </p:nvSpPr>
        <p:spPr/>
        <p:txBody>
          <a:bodyPr/>
          <a:lstStyle/>
          <a:p>
            <a:fld id="{46765B28-40BF-0A46-BB8F-30D004035CD9}" type="slidenum">
              <a:rPr lang="nb-NO" smtClean="0"/>
              <a:t>17</a:t>
            </a:fld>
            <a:endParaRPr lang="nb-NO"/>
          </a:p>
        </p:txBody>
      </p:sp>
      <p:pic>
        <p:nvPicPr>
          <p:cNvPr id="9" name="Bilde 8">
            <a:extLst>
              <a:ext uri="{FF2B5EF4-FFF2-40B4-BE49-F238E27FC236}">
                <a16:creationId xmlns:a16="http://schemas.microsoft.com/office/drawing/2014/main" id="{19F520F4-A9D2-4ED4-8A7C-6026D8F1A054}"/>
              </a:ext>
            </a:extLst>
          </p:cNvPr>
          <p:cNvPicPr>
            <a:picLocks noChangeAspect="1"/>
          </p:cNvPicPr>
          <p:nvPr/>
        </p:nvPicPr>
        <p:blipFill>
          <a:blip r:embed="rId3"/>
          <a:stretch>
            <a:fillRect/>
          </a:stretch>
        </p:blipFill>
        <p:spPr>
          <a:xfrm>
            <a:off x="2087241" y="1468621"/>
            <a:ext cx="8790021" cy="4239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160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9AEF03-3F67-49CE-9AAC-268DD6AEDB80}"/>
              </a:ext>
            </a:extLst>
          </p:cNvPr>
          <p:cNvSpPr>
            <a:spLocks noGrp="1"/>
          </p:cNvSpPr>
          <p:nvPr>
            <p:ph type="title"/>
          </p:nvPr>
        </p:nvSpPr>
        <p:spPr/>
        <p:txBody>
          <a:bodyPr/>
          <a:lstStyle/>
          <a:p>
            <a:r>
              <a:rPr lang="nb-NO" dirty="0"/>
              <a:t>Struktur</a:t>
            </a:r>
          </a:p>
        </p:txBody>
      </p:sp>
      <p:sp>
        <p:nvSpPr>
          <p:cNvPr id="4" name="Plassholder for dato 3">
            <a:extLst>
              <a:ext uri="{FF2B5EF4-FFF2-40B4-BE49-F238E27FC236}">
                <a16:creationId xmlns:a16="http://schemas.microsoft.com/office/drawing/2014/main" id="{6FF8B2B8-1E46-4C91-A12F-1292519869DE}"/>
              </a:ext>
            </a:extLst>
          </p:cNvPr>
          <p:cNvSpPr>
            <a:spLocks noGrp="1"/>
          </p:cNvSpPr>
          <p:nvPr>
            <p:ph type="dt" sz="half" idx="10"/>
          </p:nvPr>
        </p:nvSpPr>
        <p:spPr/>
        <p:txBody>
          <a:bodyPr/>
          <a:lstStyle/>
          <a:p>
            <a:fld id="{164F8536-0BE2-2E4B-A8A8-DB84D1FEAC6C}" type="datetime1">
              <a:rPr lang="nb-NO" smtClean="0"/>
              <a:t>11.07.2022</a:t>
            </a:fld>
            <a:endParaRPr lang="nb-NO"/>
          </a:p>
        </p:txBody>
      </p:sp>
      <p:sp>
        <p:nvSpPr>
          <p:cNvPr id="5" name="Plassholder for lysbildenummer 4">
            <a:extLst>
              <a:ext uri="{FF2B5EF4-FFF2-40B4-BE49-F238E27FC236}">
                <a16:creationId xmlns:a16="http://schemas.microsoft.com/office/drawing/2014/main" id="{653ED584-70F8-48E7-BF34-DEAF4E09FE42}"/>
              </a:ext>
            </a:extLst>
          </p:cNvPr>
          <p:cNvSpPr>
            <a:spLocks noGrp="1"/>
          </p:cNvSpPr>
          <p:nvPr>
            <p:ph type="sldNum" sz="quarter" idx="12"/>
          </p:nvPr>
        </p:nvSpPr>
        <p:spPr/>
        <p:txBody>
          <a:bodyPr/>
          <a:lstStyle/>
          <a:p>
            <a:fld id="{46765B28-40BF-0A46-BB8F-30D004035CD9}" type="slidenum">
              <a:rPr lang="nb-NO" smtClean="0"/>
              <a:t>18</a:t>
            </a:fld>
            <a:endParaRPr lang="nb-NO"/>
          </a:p>
        </p:txBody>
      </p:sp>
      <p:sp>
        <p:nvSpPr>
          <p:cNvPr id="6" name="Rektangel 5">
            <a:extLst>
              <a:ext uri="{FF2B5EF4-FFF2-40B4-BE49-F238E27FC236}">
                <a16:creationId xmlns:a16="http://schemas.microsoft.com/office/drawing/2014/main" id="{0D8C409F-3831-4109-BAAE-F2A44995422E}"/>
              </a:ext>
            </a:extLst>
          </p:cNvPr>
          <p:cNvSpPr/>
          <p:nvPr/>
        </p:nvSpPr>
        <p:spPr>
          <a:xfrm>
            <a:off x="3921760" y="-60960"/>
            <a:ext cx="45719"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a:extLst>
              <a:ext uri="{FF2B5EF4-FFF2-40B4-BE49-F238E27FC236}">
                <a16:creationId xmlns:a16="http://schemas.microsoft.com/office/drawing/2014/main" id="{A5CD1E08-0F6E-4E5D-AB4E-E4B8D152B2DB}"/>
              </a:ext>
            </a:extLst>
          </p:cNvPr>
          <p:cNvSpPr/>
          <p:nvPr/>
        </p:nvSpPr>
        <p:spPr>
          <a:xfrm>
            <a:off x="731520" y="1559560"/>
            <a:ext cx="5516880" cy="614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Beskrivelse av lokalsamfunn og menighet</a:t>
            </a:r>
          </a:p>
        </p:txBody>
      </p:sp>
      <p:sp>
        <p:nvSpPr>
          <p:cNvPr id="8" name="Rektangel 7">
            <a:extLst>
              <a:ext uri="{FF2B5EF4-FFF2-40B4-BE49-F238E27FC236}">
                <a16:creationId xmlns:a16="http://schemas.microsoft.com/office/drawing/2014/main" id="{6D54E75B-0F2C-4FBC-AD32-19EC4A818DA4}"/>
              </a:ext>
            </a:extLst>
          </p:cNvPr>
          <p:cNvSpPr/>
          <p:nvPr/>
        </p:nvSpPr>
        <p:spPr>
          <a:xfrm>
            <a:off x="731520" y="2321560"/>
            <a:ext cx="5516880" cy="614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Menighetens ressurser</a:t>
            </a:r>
          </a:p>
        </p:txBody>
      </p:sp>
      <p:sp>
        <p:nvSpPr>
          <p:cNvPr id="9" name="Rektangel 8">
            <a:extLst>
              <a:ext uri="{FF2B5EF4-FFF2-40B4-BE49-F238E27FC236}">
                <a16:creationId xmlns:a16="http://schemas.microsoft.com/office/drawing/2014/main" id="{A3BF819E-AAB2-490E-8D5F-4F1540352FE3}"/>
              </a:ext>
            </a:extLst>
          </p:cNvPr>
          <p:cNvSpPr/>
          <p:nvPr/>
        </p:nvSpPr>
        <p:spPr>
          <a:xfrm>
            <a:off x="731520" y="3073401"/>
            <a:ext cx="5516880" cy="614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Utfordringer</a:t>
            </a:r>
          </a:p>
        </p:txBody>
      </p:sp>
      <p:sp>
        <p:nvSpPr>
          <p:cNvPr id="10" name="Rektangel 9">
            <a:extLst>
              <a:ext uri="{FF2B5EF4-FFF2-40B4-BE49-F238E27FC236}">
                <a16:creationId xmlns:a16="http://schemas.microsoft.com/office/drawing/2014/main" id="{01366881-3C62-49BA-BFF0-163103C1DBBD}"/>
              </a:ext>
            </a:extLst>
          </p:cNvPr>
          <p:cNvSpPr/>
          <p:nvPr/>
        </p:nvSpPr>
        <p:spPr>
          <a:xfrm>
            <a:off x="731520" y="3896359"/>
            <a:ext cx="5516880" cy="614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Satsinger</a:t>
            </a:r>
          </a:p>
        </p:txBody>
      </p:sp>
      <p:sp>
        <p:nvSpPr>
          <p:cNvPr id="11" name="Rektangel 10">
            <a:extLst>
              <a:ext uri="{FF2B5EF4-FFF2-40B4-BE49-F238E27FC236}">
                <a16:creationId xmlns:a16="http://schemas.microsoft.com/office/drawing/2014/main" id="{4C9F020E-0D7F-43B0-B046-956297A2CE02}"/>
              </a:ext>
            </a:extLst>
          </p:cNvPr>
          <p:cNvSpPr/>
          <p:nvPr/>
        </p:nvSpPr>
        <p:spPr>
          <a:xfrm>
            <a:off x="731520" y="4795520"/>
            <a:ext cx="5516880" cy="102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Aktiviteter – oppdatert plan hvert år</a:t>
            </a:r>
          </a:p>
        </p:txBody>
      </p:sp>
      <p:sp>
        <p:nvSpPr>
          <p:cNvPr id="16" name="TekstSylinder 15">
            <a:extLst>
              <a:ext uri="{FF2B5EF4-FFF2-40B4-BE49-F238E27FC236}">
                <a16:creationId xmlns:a16="http://schemas.microsoft.com/office/drawing/2014/main" id="{25AA8D4F-28BF-496B-B5D1-9EBA7F5BE102}"/>
              </a:ext>
            </a:extLst>
          </p:cNvPr>
          <p:cNvSpPr txBox="1"/>
          <p:nvPr/>
        </p:nvSpPr>
        <p:spPr>
          <a:xfrm>
            <a:off x="7132320" y="1596965"/>
            <a:ext cx="4328160" cy="2677656"/>
          </a:xfrm>
          <a:prstGeom prst="rect">
            <a:avLst/>
          </a:prstGeom>
          <a:noFill/>
        </p:spPr>
        <p:txBody>
          <a:bodyPr wrap="square" rtlCol="0">
            <a:spAutoFit/>
          </a:bodyPr>
          <a:lstStyle/>
          <a:p>
            <a:r>
              <a:rPr lang="nb-NO" sz="2800" dirty="0"/>
              <a:t>Verktøyet er fleksibelt.</a:t>
            </a:r>
          </a:p>
          <a:p>
            <a:endParaRPr lang="nb-NO" sz="2800" dirty="0"/>
          </a:p>
          <a:p>
            <a:r>
              <a:rPr lang="nb-NO" sz="2800" dirty="0"/>
              <a:t>Menighetsrådet vurderer hvor omfattende arbeidet med beskrivelsene skal være.</a:t>
            </a:r>
          </a:p>
        </p:txBody>
      </p:sp>
    </p:spTree>
    <p:extLst>
      <p:ext uri="{BB962C8B-B14F-4D97-AF65-F5344CB8AC3E}">
        <p14:creationId xmlns:p14="http://schemas.microsoft.com/office/powerpoint/2010/main" val="44033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45E7D25-B4F0-4BDA-BE41-A88AEE9F48FA}"/>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1766D413-C64D-4855-BAB8-AD16843359F5}"/>
              </a:ext>
            </a:extLst>
          </p:cNvPr>
          <p:cNvPicPr>
            <a:picLocks noChangeAspect="1"/>
          </p:cNvPicPr>
          <p:nvPr/>
        </p:nvPicPr>
        <p:blipFill>
          <a:blip r:embed="rId3"/>
          <a:stretch>
            <a:fillRect/>
          </a:stretch>
        </p:blipFill>
        <p:spPr>
          <a:xfrm>
            <a:off x="1871123" y="0"/>
            <a:ext cx="8449754" cy="6858000"/>
          </a:xfrm>
          <a:prstGeom prst="rect">
            <a:avLst/>
          </a:prstGeom>
        </p:spPr>
      </p:pic>
    </p:spTree>
    <p:extLst>
      <p:ext uri="{BB962C8B-B14F-4D97-AF65-F5344CB8AC3E}">
        <p14:creationId xmlns:p14="http://schemas.microsoft.com/office/powerpoint/2010/main" val="128409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utendørsobjekt&#10;&#10;Automatisk generert beskrivelse">
            <a:extLst>
              <a:ext uri="{FF2B5EF4-FFF2-40B4-BE49-F238E27FC236}">
                <a16:creationId xmlns:a16="http://schemas.microsoft.com/office/drawing/2014/main" id="{D2861500-0D7B-4B5E-A862-7F6DAE7A54CC}"/>
              </a:ext>
            </a:extLst>
          </p:cNvPr>
          <p:cNvPicPr>
            <a:picLocks noChangeAspect="1"/>
          </p:cNvPicPr>
          <p:nvPr/>
        </p:nvPicPr>
        <p:blipFill rotWithShape="1">
          <a:blip r:embed="rId3"/>
          <a:srcRect t="13127"/>
          <a:stretch/>
        </p:blipFill>
        <p:spPr>
          <a:xfrm>
            <a:off x="20" y="10"/>
            <a:ext cx="12191980" cy="6857990"/>
          </a:xfrm>
          <a:prstGeom prst="rect">
            <a:avLst/>
          </a:prstGeom>
          <a:noFill/>
        </p:spPr>
      </p:pic>
    </p:spTree>
    <p:extLst>
      <p:ext uri="{BB962C8B-B14F-4D97-AF65-F5344CB8AC3E}">
        <p14:creationId xmlns:p14="http://schemas.microsoft.com/office/powerpoint/2010/main" val="46461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7B1985D5-F6A1-4B70-A874-0C3D54576558}"/>
              </a:ext>
            </a:extLst>
          </p:cNvPr>
          <p:cNvSpPr>
            <a:spLocks noGrp="1"/>
          </p:cNvSpPr>
          <p:nvPr>
            <p:ph type="title"/>
          </p:nvPr>
        </p:nvSpPr>
        <p:spPr>
          <a:xfrm>
            <a:off x="623887" y="133984"/>
            <a:ext cx="10944225" cy="1308415"/>
          </a:xfrm>
        </p:spPr>
        <p:txBody>
          <a:bodyPr/>
          <a:lstStyle/>
          <a:p>
            <a:r>
              <a:rPr lang="nb-NO" dirty="0"/>
              <a:t>Prosess</a:t>
            </a:r>
          </a:p>
        </p:txBody>
      </p:sp>
      <p:sp>
        <p:nvSpPr>
          <p:cNvPr id="5" name="Plassholder for dato 4">
            <a:extLst>
              <a:ext uri="{FF2B5EF4-FFF2-40B4-BE49-F238E27FC236}">
                <a16:creationId xmlns:a16="http://schemas.microsoft.com/office/drawing/2014/main" id="{43BB75E2-3D78-4F10-A078-B678A7EED2AF}"/>
              </a:ext>
            </a:extLst>
          </p:cNvPr>
          <p:cNvSpPr>
            <a:spLocks noGrp="1"/>
          </p:cNvSpPr>
          <p:nvPr>
            <p:ph type="dt" sz="half" idx="10"/>
          </p:nvPr>
        </p:nvSpPr>
        <p:spPr/>
        <p:txBody>
          <a:bodyPr/>
          <a:lstStyle/>
          <a:p>
            <a:fld id="{F2DE88B6-E66D-1049-95EA-32C0EE5A7891}" type="datetime1">
              <a:rPr lang="nb-NO" smtClean="0"/>
              <a:t>11.07.2022</a:t>
            </a:fld>
            <a:endParaRPr lang="nb-NO"/>
          </a:p>
        </p:txBody>
      </p:sp>
      <p:sp>
        <p:nvSpPr>
          <p:cNvPr id="6" name="Plassholder for lysbildenummer 5">
            <a:extLst>
              <a:ext uri="{FF2B5EF4-FFF2-40B4-BE49-F238E27FC236}">
                <a16:creationId xmlns:a16="http://schemas.microsoft.com/office/drawing/2014/main" id="{80DE5F22-BC6B-4197-8F19-1D15E956396A}"/>
              </a:ext>
            </a:extLst>
          </p:cNvPr>
          <p:cNvSpPr>
            <a:spLocks noGrp="1"/>
          </p:cNvSpPr>
          <p:nvPr>
            <p:ph type="sldNum" sz="quarter" idx="12"/>
          </p:nvPr>
        </p:nvSpPr>
        <p:spPr/>
        <p:txBody>
          <a:bodyPr/>
          <a:lstStyle/>
          <a:p>
            <a:fld id="{46765B28-40BF-0A46-BB8F-30D004035CD9}" type="slidenum">
              <a:rPr lang="nb-NO" smtClean="0"/>
              <a:t>20</a:t>
            </a:fld>
            <a:endParaRPr lang="nb-NO"/>
          </a:p>
        </p:txBody>
      </p:sp>
      <p:sp>
        <p:nvSpPr>
          <p:cNvPr id="9" name="Rektangel: avrundede hjørner 8">
            <a:extLst>
              <a:ext uri="{FF2B5EF4-FFF2-40B4-BE49-F238E27FC236}">
                <a16:creationId xmlns:a16="http://schemas.microsoft.com/office/drawing/2014/main" id="{F1B3A8B0-ACE2-47CA-981E-CD6FB07D250B}"/>
              </a:ext>
            </a:extLst>
          </p:cNvPr>
          <p:cNvSpPr/>
          <p:nvPr/>
        </p:nvSpPr>
        <p:spPr>
          <a:xfrm>
            <a:off x="380540" y="3327410"/>
            <a:ext cx="1440000" cy="104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Hvordan vi vil jobbe med å lage plan</a:t>
            </a:r>
          </a:p>
        </p:txBody>
      </p:sp>
      <p:sp>
        <p:nvSpPr>
          <p:cNvPr id="10" name="Rektangel: avrundede hjørner 9">
            <a:extLst>
              <a:ext uri="{FF2B5EF4-FFF2-40B4-BE49-F238E27FC236}">
                <a16:creationId xmlns:a16="http://schemas.microsoft.com/office/drawing/2014/main" id="{F3759FCC-9639-44F7-8DDF-02A83B7A34F9}"/>
              </a:ext>
            </a:extLst>
          </p:cNvPr>
          <p:cNvSpPr/>
          <p:nvPr/>
        </p:nvSpPr>
        <p:spPr>
          <a:xfrm>
            <a:off x="2204659" y="3321059"/>
            <a:ext cx="1440000" cy="104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Hvem vi er og vårt lokalmiljø</a:t>
            </a:r>
          </a:p>
        </p:txBody>
      </p:sp>
      <p:sp>
        <p:nvSpPr>
          <p:cNvPr id="12" name="Rektangel: avrundede hjørner 11">
            <a:extLst>
              <a:ext uri="{FF2B5EF4-FFF2-40B4-BE49-F238E27FC236}">
                <a16:creationId xmlns:a16="http://schemas.microsoft.com/office/drawing/2014/main" id="{DA124F7E-5B8B-4C55-B914-A3F61FA71A6C}"/>
              </a:ext>
            </a:extLst>
          </p:cNvPr>
          <p:cNvSpPr/>
          <p:nvPr/>
        </p:nvSpPr>
        <p:spPr>
          <a:xfrm>
            <a:off x="3648373" y="3321059"/>
            <a:ext cx="321076" cy="1044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b-NO" sz="1400"/>
              <a:t>Beskrivelse</a:t>
            </a:r>
          </a:p>
        </p:txBody>
      </p:sp>
      <p:sp>
        <p:nvSpPr>
          <p:cNvPr id="13" name="Rektangel: avrundede hjørner 12">
            <a:extLst>
              <a:ext uri="{FF2B5EF4-FFF2-40B4-BE49-F238E27FC236}">
                <a16:creationId xmlns:a16="http://schemas.microsoft.com/office/drawing/2014/main" id="{C52946E2-DEC0-4DC7-835E-ACF170669D13}"/>
              </a:ext>
            </a:extLst>
          </p:cNvPr>
          <p:cNvSpPr/>
          <p:nvPr/>
        </p:nvSpPr>
        <p:spPr>
          <a:xfrm>
            <a:off x="4350379" y="3321059"/>
            <a:ext cx="1440000" cy="104400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Hva vi ønsker å satse på</a:t>
            </a:r>
          </a:p>
        </p:txBody>
      </p:sp>
      <p:sp>
        <p:nvSpPr>
          <p:cNvPr id="15" name="Rektangel: avrundede hjørner 14">
            <a:extLst>
              <a:ext uri="{FF2B5EF4-FFF2-40B4-BE49-F238E27FC236}">
                <a16:creationId xmlns:a16="http://schemas.microsoft.com/office/drawing/2014/main" id="{564830EE-7C75-4138-B90B-DE128A3B760F}"/>
              </a:ext>
            </a:extLst>
          </p:cNvPr>
          <p:cNvSpPr/>
          <p:nvPr/>
        </p:nvSpPr>
        <p:spPr>
          <a:xfrm>
            <a:off x="5795425" y="3321059"/>
            <a:ext cx="321076" cy="1044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b-NO" sz="1400"/>
              <a:t>Vedtak</a:t>
            </a:r>
          </a:p>
        </p:txBody>
      </p:sp>
      <p:sp>
        <p:nvSpPr>
          <p:cNvPr id="16" name="Rektangel: avrundede hjørner 15">
            <a:extLst>
              <a:ext uri="{FF2B5EF4-FFF2-40B4-BE49-F238E27FC236}">
                <a16:creationId xmlns:a16="http://schemas.microsoft.com/office/drawing/2014/main" id="{5411F357-20EA-4F12-A227-0D17B03F7CA6}"/>
              </a:ext>
            </a:extLst>
          </p:cNvPr>
          <p:cNvSpPr/>
          <p:nvPr/>
        </p:nvSpPr>
        <p:spPr>
          <a:xfrm>
            <a:off x="6495920" y="3321059"/>
            <a:ext cx="1440000" cy="104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Plan for aktiviteter</a:t>
            </a:r>
          </a:p>
        </p:txBody>
      </p:sp>
      <p:sp>
        <p:nvSpPr>
          <p:cNvPr id="17" name="Rektangel: avrundede hjørner 16">
            <a:extLst>
              <a:ext uri="{FF2B5EF4-FFF2-40B4-BE49-F238E27FC236}">
                <a16:creationId xmlns:a16="http://schemas.microsoft.com/office/drawing/2014/main" id="{89DB02E1-AE5D-4139-9497-90DBA94D0C1A}"/>
              </a:ext>
            </a:extLst>
          </p:cNvPr>
          <p:cNvSpPr/>
          <p:nvPr/>
        </p:nvSpPr>
        <p:spPr>
          <a:xfrm>
            <a:off x="8629155" y="3321059"/>
            <a:ext cx="1440000" cy="104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Oppfølging</a:t>
            </a:r>
          </a:p>
        </p:txBody>
      </p:sp>
      <p:sp>
        <p:nvSpPr>
          <p:cNvPr id="18" name="Rektangel: avrundede hjørner 17">
            <a:extLst>
              <a:ext uri="{FF2B5EF4-FFF2-40B4-BE49-F238E27FC236}">
                <a16:creationId xmlns:a16="http://schemas.microsoft.com/office/drawing/2014/main" id="{FF956841-B73C-401E-AC14-70FF324B5BE6}"/>
              </a:ext>
            </a:extLst>
          </p:cNvPr>
          <p:cNvSpPr/>
          <p:nvPr/>
        </p:nvSpPr>
        <p:spPr>
          <a:xfrm>
            <a:off x="10419928" y="3321059"/>
            <a:ext cx="1440000" cy="104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Overlevering til neste menighetsråd</a:t>
            </a:r>
          </a:p>
        </p:txBody>
      </p:sp>
      <p:sp>
        <p:nvSpPr>
          <p:cNvPr id="19" name="Rektangel: avrundede hjørner 18">
            <a:extLst>
              <a:ext uri="{FF2B5EF4-FFF2-40B4-BE49-F238E27FC236}">
                <a16:creationId xmlns:a16="http://schemas.microsoft.com/office/drawing/2014/main" id="{91BB65CD-7455-46B6-8A80-F76DAA6D33C3}"/>
              </a:ext>
            </a:extLst>
          </p:cNvPr>
          <p:cNvSpPr/>
          <p:nvPr/>
        </p:nvSpPr>
        <p:spPr>
          <a:xfrm>
            <a:off x="7944849" y="3321059"/>
            <a:ext cx="321076" cy="1044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b-NO" sz="1400"/>
              <a:t>Vedtak</a:t>
            </a:r>
          </a:p>
        </p:txBody>
      </p:sp>
      <p:cxnSp>
        <p:nvCxnSpPr>
          <p:cNvPr id="20" name="Rett pilkobling 19">
            <a:extLst>
              <a:ext uri="{FF2B5EF4-FFF2-40B4-BE49-F238E27FC236}">
                <a16:creationId xmlns:a16="http://schemas.microsoft.com/office/drawing/2014/main" id="{591D90E8-4EA6-41E1-A854-8DC50E2A9A55}"/>
              </a:ext>
            </a:extLst>
          </p:cNvPr>
          <p:cNvCxnSpPr>
            <a:cxnSpLocks/>
            <a:stCxn id="9" idx="3"/>
            <a:endCxn id="10" idx="1"/>
          </p:cNvCxnSpPr>
          <p:nvPr/>
        </p:nvCxnSpPr>
        <p:spPr>
          <a:xfrm flipV="1">
            <a:off x="1820540" y="3843059"/>
            <a:ext cx="384119" cy="63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Rett pilkobling 20">
            <a:extLst>
              <a:ext uri="{FF2B5EF4-FFF2-40B4-BE49-F238E27FC236}">
                <a16:creationId xmlns:a16="http://schemas.microsoft.com/office/drawing/2014/main" id="{98CDC5B3-74B5-41AE-A7F9-070330D61000}"/>
              </a:ext>
            </a:extLst>
          </p:cNvPr>
          <p:cNvCxnSpPr>
            <a:cxnSpLocks/>
            <a:stCxn id="12" idx="3"/>
            <a:endCxn id="13" idx="1"/>
          </p:cNvCxnSpPr>
          <p:nvPr/>
        </p:nvCxnSpPr>
        <p:spPr>
          <a:xfrm>
            <a:off x="3969449" y="3843059"/>
            <a:ext cx="38093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Rett pilkobling 21">
            <a:extLst>
              <a:ext uri="{FF2B5EF4-FFF2-40B4-BE49-F238E27FC236}">
                <a16:creationId xmlns:a16="http://schemas.microsoft.com/office/drawing/2014/main" id="{1E2D9E30-DD27-4726-BBBD-1D78E116FFD2}"/>
              </a:ext>
            </a:extLst>
          </p:cNvPr>
          <p:cNvCxnSpPr>
            <a:cxnSpLocks/>
            <a:stCxn id="15" idx="3"/>
            <a:endCxn id="16" idx="1"/>
          </p:cNvCxnSpPr>
          <p:nvPr/>
        </p:nvCxnSpPr>
        <p:spPr>
          <a:xfrm>
            <a:off x="6116501" y="3843059"/>
            <a:ext cx="3794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Rett pilkobling 22">
            <a:extLst>
              <a:ext uri="{FF2B5EF4-FFF2-40B4-BE49-F238E27FC236}">
                <a16:creationId xmlns:a16="http://schemas.microsoft.com/office/drawing/2014/main" id="{204BEE2A-E12D-4176-90D3-7B6892883311}"/>
              </a:ext>
            </a:extLst>
          </p:cNvPr>
          <p:cNvCxnSpPr>
            <a:cxnSpLocks/>
            <a:stCxn id="19" idx="3"/>
            <a:endCxn id="17" idx="1"/>
          </p:cNvCxnSpPr>
          <p:nvPr/>
        </p:nvCxnSpPr>
        <p:spPr>
          <a:xfrm>
            <a:off x="8265925" y="3843059"/>
            <a:ext cx="36323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Rett pilkobling 23">
            <a:extLst>
              <a:ext uri="{FF2B5EF4-FFF2-40B4-BE49-F238E27FC236}">
                <a16:creationId xmlns:a16="http://schemas.microsoft.com/office/drawing/2014/main" id="{96E9B970-A952-491D-B247-5158FE77A080}"/>
              </a:ext>
            </a:extLst>
          </p:cNvPr>
          <p:cNvCxnSpPr>
            <a:cxnSpLocks/>
            <a:stCxn id="17" idx="3"/>
            <a:endCxn id="18" idx="1"/>
          </p:cNvCxnSpPr>
          <p:nvPr/>
        </p:nvCxnSpPr>
        <p:spPr>
          <a:xfrm>
            <a:off x="10069155" y="3843059"/>
            <a:ext cx="35077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Kobling: vinkel 24">
            <a:extLst>
              <a:ext uri="{FF2B5EF4-FFF2-40B4-BE49-F238E27FC236}">
                <a16:creationId xmlns:a16="http://schemas.microsoft.com/office/drawing/2014/main" id="{3274AFEC-32F4-49BC-830C-25D64819A6CE}"/>
              </a:ext>
            </a:extLst>
          </p:cNvPr>
          <p:cNvCxnSpPr>
            <a:cxnSpLocks/>
            <a:stCxn id="17" idx="2"/>
            <a:endCxn id="16" idx="2"/>
          </p:cNvCxnSpPr>
          <p:nvPr/>
        </p:nvCxnSpPr>
        <p:spPr>
          <a:xfrm rot="5400000">
            <a:off x="8282538" y="3298442"/>
            <a:ext cx="12700" cy="2133235"/>
          </a:xfrm>
          <a:prstGeom prst="bent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3" name="TekstSylinder 42">
            <a:extLst>
              <a:ext uri="{FF2B5EF4-FFF2-40B4-BE49-F238E27FC236}">
                <a16:creationId xmlns:a16="http://schemas.microsoft.com/office/drawing/2014/main" id="{6EACEBF9-CF57-4D7A-9ECB-CD2DAD83AC9C}"/>
              </a:ext>
            </a:extLst>
          </p:cNvPr>
          <p:cNvSpPr txBox="1"/>
          <p:nvPr/>
        </p:nvSpPr>
        <p:spPr>
          <a:xfrm>
            <a:off x="400171" y="2838451"/>
            <a:ext cx="5724000" cy="369332"/>
          </a:xfrm>
          <a:prstGeom prst="rect">
            <a:avLst/>
          </a:prstGeom>
          <a:noFill/>
          <a:ln>
            <a:solidFill>
              <a:schemeClr val="tx1"/>
            </a:solidFill>
          </a:ln>
        </p:spPr>
        <p:txBody>
          <a:bodyPr wrap="square" rtlCol="0">
            <a:spAutoFit/>
          </a:bodyPr>
          <a:lstStyle/>
          <a:p>
            <a:pPr algn="ctr"/>
            <a:r>
              <a:rPr lang="nb-NO" dirty="0"/>
              <a:t>I starten av hver planperiode (f.eks. hvert fjerde år)</a:t>
            </a:r>
          </a:p>
        </p:txBody>
      </p:sp>
      <p:sp>
        <p:nvSpPr>
          <p:cNvPr id="44" name="TekstSylinder 43">
            <a:extLst>
              <a:ext uri="{FF2B5EF4-FFF2-40B4-BE49-F238E27FC236}">
                <a16:creationId xmlns:a16="http://schemas.microsoft.com/office/drawing/2014/main" id="{FB917D44-EAB6-4302-8DB8-9396AB03BC3B}"/>
              </a:ext>
            </a:extLst>
          </p:cNvPr>
          <p:cNvSpPr txBox="1"/>
          <p:nvPr/>
        </p:nvSpPr>
        <p:spPr>
          <a:xfrm>
            <a:off x="6533873" y="2838451"/>
            <a:ext cx="1728000" cy="369332"/>
          </a:xfrm>
          <a:prstGeom prst="rect">
            <a:avLst/>
          </a:prstGeom>
          <a:noFill/>
          <a:ln>
            <a:solidFill>
              <a:schemeClr val="tx1"/>
            </a:solidFill>
          </a:ln>
        </p:spPr>
        <p:txBody>
          <a:bodyPr wrap="square" rtlCol="0">
            <a:spAutoFit/>
          </a:bodyPr>
          <a:lstStyle/>
          <a:p>
            <a:pPr algn="ctr"/>
            <a:r>
              <a:rPr lang="nb-NO" dirty="0"/>
              <a:t>Hvert år</a:t>
            </a:r>
          </a:p>
        </p:txBody>
      </p:sp>
      <p:sp>
        <p:nvSpPr>
          <p:cNvPr id="45" name="TekstSylinder 44">
            <a:extLst>
              <a:ext uri="{FF2B5EF4-FFF2-40B4-BE49-F238E27FC236}">
                <a16:creationId xmlns:a16="http://schemas.microsoft.com/office/drawing/2014/main" id="{DE97049B-3258-4CDE-8CF4-BB4492667A52}"/>
              </a:ext>
            </a:extLst>
          </p:cNvPr>
          <p:cNvSpPr txBox="1"/>
          <p:nvPr/>
        </p:nvSpPr>
        <p:spPr>
          <a:xfrm>
            <a:off x="10442788" y="2838451"/>
            <a:ext cx="1440000" cy="369332"/>
          </a:xfrm>
          <a:prstGeom prst="rect">
            <a:avLst/>
          </a:prstGeom>
          <a:noFill/>
          <a:ln>
            <a:solidFill>
              <a:schemeClr val="tx1"/>
            </a:solidFill>
          </a:ln>
        </p:spPr>
        <p:txBody>
          <a:bodyPr wrap="square" rtlCol="0">
            <a:spAutoFit/>
          </a:bodyPr>
          <a:lstStyle/>
          <a:p>
            <a:pPr algn="ctr"/>
            <a:r>
              <a:rPr lang="nb-NO" dirty="0"/>
              <a:t>Når nytt MR</a:t>
            </a:r>
          </a:p>
        </p:txBody>
      </p:sp>
      <p:sp>
        <p:nvSpPr>
          <p:cNvPr id="47" name="TekstSylinder 46">
            <a:extLst>
              <a:ext uri="{FF2B5EF4-FFF2-40B4-BE49-F238E27FC236}">
                <a16:creationId xmlns:a16="http://schemas.microsoft.com/office/drawing/2014/main" id="{59463A18-5262-4C6A-AEF9-B8EEA3169A22}"/>
              </a:ext>
            </a:extLst>
          </p:cNvPr>
          <p:cNvSpPr txBox="1"/>
          <p:nvPr/>
        </p:nvSpPr>
        <p:spPr>
          <a:xfrm>
            <a:off x="8630621" y="2838451"/>
            <a:ext cx="1332000" cy="369332"/>
          </a:xfrm>
          <a:prstGeom prst="rect">
            <a:avLst/>
          </a:prstGeom>
          <a:noFill/>
          <a:ln>
            <a:solidFill>
              <a:schemeClr val="tx1"/>
            </a:solidFill>
          </a:ln>
        </p:spPr>
        <p:txBody>
          <a:bodyPr wrap="square" rtlCol="0">
            <a:spAutoFit/>
          </a:bodyPr>
          <a:lstStyle/>
          <a:p>
            <a:pPr algn="ctr"/>
            <a:r>
              <a:rPr lang="nb-NO" dirty="0"/>
              <a:t>Løpende</a:t>
            </a:r>
          </a:p>
        </p:txBody>
      </p:sp>
    </p:spTree>
    <p:extLst>
      <p:ext uri="{BB962C8B-B14F-4D97-AF65-F5344CB8AC3E}">
        <p14:creationId xmlns:p14="http://schemas.microsoft.com/office/powerpoint/2010/main" val="94244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DB22F8-0131-6C43-ADB6-4AC62064500F}"/>
              </a:ext>
            </a:extLst>
          </p:cNvPr>
          <p:cNvSpPr>
            <a:spLocks noGrp="1"/>
          </p:cNvSpPr>
          <p:nvPr>
            <p:ph type="title"/>
          </p:nvPr>
        </p:nvSpPr>
        <p:spPr/>
        <p:txBody>
          <a:bodyPr/>
          <a:lstStyle/>
          <a:p>
            <a:r>
              <a:rPr lang="nb-NO" dirty="0"/>
              <a:t>Hva skjer konkret? </a:t>
            </a:r>
          </a:p>
        </p:txBody>
      </p:sp>
      <p:sp>
        <p:nvSpPr>
          <p:cNvPr id="3" name="Plassholder for innhold 2">
            <a:extLst>
              <a:ext uri="{FF2B5EF4-FFF2-40B4-BE49-F238E27FC236}">
                <a16:creationId xmlns:a16="http://schemas.microsoft.com/office/drawing/2014/main" id="{1C93BF28-409A-7043-9E1B-C275B1710DA8}"/>
              </a:ext>
            </a:extLst>
          </p:cNvPr>
          <p:cNvSpPr>
            <a:spLocks noGrp="1"/>
          </p:cNvSpPr>
          <p:nvPr>
            <p:ph idx="1"/>
          </p:nvPr>
        </p:nvSpPr>
        <p:spPr/>
        <p:txBody>
          <a:bodyPr/>
          <a:lstStyle/>
          <a:p>
            <a:pPr>
              <a:buFont typeface="Wingdings" panose="05000000000000000000" pitchFamily="2" charset="2"/>
              <a:buChar char="v"/>
            </a:pPr>
            <a:r>
              <a:rPr lang="nb-NO" sz="2400" dirty="0"/>
              <a:t>Vedtatt i Kirkemøtet</a:t>
            </a:r>
          </a:p>
          <a:p>
            <a:pPr>
              <a:buFont typeface="Wingdings" panose="05000000000000000000" pitchFamily="2" charset="2"/>
              <a:buChar char="v"/>
            </a:pPr>
            <a:r>
              <a:rPr lang="nb-NO" sz="2400" dirty="0"/>
              <a:t>Plan for trosopplæring, kirkemusikk, diakoni (og alt annet) samles i én plan. </a:t>
            </a:r>
          </a:p>
          <a:p>
            <a:pPr>
              <a:buFont typeface="Wingdings" panose="05000000000000000000" pitchFamily="2" charset="2"/>
              <a:buChar char="v"/>
            </a:pPr>
            <a:r>
              <a:rPr lang="nb-NO" sz="2400" dirty="0"/>
              <a:t>Utvikling av verktøy – smidig metodikk</a:t>
            </a:r>
          </a:p>
          <a:p>
            <a:pPr>
              <a:buFont typeface="Wingdings" panose="05000000000000000000" pitchFamily="2" charset="2"/>
              <a:buChar char="v"/>
            </a:pPr>
            <a:r>
              <a:rPr lang="nb-NO" sz="2400" dirty="0"/>
              <a:t>Utprøving i pilotmenigheter</a:t>
            </a:r>
          </a:p>
          <a:p>
            <a:pPr>
              <a:buFont typeface="Wingdings" panose="05000000000000000000" pitchFamily="2" charset="2"/>
              <a:buChar char="v"/>
            </a:pPr>
            <a:r>
              <a:rPr lang="nb-NO" sz="2400" dirty="0"/>
              <a:t>Innføring fra høsten 2023 (tilgjengelig før?) </a:t>
            </a:r>
          </a:p>
          <a:p>
            <a:pPr>
              <a:buFont typeface="Wingdings" panose="05000000000000000000" pitchFamily="2" charset="2"/>
              <a:buChar char="v"/>
            </a:pPr>
            <a:endParaRPr lang="nb-NO" sz="2400" dirty="0"/>
          </a:p>
        </p:txBody>
      </p:sp>
      <p:sp>
        <p:nvSpPr>
          <p:cNvPr id="4" name="Plassholder for dato 3">
            <a:extLst>
              <a:ext uri="{FF2B5EF4-FFF2-40B4-BE49-F238E27FC236}">
                <a16:creationId xmlns:a16="http://schemas.microsoft.com/office/drawing/2014/main" id="{129CBB86-2887-794C-A032-CA977200AF83}"/>
              </a:ext>
            </a:extLst>
          </p:cNvPr>
          <p:cNvSpPr>
            <a:spLocks noGrp="1"/>
          </p:cNvSpPr>
          <p:nvPr>
            <p:ph type="dt" sz="half" idx="10"/>
          </p:nvPr>
        </p:nvSpPr>
        <p:spPr/>
        <p:txBody>
          <a:bodyPr/>
          <a:lstStyle/>
          <a:p>
            <a:fld id="{164F8536-0BE2-2E4B-A8A8-DB84D1FEAC6C}" type="datetime1">
              <a:rPr lang="nb-NO" smtClean="0"/>
              <a:t>11.07.2022</a:t>
            </a:fld>
            <a:endParaRPr lang="nb-NO"/>
          </a:p>
        </p:txBody>
      </p:sp>
      <p:sp>
        <p:nvSpPr>
          <p:cNvPr id="5" name="Plassholder for lysbildenummer 4">
            <a:extLst>
              <a:ext uri="{FF2B5EF4-FFF2-40B4-BE49-F238E27FC236}">
                <a16:creationId xmlns:a16="http://schemas.microsoft.com/office/drawing/2014/main" id="{95B88E39-5DE1-B441-AB47-F0D467D8D379}"/>
              </a:ext>
            </a:extLst>
          </p:cNvPr>
          <p:cNvSpPr>
            <a:spLocks noGrp="1"/>
          </p:cNvSpPr>
          <p:nvPr>
            <p:ph type="sldNum" sz="quarter" idx="12"/>
          </p:nvPr>
        </p:nvSpPr>
        <p:spPr/>
        <p:txBody>
          <a:bodyPr/>
          <a:lstStyle/>
          <a:p>
            <a:fld id="{46765B28-40BF-0A46-BB8F-30D004035CD9}" type="slidenum">
              <a:rPr lang="nb-NO" smtClean="0"/>
              <a:t>21</a:t>
            </a:fld>
            <a:endParaRPr lang="nb-NO"/>
          </a:p>
        </p:txBody>
      </p:sp>
    </p:spTree>
    <p:extLst>
      <p:ext uri="{BB962C8B-B14F-4D97-AF65-F5344CB8AC3E}">
        <p14:creationId xmlns:p14="http://schemas.microsoft.com/office/powerpoint/2010/main" val="296044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gul, salamander&#10;&#10;Automatisk generert beskrivelse">
            <a:extLst>
              <a:ext uri="{FF2B5EF4-FFF2-40B4-BE49-F238E27FC236}">
                <a16:creationId xmlns:a16="http://schemas.microsoft.com/office/drawing/2014/main" id="{43A158A7-A883-4244-AF2C-26F5BCC762A9}"/>
              </a:ext>
            </a:extLst>
          </p:cNvPr>
          <p:cNvPicPr>
            <a:picLocks noChangeAspect="1"/>
          </p:cNvPicPr>
          <p:nvPr/>
        </p:nvPicPr>
        <p:blipFill rotWithShape="1">
          <a:blip r:embed="rId3"/>
          <a:srcRect t="15730"/>
          <a:stretch/>
        </p:blipFill>
        <p:spPr>
          <a:xfrm>
            <a:off x="20" y="10"/>
            <a:ext cx="12191980" cy="6857990"/>
          </a:xfrm>
          <a:prstGeom prst="rect">
            <a:avLst/>
          </a:prstGeom>
          <a:noFill/>
        </p:spPr>
      </p:pic>
    </p:spTree>
    <p:extLst>
      <p:ext uri="{BB962C8B-B14F-4D97-AF65-F5344CB8AC3E}">
        <p14:creationId xmlns:p14="http://schemas.microsoft.com/office/powerpoint/2010/main" val="369703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0" y="463550"/>
            <a:ext cx="8890000" cy="5930900"/>
          </a:xfrm>
          <a:prstGeom prst="rect">
            <a:avLst/>
          </a:prstGeom>
        </p:spPr>
      </p:pic>
    </p:spTree>
    <p:extLst>
      <p:ext uri="{BB962C8B-B14F-4D97-AF65-F5344CB8AC3E}">
        <p14:creationId xmlns:p14="http://schemas.microsoft.com/office/powerpoint/2010/main" val="408220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45F998C-28A8-48D0-9CD1-7B96B52A4CDA}"/>
              </a:ext>
            </a:extLst>
          </p:cNvPr>
          <p:cNvSpPr>
            <a:spLocks noGrp="1"/>
          </p:cNvSpPr>
          <p:nvPr>
            <p:ph type="dt" sz="half" idx="10"/>
          </p:nvPr>
        </p:nvSpPr>
        <p:spPr/>
        <p:txBody>
          <a:bodyPr/>
          <a:lstStyle/>
          <a:p>
            <a:fld id="{957E9185-59FC-564F-B555-5503B0667FCA}" type="datetime1">
              <a:rPr lang="nb-NO" smtClean="0"/>
              <a:t>11.07.2022</a:t>
            </a:fld>
            <a:endParaRPr lang="nb-NO"/>
          </a:p>
        </p:txBody>
      </p:sp>
      <p:sp>
        <p:nvSpPr>
          <p:cNvPr id="3" name="Plassholder for lysbildenummer 2">
            <a:extLst>
              <a:ext uri="{FF2B5EF4-FFF2-40B4-BE49-F238E27FC236}">
                <a16:creationId xmlns:a16="http://schemas.microsoft.com/office/drawing/2014/main" id="{3C04F320-B20C-481F-B57A-1D941A46275F}"/>
              </a:ext>
            </a:extLst>
          </p:cNvPr>
          <p:cNvSpPr>
            <a:spLocks noGrp="1"/>
          </p:cNvSpPr>
          <p:nvPr>
            <p:ph type="sldNum" sz="quarter" idx="12"/>
          </p:nvPr>
        </p:nvSpPr>
        <p:spPr/>
        <p:txBody>
          <a:bodyPr/>
          <a:lstStyle/>
          <a:p>
            <a:fld id="{46765B28-40BF-0A46-BB8F-30D004035CD9}" type="slidenum">
              <a:rPr lang="nb-NO" smtClean="0"/>
              <a:pPr/>
              <a:t>24</a:t>
            </a:fld>
            <a:endParaRPr lang="nb-NO"/>
          </a:p>
        </p:txBody>
      </p:sp>
      <p:sp>
        <p:nvSpPr>
          <p:cNvPr id="4" name="Tittel 3">
            <a:extLst>
              <a:ext uri="{FF2B5EF4-FFF2-40B4-BE49-F238E27FC236}">
                <a16:creationId xmlns:a16="http://schemas.microsoft.com/office/drawing/2014/main" id="{1E9404C0-9545-4FE5-9E1B-0B6FFEF6FEC3}"/>
              </a:ext>
            </a:extLst>
          </p:cNvPr>
          <p:cNvSpPr>
            <a:spLocks noGrp="1"/>
          </p:cNvSpPr>
          <p:nvPr>
            <p:ph type="ctrTitle"/>
          </p:nvPr>
        </p:nvSpPr>
        <p:spPr/>
        <p:txBody>
          <a:bodyPr/>
          <a:lstStyle/>
          <a:p>
            <a:r>
              <a:rPr lang="nb-NO" dirty="0"/>
              <a:t>Vær en del av kirken!</a:t>
            </a:r>
          </a:p>
        </p:txBody>
      </p:sp>
      <p:sp>
        <p:nvSpPr>
          <p:cNvPr id="5" name="Undertittel 4">
            <a:extLst>
              <a:ext uri="{FF2B5EF4-FFF2-40B4-BE49-F238E27FC236}">
                <a16:creationId xmlns:a16="http://schemas.microsoft.com/office/drawing/2014/main" id="{51BA06F7-8DF0-48D4-92BD-D22D88D28F16}"/>
              </a:ext>
            </a:extLst>
          </p:cNvPr>
          <p:cNvSpPr>
            <a:spLocks noGrp="1"/>
          </p:cNvSpPr>
          <p:nvPr>
            <p:ph type="subTitle" idx="1"/>
          </p:nvPr>
        </p:nvSpPr>
        <p:spPr/>
        <p:txBody>
          <a:bodyPr/>
          <a:lstStyle/>
          <a:p>
            <a:r>
              <a:rPr lang="nb-NO" dirty="0"/>
              <a:t>Skap mer himmel på jord</a:t>
            </a:r>
          </a:p>
        </p:txBody>
      </p:sp>
      <p:sp>
        <p:nvSpPr>
          <p:cNvPr id="6" name="Plassholder for innhold 5">
            <a:extLst>
              <a:ext uri="{FF2B5EF4-FFF2-40B4-BE49-F238E27FC236}">
                <a16:creationId xmlns:a16="http://schemas.microsoft.com/office/drawing/2014/main" id="{D737527C-B26E-4D6C-9A74-ECEB7495BCC7}"/>
              </a:ext>
            </a:extLst>
          </p:cNvPr>
          <p:cNvSpPr>
            <a:spLocks noGrp="1"/>
          </p:cNvSpPr>
          <p:nvPr>
            <p:ph sz="quarter" idx="13"/>
          </p:nvPr>
        </p:nvSpPr>
        <p:spPr/>
        <p:txBody>
          <a:bodyPr/>
          <a:lstStyle/>
          <a:p>
            <a:r>
              <a:rPr lang="nb-NO" dirty="0"/>
              <a:t>www.kirken.no/stavanger</a:t>
            </a:r>
          </a:p>
        </p:txBody>
      </p:sp>
    </p:spTree>
    <p:extLst>
      <p:ext uri="{BB962C8B-B14F-4D97-AF65-F5344CB8AC3E}">
        <p14:creationId xmlns:p14="http://schemas.microsoft.com/office/powerpoint/2010/main" val="293526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10;&#10;Automatisk generert beskrivelse">
            <a:extLst>
              <a:ext uri="{FF2B5EF4-FFF2-40B4-BE49-F238E27FC236}">
                <a16:creationId xmlns:a16="http://schemas.microsoft.com/office/drawing/2014/main" id="{1D5B2AEA-8458-4B5E-8D0B-0F81DF77E5D1}"/>
              </a:ext>
            </a:extLst>
          </p:cNvPr>
          <p:cNvPicPr>
            <a:picLocks noChangeAspect="1"/>
          </p:cNvPicPr>
          <p:nvPr/>
        </p:nvPicPr>
        <p:blipFill>
          <a:blip r:embed="rId3"/>
          <a:stretch>
            <a:fillRect/>
          </a:stretch>
        </p:blipFill>
        <p:spPr>
          <a:xfrm>
            <a:off x="1371436" y="0"/>
            <a:ext cx="9449128" cy="6858000"/>
          </a:xfrm>
          <a:prstGeom prst="rect">
            <a:avLst/>
          </a:prstGeom>
        </p:spPr>
      </p:pic>
    </p:spTree>
    <p:extLst>
      <p:ext uri="{BB962C8B-B14F-4D97-AF65-F5344CB8AC3E}">
        <p14:creationId xmlns:p14="http://schemas.microsoft.com/office/powerpoint/2010/main" val="273251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nkeboble: sky 1">
            <a:extLst>
              <a:ext uri="{FF2B5EF4-FFF2-40B4-BE49-F238E27FC236}">
                <a16:creationId xmlns:a16="http://schemas.microsoft.com/office/drawing/2014/main" id="{CB18B81A-6A29-4F92-B416-49D0E6A79612}"/>
              </a:ext>
            </a:extLst>
          </p:cNvPr>
          <p:cNvSpPr/>
          <p:nvPr/>
        </p:nvSpPr>
        <p:spPr>
          <a:xfrm>
            <a:off x="1406013" y="1002890"/>
            <a:ext cx="2369574" cy="1720645"/>
          </a:xfrm>
          <a:prstGeom prst="cloud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00" dirty="0"/>
              <a:t>MR</a:t>
            </a:r>
          </a:p>
        </p:txBody>
      </p:sp>
      <p:sp>
        <p:nvSpPr>
          <p:cNvPr id="3" name="Tankeboble: sky 2">
            <a:extLst>
              <a:ext uri="{FF2B5EF4-FFF2-40B4-BE49-F238E27FC236}">
                <a16:creationId xmlns:a16="http://schemas.microsoft.com/office/drawing/2014/main" id="{D2E27349-6D0F-499D-9A9E-4B72CA431860}"/>
              </a:ext>
            </a:extLst>
          </p:cNvPr>
          <p:cNvSpPr/>
          <p:nvPr/>
        </p:nvSpPr>
        <p:spPr>
          <a:xfrm>
            <a:off x="3927987" y="2261421"/>
            <a:ext cx="2369574" cy="1720645"/>
          </a:xfrm>
          <a:prstGeom prst="cloud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00" dirty="0"/>
              <a:t>FR</a:t>
            </a:r>
          </a:p>
        </p:txBody>
      </p:sp>
      <p:sp>
        <p:nvSpPr>
          <p:cNvPr id="4" name="Tankeboble: sky 3">
            <a:extLst>
              <a:ext uri="{FF2B5EF4-FFF2-40B4-BE49-F238E27FC236}">
                <a16:creationId xmlns:a16="http://schemas.microsoft.com/office/drawing/2014/main" id="{37D6FA8E-5878-4574-B37C-1055D79037A2}"/>
              </a:ext>
            </a:extLst>
          </p:cNvPr>
          <p:cNvSpPr/>
          <p:nvPr/>
        </p:nvSpPr>
        <p:spPr>
          <a:xfrm>
            <a:off x="6449961" y="703008"/>
            <a:ext cx="2369574" cy="1720645"/>
          </a:xfrm>
          <a:prstGeom prst="cloud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Faglig ansatte</a:t>
            </a:r>
          </a:p>
        </p:txBody>
      </p:sp>
      <p:sp>
        <p:nvSpPr>
          <p:cNvPr id="5" name="Tankeboble: sky 4">
            <a:extLst>
              <a:ext uri="{FF2B5EF4-FFF2-40B4-BE49-F238E27FC236}">
                <a16:creationId xmlns:a16="http://schemas.microsoft.com/office/drawing/2014/main" id="{CD7C1502-94AD-46D5-BB73-A54BA2645667}"/>
              </a:ext>
            </a:extLst>
          </p:cNvPr>
          <p:cNvSpPr/>
          <p:nvPr/>
        </p:nvSpPr>
        <p:spPr>
          <a:xfrm>
            <a:off x="5742039" y="4139380"/>
            <a:ext cx="2369574" cy="1720645"/>
          </a:xfrm>
          <a:prstGeom prst="cloud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dirty="0"/>
              <a:t>Biskop</a:t>
            </a:r>
          </a:p>
        </p:txBody>
      </p:sp>
      <p:sp>
        <p:nvSpPr>
          <p:cNvPr id="6" name="Tankeboble: sky 5">
            <a:extLst>
              <a:ext uri="{FF2B5EF4-FFF2-40B4-BE49-F238E27FC236}">
                <a16:creationId xmlns:a16="http://schemas.microsoft.com/office/drawing/2014/main" id="{FEC2C59B-65D7-4D38-A5CB-790153F80982}"/>
              </a:ext>
            </a:extLst>
          </p:cNvPr>
          <p:cNvSpPr/>
          <p:nvPr/>
        </p:nvSpPr>
        <p:spPr>
          <a:xfrm>
            <a:off x="8721213" y="3333134"/>
            <a:ext cx="2369574" cy="1720645"/>
          </a:xfrm>
          <a:prstGeom prst="cloud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t>Kirken som storfellesskap - nasjonalt</a:t>
            </a:r>
          </a:p>
        </p:txBody>
      </p:sp>
      <p:sp>
        <p:nvSpPr>
          <p:cNvPr id="7" name="Tankeboble: sky 6">
            <a:extLst>
              <a:ext uri="{FF2B5EF4-FFF2-40B4-BE49-F238E27FC236}">
                <a16:creationId xmlns:a16="http://schemas.microsoft.com/office/drawing/2014/main" id="{5DFC70BD-3504-4A22-9EB1-168D1312B695}"/>
              </a:ext>
            </a:extLst>
          </p:cNvPr>
          <p:cNvSpPr/>
          <p:nvPr/>
        </p:nvSpPr>
        <p:spPr>
          <a:xfrm>
            <a:off x="1406013" y="4291780"/>
            <a:ext cx="2369574" cy="1720645"/>
          </a:xfrm>
          <a:prstGeom prst="cloud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Frivillige</a:t>
            </a:r>
          </a:p>
        </p:txBody>
      </p:sp>
      <p:sp>
        <p:nvSpPr>
          <p:cNvPr id="8" name="Tankeboble: sky 7">
            <a:extLst>
              <a:ext uri="{FF2B5EF4-FFF2-40B4-BE49-F238E27FC236}">
                <a16:creationId xmlns:a16="http://schemas.microsoft.com/office/drawing/2014/main" id="{C7BE363C-FAD1-4BFB-A471-65EB2571EC35}"/>
              </a:ext>
            </a:extLst>
          </p:cNvPr>
          <p:cNvSpPr/>
          <p:nvPr/>
        </p:nvSpPr>
        <p:spPr>
          <a:xfrm>
            <a:off x="8721213" y="1238864"/>
            <a:ext cx="2369574" cy="1720645"/>
          </a:xfrm>
          <a:prstGeom prst="cloud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Folk</a:t>
            </a:r>
          </a:p>
        </p:txBody>
      </p:sp>
    </p:spTree>
    <p:extLst>
      <p:ext uri="{BB962C8B-B14F-4D97-AF65-F5344CB8AC3E}">
        <p14:creationId xmlns:p14="http://schemas.microsoft.com/office/powerpoint/2010/main" val="133646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down)">
                                      <p:cBhvr>
                                        <p:cTn id="79" dur="580">
                                          <p:stCondLst>
                                            <p:cond delay="0"/>
                                          </p:stCondLst>
                                        </p:cTn>
                                        <p:tgtEl>
                                          <p:spTgt spid="6"/>
                                        </p:tgtEl>
                                      </p:cBhvr>
                                    </p:animEffect>
                                    <p:anim calcmode="lin" valueType="num">
                                      <p:cBhvr>
                                        <p:cTn id="8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tgtEl>
                                      </p:cBhvr>
                                      <p:to x="100000" y="60000"/>
                                    </p:animScale>
                                    <p:animScale>
                                      <p:cBhvr>
                                        <p:cTn id="86" dur="166" decel="50000">
                                          <p:stCondLst>
                                            <p:cond delay="676"/>
                                          </p:stCondLst>
                                        </p:cTn>
                                        <p:tgtEl>
                                          <p:spTgt spid="6"/>
                                        </p:tgtEl>
                                      </p:cBhvr>
                                      <p:to x="100000" y="100000"/>
                                    </p:animScale>
                                    <p:animScale>
                                      <p:cBhvr>
                                        <p:cTn id="87" dur="26">
                                          <p:stCondLst>
                                            <p:cond delay="1312"/>
                                          </p:stCondLst>
                                        </p:cTn>
                                        <p:tgtEl>
                                          <p:spTgt spid="6"/>
                                        </p:tgtEl>
                                      </p:cBhvr>
                                      <p:to x="100000" y="80000"/>
                                    </p:animScale>
                                    <p:animScale>
                                      <p:cBhvr>
                                        <p:cTn id="88" dur="166" decel="50000">
                                          <p:stCondLst>
                                            <p:cond delay="1338"/>
                                          </p:stCondLst>
                                        </p:cTn>
                                        <p:tgtEl>
                                          <p:spTgt spid="6"/>
                                        </p:tgtEl>
                                      </p:cBhvr>
                                      <p:to x="100000" y="100000"/>
                                    </p:animScale>
                                    <p:animScale>
                                      <p:cBhvr>
                                        <p:cTn id="89" dur="26">
                                          <p:stCondLst>
                                            <p:cond delay="1642"/>
                                          </p:stCondLst>
                                        </p:cTn>
                                        <p:tgtEl>
                                          <p:spTgt spid="6"/>
                                        </p:tgtEl>
                                      </p:cBhvr>
                                      <p:to x="100000" y="90000"/>
                                    </p:animScale>
                                    <p:animScale>
                                      <p:cBhvr>
                                        <p:cTn id="90" dur="166" decel="50000">
                                          <p:stCondLst>
                                            <p:cond delay="1668"/>
                                          </p:stCondLst>
                                        </p:cTn>
                                        <p:tgtEl>
                                          <p:spTgt spid="6"/>
                                        </p:tgtEl>
                                      </p:cBhvr>
                                      <p:to x="100000" y="100000"/>
                                    </p:animScale>
                                    <p:animScale>
                                      <p:cBhvr>
                                        <p:cTn id="91" dur="26">
                                          <p:stCondLst>
                                            <p:cond delay="1808"/>
                                          </p:stCondLst>
                                        </p:cTn>
                                        <p:tgtEl>
                                          <p:spTgt spid="6"/>
                                        </p:tgtEl>
                                      </p:cBhvr>
                                      <p:to x="100000" y="95000"/>
                                    </p:animScale>
                                    <p:animScale>
                                      <p:cBhvr>
                                        <p:cTn id="92" dur="166" decel="50000">
                                          <p:stCondLst>
                                            <p:cond delay="1834"/>
                                          </p:stCondLst>
                                        </p:cTn>
                                        <p:tgtEl>
                                          <p:spTgt spid="6"/>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wipe(down)">
                                      <p:cBhvr>
                                        <p:cTn id="97" dur="580">
                                          <p:stCondLst>
                                            <p:cond delay="0"/>
                                          </p:stCondLst>
                                        </p:cTn>
                                        <p:tgtEl>
                                          <p:spTgt spid="7"/>
                                        </p:tgtEl>
                                      </p:cBhvr>
                                    </p:animEffect>
                                    <p:anim calcmode="lin" valueType="num">
                                      <p:cBhvr>
                                        <p:cTn id="9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03" dur="26">
                                          <p:stCondLst>
                                            <p:cond delay="650"/>
                                          </p:stCondLst>
                                        </p:cTn>
                                        <p:tgtEl>
                                          <p:spTgt spid="7"/>
                                        </p:tgtEl>
                                      </p:cBhvr>
                                      <p:to x="100000" y="60000"/>
                                    </p:animScale>
                                    <p:animScale>
                                      <p:cBhvr>
                                        <p:cTn id="104" dur="166" decel="50000">
                                          <p:stCondLst>
                                            <p:cond delay="676"/>
                                          </p:stCondLst>
                                        </p:cTn>
                                        <p:tgtEl>
                                          <p:spTgt spid="7"/>
                                        </p:tgtEl>
                                      </p:cBhvr>
                                      <p:to x="100000" y="100000"/>
                                    </p:animScale>
                                    <p:animScale>
                                      <p:cBhvr>
                                        <p:cTn id="105" dur="26">
                                          <p:stCondLst>
                                            <p:cond delay="1312"/>
                                          </p:stCondLst>
                                        </p:cTn>
                                        <p:tgtEl>
                                          <p:spTgt spid="7"/>
                                        </p:tgtEl>
                                      </p:cBhvr>
                                      <p:to x="100000" y="80000"/>
                                    </p:animScale>
                                    <p:animScale>
                                      <p:cBhvr>
                                        <p:cTn id="106" dur="166" decel="50000">
                                          <p:stCondLst>
                                            <p:cond delay="1338"/>
                                          </p:stCondLst>
                                        </p:cTn>
                                        <p:tgtEl>
                                          <p:spTgt spid="7"/>
                                        </p:tgtEl>
                                      </p:cBhvr>
                                      <p:to x="100000" y="100000"/>
                                    </p:animScale>
                                    <p:animScale>
                                      <p:cBhvr>
                                        <p:cTn id="107" dur="26">
                                          <p:stCondLst>
                                            <p:cond delay="1642"/>
                                          </p:stCondLst>
                                        </p:cTn>
                                        <p:tgtEl>
                                          <p:spTgt spid="7"/>
                                        </p:tgtEl>
                                      </p:cBhvr>
                                      <p:to x="100000" y="90000"/>
                                    </p:animScale>
                                    <p:animScale>
                                      <p:cBhvr>
                                        <p:cTn id="108" dur="166" decel="50000">
                                          <p:stCondLst>
                                            <p:cond delay="1668"/>
                                          </p:stCondLst>
                                        </p:cTn>
                                        <p:tgtEl>
                                          <p:spTgt spid="7"/>
                                        </p:tgtEl>
                                      </p:cBhvr>
                                      <p:to x="100000" y="100000"/>
                                    </p:animScale>
                                    <p:animScale>
                                      <p:cBhvr>
                                        <p:cTn id="109" dur="26">
                                          <p:stCondLst>
                                            <p:cond delay="1808"/>
                                          </p:stCondLst>
                                        </p:cTn>
                                        <p:tgtEl>
                                          <p:spTgt spid="7"/>
                                        </p:tgtEl>
                                      </p:cBhvr>
                                      <p:to x="100000" y="95000"/>
                                    </p:animScale>
                                    <p:animScale>
                                      <p:cBhvr>
                                        <p:cTn id="110" dur="166" decel="50000">
                                          <p:stCondLst>
                                            <p:cond delay="1834"/>
                                          </p:stCondLst>
                                        </p:cTn>
                                        <p:tgtEl>
                                          <p:spTgt spid="7"/>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wipe(down)">
                                      <p:cBhvr>
                                        <p:cTn id="115" dur="580">
                                          <p:stCondLst>
                                            <p:cond delay="0"/>
                                          </p:stCondLst>
                                        </p:cTn>
                                        <p:tgtEl>
                                          <p:spTgt spid="8"/>
                                        </p:tgtEl>
                                      </p:cBhvr>
                                    </p:animEffect>
                                    <p:anim calcmode="lin" valueType="num">
                                      <p:cBhvr>
                                        <p:cTn id="1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21" dur="26">
                                          <p:stCondLst>
                                            <p:cond delay="650"/>
                                          </p:stCondLst>
                                        </p:cTn>
                                        <p:tgtEl>
                                          <p:spTgt spid="8"/>
                                        </p:tgtEl>
                                      </p:cBhvr>
                                      <p:to x="100000" y="60000"/>
                                    </p:animScale>
                                    <p:animScale>
                                      <p:cBhvr>
                                        <p:cTn id="122" dur="166" decel="50000">
                                          <p:stCondLst>
                                            <p:cond delay="676"/>
                                          </p:stCondLst>
                                        </p:cTn>
                                        <p:tgtEl>
                                          <p:spTgt spid="8"/>
                                        </p:tgtEl>
                                      </p:cBhvr>
                                      <p:to x="100000" y="100000"/>
                                    </p:animScale>
                                    <p:animScale>
                                      <p:cBhvr>
                                        <p:cTn id="123" dur="26">
                                          <p:stCondLst>
                                            <p:cond delay="1312"/>
                                          </p:stCondLst>
                                        </p:cTn>
                                        <p:tgtEl>
                                          <p:spTgt spid="8"/>
                                        </p:tgtEl>
                                      </p:cBhvr>
                                      <p:to x="100000" y="80000"/>
                                    </p:animScale>
                                    <p:animScale>
                                      <p:cBhvr>
                                        <p:cTn id="124" dur="166" decel="50000">
                                          <p:stCondLst>
                                            <p:cond delay="1338"/>
                                          </p:stCondLst>
                                        </p:cTn>
                                        <p:tgtEl>
                                          <p:spTgt spid="8"/>
                                        </p:tgtEl>
                                      </p:cBhvr>
                                      <p:to x="100000" y="100000"/>
                                    </p:animScale>
                                    <p:animScale>
                                      <p:cBhvr>
                                        <p:cTn id="125" dur="26">
                                          <p:stCondLst>
                                            <p:cond delay="1642"/>
                                          </p:stCondLst>
                                        </p:cTn>
                                        <p:tgtEl>
                                          <p:spTgt spid="8"/>
                                        </p:tgtEl>
                                      </p:cBhvr>
                                      <p:to x="100000" y="90000"/>
                                    </p:animScale>
                                    <p:animScale>
                                      <p:cBhvr>
                                        <p:cTn id="126" dur="166" decel="50000">
                                          <p:stCondLst>
                                            <p:cond delay="1668"/>
                                          </p:stCondLst>
                                        </p:cTn>
                                        <p:tgtEl>
                                          <p:spTgt spid="8"/>
                                        </p:tgtEl>
                                      </p:cBhvr>
                                      <p:to x="100000" y="100000"/>
                                    </p:animScale>
                                    <p:animScale>
                                      <p:cBhvr>
                                        <p:cTn id="127" dur="26">
                                          <p:stCondLst>
                                            <p:cond delay="1808"/>
                                          </p:stCondLst>
                                        </p:cTn>
                                        <p:tgtEl>
                                          <p:spTgt spid="8"/>
                                        </p:tgtEl>
                                      </p:cBhvr>
                                      <p:to x="100000" y="95000"/>
                                    </p:animScale>
                                    <p:animScale>
                                      <p:cBhvr>
                                        <p:cTn id="12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nkeboble: sky 1">
            <a:extLst>
              <a:ext uri="{FF2B5EF4-FFF2-40B4-BE49-F238E27FC236}">
                <a16:creationId xmlns:a16="http://schemas.microsoft.com/office/drawing/2014/main" id="{CB18B81A-6A29-4F92-B416-49D0E6A79612}"/>
              </a:ext>
            </a:extLst>
          </p:cNvPr>
          <p:cNvSpPr/>
          <p:nvPr/>
        </p:nvSpPr>
        <p:spPr>
          <a:xfrm>
            <a:off x="1406013" y="1002890"/>
            <a:ext cx="2369574" cy="1720645"/>
          </a:xfrm>
          <a:prstGeom prst="cloudCallou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b-NO" dirty="0"/>
              <a:t>Gudstjeneste</a:t>
            </a:r>
          </a:p>
        </p:txBody>
      </p:sp>
      <p:sp>
        <p:nvSpPr>
          <p:cNvPr id="3" name="Tankeboble: sky 2">
            <a:extLst>
              <a:ext uri="{FF2B5EF4-FFF2-40B4-BE49-F238E27FC236}">
                <a16:creationId xmlns:a16="http://schemas.microsoft.com/office/drawing/2014/main" id="{D2E27349-6D0F-499D-9A9E-4B72CA431860}"/>
              </a:ext>
            </a:extLst>
          </p:cNvPr>
          <p:cNvSpPr/>
          <p:nvPr/>
        </p:nvSpPr>
        <p:spPr>
          <a:xfrm>
            <a:off x="3927987" y="2261421"/>
            <a:ext cx="2369574" cy="1720645"/>
          </a:xfrm>
          <a:prstGeom prst="cloudCallou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b-NO" sz="1600" dirty="0"/>
              <a:t>Trosopplæring</a:t>
            </a:r>
            <a:endParaRPr lang="nb-NO" sz="4000" dirty="0"/>
          </a:p>
        </p:txBody>
      </p:sp>
      <p:sp>
        <p:nvSpPr>
          <p:cNvPr id="4" name="Tankeboble: sky 3">
            <a:extLst>
              <a:ext uri="{FF2B5EF4-FFF2-40B4-BE49-F238E27FC236}">
                <a16:creationId xmlns:a16="http://schemas.microsoft.com/office/drawing/2014/main" id="{37D6FA8E-5878-4574-B37C-1055D79037A2}"/>
              </a:ext>
            </a:extLst>
          </p:cNvPr>
          <p:cNvSpPr/>
          <p:nvPr/>
        </p:nvSpPr>
        <p:spPr>
          <a:xfrm>
            <a:off x="6449961" y="703008"/>
            <a:ext cx="2369574" cy="1720645"/>
          </a:xfrm>
          <a:prstGeom prst="cloudCallou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b-NO" dirty="0"/>
              <a:t>Kultur- og kirkemusikk</a:t>
            </a:r>
          </a:p>
        </p:txBody>
      </p:sp>
      <p:sp>
        <p:nvSpPr>
          <p:cNvPr id="5" name="Tankeboble: sky 4">
            <a:extLst>
              <a:ext uri="{FF2B5EF4-FFF2-40B4-BE49-F238E27FC236}">
                <a16:creationId xmlns:a16="http://schemas.microsoft.com/office/drawing/2014/main" id="{CD7C1502-94AD-46D5-BB73-A54BA2645667}"/>
              </a:ext>
            </a:extLst>
          </p:cNvPr>
          <p:cNvSpPr/>
          <p:nvPr/>
        </p:nvSpPr>
        <p:spPr>
          <a:xfrm>
            <a:off x="5742039" y="4139380"/>
            <a:ext cx="2369574" cy="1720645"/>
          </a:xfrm>
          <a:prstGeom prst="cloudCallou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b-NO" sz="2000" dirty="0"/>
              <a:t>Menighets-bygging</a:t>
            </a:r>
          </a:p>
        </p:txBody>
      </p:sp>
      <p:sp>
        <p:nvSpPr>
          <p:cNvPr id="6" name="Tankeboble: sky 5">
            <a:extLst>
              <a:ext uri="{FF2B5EF4-FFF2-40B4-BE49-F238E27FC236}">
                <a16:creationId xmlns:a16="http://schemas.microsoft.com/office/drawing/2014/main" id="{FEC2C59B-65D7-4D38-A5CB-790153F80982}"/>
              </a:ext>
            </a:extLst>
          </p:cNvPr>
          <p:cNvSpPr/>
          <p:nvPr/>
        </p:nvSpPr>
        <p:spPr>
          <a:xfrm>
            <a:off x="8721213" y="3333134"/>
            <a:ext cx="2369574" cy="1720645"/>
          </a:xfrm>
          <a:prstGeom prst="cloudCallou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b-NO" sz="3200" dirty="0"/>
              <a:t>Misjon</a:t>
            </a:r>
          </a:p>
        </p:txBody>
      </p:sp>
      <p:sp>
        <p:nvSpPr>
          <p:cNvPr id="7" name="Tankeboble: sky 6">
            <a:extLst>
              <a:ext uri="{FF2B5EF4-FFF2-40B4-BE49-F238E27FC236}">
                <a16:creationId xmlns:a16="http://schemas.microsoft.com/office/drawing/2014/main" id="{5DFC70BD-3504-4A22-9EB1-168D1312B695}"/>
              </a:ext>
            </a:extLst>
          </p:cNvPr>
          <p:cNvSpPr/>
          <p:nvPr/>
        </p:nvSpPr>
        <p:spPr>
          <a:xfrm>
            <a:off x="1406013" y="4291780"/>
            <a:ext cx="2369574" cy="1720645"/>
          </a:xfrm>
          <a:prstGeom prst="cloudCallou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b-NO" sz="2800" dirty="0"/>
              <a:t>Diakoni</a:t>
            </a:r>
          </a:p>
        </p:txBody>
      </p:sp>
      <p:sp>
        <p:nvSpPr>
          <p:cNvPr id="8" name="Tankeboble: sky 7">
            <a:extLst>
              <a:ext uri="{FF2B5EF4-FFF2-40B4-BE49-F238E27FC236}">
                <a16:creationId xmlns:a16="http://schemas.microsoft.com/office/drawing/2014/main" id="{C7BE363C-FAD1-4BFB-A471-65EB2571EC35}"/>
              </a:ext>
            </a:extLst>
          </p:cNvPr>
          <p:cNvSpPr/>
          <p:nvPr/>
        </p:nvSpPr>
        <p:spPr>
          <a:xfrm>
            <a:off x="8721213" y="1238864"/>
            <a:ext cx="2369574" cy="1720645"/>
          </a:xfrm>
          <a:prstGeom prst="cloudCallou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b-NO" sz="2800" dirty="0"/>
              <a:t>På sosiale media</a:t>
            </a:r>
          </a:p>
        </p:txBody>
      </p:sp>
    </p:spTree>
    <p:extLst>
      <p:ext uri="{BB962C8B-B14F-4D97-AF65-F5344CB8AC3E}">
        <p14:creationId xmlns:p14="http://schemas.microsoft.com/office/powerpoint/2010/main" val="238230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down)">
                                      <p:cBhvr>
                                        <p:cTn id="79" dur="580">
                                          <p:stCondLst>
                                            <p:cond delay="0"/>
                                          </p:stCondLst>
                                        </p:cTn>
                                        <p:tgtEl>
                                          <p:spTgt spid="6"/>
                                        </p:tgtEl>
                                      </p:cBhvr>
                                    </p:animEffect>
                                    <p:anim calcmode="lin" valueType="num">
                                      <p:cBhvr>
                                        <p:cTn id="8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tgtEl>
                                      </p:cBhvr>
                                      <p:to x="100000" y="60000"/>
                                    </p:animScale>
                                    <p:animScale>
                                      <p:cBhvr>
                                        <p:cTn id="86" dur="166" decel="50000">
                                          <p:stCondLst>
                                            <p:cond delay="676"/>
                                          </p:stCondLst>
                                        </p:cTn>
                                        <p:tgtEl>
                                          <p:spTgt spid="6"/>
                                        </p:tgtEl>
                                      </p:cBhvr>
                                      <p:to x="100000" y="100000"/>
                                    </p:animScale>
                                    <p:animScale>
                                      <p:cBhvr>
                                        <p:cTn id="87" dur="26">
                                          <p:stCondLst>
                                            <p:cond delay="1312"/>
                                          </p:stCondLst>
                                        </p:cTn>
                                        <p:tgtEl>
                                          <p:spTgt spid="6"/>
                                        </p:tgtEl>
                                      </p:cBhvr>
                                      <p:to x="100000" y="80000"/>
                                    </p:animScale>
                                    <p:animScale>
                                      <p:cBhvr>
                                        <p:cTn id="88" dur="166" decel="50000">
                                          <p:stCondLst>
                                            <p:cond delay="1338"/>
                                          </p:stCondLst>
                                        </p:cTn>
                                        <p:tgtEl>
                                          <p:spTgt spid="6"/>
                                        </p:tgtEl>
                                      </p:cBhvr>
                                      <p:to x="100000" y="100000"/>
                                    </p:animScale>
                                    <p:animScale>
                                      <p:cBhvr>
                                        <p:cTn id="89" dur="26">
                                          <p:stCondLst>
                                            <p:cond delay="1642"/>
                                          </p:stCondLst>
                                        </p:cTn>
                                        <p:tgtEl>
                                          <p:spTgt spid="6"/>
                                        </p:tgtEl>
                                      </p:cBhvr>
                                      <p:to x="100000" y="90000"/>
                                    </p:animScale>
                                    <p:animScale>
                                      <p:cBhvr>
                                        <p:cTn id="90" dur="166" decel="50000">
                                          <p:stCondLst>
                                            <p:cond delay="1668"/>
                                          </p:stCondLst>
                                        </p:cTn>
                                        <p:tgtEl>
                                          <p:spTgt spid="6"/>
                                        </p:tgtEl>
                                      </p:cBhvr>
                                      <p:to x="100000" y="100000"/>
                                    </p:animScale>
                                    <p:animScale>
                                      <p:cBhvr>
                                        <p:cTn id="91" dur="26">
                                          <p:stCondLst>
                                            <p:cond delay="1808"/>
                                          </p:stCondLst>
                                        </p:cTn>
                                        <p:tgtEl>
                                          <p:spTgt spid="6"/>
                                        </p:tgtEl>
                                      </p:cBhvr>
                                      <p:to x="100000" y="95000"/>
                                    </p:animScale>
                                    <p:animScale>
                                      <p:cBhvr>
                                        <p:cTn id="92" dur="166" decel="50000">
                                          <p:stCondLst>
                                            <p:cond delay="1834"/>
                                          </p:stCondLst>
                                        </p:cTn>
                                        <p:tgtEl>
                                          <p:spTgt spid="6"/>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wipe(down)">
                                      <p:cBhvr>
                                        <p:cTn id="97" dur="580">
                                          <p:stCondLst>
                                            <p:cond delay="0"/>
                                          </p:stCondLst>
                                        </p:cTn>
                                        <p:tgtEl>
                                          <p:spTgt spid="7"/>
                                        </p:tgtEl>
                                      </p:cBhvr>
                                    </p:animEffect>
                                    <p:anim calcmode="lin" valueType="num">
                                      <p:cBhvr>
                                        <p:cTn id="9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03" dur="26">
                                          <p:stCondLst>
                                            <p:cond delay="650"/>
                                          </p:stCondLst>
                                        </p:cTn>
                                        <p:tgtEl>
                                          <p:spTgt spid="7"/>
                                        </p:tgtEl>
                                      </p:cBhvr>
                                      <p:to x="100000" y="60000"/>
                                    </p:animScale>
                                    <p:animScale>
                                      <p:cBhvr>
                                        <p:cTn id="104" dur="166" decel="50000">
                                          <p:stCondLst>
                                            <p:cond delay="676"/>
                                          </p:stCondLst>
                                        </p:cTn>
                                        <p:tgtEl>
                                          <p:spTgt spid="7"/>
                                        </p:tgtEl>
                                      </p:cBhvr>
                                      <p:to x="100000" y="100000"/>
                                    </p:animScale>
                                    <p:animScale>
                                      <p:cBhvr>
                                        <p:cTn id="105" dur="26">
                                          <p:stCondLst>
                                            <p:cond delay="1312"/>
                                          </p:stCondLst>
                                        </p:cTn>
                                        <p:tgtEl>
                                          <p:spTgt spid="7"/>
                                        </p:tgtEl>
                                      </p:cBhvr>
                                      <p:to x="100000" y="80000"/>
                                    </p:animScale>
                                    <p:animScale>
                                      <p:cBhvr>
                                        <p:cTn id="106" dur="166" decel="50000">
                                          <p:stCondLst>
                                            <p:cond delay="1338"/>
                                          </p:stCondLst>
                                        </p:cTn>
                                        <p:tgtEl>
                                          <p:spTgt spid="7"/>
                                        </p:tgtEl>
                                      </p:cBhvr>
                                      <p:to x="100000" y="100000"/>
                                    </p:animScale>
                                    <p:animScale>
                                      <p:cBhvr>
                                        <p:cTn id="107" dur="26">
                                          <p:stCondLst>
                                            <p:cond delay="1642"/>
                                          </p:stCondLst>
                                        </p:cTn>
                                        <p:tgtEl>
                                          <p:spTgt spid="7"/>
                                        </p:tgtEl>
                                      </p:cBhvr>
                                      <p:to x="100000" y="90000"/>
                                    </p:animScale>
                                    <p:animScale>
                                      <p:cBhvr>
                                        <p:cTn id="108" dur="166" decel="50000">
                                          <p:stCondLst>
                                            <p:cond delay="1668"/>
                                          </p:stCondLst>
                                        </p:cTn>
                                        <p:tgtEl>
                                          <p:spTgt spid="7"/>
                                        </p:tgtEl>
                                      </p:cBhvr>
                                      <p:to x="100000" y="100000"/>
                                    </p:animScale>
                                    <p:animScale>
                                      <p:cBhvr>
                                        <p:cTn id="109" dur="26">
                                          <p:stCondLst>
                                            <p:cond delay="1808"/>
                                          </p:stCondLst>
                                        </p:cTn>
                                        <p:tgtEl>
                                          <p:spTgt spid="7"/>
                                        </p:tgtEl>
                                      </p:cBhvr>
                                      <p:to x="100000" y="95000"/>
                                    </p:animScale>
                                    <p:animScale>
                                      <p:cBhvr>
                                        <p:cTn id="110" dur="166" decel="50000">
                                          <p:stCondLst>
                                            <p:cond delay="1834"/>
                                          </p:stCondLst>
                                        </p:cTn>
                                        <p:tgtEl>
                                          <p:spTgt spid="7"/>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wipe(down)">
                                      <p:cBhvr>
                                        <p:cTn id="115" dur="580">
                                          <p:stCondLst>
                                            <p:cond delay="0"/>
                                          </p:stCondLst>
                                        </p:cTn>
                                        <p:tgtEl>
                                          <p:spTgt spid="8"/>
                                        </p:tgtEl>
                                      </p:cBhvr>
                                    </p:animEffect>
                                    <p:anim calcmode="lin" valueType="num">
                                      <p:cBhvr>
                                        <p:cTn id="1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21" dur="26">
                                          <p:stCondLst>
                                            <p:cond delay="650"/>
                                          </p:stCondLst>
                                        </p:cTn>
                                        <p:tgtEl>
                                          <p:spTgt spid="8"/>
                                        </p:tgtEl>
                                      </p:cBhvr>
                                      <p:to x="100000" y="60000"/>
                                    </p:animScale>
                                    <p:animScale>
                                      <p:cBhvr>
                                        <p:cTn id="122" dur="166" decel="50000">
                                          <p:stCondLst>
                                            <p:cond delay="676"/>
                                          </p:stCondLst>
                                        </p:cTn>
                                        <p:tgtEl>
                                          <p:spTgt spid="8"/>
                                        </p:tgtEl>
                                      </p:cBhvr>
                                      <p:to x="100000" y="100000"/>
                                    </p:animScale>
                                    <p:animScale>
                                      <p:cBhvr>
                                        <p:cTn id="123" dur="26">
                                          <p:stCondLst>
                                            <p:cond delay="1312"/>
                                          </p:stCondLst>
                                        </p:cTn>
                                        <p:tgtEl>
                                          <p:spTgt spid="8"/>
                                        </p:tgtEl>
                                      </p:cBhvr>
                                      <p:to x="100000" y="80000"/>
                                    </p:animScale>
                                    <p:animScale>
                                      <p:cBhvr>
                                        <p:cTn id="124" dur="166" decel="50000">
                                          <p:stCondLst>
                                            <p:cond delay="1338"/>
                                          </p:stCondLst>
                                        </p:cTn>
                                        <p:tgtEl>
                                          <p:spTgt spid="8"/>
                                        </p:tgtEl>
                                      </p:cBhvr>
                                      <p:to x="100000" y="100000"/>
                                    </p:animScale>
                                    <p:animScale>
                                      <p:cBhvr>
                                        <p:cTn id="125" dur="26">
                                          <p:stCondLst>
                                            <p:cond delay="1642"/>
                                          </p:stCondLst>
                                        </p:cTn>
                                        <p:tgtEl>
                                          <p:spTgt spid="8"/>
                                        </p:tgtEl>
                                      </p:cBhvr>
                                      <p:to x="100000" y="90000"/>
                                    </p:animScale>
                                    <p:animScale>
                                      <p:cBhvr>
                                        <p:cTn id="126" dur="166" decel="50000">
                                          <p:stCondLst>
                                            <p:cond delay="1668"/>
                                          </p:stCondLst>
                                        </p:cTn>
                                        <p:tgtEl>
                                          <p:spTgt spid="8"/>
                                        </p:tgtEl>
                                      </p:cBhvr>
                                      <p:to x="100000" y="100000"/>
                                    </p:animScale>
                                    <p:animScale>
                                      <p:cBhvr>
                                        <p:cTn id="127" dur="26">
                                          <p:stCondLst>
                                            <p:cond delay="1808"/>
                                          </p:stCondLst>
                                        </p:cTn>
                                        <p:tgtEl>
                                          <p:spTgt spid="8"/>
                                        </p:tgtEl>
                                      </p:cBhvr>
                                      <p:to x="100000" y="95000"/>
                                    </p:animScale>
                                    <p:animScale>
                                      <p:cBhvr>
                                        <p:cTn id="12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AAD998C-10AF-41B5-84C4-61DE8C3BFEF6}"/>
              </a:ext>
            </a:extLst>
          </p:cNvPr>
          <p:cNvPicPr>
            <a:picLocks noChangeAspect="1"/>
          </p:cNvPicPr>
          <p:nvPr/>
        </p:nvPicPr>
        <p:blipFill rotWithShape="1">
          <a:blip r:embed="rId2"/>
          <a:srcRect l="4643" r="690"/>
          <a:stretch/>
        </p:blipFill>
        <p:spPr>
          <a:xfrm>
            <a:off x="20" y="10"/>
            <a:ext cx="12191980" cy="6857990"/>
          </a:xfrm>
          <a:prstGeom prst="rect">
            <a:avLst/>
          </a:prstGeom>
          <a:noFill/>
        </p:spPr>
      </p:pic>
    </p:spTree>
    <p:extLst>
      <p:ext uri="{BB962C8B-B14F-4D97-AF65-F5344CB8AC3E}">
        <p14:creationId xmlns:p14="http://schemas.microsoft.com/office/powerpoint/2010/main" val="7982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bakke, pattedyr, utendørs, geit&#10;&#10;Automatisk generert beskrivelse">
            <a:extLst>
              <a:ext uri="{FF2B5EF4-FFF2-40B4-BE49-F238E27FC236}">
                <a16:creationId xmlns:a16="http://schemas.microsoft.com/office/drawing/2014/main" id="{77E93939-84F0-4ECF-AA5F-BCB15A83E78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6812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502B04-3FD9-4A0F-B12F-106E19C53912}"/>
              </a:ext>
            </a:extLst>
          </p:cNvPr>
          <p:cNvSpPr>
            <a:spLocks noGrp="1"/>
          </p:cNvSpPr>
          <p:nvPr>
            <p:ph type="title"/>
          </p:nvPr>
        </p:nvSpPr>
        <p:spPr/>
        <p:txBody>
          <a:bodyPr/>
          <a:lstStyle/>
          <a:p>
            <a:pPr algn="ctr"/>
            <a:r>
              <a:rPr lang="nb-NO" dirty="0"/>
              <a:t>Helhetlig menighetsplan</a:t>
            </a:r>
          </a:p>
        </p:txBody>
      </p:sp>
      <p:sp>
        <p:nvSpPr>
          <p:cNvPr id="3" name="Plassholder for dato 2">
            <a:extLst>
              <a:ext uri="{FF2B5EF4-FFF2-40B4-BE49-F238E27FC236}">
                <a16:creationId xmlns:a16="http://schemas.microsoft.com/office/drawing/2014/main" id="{4A037C6A-FF26-4631-AE76-D321494866D1}"/>
              </a:ext>
            </a:extLst>
          </p:cNvPr>
          <p:cNvSpPr>
            <a:spLocks noGrp="1"/>
          </p:cNvSpPr>
          <p:nvPr>
            <p:ph type="dt" sz="half" idx="10"/>
          </p:nvPr>
        </p:nvSpPr>
        <p:spPr/>
        <p:txBody>
          <a:bodyPr/>
          <a:lstStyle/>
          <a:p>
            <a:fld id="{051B26B0-9B72-1342-8A07-79F52C607727}" type="datetime1">
              <a:rPr lang="nb-NO" smtClean="0"/>
              <a:t>11.07.2022</a:t>
            </a:fld>
            <a:endParaRPr lang="nb-NO"/>
          </a:p>
        </p:txBody>
      </p:sp>
      <p:sp>
        <p:nvSpPr>
          <p:cNvPr id="4" name="Plassholder for lysbildenummer 3">
            <a:extLst>
              <a:ext uri="{FF2B5EF4-FFF2-40B4-BE49-F238E27FC236}">
                <a16:creationId xmlns:a16="http://schemas.microsoft.com/office/drawing/2014/main" id="{2043D8CE-4C6F-4BDA-A812-D0B2B1FC476C}"/>
              </a:ext>
            </a:extLst>
          </p:cNvPr>
          <p:cNvSpPr>
            <a:spLocks noGrp="1"/>
          </p:cNvSpPr>
          <p:nvPr>
            <p:ph type="sldNum" sz="quarter" idx="12"/>
          </p:nvPr>
        </p:nvSpPr>
        <p:spPr/>
        <p:txBody>
          <a:bodyPr/>
          <a:lstStyle/>
          <a:p>
            <a:fld id="{46765B28-40BF-0A46-BB8F-30D004035CD9}" type="slidenum">
              <a:rPr lang="nb-NO" smtClean="0"/>
              <a:pPr/>
              <a:t>8</a:t>
            </a:fld>
            <a:endParaRPr lang="nb-NO"/>
          </a:p>
        </p:txBody>
      </p:sp>
    </p:spTree>
    <p:extLst>
      <p:ext uri="{BB962C8B-B14F-4D97-AF65-F5344CB8AC3E}">
        <p14:creationId xmlns:p14="http://schemas.microsoft.com/office/powerpoint/2010/main" val="236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lys&#10;&#10;Automatisk generert beskrivelse">
            <a:extLst>
              <a:ext uri="{FF2B5EF4-FFF2-40B4-BE49-F238E27FC236}">
                <a16:creationId xmlns:a16="http://schemas.microsoft.com/office/drawing/2014/main" id="{B096E994-D423-46A0-A59A-748AACD94D8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4376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n norske kirke_ppt mal">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sjon2" id="{57B219EC-7D61-43A1-9E15-483FFB1AA736}" vid="{8E0518F1-9507-4816-96CB-B2EB7DC23900}"/>
    </a:ext>
  </a:extLst>
</a:theme>
</file>

<file path=ppt/theme/theme2.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8C06B2710C1F94C92751F3336F24CAB" ma:contentTypeVersion="8" ma:contentTypeDescription="Opprett et nytt dokument." ma:contentTypeScope="" ma:versionID="fa0593993fb71ba97913b8b4d5254238">
  <xsd:schema xmlns:xsd="http://www.w3.org/2001/XMLSchema" xmlns:xs="http://www.w3.org/2001/XMLSchema" xmlns:p="http://schemas.microsoft.com/office/2006/metadata/properties" xmlns:ns2="32946dd1-e5f8-475a-968c-85e3847873f6" xmlns:ns3="839a45f2-dc30-45af-b3c3-de9ae91fb091" targetNamespace="http://schemas.microsoft.com/office/2006/metadata/properties" ma:root="true" ma:fieldsID="2d0abaab974040111aeb426a4bd0b767" ns2:_="" ns3:_="">
    <xsd:import namespace="32946dd1-e5f8-475a-968c-85e3847873f6"/>
    <xsd:import namespace="839a45f2-dc30-45af-b3c3-de9ae91fb0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46dd1-e5f8-475a-968c-85e3847873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9a45f2-dc30-45af-b3c3-de9ae91fb091"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8A6981-EA80-420C-B79F-4BCAD076416C}">
  <ds:schemaRefs>
    <ds:schemaRef ds:uri="http://schemas.microsoft.com/office/infopath/2007/PartnerControls"/>
    <ds:schemaRef ds:uri="http://schemas.openxmlformats.org/package/2006/metadata/core-properties"/>
    <ds:schemaRef ds:uri="http://purl.org/dc/elements/1.1/"/>
    <ds:schemaRef ds:uri="839a45f2-dc30-45af-b3c3-de9ae91fb091"/>
    <ds:schemaRef ds:uri="http://schemas.microsoft.com/office/2006/documentManagement/types"/>
    <ds:schemaRef ds:uri="http://purl.org/dc/terms/"/>
    <ds:schemaRef ds:uri="http://schemas.microsoft.com/office/2006/metadata/properties"/>
    <ds:schemaRef ds:uri="http://purl.org/dc/dcmitype/"/>
    <ds:schemaRef ds:uri="32946dd1-e5f8-475a-968c-85e3847873f6"/>
    <ds:schemaRef ds:uri="http://www.w3.org/XML/1998/namespace"/>
  </ds:schemaRefs>
</ds:datastoreItem>
</file>

<file path=customXml/itemProps2.xml><?xml version="1.0" encoding="utf-8"?>
<ds:datastoreItem xmlns:ds="http://schemas.openxmlformats.org/officeDocument/2006/customXml" ds:itemID="{E46D7960-02B7-4300-96D4-62C86A194FE9}">
  <ds:schemaRefs>
    <ds:schemaRef ds:uri="http://schemas.microsoft.com/sharepoint/v3/contenttype/forms"/>
  </ds:schemaRefs>
</ds:datastoreItem>
</file>

<file path=customXml/itemProps3.xml><?xml version="1.0" encoding="utf-8"?>
<ds:datastoreItem xmlns:ds="http://schemas.openxmlformats.org/officeDocument/2006/customXml" ds:itemID="{5208016A-C82F-4224-9911-4632D0683A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946dd1-e5f8-475a-968c-85e3847873f6"/>
    <ds:schemaRef ds:uri="839a45f2-dc30-45af-b3c3-de9ae91fb0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Dnk_powerpointMAL_2021_16x9_bokmål</Template>
  <TotalTime>719</TotalTime>
  <Words>790</Words>
  <Application>Microsoft Office PowerPoint</Application>
  <PresentationFormat>Widescreen</PresentationFormat>
  <Paragraphs>142</Paragraphs>
  <Slides>24</Slides>
  <Notes>17</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24</vt:i4>
      </vt:variant>
    </vt:vector>
  </HeadingPairs>
  <TitlesOfParts>
    <vt:vector size="28" baseType="lpstr">
      <vt:lpstr>Arial</vt:lpstr>
      <vt:lpstr>Helvetica Neue</vt:lpstr>
      <vt:lpstr>Wingdings</vt:lpstr>
      <vt:lpstr>Den norske kirke_ppt mal</vt:lpstr>
      <vt:lpstr>Helhetlig menighetsplan</vt:lpstr>
      <vt:lpstr>PowerPoint-presentasjon</vt:lpstr>
      <vt:lpstr>PowerPoint-presentasjon</vt:lpstr>
      <vt:lpstr>PowerPoint-presentasjon</vt:lpstr>
      <vt:lpstr>PowerPoint-presentasjon</vt:lpstr>
      <vt:lpstr>PowerPoint-presentasjon</vt:lpstr>
      <vt:lpstr>PowerPoint-presentasjon</vt:lpstr>
      <vt:lpstr>Helhetlig menighetsplan</vt:lpstr>
      <vt:lpstr>PowerPoint-presentasjon</vt:lpstr>
      <vt:lpstr>Kirkemøtet</vt:lpstr>
      <vt:lpstr>§ 12.Menighetsrådets oppgaver Menighetsrådet skal ha sin oppmerksomhet henvendt på alt som kan gjøres for å vekke og nære det kristelige liv i soknet, særlig at Guds ord kan bli rikelig forkynt, syke og døende betjent med det, døpte gis trosopplæring, barn og unge samlet om gode formål og legemlig og åndelig nød avhjulpet.  Menighetsrådet har ansvar for at kirkelig undervisning, kirkemusikk og diakoni innarbeides og utvikles i soknet. </vt:lpstr>
      <vt:lpstr>§ 2.Formene for menighetsrådets virksomhet - møteprinsippet  Menighetsrådet / kirkelig fellesråd treffer sine vedtak i møtet.  </vt:lpstr>
      <vt:lpstr>Menighetsrådet leder gjennom å gjøre vedtak i saker,  legge planer sette i gang virksomhet,  følge opp virksomhet  eller fordele ressurser. </vt:lpstr>
      <vt:lpstr>PowerPoint-presentasjon</vt:lpstr>
      <vt:lpstr>Helhetlig menighetsplan</vt:lpstr>
      <vt:lpstr>PowerPoint-presentasjon</vt:lpstr>
      <vt:lpstr>Eksempel på graf:</vt:lpstr>
      <vt:lpstr>Struktur</vt:lpstr>
      <vt:lpstr>PowerPoint-presentasjon</vt:lpstr>
      <vt:lpstr>Prosess</vt:lpstr>
      <vt:lpstr>Hva skjer konkret? </vt:lpstr>
      <vt:lpstr>PowerPoint-presentasjon</vt:lpstr>
      <vt:lpstr>PowerPoint-presentasjon</vt:lpstr>
      <vt:lpstr>Vær en del av kirken!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Helhetlig menighetsplan</dc:title>
  <dc:creator>Åsmund Mæhle</dc:creator>
  <cp:lastModifiedBy>Geir Skårland</cp:lastModifiedBy>
  <cp:revision>22</cp:revision>
  <dcterms:created xsi:type="dcterms:W3CDTF">2021-09-16T06:46:47Z</dcterms:created>
  <dcterms:modified xsi:type="dcterms:W3CDTF">2022-07-11T12:51:56Z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0x010100D8C06B2710C1F94C92751F3336F24CAB</vt:lpwstr>
  </property>
</Properties>
</file>