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0" r:id="rId6"/>
  </p:sldMasterIdLst>
  <p:notesMasterIdLst>
    <p:notesMasterId r:id="rId40"/>
  </p:notesMasterIdLst>
  <p:handoutMasterIdLst>
    <p:handoutMasterId r:id="rId41"/>
  </p:handoutMasterIdLst>
  <p:sldIdLst>
    <p:sldId id="256" r:id="rId7"/>
    <p:sldId id="1368" r:id="rId8"/>
    <p:sldId id="1366" r:id="rId9"/>
    <p:sldId id="1376" r:id="rId10"/>
    <p:sldId id="1367" r:id="rId11"/>
    <p:sldId id="1371" r:id="rId12"/>
    <p:sldId id="1370" r:id="rId13"/>
    <p:sldId id="1373" r:id="rId14"/>
    <p:sldId id="1302" r:id="rId15"/>
    <p:sldId id="1300" r:id="rId16"/>
    <p:sldId id="1369" r:id="rId17"/>
    <p:sldId id="1365" r:id="rId18"/>
    <p:sldId id="1281" r:id="rId19"/>
    <p:sldId id="1333" r:id="rId20"/>
    <p:sldId id="1374" r:id="rId21"/>
    <p:sldId id="1380" r:id="rId22"/>
    <p:sldId id="1381" r:id="rId23"/>
    <p:sldId id="978" r:id="rId24"/>
    <p:sldId id="1003" r:id="rId25"/>
    <p:sldId id="1372" r:id="rId26"/>
    <p:sldId id="1338" r:id="rId27"/>
    <p:sldId id="1356" r:id="rId28"/>
    <p:sldId id="1355" r:id="rId29"/>
    <p:sldId id="1377" r:id="rId30"/>
    <p:sldId id="722" r:id="rId31"/>
    <p:sldId id="1378" r:id="rId32"/>
    <p:sldId id="501" r:id="rId33"/>
    <p:sldId id="1342" r:id="rId34"/>
    <p:sldId id="1337" r:id="rId35"/>
    <p:sldId id="364" r:id="rId36"/>
    <p:sldId id="382" r:id="rId37"/>
    <p:sldId id="349" r:id="rId38"/>
    <p:sldId id="1379" r:id="rId39"/>
  </p:sldIdLst>
  <p:sldSz cx="12192000" cy="6858000"/>
  <p:notesSz cx="6797675" cy="9926638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t Brandt Lågøy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AC0"/>
    <a:srgbClr val="F4E6C7"/>
    <a:srgbClr val="EDE6C7"/>
    <a:srgbClr val="023F84"/>
    <a:srgbClr val="D77969"/>
    <a:srgbClr val="000000"/>
    <a:srgbClr val="007667"/>
    <a:srgbClr val="068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0B90F-8900-442F-B64C-9E3832678FB7}" v="60" dt="2022-05-06T10:47:53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8" autoAdjust="0"/>
    <p:restoredTop sz="78731" autoAdjust="0"/>
  </p:normalViewPr>
  <p:slideViewPr>
    <p:cSldViewPr>
      <p:cViewPr varScale="1">
        <p:scale>
          <a:sx n="84" d="100"/>
          <a:sy n="84" d="100"/>
        </p:scale>
        <p:origin x="171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3B8CF-293C-4C95-A3B9-586314459BB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2535A85-6BF0-4964-9B0A-D19517A4BC91}">
      <dgm:prSet phldrT="[Tekst]"/>
      <dgm:spPr/>
      <dgm:t>
        <a:bodyPr/>
        <a:lstStyle/>
        <a:p>
          <a:r>
            <a:rPr lang="nb-NO" dirty="0"/>
            <a:t>FrP: Kirken bidrar til verdig eldreomsorg og god integrering</a:t>
          </a:r>
        </a:p>
      </dgm:t>
    </dgm:pt>
    <dgm:pt modelId="{2B453A6D-7F3A-4F7F-9809-15841408283A}" type="parTrans" cxnId="{EE584ED8-BA4F-4CE6-8C81-38C7FD2DD460}">
      <dgm:prSet/>
      <dgm:spPr/>
      <dgm:t>
        <a:bodyPr/>
        <a:lstStyle/>
        <a:p>
          <a:endParaRPr lang="nb-NO"/>
        </a:p>
      </dgm:t>
    </dgm:pt>
    <dgm:pt modelId="{3EF7BC6F-8336-402F-8E69-A65CB3E133AC}" type="sibTrans" cxnId="{EE584ED8-BA4F-4CE6-8C81-38C7FD2DD460}">
      <dgm:prSet/>
      <dgm:spPr/>
      <dgm:t>
        <a:bodyPr/>
        <a:lstStyle/>
        <a:p>
          <a:endParaRPr lang="nb-NO"/>
        </a:p>
      </dgm:t>
    </dgm:pt>
    <dgm:pt modelId="{1A562055-B1F9-4C9F-93C0-0AE087B0130B}">
      <dgm:prSet phldrT="[Tekst]"/>
      <dgm:spPr/>
      <dgm:t>
        <a:bodyPr/>
        <a:lstStyle/>
        <a:p>
          <a:r>
            <a:rPr lang="nb-NO" dirty="0"/>
            <a:t>Sp: Kirken bidrar til levende lokalsamfunn </a:t>
          </a:r>
        </a:p>
      </dgm:t>
    </dgm:pt>
    <dgm:pt modelId="{EAC12EBD-3781-44D4-8C04-4F7825827437}" type="parTrans" cxnId="{F6EB1867-288A-47B1-9E1C-29D2A38C2957}">
      <dgm:prSet/>
      <dgm:spPr/>
      <dgm:t>
        <a:bodyPr/>
        <a:lstStyle/>
        <a:p>
          <a:endParaRPr lang="nb-NO"/>
        </a:p>
      </dgm:t>
    </dgm:pt>
    <dgm:pt modelId="{1C6049B6-95F0-4985-B164-CA04BC4E3650}" type="sibTrans" cxnId="{F6EB1867-288A-47B1-9E1C-29D2A38C2957}">
      <dgm:prSet/>
      <dgm:spPr/>
      <dgm:t>
        <a:bodyPr/>
        <a:lstStyle/>
        <a:p>
          <a:endParaRPr lang="nb-NO"/>
        </a:p>
      </dgm:t>
    </dgm:pt>
    <dgm:pt modelId="{416CE6F0-4B0D-4BF4-AB14-462C11504D8D}">
      <dgm:prSet phldrT="[Tekst]"/>
      <dgm:spPr/>
      <dgm:t>
        <a:bodyPr/>
        <a:lstStyle/>
        <a:p>
          <a:r>
            <a:rPr lang="nb-NO" dirty="0"/>
            <a:t>Høyre: Kirken bidrar til inkludering og trygge lokalsamfunn</a:t>
          </a:r>
        </a:p>
      </dgm:t>
    </dgm:pt>
    <dgm:pt modelId="{5DAB9537-E4DE-4090-B3C5-9E01724690B3}" type="parTrans" cxnId="{E68BD7BF-88AC-4EA5-A3AE-1A7F132CD337}">
      <dgm:prSet/>
      <dgm:spPr/>
      <dgm:t>
        <a:bodyPr/>
        <a:lstStyle/>
        <a:p>
          <a:endParaRPr lang="nb-NO"/>
        </a:p>
      </dgm:t>
    </dgm:pt>
    <dgm:pt modelId="{5324D344-D432-4E0B-9DCD-3CA53FC47756}" type="sibTrans" cxnId="{E68BD7BF-88AC-4EA5-A3AE-1A7F132CD337}">
      <dgm:prSet/>
      <dgm:spPr/>
      <dgm:t>
        <a:bodyPr/>
        <a:lstStyle/>
        <a:p>
          <a:endParaRPr lang="nb-NO"/>
        </a:p>
      </dgm:t>
    </dgm:pt>
    <dgm:pt modelId="{977B9F76-3F60-4D85-9113-58FBD747D3F0}">
      <dgm:prSet phldrT="[Tekst]"/>
      <dgm:spPr/>
      <dgm:t>
        <a:bodyPr/>
        <a:lstStyle/>
        <a:p>
          <a:r>
            <a:rPr lang="nb-NO" dirty="0"/>
            <a:t>Venstre: Folkekirken er en viktig arena for frivillighet og lokalt kulturliv </a:t>
          </a:r>
        </a:p>
      </dgm:t>
    </dgm:pt>
    <dgm:pt modelId="{40E972B3-797D-4C34-9B0D-58922E17D89D}" type="parTrans" cxnId="{29841FE5-EAED-473C-835D-573A1AE7BCEA}">
      <dgm:prSet/>
      <dgm:spPr/>
      <dgm:t>
        <a:bodyPr/>
        <a:lstStyle/>
        <a:p>
          <a:endParaRPr lang="nb-NO"/>
        </a:p>
      </dgm:t>
    </dgm:pt>
    <dgm:pt modelId="{3C51A75D-5A88-4F91-8EC5-ED1D8507B8F0}" type="sibTrans" cxnId="{29841FE5-EAED-473C-835D-573A1AE7BCEA}">
      <dgm:prSet/>
      <dgm:spPr/>
      <dgm:t>
        <a:bodyPr/>
        <a:lstStyle/>
        <a:p>
          <a:endParaRPr lang="nb-NO"/>
        </a:p>
      </dgm:t>
    </dgm:pt>
    <dgm:pt modelId="{19415BD7-D504-4FED-9D3B-384D5E76436D}">
      <dgm:prSet phldrT="[Tekst]"/>
      <dgm:spPr/>
      <dgm:t>
        <a:bodyPr/>
        <a:lstStyle/>
        <a:p>
          <a:r>
            <a:rPr lang="nb-NO" dirty="0"/>
            <a:t>KrF: Kirken gir rom for tro og bidrar til trygg oppvekst og bedre alderdom</a:t>
          </a:r>
        </a:p>
      </dgm:t>
    </dgm:pt>
    <dgm:pt modelId="{248A1128-6BD8-4FD0-88F2-A7E5D1D2D281}" type="parTrans" cxnId="{85D1CF93-A4A1-471C-B3EA-F7A146F594AF}">
      <dgm:prSet/>
      <dgm:spPr/>
      <dgm:t>
        <a:bodyPr/>
        <a:lstStyle/>
        <a:p>
          <a:endParaRPr lang="nb-NO"/>
        </a:p>
      </dgm:t>
    </dgm:pt>
    <dgm:pt modelId="{D2CA3DFE-4330-48A6-86E7-7A2F03C1F0F6}" type="sibTrans" cxnId="{85D1CF93-A4A1-471C-B3EA-F7A146F594AF}">
      <dgm:prSet/>
      <dgm:spPr/>
      <dgm:t>
        <a:bodyPr/>
        <a:lstStyle/>
        <a:p>
          <a:endParaRPr lang="nb-NO"/>
        </a:p>
      </dgm:t>
    </dgm:pt>
    <dgm:pt modelId="{34249CEF-B655-4DA5-ADFA-C34AAB47DC2D}">
      <dgm:prSet phldrT="[Tekst]"/>
      <dgm:spPr/>
      <dgm:t>
        <a:bodyPr/>
        <a:lstStyle/>
        <a:p>
          <a:r>
            <a:rPr lang="nb-NO" dirty="0"/>
            <a:t>MDG: Folkekirken bidrar til et bærekraftig samfunn</a:t>
          </a:r>
        </a:p>
      </dgm:t>
    </dgm:pt>
    <dgm:pt modelId="{96DA8B82-3748-4BB0-9C88-37B107D26016}" type="parTrans" cxnId="{C9994044-4E39-4102-B7F0-62F1F31DAF92}">
      <dgm:prSet/>
      <dgm:spPr/>
      <dgm:t>
        <a:bodyPr/>
        <a:lstStyle/>
        <a:p>
          <a:endParaRPr lang="nb-NO"/>
        </a:p>
      </dgm:t>
    </dgm:pt>
    <dgm:pt modelId="{5852D5ED-5B4A-4C28-AA73-047410976FF2}" type="sibTrans" cxnId="{C9994044-4E39-4102-B7F0-62F1F31DAF92}">
      <dgm:prSet/>
      <dgm:spPr/>
      <dgm:t>
        <a:bodyPr/>
        <a:lstStyle/>
        <a:p>
          <a:endParaRPr lang="nb-NO"/>
        </a:p>
      </dgm:t>
    </dgm:pt>
    <dgm:pt modelId="{B5E25384-6707-4923-8D90-E24AA7C13606}">
      <dgm:prSet phldrT="[Tekst]"/>
      <dgm:spPr/>
      <dgm:t>
        <a:bodyPr/>
        <a:lstStyle/>
        <a:p>
          <a:r>
            <a:rPr lang="nb-NO" dirty="0"/>
            <a:t>Ap: Folkekirken bygger sterke lokale fellesskap  og har høy organisasjonsgrad</a:t>
          </a:r>
        </a:p>
      </dgm:t>
    </dgm:pt>
    <dgm:pt modelId="{0B43A5DE-51A1-4152-BEBF-C93DB42A303C}" type="parTrans" cxnId="{9466462F-0796-4CB9-A7D2-E66F675491E4}">
      <dgm:prSet/>
      <dgm:spPr/>
      <dgm:t>
        <a:bodyPr/>
        <a:lstStyle/>
        <a:p>
          <a:endParaRPr lang="nb-NO"/>
        </a:p>
      </dgm:t>
    </dgm:pt>
    <dgm:pt modelId="{80D4E777-E2ED-492D-BBAD-DC85B9BC82A2}" type="sibTrans" cxnId="{9466462F-0796-4CB9-A7D2-E66F675491E4}">
      <dgm:prSet/>
      <dgm:spPr/>
      <dgm:t>
        <a:bodyPr/>
        <a:lstStyle/>
        <a:p>
          <a:endParaRPr lang="nb-NO"/>
        </a:p>
      </dgm:t>
    </dgm:pt>
    <dgm:pt modelId="{FE50A4F6-CBEA-4CD6-B55C-06034696630B}">
      <dgm:prSet/>
      <dgm:spPr/>
      <dgm:t>
        <a:bodyPr/>
        <a:lstStyle/>
        <a:p>
          <a:r>
            <a:rPr lang="nb-NO" dirty="0"/>
            <a:t>SV: Folkekirken er for de mange, ikke for de få</a:t>
          </a:r>
        </a:p>
      </dgm:t>
    </dgm:pt>
    <dgm:pt modelId="{50865415-DDC7-4C85-8C69-984F4913F179}" type="parTrans" cxnId="{17C0847B-D27D-456A-B71F-017731F8F8C5}">
      <dgm:prSet/>
      <dgm:spPr/>
      <dgm:t>
        <a:bodyPr/>
        <a:lstStyle/>
        <a:p>
          <a:endParaRPr lang="nb-NO"/>
        </a:p>
      </dgm:t>
    </dgm:pt>
    <dgm:pt modelId="{4A769AD8-DA95-412F-9083-F3C442926EE0}" type="sibTrans" cxnId="{17C0847B-D27D-456A-B71F-017731F8F8C5}">
      <dgm:prSet/>
      <dgm:spPr/>
      <dgm:t>
        <a:bodyPr/>
        <a:lstStyle/>
        <a:p>
          <a:endParaRPr lang="nb-NO"/>
        </a:p>
      </dgm:t>
    </dgm:pt>
    <dgm:pt modelId="{2CB6C642-01C3-4A33-81E3-01E8CE593D61}" type="pres">
      <dgm:prSet presAssocID="{CCE3B8CF-293C-4C95-A3B9-586314459BB4}" presName="diagram" presStyleCnt="0">
        <dgm:presLayoutVars>
          <dgm:dir/>
          <dgm:resizeHandles val="exact"/>
        </dgm:presLayoutVars>
      </dgm:prSet>
      <dgm:spPr/>
    </dgm:pt>
    <dgm:pt modelId="{2D6320EF-0284-450B-A5D1-23583E981BD8}" type="pres">
      <dgm:prSet presAssocID="{32535A85-6BF0-4964-9B0A-D19517A4BC91}" presName="node" presStyleLbl="node1" presStyleIdx="0" presStyleCnt="8">
        <dgm:presLayoutVars>
          <dgm:bulletEnabled val="1"/>
        </dgm:presLayoutVars>
      </dgm:prSet>
      <dgm:spPr/>
    </dgm:pt>
    <dgm:pt modelId="{250D661C-E3E6-40EB-9DB3-C97F43145F80}" type="pres">
      <dgm:prSet presAssocID="{3EF7BC6F-8336-402F-8E69-A65CB3E133AC}" presName="sibTrans" presStyleCnt="0"/>
      <dgm:spPr/>
    </dgm:pt>
    <dgm:pt modelId="{C5547233-BE75-483F-8EBB-23849FE5F4A2}" type="pres">
      <dgm:prSet presAssocID="{1A562055-B1F9-4C9F-93C0-0AE087B0130B}" presName="node" presStyleLbl="node1" presStyleIdx="1" presStyleCnt="8">
        <dgm:presLayoutVars>
          <dgm:bulletEnabled val="1"/>
        </dgm:presLayoutVars>
      </dgm:prSet>
      <dgm:spPr/>
    </dgm:pt>
    <dgm:pt modelId="{F6F7A324-FE06-4EF0-B32C-4CF0BD0779F4}" type="pres">
      <dgm:prSet presAssocID="{1C6049B6-95F0-4985-B164-CA04BC4E3650}" presName="sibTrans" presStyleCnt="0"/>
      <dgm:spPr/>
    </dgm:pt>
    <dgm:pt modelId="{C50CD9AB-74C3-4471-8986-64E39C16F362}" type="pres">
      <dgm:prSet presAssocID="{416CE6F0-4B0D-4BF4-AB14-462C11504D8D}" presName="node" presStyleLbl="node1" presStyleIdx="2" presStyleCnt="8">
        <dgm:presLayoutVars>
          <dgm:bulletEnabled val="1"/>
        </dgm:presLayoutVars>
      </dgm:prSet>
      <dgm:spPr/>
    </dgm:pt>
    <dgm:pt modelId="{4485E135-EB2C-4533-B8D9-EB6435C5B6D3}" type="pres">
      <dgm:prSet presAssocID="{5324D344-D432-4E0B-9DCD-3CA53FC47756}" presName="sibTrans" presStyleCnt="0"/>
      <dgm:spPr/>
    </dgm:pt>
    <dgm:pt modelId="{A6DAA8A4-12F9-447D-9029-90BCCF837A30}" type="pres">
      <dgm:prSet presAssocID="{977B9F76-3F60-4D85-9113-58FBD747D3F0}" presName="node" presStyleLbl="node1" presStyleIdx="3" presStyleCnt="8">
        <dgm:presLayoutVars>
          <dgm:bulletEnabled val="1"/>
        </dgm:presLayoutVars>
      </dgm:prSet>
      <dgm:spPr/>
    </dgm:pt>
    <dgm:pt modelId="{49FBB1EA-B722-4267-9636-9A2CE119F455}" type="pres">
      <dgm:prSet presAssocID="{3C51A75D-5A88-4F91-8EC5-ED1D8507B8F0}" presName="sibTrans" presStyleCnt="0"/>
      <dgm:spPr/>
    </dgm:pt>
    <dgm:pt modelId="{6E18E4C9-59C0-4EF9-8D35-9845E8A2F154}" type="pres">
      <dgm:prSet presAssocID="{19415BD7-D504-4FED-9D3B-384D5E76436D}" presName="node" presStyleLbl="node1" presStyleIdx="4" presStyleCnt="8">
        <dgm:presLayoutVars>
          <dgm:bulletEnabled val="1"/>
        </dgm:presLayoutVars>
      </dgm:prSet>
      <dgm:spPr/>
    </dgm:pt>
    <dgm:pt modelId="{C1140536-5853-4D17-B117-D05BBDD096A9}" type="pres">
      <dgm:prSet presAssocID="{D2CA3DFE-4330-48A6-86E7-7A2F03C1F0F6}" presName="sibTrans" presStyleCnt="0"/>
      <dgm:spPr/>
    </dgm:pt>
    <dgm:pt modelId="{203D8196-862C-406E-9FF2-29D374C2C971}" type="pres">
      <dgm:prSet presAssocID="{34249CEF-B655-4DA5-ADFA-C34AAB47DC2D}" presName="node" presStyleLbl="node1" presStyleIdx="5" presStyleCnt="8">
        <dgm:presLayoutVars>
          <dgm:bulletEnabled val="1"/>
        </dgm:presLayoutVars>
      </dgm:prSet>
      <dgm:spPr/>
    </dgm:pt>
    <dgm:pt modelId="{FF72F136-6636-4E93-A772-FF786C32B79E}" type="pres">
      <dgm:prSet presAssocID="{5852D5ED-5B4A-4C28-AA73-047410976FF2}" presName="sibTrans" presStyleCnt="0"/>
      <dgm:spPr/>
    </dgm:pt>
    <dgm:pt modelId="{A3292FB9-8398-4E27-A9AB-250BC0DBE7F2}" type="pres">
      <dgm:prSet presAssocID="{B5E25384-6707-4923-8D90-E24AA7C13606}" presName="node" presStyleLbl="node1" presStyleIdx="6" presStyleCnt="8">
        <dgm:presLayoutVars>
          <dgm:bulletEnabled val="1"/>
        </dgm:presLayoutVars>
      </dgm:prSet>
      <dgm:spPr/>
    </dgm:pt>
    <dgm:pt modelId="{1B7D7F36-7C0A-4973-8225-DA76B60E0CF8}" type="pres">
      <dgm:prSet presAssocID="{80D4E777-E2ED-492D-BBAD-DC85B9BC82A2}" presName="sibTrans" presStyleCnt="0"/>
      <dgm:spPr/>
    </dgm:pt>
    <dgm:pt modelId="{16C91DE7-E302-42EE-83FC-01E6D1790977}" type="pres">
      <dgm:prSet presAssocID="{FE50A4F6-CBEA-4CD6-B55C-06034696630B}" presName="node" presStyleLbl="node1" presStyleIdx="7" presStyleCnt="8">
        <dgm:presLayoutVars>
          <dgm:bulletEnabled val="1"/>
        </dgm:presLayoutVars>
      </dgm:prSet>
      <dgm:spPr/>
    </dgm:pt>
  </dgm:ptLst>
  <dgm:cxnLst>
    <dgm:cxn modelId="{0C61B30D-B53D-4F8B-AC40-12AF2B39AED0}" type="presOf" srcId="{34249CEF-B655-4DA5-ADFA-C34AAB47DC2D}" destId="{203D8196-862C-406E-9FF2-29D374C2C971}" srcOrd="0" destOrd="0" presId="urn:microsoft.com/office/officeart/2005/8/layout/default"/>
    <dgm:cxn modelId="{6B5F671E-7A97-4B55-B0C4-77E909255108}" type="presOf" srcId="{977B9F76-3F60-4D85-9113-58FBD747D3F0}" destId="{A6DAA8A4-12F9-447D-9029-90BCCF837A30}" srcOrd="0" destOrd="0" presId="urn:microsoft.com/office/officeart/2005/8/layout/default"/>
    <dgm:cxn modelId="{9466462F-0796-4CB9-A7D2-E66F675491E4}" srcId="{CCE3B8CF-293C-4C95-A3B9-586314459BB4}" destId="{B5E25384-6707-4923-8D90-E24AA7C13606}" srcOrd="6" destOrd="0" parTransId="{0B43A5DE-51A1-4152-BEBF-C93DB42A303C}" sibTransId="{80D4E777-E2ED-492D-BBAD-DC85B9BC82A2}"/>
    <dgm:cxn modelId="{79475960-80AA-4A90-BA0C-D55E0D529E4C}" type="presOf" srcId="{B5E25384-6707-4923-8D90-E24AA7C13606}" destId="{A3292FB9-8398-4E27-A9AB-250BC0DBE7F2}" srcOrd="0" destOrd="0" presId="urn:microsoft.com/office/officeart/2005/8/layout/default"/>
    <dgm:cxn modelId="{C9994044-4E39-4102-B7F0-62F1F31DAF92}" srcId="{CCE3B8CF-293C-4C95-A3B9-586314459BB4}" destId="{34249CEF-B655-4DA5-ADFA-C34AAB47DC2D}" srcOrd="5" destOrd="0" parTransId="{96DA8B82-3748-4BB0-9C88-37B107D26016}" sibTransId="{5852D5ED-5B4A-4C28-AA73-047410976FF2}"/>
    <dgm:cxn modelId="{F6EB1867-288A-47B1-9E1C-29D2A38C2957}" srcId="{CCE3B8CF-293C-4C95-A3B9-586314459BB4}" destId="{1A562055-B1F9-4C9F-93C0-0AE087B0130B}" srcOrd="1" destOrd="0" parTransId="{EAC12EBD-3781-44D4-8C04-4F7825827437}" sibTransId="{1C6049B6-95F0-4985-B164-CA04BC4E3650}"/>
    <dgm:cxn modelId="{F1C2C852-FC4A-45CA-9209-46B07C80A56C}" type="presOf" srcId="{FE50A4F6-CBEA-4CD6-B55C-06034696630B}" destId="{16C91DE7-E302-42EE-83FC-01E6D1790977}" srcOrd="0" destOrd="0" presId="urn:microsoft.com/office/officeart/2005/8/layout/default"/>
    <dgm:cxn modelId="{17C0847B-D27D-456A-B71F-017731F8F8C5}" srcId="{CCE3B8CF-293C-4C95-A3B9-586314459BB4}" destId="{FE50A4F6-CBEA-4CD6-B55C-06034696630B}" srcOrd="7" destOrd="0" parTransId="{50865415-DDC7-4C85-8C69-984F4913F179}" sibTransId="{4A769AD8-DA95-412F-9083-F3C442926EE0}"/>
    <dgm:cxn modelId="{E98BDD86-3915-4D19-8425-9AB0EE160CDD}" type="presOf" srcId="{1A562055-B1F9-4C9F-93C0-0AE087B0130B}" destId="{C5547233-BE75-483F-8EBB-23849FE5F4A2}" srcOrd="0" destOrd="0" presId="urn:microsoft.com/office/officeart/2005/8/layout/default"/>
    <dgm:cxn modelId="{85D1CF93-A4A1-471C-B3EA-F7A146F594AF}" srcId="{CCE3B8CF-293C-4C95-A3B9-586314459BB4}" destId="{19415BD7-D504-4FED-9D3B-384D5E76436D}" srcOrd="4" destOrd="0" parTransId="{248A1128-6BD8-4FD0-88F2-A7E5D1D2D281}" sibTransId="{D2CA3DFE-4330-48A6-86E7-7A2F03C1F0F6}"/>
    <dgm:cxn modelId="{E68BD7BF-88AC-4EA5-A3AE-1A7F132CD337}" srcId="{CCE3B8CF-293C-4C95-A3B9-586314459BB4}" destId="{416CE6F0-4B0D-4BF4-AB14-462C11504D8D}" srcOrd="2" destOrd="0" parTransId="{5DAB9537-E4DE-4090-B3C5-9E01724690B3}" sibTransId="{5324D344-D432-4E0B-9DCD-3CA53FC47756}"/>
    <dgm:cxn modelId="{288702C4-7150-4EA1-A77A-C824D85ACE4A}" type="presOf" srcId="{19415BD7-D504-4FED-9D3B-384D5E76436D}" destId="{6E18E4C9-59C0-4EF9-8D35-9845E8A2F154}" srcOrd="0" destOrd="0" presId="urn:microsoft.com/office/officeart/2005/8/layout/default"/>
    <dgm:cxn modelId="{847A7BD2-9465-4B29-A970-F56144C58203}" type="presOf" srcId="{CCE3B8CF-293C-4C95-A3B9-586314459BB4}" destId="{2CB6C642-01C3-4A33-81E3-01E8CE593D61}" srcOrd="0" destOrd="0" presId="urn:microsoft.com/office/officeart/2005/8/layout/default"/>
    <dgm:cxn modelId="{96426FD5-BBD0-447E-B5DC-2F4D2FAF3FBC}" type="presOf" srcId="{32535A85-6BF0-4964-9B0A-D19517A4BC91}" destId="{2D6320EF-0284-450B-A5D1-23583E981BD8}" srcOrd="0" destOrd="0" presId="urn:microsoft.com/office/officeart/2005/8/layout/default"/>
    <dgm:cxn modelId="{EE584ED8-BA4F-4CE6-8C81-38C7FD2DD460}" srcId="{CCE3B8CF-293C-4C95-A3B9-586314459BB4}" destId="{32535A85-6BF0-4964-9B0A-D19517A4BC91}" srcOrd="0" destOrd="0" parTransId="{2B453A6D-7F3A-4F7F-9809-15841408283A}" sibTransId="{3EF7BC6F-8336-402F-8E69-A65CB3E133AC}"/>
    <dgm:cxn modelId="{29841FE5-EAED-473C-835D-573A1AE7BCEA}" srcId="{CCE3B8CF-293C-4C95-A3B9-586314459BB4}" destId="{977B9F76-3F60-4D85-9113-58FBD747D3F0}" srcOrd="3" destOrd="0" parTransId="{40E972B3-797D-4C34-9B0D-58922E17D89D}" sibTransId="{3C51A75D-5A88-4F91-8EC5-ED1D8507B8F0}"/>
    <dgm:cxn modelId="{A1A876F9-6AFB-4D38-9E83-F1C8CC3EDF85}" type="presOf" srcId="{416CE6F0-4B0D-4BF4-AB14-462C11504D8D}" destId="{C50CD9AB-74C3-4471-8986-64E39C16F362}" srcOrd="0" destOrd="0" presId="urn:microsoft.com/office/officeart/2005/8/layout/default"/>
    <dgm:cxn modelId="{9336719A-F1B4-4A97-B28A-0802068917ED}" type="presParOf" srcId="{2CB6C642-01C3-4A33-81E3-01E8CE593D61}" destId="{2D6320EF-0284-450B-A5D1-23583E981BD8}" srcOrd="0" destOrd="0" presId="urn:microsoft.com/office/officeart/2005/8/layout/default"/>
    <dgm:cxn modelId="{8C6544CA-717A-46BA-8FEC-02141144DA55}" type="presParOf" srcId="{2CB6C642-01C3-4A33-81E3-01E8CE593D61}" destId="{250D661C-E3E6-40EB-9DB3-C97F43145F80}" srcOrd="1" destOrd="0" presId="urn:microsoft.com/office/officeart/2005/8/layout/default"/>
    <dgm:cxn modelId="{7482C159-071E-404A-BE4F-6D3279F9DAE6}" type="presParOf" srcId="{2CB6C642-01C3-4A33-81E3-01E8CE593D61}" destId="{C5547233-BE75-483F-8EBB-23849FE5F4A2}" srcOrd="2" destOrd="0" presId="urn:microsoft.com/office/officeart/2005/8/layout/default"/>
    <dgm:cxn modelId="{879CB113-17DF-4560-8652-881E430D2936}" type="presParOf" srcId="{2CB6C642-01C3-4A33-81E3-01E8CE593D61}" destId="{F6F7A324-FE06-4EF0-B32C-4CF0BD0779F4}" srcOrd="3" destOrd="0" presId="urn:microsoft.com/office/officeart/2005/8/layout/default"/>
    <dgm:cxn modelId="{D8B27710-31CB-4F8F-A083-4F459B5A69EA}" type="presParOf" srcId="{2CB6C642-01C3-4A33-81E3-01E8CE593D61}" destId="{C50CD9AB-74C3-4471-8986-64E39C16F362}" srcOrd="4" destOrd="0" presId="urn:microsoft.com/office/officeart/2005/8/layout/default"/>
    <dgm:cxn modelId="{806ADCC1-C481-42DD-A619-D9CF73000397}" type="presParOf" srcId="{2CB6C642-01C3-4A33-81E3-01E8CE593D61}" destId="{4485E135-EB2C-4533-B8D9-EB6435C5B6D3}" srcOrd="5" destOrd="0" presId="urn:microsoft.com/office/officeart/2005/8/layout/default"/>
    <dgm:cxn modelId="{6AB54851-8741-419E-976B-C513F6B70568}" type="presParOf" srcId="{2CB6C642-01C3-4A33-81E3-01E8CE593D61}" destId="{A6DAA8A4-12F9-447D-9029-90BCCF837A30}" srcOrd="6" destOrd="0" presId="urn:microsoft.com/office/officeart/2005/8/layout/default"/>
    <dgm:cxn modelId="{09F7AE6D-7D28-44FF-A25F-2FA0211AE94D}" type="presParOf" srcId="{2CB6C642-01C3-4A33-81E3-01E8CE593D61}" destId="{49FBB1EA-B722-4267-9636-9A2CE119F455}" srcOrd="7" destOrd="0" presId="urn:microsoft.com/office/officeart/2005/8/layout/default"/>
    <dgm:cxn modelId="{E081565B-4CFD-4EA5-A93E-604F32DFF7B2}" type="presParOf" srcId="{2CB6C642-01C3-4A33-81E3-01E8CE593D61}" destId="{6E18E4C9-59C0-4EF9-8D35-9845E8A2F154}" srcOrd="8" destOrd="0" presId="urn:microsoft.com/office/officeart/2005/8/layout/default"/>
    <dgm:cxn modelId="{92E8AC9A-9766-45FA-85F9-3B6A60110462}" type="presParOf" srcId="{2CB6C642-01C3-4A33-81E3-01E8CE593D61}" destId="{C1140536-5853-4D17-B117-D05BBDD096A9}" srcOrd="9" destOrd="0" presId="urn:microsoft.com/office/officeart/2005/8/layout/default"/>
    <dgm:cxn modelId="{6151D387-418C-4174-B4BB-7C83BF305614}" type="presParOf" srcId="{2CB6C642-01C3-4A33-81E3-01E8CE593D61}" destId="{203D8196-862C-406E-9FF2-29D374C2C971}" srcOrd="10" destOrd="0" presId="urn:microsoft.com/office/officeart/2005/8/layout/default"/>
    <dgm:cxn modelId="{3DC17DF8-574F-48E1-A161-A0F30C7B0B5A}" type="presParOf" srcId="{2CB6C642-01C3-4A33-81E3-01E8CE593D61}" destId="{FF72F136-6636-4E93-A772-FF786C32B79E}" srcOrd="11" destOrd="0" presId="urn:microsoft.com/office/officeart/2005/8/layout/default"/>
    <dgm:cxn modelId="{9CA3E4F2-61F8-44D3-9252-B9F8F79C6097}" type="presParOf" srcId="{2CB6C642-01C3-4A33-81E3-01E8CE593D61}" destId="{A3292FB9-8398-4E27-A9AB-250BC0DBE7F2}" srcOrd="12" destOrd="0" presId="urn:microsoft.com/office/officeart/2005/8/layout/default"/>
    <dgm:cxn modelId="{C6333566-2B15-4544-A44A-45C0B99DAF4B}" type="presParOf" srcId="{2CB6C642-01C3-4A33-81E3-01E8CE593D61}" destId="{1B7D7F36-7C0A-4973-8225-DA76B60E0CF8}" srcOrd="13" destOrd="0" presId="urn:microsoft.com/office/officeart/2005/8/layout/default"/>
    <dgm:cxn modelId="{E79369C2-CB2F-4099-BF7A-E6EBD0115E57}" type="presParOf" srcId="{2CB6C642-01C3-4A33-81E3-01E8CE593D61}" destId="{16C91DE7-E302-42EE-83FC-01E6D179097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6F9525-8532-44C1-BB14-926BB8C420B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85DC12D2-A66E-4CA6-93AF-E080218C0E30}">
      <dgm:prSet phldrT="[Tekst]"/>
      <dgm:spPr/>
      <dgm:t>
        <a:bodyPr/>
        <a:lstStyle/>
        <a:p>
          <a:r>
            <a:rPr lang="nb-NO" dirty="0"/>
            <a:t>Felles plattform</a:t>
          </a:r>
        </a:p>
      </dgm:t>
    </dgm:pt>
    <dgm:pt modelId="{B786E1BB-B58A-400D-AEED-44063A612EE4}" type="parTrans" cxnId="{92C97306-7047-4086-83DF-33E874F5E86D}">
      <dgm:prSet/>
      <dgm:spPr/>
      <dgm:t>
        <a:bodyPr/>
        <a:lstStyle/>
        <a:p>
          <a:endParaRPr lang="nb-NO"/>
        </a:p>
      </dgm:t>
    </dgm:pt>
    <dgm:pt modelId="{E7C66A5B-AC5F-4796-90EE-04B8B9500D1A}" type="sibTrans" cxnId="{92C97306-7047-4086-83DF-33E874F5E86D}">
      <dgm:prSet/>
      <dgm:spPr/>
      <dgm:t>
        <a:bodyPr/>
        <a:lstStyle/>
        <a:p>
          <a:endParaRPr lang="nb-NO"/>
        </a:p>
      </dgm:t>
    </dgm:pt>
    <dgm:pt modelId="{49380A7A-E192-4C22-9C8C-D6243A304D17}">
      <dgm:prSet phldrT="[Tekst]"/>
      <dgm:spPr/>
      <dgm:t>
        <a:bodyPr/>
        <a:lstStyle/>
        <a:p>
          <a:r>
            <a:rPr lang="nb-NO" dirty="0"/>
            <a:t>Overraskende samarbeidspartnere</a:t>
          </a:r>
        </a:p>
      </dgm:t>
    </dgm:pt>
    <dgm:pt modelId="{C3796AAE-23CB-49F4-A74F-680A8E8508C0}" type="parTrans" cxnId="{8A1CD838-9BBC-4FDD-A2AE-88B5BFB9D38E}">
      <dgm:prSet/>
      <dgm:spPr/>
      <dgm:t>
        <a:bodyPr/>
        <a:lstStyle/>
        <a:p>
          <a:endParaRPr lang="nb-NO"/>
        </a:p>
      </dgm:t>
    </dgm:pt>
    <dgm:pt modelId="{87667E24-39DB-43B4-A8BE-21D23C7169ED}" type="sibTrans" cxnId="{8A1CD838-9BBC-4FDD-A2AE-88B5BFB9D38E}">
      <dgm:prSet/>
      <dgm:spPr/>
      <dgm:t>
        <a:bodyPr/>
        <a:lstStyle/>
        <a:p>
          <a:endParaRPr lang="nb-NO"/>
        </a:p>
      </dgm:t>
    </dgm:pt>
    <dgm:pt modelId="{DE5BA22E-9BB5-4103-8D84-C042353E4D7D}">
      <dgm:prSet phldrT="[Tekst]"/>
      <dgm:spPr/>
      <dgm:t>
        <a:bodyPr/>
        <a:lstStyle/>
        <a:p>
          <a:r>
            <a:rPr lang="nb-NO" dirty="0"/>
            <a:t>Kompromisser</a:t>
          </a:r>
        </a:p>
      </dgm:t>
    </dgm:pt>
    <dgm:pt modelId="{A2779A6F-A4C6-4513-BA11-BF42F71EFABC}" type="parTrans" cxnId="{1FCF6EDF-3BE3-49BF-A5C3-04A4EF2761D9}">
      <dgm:prSet/>
      <dgm:spPr/>
      <dgm:t>
        <a:bodyPr/>
        <a:lstStyle/>
        <a:p>
          <a:endParaRPr lang="nb-NO"/>
        </a:p>
      </dgm:t>
    </dgm:pt>
    <dgm:pt modelId="{D97707AA-53EF-4869-AF73-0F58C91B13BA}" type="sibTrans" cxnId="{1FCF6EDF-3BE3-49BF-A5C3-04A4EF2761D9}">
      <dgm:prSet/>
      <dgm:spPr/>
      <dgm:t>
        <a:bodyPr/>
        <a:lstStyle/>
        <a:p>
          <a:endParaRPr lang="nb-NO"/>
        </a:p>
      </dgm:t>
    </dgm:pt>
    <dgm:pt modelId="{70593EF4-9FF9-4A8C-8A02-06A94E7C097F}">
      <dgm:prSet phldrT="[Tekst]"/>
      <dgm:spPr/>
      <dgm:t>
        <a:bodyPr/>
        <a:lstStyle/>
        <a:p>
          <a:r>
            <a:rPr lang="nb-NO" dirty="0"/>
            <a:t>Ressurser</a:t>
          </a:r>
        </a:p>
      </dgm:t>
    </dgm:pt>
    <dgm:pt modelId="{FC1067D0-A3D8-4781-A875-CB6799ABA79B}" type="parTrans" cxnId="{6DD9E591-6C11-460F-8A48-A43BA5496F48}">
      <dgm:prSet/>
      <dgm:spPr/>
    </dgm:pt>
    <dgm:pt modelId="{747A4480-E142-44D4-9746-CA42BD95D38A}" type="sibTrans" cxnId="{6DD9E591-6C11-460F-8A48-A43BA5496F48}">
      <dgm:prSet/>
      <dgm:spPr/>
    </dgm:pt>
    <dgm:pt modelId="{2A6E0339-228C-4E18-AA8A-8C157EEC7B37}" type="pres">
      <dgm:prSet presAssocID="{0D6F9525-8532-44C1-BB14-926BB8C420BB}" presName="Name0" presStyleCnt="0">
        <dgm:presLayoutVars>
          <dgm:dir/>
          <dgm:resizeHandles val="exact"/>
        </dgm:presLayoutVars>
      </dgm:prSet>
      <dgm:spPr/>
    </dgm:pt>
    <dgm:pt modelId="{56CB069D-F101-45CC-BAFB-97C357224FBF}" type="pres">
      <dgm:prSet presAssocID="{85DC12D2-A66E-4CA6-93AF-E080218C0E30}" presName="node" presStyleLbl="node1" presStyleIdx="0" presStyleCnt="4">
        <dgm:presLayoutVars>
          <dgm:bulletEnabled val="1"/>
        </dgm:presLayoutVars>
      </dgm:prSet>
      <dgm:spPr/>
    </dgm:pt>
    <dgm:pt modelId="{7ABED347-730F-4BE5-9FBE-DC60F4E608A2}" type="pres">
      <dgm:prSet presAssocID="{E7C66A5B-AC5F-4796-90EE-04B8B9500D1A}" presName="sibTrans" presStyleCnt="0"/>
      <dgm:spPr/>
    </dgm:pt>
    <dgm:pt modelId="{003A165B-1B87-4267-A2A5-4AE6E4534A4A}" type="pres">
      <dgm:prSet presAssocID="{49380A7A-E192-4C22-9C8C-D6243A304D17}" presName="node" presStyleLbl="node1" presStyleIdx="1" presStyleCnt="4">
        <dgm:presLayoutVars>
          <dgm:bulletEnabled val="1"/>
        </dgm:presLayoutVars>
      </dgm:prSet>
      <dgm:spPr/>
    </dgm:pt>
    <dgm:pt modelId="{901D3ABB-3769-4D03-80B7-17A493BBA688}" type="pres">
      <dgm:prSet presAssocID="{87667E24-39DB-43B4-A8BE-21D23C7169ED}" presName="sibTrans" presStyleCnt="0"/>
      <dgm:spPr/>
    </dgm:pt>
    <dgm:pt modelId="{C6EF4C50-C133-4DFD-8B6A-0BEC4CE64814}" type="pres">
      <dgm:prSet presAssocID="{DE5BA22E-9BB5-4103-8D84-C042353E4D7D}" presName="node" presStyleLbl="node1" presStyleIdx="2" presStyleCnt="4">
        <dgm:presLayoutVars>
          <dgm:bulletEnabled val="1"/>
        </dgm:presLayoutVars>
      </dgm:prSet>
      <dgm:spPr/>
    </dgm:pt>
    <dgm:pt modelId="{723FB997-89CA-4FAA-B8AD-93590345F711}" type="pres">
      <dgm:prSet presAssocID="{D97707AA-53EF-4869-AF73-0F58C91B13BA}" presName="sibTrans" presStyleCnt="0"/>
      <dgm:spPr/>
    </dgm:pt>
    <dgm:pt modelId="{1199B32B-CBF4-4D83-AE53-2A0D3C996E70}" type="pres">
      <dgm:prSet presAssocID="{70593EF4-9FF9-4A8C-8A02-06A94E7C097F}" presName="node" presStyleLbl="node1" presStyleIdx="3" presStyleCnt="4">
        <dgm:presLayoutVars>
          <dgm:bulletEnabled val="1"/>
        </dgm:presLayoutVars>
      </dgm:prSet>
      <dgm:spPr/>
    </dgm:pt>
  </dgm:ptLst>
  <dgm:cxnLst>
    <dgm:cxn modelId="{92C97306-7047-4086-83DF-33E874F5E86D}" srcId="{0D6F9525-8532-44C1-BB14-926BB8C420BB}" destId="{85DC12D2-A66E-4CA6-93AF-E080218C0E30}" srcOrd="0" destOrd="0" parTransId="{B786E1BB-B58A-400D-AEED-44063A612EE4}" sibTransId="{E7C66A5B-AC5F-4796-90EE-04B8B9500D1A}"/>
    <dgm:cxn modelId="{8CC8EF30-C462-4619-8197-E7C9407263A6}" type="presOf" srcId="{49380A7A-E192-4C22-9C8C-D6243A304D17}" destId="{003A165B-1B87-4267-A2A5-4AE6E4534A4A}" srcOrd="0" destOrd="0" presId="urn:microsoft.com/office/officeart/2005/8/layout/hList6"/>
    <dgm:cxn modelId="{8A1CD838-9BBC-4FDD-A2AE-88B5BFB9D38E}" srcId="{0D6F9525-8532-44C1-BB14-926BB8C420BB}" destId="{49380A7A-E192-4C22-9C8C-D6243A304D17}" srcOrd="1" destOrd="0" parTransId="{C3796AAE-23CB-49F4-A74F-680A8E8508C0}" sibTransId="{87667E24-39DB-43B4-A8BE-21D23C7169ED}"/>
    <dgm:cxn modelId="{E722FB45-1AFB-4FF5-908B-FAC72A099081}" type="presOf" srcId="{70593EF4-9FF9-4A8C-8A02-06A94E7C097F}" destId="{1199B32B-CBF4-4D83-AE53-2A0D3C996E70}" srcOrd="0" destOrd="0" presId="urn:microsoft.com/office/officeart/2005/8/layout/hList6"/>
    <dgm:cxn modelId="{6DD9E591-6C11-460F-8A48-A43BA5496F48}" srcId="{0D6F9525-8532-44C1-BB14-926BB8C420BB}" destId="{70593EF4-9FF9-4A8C-8A02-06A94E7C097F}" srcOrd="3" destOrd="0" parTransId="{FC1067D0-A3D8-4781-A875-CB6799ABA79B}" sibTransId="{747A4480-E142-44D4-9746-CA42BD95D38A}"/>
    <dgm:cxn modelId="{7352B4AA-5BCD-4D35-88DC-C3E50597D67C}" type="presOf" srcId="{0D6F9525-8532-44C1-BB14-926BB8C420BB}" destId="{2A6E0339-228C-4E18-AA8A-8C157EEC7B37}" srcOrd="0" destOrd="0" presId="urn:microsoft.com/office/officeart/2005/8/layout/hList6"/>
    <dgm:cxn modelId="{0341DFBD-177A-4032-9B4C-C594602EA0FE}" type="presOf" srcId="{DE5BA22E-9BB5-4103-8D84-C042353E4D7D}" destId="{C6EF4C50-C133-4DFD-8B6A-0BEC4CE64814}" srcOrd="0" destOrd="0" presId="urn:microsoft.com/office/officeart/2005/8/layout/hList6"/>
    <dgm:cxn modelId="{F14099C7-3154-41D5-AD6E-BB57A3D5E011}" type="presOf" srcId="{85DC12D2-A66E-4CA6-93AF-E080218C0E30}" destId="{56CB069D-F101-45CC-BAFB-97C357224FBF}" srcOrd="0" destOrd="0" presId="urn:microsoft.com/office/officeart/2005/8/layout/hList6"/>
    <dgm:cxn modelId="{1FCF6EDF-3BE3-49BF-A5C3-04A4EF2761D9}" srcId="{0D6F9525-8532-44C1-BB14-926BB8C420BB}" destId="{DE5BA22E-9BB5-4103-8D84-C042353E4D7D}" srcOrd="2" destOrd="0" parTransId="{A2779A6F-A4C6-4513-BA11-BF42F71EFABC}" sibTransId="{D97707AA-53EF-4869-AF73-0F58C91B13BA}"/>
    <dgm:cxn modelId="{638A7731-6494-48F3-8ACE-834AA573BD96}" type="presParOf" srcId="{2A6E0339-228C-4E18-AA8A-8C157EEC7B37}" destId="{56CB069D-F101-45CC-BAFB-97C357224FBF}" srcOrd="0" destOrd="0" presId="urn:microsoft.com/office/officeart/2005/8/layout/hList6"/>
    <dgm:cxn modelId="{4559D9DA-21E6-4719-ADA2-9245692EB603}" type="presParOf" srcId="{2A6E0339-228C-4E18-AA8A-8C157EEC7B37}" destId="{7ABED347-730F-4BE5-9FBE-DC60F4E608A2}" srcOrd="1" destOrd="0" presId="urn:microsoft.com/office/officeart/2005/8/layout/hList6"/>
    <dgm:cxn modelId="{8DB50C0E-21A5-486B-9740-5EF173D430CA}" type="presParOf" srcId="{2A6E0339-228C-4E18-AA8A-8C157EEC7B37}" destId="{003A165B-1B87-4267-A2A5-4AE6E4534A4A}" srcOrd="2" destOrd="0" presId="urn:microsoft.com/office/officeart/2005/8/layout/hList6"/>
    <dgm:cxn modelId="{32EB562A-06AD-418D-8C98-78AFC4FF44A0}" type="presParOf" srcId="{2A6E0339-228C-4E18-AA8A-8C157EEC7B37}" destId="{901D3ABB-3769-4D03-80B7-17A493BBA688}" srcOrd="3" destOrd="0" presId="urn:microsoft.com/office/officeart/2005/8/layout/hList6"/>
    <dgm:cxn modelId="{41D63E25-2CA2-4432-98A8-C1F03BE3A092}" type="presParOf" srcId="{2A6E0339-228C-4E18-AA8A-8C157EEC7B37}" destId="{C6EF4C50-C133-4DFD-8B6A-0BEC4CE64814}" srcOrd="4" destOrd="0" presId="urn:microsoft.com/office/officeart/2005/8/layout/hList6"/>
    <dgm:cxn modelId="{0E180542-1C07-4C2D-9050-89CE8B576EE9}" type="presParOf" srcId="{2A6E0339-228C-4E18-AA8A-8C157EEC7B37}" destId="{723FB997-89CA-4FAA-B8AD-93590345F711}" srcOrd="5" destOrd="0" presId="urn:microsoft.com/office/officeart/2005/8/layout/hList6"/>
    <dgm:cxn modelId="{083AE61B-1869-4B0B-B228-780AE66C0969}" type="presParOf" srcId="{2A6E0339-228C-4E18-AA8A-8C157EEC7B37}" destId="{1199B32B-CBF4-4D83-AE53-2A0D3C996E70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F3D965-437E-4E10-BAD0-DF80B2F18FD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62F718CB-8BB8-4D81-B4E3-E77B707F1DE5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Hva er mitt hovedbudskap?  </a:t>
          </a:r>
        </a:p>
      </dgm:t>
    </dgm:pt>
    <dgm:pt modelId="{78F3109E-F11D-4A23-B598-7E3BEC97CD18}" type="parTrans" cxnId="{FE1DAB00-14F8-4A4A-9905-7F421BF8A154}">
      <dgm:prSet/>
      <dgm:spPr/>
      <dgm:t>
        <a:bodyPr/>
        <a:lstStyle/>
        <a:p>
          <a:endParaRPr lang="nb-NO"/>
        </a:p>
      </dgm:t>
    </dgm:pt>
    <dgm:pt modelId="{9743817E-93C6-4A76-9587-AD32D0E0FC6C}" type="sibTrans" cxnId="{FE1DAB00-14F8-4A4A-9905-7F421BF8A154}">
      <dgm:prSet/>
      <dgm:spPr/>
      <dgm:t>
        <a:bodyPr/>
        <a:lstStyle/>
        <a:p>
          <a:endParaRPr lang="nb-NO"/>
        </a:p>
      </dgm:t>
    </dgm:pt>
    <dgm:pt modelId="{69276FF4-BC1F-4CA9-95C0-0B3386DF4480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Hvem skal uttale seg? </a:t>
          </a:r>
        </a:p>
      </dgm:t>
    </dgm:pt>
    <dgm:pt modelId="{BA0CE172-25F3-49A1-B06A-83ABF2E1E45C}" type="parTrans" cxnId="{009FB792-2863-463E-8385-0337B846814F}">
      <dgm:prSet/>
      <dgm:spPr/>
      <dgm:t>
        <a:bodyPr/>
        <a:lstStyle/>
        <a:p>
          <a:endParaRPr lang="nb-NO"/>
        </a:p>
      </dgm:t>
    </dgm:pt>
    <dgm:pt modelId="{8DF6EB0B-15CA-4E82-BF7C-C6DC6FAA714F}" type="sibTrans" cxnId="{009FB792-2863-463E-8385-0337B846814F}">
      <dgm:prSet/>
      <dgm:spPr/>
      <dgm:t>
        <a:bodyPr/>
        <a:lstStyle/>
        <a:p>
          <a:endParaRPr lang="nb-NO"/>
        </a:p>
      </dgm:t>
    </dgm:pt>
    <dgm:pt modelId="{590D78C2-EC4D-4A81-BEA1-8B09EDB176BE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Hva skal skje videre i saken? </a:t>
          </a:r>
        </a:p>
      </dgm:t>
    </dgm:pt>
    <dgm:pt modelId="{31B27ED7-D123-4BFF-90ED-12C6A3DF1886}" type="parTrans" cxnId="{82640CBF-A49C-440F-B26B-49691FBBDFFA}">
      <dgm:prSet/>
      <dgm:spPr/>
      <dgm:t>
        <a:bodyPr/>
        <a:lstStyle/>
        <a:p>
          <a:endParaRPr lang="nb-NO"/>
        </a:p>
      </dgm:t>
    </dgm:pt>
    <dgm:pt modelId="{2AEB0EA5-E1C2-4A51-B3BC-420062DC78B1}" type="sibTrans" cxnId="{82640CBF-A49C-440F-B26B-49691FBBDFFA}">
      <dgm:prSet/>
      <dgm:spPr/>
      <dgm:t>
        <a:bodyPr/>
        <a:lstStyle/>
        <a:p>
          <a:endParaRPr lang="nb-NO"/>
        </a:p>
      </dgm:t>
    </dgm:pt>
    <dgm:pt modelId="{473F8E3D-1CB9-4652-9A77-9BD381DF1854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Hvem er med oss og hvem er mot oss? </a:t>
          </a:r>
        </a:p>
      </dgm:t>
    </dgm:pt>
    <dgm:pt modelId="{7925FE32-56FE-414D-98FB-E8B227391033}" type="parTrans" cxnId="{787B1F3E-4B77-4C08-BBCA-FF618C8433E6}">
      <dgm:prSet/>
      <dgm:spPr/>
      <dgm:t>
        <a:bodyPr/>
        <a:lstStyle/>
        <a:p>
          <a:endParaRPr lang="nb-NO"/>
        </a:p>
      </dgm:t>
    </dgm:pt>
    <dgm:pt modelId="{6814AB18-E121-46F5-9B68-E2DBB4184AB8}" type="sibTrans" cxnId="{787B1F3E-4B77-4C08-BBCA-FF618C8433E6}">
      <dgm:prSet/>
      <dgm:spPr/>
      <dgm:t>
        <a:bodyPr/>
        <a:lstStyle/>
        <a:p>
          <a:endParaRPr lang="nb-NO"/>
        </a:p>
      </dgm:t>
    </dgm:pt>
    <dgm:pt modelId="{B93D85A4-32F2-44E6-B3A1-13649CCA14B4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Har du en case? </a:t>
          </a:r>
        </a:p>
      </dgm:t>
    </dgm:pt>
    <dgm:pt modelId="{8A8D6E63-240F-4B16-AC50-FC10D6086315}" type="parTrans" cxnId="{EFE7981C-A345-4CCA-A0F9-1D649FE8053E}">
      <dgm:prSet/>
      <dgm:spPr/>
      <dgm:t>
        <a:bodyPr/>
        <a:lstStyle/>
        <a:p>
          <a:endParaRPr lang="nb-NO"/>
        </a:p>
      </dgm:t>
    </dgm:pt>
    <dgm:pt modelId="{8E31C0AB-7E86-4E95-87D0-61406AFD3F08}" type="sibTrans" cxnId="{EFE7981C-A345-4CCA-A0F9-1D649FE8053E}">
      <dgm:prSet/>
      <dgm:spPr/>
      <dgm:t>
        <a:bodyPr/>
        <a:lstStyle/>
        <a:p>
          <a:endParaRPr lang="nb-NO"/>
        </a:p>
      </dgm:t>
    </dgm:pt>
    <dgm:pt modelId="{1F6879D8-6615-4623-97B7-E81405B2ABF4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I hvilken redaksjon passer saken din best? </a:t>
          </a:r>
        </a:p>
      </dgm:t>
    </dgm:pt>
    <dgm:pt modelId="{CBDC03D3-5842-4028-AD01-FE2E1C395777}" type="parTrans" cxnId="{E1225D42-D998-4E50-BB70-FA8A074442FD}">
      <dgm:prSet/>
      <dgm:spPr/>
      <dgm:t>
        <a:bodyPr/>
        <a:lstStyle/>
        <a:p>
          <a:endParaRPr lang="nb-NO"/>
        </a:p>
      </dgm:t>
    </dgm:pt>
    <dgm:pt modelId="{A29543E4-151D-4D04-9387-D04BDA1D8D9A}" type="sibTrans" cxnId="{E1225D42-D998-4E50-BB70-FA8A074442FD}">
      <dgm:prSet/>
      <dgm:spPr/>
      <dgm:t>
        <a:bodyPr/>
        <a:lstStyle/>
        <a:p>
          <a:endParaRPr lang="nb-NO"/>
        </a:p>
      </dgm:t>
    </dgm:pt>
    <dgm:pt modelId="{01193404-267A-41EC-A37E-D9074245D299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Hvilke fakta underbygger budskapet?  </a:t>
          </a:r>
        </a:p>
      </dgm:t>
    </dgm:pt>
    <dgm:pt modelId="{BC704CAC-F1C9-4186-B3C8-6050BDE69CD2}" type="parTrans" cxnId="{2382C9F9-6C2E-4410-8449-CA20CDED8F8C}">
      <dgm:prSet/>
      <dgm:spPr/>
      <dgm:t>
        <a:bodyPr/>
        <a:lstStyle/>
        <a:p>
          <a:endParaRPr lang="nb-NO"/>
        </a:p>
      </dgm:t>
    </dgm:pt>
    <dgm:pt modelId="{F613C14E-F416-4D82-B14F-BEE140DEC69D}" type="sibTrans" cxnId="{2382C9F9-6C2E-4410-8449-CA20CDED8F8C}">
      <dgm:prSet/>
      <dgm:spPr/>
      <dgm:t>
        <a:bodyPr/>
        <a:lstStyle/>
        <a:p>
          <a:endParaRPr lang="nb-NO"/>
        </a:p>
      </dgm:t>
    </dgm:pt>
    <dgm:pt modelId="{C68A7C09-B638-46A9-ADCB-E45E884D1826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Hvorfor er saken aktuell nå? </a:t>
          </a:r>
        </a:p>
      </dgm:t>
    </dgm:pt>
    <dgm:pt modelId="{3F9AE05B-E331-4840-9DDD-F406D4136BD3}" type="parTrans" cxnId="{2327EC42-DBAE-436C-80F8-34F6D08299FF}">
      <dgm:prSet/>
      <dgm:spPr/>
      <dgm:t>
        <a:bodyPr/>
        <a:lstStyle/>
        <a:p>
          <a:endParaRPr lang="nb-NO"/>
        </a:p>
      </dgm:t>
    </dgm:pt>
    <dgm:pt modelId="{68BB8876-B808-4A4D-AC51-333604053327}" type="sibTrans" cxnId="{2327EC42-DBAE-436C-80F8-34F6D08299FF}">
      <dgm:prSet/>
      <dgm:spPr/>
      <dgm:t>
        <a:bodyPr/>
        <a:lstStyle/>
        <a:p>
          <a:endParaRPr lang="nb-NO"/>
        </a:p>
      </dgm:t>
    </dgm:pt>
    <dgm:pt modelId="{2DA7934B-93F7-4385-A4DF-0FA7DCF008C6}">
      <dgm:prSet/>
      <dgm:spPr>
        <a:solidFill>
          <a:schemeClr val="accent5"/>
        </a:solidFill>
      </dgm:spPr>
      <dgm:t>
        <a:bodyPr/>
        <a:lstStyle/>
        <a:p>
          <a:pPr algn="l" rtl="0"/>
          <a:r>
            <a:rPr lang="nb-NO" dirty="0"/>
            <a:t>Fins det bildemuligheter? </a:t>
          </a:r>
        </a:p>
      </dgm:t>
    </dgm:pt>
    <dgm:pt modelId="{747740FF-775E-4524-B49B-E1AB3425DD68}" type="parTrans" cxnId="{513A0E98-F1BB-44AA-ADA2-159C1717E2BF}">
      <dgm:prSet/>
      <dgm:spPr/>
      <dgm:t>
        <a:bodyPr/>
        <a:lstStyle/>
        <a:p>
          <a:endParaRPr lang="nb-NO"/>
        </a:p>
      </dgm:t>
    </dgm:pt>
    <dgm:pt modelId="{6A128A6F-13F7-4DD0-BAA2-1F317022FC9C}" type="sibTrans" cxnId="{513A0E98-F1BB-44AA-ADA2-159C1717E2BF}">
      <dgm:prSet/>
      <dgm:spPr/>
      <dgm:t>
        <a:bodyPr/>
        <a:lstStyle/>
        <a:p>
          <a:endParaRPr lang="nb-NO"/>
        </a:p>
      </dgm:t>
    </dgm:pt>
    <dgm:pt modelId="{63BF5648-2263-41E5-966E-363958257FD1}" type="pres">
      <dgm:prSet presAssocID="{86F3D965-437E-4E10-BAD0-DF80B2F18FD7}" presName="Name0" presStyleCnt="0">
        <dgm:presLayoutVars>
          <dgm:dir/>
          <dgm:animLvl val="lvl"/>
          <dgm:resizeHandles val="exact"/>
        </dgm:presLayoutVars>
      </dgm:prSet>
      <dgm:spPr/>
    </dgm:pt>
    <dgm:pt modelId="{8F8C0AAB-EF77-44A1-8B64-F4905C30FF6D}" type="pres">
      <dgm:prSet presAssocID="{62F718CB-8BB8-4D81-B4E3-E77B707F1DE5}" presName="linNode" presStyleCnt="0"/>
      <dgm:spPr/>
    </dgm:pt>
    <dgm:pt modelId="{1CDDBA67-DF13-4A9C-8337-82BDA4A84685}" type="pres">
      <dgm:prSet presAssocID="{62F718CB-8BB8-4D81-B4E3-E77B707F1DE5}" presName="parentText" presStyleLbl="node1" presStyleIdx="0" presStyleCnt="9" custScaleX="277778">
        <dgm:presLayoutVars>
          <dgm:chMax val="1"/>
          <dgm:bulletEnabled val="1"/>
        </dgm:presLayoutVars>
      </dgm:prSet>
      <dgm:spPr/>
    </dgm:pt>
    <dgm:pt modelId="{08FA7B2A-ED18-44B8-BD60-343C260D3383}" type="pres">
      <dgm:prSet presAssocID="{9743817E-93C6-4A76-9587-AD32D0E0FC6C}" presName="sp" presStyleCnt="0"/>
      <dgm:spPr/>
    </dgm:pt>
    <dgm:pt modelId="{38F6A3A9-2CD7-4405-96CC-4A814CEBD528}" type="pres">
      <dgm:prSet presAssocID="{01193404-267A-41EC-A37E-D9074245D299}" presName="linNode" presStyleCnt="0"/>
      <dgm:spPr/>
    </dgm:pt>
    <dgm:pt modelId="{E94180D2-2BF0-4CEA-96C9-B232645A9037}" type="pres">
      <dgm:prSet presAssocID="{01193404-267A-41EC-A37E-D9074245D299}" presName="parentText" presStyleLbl="node1" presStyleIdx="1" presStyleCnt="9" custScaleX="277778">
        <dgm:presLayoutVars>
          <dgm:chMax val="1"/>
          <dgm:bulletEnabled val="1"/>
        </dgm:presLayoutVars>
      </dgm:prSet>
      <dgm:spPr/>
    </dgm:pt>
    <dgm:pt modelId="{BD294594-271D-4E3A-9BA0-F2CCE4ED4BB2}" type="pres">
      <dgm:prSet presAssocID="{F613C14E-F416-4D82-B14F-BEE140DEC69D}" presName="sp" presStyleCnt="0"/>
      <dgm:spPr/>
    </dgm:pt>
    <dgm:pt modelId="{3A5A609E-6B7B-4A42-8570-390D7561E078}" type="pres">
      <dgm:prSet presAssocID="{C68A7C09-B638-46A9-ADCB-E45E884D1826}" presName="linNode" presStyleCnt="0"/>
      <dgm:spPr/>
    </dgm:pt>
    <dgm:pt modelId="{DF0FE924-AADF-439A-9BF6-8D803CFE6A8B}" type="pres">
      <dgm:prSet presAssocID="{C68A7C09-B638-46A9-ADCB-E45E884D1826}" presName="parentText" presStyleLbl="node1" presStyleIdx="2" presStyleCnt="9" custScaleX="277778" custLinFactNeighborX="-136">
        <dgm:presLayoutVars>
          <dgm:chMax val="1"/>
          <dgm:bulletEnabled val="1"/>
        </dgm:presLayoutVars>
      </dgm:prSet>
      <dgm:spPr/>
    </dgm:pt>
    <dgm:pt modelId="{2AEC34D0-6FE8-463F-BA37-FDE03A33CFA4}" type="pres">
      <dgm:prSet presAssocID="{68BB8876-B808-4A4D-AC51-333604053327}" presName="sp" presStyleCnt="0"/>
      <dgm:spPr/>
    </dgm:pt>
    <dgm:pt modelId="{3B49E84F-C92B-4767-B8CC-20EA9B14ED39}" type="pres">
      <dgm:prSet presAssocID="{69276FF4-BC1F-4CA9-95C0-0B3386DF4480}" presName="linNode" presStyleCnt="0"/>
      <dgm:spPr/>
    </dgm:pt>
    <dgm:pt modelId="{BECA0549-A84D-47DE-890D-618BCD13807C}" type="pres">
      <dgm:prSet presAssocID="{69276FF4-BC1F-4CA9-95C0-0B3386DF4480}" presName="parentText" presStyleLbl="node1" presStyleIdx="3" presStyleCnt="9" custScaleX="277778">
        <dgm:presLayoutVars>
          <dgm:chMax val="1"/>
          <dgm:bulletEnabled val="1"/>
        </dgm:presLayoutVars>
      </dgm:prSet>
      <dgm:spPr/>
    </dgm:pt>
    <dgm:pt modelId="{48CFDD70-4E72-4B08-9C7D-E052308D0E08}" type="pres">
      <dgm:prSet presAssocID="{8DF6EB0B-15CA-4E82-BF7C-C6DC6FAA714F}" presName="sp" presStyleCnt="0"/>
      <dgm:spPr/>
    </dgm:pt>
    <dgm:pt modelId="{2FF970B0-B3BC-478D-9BEF-B64D35871A46}" type="pres">
      <dgm:prSet presAssocID="{590D78C2-EC4D-4A81-BEA1-8B09EDB176BE}" presName="linNode" presStyleCnt="0"/>
      <dgm:spPr/>
    </dgm:pt>
    <dgm:pt modelId="{97D38F1D-7E90-485B-A2C0-6447ED5E110E}" type="pres">
      <dgm:prSet presAssocID="{590D78C2-EC4D-4A81-BEA1-8B09EDB176BE}" presName="parentText" presStyleLbl="node1" presStyleIdx="4" presStyleCnt="9" custScaleX="277778">
        <dgm:presLayoutVars>
          <dgm:chMax val="1"/>
          <dgm:bulletEnabled val="1"/>
        </dgm:presLayoutVars>
      </dgm:prSet>
      <dgm:spPr/>
    </dgm:pt>
    <dgm:pt modelId="{AEFF83FF-1F62-4B5B-A849-D9238A830602}" type="pres">
      <dgm:prSet presAssocID="{2AEB0EA5-E1C2-4A51-B3BC-420062DC78B1}" presName="sp" presStyleCnt="0"/>
      <dgm:spPr/>
    </dgm:pt>
    <dgm:pt modelId="{03AEBB8D-7AC6-42FA-BBD0-F0001560BE1A}" type="pres">
      <dgm:prSet presAssocID="{473F8E3D-1CB9-4652-9A77-9BD381DF1854}" presName="linNode" presStyleCnt="0"/>
      <dgm:spPr/>
    </dgm:pt>
    <dgm:pt modelId="{84166A8C-226C-4CCE-A434-93EC207F13D5}" type="pres">
      <dgm:prSet presAssocID="{473F8E3D-1CB9-4652-9A77-9BD381DF1854}" presName="parentText" presStyleLbl="node1" presStyleIdx="5" presStyleCnt="9" custScaleX="277778">
        <dgm:presLayoutVars>
          <dgm:chMax val="1"/>
          <dgm:bulletEnabled val="1"/>
        </dgm:presLayoutVars>
      </dgm:prSet>
      <dgm:spPr/>
    </dgm:pt>
    <dgm:pt modelId="{C40CD446-089F-42FF-9F54-E95E24F0BB2A}" type="pres">
      <dgm:prSet presAssocID="{6814AB18-E121-46F5-9B68-E2DBB4184AB8}" presName="sp" presStyleCnt="0"/>
      <dgm:spPr/>
    </dgm:pt>
    <dgm:pt modelId="{E85502CD-8136-4AB1-B2AE-408BC1EF8D1D}" type="pres">
      <dgm:prSet presAssocID="{B93D85A4-32F2-44E6-B3A1-13649CCA14B4}" presName="linNode" presStyleCnt="0"/>
      <dgm:spPr/>
    </dgm:pt>
    <dgm:pt modelId="{5A496B78-4F38-4536-925B-69D01505CD02}" type="pres">
      <dgm:prSet presAssocID="{B93D85A4-32F2-44E6-B3A1-13649CCA14B4}" presName="parentText" presStyleLbl="node1" presStyleIdx="6" presStyleCnt="9" custScaleX="277778">
        <dgm:presLayoutVars>
          <dgm:chMax val="1"/>
          <dgm:bulletEnabled val="1"/>
        </dgm:presLayoutVars>
      </dgm:prSet>
      <dgm:spPr/>
    </dgm:pt>
    <dgm:pt modelId="{76CCD8F2-B7C1-4C32-B87D-BD2655239E5F}" type="pres">
      <dgm:prSet presAssocID="{8E31C0AB-7E86-4E95-87D0-61406AFD3F08}" presName="sp" presStyleCnt="0"/>
      <dgm:spPr/>
    </dgm:pt>
    <dgm:pt modelId="{58458C1F-0D32-4075-8E38-CCB6F5A5A6E5}" type="pres">
      <dgm:prSet presAssocID="{2DA7934B-93F7-4385-A4DF-0FA7DCF008C6}" presName="linNode" presStyleCnt="0"/>
      <dgm:spPr/>
    </dgm:pt>
    <dgm:pt modelId="{4B309029-2D11-47E4-A034-1FC6500ED4F6}" type="pres">
      <dgm:prSet presAssocID="{2DA7934B-93F7-4385-A4DF-0FA7DCF008C6}" presName="parentText" presStyleLbl="node1" presStyleIdx="7" presStyleCnt="9" custScaleX="277778">
        <dgm:presLayoutVars>
          <dgm:chMax val="1"/>
          <dgm:bulletEnabled val="1"/>
        </dgm:presLayoutVars>
      </dgm:prSet>
      <dgm:spPr/>
    </dgm:pt>
    <dgm:pt modelId="{88A72146-A064-45CE-AFD0-1A2472BDB20C}" type="pres">
      <dgm:prSet presAssocID="{6A128A6F-13F7-4DD0-BAA2-1F317022FC9C}" presName="sp" presStyleCnt="0"/>
      <dgm:spPr/>
    </dgm:pt>
    <dgm:pt modelId="{82D080D8-D6B8-43AC-896D-8CE5F2875C03}" type="pres">
      <dgm:prSet presAssocID="{1F6879D8-6615-4623-97B7-E81405B2ABF4}" presName="linNode" presStyleCnt="0"/>
      <dgm:spPr/>
    </dgm:pt>
    <dgm:pt modelId="{8531A98E-361C-4839-A6C1-B7AB92E91ABC}" type="pres">
      <dgm:prSet presAssocID="{1F6879D8-6615-4623-97B7-E81405B2ABF4}" presName="parentText" presStyleLbl="node1" presStyleIdx="8" presStyleCnt="9" custScaleX="277778">
        <dgm:presLayoutVars>
          <dgm:chMax val="1"/>
          <dgm:bulletEnabled val="1"/>
        </dgm:presLayoutVars>
      </dgm:prSet>
      <dgm:spPr/>
    </dgm:pt>
  </dgm:ptLst>
  <dgm:cxnLst>
    <dgm:cxn modelId="{FE1DAB00-14F8-4A4A-9905-7F421BF8A154}" srcId="{86F3D965-437E-4E10-BAD0-DF80B2F18FD7}" destId="{62F718CB-8BB8-4D81-B4E3-E77B707F1DE5}" srcOrd="0" destOrd="0" parTransId="{78F3109E-F11D-4A23-B598-7E3BEC97CD18}" sibTransId="{9743817E-93C6-4A76-9587-AD32D0E0FC6C}"/>
    <dgm:cxn modelId="{EFE7981C-A345-4CCA-A0F9-1D649FE8053E}" srcId="{86F3D965-437E-4E10-BAD0-DF80B2F18FD7}" destId="{B93D85A4-32F2-44E6-B3A1-13649CCA14B4}" srcOrd="6" destOrd="0" parTransId="{8A8D6E63-240F-4B16-AC50-FC10D6086315}" sibTransId="{8E31C0AB-7E86-4E95-87D0-61406AFD3F08}"/>
    <dgm:cxn modelId="{787B1F3E-4B77-4C08-BBCA-FF618C8433E6}" srcId="{86F3D965-437E-4E10-BAD0-DF80B2F18FD7}" destId="{473F8E3D-1CB9-4652-9A77-9BD381DF1854}" srcOrd="5" destOrd="0" parTransId="{7925FE32-56FE-414D-98FB-E8B227391033}" sibTransId="{6814AB18-E121-46F5-9B68-E2DBB4184AB8}"/>
    <dgm:cxn modelId="{E1225D42-D998-4E50-BB70-FA8A074442FD}" srcId="{86F3D965-437E-4E10-BAD0-DF80B2F18FD7}" destId="{1F6879D8-6615-4623-97B7-E81405B2ABF4}" srcOrd="8" destOrd="0" parTransId="{CBDC03D3-5842-4028-AD01-FE2E1C395777}" sibTransId="{A29543E4-151D-4D04-9387-D04BDA1D8D9A}"/>
    <dgm:cxn modelId="{2327EC42-DBAE-436C-80F8-34F6D08299FF}" srcId="{86F3D965-437E-4E10-BAD0-DF80B2F18FD7}" destId="{C68A7C09-B638-46A9-ADCB-E45E884D1826}" srcOrd="2" destOrd="0" parTransId="{3F9AE05B-E331-4840-9DDD-F406D4136BD3}" sibTransId="{68BB8876-B808-4A4D-AC51-333604053327}"/>
    <dgm:cxn modelId="{FE6B6544-5C06-432A-8E27-84576BDF61B7}" type="presOf" srcId="{590D78C2-EC4D-4A81-BEA1-8B09EDB176BE}" destId="{97D38F1D-7E90-485B-A2C0-6447ED5E110E}" srcOrd="0" destOrd="0" presId="urn:microsoft.com/office/officeart/2005/8/layout/vList5"/>
    <dgm:cxn modelId="{F1FC7949-B929-4373-BE09-37CF6F43ABA5}" type="presOf" srcId="{2DA7934B-93F7-4385-A4DF-0FA7DCF008C6}" destId="{4B309029-2D11-47E4-A034-1FC6500ED4F6}" srcOrd="0" destOrd="0" presId="urn:microsoft.com/office/officeart/2005/8/layout/vList5"/>
    <dgm:cxn modelId="{ECEE8A6C-EC60-48EB-8B57-8DD51B089812}" type="presOf" srcId="{86F3D965-437E-4E10-BAD0-DF80B2F18FD7}" destId="{63BF5648-2263-41E5-966E-363958257FD1}" srcOrd="0" destOrd="0" presId="urn:microsoft.com/office/officeart/2005/8/layout/vList5"/>
    <dgm:cxn modelId="{BE706382-B4A5-4E7E-92ED-17F281EE6D0D}" type="presOf" srcId="{C68A7C09-B638-46A9-ADCB-E45E884D1826}" destId="{DF0FE924-AADF-439A-9BF6-8D803CFE6A8B}" srcOrd="0" destOrd="0" presId="urn:microsoft.com/office/officeart/2005/8/layout/vList5"/>
    <dgm:cxn modelId="{9B069F8D-E05E-42B3-AA5D-BF48A26BB026}" type="presOf" srcId="{01193404-267A-41EC-A37E-D9074245D299}" destId="{E94180D2-2BF0-4CEA-96C9-B232645A9037}" srcOrd="0" destOrd="0" presId="urn:microsoft.com/office/officeart/2005/8/layout/vList5"/>
    <dgm:cxn modelId="{D2AB9C8E-9D92-45A9-8079-0D77C46DA6DF}" type="presOf" srcId="{62F718CB-8BB8-4D81-B4E3-E77B707F1DE5}" destId="{1CDDBA67-DF13-4A9C-8337-82BDA4A84685}" srcOrd="0" destOrd="0" presId="urn:microsoft.com/office/officeart/2005/8/layout/vList5"/>
    <dgm:cxn modelId="{009FB792-2863-463E-8385-0337B846814F}" srcId="{86F3D965-437E-4E10-BAD0-DF80B2F18FD7}" destId="{69276FF4-BC1F-4CA9-95C0-0B3386DF4480}" srcOrd="3" destOrd="0" parTransId="{BA0CE172-25F3-49A1-B06A-83ABF2E1E45C}" sibTransId="{8DF6EB0B-15CA-4E82-BF7C-C6DC6FAA714F}"/>
    <dgm:cxn modelId="{513A0E98-F1BB-44AA-ADA2-159C1717E2BF}" srcId="{86F3D965-437E-4E10-BAD0-DF80B2F18FD7}" destId="{2DA7934B-93F7-4385-A4DF-0FA7DCF008C6}" srcOrd="7" destOrd="0" parTransId="{747740FF-775E-4524-B49B-E1AB3425DD68}" sibTransId="{6A128A6F-13F7-4DD0-BAA2-1F317022FC9C}"/>
    <dgm:cxn modelId="{1B474CA3-8EEC-4B6A-8B58-73197DBEC86A}" type="presOf" srcId="{B93D85A4-32F2-44E6-B3A1-13649CCA14B4}" destId="{5A496B78-4F38-4536-925B-69D01505CD02}" srcOrd="0" destOrd="0" presId="urn:microsoft.com/office/officeart/2005/8/layout/vList5"/>
    <dgm:cxn modelId="{34E9A0BA-3E4F-4434-ACC2-AB274E5D833D}" type="presOf" srcId="{1F6879D8-6615-4623-97B7-E81405B2ABF4}" destId="{8531A98E-361C-4839-A6C1-B7AB92E91ABC}" srcOrd="0" destOrd="0" presId="urn:microsoft.com/office/officeart/2005/8/layout/vList5"/>
    <dgm:cxn modelId="{82640CBF-A49C-440F-B26B-49691FBBDFFA}" srcId="{86F3D965-437E-4E10-BAD0-DF80B2F18FD7}" destId="{590D78C2-EC4D-4A81-BEA1-8B09EDB176BE}" srcOrd="4" destOrd="0" parTransId="{31B27ED7-D123-4BFF-90ED-12C6A3DF1886}" sibTransId="{2AEB0EA5-E1C2-4A51-B3BC-420062DC78B1}"/>
    <dgm:cxn modelId="{167A6DCF-FEAF-47B5-9459-17BF9A7D45FE}" type="presOf" srcId="{69276FF4-BC1F-4CA9-95C0-0B3386DF4480}" destId="{BECA0549-A84D-47DE-890D-618BCD13807C}" srcOrd="0" destOrd="0" presId="urn:microsoft.com/office/officeart/2005/8/layout/vList5"/>
    <dgm:cxn modelId="{721290EE-322C-45E0-B794-AE421930DF8A}" type="presOf" srcId="{473F8E3D-1CB9-4652-9A77-9BD381DF1854}" destId="{84166A8C-226C-4CCE-A434-93EC207F13D5}" srcOrd="0" destOrd="0" presId="urn:microsoft.com/office/officeart/2005/8/layout/vList5"/>
    <dgm:cxn modelId="{2382C9F9-6C2E-4410-8449-CA20CDED8F8C}" srcId="{86F3D965-437E-4E10-BAD0-DF80B2F18FD7}" destId="{01193404-267A-41EC-A37E-D9074245D299}" srcOrd="1" destOrd="0" parTransId="{BC704CAC-F1C9-4186-B3C8-6050BDE69CD2}" sibTransId="{F613C14E-F416-4D82-B14F-BEE140DEC69D}"/>
    <dgm:cxn modelId="{56AC908D-E4B2-4644-918F-B3DE79090F2A}" type="presParOf" srcId="{63BF5648-2263-41E5-966E-363958257FD1}" destId="{8F8C0AAB-EF77-44A1-8B64-F4905C30FF6D}" srcOrd="0" destOrd="0" presId="urn:microsoft.com/office/officeart/2005/8/layout/vList5"/>
    <dgm:cxn modelId="{9A3CEBDB-7EB9-4251-BCD8-D87CF95AC72B}" type="presParOf" srcId="{8F8C0AAB-EF77-44A1-8B64-F4905C30FF6D}" destId="{1CDDBA67-DF13-4A9C-8337-82BDA4A84685}" srcOrd="0" destOrd="0" presId="urn:microsoft.com/office/officeart/2005/8/layout/vList5"/>
    <dgm:cxn modelId="{8D0D7D27-030F-4119-AD61-889371543046}" type="presParOf" srcId="{63BF5648-2263-41E5-966E-363958257FD1}" destId="{08FA7B2A-ED18-44B8-BD60-343C260D3383}" srcOrd="1" destOrd="0" presId="urn:microsoft.com/office/officeart/2005/8/layout/vList5"/>
    <dgm:cxn modelId="{C4D99F30-347C-4F66-BFBC-4685A6AF15CE}" type="presParOf" srcId="{63BF5648-2263-41E5-966E-363958257FD1}" destId="{38F6A3A9-2CD7-4405-96CC-4A814CEBD528}" srcOrd="2" destOrd="0" presId="urn:microsoft.com/office/officeart/2005/8/layout/vList5"/>
    <dgm:cxn modelId="{F8933FC8-9A68-4762-9A65-0FD1D974FB6C}" type="presParOf" srcId="{38F6A3A9-2CD7-4405-96CC-4A814CEBD528}" destId="{E94180D2-2BF0-4CEA-96C9-B232645A9037}" srcOrd="0" destOrd="0" presId="urn:microsoft.com/office/officeart/2005/8/layout/vList5"/>
    <dgm:cxn modelId="{8118E135-D814-4C93-83EB-384296CABA56}" type="presParOf" srcId="{63BF5648-2263-41E5-966E-363958257FD1}" destId="{BD294594-271D-4E3A-9BA0-F2CCE4ED4BB2}" srcOrd="3" destOrd="0" presId="urn:microsoft.com/office/officeart/2005/8/layout/vList5"/>
    <dgm:cxn modelId="{E2CEF027-CA71-477A-B3C6-D4F421D78E25}" type="presParOf" srcId="{63BF5648-2263-41E5-966E-363958257FD1}" destId="{3A5A609E-6B7B-4A42-8570-390D7561E078}" srcOrd="4" destOrd="0" presId="urn:microsoft.com/office/officeart/2005/8/layout/vList5"/>
    <dgm:cxn modelId="{E0CBEA1A-B833-45BE-892E-D0E4D12A5993}" type="presParOf" srcId="{3A5A609E-6B7B-4A42-8570-390D7561E078}" destId="{DF0FE924-AADF-439A-9BF6-8D803CFE6A8B}" srcOrd="0" destOrd="0" presId="urn:microsoft.com/office/officeart/2005/8/layout/vList5"/>
    <dgm:cxn modelId="{48D4D664-0347-42E0-ADA8-5AC2A531A557}" type="presParOf" srcId="{63BF5648-2263-41E5-966E-363958257FD1}" destId="{2AEC34D0-6FE8-463F-BA37-FDE03A33CFA4}" srcOrd="5" destOrd="0" presId="urn:microsoft.com/office/officeart/2005/8/layout/vList5"/>
    <dgm:cxn modelId="{59BBFD18-F131-49E0-98B1-6DC5C80E1193}" type="presParOf" srcId="{63BF5648-2263-41E5-966E-363958257FD1}" destId="{3B49E84F-C92B-4767-B8CC-20EA9B14ED39}" srcOrd="6" destOrd="0" presId="urn:microsoft.com/office/officeart/2005/8/layout/vList5"/>
    <dgm:cxn modelId="{1693CFCD-5226-40FB-8AF8-EBD71951238C}" type="presParOf" srcId="{3B49E84F-C92B-4767-B8CC-20EA9B14ED39}" destId="{BECA0549-A84D-47DE-890D-618BCD13807C}" srcOrd="0" destOrd="0" presId="urn:microsoft.com/office/officeart/2005/8/layout/vList5"/>
    <dgm:cxn modelId="{1627C702-4007-4A45-911B-4A32A61B0535}" type="presParOf" srcId="{63BF5648-2263-41E5-966E-363958257FD1}" destId="{48CFDD70-4E72-4B08-9C7D-E052308D0E08}" srcOrd="7" destOrd="0" presId="urn:microsoft.com/office/officeart/2005/8/layout/vList5"/>
    <dgm:cxn modelId="{E88187AE-A34E-4725-B3C2-4A72B87C6766}" type="presParOf" srcId="{63BF5648-2263-41E5-966E-363958257FD1}" destId="{2FF970B0-B3BC-478D-9BEF-B64D35871A46}" srcOrd="8" destOrd="0" presId="urn:microsoft.com/office/officeart/2005/8/layout/vList5"/>
    <dgm:cxn modelId="{2492B362-3F5F-4D8D-AB41-2DF8DCE194C6}" type="presParOf" srcId="{2FF970B0-B3BC-478D-9BEF-B64D35871A46}" destId="{97D38F1D-7E90-485B-A2C0-6447ED5E110E}" srcOrd="0" destOrd="0" presId="urn:microsoft.com/office/officeart/2005/8/layout/vList5"/>
    <dgm:cxn modelId="{8173C4F1-A9DC-4CFA-8DB5-067A6EA6A551}" type="presParOf" srcId="{63BF5648-2263-41E5-966E-363958257FD1}" destId="{AEFF83FF-1F62-4B5B-A849-D9238A830602}" srcOrd="9" destOrd="0" presId="urn:microsoft.com/office/officeart/2005/8/layout/vList5"/>
    <dgm:cxn modelId="{C70E8E51-62F4-44BE-B268-208EE3BAB8B3}" type="presParOf" srcId="{63BF5648-2263-41E5-966E-363958257FD1}" destId="{03AEBB8D-7AC6-42FA-BBD0-F0001560BE1A}" srcOrd="10" destOrd="0" presId="urn:microsoft.com/office/officeart/2005/8/layout/vList5"/>
    <dgm:cxn modelId="{76C5B8B8-BF38-4DEC-880E-3ADCC7E8213D}" type="presParOf" srcId="{03AEBB8D-7AC6-42FA-BBD0-F0001560BE1A}" destId="{84166A8C-226C-4CCE-A434-93EC207F13D5}" srcOrd="0" destOrd="0" presId="urn:microsoft.com/office/officeart/2005/8/layout/vList5"/>
    <dgm:cxn modelId="{21D4EE97-6699-440E-85C9-F87089C3D301}" type="presParOf" srcId="{63BF5648-2263-41E5-966E-363958257FD1}" destId="{C40CD446-089F-42FF-9F54-E95E24F0BB2A}" srcOrd="11" destOrd="0" presId="urn:microsoft.com/office/officeart/2005/8/layout/vList5"/>
    <dgm:cxn modelId="{5E713964-1601-48FB-93C1-FF2195B4897B}" type="presParOf" srcId="{63BF5648-2263-41E5-966E-363958257FD1}" destId="{E85502CD-8136-4AB1-B2AE-408BC1EF8D1D}" srcOrd="12" destOrd="0" presId="urn:microsoft.com/office/officeart/2005/8/layout/vList5"/>
    <dgm:cxn modelId="{AB199605-8C1A-43FB-9815-8E8DE19FC754}" type="presParOf" srcId="{E85502CD-8136-4AB1-B2AE-408BC1EF8D1D}" destId="{5A496B78-4F38-4536-925B-69D01505CD02}" srcOrd="0" destOrd="0" presId="urn:microsoft.com/office/officeart/2005/8/layout/vList5"/>
    <dgm:cxn modelId="{D8B5643D-7A47-4828-947E-ABB825C6E5AA}" type="presParOf" srcId="{63BF5648-2263-41E5-966E-363958257FD1}" destId="{76CCD8F2-B7C1-4C32-B87D-BD2655239E5F}" srcOrd="13" destOrd="0" presId="urn:microsoft.com/office/officeart/2005/8/layout/vList5"/>
    <dgm:cxn modelId="{DCE82FDC-DC33-4ECA-B83C-D4DD8334A107}" type="presParOf" srcId="{63BF5648-2263-41E5-966E-363958257FD1}" destId="{58458C1F-0D32-4075-8E38-CCB6F5A5A6E5}" srcOrd="14" destOrd="0" presId="urn:microsoft.com/office/officeart/2005/8/layout/vList5"/>
    <dgm:cxn modelId="{B8EBFE5D-4036-4DDD-B5B8-B7B41C00C930}" type="presParOf" srcId="{58458C1F-0D32-4075-8E38-CCB6F5A5A6E5}" destId="{4B309029-2D11-47E4-A034-1FC6500ED4F6}" srcOrd="0" destOrd="0" presId="urn:microsoft.com/office/officeart/2005/8/layout/vList5"/>
    <dgm:cxn modelId="{8311DA9D-23F5-4878-A778-A8FC658A8FC6}" type="presParOf" srcId="{63BF5648-2263-41E5-966E-363958257FD1}" destId="{88A72146-A064-45CE-AFD0-1A2472BDB20C}" srcOrd="15" destOrd="0" presId="urn:microsoft.com/office/officeart/2005/8/layout/vList5"/>
    <dgm:cxn modelId="{DF4EFD8B-3B79-4A06-A4D3-5337821F29B4}" type="presParOf" srcId="{63BF5648-2263-41E5-966E-363958257FD1}" destId="{82D080D8-D6B8-43AC-896D-8CE5F2875C03}" srcOrd="16" destOrd="0" presId="urn:microsoft.com/office/officeart/2005/8/layout/vList5"/>
    <dgm:cxn modelId="{7EE22628-DBAA-4F81-8090-A71824D558D9}" type="presParOf" srcId="{82D080D8-D6B8-43AC-896D-8CE5F2875C03}" destId="{8531A98E-361C-4839-A6C1-B7AB92E91AB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A18523-C807-4AD8-B0B5-FFDC3BB9A44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D031329-2B43-4B2F-BC22-601800BC6657}">
      <dgm:prSet/>
      <dgm:spPr/>
      <dgm:t>
        <a:bodyPr/>
        <a:lstStyle/>
        <a:p>
          <a:pPr rtl="0"/>
          <a:r>
            <a:rPr lang="nb-NO" dirty="0"/>
            <a:t>HVOR:</a:t>
          </a:r>
        </a:p>
      </dgm:t>
    </dgm:pt>
    <dgm:pt modelId="{E3FD0FC8-78F4-4A90-8F47-BAA2E068EBE1}" type="parTrans" cxnId="{893593C4-C08E-41FA-AD54-90C25120C764}">
      <dgm:prSet/>
      <dgm:spPr/>
      <dgm:t>
        <a:bodyPr/>
        <a:lstStyle/>
        <a:p>
          <a:endParaRPr lang="nb-NO"/>
        </a:p>
      </dgm:t>
    </dgm:pt>
    <dgm:pt modelId="{B4331E70-C74C-4ADB-A6BC-020C635A4E96}" type="sibTrans" cxnId="{893593C4-C08E-41FA-AD54-90C25120C764}">
      <dgm:prSet/>
      <dgm:spPr/>
      <dgm:t>
        <a:bodyPr/>
        <a:lstStyle/>
        <a:p>
          <a:endParaRPr lang="nb-NO"/>
        </a:p>
      </dgm:t>
    </dgm:pt>
    <dgm:pt modelId="{3028B71A-58A4-4C8F-B2BD-20EF55394B82}">
      <dgm:prSet/>
      <dgm:spPr/>
      <dgm:t>
        <a:bodyPr/>
        <a:lstStyle/>
        <a:p>
          <a:pPr rtl="0"/>
          <a:r>
            <a:rPr lang="nb-NO" dirty="0"/>
            <a:t>NÅR:</a:t>
          </a:r>
        </a:p>
      </dgm:t>
    </dgm:pt>
    <dgm:pt modelId="{17486F62-BF17-422C-B6DF-D438DF2C5FE9}" type="parTrans" cxnId="{48E02ECB-9733-4106-B910-E2D2F79C4505}">
      <dgm:prSet/>
      <dgm:spPr/>
      <dgm:t>
        <a:bodyPr/>
        <a:lstStyle/>
        <a:p>
          <a:endParaRPr lang="nb-NO"/>
        </a:p>
      </dgm:t>
    </dgm:pt>
    <dgm:pt modelId="{3829B7CF-45DC-4521-8636-5F6F0C558FE2}" type="sibTrans" cxnId="{48E02ECB-9733-4106-B910-E2D2F79C4505}">
      <dgm:prSet/>
      <dgm:spPr/>
      <dgm:t>
        <a:bodyPr/>
        <a:lstStyle/>
        <a:p>
          <a:endParaRPr lang="nb-NO"/>
        </a:p>
      </dgm:t>
    </dgm:pt>
    <dgm:pt modelId="{6620CFE9-3858-4C2C-98CA-3822AAC12EC8}">
      <dgm:prSet/>
      <dgm:spPr/>
      <dgm:t>
        <a:bodyPr/>
        <a:lstStyle/>
        <a:p>
          <a:pPr rtl="0"/>
          <a:r>
            <a:rPr lang="nb-NO" dirty="0"/>
            <a:t>HVA:</a:t>
          </a:r>
        </a:p>
      </dgm:t>
    </dgm:pt>
    <dgm:pt modelId="{62FC0E64-1BD8-40F6-9D15-A92AF020C046}" type="parTrans" cxnId="{CACE277A-F677-418C-8518-9E76E3175CA9}">
      <dgm:prSet/>
      <dgm:spPr/>
      <dgm:t>
        <a:bodyPr/>
        <a:lstStyle/>
        <a:p>
          <a:endParaRPr lang="nb-NO"/>
        </a:p>
      </dgm:t>
    </dgm:pt>
    <dgm:pt modelId="{BB2A49ED-E567-48AA-A447-BAF4D91E8183}" type="sibTrans" cxnId="{CACE277A-F677-418C-8518-9E76E3175CA9}">
      <dgm:prSet/>
      <dgm:spPr/>
      <dgm:t>
        <a:bodyPr/>
        <a:lstStyle/>
        <a:p>
          <a:endParaRPr lang="nb-NO"/>
        </a:p>
      </dgm:t>
    </dgm:pt>
    <dgm:pt modelId="{10D6DE58-645C-491E-B659-6CABD8BB2C5A}">
      <dgm:prSet/>
      <dgm:spPr/>
      <dgm:t>
        <a:bodyPr/>
        <a:lstStyle/>
        <a:p>
          <a:pPr rtl="0"/>
          <a:r>
            <a:rPr lang="nb-NO" dirty="0"/>
            <a:t>HVEM:</a:t>
          </a:r>
        </a:p>
      </dgm:t>
    </dgm:pt>
    <dgm:pt modelId="{EB411CAC-D1BA-41C8-9C16-C68AB6818F33}" type="parTrans" cxnId="{392343A5-E8D5-4327-B5BD-3A99994A1780}">
      <dgm:prSet/>
      <dgm:spPr/>
      <dgm:t>
        <a:bodyPr/>
        <a:lstStyle/>
        <a:p>
          <a:endParaRPr lang="nb-NO"/>
        </a:p>
      </dgm:t>
    </dgm:pt>
    <dgm:pt modelId="{0B95458F-3E84-4A8C-B275-E10CDDB6A62A}" type="sibTrans" cxnId="{392343A5-E8D5-4327-B5BD-3A99994A1780}">
      <dgm:prSet/>
      <dgm:spPr/>
      <dgm:t>
        <a:bodyPr/>
        <a:lstStyle/>
        <a:p>
          <a:endParaRPr lang="nb-NO"/>
        </a:p>
      </dgm:t>
    </dgm:pt>
    <dgm:pt modelId="{EEBEFFBE-54D7-48D7-A11C-8C07573406FA}">
      <dgm:prSet/>
      <dgm:spPr/>
      <dgm:t>
        <a:bodyPr/>
        <a:lstStyle/>
        <a:p>
          <a:pPr rtl="0"/>
          <a:r>
            <a:rPr lang="nb-NO"/>
            <a:t>Rett medium</a:t>
          </a:r>
        </a:p>
      </dgm:t>
    </dgm:pt>
    <dgm:pt modelId="{39A43E3A-3CFE-40B1-8A01-0DB2559CE469}" type="parTrans" cxnId="{0D576451-175C-4023-BFBD-ECDC043D3723}">
      <dgm:prSet/>
      <dgm:spPr/>
    </dgm:pt>
    <dgm:pt modelId="{1A7A4B56-2566-492E-BD92-C9125080432E}" type="sibTrans" cxnId="{0D576451-175C-4023-BFBD-ECDC043D3723}">
      <dgm:prSet/>
      <dgm:spPr/>
    </dgm:pt>
    <dgm:pt modelId="{53498E5D-139F-4CED-A552-02BB7ECA92FE}">
      <dgm:prSet/>
      <dgm:spPr/>
      <dgm:t>
        <a:bodyPr/>
        <a:lstStyle/>
        <a:p>
          <a:r>
            <a:rPr lang="nb-NO"/>
            <a:t>Vær i forkant </a:t>
          </a:r>
        </a:p>
      </dgm:t>
    </dgm:pt>
    <dgm:pt modelId="{C2927373-E1A0-46F2-8EC1-3DCB138CEC65}" type="parTrans" cxnId="{B3E4D85D-8CE3-42C5-93FF-B8D613570945}">
      <dgm:prSet/>
      <dgm:spPr/>
    </dgm:pt>
    <dgm:pt modelId="{CD10C39E-DC7F-45E8-9619-B2EFD0F2FD4F}" type="sibTrans" cxnId="{B3E4D85D-8CE3-42C5-93FF-B8D613570945}">
      <dgm:prSet/>
      <dgm:spPr/>
    </dgm:pt>
    <dgm:pt modelId="{60C40E73-8CDC-4E18-B3C3-B26EA711E76B}">
      <dgm:prSet/>
      <dgm:spPr/>
      <dgm:t>
        <a:bodyPr/>
        <a:lstStyle/>
        <a:p>
          <a:pPr rtl="0"/>
          <a:r>
            <a:rPr lang="nb-NO" dirty="0"/>
            <a:t>Ha klar fakta, skriftlig </a:t>
          </a:r>
        </a:p>
      </dgm:t>
    </dgm:pt>
    <dgm:pt modelId="{4367305C-FA72-4EE0-8B7B-0FA4CE8037AC}" type="parTrans" cxnId="{D40F8B2E-FDCC-4657-AB94-523B3B1C5E27}">
      <dgm:prSet/>
      <dgm:spPr/>
    </dgm:pt>
    <dgm:pt modelId="{E5510E78-CF38-44D7-BFCC-44D999113A98}" type="sibTrans" cxnId="{D40F8B2E-FDCC-4657-AB94-523B3B1C5E27}">
      <dgm:prSet/>
      <dgm:spPr/>
    </dgm:pt>
    <dgm:pt modelId="{4F15D25A-CD4B-4A42-912E-B3AE302E31A0}">
      <dgm:prSet/>
      <dgm:spPr/>
      <dgm:t>
        <a:bodyPr/>
        <a:lstStyle/>
        <a:p>
          <a:r>
            <a:rPr lang="nb-NO"/>
            <a:t>Rett journalist</a:t>
          </a:r>
        </a:p>
      </dgm:t>
    </dgm:pt>
    <dgm:pt modelId="{D356CFB3-C132-4F84-A732-D6157ABA8AEC}" type="parTrans" cxnId="{D1F20CDB-6283-42EF-A555-318803B06594}">
      <dgm:prSet/>
      <dgm:spPr/>
    </dgm:pt>
    <dgm:pt modelId="{A2561CFE-E802-4332-BF2C-E6C937AF1E37}" type="sibTrans" cxnId="{D1F20CDB-6283-42EF-A555-318803B06594}">
      <dgm:prSet/>
      <dgm:spPr/>
    </dgm:pt>
    <dgm:pt modelId="{CAC1C2AB-32AF-4600-B7D8-BA5C1174774F}" type="pres">
      <dgm:prSet presAssocID="{97A18523-C807-4AD8-B0B5-FFDC3BB9A44B}" presName="Name0" presStyleCnt="0">
        <dgm:presLayoutVars>
          <dgm:dir/>
          <dgm:animLvl val="lvl"/>
          <dgm:resizeHandles val="exact"/>
        </dgm:presLayoutVars>
      </dgm:prSet>
      <dgm:spPr/>
    </dgm:pt>
    <dgm:pt modelId="{457E7004-C4A8-4882-808F-A60138529CBB}" type="pres">
      <dgm:prSet presAssocID="{5D031329-2B43-4B2F-BC22-601800BC6657}" presName="composite" presStyleCnt="0"/>
      <dgm:spPr/>
    </dgm:pt>
    <dgm:pt modelId="{E82A3ABA-CB5E-4B58-A064-069B79F6AA5F}" type="pres">
      <dgm:prSet presAssocID="{5D031329-2B43-4B2F-BC22-601800BC665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7ECA594-61DF-49BA-B31F-84C07876F441}" type="pres">
      <dgm:prSet presAssocID="{5D031329-2B43-4B2F-BC22-601800BC6657}" presName="desTx" presStyleLbl="alignAccFollowNode1" presStyleIdx="0" presStyleCnt="4">
        <dgm:presLayoutVars>
          <dgm:bulletEnabled val="1"/>
        </dgm:presLayoutVars>
      </dgm:prSet>
      <dgm:spPr/>
    </dgm:pt>
    <dgm:pt modelId="{B1AC30BC-EDE6-47D6-A7EC-170756503C1C}" type="pres">
      <dgm:prSet presAssocID="{B4331E70-C74C-4ADB-A6BC-020C635A4E96}" presName="space" presStyleCnt="0"/>
      <dgm:spPr/>
    </dgm:pt>
    <dgm:pt modelId="{EF5F41C8-8445-48D9-8B4D-A98779E32E45}" type="pres">
      <dgm:prSet presAssocID="{3028B71A-58A4-4C8F-B2BD-20EF55394B82}" presName="composite" presStyleCnt="0"/>
      <dgm:spPr/>
    </dgm:pt>
    <dgm:pt modelId="{BCC0C100-35F8-4283-97AB-B75297BADA3D}" type="pres">
      <dgm:prSet presAssocID="{3028B71A-58A4-4C8F-B2BD-20EF55394B8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A20222B-E6E9-4EBE-9A5D-A7C519B84FFA}" type="pres">
      <dgm:prSet presAssocID="{3028B71A-58A4-4C8F-B2BD-20EF55394B82}" presName="desTx" presStyleLbl="alignAccFollowNode1" presStyleIdx="1" presStyleCnt="4">
        <dgm:presLayoutVars>
          <dgm:bulletEnabled val="1"/>
        </dgm:presLayoutVars>
      </dgm:prSet>
      <dgm:spPr/>
    </dgm:pt>
    <dgm:pt modelId="{A0690C06-8BF3-4CD1-90B6-4D89836DEB03}" type="pres">
      <dgm:prSet presAssocID="{3829B7CF-45DC-4521-8636-5F6F0C558FE2}" presName="space" presStyleCnt="0"/>
      <dgm:spPr/>
    </dgm:pt>
    <dgm:pt modelId="{17AD94A4-968B-4914-8AE5-022CB770FF58}" type="pres">
      <dgm:prSet presAssocID="{6620CFE9-3858-4C2C-98CA-3822AAC12EC8}" presName="composite" presStyleCnt="0"/>
      <dgm:spPr/>
    </dgm:pt>
    <dgm:pt modelId="{FF97E01F-B898-492D-92DF-67CCB6F00A8E}" type="pres">
      <dgm:prSet presAssocID="{6620CFE9-3858-4C2C-98CA-3822AAC12EC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CB50912-1A00-4B8F-8BEF-4EF5E6826E41}" type="pres">
      <dgm:prSet presAssocID="{6620CFE9-3858-4C2C-98CA-3822AAC12EC8}" presName="desTx" presStyleLbl="alignAccFollowNode1" presStyleIdx="2" presStyleCnt="4">
        <dgm:presLayoutVars>
          <dgm:bulletEnabled val="1"/>
        </dgm:presLayoutVars>
      </dgm:prSet>
      <dgm:spPr/>
    </dgm:pt>
    <dgm:pt modelId="{2266BB30-B21C-481A-BFEE-85C1DDEB4F6F}" type="pres">
      <dgm:prSet presAssocID="{BB2A49ED-E567-48AA-A447-BAF4D91E8183}" presName="space" presStyleCnt="0"/>
      <dgm:spPr/>
    </dgm:pt>
    <dgm:pt modelId="{850C0A49-4357-428C-B7C4-AE3182850D4C}" type="pres">
      <dgm:prSet presAssocID="{10D6DE58-645C-491E-B659-6CABD8BB2C5A}" presName="composite" presStyleCnt="0"/>
      <dgm:spPr/>
    </dgm:pt>
    <dgm:pt modelId="{FCB5688C-8B02-4645-A372-35BB649631BD}" type="pres">
      <dgm:prSet presAssocID="{10D6DE58-645C-491E-B659-6CABD8BB2C5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87D124BE-DB0C-413B-BAEB-B71000B15253}" type="pres">
      <dgm:prSet presAssocID="{10D6DE58-645C-491E-B659-6CABD8BB2C5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3CC9005-DC54-4F2A-9F93-67E0AA072CAF}" type="presOf" srcId="{53498E5D-139F-4CED-A552-02BB7ECA92FE}" destId="{6A20222B-E6E9-4EBE-9A5D-A7C519B84FFA}" srcOrd="0" destOrd="0" presId="urn:microsoft.com/office/officeart/2005/8/layout/hList1"/>
    <dgm:cxn modelId="{4239A308-0390-463A-BB7A-6182370E5328}" type="presOf" srcId="{10D6DE58-645C-491E-B659-6CABD8BB2C5A}" destId="{FCB5688C-8B02-4645-A372-35BB649631BD}" srcOrd="0" destOrd="0" presId="urn:microsoft.com/office/officeart/2005/8/layout/hList1"/>
    <dgm:cxn modelId="{D1709523-C43A-4A90-9F0C-3DCC3381421F}" type="presOf" srcId="{97A18523-C807-4AD8-B0B5-FFDC3BB9A44B}" destId="{CAC1C2AB-32AF-4600-B7D8-BA5C1174774F}" srcOrd="0" destOrd="0" presId="urn:microsoft.com/office/officeart/2005/8/layout/hList1"/>
    <dgm:cxn modelId="{D40F8B2E-FDCC-4657-AB94-523B3B1C5E27}" srcId="{6620CFE9-3858-4C2C-98CA-3822AAC12EC8}" destId="{60C40E73-8CDC-4E18-B3C3-B26EA711E76B}" srcOrd="0" destOrd="0" parTransId="{4367305C-FA72-4EE0-8B7B-0FA4CE8037AC}" sibTransId="{E5510E78-CF38-44D7-BFCC-44D999113A98}"/>
    <dgm:cxn modelId="{84D9ED37-BE06-4938-9B07-003A7EE3D5DD}" type="presOf" srcId="{6620CFE9-3858-4C2C-98CA-3822AAC12EC8}" destId="{FF97E01F-B898-492D-92DF-67CCB6F00A8E}" srcOrd="0" destOrd="0" presId="urn:microsoft.com/office/officeart/2005/8/layout/hList1"/>
    <dgm:cxn modelId="{B3E4D85D-8CE3-42C5-93FF-B8D613570945}" srcId="{3028B71A-58A4-4C8F-B2BD-20EF55394B82}" destId="{53498E5D-139F-4CED-A552-02BB7ECA92FE}" srcOrd="0" destOrd="0" parTransId="{C2927373-E1A0-46F2-8EC1-3DCB138CEC65}" sibTransId="{CD10C39E-DC7F-45E8-9619-B2EFD0F2FD4F}"/>
    <dgm:cxn modelId="{0D576451-175C-4023-BFBD-ECDC043D3723}" srcId="{5D031329-2B43-4B2F-BC22-601800BC6657}" destId="{EEBEFFBE-54D7-48D7-A11C-8C07573406FA}" srcOrd="0" destOrd="0" parTransId="{39A43E3A-3CFE-40B1-8A01-0DB2559CE469}" sibTransId="{1A7A4B56-2566-492E-BD92-C9125080432E}"/>
    <dgm:cxn modelId="{EC1B9C76-8EE9-4E79-A413-B3018E2CDD16}" type="presOf" srcId="{60C40E73-8CDC-4E18-B3C3-B26EA711E76B}" destId="{BCB50912-1A00-4B8F-8BEF-4EF5E6826E41}" srcOrd="0" destOrd="0" presId="urn:microsoft.com/office/officeart/2005/8/layout/hList1"/>
    <dgm:cxn modelId="{CACE277A-F677-418C-8518-9E76E3175CA9}" srcId="{97A18523-C807-4AD8-B0B5-FFDC3BB9A44B}" destId="{6620CFE9-3858-4C2C-98CA-3822AAC12EC8}" srcOrd="2" destOrd="0" parTransId="{62FC0E64-1BD8-40F6-9D15-A92AF020C046}" sibTransId="{BB2A49ED-E567-48AA-A447-BAF4D91E8183}"/>
    <dgm:cxn modelId="{5A128980-EF4F-4041-A1E3-43537324B530}" type="presOf" srcId="{4F15D25A-CD4B-4A42-912E-B3AE302E31A0}" destId="{87D124BE-DB0C-413B-BAEB-B71000B15253}" srcOrd="0" destOrd="0" presId="urn:microsoft.com/office/officeart/2005/8/layout/hList1"/>
    <dgm:cxn modelId="{E221F282-D07C-4C99-B297-48590852FD1D}" type="presOf" srcId="{EEBEFFBE-54D7-48D7-A11C-8C07573406FA}" destId="{07ECA594-61DF-49BA-B31F-84C07876F441}" srcOrd="0" destOrd="0" presId="urn:microsoft.com/office/officeart/2005/8/layout/hList1"/>
    <dgm:cxn modelId="{392343A5-E8D5-4327-B5BD-3A99994A1780}" srcId="{97A18523-C807-4AD8-B0B5-FFDC3BB9A44B}" destId="{10D6DE58-645C-491E-B659-6CABD8BB2C5A}" srcOrd="3" destOrd="0" parTransId="{EB411CAC-D1BA-41C8-9C16-C68AB6818F33}" sibTransId="{0B95458F-3E84-4A8C-B275-E10CDDB6A62A}"/>
    <dgm:cxn modelId="{893593C4-C08E-41FA-AD54-90C25120C764}" srcId="{97A18523-C807-4AD8-B0B5-FFDC3BB9A44B}" destId="{5D031329-2B43-4B2F-BC22-601800BC6657}" srcOrd="0" destOrd="0" parTransId="{E3FD0FC8-78F4-4A90-8F47-BAA2E068EBE1}" sibTransId="{B4331E70-C74C-4ADB-A6BC-020C635A4E96}"/>
    <dgm:cxn modelId="{48E02ECB-9733-4106-B910-E2D2F79C4505}" srcId="{97A18523-C807-4AD8-B0B5-FFDC3BB9A44B}" destId="{3028B71A-58A4-4C8F-B2BD-20EF55394B82}" srcOrd="1" destOrd="0" parTransId="{17486F62-BF17-422C-B6DF-D438DF2C5FE9}" sibTransId="{3829B7CF-45DC-4521-8636-5F6F0C558FE2}"/>
    <dgm:cxn modelId="{D1F20CDB-6283-42EF-A555-318803B06594}" srcId="{10D6DE58-645C-491E-B659-6CABD8BB2C5A}" destId="{4F15D25A-CD4B-4A42-912E-B3AE302E31A0}" srcOrd="0" destOrd="0" parTransId="{D356CFB3-C132-4F84-A732-D6157ABA8AEC}" sibTransId="{A2561CFE-E802-4332-BF2C-E6C937AF1E37}"/>
    <dgm:cxn modelId="{91D62AE8-E5E3-4DBC-B35F-0280F3D4BA26}" type="presOf" srcId="{5D031329-2B43-4B2F-BC22-601800BC6657}" destId="{E82A3ABA-CB5E-4B58-A064-069B79F6AA5F}" srcOrd="0" destOrd="0" presId="urn:microsoft.com/office/officeart/2005/8/layout/hList1"/>
    <dgm:cxn modelId="{84D56CE8-0556-4EAE-8537-374A6BC71395}" type="presOf" srcId="{3028B71A-58A4-4C8F-B2BD-20EF55394B82}" destId="{BCC0C100-35F8-4283-97AB-B75297BADA3D}" srcOrd="0" destOrd="0" presId="urn:microsoft.com/office/officeart/2005/8/layout/hList1"/>
    <dgm:cxn modelId="{EBC7CA97-50CB-4247-8C59-263872F51162}" type="presParOf" srcId="{CAC1C2AB-32AF-4600-B7D8-BA5C1174774F}" destId="{457E7004-C4A8-4882-808F-A60138529CBB}" srcOrd="0" destOrd="0" presId="urn:microsoft.com/office/officeart/2005/8/layout/hList1"/>
    <dgm:cxn modelId="{31219F15-F34F-4964-873F-C77BC025A441}" type="presParOf" srcId="{457E7004-C4A8-4882-808F-A60138529CBB}" destId="{E82A3ABA-CB5E-4B58-A064-069B79F6AA5F}" srcOrd="0" destOrd="0" presId="urn:microsoft.com/office/officeart/2005/8/layout/hList1"/>
    <dgm:cxn modelId="{C918452E-6C29-48EB-B43D-8119AA61C29C}" type="presParOf" srcId="{457E7004-C4A8-4882-808F-A60138529CBB}" destId="{07ECA594-61DF-49BA-B31F-84C07876F441}" srcOrd="1" destOrd="0" presId="urn:microsoft.com/office/officeart/2005/8/layout/hList1"/>
    <dgm:cxn modelId="{8643DA71-7E93-429E-B6D4-3E8A069BCD7C}" type="presParOf" srcId="{CAC1C2AB-32AF-4600-B7D8-BA5C1174774F}" destId="{B1AC30BC-EDE6-47D6-A7EC-170756503C1C}" srcOrd="1" destOrd="0" presId="urn:microsoft.com/office/officeart/2005/8/layout/hList1"/>
    <dgm:cxn modelId="{A9FAC0E4-3E17-46A9-B6C0-37029D4CBEE3}" type="presParOf" srcId="{CAC1C2AB-32AF-4600-B7D8-BA5C1174774F}" destId="{EF5F41C8-8445-48D9-8B4D-A98779E32E45}" srcOrd="2" destOrd="0" presId="urn:microsoft.com/office/officeart/2005/8/layout/hList1"/>
    <dgm:cxn modelId="{F401A91C-255A-4C45-95F9-9AAA1406D9B9}" type="presParOf" srcId="{EF5F41C8-8445-48D9-8B4D-A98779E32E45}" destId="{BCC0C100-35F8-4283-97AB-B75297BADA3D}" srcOrd="0" destOrd="0" presId="urn:microsoft.com/office/officeart/2005/8/layout/hList1"/>
    <dgm:cxn modelId="{76DE39BF-E9E9-4112-B3F5-1F08EF12E244}" type="presParOf" srcId="{EF5F41C8-8445-48D9-8B4D-A98779E32E45}" destId="{6A20222B-E6E9-4EBE-9A5D-A7C519B84FFA}" srcOrd="1" destOrd="0" presId="urn:microsoft.com/office/officeart/2005/8/layout/hList1"/>
    <dgm:cxn modelId="{F0466D28-46AA-43EE-A934-6EAD3AAF5AD5}" type="presParOf" srcId="{CAC1C2AB-32AF-4600-B7D8-BA5C1174774F}" destId="{A0690C06-8BF3-4CD1-90B6-4D89836DEB03}" srcOrd="3" destOrd="0" presId="urn:microsoft.com/office/officeart/2005/8/layout/hList1"/>
    <dgm:cxn modelId="{385C2C93-9859-4A70-B5EB-D9D778F680FB}" type="presParOf" srcId="{CAC1C2AB-32AF-4600-B7D8-BA5C1174774F}" destId="{17AD94A4-968B-4914-8AE5-022CB770FF58}" srcOrd="4" destOrd="0" presId="urn:microsoft.com/office/officeart/2005/8/layout/hList1"/>
    <dgm:cxn modelId="{8D908898-386A-4577-B396-C44571194159}" type="presParOf" srcId="{17AD94A4-968B-4914-8AE5-022CB770FF58}" destId="{FF97E01F-B898-492D-92DF-67CCB6F00A8E}" srcOrd="0" destOrd="0" presId="urn:microsoft.com/office/officeart/2005/8/layout/hList1"/>
    <dgm:cxn modelId="{97C838B4-BB8F-4BB3-AC12-4FF0FC72F731}" type="presParOf" srcId="{17AD94A4-968B-4914-8AE5-022CB770FF58}" destId="{BCB50912-1A00-4B8F-8BEF-4EF5E6826E41}" srcOrd="1" destOrd="0" presId="urn:microsoft.com/office/officeart/2005/8/layout/hList1"/>
    <dgm:cxn modelId="{6591044D-79F9-43F9-A0FA-7086B42280C7}" type="presParOf" srcId="{CAC1C2AB-32AF-4600-B7D8-BA5C1174774F}" destId="{2266BB30-B21C-481A-BFEE-85C1DDEB4F6F}" srcOrd="5" destOrd="0" presId="urn:microsoft.com/office/officeart/2005/8/layout/hList1"/>
    <dgm:cxn modelId="{48875CA2-D776-4970-84E6-A7CDF1DB90C2}" type="presParOf" srcId="{CAC1C2AB-32AF-4600-B7D8-BA5C1174774F}" destId="{850C0A49-4357-428C-B7C4-AE3182850D4C}" srcOrd="6" destOrd="0" presId="urn:microsoft.com/office/officeart/2005/8/layout/hList1"/>
    <dgm:cxn modelId="{6BDB1ACE-F569-434B-994A-70EF13E3932C}" type="presParOf" srcId="{850C0A49-4357-428C-B7C4-AE3182850D4C}" destId="{FCB5688C-8B02-4645-A372-35BB649631BD}" srcOrd="0" destOrd="0" presId="urn:microsoft.com/office/officeart/2005/8/layout/hList1"/>
    <dgm:cxn modelId="{E1BAD741-EF98-4252-B769-C3704DF57A2F}" type="presParOf" srcId="{850C0A49-4357-428C-B7C4-AE3182850D4C}" destId="{87D124BE-DB0C-413B-BAEB-B71000B152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320EF-0284-450B-A5D1-23583E981BD8}">
      <dsp:nvSpPr>
        <dsp:cNvPr id="0" name=""/>
        <dsp:cNvSpPr/>
      </dsp:nvSpPr>
      <dsp:spPr>
        <a:xfrm>
          <a:off x="3214" y="605274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FrP: Kirken bidrar til verdig eldreomsorg og god integrering</a:t>
          </a:r>
        </a:p>
      </dsp:txBody>
      <dsp:txXfrm>
        <a:off x="3214" y="605274"/>
        <a:ext cx="2550318" cy="1530191"/>
      </dsp:txXfrm>
    </dsp:sp>
    <dsp:sp modelId="{C5547233-BE75-483F-8EBB-23849FE5F4A2}">
      <dsp:nvSpPr>
        <dsp:cNvPr id="0" name=""/>
        <dsp:cNvSpPr/>
      </dsp:nvSpPr>
      <dsp:spPr>
        <a:xfrm>
          <a:off x="2808565" y="605274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Sp: Kirken bidrar til levende lokalsamfunn </a:t>
          </a:r>
        </a:p>
      </dsp:txBody>
      <dsp:txXfrm>
        <a:off x="2808565" y="605274"/>
        <a:ext cx="2550318" cy="1530191"/>
      </dsp:txXfrm>
    </dsp:sp>
    <dsp:sp modelId="{C50CD9AB-74C3-4471-8986-64E39C16F362}">
      <dsp:nvSpPr>
        <dsp:cNvPr id="0" name=""/>
        <dsp:cNvSpPr/>
      </dsp:nvSpPr>
      <dsp:spPr>
        <a:xfrm>
          <a:off x="5613915" y="605274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Høyre: Kirken bidrar til inkludering og trygge lokalsamfunn</a:t>
          </a:r>
        </a:p>
      </dsp:txBody>
      <dsp:txXfrm>
        <a:off x="5613915" y="605274"/>
        <a:ext cx="2550318" cy="1530191"/>
      </dsp:txXfrm>
    </dsp:sp>
    <dsp:sp modelId="{A6DAA8A4-12F9-447D-9029-90BCCF837A30}">
      <dsp:nvSpPr>
        <dsp:cNvPr id="0" name=""/>
        <dsp:cNvSpPr/>
      </dsp:nvSpPr>
      <dsp:spPr>
        <a:xfrm>
          <a:off x="8419266" y="605274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Venstre: Folkekirken er en viktig arena for frivillighet og lokalt kulturliv </a:t>
          </a:r>
        </a:p>
      </dsp:txBody>
      <dsp:txXfrm>
        <a:off x="8419266" y="605274"/>
        <a:ext cx="2550318" cy="1530191"/>
      </dsp:txXfrm>
    </dsp:sp>
    <dsp:sp modelId="{6E18E4C9-59C0-4EF9-8D35-9845E8A2F154}">
      <dsp:nvSpPr>
        <dsp:cNvPr id="0" name=""/>
        <dsp:cNvSpPr/>
      </dsp:nvSpPr>
      <dsp:spPr>
        <a:xfrm>
          <a:off x="3214" y="2390497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KrF: Kirken gir rom for tro og bidrar til trygg oppvekst og bedre alderdom</a:t>
          </a:r>
        </a:p>
      </dsp:txBody>
      <dsp:txXfrm>
        <a:off x="3214" y="2390497"/>
        <a:ext cx="2550318" cy="1530191"/>
      </dsp:txXfrm>
    </dsp:sp>
    <dsp:sp modelId="{203D8196-862C-406E-9FF2-29D374C2C971}">
      <dsp:nvSpPr>
        <dsp:cNvPr id="0" name=""/>
        <dsp:cNvSpPr/>
      </dsp:nvSpPr>
      <dsp:spPr>
        <a:xfrm>
          <a:off x="2808565" y="2390497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MDG: Folkekirken bidrar til et bærekraftig samfunn</a:t>
          </a:r>
        </a:p>
      </dsp:txBody>
      <dsp:txXfrm>
        <a:off x="2808565" y="2390497"/>
        <a:ext cx="2550318" cy="1530191"/>
      </dsp:txXfrm>
    </dsp:sp>
    <dsp:sp modelId="{A3292FB9-8398-4E27-A9AB-250BC0DBE7F2}">
      <dsp:nvSpPr>
        <dsp:cNvPr id="0" name=""/>
        <dsp:cNvSpPr/>
      </dsp:nvSpPr>
      <dsp:spPr>
        <a:xfrm>
          <a:off x="5613915" y="2390497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Ap: Folkekirken bygger sterke lokale fellesskap  og har høy organisasjonsgrad</a:t>
          </a:r>
        </a:p>
      </dsp:txBody>
      <dsp:txXfrm>
        <a:off x="5613915" y="2390497"/>
        <a:ext cx="2550318" cy="1530191"/>
      </dsp:txXfrm>
    </dsp:sp>
    <dsp:sp modelId="{16C91DE7-E302-42EE-83FC-01E6D1790977}">
      <dsp:nvSpPr>
        <dsp:cNvPr id="0" name=""/>
        <dsp:cNvSpPr/>
      </dsp:nvSpPr>
      <dsp:spPr>
        <a:xfrm>
          <a:off x="8419266" y="2390497"/>
          <a:ext cx="2550318" cy="1530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SV: Folkekirken er for de mange, ikke for de få</a:t>
          </a:r>
        </a:p>
      </dsp:txBody>
      <dsp:txXfrm>
        <a:off x="8419266" y="2390497"/>
        <a:ext cx="2550318" cy="1530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B069D-F101-45CC-BAFB-97C357224FBF}">
      <dsp:nvSpPr>
        <dsp:cNvPr id="0" name=""/>
        <dsp:cNvSpPr/>
      </dsp:nvSpPr>
      <dsp:spPr>
        <a:xfrm rot="16200000">
          <a:off x="-929284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0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Felles plattform</a:t>
          </a:r>
        </a:p>
      </dsp:txBody>
      <dsp:txXfrm rot="5400000">
        <a:off x="2535" y="870268"/>
        <a:ext cx="2487699" cy="2610802"/>
      </dsp:txXfrm>
    </dsp:sp>
    <dsp:sp modelId="{003A165B-1B87-4267-A2A5-4AE6E4534A4A}">
      <dsp:nvSpPr>
        <dsp:cNvPr id="0" name=""/>
        <dsp:cNvSpPr/>
      </dsp:nvSpPr>
      <dsp:spPr>
        <a:xfrm rot="16200000">
          <a:off x="1744992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0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Overraskende samarbeidspartnere</a:t>
          </a:r>
        </a:p>
      </dsp:txBody>
      <dsp:txXfrm rot="5400000">
        <a:off x="2676811" y="870268"/>
        <a:ext cx="2487699" cy="2610802"/>
      </dsp:txXfrm>
    </dsp:sp>
    <dsp:sp modelId="{C6EF4C50-C133-4DFD-8B6A-0BEC4CE64814}">
      <dsp:nvSpPr>
        <dsp:cNvPr id="0" name=""/>
        <dsp:cNvSpPr/>
      </dsp:nvSpPr>
      <dsp:spPr>
        <a:xfrm rot="16200000">
          <a:off x="4419269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0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Kompromisser</a:t>
          </a:r>
        </a:p>
      </dsp:txBody>
      <dsp:txXfrm rot="5400000">
        <a:off x="5351088" y="870268"/>
        <a:ext cx="2487699" cy="2610802"/>
      </dsp:txXfrm>
    </dsp:sp>
    <dsp:sp modelId="{1199B32B-CBF4-4D83-AE53-2A0D3C996E70}">
      <dsp:nvSpPr>
        <dsp:cNvPr id="0" name=""/>
        <dsp:cNvSpPr/>
      </dsp:nvSpPr>
      <dsp:spPr>
        <a:xfrm rot="16200000">
          <a:off x="7093546" y="931819"/>
          <a:ext cx="4351338" cy="24876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50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Ressurser</a:t>
          </a:r>
        </a:p>
      </dsp:txBody>
      <dsp:txXfrm rot="5400000">
        <a:off x="8025365" y="870268"/>
        <a:ext cx="2487699" cy="26108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DBA67-DF13-4A9C-8337-82BDA4A84685}">
      <dsp:nvSpPr>
        <dsp:cNvPr id="0" name=""/>
        <dsp:cNvSpPr/>
      </dsp:nvSpPr>
      <dsp:spPr>
        <a:xfrm>
          <a:off x="3089" y="1221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Hva er mitt hovedbudskap?  </a:t>
          </a:r>
        </a:p>
      </dsp:txBody>
      <dsp:txXfrm>
        <a:off x="25674" y="23806"/>
        <a:ext cx="6280178" cy="417478"/>
      </dsp:txXfrm>
    </dsp:sp>
    <dsp:sp modelId="{E94180D2-2BF0-4CEA-96C9-B232645A9037}">
      <dsp:nvSpPr>
        <dsp:cNvPr id="0" name=""/>
        <dsp:cNvSpPr/>
      </dsp:nvSpPr>
      <dsp:spPr>
        <a:xfrm>
          <a:off x="3089" y="487002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Hvilke fakta underbygger budskapet?  </a:t>
          </a:r>
        </a:p>
      </dsp:txBody>
      <dsp:txXfrm>
        <a:off x="25674" y="509587"/>
        <a:ext cx="6280178" cy="417478"/>
      </dsp:txXfrm>
    </dsp:sp>
    <dsp:sp modelId="{DF0FE924-AADF-439A-9BF6-8D803CFE6A8B}">
      <dsp:nvSpPr>
        <dsp:cNvPr id="0" name=""/>
        <dsp:cNvSpPr/>
      </dsp:nvSpPr>
      <dsp:spPr>
        <a:xfrm>
          <a:off x="0" y="972783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Hvorfor er saken aktuell nå? </a:t>
          </a:r>
        </a:p>
      </dsp:txBody>
      <dsp:txXfrm>
        <a:off x="22585" y="995368"/>
        <a:ext cx="6280178" cy="417478"/>
      </dsp:txXfrm>
    </dsp:sp>
    <dsp:sp modelId="{BECA0549-A84D-47DE-890D-618BCD13807C}">
      <dsp:nvSpPr>
        <dsp:cNvPr id="0" name=""/>
        <dsp:cNvSpPr/>
      </dsp:nvSpPr>
      <dsp:spPr>
        <a:xfrm>
          <a:off x="3089" y="1458564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Hvem skal uttale seg? </a:t>
          </a:r>
        </a:p>
      </dsp:txBody>
      <dsp:txXfrm>
        <a:off x="25674" y="1481149"/>
        <a:ext cx="6280178" cy="417478"/>
      </dsp:txXfrm>
    </dsp:sp>
    <dsp:sp modelId="{97D38F1D-7E90-485B-A2C0-6447ED5E110E}">
      <dsp:nvSpPr>
        <dsp:cNvPr id="0" name=""/>
        <dsp:cNvSpPr/>
      </dsp:nvSpPr>
      <dsp:spPr>
        <a:xfrm>
          <a:off x="3089" y="1944344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Hva skal skje videre i saken? </a:t>
          </a:r>
        </a:p>
      </dsp:txBody>
      <dsp:txXfrm>
        <a:off x="25674" y="1966929"/>
        <a:ext cx="6280178" cy="417478"/>
      </dsp:txXfrm>
    </dsp:sp>
    <dsp:sp modelId="{84166A8C-226C-4CCE-A434-93EC207F13D5}">
      <dsp:nvSpPr>
        <dsp:cNvPr id="0" name=""/>
        <dsp:cNvSpPr/>
      </dsp:nvSpPr>
      <dsp:spPr>
        <a:xfrm>
          <a:off x="3089" y="2430125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Hvem er med oss og hvem er mot oss? </a:t>
          </a:r>
        </a:p>
      </dsp:txBody>
      <dsp:txXfrm>
        <a:off x="25674" y="2452710"/>
        <a:ext cx="6280178" cy="417478"/>
      </dsp:txXfrm>
    </dsp:sp>
    <dsp:sp modelId="{5A496B78-4F38-4536-925B-69D01505CD02}">
      <dsp:nvSpPr>
        <dsp:cNvPr id="0" name=""/>
        <dsp:cNvSpPr/>
      </dsp:nvSpPr>
      <dsp:spPr>
        <a:xfrm>
          <a:off x="3089" y="2915906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Har du en case? </a:t>
          </a:r>
        </a:p>
      </dsp:txBody>
      <dsp:txXfrm>
        <a:off x="25674" y="2938491"/>
        <a:ext cx="6280178" cy="417478"/>
      </dsp:txXfrm>
    </dsp:sp>
    <dsp:sp modelId="{4B309029-2D11-47E4-A034-1FC6500ED4F6}">
      <dsp:nvSpPr>
        <dsp:cNvPr id="0" name=""/>
        <dsp:cNvSpPr/>
      </dsp:nvSpPr>
      <dsp:spPr>
        <a:xfrm>
          <a:off x="3089" y="3401687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Fins det bildemuligheter? </a:t>
          </a:r>
        </a:p>
      </dsp:txBody>
      <dsp:txXfrm>
        <a:off x="25674" y="3424272"/>
        <a:ext cx="6280178" cy="417478"/>
      </dsp:txXfrm>
    </dsp:sp>
    <dsp:sp modelId="{8531A98E-361C-4839-A6C1-B7AB92E91ABC}">
      <dsp:nvSpPr>
        <dsp:cNvPr id="0" name=""/>
        <dsp:cNvSpPr/>
      </dsp:nvSpPr>
      <dsp:spPr>
        <a:xfrm>
          <a:off x="3089" y="3887467"/>
          <a:ext cx="6325348" cy="462648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I hvilken redaksjon passer saken din best? </a:t>
          </a:r>
        </a:p>
      </dsp:txBody>
      <dsp:txXfrm>
        <a:off x="25674" y="3910052"/>
        <a:ext cx="6280178" cy="4174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A3ABA-CB5E-4B58-A064-069B79F6AA5F}">
      <dsp:nvSpPr>
        <dsp:cNvPr id="0" name=""/>
        <dsp:cNvSpPr/>
      </dsp:nvSpPr>
      <dsp:spPr>
        <a:xfrm>
          <a:off x="3953" y="743575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400" kern="1200" dirty="0"/>
            <a:t>HVOR:</a:t>
          </a:r>
        </a:p>
      </dsp:txBody>
      <dsp:txXfrm>
        <a:off x="3953" y="743575"/>
        <a:ext cx="2377306" cy="950922"/>
      </dsp:txXfrm>
    </dsp:sp>
    <dsp:sp modelId="{07ECA594-61DF-49BA-B31F-84C07876F441}">
      <dsp:nvSpPr>
        <dsp:cNvPr id="0" name=""/>
        <dsp:cNvSpPr/>
      </dsp:nvSpPr>
      <dsp:spPr>
        <a:xfrm>
          <a:off x="3953" y="1694497"/>
          <a:ext cx="2377306" cy="1913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3400" kern="1200"/>
            <a:t>Rett medium</a:t>
          </a:r>
        </a:p>
      </dsp:txBody>
      <dsp:txXfrm>
        <a:off x="3953" y="1694497"/>
        <a:ext cx="2377306" cy="1913265"/>
      </dsp:txXfrm>
    </dsp:sp>
    <dsp:sp modelId="{BCC0C100-35F8-4283-97AB-B75297BADA3D}">
      <dsp:nvSpPr>
        <dsp:cNvPr id="0" name=""/>
        <dsp:cNvSpPr/>
      </dsp:nvSpPr>
      <dsp:spPr>
        <a:xfrm>
          <a:off x="2714082" y="743575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400" kern="1200" dirty="0"/>
            <a:t>NÅR:</a:t>
          </a:r>
        </a:p>
      </dsp:txBody>
      <dsp:txXfrm>
        <a:off x="2714082" y="743575"/>
        <a:ext cx="2377306" cy="950922"/>
      </dsp:txXfrm>
    </dsp:sp>
    <dsp:sp modelId="{6A20222B-E6E9-4EBE-9A5D-A7C519B84FFA}">
      <dsp:nvSpPr>
        <dsp:cNvPr id="0" name=""/>
        <dsp:cNvSpPr/>
      </dsp:nvSpPr>
      <dsp:spPr>
        <a:xfrm>
          <a:off x="2714082" y="1694497"/>
          <a:ext cx="2377306" cy="1913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3400" kern="1200"/>
            <a:t>Vær i forkant </a:t>
          </a:r>
        </a:p>
      </dsp:txBody>
      <dsp:txXfrm>
        <a:off x="2714082" y="1694497"/>
        <a:ext cx="2377306" cy="1913265"/>
      </dsp:txXfrm>
    </dsp:sp>
    <dsp:sp modelId="{FF97E01F-B898-492D-92DF-67CCB6F00A8E}">
      <dsp:nvSpPr>
        <dsp:cNvPr id="0" name=""/>
        <dsp:cNvSpPr/>
      </dsp:nvSpPr>
      <dsp:spPr>
        <a:xfrm>
          <a:off x="5424211" y="743575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400" kern="1200" dirty="0"/>
            <a:t>HVA:</a:t>
          </a:r>
        </a:p>
      </dsp:txBody>
      <dsp:txXfrm>
        <a:off x="5424211" y="743575"/>
        <a:ext cx="2377306" cy="950922"/>
      </dsp:txXfrm>
    </dsp:sp>
    <dsp:sp modelId="{BCB50912-1A00-4B8F-8BEF-4EF5E6826E41}">
      <dsp:nvSpPr>
        <dsp:cNvPr id="0" name=""/>
        <dsp:cNvSpPr/>
      </dsp:nvSpPr>
      <dsp:spPr>
        <a:xfrm>
          <a:off x="5424211" y="1694497"/>
          <a:ext cx="2377306" cy="1913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3400" kern="1200" dirty="0"/>
            <a:t>Ha klar fakta, skriftlig </a:t>
          </a:r>
        </a:p>
      </dsp:txBody>
      <dsp:txXfrm>
        <a:off x="5424211" y="1694497"/>
        <a:ext cx="2377306" cy="1913265"/>
      </dsp:txXfrm>
    </dsp:sp>
    <dsp:sp modelId="{FCB5688C-8B02-4645-A372-35BB649631BD}">
      <dsp:nvSpPr>
        <dsp:cNvPr id="0" name=""/>
        <dsp:cNvSpPr/>
      </dsp:nvSpPr>
      <dsp:spPr>
        <a:xfrm>
          <a:off x="8134340" y="743575"/>
          <a:ext cx="2377306" cy="95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400" kern="1200" dirty="0"/>
            <a:t>HVEM:</a:t>
          </a:r>
        </a:p>
      </dsp:txBody>
      <dsp:txXfrm>
        <a:off x="8134340" y="743575"/>
        <a:ext cx="2377306" cy="950922"/>
      </dsp:txXfrm>
    </dsp:sp>
    <dsp:sp modelId="{87D124BE-DB0C-413B-BAEB-B71000B15253}">
      <dsp:nvSpPr>
        <dsp:cNvPr id="0" name=""/>
        <dsp:cNvSpPr/>
      </dsp:nvSpPr>
      <dsp:spPr>
        <a:xfrm>
          <a:off x="8134340" y="1694497"/>
          <a:ext cx="2377306" cy="19132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3400" kern="1200"/>
            <a:t>Rett journalist</a:t>
          </a:r>
        </a:p>
      </dsp:txBody>
      <dsp:txXfrm>
        <a:off x="8134340" y="1694497"/>
        <a:ext cx="2377306" cy="1913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4F311DEA-B242-4100-B20E-7CDA2BB51E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4230588-6FF9-43A8-A3CB-DC11FEEB59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52FE5CB-A78B-4EA7-A494-08EA324D1CE9}" type="datetimeFigureOut">
              <a:rPr lang="nb-NO"/>
              <a:pPr>
                <a:defRPr/>
              </a:pPr>
              <a:t>06.05.2022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715C836-B3EE-4517-8FBA-130E3DAE7D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266C24A-036D-4268-ACE1-5A08EBCAF1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F6AD6E-A0D6-4980-AA50-A484C1179F9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F8BF924-29B5-452F-B3D9-0147FF77BC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CF50456-8905-4237-AF1B-A1004F189D3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7E28B0-8484-4F7C-93D0-B9D3FF97A92E}" type="datetimeFigureOut">
              <a:rPr lang="nb-NO"/>
              <a:pPr>
                <a:defRPr/>
              </a:pPr>
              <a:t>06.05.2022</a:t>
            </a:fld>
            <a:endParaRPr lang="nb-NO"/>
          </a:p>
        </p:txBody>
      </p:sp>
      <p:sp>
        <p:nvSpPr>
          <p:cNvPr id="4" name="Plassholder for lysbilde 3">
            <a:extLst>
              <a:ext uri="{FF2B5EF4-FFF2-40B4-BE49-F238E27FC236}">
                <a16:creationId xmlns:a16="http://schemas.microsoft.com/office/drawing/2014/main" id="{B9A43241-6C23-42D0-A3DC-7D77BA4BDA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>
            <a:extLst>
              <a:ext uri="{FF2B5EF4-FFF2-40B4-BE49-F238E27FC236}">
                <a16:creationId xmlns:a16="http://schemas.microsoft.com/office/drawing/2014/main" id="{EDFD3D30-D4A2-4E14-BA58-C10B8EF0C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CBC5D1-0130-4655-BEE6-43F6966F10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6C4D167-C53C-4BD5-BBCB-518D0116D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4E9EC7-1C7A-41AB-A3B8-ED9333D3443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Jobber i KA</a:t>
            </a:r>
          </a:p>
          <a:p>
            <a:r>
              <a:rPr lang="nb-NO" dirty="0"/>
              <a:t>Har jobbet 10 år på Stortinget som rådgiver for KrF</a:t>
            </a:r>
          </a:p>
          <a:p>
            <a:r>
              <a:rPr lang="nb-NO" dirty="0" err="1"/>
              <a:t>Equinor</a:t>
            </a:r>
            <a:r>
              <a:rPr lang="nb-NO" dirty="0"/>
              <a:t> og Rederiforbundet: hvorfor skal ikke kirka være like god på lobby? Vi har jo verdens viktigste budskap!</a:t>
            </a:r>
          </a:p>
          <a:p>
            <a:r>
              <a:rPr lang="nb-NO" dirty="0"/>
              <a:t>Jeg har tre sønner: 9, 19 og 21 år. Alle vært aktive i idrett. Der har de blitt gode til å svømme, spille basket og spille fotball. De har også erfart styrken i fellesskap og gleden over å mestre sammen. Men det er kirka som har gitt oss muligheten til å delta i søndagsskole, barnekor, konfirmasjonsarbeid, ungdomsklubb, barnefestival, loppemarked- og ikke minst rådsarbeid. Og det er kirka som gir både ungene - og oss voksne </a:t>
            </a:r>
            <a:r>
              <a:rPr lang="nb-NO" b="1" dirty="0"/>
              <a:t>mot til å tåle livet. </a:t>
            </a:r>
          </a:p>
          <a:p>
            <a:r>
              <a:rPr lang="nb-NO" b="1" dirty="0"/>
              <a:t>Dere er alle rådsledere. Dere er kirkas folkevalgte og strategiske muskel. Jeg skal snakke litt om hvordan den muskelen kan trenes til å bli god i møte med lokalpolitikere.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03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ssholder for lysbilde 1">
            <a:extLst>
              <a:ext uri="{FF2B5EF4-FFF2-40B4-BE49-F238E27FC236}">
                <a16:creationId xmlns:a16="http://schemas.microsoft.com/office/drawing/2014/main" id="{B7DA0029-F849-4750-BCB6-478F9C33B7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Plassholder for notater 2">
            <a:extLst>
              <a:ext uri="{FF2B5EF4-FFF2-40B4-BE49-F238E27FC236}">
                <a16:creationId xmlns:a16="http://schemas.microsoft.com/office/drawing/2014/main" id="{4804E453-6681-41C9-AF8F-54528C8FC6CE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45060" name="Plassholder for lysbildenummer 3">
            <a:extLst>
              <a:ext uri="{FF2B5EF4-FFF2-40B4-BE49-F238E27FC236}">
                <a16:creationId xmlns:a16="http://schemas.microsoft.com/office/drawing/2014/main" id="{4EBEE4A3-17E5-4D86-BC0C-4A0E7763B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B87D599-4F64-44B3-BA84-8CD08136421B}" type="slidenum">
              <a:rPr lang="nb-NO" altLang="nb-NO" sz="1200">
                <a:solidFill>
                  <a:srgbClr val="000000"/>
                </a:solidFill>
              </a:rPr>
              <a:pPr algn="r" eaLnBrk="1" hangingPunct="1"/>
              <a:t>22</a:t>
            </a:fld>
            <a:endParaRPr lang="nb-NO" altLang="nb-NO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lassholder for lysbilde 1">
            <a:extLst>
              <a:ext uri="{FF2B5EF4-FFF2-40B4-BE49-F238E27FC236}">
                <a16:creationId xmlns:a16="http://schemas.microsoft.com/office/drawing/2014/main" id="{2F4925D8-A325-40B8-A503-0899FA774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Plassholder for notater 2">
            <a:extLst>
              <a:ext uri="{FF2B5EF4-FFF2-40B4-BE49-F238E27FC236}">
                <a16:creationId xmlns:a16="http://schemas.microsoft.com/office/drawing/2014/main" id="{90210043-5986-4480-A5A9-C69EC7C71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/>
              <a:t>Denne kan Jens godt ta </a:t>
            </a:r>
            <a:r>
              <a:rPr lang="nb-NO" altLang="nb-NO">
                <a:sym typeface="Wingdings" panose="05000000000000000000" pitchFamily="2" charset="2"/>
              </a:rPr>
              <a:t></a:t>
            </a:r>
            <a:endParaRPr lang="nb-NO" alt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276E8B8-3145-40DE-945F-29987F11E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5D5C6A-512E-483B-AD2B-F3232DB30C42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Plassholder for lysbilde 1">
            <a:extLst>
              <a:ext uri="{FF2B5EF4-FFF2-40B4-BE49-F238E27FC236}">
                <a16:creationId xmlns:a16="http://schemas.microsoft.com/office/drawing/2014/main" id="{B9E2B1DD-8969-4A3D-9B88-9F1578628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Plassholder for notater 2">
            <a:extLst>
              <a:ext uri="{FF2B5EF4-FFF2-40B4-BE49-F238E27FC236}">
                <a16:creationId xmlns:a16="http://schemas.microsoft.com/office/drawing/2014/main" id="{9813C72A-EAFA-4A78-BBAC-27166CE15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65540" name="Plassholder for lysbildenummer 3">
            <a:extLst>
              <a:ext uri="{FF2B5EF4-FFF2-40B4-BE49-F238E27FC236}">
                <a16:creationId xmlns:a16="http://schemas.microsoft.com/office/drawing/2014/main" id="{D88874E0-64B8-4DCD-910B-4AAFD5D5BF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06136C-A9CB-4248-B0D3-262CBE15AFAA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r>
              <a:rPr lang="nb-NO" dirty="0"/>
              <a:t>Hovedbudskap – har</a:t>
            </a:r>
            <a:r>
              <a:rPr lang="nb-NO" baseline="0" dirty="0"/>
              <a:t> gått gjennom </a:t>
            </a:r>
          </a:p>
          <a:p>
            <a:pPr lvl="0" rtl="0"/>
            <a:r>
              <a:rPr lang="nb-NO" dirty="0"/>
              <a:t>Fakta – ha oversikt over</a:t>
            </a:r>
            <a:r>
              <a:rPr lang="nb-NO" baseline="0" dirty="0"/>
              <a:t> egne fakta, og annen fakta om saken </a:t>
            </a:r>
            <a:endParaRPr lang="nb-NO" dirty="0"/>
          </a:p>
          <a:p>
            <a:pPr lvl="0" rtl="0"/>
            <a:r>
              <a:rPr lang="nb-NO" dirty="0"/>
              <a:t>Aktualitet – vi går inn på hvordan du kan «lage» dette – hvilke «knagger» har du? </a:t>
            </a:r>
          </a:p>
          <a:p>
            <a:pPr lvl="0" rtl="0"/>
            <a:r>
              <a:rPr lang="nb-NO" dirty="0"/>
              <a:t>Roller, avsendere – avklare</a:t>
            </a:r>
            <a:r>
              <a:rPr lang="nb-NO" baseline="0" dirty="0"/>
              <a:t> talsperson</a:t>
            </a:r>
            <a:endParaRPr lang="nb-NO" dirty="0"/>
          </a:p>
          <a:p>
            <a:pPr lvl="0" rtl="0"/>
            <a:r>
              <a:rPr lang="nb-NO" dirty="0"/>
              <a:t>Aktivitetsplan – legg</a:t>
            </a:r>
            <a:r>
              <a:rPr lang="nb-NO" baseline="0" dirty="0"/>
              <a:t> et løp </a:t>
            </a:r>
            <a:endParaRPr lang="nb-NO" dirty="0"/>
          </a:p>
          <a:p>
            <a:pPr lvl="0" rtl="0"/>
            <a:r>
              <a:rPr lang="nb-NO" dirty="0"/>
              <a:t>Allianser og motstandere – vit hvem du kan angripe, og hvem du</a:t>
            </a:r>
            <a:r>
              <a:rPr lang="nb-NO" baseline="0" dirty="0"/>
              <a:t> kan avtale at støtter deg – tips journalisten om begge </a:t>
            </a:r>
            <a:endParaRPr lang="nb-NO" dirty="0"/>
          </a:p>
          <a:p>
            <a:pPr lvl="0" rtl="0"/>
            <a:r>
              <a:rPr lang="nb-NO" dirty="0"/>
              <a:t>Case – det bedrer</a:t>
            </a:r>
            <a:r>
              <a:rPr lang="nb-NO" baseline="0" dirty="0"/>
              <a:t> mulighetene for å komme på </a:t>
            </a:r>
            <a:endParaRPr lang="nb-NO" dirty="0"/>
          </a:p>
          <a:p>
            <a:pPr lvl="0" rtl="0"/>
            <a:r>
              <a:rPr lang="nb-NO" dirty="0"/>
              <a:t>Bildemulighet – som over </a:t>
            </a:r>
          </a:p>
          <a:p>
            <a:pPr lvl="0"/>
            <a:r>
              <a:rPr lang="nb-NO" dirty="0"/>
              <a:t>Oversikt over medier – det hjelper deg å komme</a:t>
            </a:r>
            <a:r>
              <a:rPr lang="nb-NO" baseline="0" dirty="0"/>
              <a:t> på </a:t>
            </a:r>
          </a:p>
          <a:p>
            <a:pPr lvl="0"/>
            <a:r>
              <a:rPr lang="nb-NO" baseline="0" dirty="0"/>
              <a:t>Gode formuleringer – alltid gøy, og øker muligheten 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19DAF-BAA5-4E32-9D88-AA9058DE739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2962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dirty="0"/>
              <a:t>Hjelp journalisten! Journalister har det travelt – de er takknemlige for kilder med gode saker. Denne kilden kan være deg! </a:t>
            </a:r>
          </a:p>
          <a:p>
            <a:endParaRPr lang="nb-NO" altLang="nb-NO" dirty="0"/>
          </a:p>
          <a:p>
            <a:r>
              <a:rPr lang="nb-NO" altLang="nb-NO" dirty="0"/>
              <a:t>HVOR: Rett medium til rett sak: Bruk lokalavisa! </a:t>
            </a:r>
          </a:p>
          <a:p>
            <a:pPr lvl="1"/>
            <a:r>
              <a:rPr lang="nb-NO" altLang="nb-NO" dirty="0"/>
              <a:t>Sitter du på et leserinnlegg, eller en nyhetssak? En kort kommentar, kan like gjerne være et leserinnlegg. </a:t>
            </a:r>
          </a:p>
          <a:p>
            <a:endParaRPr lang="nb-NO" altLang="nb-NO" dirty="0"/>
          </a:p>
          <a:p>
            <a:r>
              <a:rPr lang="nb-NO" altLang="nb-NO" dirty="0"/>
              <a:t>NÅR: Vær i forkant: </a:t>
            </a:r>
          </a:p>
          <a:p>
            <a:pPr lvl="1"/>
            <a:r>
              <a:rPr lang="nb-NO" altLang="nb-NO" dirty="0"/>
              <a:t>Ring før morgenmøtet</a:t>
            </a:r>
          </a:p>
          <a:p>
            <a:pPr lvl="1"/>
            <a:r>
              <a:rPr lang="nb-NO" altLang="nb-NO" dirty="0"/>
              <a:t>Ta kontakt dagen før for å si at du har en sak. </a:t>
            </a:r>
          </a:p>
          <a:p>
            <a:pPr lvl="1"/>
            <a:r>
              <a:rPr lang="nb-NO" altLang="nb-NO" dirty="0"/>
              <a:t>Reaksjoner på saker på trykk bør komme før lunsj.</a:t>
            </a:r>
          </a:p>
          <a:p>
            <a:endParaRPr lang="nb-NO" altLang="nb-NO" dirty="0"/>
          </a:p>
          <a:p>
            <a:r>
              <a:rPr lang="nb-NO" altLang="nb-NO" dirty="0"/>
              <a:t>HVA: Vær tydelig på hovedbudskap og anledningen. </a:t>
            </a:r>
          </a:p>
          <a:p>
            <a:pPr lvl="1"/>
            <a:r>
              <a:rPr lang="nb-NO" altLang="nb-NO" dirty="0"/>
              <a:t>Bruk sjekklista for utspill. </a:t>
            </a:r>
          </a:p>
          <a:p>
            <a:pPr lvl="1"/>
            <a:r>
              <a:rPr lang="nb-NO" altLang="nb-NO" dirty="0"/>
              <a:t>Ha klar pressemelding </a:t>
            </a:r>
            <a:r>
              <a:rPr lang="nb-NO" altLang="nb-NO" dirty="0" err="1"/>
              <a:t>inkl</a:t>
            </a:r>
            <a:r>
              <a:rPr lang="nb-NO" altLang="nb-NO" dirty="0"/>
              <a:t> sitat, og fakta/bakgrunnsnotat som du sender rett etter samtalen. </a:t>
            </a:r>
          </a:p>
          <a:p>
            <a:pPr lvl="1"/>
            <a:endParaRPr lang="nb-NO" altLang="nb-NO" dirty="0"/>
          </a:p>
          <a:p>
            <a:r>
              <a:rPr lang="nb-NO" altLang="nb-NO" dirty="0"/>
              <a:t>HVEM skal jeg ringe: </a:t>
            </a:r>
          </a:p>
          <a:p>
            <a:pPr lvl="1"/>
            <a:r>
              <a:rPr lang="nb-NO" altLang="nb-NO" dirty="0"/>
              <a:t>Legg merke til hvilke journalister som får de store oppslagene, og som er interessert i dine saker. </a:t>
            </a:r>
          </a:p>
          <a:p>
            <a:pPr lvl="1"/>
            <a:r>
              <a:rPr lang="nb-NO" altLang="nb-NO" dirty="0"/>
              <a:t>Ring journalisten direkte. Kjenner du ingen, ringer du redaksjonen. </a:t>
            </a:r>
          </a:p>
          <a:p>
            <a:pPr lvl="1"/>
            <a:r>
              <a:rPr lang="nb-NO" altLang="nb-NO" dirty="0"/>
              <a:t>Ha klar en pressemelding, journalister er travle, og trykker ofte det de får servert. </a:t>
            </a:r>
          </a:p>
          <a:p>
            <a:pPr lvl="1"/>
            <a:r>
              <a:rPr lang="nb-NO" altLang="nb-NO" dirty="0"/>
              <a:t>Følg opp.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19DAF-BAA5-4E32-9D88-AA9058DE739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07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19DAF-BAA5-4E32-9D88-AA9058DE739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011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11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5741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09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Ungdomstinget i Stavanger bispedømme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46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ssholder for lysbilde 1">
            <a:extLst>
              <a:ext uri="{FF2B5EF4-FFF2-40B4-BE49-F238E27FC236}">
                <a16:creationId xmlns:a16="http://schemas.microsoft.com/office/drawing/2014/main" id="{758C152D-5605-4416-92F8-50DA2604F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Plassholder for notater 2">
            <a:extLst>
              <a:ext uri="{FF2B5EF4-FFF2-40B4-BE49-F238E27FC236}">
                <a16:creationId xmlns:a16="http://schemas.microsoft.com/office/drawing/2014/main" id="{4A33F0CE-53F1-41FE-AD5C-4B0CA6FC1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altLang="nb-NO" dirty="0" err="1"/>
              <a:t>Levér</a:t>
            </a:r>
            <a:r>
              <a:rPr lang="nb-NO" altLang="nb-NO" dirty="0"/>
              <a:t> løsning, ikke krav</a:t>
            </a:r>
          </a:p>
        </p:txBody>
      </p:sp>
      <p:sp>
        <p:nvSpPr>
          <p:cNvPr id="41988" name="Plassholder for lysbildenummer 3">
            <a:extLst>
              <a:ext uri="{FF2B5EF4-FFF2-40B4-BE49-F238E27FC236}">
                <a16:creationId xmlns:a16="http://schemas.microsoft.com/office/drawing/2014/main" id="{3ADFBDB0-F267-4415-972B-A60C82D45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C3BD13-8F10-4DC8-B779-D477420F7508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6560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Ansatte, frivillige og folkevalgte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033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Frøya kommune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61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E9EC7-1C7A-41AB-A3B8-ED9333D34435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94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KA.port.ai">
            <a:extLst>
              <a:ext uri="{FF2B5EF4-FFF2-40B4-BE49-F238E27FC236}">
                <a16:creationId xmlns:a16="http://schemas.microsoft.com/office/drawing/2014/main" id="{8E729079-52A0-429D-98BD-81AA96DADD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4221163"/>
            <a:ext cx="21717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59BDB110-F252-4548-8298-F093A6902945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711A3AB0-7439-4096-BE40-A18A626E74AE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005ACB9C-C853-482C-B366-933DF20480D8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7AD5F796-6944-4BBB-ACB2-23D03247518A}"/>
              </a:ext>
            </a:extLst>
          </p:cNvPr>
          <p:cNvSpPr/>
          <p:nvPr userDrawn="1"/>
        </p:nvSpPr>
        <p:spPr>
          <a:xfrm rot="5400000">
            <a:off x="6023769" y="740569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E141D12C-5FBE-48C1-B416-CE568E36F69B}"/>
              </a:ext>
            </a:extLst>
          </p:cNvPr>
          <p:cNvCxnSpPr/>
          <p:nvPr userDrawn="1"/>
        </p:nvCxnSpPr>
        <p:spPr>
          <a:xfrm>
            <a:off x="1966913" y="3213100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14F4CD6F-96C5-4346-9FDD-34FB4FC2B6CD}"/>
              </a:ext>
            </a:extLst>
          </p:cNvPr>
          <p:cNvCxnSpPr/>
          <p:nvPr userDrawn="1"/>
        </p:nvCxnSpPr>
        <p:spPr>
          <a:xfrm>
            <a:off x="1966913" y="3789363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31F634AD-9FB8-47DC-A8E8-299CBAAC61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471613"/>
            <a:ext cx="34639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67542" y="3212976"/>
            <a:ext cx="9120153" cy="576014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967542" y="3862800"/>
            <a:ext cx="9120153" cy="576014"/>
          </a:xfrm>
        </p:spPr>
        <p:txBody>
          <a:bodyPr>
            <a:normAutofit/>
          </a:bodyPr>
          <a:lstStyle>
            <a:lvl1pPr marL="0" indent="0">
              <a:buNone/>
              <a:defRPr sz="2000" b="0" i="1" baseline="0">
                <a:solidFill>
                  <a:schemeClr val="tx1"/>
                </a:solidFill>
                <a:latin typeface="Droid Serif"/>
                <a:cs typeface="Droid Serif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2607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end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A.port.ai">
            <a:extLst>
              <a:ext uri="{FF2B5EF4-FFF2-40B4-BE49-F238E27FC236}">
                <a16:creationId xmlns:a16="http://schemas.microsoft.com/office/drawing/2014/main" id="{E8629E93-2996-475A-B88B-AB4D7FDAE0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686175"/>
            <a:ext cx="28797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B310E01-B4D6-423D-A91F-D483AB20AC3F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24F028-86F7-4870-A9EB-31D3C7CFBA4D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6F4FA61-3851-4179-8EA6-E268BDB086DC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3DD58F4-2634-4543-9970-6BB94F7E815E}"/>
              </a:ext>
            </a:extLst>
          </p:cNvPr>
          <p:cNvSpPr/>
          <p:nvPr userDrawn="1"/>
        </p:nvSpPr>
        <p:spPr>
          <a:xfrm rot="5400000">
            <a:off x="6023769" y="813594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 descr="KA_Primær_RGB.png">
            <a:extLst>
              <a:ext uri="{FF2B5EF4-FFF2-40B4-BE49-F238E27FC236}">
                <a16:creationId xmlns:a16="http://schemas.microsoft.com/office/drawing/2014/main" id="{15A10A90-0A2D-4914-A515-39BEAF7C4C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6092825"/>
            <a:ext cx="5254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0" y="2780928"/>
            <a:ext cx="10972800" cy="94096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tend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2"/>
          <p:cNvSpPr>
            <a:spLocks noGrp="1"/>
          </p:cNvSpPr>
          <p:nvPr>
            <p:ph type="pic" idx="1"/>
          </p:nvPr>
        </p:nvSpPr>
        <p:spPr>
          <a:xfrm>
            <a:off x="239349" y="188640"/>
            <a:ext cx="11809312" cy="65527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7447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 noGrp="1"/>
          </p:cNvSpPr>
          <p:nvPr>
            <p:ph idx="4294967295"/>
          </p:nvPr>
        </p:nvSpPr>
        <p:spPr>
          <a:xfrm>
            <a:off x="910166" y="1701798"/>
            <a:ext cx="10367997" cy="4537079"/>
          </a:xfrm>
        </p:spPr>
        <p:txBody>
          <a:bodyPr/>
          <a:lstStyle>
            <a:lvl1pPr>
              <a:spcBef>
                <a:spcPts val="300"/>
              </a:spcBef>
              <a:defRPr sz="1350"/>
            </a:lvl1pPr>
            <a:lvl2pPr marL="385767" indent="-128592">
              <a:spcBef>
                <a:spcPts val="300"/>
              </a:spcBef>
              <a:buFont typeface=".HelveticaNeueDeskInterface-Regular"/>
              <a:buChar char="-"/>
              <a:defRPr sz="1200"/>
            </a:lvl2pPr>
            <a:lvl3pPr>
              <a:spcBef>
                <a:spcPts val="300"/>
              </a:spcBef>
              <a:defRPr sz="12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4294967295"/>
          </p:nvPr>
        </p:nvSpPr>
        <p:spPr>
          <a:xfrm>
            <a:off x="838203" y="365129"/>
            <a:ext cx="8875202" cy="647998"/>
          </a:xfrm>
        </p:spPr>
        <p:txBody>
          <a:bodyPr anchor="ctr"/>
          <a:lstStyle>
            <a:lvl1pPr marL="0" indent="0">
              <a:spcBef>
                <a:spcPts val="400"/>
              </a:spcBef>
              <a:buNone/>
              <a:defRPr sz="1800" b="1"/>
            </a:lvl1pPr>
          </a:lstStyle>
          <a:p>
            <a:pPr lvl="0"/>
            <a:r>
              <a:rPr lang="nb-NO"/>
              <a:t>Undertittel 1 linje</a:t>
            </a:r>
          </a:p>
        </p:txBody>
      </p:sp>
    </p:spTree>
    <p:extLst>
      <p:ext uri="{BB962C8B-B14F-4D97-AF65-F5344CB8AC3E}">
        <p14:creationId xmlns:p14="http://schemas.microsoft.com/office/powerpoint/2010/main" val="32392238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KA.port.ai">
            <a:extLst>
              <a:ext uri="{FF2B5EF4-FFF2-40B4-BE49-F238E27FC236}">
                <a16:creationId xmlns:a16="http://schemas.microsoft.com/office/drawing/2014/main" id="{917A75B2-2D6E-4008-B49A-FDF7A11E79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4221163"/>
            <a:ext cx="21717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644B9523-CDB8-421D-93DE-7F17ED553964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136E4792-4ADC-45BD-936A-FA10E3E71F63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A401FB83-E3D8-4FC1-B774-372F4C3E23D1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5B85140D-B886-42E3-8AD4-BA3FCB69EAC6}"/>
              </a:ext>
            </a:extLst>
          </p:cNvPr>
          <p:cNvSpPr/>
          <p:nvPr userDrawn="1"/>
        </p:nvSpPr>
        <p:spPr>
          <a:xfrm rot="5400000">
            <a:off x="6023769" y="740569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97A6929A-6EBD-4A9A-BC3B-010E40E0FCDC}"/>
              </a:ext>
            </a:extLst>
          </p:cNvPr>
          <p:cNvCxnSpPr/>
          <p:nvPr userDrawn="1"/>
        </p:nvCxnSpPr>
        <p:spPr>
          <a:xfrm>
            <a:off x="1966913" y="3213100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316EEA02-8F86-4568-AF15-9800AA4B9B95}"/>
              </a:ext>
            </a:extLst>
          </p:cNvPr>
          <p:cNvCxnSpPr/>
          <p:nvPr userDrawn="1"/>
        </p:nvCxnSpPr>
        <p:spPr>
          <a:xfrm>
            <a:off x="1966913" y="3789363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D2CCCA21-6BED-4E1A-804D-B3529ECDE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471613"/>
            <a:ext cx="35353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67542" y="3212976"/>
            <a:ext cx="9120153" cy="576014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967542" y="3862800"/>
            <a:ext cx="9120153" cy="576014"/>
          </a:xfrm>
        </p:spPr>
        <p:txBody>
          <a:bodyPr>
            <a:normAutofit/>
          </a:bodyPr>
          <a:lstStyle>
            <a:lvl1pPr marL="0" indent="0">
              <a:buNone/>
              <a:defRPr sz="2000" b="0" i="1" baseline="0">
                <a:solidFill>
                  <a:schemeClr val="tx1"/>
                </a:solidFill>
                <a:latin typeface="Droid Serif"/>
                <a:cs typeface="Droid Serif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49709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KA.port.ai">
            <a:extLst>
              <a:ext uri="{FF2B5EF4-FFF2-40B4-BE49-F238E27FC236}">
                <a16:creationId xmlns:a16="http://schemas.microsoft.com/office/drawing/2014/main" id="{E53B30D4-8473-4A8B-9CF1-C6357026DD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4221163"/>
            <a:ext cx="23876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300D129F-1135-4884-9134-1F757782321E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F21A586F-7292-4D61-978C-5BF267CC974A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16960169-1649-4991-8BC1-0FCB91284E0A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F76084AD-9AE6-4466-A8EC-06395025C3EC}"/>
              </a:ext>
            </a:extLst>
          </p:cNvPr>
          <p:cNvSpPr/>
          <p:nvPr userDrawn="1"/>
        </p:nvSpPr>
        <p:spPr>
          <a:xfrm rot="5400000">
            <a:off x="6023769" y="740569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 descr="KA_Primær_RGB.png">
            <a:extLst>
              <a:ext uri="{FF2B5EF4-FFF2-40B4-BE49-F238E27FC236}">
                <a16:creationId xmlns:a16="http://schemas.microsoft.com/office/drawing/2014/main" id="{420A7A1D-8DF7-4C24-A3F6-CC1C90CCE3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12875"/>
            <a:ext cx="17287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ABB0061D-1579-40E7-B355-2C4B3DF42249}"/>
              </a:ext>
            </a:extLst>
          </p:cNvPr>
          <p:cNvCxnSpPr/>
          <p:nvPr userDrawn="1"/>
        </p:nvCxnSpPr>
        <p:spPr>
          <a:xfrm>
            <a:off x="1966913" y="3213100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5D3A6B5E-6EA4-4E75-B84F-FD17315D7CEE}"/>
              </a:ext>
            </a:extLst>
          </p:cNvPr>
          <p:cNvCxnSpPr/>
          <p:nvPr userDrawn="1"/>
        </p:nvCxnSpPr>
        <p:spPr>
          <a:xfrm>
            <a:off x="1966913" y="3789363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67542" y="3213026"/>
            <a:ext cx="9120153" cy="576014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967542" y="3861098"/>
            <a:ext cx="9120153" cy="576014"/>
          </a:xfrm>
        </p:spPr>
        <p:txBody>
          <a:bodyPr>
            <a:normAutofit/>
          </a:bodyPr>
          <a:lstStyle>
            <a:lvl1pPr marL="0" indent="0">
              <a:buNone/>
              <a:defRPr sz="2000" b="0" i="1" baseline="0">
                <a:solidFill>
                  <a:schemeClr val="tx1"/>
                </a:solidFill>
                <a:latin typeface="Droid Serif"/>
                <a:cs typeface="Droid Serif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4305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KA_Primær_RGB.png">
            <a:extLst>
              <a:ext uri="{FF2B5EF4-FFF2-40B4-BE49-F238E27FC236}">
                <a16:creationId xmlns:a16="http://schemas.microsoft.com/office/drawing/2014/main" id="{D63863C0-CFF4-4E26-B3F2-3AC4F17EDC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30872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64454065-AFCE-40F8-ADEE-9F76C263114A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94321FF-FC2B-40B3-8F17-0B6D9D3CB9A2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844825"/>
            <a:ext cx="10972800" cy="4281339"/>
          </a:xfrm>
        </p:spPr>
        <p:txBody>
          <a:bodyPr/>
          <a:lstStyle>
            <a:lvl1pPr marL="252000" indent="-252000">
              <a:buClr>
                <a:srgbClr val="D77969"/>
              </a:buClr>
              <a:buSzPct val="80000"/>
              <a:buFont typeface="Wingdings" panose="05000000000000000000" pitchFamily="2" charset="2"/>
              <a:buChar char=""/>
              <a:defRPr/>
            </a:lvl1pPr>
            <a:lvl2pPr marL="504000" indent="-252000">
              <a:buClr>
                <a:srgbClr val="D77969"/>
              </a:buClr>
              <a:defRPr/>
            </a:lvl2pPr>
            <a:lvl3pPr marL="756000" indent="-252000">
              <a:buClr>
                <a:srgbClr val="D77969"/>
              </a:buClr>
              <a:buSzPct val="70000"/>
              <a:buFont typeface="Wingdings" panose="05000000000000000000" pitchFamily="2" charset="2"/>
              <a:buChar char="u"/>
              <a:defRPr sz="1800"/>
            </a:lvl3pPr>
            <a:lvl4pPr marL="1008000" indent="-252000">
              <a:buClr>
                <a:srgbClr val="D77969"/>
              </a:buClr>
              <a:buSzPct val="70000"/>
              <a:buFont typeface="Wingdings" panose="05000000000000000000" pitchFamily="2" charset="2"/>
              <a:buChar char="u"/>
              <a:defRPr sz="1600"/>
            </a:lvl4pPr>
            <a:lvl5pPr marL="1260000" indent="-252000">
              <a:buClr>
                <a:srgbClr val="D77969"/>
              </a:buClr>
              <a:buSzPct val="70000"/>
              <a:buFont typeface="Wingdings" panose="05000000000000000000" pitchFamily="2" charset="2"/>
              <a:buChar char="u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5BC30F4C-D628-4131-B33B-E1676EA30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4FBB-E66C-41CF-846A-99A1F98CA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47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A.port.ai">
            <a:extLst>
              <a:ext uri="{FF2B5EF4-FFF2-40B4-BE49-F238E27FC236}">
                <a16:creationId xmlns:a16="http://schemas.microsoft.com/office/drawing/2014/main" id="{FAB3E9FE-516D-46C7-9B42-4F83CB387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686175"/>
            <a:ext cx="28797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80728E0-1AD9-4A33-A823-06A2537C7556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E2B1874-6753-4E8A-AD2A-CF01D4089C80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3E40DC1-6097-4132-9FA4-60D6736297B5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47C152AF-9C3E-477E-992B-5C420CA936FD}"/>
              </a:ext>
            </a:extLst>
          </p:cNvPr>
          <p:cNvSpPr/>
          <p:nvPr userDrawn="1"/>
        </p:nvSpPr>
        <p:spPr>
          <a:xfrm rot="5400000">
            <a:off x="6023769" y="813594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3" descr="KA.strek.ai">
            <a:extLst>
              <a:ext uri="{FF2B5EF4-FFF2-40B4-BE49-F238E27FC236}">
                <a16:creationId xmlns:a16="http://schemas.microsoft.com/office/drawing/2014/main" id="{52900F9E-889B-4087-9C8A-29353E1128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492375"/>
            <a:ext cx="10080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KA_Primær_RGB.png">
            <a:extLst>
              <a:ext uri="{FF2B5EF4-FFF2-40B4-BE49-F238E27FC236}">
                <a16:creationId xmlns:a16="http://schemas.microsoft.com/office/drawing/2014/main" id="{4946FDF3-0A0A-49BD-A797-0E60C25F04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092825"/>
            <a:ext cx="527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67542" y="2852936"/>
            <a:ext cx="9120153" cy="576014"/>
          </a:xfrm>
        </p:spPr>
        <p:txBody>
          <a:bodyPr/>
          <a:lstStyle>
            <a:lvl1pPr marL="0" indent="0">
              <a:buNone/>
              <a:defRPr sz="28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07931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A_Primær_RGB.png">
            <a:extLst>
              <a:ext uri="{FF2B5EF4-FFF2-40B4-BE49-F238E27FC236}">
                <a16:creationId xmlns:a16="http://schemas.microsoft.com/office/drawing/2014/main" id="{33D9C73D-1C76-409E-B8A5-01F1F80D7F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6303963"/>
            <a:ext cx="51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F91CA9DF-7568-46A1-ABE9-59752378EF36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1421D8E4-B60F-46EE-8711-CF3F53EA4E14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3"/>
          </p:nvPr>
        </p:nvSpPr>
        <p:spPr>
          <a:xfrm>
            <a:off x="622632" y="1700809"/>
            <a:ext cx="5377357" cy="43195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5"/>
          <p:cNvSpPr>
            <a:spLocks noGrp="1"/>
          </p:cNvSpPr>
          <p:nvPr>
            <p:ph sz="quarter" idx="14"/>
          </p:nvPr>
        </p:nvSpPr>
        <p:spPr>
          <a:xfrm>
            <a:off x="6192011" y="1700809"/>
            <a:ext cx="5392869" cy="43195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065330A-F265-4A01-B276-F9B4F4A9E8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AD0B1-8F17-49D1-9616-2734E3A41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2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KA_Primær_RGB.png">
            <a:extLst>
              <a:ext uri="{FF2B5EF4-FFF2-40B4-BE49-F238E27FC236}">
                <a16:creationId xmlns:a16="http://schemas.microsoft.com/office/drawing/2014/main" id="{9FC2F2C7-24E3-4257-9182-689DD047E3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6342063"/>
            <a:ext cx="5032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0E08FA4D-9679-4FA7-BA82-6997A473D474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BF707947-E81A-4C66-A62B-1C4F077B1261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700807"/>
            <a:ext cx="5386917" cy="576065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0"/>
          </p:nvPr>
        </p:nvSpPr>
        <p:spPr>
          <a:xfrm>
            <a:off x="609600" y="2492897"/>
            <a:ext cx="5384800" cy="3633267"/>
          </a:xfrm>
        </p:spPr>
        <p:txBody>
          <a:bodyPr rIns="216000">
            <a:normAutofit/>
          </a:bodyPr>
          <a:lstStyle>
            <a:lvl1pPr marL="252000" indent="-252000">
              <a:buClr>
                <a:srgbClr val="D77969"/>
              </a:buClr>
              <a:buSzPct val="70000"/>
              <a:buFont typeface="Wingdings" charset="2"/>
              <a:buChar char="u"/>
              <a:defRPr lang="nb-NO" sz="1800" smtClean="0">
                <a:effectLst/>
              </a:defRPr>
            </a:lvl1pPr>
            <a:lvl2pPr marL="742950" indent="-28575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1"/>
          </p:nvPr>
        </p:nvSpPr>
        <p:spPr>
          <a:xfrm>
            <a:off x="6192011" y="1700807"/>
            <a:ext cx="5386917" cy="576065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2"/>
          </p:nvPr>
        </p:nvSpPr>
        <p:spPr>
          <a:xfrm>
            <a:off x="6192011" y="2492897"/>
            <a:ext cx="5384800" cy="3633267"/>
          </a:xfrm>
        </p:spPr>
        <p:txBody>
          <a:bodyPr>
            <a:normAutofit/>
          </a:bodyPr>
          <a:lstStyle>
            <a:lvl1pPr marL="252000" indent="-252000">
              <a:buClr>
                <a:srgbClr val="D77969"/>
              </a:buClr>
              <a:buSzPct val="70000"/>
              <a:buFont typeface="Wingdings" charset="2"/>
              <a:buChar char="u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F9696FE-5ABF-4BD6-8390-0BC1B5CC8A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ED9D3-4394-42F5-BEA7-D0FB9A9B2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17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A_Primær_RGB.png">
            <a:extLst>
              <a:ext uri="{FF2B5EF4-FFF2-40B4-BE49-F238E27FC236}">
                <a16:creationId xmlns:a16="http://schemas.microsoft.com/office/drawing/2014/main" id="{5DF69C2A-141F-4B70-8279-0798F72003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308725"/>
            <a:ext cx="503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CFB4EFD5-24A6-4CC1-83DF-75DF2A60010A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75CCCBBB-AC53-4EA0-96BD-2227F151867A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94096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49C589-C101-4195-A360-468F421719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6A20F-0B7F-4AB8-958A-093489BD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4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KA.port.ai">
            <a:extLst>
              <a:ext uri="{FF2B5EF4-FFF2-40B4-BE49-F238E27FC236}">
                <a16:creationId xmlns:a16="http://schemas.microsoft.com/office/drawing/2014/main" id="{88F2C36C-CE9E-4562-987F-9CDF178CF7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4221163"/>
            <a:ext cx="21717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id="{24FE31DF-A4E8-4AF7-8222-0F7A8A6B2E2E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7764F853-51B7-42F8-B078-32B7741B8B60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C33F1200-D925-4D72-B0B3-92659C24FADF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9D071B89-218D-42E4-A74F-09CE78F01ADD}"/>
              </a:ext>
            </a:extLst>
          </p:cNvPr>
          <p:cNvSpPr/>
          <p:nvPr userDrawn="1"/>
        </p:nvSpPr>
        <p:spPr>
          <a:xfrm rot="5400000">
            <a:off x="6023769" y="740569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 descr="KA_Primær_RGB.png">
            <a:extLst>
              <a:ext uri="{FF2B5EF4-FFF2-40B4-BE49-F238E27FC236}">
                <a16:creationId xmlns:a16="http://schemas.microsoft.com/office/drawing/2014/main" id="{2A420BFF-E11A-4C0F-A92F-95469C6D85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12875"/>
            <a:ext cx="16557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824A641C-FBB3-4F85-9E8D-97A244FC966A}"/>
              </a:ext>
            </a:extLst>
          </p:cNvPr>
          <p:cNvCxnSpPr/>
          <p:nvPr userDrawn="1"/>
        </p:nvCxnSpPr>
        <p:spPr>
          <a:xfrm>
            <a:off x="1966913" y="3213100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5D8B07E5-BF26-4EE3-B78E-BEA7F61B2368}"/>
              </a:ext>
            </a:extLst>
          </p:cNvPr>
          <p:cNvCxnSpPr/>
          <p:nvPr userDrawn="1"/>
        </p:nvCxnSpPr>
        <p:spPr>
          <a:xfrm>
            <a:off x="1966913" y="3789363"/>
            <a:ext cx="91090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67542" y="3213026"/>
            <a:ext cx="9120153" cy="576014"/>
          </a:xfrm>
        </p:spPr>
        <p:txBody>
          <a:bodyPr>
            <a:noAutofit/>
          </a:bodyPr>
          <a:lstStyle>
            <a:lvl1pPr marL="0" indent="0">
              <a:buNone/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967542" y="3861098"/>
            <a:ext cx="9120153" cy="576014"/>
          </a:xfrm>
        </p:spPr>
        <p:txBody>
          <a:bodyPr>
            <a:normAutofit/>
          </a:bodyPr>
          <a:lstStyle>
            <a:lvl1pPr marL="0" indent="0">
              <a:buNone/>
              <a:defRPr sz="2000" b="0" i="1" baseline="0">
                <a:solidFill>
                  <a:schemeClr val="tx1"/>
                </a:solidFill>
                <a:latin typeface="Droid Serif"/>
                <a:cs typeface="Droid Serif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06094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KA_Primær_RGB.png">
            <a:extLst>
              <a:ext uri="{FF2B5EF4-FFF2-40B4-BE49-F238E27FC236}">
                <a16:creationId xmlns:a16="http://schemas.microsoft.com/office/drawing/2014/main" id="{4A8880F6-310B-415A-8505-A64B46FED7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30872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3712A33-78B2-47EC-B7B2-F369032F46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F5ED2-92C0-4B45-816F-DD35812B1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A_Primær_RGB.png">
            <a:extLst>
              <a:ext uri="{FF2B5EF4-FFF2-40B4-BE49-F238E27FC236}">
                <a16:creationId xmlns:a16="http://schemas.microsoft.com/office/drawing/2014/main" id="{B9241F84-F7A5-4337-B968-75D38B442C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308725"/>
            <a:ext cx="503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 i="0"/>
            </a:lvl1pPr>
          </a:lstStyle>
          <a:p>
            <a:pPr lv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64C40D2-1932-443B-81F1-061586E27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23488-642C-49B2-B93A-ACF60DABB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6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end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A.port.ai">
            <a:extLst>
              <a:ext uri="{FF2B5EF4-FFF2-40B4-BE49-F238E27FC236}">
                <a16:creationId xmlns:a16="http://schemas.microsoft.com/office/drawing/2014/main" id="{56BBDABA-063B-494F-9236-7C81059F8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686175"/>
            <a:ext cx="28797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80E6C154-B6AF-4E6F-BC33-447C92630317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5E84BB7-A7D2-4C9A-963B-D53B92E385E7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130F294-CDF2-4A61-9C9F-5CE7E3F7A7D6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A1D6A01-E688-4D2C-91DC-DE42A5BF7432}"/>
              </a:ext>
            </a:extLst>
          </p:cNvPr>
          <p:cNvSpPr/>
          <p:nvPr userDrawn="1"/>
        </p:nvSpPr>
        <p:spPr>
          <a:xfrm rot="5400000">
            <a:off x="6023769" y="813594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 descr="KA_Primær_RGB.png">
            <a:extLst>
              <a:ext uri="{FF2B5EF4-FFF2-40B4-BE49-F238E27FC236}">
                <a16:creationId xmlns:a16="http://schemas.microsoft.com/office/drawing/2014/main" id="{218C7B48-06F4-4B1C-8444-CACB5D7190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092825"/>
            <a:ext cx="503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09600" y="2780928"/>
            <a:ext cx="10972800" cy="94096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04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tend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2"/>
          <p:cNvSpPr>
            <a:spLocks noGrp="1"/>
          </p:cNvSpPr>
          <p:nvPr>
            <p:ph type="pic" idx="1"/>
          </p:nvPr>
        </p:nvSpPr>
        <p:spPr>
          <a:xfrm>
            <a:off x="239349" y="188640"/>
            <a:ext cx="11809312" cy="65527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5247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KA_Primær_RGB.png">
            <a:extLst>
              <a:ext uri="{FF2B5EF4-FFF2-40B4-BE49-F238E27FC236}">
                <a16:creationId xmlns:a16="http://schemas.microsoft.com/office/drawing/2014/main" id="{147BBEDB-7754-484A-83FC-DA799F96EC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6316663"/>
            <a:ext cx="5032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A8D692A3-A57F-4A0A-AE12-5D0EA0225A93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B91F927-F765-4820-A280-0DE9B5C1C503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844825"/>
            <a:ext cx="10972800" cy="4281339"/>
          </a:xfrm>
        </p:spPr>
        <p:txBody>
          <a:bodyPr/>
          <a:lstStyle>
            <a:lvl1pPr marL="252000" indent="-252000">
              <a:buClr>
                <a:srgbClr val="D77969"/>
              </a:buClr>
              <a:buSzPct val="80000"/>
              <a:buFont typeface="Wingdings" panose="05000000000000000000" pitchFamily="2" charset="2"/>
              <a:buChar char=""/>
              <a:defRPr/>
            </a:lvl1pPr>
            <a:lvl2pPr marL="504000" indent="-252000">
              <a:buClr>
                <a:srgbClr val="D77969"/>
              </a:buClr>
              <a:defRPr/>
            </a:lvl2pPr>
            <a:lvl3pPr marL="756000" indent="-252000">
              <a:buClr>
                <a:srgbClr val="D77969"/>
              </a:buClr>
              <a:buSzPct val="70000"/>
              <a:buFont typeface="Wingdings" panose="05000000000000000000" pitchFamily="2" charset="2"/>
              <a:buChar char="u"/>
              <a:defRPr sz="1800"/>
            </a:lvl3pPr>
            <a:lvl4pPr marL="1008000" indent="-252000">
              <a:buClr>
                <a:srgbClr val="D77969"/>
              </a:buClr>
              <a:buSzPct val="70000"/>
              <a:buFont typeface="Wingdings" panose="05000000000000000000" pitchFamily="2" charset="2"/>
              <a:buChar char="u"/>
              <a:defRPr sz="1600"/>
            </a:lvl4pPr>
            <a:lvl5pPr marL="1260000" indent="-252000">
              <a:buClr>
                <a:srgbClr val="D77969"/>
              </a:buClr>
              <a:buSzPct val="70000"/>
              <a:buFont typeface="Wingdings" panose="05000000000000000000" pitchFamily="2" charset="2"/>
              <a:buChar char="u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AE7568A-4E89-4AE3-8B39-5E4E10A61B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36FF3-5667-466C-B84F-05D2C2B51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8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A.port.ai">
            <a:extLst>
              <a:ext uri="{FF2B5EF4-FFF2-40B4-BE49-F238E27FC236}">
                <a16:creationId xmlns:a16="http://schemas.microsoft.com/office/drawing/2014/main" id="{B2A42D38-106A-4610-9C73-9EB5D3C3C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3686175"/>
            <a:ext cx="2592387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AA8567AF-AB96-4BFE-95CA-020F682A930C}"/>
              </a:ext>
            </a:extLst>
          </p:cNvPr>
          <p:cNvSpPr/>
          <p:nvPr userDrawn="1"/>
        </p:nvSpPr>
        <p:spPr>
          <a:xfrm>
            <a:off x="239713" y="188913"/>
            <a:ext cx="192087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092F615-F030-4DFE-B1D8-E3ACCD1AFEB0}"/>
              </a:ext>
            </a:extLst>
          </p:cNvPr>
          <p:cNvSpPr/>
          <p:nvPr userDrawn="1"/>
        </p:nvSpPr>
        <p:spPr>
          <a:xfrm>
            <a:off x="11760200" y="188913"/>
            <a:ext cx="192088" cy="64801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62B8BB1-F8A3-4A75-8A94-E1DF5C1960D3}"/>
              </a:ext>
            </a:extLst>
          </p:cNvPr>
          <p:cNvSpPr/>
          <p:nvPr userDrawn="1"/>
        </p:nvSpPr>
        <p:spPr>
          <a:xfrm rot="5400000">
            <a:off x="6023770" y="-5595144"/>
            <a:ext cx="144462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2D28863-5F13-408A-B059-5BD057A43449}"/>
              </a:ext>
            </a:extLst>
          </p:cNvPr>
          <p:cNvSpPr/>
          <p:nvPr userDrawn="1"/>
        </p:nvSpPr>
        <p:spPr>
          <a:xfrm rot="5400000">
            <a:off x="6023769" y="813594"/>
            <a:ext cx="144463" cy="11712575"/>
          </a:xfrm>
          <a:prstGeom prst="rect">
            <a:avLst/>
          </a:prstGeom>
          <a:solidFill>
            <a:srgbClr val="86CA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3" descr="KA.strek.ai">
            <a:extLst>
              <a:ext uri="{FF2B5EF4-FFF2-40B4-BE49-F238E27FC236}">
                <a16:creationId xmlns:a16="http://schemas.microsoft.com/office/drawing/2014/main" id="{86EB6088-1C13-42E1-B3B8-66A862B67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492375"/>
            <a:ext cx="10080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KA_Primær_RGB.png">
            <a:extLst>
              <a:ext uri="{FF2B5EF4-FFF2-40B4-BE49-F238E27FC236}">
                <a16:creationId xmlns:a16="http://schemas.microsoft.com/office/drawing/2014/main" id="{35D4930A-8A51-4422-9BE5-CF3671B342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096000"/>
            <a:ext cx="5238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67542" y="2852936"/>
            <a:ext cx="9120153" cy="576014"/>
          </a:xfrm>
        </p:spPr>
        <p:txBody>
          <a:bodyPr/>
          <a:lstStyle>
            <a:lvl1pPr marL="0" indent="0">
              <a:buNone/>
              <a:defRPr sz="28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3201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A_Primær_RGB.png">
            <a:extLst>
              <a:ext uri="{FF2B5EF4-FFF2-40B4-BE49-F238E27FC236}">
                <a16:creationId xmlns:a16="http://schemas.microsoft.com/office/drawing/2014/main" id="{3FF5B80E-E958-4DE3-AE9F-50688AC7B9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6308725"/>
            <a:ext cx="503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65AE46E7-4659-40C0-8217-CF94476B7B53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11A22632-7E0E-420B-BA2E-82139C80391D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5"/>
          <p:cNvSpPr>
            <a:spLocks noGrp="1"/>
          </p:cNvSpPr>
          <p:nvPr>
            <p:ph sz="quarter" idx="13"/>
          </p:nvPr>
        </p:nvSpPr>
        <p:spPr>
          <a:xfrm>
            <a:off x="622632" y="1700809"/>
            <a:ext cx="5377357" cy="43195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5"/>
          <p:cNvSpPr>
            <a:spLocks noGrp="1"/>
          </p:cNvSpPr>
          <p:nvPr>
            <p:ph sz="quarter" idx="14"/>
          </p:nvPr>
        </p:nvSpPr>
        <p:spPr>
          <a:xfrm>
            <a:off x="6192011" y="1700809"/>
            <a:ext cx="5392869" cy="43195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1CD77D9-1915-47B0-8801-98176EF8B6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E77C6-A9ED-4252-BFF7-DC80D592F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KA_Primær_RGB.png">
            <a:extLst>
              <a:ext uri="{FF2B5EF4-FFF2-40B4-BE49-F238E27FC236}">
                <a16:creationId xmlns:a16="http://schemas.microsoft.com/office/drawing/2014/main" id="{6B93A5AF-C167-48E5-98A9-07B860A83B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6308725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5B44903A-A348-4E18-AF94-32CE16813391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B6951423-F020-4921-8B05-9FFD3F7E7968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700807"/>
            <a:ext cx="5386917" cy="576065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0"/>
          </p:nvPr>
        </p:nvSpPr>
        <p:spPr>
          <a:xfrm>
            <a:off x="609600" y="2492897"/>
            <a:ext cx="5384800" cy="3633267"/>
          </a:xfrm>
        </p:spPr>
        <p:txBody>
          <a:bodyPr rIns="216000">
            <a:normAutofit/>
          </a:bodyPr>
          <a:lstStyle>
            <a:lvl1pPr marL="252000" indent="-252000">
              <a:buClr>
                <a:srgbClr val="D77969"/>
              </a:buClr>
              <a:buSzPct val="70000"/>
              <a:buFont typeface="Wingdings" charset="2"/>
              <a:buChar char="u"/>
              <a:defRPr lang="nb-NO" sz="1800" smtClean="0">
                <a:effectLst/>
              </a:defRPr>
            </a:lvl1pPr>
            <a:lvl2pPr marL="742950" indent="-28575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1"/>
          </p:nvPr>
        </p:nvSpPr>
        <p:spPr>
          <a:xfrm>
            <a:off x="6192011" y="1700807"/>
            <a:ext cx="5386917" cy="576065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2"/>
          </p:nvPr>
        </p:nvSpPr>
        <p:spPr>
          <a:xfrm>
            <a:off x="6192011" y="2492897"/>
            <a:ext cx="5384800" cy="3633267"/>
          </a:xfrm>
        </p:spPr>
        <p:txBody>
          <a:bodyPr>
            <a:normAutofit/>
          </a:bodyPr>
          <a:lstStyle>
            <a:lvl1pPr marL="252000" indent="-252000">
              <a:buClr>
                <a:srgbClr val="D77969"/>
              </a:buClr>
              <a:buSzPct val="70000"/>
              <a:buFont typeface="Wingdings" charset="2"/>
              <a:buChar char="u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rgbClr val="86CAC0"/>
              </a:buClr>
              <a:buSzPct val="70000"/>
              <a:buFont typeface="Wingdings" charset="2"/>
              <a:buChar char="u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0177E7F-E302-4B8E-839F-178EE1A9BB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441F8-4316-44C3-832A-36FB1BE3D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0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A_Primær_RGB.png">
            <a:extLst>
              <a:ext uri="{FF2B5EF4-FFF2-40B4-BE49-F238E27FC236}">
                <a16:creationId xmlns:a16="http://schemas.microsoft.com/office/drawing/2014/main" id="{D4D9D3FD-B50F-4782-86B9-BC0FD4C737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6308725"/>
            <a:ext cx="525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BE519EF4-DBC5-4B4C-B860-6B7D3718A2FF}"/>
              </a:ext>
            </a:extLst>
          </p:cNvPr>
          <p:cNvCxnSpPr/>
          <p:nvPr userDrawn="1"/>
        </p:nvCxnSpPr>
        <p:spPr>
          <a:xfrm>
            <a:off x="585788" y="476250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645DB464-D0DA-4550-AC51-7FBF606B4F1E}"/>
              </a:ext>
            </a:extLst>
          </p:cNvPr>
          <p:cNvCxnSpPr/>
          <p:nvPr userDrawn="1"/>
        </p:nvCxnSpPr>
        <p:spPr>
          <a:xfrm>
            <a:off x="585788" y="1412875"/>
            <a:ext cx="110410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94096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6224F71-99B7-46EE-B06B-973157824A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E4222-DB6C-4F34-A244-2F36A9BE7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KA_Primær_RGB.png">
            <a:extLst>
              <a:ext uri="{FF2B5EF4-FFF2-40B4-BE49-F238E27FC236}">
                <a16:creationId xmlns:a16="http://schemas.microsoft.com/office/drawing/2014/main" id="{EE978FF9-C899-4F53-BD85-61BDCF9B44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6308725"/>
            <a:ext cx="525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727FE17-AB8B-4BDF-A264-6E3BFDC686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1DB14-2E86-42AF-8A29-CE64C40C1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3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KA_Primær_RGB.png">
            <a:extLst>
              <a:ext uri="{FF2B5EF4-FFF2-40B4-BE49-F238E27FC236}">
                <a16:creationId xmlns:a16="http://schemas.microsoft.com/office/drawing/2014/main" id="{0129B960-595C-45E6-B85A-05CB4886AD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6308725"/>
            <a:ext cx="525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 i="0"/>
            </a:lvl1pPr>
          </a:lstStyle>
          <a:p>
            <a:pPr lv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4147826-DD61-41E6-98F7-4D618D872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A4638-F0CF-4E67-A3BB-ED0218FD0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7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>
            <a:extLst>
              <a:ext uri="{FF2B5EF4-FFF2-40B4-BE49-F238E27FC236}">
                <a16:creationId xmlns:a16="http://schemas.microsoft.com/office/drawing/2014/main" id="{33C36592-B225-4FC7-9432-C11BC307B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6250"/>
            <a:ext cx="109728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Overskrift</a:t>
            </a:r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EC0A451C-05DD-4E5F-BB6C-3B7D4BF36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skrive tekst</a:t>
            </a:r>
          </a:p>
          <a:p>
            <a:pPr lvl="1"/>
            <a:r>
              <a:rPr lang="nb-NO" altLang="nb-NO"/>
              <a:t>Andre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6333-A86F-484B-80B2-BC1C3E273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36163" y="6356350"/>
            <a:ext cx="1646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D77969"/>
                </a:solidFill>
                <a:latin typeface="+mn-lt"/>
              </a:defRPr>
            </a:lvl1pPr>
          </a:lstStyle>
          <a:p>
            <a:pPr>
              <a:defRPr/>
            </a:pPr>
            <a:fld id="{F397EC64-A9BB-42EB-94DE-DF400BCC07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Droid Serif"/>
          <a:ea typeface="+mj-ea"/>
          <a:cs typeface="Droid Serif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9pPr>
    </p:titleStyle>
    <p:bodyStyle>
      <a:lvl1pPr marL="358775" indent="-358775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2200" kern="1200">
          <a:solidFill>
            <a:schemeClr val="tx1"/>
          </a:solidFill>
          <a:latin typeface="Droid Serif"/>
          <a:ea typeface="+mn-ea"/>
          <a:cs typeface="Droid Serif"/>
        </a:defRPr>
      </a:lvl1pPr>
      <a:lvl2pPr marL="627063" indent="-266700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Droid Serif"/>
          <a:ea typeface="+mn-ea"/>
          <a:cs typeface="Droid Serif"/>
        </a:defRPr>
      </a:lvl2pPr>
      <a:lvl3pPr marL="896938" indent="-269875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kern="1200">
          <a:solidFill>
            <a:schemeClr val="tx1"/>
          </a:solidFill>
          <a:latin typeface="Droid Serif"/>
          <a:ea typeface="+mn-ea"/>
          <a:cs typeface="Droid Serif"/>
        </a:defRPr>
      </a:lvl3pPr>
      <a:lvl4pPr marL="1165225" indent="-268288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1400" kern="1200">
          <a:solidFill>
            <a:schemeClr val="tx1"/>
          </a:solidFill>
          <a:latin typeface="Droid Serif"/>
          <a:ea typeface="+mn-ea"/>
          <a:cs typeface="Droid Serif"/>
        </a:defRPr>
      </a:lvl4pPr>
      <a:lvl5pPr marL="1344613" indent="-179388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1400" kern="1200">
          <a:solidFill>
            <a:schemeClr val="tx1"/>
          </a:solidFill>
          <a:latin typeface="Droid Serif"/>
          <a:ea typeface="+mn-ea"/>
          <a:cs typeface="Droid Serif"/>
        </a:defRPr>
      </a:lvl5pPr>
      <a:lvl6pPr marL="2286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ssholder for tittel 1">
            <a:extLst>
              <a:ext uri="{FF2B5EF4-FFF2-40B4-BE49-F238E27FC236}">
                <a16:creationId xmlns:a16="http://schemas.microsoft.com/office/drawing/2014/main" id="{976926BE-F272-449E-AB66-2B1F6FAB4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6250"/>
            <a:ext cx="109728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Overskrift</a:t>
            </a:r>
          </a:p>
        </p:txBody>
      </p:sp>
      <p:sp>
        <p:nvSpPr>
          <p:cNvPr id="2051" name="Plassholder for tekst 2">
            <a:extLst>
              <a:ext uri="{FF2B5EF4-FFF2-40B4-BE49-F238E27FC236}">
                <a16:creationId xmlns:a16="http://schemas.microsoft.com/office/drawing/2014/main" id="{E3D669D0-3A01-47B4-8648-D36C40453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skrive tekst</a:t>
            </a:r>
          </a:p>
          <a:p>
            <a:pPr lvl="1"/>
            <a:r>
              <a:rPr lang="nb-NO" altLang="nb-NO"/>
              <a:t>Andre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172F7-B7D9-44A9-8936-A81BBF4E0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36163" y="6356350"/>
            <a:ext cx="1646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D77969"/>
                </a:solidFill>
                <a:latin typeface="+mn-lt"/>
              </a:defRPr>
            </a:lvl1pPr>
          </a:lstStyle>
          <a:p>
            <a:pPr>
              <a:defRPr/>
            </a:pPr>
            <a:fld id="{BFF7BB5A-6225-4743-8FF9-00A8C9259A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Droid Serif"/>
          <a:ea typeface="+mj-ea"/>
          <a:cs typeface="Droid Serif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Droid Serif" panose="02020600060500020200" pitchFamily="18" charset="0"/>
          <a:cs typeface="Droid Serif" panose="02020600060500020200" pitchFamily="18" charset="0"/>
        </a:defRPr>
      </a:lvl9pPr>
    </p:titleStyle>
    <p:bodyStyle>
      <a:lvl1pPr marL="250825" indent="-250825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2200" kern="1200">
          <a:solidFill>
            <a:schemeClr val="tx1"/>
          </a:solidFill>
          <a:latin typeface="Droid Serif"/>
          <a:ea typeface="+mn-ea"/>
          <a:cs typeface="Droid Serif"/>
        </a:defRPr>
      </a:lvl1pPr>
      <a:lvl2pPr marL="611188" indent="-250825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Droid Serif"/>
          <a:ea typeface="+mn-ea"/>
          <a:cs typeface="Droid Serif"/>
        </a:defRPr>
      </a:lvl2pPr>
      <a:lvl3pPr marL="755650" indent="-250825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kern="1200">
          <a:solidFill>
            <a:schemeClr val="tx1"/>
          </a:solidFill>
          <a:latin typeface="Droid Serif"/>
          <a:ea typeface="+mn-ea"/>
          <a:cs typeface="Droid Serif"/>
        </a:defRPr>
      </a:lvl3pPr>
      <a:lvl4pPr marL="1006475" indent="-250825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1400" kern="1200">
          <a:solidFill>
            <a:schemeClr val="tx1"/>
          </a:solidFill>
          <a:latin typeface="Droid Serif"/>
          <a:ea typeface="+mn-ea"/>
          <a:cs typeface="Droid Serif"/>
        </a:defRPr>
      </a:lvl4pPr>
      <a:lvl5pPr marL="1258888" indent="-250825" algn="l" rtl="0" eaLnBrk="0" fontAlgn="base" hangingPunct="0">
        <a:spcBef>
          <a:spcPct val="20000"/>
        </a:spcBef>
        <a:spcAft>
          <a:spcPct val="0"/>
        </a:spcAft>
        <a:buClr>
          <a:srgbClr val="D77969"/>
        </a:buClr>
        <a:buSzPct val="70000"/>
        <a:buFont typeface="Wingdings" panose="05000000000000000000" pitchFamily="2" charset="2"/>
        <a:buChar char="u"/>
        <a:defRPr sz="1400" kern="1200">
          <a:solidFill>
            <a:schemeClr val="tx1"/>
          </a:solidFill>
          <a:latin typeface="Droid Serif"/>
          <a:ea typeface="+mn-ea"/>
          <a:cs typeface="Droid Serif"/>
        </a:defRPr>
      </a:lvl5pPr>
      <a:lvl6pPr marL="2286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marit.lagoyr@ka.no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1">
            <a:extLst>
              <a:ext uri="{FF2B5EF4-FFF2-40B4-BE49-F238E27FC236}">
                <a16:creationId xmlns:a16="http://schemas.microsoft.com/office/drawing/2014/main" id="{417341BF-78E4-4854-9A7C-DACEB6DA529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1966913" y="3213100"/>
            <a:ext cx="9120187" cy="576263"/>
          </a:xfrm>
        </p:spPr>
        <p:txBody>
          <a:bodyPr/>
          <a:lstStyle/>
          <a:p>
            <a:pPr eaLnBrk="1" hangingPunct="1"/>
            <a:r>
              <a:rPr lang="en-US" altLang="nb-NO" dirty="0">
                <a:latin typeface="Droid Serif" pitchFamily="18" charset="0"/>
                <a:cs typeface="Droid Serif" pitchFamily="18" charset="0"/>
              </a:rPr>
              <a:t>Å </a:t>
            </a:r>
            <a:r>
              <a:rPr lang="en-US" altLang="nb-NO" dirty="0" err="1">
                <a:latin typeface="Droid Serif" pitchFamily="18" charset="0"/>
                <a:cs typeface="Droid Serif" pitchFamily="18" charset="0"/>
              </a:rPr>
              <a:t>gjøre</a:t>
            </a:r>
            <a:r>
              <a:rPr lang="en-US" altLang="nb-NO" dirty="0">
                <a:latin typeface="Droid Serif" pitchFamily="18" charset="0"/>
                <a:cs typeface="Droid Serif" pitchFamily="18" charset="0"/>
              </a:rPr>
              <a:t> </a:t>
            </a:r>
            <a:r>
              <a:rPr lang="en-US" altLang="nb-NO" dirty="0" err="1">
                <a:latin typeface="Droid Serif" pitchFamily="18" charset="0"/>
                <a:cs typeface="Droid Serif" pitchFamily="18" charset="0"/>
              </a:rPr>
              <a:t>kirken</a:t>
            </a:r>
            <a:r>
              <a:rPr lang="en-US" altLang="nb-NO" dirty="0">
                <a:latin typeface="Droid Serif" pitchFamily="18" charset="0"/>
                <a:cs typeface="Droid Serif" pitchFamily="18" charset="0"/>
              </a:rPr>
              <a:t> </a:t>
            </a:r>
            <a:r>
              <a:rPr lang="en-US" altLang="nb-NO" dirty="0" err="1">
                <a:latin typeface="Droid Serif" pitchFamily="18" charset="0"/>
                <a:cs typeface="Droid Serif" pitchFamily="18" charset="0"/>
              </a:rPr>
              <a:t>synlig</a:t>
            </a:r>
            <a:r>
              <a:rPr lang="en-US" altLang="nb-NO" dirty="0">
                <a:latin typeface="Droid Serif" pitchFamily="18" charset="0"/>
                <a:cs typeface="Droid Serif" pitchFamily="18" charset="0"/>
              </a:rPr>
              <a:t> for </a:t>
            </a:r>
            <a:r>
              <a:rPr lang="en-US" altLang="nb-NO" dirty="0" err="1">
                <a:latin typeface="Droid Serif" pitchFamily="18" charset="0"/>
                <a:cs typeface="Droid Serif" pitchFamily="18" charset="0"/>
              </a:rPr>
              <a:t>lokalpolitikere</a:t>
            </a:r>
            <a:endParaRPr lang="en-US" altLang="nb-NO" dirty="0">
              <a:latin typeface="Droid Serif" pitchFamily="18" charset="0"/>
              <a:cs typeface="Droid Serif" pitchFamily="18" charset="0"/>
            </a:endParaRPr>
          </a:p>
        </p:txBody>
      </p:sp>
      <p:sp>
        <p:nvSpPr>
          <p:cNvPr id="29699" name="Text Placeholder 2">
            <a:extLst>
              <a:ext uri="{FF2B5EF4-FFF2-40B4-BE49-F238E27FC236}">
                <a16:creationId xmlns:a16="http://schemas.microsoft.com/office/drawing/2014/main" id="{5EC47FDA-7107-44BC-9B61-95EB798CC04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1966913" y="3862388"/>
            <a:ext cx="9120187" cy="57626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nb-NO" dirty="0" err="1">
                <a:latin typeface="Droid Serif" pitchFamily="18" charset="0"/>
                <a:cs typeface="Droid Serif" pitchFamily="18" charset="0"/>
              </a:rPr>
              <a:t>Rådsledersamling</a:t>
            </a:r>
            <a:r>
              <a:rPr lang="en-US" altLang="nb-NO" dirty="0">
                <a:latin typeface="Droid Serif" pitchFamily="18" charset="0"/>
                <a:cs typeface="Droid Serif" pitchFamily="18" charset="0"/>
              </a:rPr>
              <a:t>, Stavanger </a:t>
            </a:r>
            <a:r>
              <a:rPr lang="en-US" altLang="nb-NO" dirty="0" err="1">
                <a:latin typeface="Droid Serif" pitchFamily="18" charset="0"/>
                <a:cs typeface="Droid Serif" pitchFamily="18" charset="0"/>
              </a:rPr>
              <a:t>bispedømme</a:t>
            </a:r>
            <a:endParaRPr lang="en-US" altLang="nb-NO" dirty="0">
              <a:latin typeface="Droid Serif" pitchFamily="18" charset="0"/>
              <a:cs typeface="Droid Serif" pitchFamily="18" charset="0"/>
            </a:endParaRPr>
          </a:p>
          <a:p>
            <a:pPr eaLnBrk="1" hangingPunct="1"/>
            <a:r>
              <a:rPr lang="en-US" altLang="nb-NO" dirty="0">
                <a:latin typeface="Droid Serif" pitchFamily="18" charset="0"/>
                <a:cs typeface="Droid Serif" pitchFamily="18" charset="0"/>
              </a:rPr>
              <a:t>6.-7. </a:t>
            </a:r>
            <a:r>
              <a:rPr lang="en-US" altLang="nb-NO" dirty="0" err="1">
                <a:latin typeface="Droid Serif" pitchFamily="18" charset="0"/>
                <a:cs typeface="Droid Serif" pitchFamily="18" charset="0"/>
              </a:rPr>
              <a:t>mai</a:t>
            </a:r>
            <a:r>
              <a:rPr lang="en-US" altLang="nb-NO" dirty="0">
                <a:latin typeface="Droid Serif" pitchFamily="18" charset="0"/>
                <a:cs typeface="Droid Serif" pitchFamily="18" charset="0"/>
              </a:rPr>
              <a:t>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AC4ACF-CD56-4D80-9E4A-A347F5A6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Samskapingskommunen</a:t>
            </a:r>
            <a:r>
              <a:rPr lang="nb-NO"/>
              <a:t>:</a:t>
            </a:r>
            <a:br>
              <a:rPr lang="nb-NO"/>
            </a:br>
            <a:r>
              <a:rPr lang="nb-NO"/>
              <a:t>Hva skal vi få til i fellesskap i dag?</a:t>
            </a:r>
          </a:p>
        </p:txBody>
      </p:sp>
      <p:pic>
        <p:nvPicPr>
          <p:cNvPr id="1026" name="Picture 2" descr="Kommune 3.0 – Samhandlingsreformen">
            <a:extLst>
              <a:ext uri="{FF2B5EF4-FFF2-40B4-BE49-F238E27FC236}">
                <a16:creationId xmlns:a16="http://schemas.microsoft.com/office/drawing/2014/main" id="{50EE4709-C15A-4FDD-A5B0-F85D1473E3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50" y="2638425"/>
            <a:ext cx="5812900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09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64A5105C-9AA0-474D-1C1B-7D9571AC1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07" t="10506" r="50000" b="7561"/>
          <a:stretch/>
        </p:blipFill>
        <p:spPr>
          <a:xfrm>
            <a:off x="1991544" y="1749880"/>
            <a:ext cx="8208912" cy="4971595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A571ECB-24CF-3A09-D03F-FD06162EC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9FB04E-F737-ABD8-CCC4-37594C9FEA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36FF3-5667-466C-B84F-05D2C2B5112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3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 kildebildet">
            <a:extLst>
              <a:ext uri="{FF2B5EF4-FFF2-40B4-BE49-F238E27FC236}">
                <a16:creationId xmlns:a16="http://schemas.microsoft.com/office/drawing/2014/main" id="{79FCDA82-23AD-4CF8-BF4C-6CEDD981E4E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134C8432-473C-4D49-8B92-C3B84191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33136FF3-5667-466C-B84F-05D2C2B51120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03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Bilde 3" descr="Et bilde som inneholder utendørs, bygning, kirke, stor&#10;&#10;Automatisk generert beskrivelse">
            <a:extLst>
              <a:ext uri="{FF2B5EF4-FFF2-40B4-BE49-F238E27FC236}">
                <a16:creationId xmlns:a16="http://schemas.microsoft.com/office/drawing/2014/main" id="{C2692211-F7E4-405D-B44D-69DA8028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3250"/>
            <a:ext cx="13273088" cy="884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Plassholder for lysbildenummer 1">
            <a:extLst>
              <a:ext uri="{FF2B5EF4-FFF2-40B4-BE49-F238E27FC236}">
                <a16:creationId xmlns:a16="http://schemas.microsoft.com/office/drawing/2014/main" id="{877080C4-61F0-480E-86AD-5365861A81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00D7A1-775E-4C31-89DC-B87195B24D00}" type="slidenum">
              <a:rPr lang="en-US" altLang="nb-NO" smtClean="0">
                <a:solidFill>
                  <a:srgbClr val="D7796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nb-NO">
              <a:solidFill>
                <a:srgbClr val="D77969"/>
              </a:solidFill>
            </a:endParaRPr>
          </a:p>
        </p:txBody>
      </p:sp>
      <p:sp>
        <p:nvSpPr>
          <p:cNvPr id="40964" name="TekstSylinder 8">
            <a:extLst>
              <a:ext uri="{FF2B5EF4-FFF2-40B4-BE49-F238E27FC236}">
                <a16:creationId xmlns:a16="http://schemas.microsoft.com/office/drawing/2014/main" id="{26C9F773-B82F-4819-8562-E657C1761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2976563"/>
            <a:ext cx="614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 altLang="nb-NO"/>
          </a:p>
        </p:txBody>
      </p:sp>
      <p:sp>
        <p:nvSpPr>
          <p:cNvPr id="8" name="Frihåndsform: figur 7">
            <a:extLst>
              <a:ext uri="{FF2B5EF4-FFF2-40B4-BE49-F238E27FC236}">
                <a16:creationId xmlns:a16="http://schemas.microsoft.com/office/drawing/2014/main" id="{9FAFAAF9-C41A-4D55-96B0-8C94877078EF}"/>
              </a:ext>
            </a:extLst>
          </p:cNvPr>
          <p:cNvSpPr/>
          <p:nvPr/>
        </p:nvSpPr>
        <p:spPr>
          <a:xfrm>
            <a:off x="4151313" y="1628775"/>
            <a:ext cx="4095750" cy="40957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460670"/>
              <a:gd name="f7" fmla="val 2730335"/>
              <a:gd name="f8" fmla="val 3705790"/>
              <a:gd name="f9" fmla="val 4607147"/>
              <a:gd name="f10" fmla="val 520399"/>
              <a:gd name="f11" fmla="val 5094874"/>
              <a:gd name="f12" fmla="val 1365167"/>
              <a:gd name="f13" fmla="val 5582601"/>
              <a:gd name="f14" fmla="val 2209936"/>
              <a:gd name="f15" fmla="val 3250733"/>
              <a:gd name="f16" fmla="val 4095502"/>
              <a:gd name="f17" fmla="+- 0 0 -90"/>
              <a:gd name="f18" fmla="*/ f3 1 5460670"/>
              <a:gd name="f19" fmla="*/ f4 1 5460670"/>
              <a:gd name="f20" fmla="val f5"/>
              <a:gd name="f21" fmla="val f6"/>
              <a:gd name="f22" fmla="*/ f17 f0 1"/>
              <a:gd name="f23" fmla="+- f21 0 f20"/>
              <a:gd name="f24" fmla="*/ f22 1 f2"/>
              <a:gd name="f25" fmla="*/ f23 1 5460670"/>
              <a:gd name="f26" fmla="*/ 2730335 f23 1"/>
              <a:gd name="f27" fmla="*/ 0 f23 1"/>
              <a:gd name="f28" fmla="*/ 5094874 f23 1"/>
              <a:gd name="f29" fmla="*/ 1365167 f23 1"/>
              <a:gd name="f30" fmla="*/ 4095502 f23 1"/>
              <a:gd name="f31" fmla="+- f24 0 f1"/>
              <a:gd name="f32" fmla="*/ f26 1 5460670"/>
              <a:gd name="f33" fmla="*/ f27 1 5460670"/>
              <a:gd name="f34" fmla="*/ f28 1 5460670"/>
              <a:gd name="f35" fmla="*/ f29 1 5460670"/>
              <a:gd name="f36" fmla="*/ f30 1 5460670"/>
              <a:gd name="f37" fmla="*/ f20 1 f25"/>
              <a:gd name="f38" fmla="*/ f21 1 f25"/>
              <a:gd name="f39" fmla="*/ f32 1 f25"/>
              <a:gd name="f40" fmla="*/ f33 1 f25"/>
              <a:gd name="f41" fmla="*/ f34 1 f25"/>
              <a:gd name="f42" fmla="*/ f35 1 f25"/>
              <a:gd name="f43" fmla="*/ f36 1 f25"/>
              <a:gd name="f44" fmla="*/ f37 f18 1"/>
              <a:gd name="f45" fmla="*/ f38 f18 1"/>
              <a:gd name="f46" fmla="*/ f38 f19 1"/>
              <a:gd name="f47" fmla="*/ f37 f19 1"/>
              <a:gd name="f48" fmla="*/ f39 f18 1"/>
              <a:gd name="f49" fmla="*/ f40 f19 1"/>
              <a:gd name="f50" fmla="*/ f41 f18 1"/>
              <a:gd name="f51" fmla="*/ f42 f19 1"/>
              <a:gd name="f52" fmla="*/ f43 f19 1"/>
              <a:gd name="f53" fmla="*/ f39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8" y="f49"/>
              </a:cxn>
              <a:cxn ang="f31">
                <a:pos x="f50" y="f51"/>
              </a:cxn>
              <a:cxn ang="f31">
                <a:pos x="f50" y="f52"/>
              </a:cxn>
              <a:cxn ang="f31">
                <a:pos x="f48" y="f53"/>
              </a:cxn>
              <a:cxn ang="f31">
                <a:pos x="f48" y="f49"/>
              </a:cxn>
            </a:cxnLst>
            <a:rect l="f44" t="f47" r="f45" b="f46"/>
            <a:pathLst>
              <a:path w="5460670" h="5460670">
                <a:moveTo>
                  <a:pt x="f7" y="f5"/>
                </a:moveTo>
                <a:cubicBezTo>
                  <a:pt x="f8" y="f5"/>
                  <a:pt x="f9" y="f10"/>
                  <a:pt x="f11" y="f12"/>
                </a:cubicBezTo>
                <a:cubicBezTo>
                  <a:pt x="f13" y="f14"/>
                  <a:pt x="f13" y="f15"/>
                  <a:pt x="f11" y="f16"/>
                </a:cubicBezTo>
                <a:lnTo>
                  <a:pt x="f7" y="f7"/>
                </a:lnTo>
                <a:lnTo>
                  <a:pt x="f7" y="f5"/>
                </a:lnTo>
                <a:close/>
              </a:path>
            </a:pathLst>
          </a:custGeom>
          <a:solidFill>
            <a:srgbClr val="D77969"/>
          </a:solidFill>
          <a:ln w="25402" cap="flat">
            <a:solidFill>
              <a:srgbClr val="FFFFFF"/>
            </a:solidFill>
            <a:prstDash val="solid"/>
          </a:ln>
        </p:spPr>
        <p:txBody>
          <a:bodyPr lIns="2253353" tIns="782388" rIns="505942" bIns="2001287" anchor="ctr" anchorCtr="1"/>
          <a:lstStyle/>
          <a:p>
            <a:pPr algn="ctr" defTabSz="93344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100" kern="0" dirty="0">
                <a:solidFill>
                  <a:srgbClr val="FFFFFF"/>
                </a:solidFill>
                <a:latin typeface="Calibri"/>
              </a:rPr>
              <a:t>Hva kan kirken bidra med?</a:t>
            </a:r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3974EB64-041C-42CF-B946-38A7374817CF}"/>
              </a:ext>
            </a:extLst>
          </p:cNvPr>
          <p:cNvSpPr/>
          <p:nvPr/>
        </p:nvSpPr>
        <p:spPr>
          <a:xfrm>
            <a:off x="4016375" y="1709738"/>
            <a:ext cx="4095750" cy="40957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460670"/>
              <a:gd name="f7" fmla="val 365796"/>
              <a:gd name="f8" fmla="val 4095503"/>
              <a:gd name="f9" fmla="val -121931"/>
              <a:gd name="f10" fmla="val 3250734"/>
              <a:gd name="f11" fmla="val 2209937"/>
              <a:gd name="f12" fmla="val 1365168"/>
              <a:gd name="f13" fmla="val 853523"/>
              <a:gd name="f14" fmla="val 520399"/>
              <a:gd name="f15" fmla="val 1754881"/>
              <a:gd name="f16" fmla="val 2730335"/>
              <a:gd name="f17" fmla="+- 0 0 -90"/>
              <a:gd name="f18" fmla="*/ f3 1 5460670"/>
              <a:gd name="f19" fmla="*/ f4 1 5460670"/>
              <a:gd name="f20" fmla="val f5"/>
              <a:gd name="f21" fmla="val f6"/>
              <a:gd name="f22" fmla="*/ f17 f0 1"/>
              <a:gd name="f23" fmla="+- f21 0 f20"/>
              <a:gd name="f24" fmla="*/ f22 1 f2"/>
              <a:gd name="f25" fmla="*/ f23 1 5460670"/>
              <a:gd name="f26" fmla="*/ 365796 f23 1"/>
              <a:gd name="f27" fmla="*/ 4095503 f23 1"/>
              <a:gd name="f28" fmla="*/ 1365168 f23 1"/>
              <a:gd name="f29" fmla="*/ 2730335 f23 1"/>
              <a:gd name="f30" fmla="*/ 0 f23 1"/>
              <a:gd name="f31" fmla="+- f24 0 f1"/>
              <a:gd name="f32" fmla="*/ f26 1 5460670"/>
              <a:gd name="f33" fmla="*/ f27 1 5460670"/>
              <a:gd name="f34" fmla="*/ f28 1 5460670"/>
              <a:gd name="f35" fmla="*/ f29 1 5460670"/>
              <a:gd name="f36" fmla="*/ f30 1 5460670"/>
              <a:gd name="f37" fmla="*/ f20 1 f25"/>
              <a:gd name="f38" fmla="*/ f21 1 f25"/>
              <a:gd name="f39" fmla="*/ f32 1 f25"/>
              <a:gd name="f40" fmla="*/ f33 1 f25"/>
              <a:gd name="f41" fmla="*/ f34 1 f25"/>
              <a:gd name="f42" fmla="*/ f35 1 f25"/>
              <a:gd name="f43" fmla="*/ f36 1 f25"/>
              <a:gd name="f44" fmla="*/ f37 f18 1"/>
              <a:gd name="f45" fmla="*/ f38 f18 1"/>
              <a:gd name="f46" fmla="*/ f38 f19 1"/>
              <a:gd name="f47" fmla="*/ f37 f19 1"/>
              <a:gd name="f48" fmla="*/ f39 f18 1"/>
              <a:gd name="f49" fmla="*/ f40 f19 1"/>
              <a:gd name="f50" fmla="*/ f41 f19 1"/>
              <a:gd name="f51" fmla="*/ f42 f18 1"/>
              <a:gd name="f52" fmla="*/ f43 f19 1"/>
              <a:gd name="f53" fmla="*/ f42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8" y="f49"/>
              </a:cxn>
              <a:cxn ang="f31">
                <a:pos x="f48" y="f50"/>
              </a:cxn>
              <a:cxn ang="f31">
                <a:pos x="f51" y="f52"/>
              </a:cxn>
              <a:cxn ang="f31">
                <a:pos x="f51" y="f53"/>
              </a:cxn>
              <a:cxn ang="f31">
                <a:pos x="f48" y="f49"/>
              </a:cxn>
            </a:cxnLst>
            <a:rect l="f44" t="f47" r="f45" b="f46"/>
            <a:pathLst>
              <a:path w="5460670" h="5460670">
                <a:moveTo>
                  <a:pt x="f7" y="f8"/>
                </a:move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5"/>
                  <a:pt x="f16" y="f5"/>
                </a:cubicBezTo>
                <a:lnTo>
                  <a:pt x="f16" y="f16"/>
                </a:lnTo>
                <a:lnTo>
                  <a:pt x="f7" y="f8"/>
                </a:lnTo>
                <a:close/>
              </a:path>
            </a:pathLst>
          </a:custGeom>
          <a:solidFill>
            <a:srgbClr val="EAE6D6"/>
          </a:solidFill>
          <a:ln w="25402" cap="flat">
            <a:solidFill>
              <a:srgbClr val="FFFFFF"/>
            </a:solidFill>
            <a:prstDash val="solid"/>
          </a:ln>
        </p:spPr>
        <p:txBody>
          <a:bodyPr lIns="465473" tIns="831141" rIns="2293823" bIns="1952534" anchor="ctr" anchorCtr="1"/>
          <a:lstStyle/>
          <a:p>
            <a:pPr algn="ctr" defTabSz="93344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100" kern="0">
                <a:solidFill>
                  <a:srgbClr val="000000"/>
                </a:solidFill>
                <a:latin typeface="Calibri"/>
              </a:rPr>
              <a:t>Samfunnets utfordringer</a:t>
            </a:r>
          </a:p>
        </p:txBody>
      </p:sp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E293FB05-F273-4CA4-B333-C68CA36114DA}"/>
              </a:ext>
            </a:extLst>
          </p:cNvPr>
          <p:cNvSpPr/>
          <p:nvPr/>
        </p:nvSpPr>
        <p:spPr>
          <a:xfrm>
            <a:off x="4016375" y="1709738"/>
            <a:ext cx="4095750" cy="40957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460670"/>
              <a:gd name="f7" fmla="val 5094874"/>
              <a:gd name="f8" fmla="val 4095503"/>
              <a:gd name="f9" fmla="val 4607147"/>
              <a:gd name="f10" fmla="val 4940272"/>
              <a:gd name="f11" fmla="val 3705789"/>
              <a:gd name="f12" fmla="val 5460671"/>
              <a:gd name="f13" fmla="val 2730335"/>
              <a:gd name="f14" fmla="val 1754880"/>
              <a:gd name="f15" fmla="val 853523"/>
              <a:gd name="f16" fmla="val 365796"/>
              <a:gd name="f17" fmla="val 4095504"/>
              <a:gd name="f18" fmla="+- 0 0 -90"/>
              <a:gd name="f19" fmla="*/ f3 1 5460670"/>
              <a:gd name="f20" fmla="*/ f4 1 5460670"/>
              <a:gd name="f21" fmla="val f5"/>
              <a:gd name="f22" fmla="val f6"/>
              <a:gd name="f23" fmla="*/ f18 f0 1"/>
              <a:gd name="f24" fmla="+- f22 0 f21"/>
              <a:gd name="f25" fmla="*/ f23 1 f2"/>
              <a:gd name="f26" fmla="*/ f24 1 5460670"/>
              <a:gd name="f27" fmla="*/ 5094874 f24 1"/>
              <a:gd name="f28" fmla="*/ 4095503 f24 1"/>
              <a:gd name="f29" fmla="*/ 2730335 f24 1"/>
              <a:gd name="f30" fmla="*/ 5460671 f24 1"/>
              <a:gd name="f31" fmla="*/ 365796 f24 1"/>
              <a:gd name="f32" fmla="*/ 4095504 f24 1"/>
              <a:gd name="f33" fmla="+- f25 0 f1"/>
              <a:gd name="f34" fmla="*/ f27 1 5460670"/>
              <a:gd name="f35" fmla="*/ f28 1 5460670"/>
              <a:gd name="f36" fmla="*/ f29 1 5460670"/>
              <a:gd name="f37" fmla="*/ f30 1 5460670"/>
              <a:gd name="f38" fmla="*/ f31 1 5460670"/>
              <a:gd name="f39" fmla="*/ f32 1 5460670"/>
              <a:gd name="f40" fmla="*/ f21 1 f26"/>
              <a:gd name="f41" fmla="*/ f22 1 f26"/>
              <a:gd name="f42" fmla="*/ f34 1 f26"/>
              <a:gd name="f43" fmla="*/ f35 1 f26"/>
              <a:gd name="f44" fmla="*/ f36 1 f26"/>
              <a:gd name="f45" fmla="*/ f37 1 f26"/>
              <a:gd name="f46" fmla="*/ f38 1 f26"/>
              <a:gd name="f47" fmla="*/ f39 1 f26"/>
              <a:gd name="f48" fmla="*/ f40 f19 1"/>
              <a:gd name="f49" fmla="*/ f41 f19 1"/>
              <a:gd name="f50" fmla="*/ f41 f20 1"/>
              <a:gd name="f51" fmla="*/ f40 f20 1"/>
              <a:gd name="f52" fmla="*/ f42 f19 1"/>
              <a:gd name="f53" fmla="*/ f43 f20 1"/>
              <a:gd name="f54" fmla="*/ f44 f19 1"/>
              <a:gd name="f55" fmla="*/ f45 f20 1"/>
              <a:gd name="f56" fmla="*/ f46 f19 1"/>
              <a:gd name="f57" fmla="*/ f47 f20 1"/>
              <a:gd name="f58" fmla="*/ f44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2" y="f53"/>
              </a:cxn>
              <a:cxn ang="f33">
                <a:pos x="f54" y="f55"/>
              </a:cxn>
              <a:cxn ang="f33">
                <a:pos x="f56" y="f57"/>
              </a:cxn>
              <a:cxn ang="f33">
                <a:pos x="f54" y="f58"/>
              </a:cxn>
              <a:cxn ang="f33">
                <a:pos x="f52" y="f53"/>
              </a:cxn>
            </a:cxnLst>
            <a:rect l="f48" t="f51" r="f49" b="f50"/>
            <a:pathLst>
              <a:path w="5460670" h="5460670">
                <a:moveTo>
                  <a:pt x="f7" y="f8"/>
                </a:moveTo>
                <a:cubicBezTo>
                  <a:pt x="f9" y="f10"/>
                  <a:pt x="f11" y="f12"/>
                  <a:pt x="f13" y="f12"/>
                </a:cubicBezTo>
                <a:cubicBezTo>
                  <a:pt x="f14" y="f12"/>
                  <a:pt x="f15" y="f10"/>
                  <a:pt x="f16" y="f17"/>
                </a:cubicBezTo>
                <a:lnTo>
                  <a:pt x="f13" y="f13"/>
                </a:lnTo>
                <a:lnTo>
                  <a:pt x="f7" y="f8"/>
                </a:lnTo>
                <a:close/>
              </a:path>
            </a:pathLst>
          </a:custGeom>
          <a:solidFill>
            <a:srgbClr val="EAE6D6"/>
          </a:solidFill>
          <a:ln w="25402" cap="flat">
            <a:solidFill>
              <a:srgbClr val="FFFFFF"/>
            </a:solidFill>
            <a:prstDash val="solid"/>
          </a:ln>
        </p:spPr>
        <p:txBody>
          <a:bodyPr lIns="1148057" tIns="2610737" rIns="1148057" bIns="270452" anchor="ctr" anchorCtr="1"/>
          <a:lstStyle/>
          <a:p>
            <a:pPr algn="ctr" defTabSz="933449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100" kern="0" dirty="0">
                <a:solidFill>
                  <a:srgbClr val="000000"/>
                </a:solidFill>
                <a:latin typeface="Calibri"/>
              </a:rPr>
              <a:t>Politikernes behov</a:t>
            </a:r>
          </a:p>
        </p:txBody>
      </p:sp>
      <p:sp>
        <p:nvSpPr>
          <p:cNvPr id="40968" name="TekstSylinder 4">
            <a:extLst>
              <a:ext uri="{FF2B5EF4-FFF2-40B4-BE49-F238E27FC236}">
                <a16:creationId xmlns:a16="http://schemas.microsoft.com/office/drawing/2014/main" id="{ACC0F84C-C7D4-4FA0-9846-9BF2105CDF91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252869" y="1569244"/>
            <a:ext cx="3443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1400">
                <a:latin typeface="Droid Serif" panose="02020600060500020200" pitchFamily="18" charset="0"/>
                <a:cs typeface="Droid Serif" panose="02020600060500020200" pitchFamily="18" charset="0"/>
              </a:rPr>
              <a:t>Foto: Knut Arne Gjertsen/CC BY-SA 4.0</a:t>
            </a:r>
          </a:p>
        </p:txBody>
      </p:sp>
    </p:spTree>
    <p:extLst>
      <p:ext uri="{BB962C8B-B14F-4D97-AF65-F5344CB8AC3E}">
        <p14:creationId xmlns:p14="http://schemas.microsoft.com/office/powerpoint/2010/main" val="143578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nummer 1">
            <a:extLst>
              <a:ext uri="{FF2B5EF4-FFF2-40B4-BE49-F238E27FC236}">
                <a16:creationId xmlns:a16="http://schemas.microsoft.com/office/drawing/2014/main" id="{B1E63E70-4AB8-4446-B372-B2ECCB1A3F0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217009-338F-4787-A3D9-34B3F6DA8EB1}" type="slidenum">
              <a:rPr lang="en-US" altLang="nb-NO" smtClean="0">
                <a:solidFill>
                  <a:srgbClr val="D7796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nb-NO">
              <a:solidFill>
                <a:srgbClr val="D77969"/>
              </a:solidFill>
            </a:endParaRPr>
          </a:p>
        </p:txBody>
      </p:sp>
      <p:sp>
        <p:nvSpPr>
          <p:cNvPr id="43011" name="TekstSylinder 3">
            <a:extLst>
              <a:ext uri="{FF2B5EF4-FFF2-40B4-BE49-F238E27FC236}">
                <a16:creationId xmlns:a16="http://schemas.microsoft.com/office/drawing/2014/main" id="{49E93D84-9F06-45D7-A40E-9B4C96430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1125538"/>
            <a:ext cx="89281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8800">
                <a:solidFill>
                  <a:schemeClr val="tx2"/>
                </a:solidFill>
                <a:latin typeface="Arial Black" panose="020B0A04020102020204" pitchFamily="34" charset="0"/>
              </a:rPr>
              <a:t>Levér løsninger, </a:t>
            </a:r>
          </a:p>
          <a:p>
            <a:pPr eaLnBrk="1" hangingPunct="1"/>
            <a:r>
              <a:rPr lang="nb-NO" altLang="nb-NO" sz="8800">
                <a:solidFill>
                  <a:schemeClr val="tx2"/>
                </a:solidFill>
                <a:latin typeface="Arial Black" panose="020B0A04020102020204" pitchFamily="34" charset="0"/>
              </a:rPr>
              <a:t>ikke krav</a:t>
            </a:r>
          </a:p>
        </p:txBody>
      </p:sp>
    </p:spTree>
    <p:extLst>
      <p:ext uri="{BB962C8B-B14F-4D97-AF65-F5344CB8AC3E}">
        <p14:creationId xmlns:p14="http://schemas.microsoft.com/office/powerpoint/2010/main" val="394056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0F6FC29-E376-ADDF-E946-313E8B40C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1DB14-2E86-42AF-8A29-CE64C40C12F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id-B29166C4-17A5-40A6-8746-EBF1C95279B6">
            <a:extLst>
              <a:ext uri="{FF2B5EF4-FFF2-40B4-BE49-F238E27FC236}">
                <a16:creationId xmlns:a16="http://schemas.microsoft.com/office/drawing/2014/main" id="{BE6E0017-9475-5420-7C00-65A433E8A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 b="47467"/>
          <a:stretch/>
        </p:blipFill>
        <p:spPr bwMode="auto">
          <a:xfrm>
            <a:off x="263351" y="1041269"/>
            <a:ext cx="5688633" cy="473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d-B29166C4-17A5-40A6-8746-EBF1C95279B6">
            <a:extLst>
              <a:ext uri="{FF2B5EF4-FFF2-40B4-BE49-F238E27FC236}">
                <a16:creationId xmlns:a16="http://schemas.microsoft.com/office/drawing/2014/main" id="{E1C020E4-C9EF-42DA-BFE1-F98A30946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8" b="10979"/>
          <a:stretch/>
        </p:blipFill>
        <p:spPr bwMode="auto">
          <a:xfrm>
            <a:off x="6240016" y="1033700"/>
            <a:ext cx="5760640" cy="452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836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6A08638-852B-E277-B5F6-AD1B044E0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1DB14-2E86-42AF-8A29-CE64C40C12F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9A82496-A13E-B1C7-1490-30E5A92E3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4300" r="19900" b="15351"/>
          <a:stretch/>
        </p:blipFill>
        <p:spPr>
          <a:xfrm>
            <a:off x="432729" y="980728"/>
            <a:ext cx="5688632" cy="4824536"/>
          </a:xfrm>
          <a:prstGeom prst="rect">
            <a:avLst/>
          </a:prstGeom>
        </p:spPr>
      </p:pic>
      <p:pic>
        <p:nvPicPr>
          <p:cNvPr id="3074" name="Picture 2" descr="Ingen beskrivelse er tilgjengelig.">
            <a:extLst>
              <a:ext uri="{FF2B5EF4-FFF2-40B4-BE49-F238E27FC236}">
                <a16:creationId xmlns:a16="http://schemas.microsoft.com/office/drawing/2014/main" id="{314C7A6F-3F47-6B18-0B3E-A3F1523C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764704"/>
            <a:ext cx="3888432" cy="550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7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5584B398-74CB-2F3D-BBFB-8E602CFD9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769" r="5318" b="32724"/>
          <a:stretch/>
        </p:blipFill>
        <p:spPr>
          <a:xfrm>
            <a:off x="1343473" y="1835727"/>
            <a:ext cx="9289892" cy="3892444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29979267-1822-21DA-AB9F-8EFCBE0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Kirken har over 100.000 kommunikasjonsmedarbeidere!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F475D3B-01E0-FF3D-4E7C-2CE3FCC515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36FF3-5667-466C-B84F-05D2C2B511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92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3E002E7-CF6F-4984-BB78-33E3F5DA7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CF213-811E-4E49-BAD1-268BA190D22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4819" name="Bilde 3">
            <a:extLst>
              <a:ext uri="{FF2B5EF4-FFF2-40B4-BE49-F238E27FC236}">
                <a16:creationId xmlns:a16="http://schemas.microsoft.com/office/drawing/2014/main" id="{339F433C-0275-43FE-B24E-5221D0786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23750" r="25194" b="19550"/>
          <a:stretch>
            <a:fillRect/>
          </a:stretch>
        </p:blipFill>
        <p:spPr bwMode="auto">
          <a:xfrm>
            <a:off x="1992313" y="612775"/>
            <a:ext cx="8567737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skrivelse av omsorgstrappen - Frøya kommune">
            <a:extLst>
              <a:ext uri="{FF2B5EF4-FFF2-40B4-BE49-F238E27FC236}">
                <a16:creationId xmlns:a16="http://schemas.microsoft.com/office/drawing/2014/main" id="{65E0B002-D4A8-4C7F-9F87-9831FC21F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3022" y="1844825"/>
            <a:ext cx="7105956" cy="42813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D55E4C8-6AE2-45AD-B8EF-1EFB6A22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250"/>
            <a:ext cx="10972800" cy="941388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Omsorgstrappen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BDD917-034E-4E10-9257-F244FDEDF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36163" y="6356350"/>
            <a:ext cx="16462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136FF3-5667-466C-B84F-05D2C2B51120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EBC302B-462D-4CD4-A135-C3ADE1909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1DB14-2E86-42AF-8A29-CE64C40C12F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9415F7A-560E-4597-8F44-35E857FD4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2" t="12273" r="63585" b="10558"/>
          <a:stretch/>
        </p:blipFill>
        <p:spPr>
          <a:xfrm>
            <a:off x="263352" y="328333"/>
            <a:ext cx="5256584" cy="63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>
            <a:extLst>
              <a:ext uri="{FF2B5EF4-FFF2-40B4-BE49-F238E27FC236}">
                <a16:creationId xmlns:a16="http://schemas.microsoft.com/office/drawing/2014/main" id="{0C2FF640-C7C6-F385-6122-FAA273DDD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484" r="-1" b="15348"/>
          <a:stretch/>
        </p:blipFill>
        <p:spPr>
          <a:xfrm>
            <a:off x="609600" y="1844825"/>
            <a:ext cx="10972800" cy="4281339"/>
          </a:xfrm>
          <a:prstGeom prst="rect">
            <a:avLst/>
          </a:prstGeo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B2E954B5-E50A-F016-9B8C-A22F2F8B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250"/>
            <a:ext cx="10972800" cy="941388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Hvilken utfordring kan kirken bidra til å løse i din kommune? 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Hvor kan dere få politisk drahjelp?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Hvem kan være motkrefter?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29577F4-EBBB-8AC8-6DB5-BDD0DCD50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36163" y="6356350"/>
            <a:ext cx="16462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136FF3-5667-466C-B84F-05D2C2B51120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tekst 1">
            <a:extLst>
              <a:ext uri="{FF2B5EF4-FFF2-40B4-BE49-F238E27FC236}">
                <a16:creationId xmlns:a16="http://schemas.microsoft.com/office/drawing/2014/main" id="{1388F9CE-E8F7-4DCC-BBF9-D6A052CBC7FB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1966913" y="2852738"/>
            <a:ext cx="9120187" cy="576262"/>
          </a:xfrm>
        </p:spPr>
        <p:txBody>
          <a:bodyPr/>
          <a:lstStyle/>
          <a:p>
            <a:pPr eaLnBrk="1" hangingPunct="1"/>
            <a:r>
              <a:rPr lang="nb-NO" altLang="nb-NO" dirty="0">
                <a:latin typeface="Droid Serif" panose="02020600060500020200" pitchFamily="18" charset="0"/>
                <a:cs typeface="Droid Serif" panose="02020600060500020200" pitchFamily="18" charset="0"/>
              </a:rPr>
              <a:t>Veien til økt synlighet og gjennomslag lokalt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Plassholder for innhold 3">
            <a:extLst>
              <a:ext uri="{FF2B5EF4-FFF2-40B4-BE49-F238E27FC236}">
                <a16:creationId xmlns:a16="http://schemas.microsoft.com/office/drawing/2014/main" id="{60F08CF1-5B32-4C25-9694-52F690C5E1D9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1458913"/>
            <a:ext cx="11312525" cy="4824412"/>
            <a:chOff x="613938" y="1459629"/>
            <a:chExt cx="11312626" cy="4823953"/>
          </a:xfrm>
        </p:grpSpPr>
        <p:sp>
          <p:nvSpPr>
            <p:cNvPr id="44043" name="Frihåndsform: figur 2">
              <a:extLst>
                <a:ext uri="{FF2B5EF4-FFF2-40B4-BE49-F238E27FC236}">
                  <a16:creationId xmlns:a16="http://schemas.microsoft.com/office/drawing/2014/main" id="{2004B1AC-89B1-429C-8F6D-ECCB64725EB6}"/>
                </a:ext>
              </a:extLst>
            </p:cNvPr>
            <p:cNvSpPr>
              <a:spLocks/>
            </p:cNvSpPr>
            <p:nvPr/>
          </p:nvSpPr>
          <p:spPr bwMode="auto">
            <a:xfrm rot="5400013">
              <a:off x="1136540" y="3428118"/>
              <a:ext cx="1574139" cy="2619344"/>
            </a:xfrm>
            <a:custGeom>
              <a:avLst/>
              <a:gdLst>
                <a:gd name="T0" fmla="*/ 787070 w 1574139"/>
                <a:gd name="T1" fmla="*/ 0 h 2619344"/>
                <a:gd name="T2" fmla="*/ 1574139 w 1574139"/>
                <a:gd name="T3" fmla="*/ 1309672 h 2619344"/>
                <a:gd name="T4" fmla="*/ 787070 w 1574139"/>
                <a:gd name="T5" fmla="*/ 2619344 h 2619344"/>
                <a:gd name="T6" fmla="*/ 0 w 1574139"/>
                <a:gd name="T7" fmla="*/ 1309672 h 2619344"/>
                <a:gd name="T8" fmla="*/ 1574139 w 1574139"/>
                <a:gd name="T9" fmla="*/ 2492468 h 2619344"/>
                <a:gd name="T10" fmla="*/ 126797 w 1574139"/>
                <a:gd name="T11" fmla="*/ 0 h 2619344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0 60000 65536"/>
                <a:gd name="T17" fmla="*/ 17694720 60000 65536"/>
                <a:gd name="T18" fmla="*/ 0 w 1574139"/>
                <a:gd name="T19" fmla="*/ 0 h 2619344"/>
                <a:gd name="T20" fmla="*/ 253594 w 1574139"/>
                <a:gd name="T21" fmla="*/ 2619344 h 2619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74139" h="2619344">
                  <a:moveTo>
                    <a:pt x="0" y="0"/>
                  </a:moveTo>
                  <a:lnTo>
                    <a:pt x="253594" y="0"/>
                  </a:lnTo>
                  <a:lnTo>
                    <a:pt x="253594" y="2365593"/>
                  </a:lnTo>
                  <a:lnTo>
                    <a:pt x="1574139" y="2365593"/>
                  </a:lnTo>
                  <a:lnTo>
                    <a:pt x="1574139" y="2619344"/>
                  </a:lnTo>
                  <a:lnTo>
                    <a:pt x="0" y="2619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969"/>
            </a:solidFill>
            <a:ln w="25402" cap="flat">
              <a:solidFill>
                <a:srgbClr val="D77969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nb-NO"/>
            </a:p>
          </p:txBody>
        </p:sp>
        <p:sp>
          <p:nvSpPr>
            <p:cNvPr id="44044" name="Frihåndsform: figur 3">
              <a:extLst>
                <a:ext uri="{FF2B5EF4-FFF2-40B4-BE49-F238E27FC236}">
                  <a16:creationId xmlns:a16="http://schemas.microsoft.com/office/drawing/2014/main" id="{8BB74BA7-AF50-4A15-8208-F2E0E843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782" y="4210738"/>
              <a:ext cx="2364757" cy="2072844"/>
            </a:xfrm>
            <a:custGeom>
              <a:avLst/>
              <a:gdLst>
                <a:gd name="T0" fmla="*/ 1182387 w 2364755"/>
                <a:gd name="T1" fmla="*/ 0 h 2072847"/>
                <a:gd name="T2" fmla="*/ 2364773 w 2364755"/>
                <a:gd name="T3" fmla="*/ 1036414 h 2072847"/>
                <a:gd name="T4" fmla="*/ 1182387 w 2364755"/>
                <a:gd name="T5" fmla="*/ 2072820 h 2072847"/>
                <a:gd name="T6" fmla="*/ 0 w 2364755"/>
                <a:gd name="T7" fmla="*/ 1036414 h 2072847"/>
                <a:gd name="T8" fmla="*/ 0 w 2364755"/>
                <a:gd name="T9" fmla="*/ 0 h 2072847"/>
                <a:gd name="T10" fmla="*/ 2364773 w 2364755"/>
                <a:gd name="T11" fmla="*/ 0 h 2072847"/>
                <a:gd name="T12" fmla="*/ 2364773 w 2364755"/>
                <a:gd name="T13" fmla="*/ 2072820 h 2072847"/>
                <a:gd name="T14" fmla="*/ 0 w 2364755"/>
                <a:gd name="T15" fmla="*/ 2072820 h 2072847"/>
                <a:gd name="T16" fmla="*/ 0 w 2364755"/>
                <a:gd name="T17" fmla="*/ 0 h 2072847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64755"/>
                <a:gd name="T28" fmla="*/ 0 h 2072847"/>
                <a:gd name="T29" fmla="*/ 2364755 w 2364755"/>
                <a:gd name="T30" fmla="*/ 2072847 h 20728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64755" h="2072847">
                  <a:moveTo>
                    <a:pt x="0" y="0"/>
                  </a:moveTo>
                  <a:lnTo>
                    <a:pt x="2364755" y="0"/>
                  </a:lnTo>
                  <a:lnTo>
                    <a:pt x="2364755" y="2072847"/>
                  </a:lnTo>
                  <a:lnTo>
                    <a:pt x="0" y="207284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68580" rIns="68580" bIns="68580"/>
            <a:lstStyle>
              <a:lvl1pPr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800"/>
                </a:spcAft>
              </a:pPr>
              <a:r>
                <a:rPr lang="nb-NO" altLang="nb-NO">
                  <a:solidFill>
                    <a:srgbClr val="000000"/>
                  </a:solidFill>
                </a:rPr>
                <a:t>Har hørt om dere	</a:t>
              </a:r>
            </a:p>
          </p:txBody>
        </p:sp>
        <p:sp>
          <p:nvSpPr>
            <p:cNvPr id="44045" name="Frihåndsform: figur 4">
              <a:extLst>
                <a:ext uri="{FF2B5EF4-FFF2-40B4-BE49-F238E27FC236}">
                  <a16:creationId xmlns:a16="http://schemas.microsoft.com/office/drawing/2014/main" id="{65957CE8-A596-4866-A696-BB5E07AE2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450" y="2822606"/>
              <a:ext cx="446181" cy="510180"/>
            </a:xfrm>
            <a:custGeom>
              <a:avLst/>
              <a:gdLst>
                <a:gd name="T0" fmla="*/ 223091 w 446181"/>
                <a:gd name="T1" fmla="*/ 0 h 510180"/>
                <a:gd name="T2" fmla="*/ 446181 w 446181"/>
                <a:gd name="T3" fmla="*/ 255090 h 510180"/>
                <a:gd name="T4" fmla="*/ 223091 w 446181"/>
                <a:gd name="T5" fmla="*/ 510180 h 510180"/>
                <a:gd name="T6" fmla="*/ 0 w 446181"/>
                <a:gd name="T7" fmla="*/ 255090 h 510180"/>
                <a:gd name="T8" fmla="*/ 334636 w 446181"/>
                <a:gd name="T9" fmla="*/ 0 h 510180"/>
                <a:gd name="T10" fmla="*/ 334636 w 446181"/>
                <a:gd name="T11" fmla="*/ 223090 h 510180"/>
                <a:gd name="T12" fmla="*/ 55773 w 446181"/>
                <a:gd name="T13" fmla="*/ 510180 h 510180"/>
                <a:gd name="T14" fmla="*/ 446181 w 446181"/>
                <a:gd name="T15" fmla="*/ 111545 h 510180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0 60000 65536"/>
                <a:gd name="T24" fmla="*/ 0 w 446181"/>
                <a:gd name="T25" fmla="*/ 0 h 510180"/>
                <a:gd name="T26" fmla="*/ 446181 w 446181"/>
                <a:gd name="T27" fmla="*/ 510180 h 5101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6181" h="510180">
                  <a:moveTo>
                    <a:pt x="0" y="510180"/>
                  </a:moveTo>
                  <a:lnTo>
                    <a:pt x="0" y="250977"/>
                  </a:lnTo>
                  <a:lnTo>
                    <a:pt x="0" y="250976"/>
                  </a:lnTo>
                  <a:cubicBezTo>
                    <a:pt x="0" y="143168"/>
                    <a:pt x="87395" y="55773"/>
                    <a:pt x="195204" y="55773"/>
                  </a:cubicBezTo>
                  <a:lnTo>
                    <a:pt x="334636" y="55773"/>
                  </a:lnTo>
                  <a:lnTo>
                    <a:pt x="334636" y="0"/>
                  </a:lnTo>
                  <a:lnTo>
                    <a:pt x="446181" y="111545"/>
                  </a:lnTo>
                  <a:lnTo>
                    <a:pt x="334636" y="223090"/>
                  </a:lnTo>
                  <a:lnTo>
                    <a:pt x="334636" y="167318"/>
                  </a:lnTo>
                  <a:lnTo>
                    <a:pt x="195204" y="167318"/>
                  </a:lnTo>
                  <a:cubicBezTo>
                    <a:pt x="149000" y="167318"/>
                    <a:pt x="111545" y="204773"/>
                    <a:pt x="111545" y="250976"/>
                  </a:cubicBezTo>
                  <a:lnTo>
                    <a:pt x="111545" y="510180"/>
                  </a:lnTo>
                  <a:lnTo>
                    <a:pt x="0" y="510180"/>
                  </a:lnTo>
                  <a:close/>
                </a:path>
              </a:pathLst>
            </a:custGeom>
            <a:solidFill>
              <a:srgbClr val="D77969"/>
            </a:solidFill>
            <a:ln w="25402" cap="flat">
              <a:solidFill>
                <a:srgbClr val="D77969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nb-NO"/>
            </a:p>
          </p:txBody>
        </p:sp>
        <p:sp>
          <p:nvSpPr>
            <p:cNvPr id="44046" name="Frihåndsform: figur 5">
              <a:extLst>
                <a:ext uri="{FF2B5EF4-FFF2-40B4-BE49-F238E27FC236}">
                  <a16:creationId xmlns:a16="http://schemas.microsoft.com/office/drawing/2014/main" id="{DF73F8B0-7882-403C-9B47-9DD1B2FD15FC}"/>
                </a:ext>
              </a:extLst>
            </p:cNvPr>
            <p:cNvSpPr>
              <a:spLocks/>
            </p:cNvSpPr>
            <p:nvPr/>
          </p:nvSpPr>
          <p:spPr bwMode="auto">
            <a:xfrm rot="5400013">
              <a:off x="4031466" y="2679764"/>
              <a:ext cx="1574139" cy="2619344"/>
            </a:xfrm>
            <a:custGeom>
              <a:avLst/>
              <a:gdLst>
                <a:gd name="T0" fmla="*/ 787070 w 1574139"/>
                <a:gd name="T1" fmla="*/ 0 h 2619344"/>
                <a:gd name="T2" fmla="*/ 1574139 w 1574139"/>
                <a:gd name="T3" fmla="*/ 1309672 h 2619344"/>
                <a:gd name="T4" fmla="*/ 787070 w 1574139"/>
                <a:gd name="T5" fmla="*/ 2619344 h 2619344"/>
                <a:gd name="T6" fmla="*/ 0 w 1574139"/>
                <a:gd name="T7" fmla="*/ 1309672 h 2619344"/>
                <a:gd name="T8" fmla="*/ 1574139 w 1574139"/>
                <a:gd name="T9" fmla="*/ 2492468 h 2619344"/>
                <a:gd name="T10" fmla="*/ 126797 w 1574139"/>
                <a:gd name="T11" fmla="*/ 0 h 2619344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0 60000 65536"/>
                <a:gd name="T17" fmla="*/ 17694720 60000 65536"/>
                <a:gd name="T18" fmla="*/ 0 w 1574139"/>
                <a:gd name="T19" fmla="*/ 0 h 2619344"/>
                <a:gd name="T20" fmla="*/ 253594 w 1574139"/>
                <a:gd name="T21" fmla="*/ 2619344 h 2619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74139" h="2619344">
                  <a:moveTo>
                    <a:pt x="0" y="0"/>
                  </a:moveTo>
                  <a:lnTo>
                    <a:pt x="253594" y="0"/>
                  </a:lnTo>
                  <a:lnTo>
                    <a:pt x="253594" y="2365593"/>
                  </a:lnTo>
                  <a:lnTo>
                    <a:pt x="1574139" y="2365593"/>
                  </a:lnTo>
                  <a:lnTo>
                    <a:pt x="1574139" y="2619344"/>
                  </a:lnTo>
                  <a:lnTo>
                    <a:pt x="0" y="2619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969"/>
            </a:solidFill>
            <a:ln w="25402" cap="flat">
              <a:solidFill>
                <a:srgbClr val="D77969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nb-NO"/>
            </a:p>
          </p:txBody>
        </p:sp>
        <p:sp>
          <p:nvSpPr>
            <p:cNvPr id="44047" name="Frihåndsform: figur 6">
              <a:extLst>
                <a:ext uri="{FF2B5EF4-FFF2-40B4-BE49-F238E27FC236}">
                  <a16:creationId xmlns:a16="http://schemas.microsoft.com/office/drawing/2014/main" id="{FEBCC511-9555-40FB-AE76-EB1D0B647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699" y="3462384"/>
              <a:ext cx="2364757" cy="2072844"/>
            </a:xfrm>
            <a:custGeom>
              <a:avLst/>
              <a:gdLst>
                <a:gd name="T0" fmla="*/ 1182387 w 2364755"/>
                <a:gd name="T1" fmla="*/ 0 h 2072847"/>
                <a:gd name="T2" fmla="*/ 2364773 w 2364755"/>
                <a:gd name="T3" fmla="*/ 1036414 h 2072847"/>
                <a:gd name="T4" fmla="*/ 1182387 w 2364755"/>
                <a:gd name="T5" fmla="*/ 2072820 h 2072847"/>
                <a:gd name="T6" fmla="*/ 0 w 2364755"/>
                <a:gd name="T7" fmla="*/ 1036414 h 2072847"/>
                <a:gd name="T8" fmla="*/ 0 w 2364755"/>
                <a:gd name="T9" fmla="*/ 0 h 2072847"/>
                <a:gd name="T10" fmla="*/ 2364773 w 2364755"/>
                <a:gd name="T11" fmla="*/ 0 h 2072847"/>
                <a:gd name="T12" fmla="*/ 2364773 w 2364755"/>
                <a:gd name="T13" fmla="*/ 2072820 h 2072847"/>
                <a:gd name="T14" fmla="*/ 0 w 2364755"/>
                <a:gd name="T15" fmla="*/ 2072820 h 2072847"/>
                <a:gd name="T16" fmla="*/ 0 w 2364755"/>
                <a:gd name="T17" fmla="*/ 0 h 2072847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64755"/>
                <a:gd name="T28" fmla="*/ 0 h 2072847"/>
                <a:gd name="T29" fmla="*/ 2364755 w 2364755"/>
                <a:gd name="T30" fmla="*/ 2072847 h 20728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64755" h="2072847">
                  <a:moveTo>
                    <a:pt x="0" y="0"/>
                  </a:moveTo>
                  <a:lnTo>
                    <a:pt x="2364755" y="0"/>
                  </a:lnTo>
                  <a:lnTo>
                    <a:pt x="2364755" y="2072847"/>
                  </a:lnTo>
                  <a:lnTo>
                    <a:pt x="0" y="207284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68580" rIns="68580" bIns="68580"/>
            <a:lstStyle>
              <a:lvl1pPr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800"/>
                </a:spcAft>
              </a:pPr>
              <a:r>
                <a:rPr lang="nb-NO" altLang="nb-NO">
                  <a:solidFill>
                    <a:srgbClr val="000000"/>
                  </a:solidFill>
                </a:rPr>
                <a:t>Vet hva dere gjør og på hvilke vilkår</a:t>
              </a:r>
            </a:p>
          </p:txBody>
        </p:sp>
        <p:sp>
          <p:nvSpPr>
            <p:cNvPr id="44048" name="Frihåndsform: figur 7">
              <a:extLst>
                <a:ext uri="{FF2B5EF4-FFF2-40B4-BE49-F238E27FC236}">
                  <a16:creationId xmlns:a16="http://schemas.microsoft.com/office/drawing/2014/main" id="{7568F67C-5516-4B3C-BB37-9FEC7C3A1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951" y="2080826"/>
              <a:ext cx="446181" cy="446181"/>
            </a:xfrm>
            <a:custGeom>
              <a:avLst/>
              <a:gdLst>
                <a:gd name="T0" fmla="*/ 223091 w 446181"/>
                <a:gd name="T1" fmla="*/ 0 h 446181"/>
                <a:gd name="T2" fmla="*/ 446181 w 446181"/>
                <a:gd name="T3" fmla="*/ 223091 h 446181"/>
                <a:gd name="T4" fmla="*/ 223091 w 446181"/>
                <a:gd name="T5" fmla="*/ 446181 h 446181"/>
                <a:gd name="T6" fmla="*/ 0 w 446181"/>
                <a:gd name="T7" fmla="*/ 223091 h 446181"/>
                <a:gd name="T8" fmla="*/ 334636 w 446181"/>
                <a:gd name="T9" fmla="*/ 0 h 446181"/>
                <a:gd name="T10" fmla="*/ 334636 w 446181"/>
                <a:gd name="T11" fmla="*/ 223090 h 446181"/>
                <a:gd name="T12" fmla="*/ 55773 w 446181"/>
                <a:gd name="T13" fmla="*/ 446181 h 446181"/>
                <a:gd name="T14" fmla="*/ 446181 w 446181"/>
                <a:gd name="T15" fmla="*/ 111545 h 446181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0 60000 65536"/>
                <a:gd name="T24" fmla="*/ 0 w 446181"/>
                <a:gd name="T25" fmla="*/ 0 h 446181"/>
                <a:gd name="T26" fmla="*/ 446181 w 446181"/>
                <a:gd name="T27" fmla="*/ 446181 h 446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6181" h="446181">
                  <a:moveTo>
                    <a:pt x="0" y="446181"/>
                  </a:moveTo>
                  <a:lnTo>
                    <a:pt x="0" y="250977"/>
                  </a:lnTo>
                  <a:lnTo>
                    <a:pt x="0" y="250976"/>
                  </a:lnTo>
                  <a:cubicBezTo>
                    <a:pt x="0" y="143168"/>
                    <a:pt x="87395" y="55773"/>
                    <a:pt x="195204" y="55773"/>
                  </a:cubicBezTo>
                  <a:lnTo>
                    <a:pt x="334636" y="55773"/>
                  </a:lnTo>
                  <a:lnTo>
                    <a:pt x="334636" y="0"/>
                  </a:lnTo>
                  <a:lnTo>
                    <a:pt x="446181" y="111545"/>
                  </a:lnTo>
                  <a:lnTo>
                    <a:pt x="334636" y="223090"/>
                  </a:lnTo>
                  <a:lnTo>
                    <a:pt x="334636" y="167318"/>
                  </a:lnTo>
                  <a:lnTo>
                    <a:pt x="195204" y="167318"/>
                  </a:lnTo>
                  <a:cubicBezTo>
                    <a:pt x="149000" y="167318"/>
                    <a:pt x="111545" y="204773"/>
                    <a:pt x="111545" y="250976"/>
                  </a:cubicBezTo>
                  <a:lnTo>
                    <a:pt x="111545" y="446181"/>
                  </a:lnTo>
                  <a:lnTo>
                    <a:pt x="0" y="446181"/>
                  </a:lnTo>
                  <a:close/>
                </a:path>
              </a:pathLst>
            </a:custGeom>
            <a:solidFill>
              <a:srgbClr val="D77969"/>
            </a:solidFill>
            <a:ln w="25402" cap="flat">
              <a:solidFill>
                <a:srgbClr val="D77969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nb-NO"/>
            </a:p>
          </p:txBody>
        </p:sp>
        <p:sp>
          <p:nvSpPr>
            <p:cNvPr id="44049" name="Frihåndsform: figur 8">
              <a:extLst>
                <a:ext uri="{FF2B5EF4-FFF2-40B4-BE49-F238E27FC236}">
                  <a16:creationId xmlns:a16="http://schemas.microsoft.com/office/drawing/2014/main" id="{2293BB35-8370-478E-A773-CA9CF99909C3}"/>
                </a:ext>
              </a:extLst>
            </p:cNvPr>
            <p:cNvSpPr>
              <a:spLocks/>
            </p:cNvSpPr>
            <p:nvPr/>
          </p:nvSpPr>
          <p:spPr bwMode="auto">
            <a:xfrm rot="5400013">
              <a:off x="6926392" y="1963414"/>
              <a:ext cx="1574139" cy="2619344"/>
            </a:xfrm>
            <a:custGeom>
              <a:avLst/>
              <a:gdLst>
                <a:gd name="T0" fmla="*/ 787070 w 1574139"/>
                <a:gd name="T1" fmla="*/ 0 h 2619344"/>
                <a:gd name="T2" fmla="*/ 1574139 w 1574139"/>
                <a:gd name="T3" fmla="*/ 1309672 h 2619344"/>
                <a:gd name="T4" fmla="*/ 787070 w 1574139"/>
                <a:gd name="T5" fmla="*/ 2619344 h 2619344"/>
                <a:gd name="T6" fmla="*/ 0 w 1574139"/>
                <a:gd name="T7" fmla="*/ 1309672 h 2619344"/>
                <a:gd name="T8" fmla="*/ 1574139 w 1574139"/>
                <a:gd name="T9" fmla="*/ 2492468 h 2619344"/>
                <a:gd name="T10" fmla="*/ 126797 w 1574139"/>
                <a:gd name="T11" fmla="*/ 0 h 2619344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0 60000 65536"/>
                <a:gd name="T17" fmla="*/ 17694720 60000 65536"/>
                <a:gd name="T18" fmla="*/ 0 w 1574139"/>
                <a:gd name="T19" fmla="*/ 0 h 2619344"/>
                <a:gd name="T20" fmla="*/ 253594 w 1574139"/>
                <a:gd name="T21" fmla="*/ 2619344 h 2619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74139" h="2619344">
                  <a:moveTo>
                    <a:pt x="0" y="0"/>
                  </a:moveTo>
                  <a:lnTo>
                    <a:pt x="253594" y="0"/>
                  </a:lnTo>
                  <a:lnTo>
                    <a:pt x="253594" y="2365593"/>
                  </a:lnTo>
                  <a:lnTo>
                    <a:pt x="1574139" y="2365593"/>
                  </a:lnTo>
                  <a:lnTo>
                    <a:pt x="1574139" y="2619344"/>
                  </a:lnTo>
                  <a:lnTo>
                    <a:pt x="0" y="2619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969"/>
            </a:solidFill>
            <a:ln w="25402" cap="flat">
              <a:solidFill>
                <a:srgbClr val="D77969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nb-NO"/>
            </a:p>
          </p:txBody>
        </p:sp>
        <p:sp>
          <p:nvSpPr>
            <p:cNvPr id="44050" name="Frihåndsform: figur 9">
              <a:extLst>
                <a:ext uri="{FF2B5EF4-FFF2-40B4-BE49-F238E27FC236}">
                  <a16:creationId xmlns:a16="http://schemas.microsoft.com/office/drawing/2014/main" id="{5B0AC586-8E06-4C62-806F-8E1F17CE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3625" y="2746034"/>
              <a:ext cx="2364757" cy="2072844"/>
            </a:xfrm>
            <a:custGeom>
              <a:avLst/>
              <a:gdLst>
                <a:gd name="T0" fmla="*/ 1182387 w 2364755"/>
                <a:gd name="T1" fmla="*/ 0 h 2072847"/>
                <a:gd name="T2" fmla="*/ 2364773 w 2364755"/>
                <a:gd name="T3" fmla="*/ 1036414 h 2072847"/>
                <a:gd name="T4" fmla="*/ 1182387 w 2364755"/>
                <a:gd name="T5" fmla="*/ 2072820 h 2072847"/>
                <a:gd name="T6" fmla="*/ 0 w 2364755"/>
                <a:gd name="T7" fmla="*/ 1036414 h 2072847"/>
                <a:gd name="T8" fmla="*/ 0 w 2364755"/>
                <a:gd name="T9" fmla="*/ 0 h 2072847"/>
                <a:gd name="T10" fmla="*/ 2364773 w 2364755"/>
                <a:gd name="T11" fmla="*/ 0 h 2072847"/>
                <a:gd name="T12" fmla="*/ 2364773 w 2364755"/>
                <a:gd name="T13" fmla="*/ 2072820 h 2072847"/>
                <a:gd name="T14" fmla="*/ 0 w 2364755"/>
                <a:gd name="T15" fmla="*/ 2072820 h 2072847"/>
                <a:gd name="T16" fmla="*/ 0 w 2364755"/>
                <a:gd name="T17" fmla="*/ 0 h 2072847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64755"/>
                <a:gd name="T28" fmla="*/ 0 h 2072847"/>
                <a:gd name="T29" fmla="*/ 2364755 w 2364755"/>
                <a:gd name="T30" fmla="*/ 2072847 h 20728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64755" h="2072847">
                  <a:moveTo>
                    <a:pt x="0" y="0"/>
                  </a:moveTo>
                  <a:lnTo>
                    <a:pt x="2364755" y="0"/>
                  </a:lnTo>
                  <a:lnTo>
                    <a:pt x="2364755" y="2072847"/>
                  </a:lnTo>
                  <a:lnTo>
                    <a:pt x="0" y="207284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68580" rIns="68580" bIns="68580"/>
            <a:lstStyle>
              <a:lvl1pPr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800"/>
                </a:spcAft>
              </a:pPr>
              <a:r>
                <a:rPr lang="nb-NO" altLang="nb-NO">
                  <a:solidFill>
                    <a:srgbClr val="000000"/>
                  </a:solidFill>
                </a:rPr>
                <a:t>Vet at dere leverer godt, og er av strategisk betydning</a:t>
              </a:r>
            </a:p>
          </p:txBody>
        </p:sp>
        <p:sp>
          <p:nvSpPr>
            <p:cNvPr id="44051" name="Frihåndsform: figur 10">
              <a:extLst>
                <a:ext uri="{FF2B5EF4-FFF2-40B4-BE49-F238E27FC236}">
                  <a16:creationId xmlns:a16="http://schemas.microsoft.com/office/drawing/2014/main" id="{363C58C2-E635-48A8-AF60-0806F2B36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571" y="1459629"/>
              <a:ext cx="446181" cy="446181"/>
            </a:xfrm>
            <a:custGeom>
              <a:avLst/>
              <a:gdLst>
                <a:gd name="T0" fmla="*/ 223091 w 446181"/>
                <a:gd name="T1" fmla="*/ 0 h 446181"/>
                <a:gd name="T2" fmla="*/ 446181 w 446181"/>
                <a:gd name="T3" fmla="*/ 223091 h 446181"/>
                <a:gd name="T4" fmla="*/ 223091 w 446181"/>
                <a:gd name="T5" fmla="*/ 446181 h 446181"/>
                <a:gd name="T6" fmla="*/ 0 w 446181"/>
                <a:gd name="T7" fmla="*/ 223091 h 446181"/>
                <a:gd name="T8" fmla="*/ 334636 w 446181"/>
                <a:gd name="T9" fmla="*/ 0 h 446181"/>
                <a:gd name="T10" fmla="*/ 334636 w 446181"/>
                <a:gd name="T11" fmla="*/ 223090 h 446181"/>
                <a:gd name="T12" fmla="*/ 55773 w 446181"/>
                <a:gd name="T13" fmla="*/ 446181 h 446181"/>
                <a:gd name="T14" fmla="*/ 446181 w 446181"/>
                <a:gd name="T15" fmla="*/ 111545 h 446181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0 60000 65536"/>
                <a:gd name="T24" fmla="*/ 0 w 446181"/>
                <a:gd name="T25" fmla="*/ 0 h 446181"/>
                <a:gd name="T26" fmla="*/ 446181 w 446181"/>
                <a:gd name="T27" fmla="*/ 446181 h 446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6181" h="446181">
                  <a:moveTo>
                    <a:pt x="0" y="446181"/>
                  </a:moveTo>
                  <a:lnTo>
                    <a:pt x="0" y="250977"/>
                  </a:lnTo>
                  <a:lnTo>
                    <a:pt x="0" y="250976"/>
                  </a:lnTo>
                  <a:cubicBezTo>
                    <a:pt x="0" y="143168"/>
                    <a:pt x="87395" y="55773"/>
                    <a:pt x="195204" y="55773"/>
                  </a:cubicBezTo>
                  <a:lnTo>
                    <a:pt x="334636" y="55773"/>
                  </a:lnTo>
                  <a:lnTo>
                    <a:pt x="334636" y="0"/>
                  </a:lnTo>
                  <a:lnTo>
                    <a:pt x="446181" y="111545"/>
                  </a:lnTo>
                  <a:lnTo>
                    <a:pt x="334636" y="223090"/>
                  </a:lnTo>
                  <a:lnTo>
                    <a:pt x="334636" y="167318"/>
                  </a:lnTo>
                  <a:lnTo>
                    <a:pt x="195204" y="167318"/>
                  </a:lnTo>
                  <a:cubicBezTo>
                    <a:pt x="149000" y="167318"/>
                    <a:pt x="111545" y="204773"/>
                    <a:pt x="111545" y="250976"/>
                  </a:cubicBezTo>
                  <a:lnTo>
                    <a:pt x="111545" y="446181"/>
                  </a:lnTo>
                  <a:lnTo>
                    <a:pt x="0" y="446181"/>
                  </a:lnTo>
                  <a:close/>
                </a:path>
              </a:pathLst>
            </a:custGeom>
            <a:solidFill>
              <a:srgbClr val="D77969"/>
            </a:solidFill>
            <a:ln w="25402" cap="flat">
              <a:solidFill>
                <a:srgbClr val="D77969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nb-NO"/>
            </a:p>
          </p:txBody>
        </p:sp>
        <p:sp>
          <p:nvSpPr>
            <p:cNvPr id="44052" name="Frihåndsform: figur 11">
              <a:extLst>
                <a:ext uri="{FF2B5EF4-FFF2-40B4-BE49-F238E27FC236}">
                  <a16:creationId xmlns:a16="http://schemas.microsoft.com/office/drawing/2014/main" id="{18A444ED-EA29-4E16-9FEB-93CEBE439BA1}"/>
                </a:ext>
              </a:extLst>
            </p:cNvPr>
            <p:cNvSpPr>
              <a:spLocks/>
            </p:cNvSpPr>
            <p:nvPr/>
          </p:nvSpPr>
          <p:spPr bwMode="auto">
            <a:xfrm rot="5400013">
              <a:off x="9821310" y="1247064"/>
              <a:ext cx="1574139" cy="2619344"/>
            </a:xfrm>
            <a:custGeom>
              <a:avLst/>
              <a:gdLst>
                <a:gd name="T0" fmla="*/ 787070 w 1574139"/>
                <a:gd name="T1" fmla="*/ 0 h 2619344"/>
                <a:gd name="T2" fmla="*/ 1574139 w 1574139"/>
                <a:gd name="T3" fmla="*/ 1309672 h 2619344"/>
                <a:gd name="T4" fmla="*/ 787070 w 1574139"/>
                <a:gd name="T5" fmla="*/ 2619344 h 2619344"/>
                <a:gd name="T6" fmla="*/ 0 w 1574139"/>
                <a:gd name="T7" fmla="*/ 1309672 h 2619344"/>
                <a:gd name="T8" fmla="*/ 1574139 w 1574139"/>
                <a:gd name="T9" fmla="*/ 2492468 h 2619344"/>
                <a:gd name="T10" fmla="*/ 126797 w 1574139"/>
                <a:gd name="T11" fmla="*/ 0 h 2619344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0 60000 65536"/>
                <a:gd name="T17" fmla="*/ 17694720 60000 65536"/>
                <a:gd name="T18" fmla="*/ 0 w 1574139"/>
                <a:gd name="T19" fmla="*/ 0 h 2619344"/>
                <a:gd name="T20" fmla="*/ 253594 w 1574139"/>
                <a:gd name="T21" fmla="*/ 2619344 h 2619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74139" h="2619344">
                  <a:moveTo>
                    <a:pt x="0" y="0"/>
                  </a:moveTo>
                  <a:lnTo>
                    <a:pt x="253594" y="0"/>
                  </a:lnTo>
                  <a:lnTo>
                    <a:pt x="253594" y="2365593"/>
                  </a:lnTo>
                  <a:lnTo>
                    <a:pt x="1574139" y="2365593"/>
                  </a:lnTo>
                  <a:lnTo>
                    <a:pt x="1574139" y="2619344"/>
                  </a:lnTo>
                  <a:lnTo>
                    <a:pt x="0" y="2619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969"/>
            </a:solidFill>
            <a:ln w="25402" cap="flat">
              <a:solidFill>
                <a:srgbClr val="D77969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nb-NO"/>
            </a:p>
          </p:txBody>
        </p:sp>
        <p:sp>
          <p:nvSpPr>
            <p:cNvPr id="44053" name="Frihåndsform: figur 12">
              <a:extLst>
                <a:ext uri="{FF2B5EF4-FFF2-40B4-BE49-F238E27FC236}">
                  <a16:creationId xmlns:a16="http://schemas.microsoft.com/office/drawing/2014/main" id="{A5E6CD8E-CB1B-4FDD-81B3-4852030A2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432" y="2055287"/>
              <a:ext cx="2365132" cy="2072844"/>
            </a:xfrm>
            <a:custGeom>
              <a:avLst/>
              <a:gdLst>
                <a:gd name="T0" fmla="*/ 1182558 w 2365134"/>
                <a:gd name="T1" fmla="*/ 0 h 2072847"/>
                <a:gd name="T2" fmla="*/ 2365116 w 2365134"/>
                <a:gd name="T3" fmla="*/ 1036414 h 2072847"/>
                <a:gd name="T4" fmla="*/ 1182558 w 2365134"/>
                <a:gd name="T5" fmla="*/ 2072820 h 2072847"/>
                <a:gd name="T6" fmla="*/ 0 w 2365134"/>
                <a:gd name="T7" fmla="*/ 1036414 h 2072847"/>
                <a:gd name="T8" fmla="*/ 0 w 2365134"/>
                <a:gd name="T9" fmla="*/ 0 h 2072847"/>
                <a:gd name="T10" fmla="*/ 2365116 w 2365134"/>
                <a:gd name="T11" fmla="*/ 0 h 2072847"/>
                <a:gd name="T12" fmla="*/ 2365116 w 2365134"/>
                <a:gd name="T13" fmla="*/ 2072820 h 2072847"/>
                <a:gd name="T14" fmla="*/ 0 w 2365134"/>
                <a:gd name="T15" fmla="*/ 2072820 h 2072847"/>
                <a:gd name="T16" fmla="*/ 0 w 2365134"/>
                <a:gd name="T17" fmla="*/ 0 h 2072847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65134"/>
                <a:gd name="T28" fmla="*/ 0 h 2072847"/>
                <a:gd name="T29" fmla="*/ 2365134 w 2365134"/>
                <a:gd name="T30" fmla="*/ 2072847 h 20728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65134" h="2072847">
                  <a:moveTo>
                    <a:pt x="0" y="0"/>
                  </a:moveTo>
                  <a:lnTo>
                    <a:pt x="2365134" y="0"/>
                  </a:lnTo>
                  <a:lnTo>
                    <a:pt x="2365134" y="2072847"/>
                  </a:lnTo>
                  <a:lnTo>
                    <a:pt x="0" y="207284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68580" rIns="68580" bIns="68580"/>
            <a:lstStyle>
              <a:lvl1pPr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01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800"/>
                </a:spcAft>
              </a:pPr>
              <a:r>
                <a:rPr lang="nb-NO" altLang="nb-NO">
                  <a:solidFill>
                    <a:srgbClr val="000000"/>
                  </a:solidFill>
                </a:rPr>
                <a:t>Vet at dere leverer så godt, og er av så stor strategisk betydning at jeg er villig til å handle til deres fordel</a:t>
              </a:r>
            </a:p>
          </p:txBody>
        </p:sp>
      </p:grpSp>
      <p:sp>
        <p:nvSpPr>
          <p:cNvPr id="44035" name="Plassholder for tekst 2">
            <a:extLst>
              <a:ext uri="{FF2B5EF4-FFF2-40B4-BE49-F238E27FC236}">
                <a16:creationId xmlns:a16="http://schemas.microsoft.com/office/drawing/2014/main" id="{D5BC7EA2-CD56-48C3-B36B-5EC4601145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365125"/>
            <a:ext cx="8875713" cy="647700"/>
          </a:xfrm>
        </p:spPr>
        <p:txBody>
          <a:bodyPr anchor="ctr"/>
          <a:lstStyle/>
          <a:p>
            <a:pPr marL="0" indent="0" eaLnBrk="1" hangingPunct="1">
              <a:lnSpc>
                <a:spcPct val="80000"/>
              </a:lnSpc>
              <a:spcBef>
                <a:spcPts val="1100"/>
              </a:spcBef>
              <a:buFont typeface="Wingdings" panose="05000000000000000000" pitchFamily="2" charset="2"/>
              <a:buNone/>
            </a:pPr>
            <a:r>
              <a:rPr lang="nb-NO" altLang="nb-NO" sz="4400" b="1">
                <a:latin typeface="Droid Serif" panose="02020600060500020200" pitchFamily="18" charset="0"/>
                <a:cs typeface="Droid Serif" panose="02020600060500020200" pitchFamily="18" charset="0"/>
              </a:rPr>
              <a:t>Lojalitetstrappen</a:t>
            </a:r>
            <a:endParaRPr lang="nb-NO" altLang="nb-NO" sz="3000" b="1">
              <a:latin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44036" name="TekstSylinder 5">
            <a:extLst>
              <a:ext uri="{FF2B5EF4-FFF2-40B4-BE49-F238E27FC236}">
                <a16:creationId xmlns:a16="http://schemas.microsoft.com/office/drawing/2014/main" id="{BAC125E1-27F5-4812-A4AB-41470CF2E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22625"/>
            <a:ext cx="2566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800" b="1">
                <a:solidFill>
                  <a:srgbClr val="000000"/>
                </a:solidFill>
              </a:rPr>
              <a:t>Kjennskap</a:t>
            </a:r>
            <a:endParaRPr lang="nb-NO" altLang="nb-NO" sz="3200" b="1">
              <a:solidFill>
                <a:srgbClr val="000000"/>
              </a:solidFill>
            </a:endParaRPr>
          </a:p>
        </p:txBody>
      </p:sp>
      <p:sp>
        <p:nvSpPr>
          <p:cNvPr id="44037" name="TekstSylinder 6">
            <a:extLst>
              <a:ext uri="{FF2B5EF4-FFF2-40B4-BE49-F238E27FC236}">
                <a16:creationId xmlns:a16="http://schemas.microsoft.com/office/drawing/2014/main" id="{B61D1E89-5ED9-4C61-8C3D-F877E1206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2630488"/>
            <a:ext cx="217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800" b="1">
                <a:solidFill>
                  <a:srgbClr val="000000"/>
                </a:solidFill>
              </a:rPr>
              <a:t>Kunnskap</a:t>
            </a:r>
            <a:endParaRPr lang="nb-NO" altLang="nb-NO" sz="3200" b="1">
              <a:solidFill>
                <a:srgbClr val="000000"/>
              </a:solidFill>
            </a:endParaRPr>
          </a:p>
        </p:txBody>
      </p:sp>
      <p:sp>
        <p:nvSpPr>
          <p:cNvPr id="44038" name="TekstSylinder 7">
            <a:extLst>
              <a:ext uri="{FF2B5EF4-FFF2-40B4-BE49-F238E27FC236}">
                <a16:creationId xmlns:a16="http://schemas.microsoft.com/office/drawing/2014/main" id="{2FDD5B44-4067-4F9F-B88C-811C0F9EB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88" y="1917700"/>
            <a:ext cx="193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800" b="1">
                <a:solidFill>
                  <a:srgbClr val="000000"/>
                </a:solidFill>
              </a:rPr>
              <a:t>Holdning</a:t>
            </a:r>
            <a:endParaRPr lang="nb-NO" altLang="nb-NO" sz="3200" b="1">
              <a:solidFill>
                <a:srgbClr val="000000"/>
              </a:solidFill>
            </a:endParaRPr>
          </a:p>
        </p:txBody>
      </p:sp>
      <p:sp>
        <p:nvSpPr>
          <p:cNvPr id="44039" name="TekstSylinder 8">
            <a:extLst>
              <a:ext uri="{FF2B5EF4-FFF2-40B4-BE49-F238E27FC236}">
                <a16:creationId xmlns:a16="http://schemas.microsoft.com/office/drawing/2014/main" id="{5E44A20D-68B7-4FEC-8278-B14D5B10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350" y="1182688"/>
            <a:ext cx="179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b-NO" altLang="nb-NO" sz="2800" b="1">
                <a:solidFill>
                  <a:srgbClr val="000000"/>
                </a:solidFill>
              </a:rPr>
              <a:t>Handling</a:t>
            </a:r>
          </a:p>
        </p:txBody>
      </p:sp>
      <p:grpSp>
        <p:nvGrpSpPr>
          <p:cNvPr id="44040" name="Diagram 1">
            <a:extLst>
              <a:ext uri="{FF2B5EF4-FFF2-40B4-BE49-F238E27FC236}">
                <a16:creationId xmlns:a16="http://schemas.microsoft.com/office/drawing/2014/main" id="{3B9D1D4E-BDFE-44C8-B38B-EDB08BF89F1B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983288"/>
            <a:ext cx="11312525" cy="560387"/>
            <a:chOff x="610874" y="5983705"/>
            <a:chExt cx="11313285" cy="559969"/>
          </a:xfrm>
        </p:grpSpPr>
        <p:sp>
          <p:nvSpPr>
            <p:cNvPr id="44041" name="Frihåndsform: figur 19">
              <a:extLst>
                <a:ext uri="{FF2B5EF4-FFF2-40B4-BE49-F238E27FC236}">
                  <a16:creationId xmlns:a16="http://schemas.microsoft.com/office/drawing/2014/main" id="{1F3BF698-2B9F-420E-A99D-17AF2539E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4" y="5983705"/>
              <a:ext cx="6731547" cy="559969"/>
            </a:xfrm>
            <a:custGeom>
              <a:avLst/>
              <a:gdLst>
                <a:gd name="T0" fmla="*/ 3365774 w 6731547"/>
                <a:gd name="T1" fmla="*/ 0 h 559971"/>
                <a:gd name="T2" fmla="*/ 6731547 w 6731547"/>
                <a:gd name="T3" fmla="*/ 279977 h 559971"/>
                <a:gd name="T4" fmla="*/ 3365774 w 6731547"/>
                <a:gd name="T5" fmla="*/ 559953 h 559971"/>
                <a:gd name="T6" fmla="*/ 0 w 6731547"/>
                <a:gd name="T7" fmla="*/ 279977 h 559971"/>
                <a:gd name="T8" fmla="*/ 0 w 6731547"/>
                <a:gd name="T9" fmla="*/ 0 h 559971"/>
                <a:gd name="T10" fmla="*/ 6451562 w 6731547"/>
                <a:gd name="T11" fmla="*/ 0 h 559971"/>
                <a:gd name="T12" fmla="*/ 6731547 w 6731547"/>
                <a:gd name="T13" fmla="*/ 279977 h 559971"/>
                <a:gd name="T14" fmla="*/ 6451562 w 6731547"/>
                <a:gd name="T15" fmla="*/ 559953 h 559971"/>
                <a:gd name="T16" fmla="*/ 0 w 6731547"/>
                <a:gd name="T17" fmla="*/ 559953 h 559971"/>
                <a:gd name="T18" fmla="*/ 0 w 6731547"/>
                <a:gd name="T19" fmla="*/ 0 h 559971"/>
                <a:gd name="T20" fmla="*/ 17694720 60000 65536"/>
                <a:gd name="T21" fmla="*/ 0 60000 65536"/>
                <a:gd name="T22" fmla="*/ 5898240 60000 65536"/>
                <a:gd name="T23" fmla="*/ 1179648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31547"/>
                <a:gd name="T31" fmla="*/ 0 h 559971"/>
                <a:gd name="T32" fmla="*/ 6731547 w 6731547"/>
                <a:gd name="T33" fmla="*/ 559971 h 5599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31547" h="559971">
                  <a:moveTo>
                    <a:pt x="0" y="0"/>
                  </a:moveTo>
                  <a:lnTo>
                    <a:pt x="6451562" y="0"/>
                  </a:lnTo>
                  <a:lnTo>
                    <a:pt x="6731547" y="279986"/>
                  </a:lnTo>
                  <a:lnTo>
                    <a:pt x="6451562" y="559971"/>
                  </a:lnTo>
                  <a:lnTo>
                    <a:pt x="0" y="559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FA5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54689" tIns="77339" rIns="178664" bIns="77339" anchor="ctr" anchorCtr="1"/>
            <a:lstStyle>
              <a:lvl1pPr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nb-NO" altLang="nb-NO" sz="2900">
                  <a:solidFill>
                    <a:srgbClr val="FFFFFF"/>
                  </a:solidFill>
                </a:rPr>
                <a:t>Introduksjon</a:t>
              </a:r>
            </a:p>
          </p:txBody>
        </p:sp>
        <p:sp>
          <p:nvSpPr>
            <p:cNvPr id="44042" name="Frihåndsform: figur 20">
              <a:extLst>
                <a:ext uri="{FF2B5EF4-FFF2-40B4-BE49-F238E27FC236}">
                  <a16:creationId xmlns:a16="http://schemas.microsoft.com/office/drawing/2014/main" id="{8B4C0DDC-074A-43E4-AF9F-F003DBA6A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006" y="5983705"/>
              <a:ext cx="5724153" cy="559969"/>
            </a:xfrm>
            <a:custGeom>
              <a:avLst/>
              <a:gdLst>
                <a:gd name="T0" fmla="*/ 2862077 w 5724153"/>
                <a:gd name="T1" fmla="*/ 0 h 559971"/>
                <a:gd name="T2" fmla="*/ 5724153 w 5724153"/>
                <a:gd name="T3" fmla="*/ 279977 h 559971"/>
                <a:gd name="T4" fmla="*/ 2862077 w 5724153"/>
                <a:gd name="T5" fmla="*/ 559953 h 559971"/>
                <a:gd name="T6" fmla="*/ 0 w 5724153"/>
                <a:gd name="T7" fmla="*/ 279977 h 559971"/>
                <a:gd name="T8" fmla="*/ 0 w 5724153"/>
                <a:gd name="T9" fmla="*/ 0 h 559971"/>
                <a:gd name="T10" fmla="*/ 5444168 w 5724153"/>
                <a:gd name="T11" fmla="*/ 0 h 559971"/>
                <a:gd name="T12" fmla="*/ 5724153 w 5724153"/>
                <a:gd name="T13" fmla="*/ 279977 h 559971"/>
                <a:gd name="T14" fmla="*/ 5444168 w 5724153"/>
                <a:gd name="T15" fmla="*/ 559953 h 559971"/>
                <a:gd name="T16" fmla="*/ 0 w 5724153"/>
                <a:gd name="T17" fmla="*/ 559953 h 559971"/>
                <a:gd name="T18" fmla="*/ 279986 w 5724153"/>
                <a:gd name="T19" fmla="*/ 279977 h 559971"/>
                <a:gd name="T20" fmla="*/ 0 w 5724153"/>
                <a:gd name="T21" fmla="*/ 0 h 559971"/>
                <a:gd name="T22" fmla="*/ 17694720 60000 65536"/>
                <a:gd name="T23" fmla="*/ 0 60000 65536"/>
                <a:gd name="T24" fmla="*/ 5898240 60000 65536"/>
                <a:gd name="T25" fmla="*/ 1179648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24153"/>
                <a:gd name="T34" fmla="*/ 0 h 559971"/>
                <a:gd name="T35" fmla="*/ 5724153 w 5724153"/>
                <a:gd name="T36" fmla="*/ 559971 h 5599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24153" h="559971">
                  <a:moveTo>
                    <a:pt x="0" y="0"/>
                  </a:moveTo>
                  <a:lnTo>
                    <a:pt x="5444168" y="0"/>
                  </a:lnTo>
                  <a:lnTo>
                    <a:pt x="5724153" y="279986"/>
                  </a:lnTo>
                  <a:lnTo>
                    <a:pt x="5444168" y="559971"/>
                  </a:lnTo>
                  <a:lnTo>
                    <a:pt x="0" y="559971"/>
                  </a:lnTo>
                  <a:lnTo>
                    <a:pt x="279986" y="279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4733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95999" tIns="77339" rIns="318659" bIns="77339" anchor="ctr" anchorCtr="1"/>
            <a:lstStyle>
              <a:lvl1pPr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28746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2874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nb-NO" altLang="nb-NO" sz="2900">
                  <a:solidFill>
                    <a:srgbClr val="FFFFFF"/>
                  </a:solidFill>
                </a:rPr>
                <a:t>Relasjon</a:t>
              </a:r>
            </a:p>
          </p:txBody>
        </p:sp>
      </p:grp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5453DCF-D25E-4111-83D4-CAAC0CE74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1D28F7-AF94-4365-9220-058B81C74C4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3795" name="Bilde 2">
            <a:extLst>
              <a:ext uri="{FF2B5EF4-FFF2-40B4-BE49-F238E27FC236}">
                <a16:creationId xmlns:a16="http://schemas.microsoft.com/office/drawing/2014/main" id="{39AB2983-9CB4-401B-8D17-673EA40A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28999" r="22701" b="12199"/>
          <a:stretch>
            <a:fillRect/>
          </a:stretch>
        </p:blipFill>
        <p:spPr bwMode="auto">
          <a:xfrm>
            <a:off x="1595438" y="31750"/>
            <a:ext cx="90011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310BED5-8722-B78E-4374-D760956940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1DB14-2E86-42AF-8A29-CE64C40C12F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C5B97C5-72ED-B565-AAC8-B8C6CD65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6401" r="26901" b="5901"/>
          <a:stretch/>
        </p:blipFill>
        <p:spPr>
          <a:xfrm>
            <a:off x="3503712" y="120806"/>
            <a:ext cx="6264696" cy="67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64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F5D74C6B-FC3D-466B-BCB8-D0E5BB33668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15491227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347" name="Tittel 2">
            <a:extLst>
              <a:ext uri="{FF2B5EF4-FFF2-40B4-BE49-F238E27FC236}">
                <a16:creationId xmlns:a16="http://schemas.microsoft.com/office/drawing/2014/main" id="{90292819-C11B-4776-B44A-12B68F918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>
                <a:latin typeface="Droid Serif" panose="02020600060500020200" pitchFamily="18" charset="0"/>
                <a:cs typeface="Droid Serif" panose="02020600060500020200" pitchFamily="18" charset="0"/>
              </a:rPr>
              <a:t>Ta utgangspunkt i partienes agenda, ikke din egen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4031313-17CA-9A7B-E76D-6DB60FB2F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33" t="20185" r="26454" b="10859"/>
          <a:stretch/>
        </p:blipFill>
        <p:spPr>
          <a:xfrm>
            <a:off x="4007768" y="1916832"/>
            <a:ext cx="4464496" cy="4256846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D00E33F-BFC6-0472-F648-3E028A1EE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Alliansejobbing gir økt synlighet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013567A-2578-8380-98EA-56570670C3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36FF3-5667-466C-B84F-05D2C2B5112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tel 1">
            <a:extLst>
              <a:ext uri="{FF2B5EF4-FFF2-40B4-BE49-F238E27FC236}">
                <a16:creationId xmlns:a16="http://schemas.microsoft.com/office/drawing/2014/main" id="{8A6B677B-A525-421F-A11E-0E79BED49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>
                <a:latin typeface="Droid Serif" panose="02020600060500020200" pitchFamily="18" charset="0"/>
                <a:cs typeface="Droid Serif" panose="02020600060500020200" pitchFamily="18" charset="0"/>
              </a:rPr>
              <a:t>Råd om alliansejobbing </a:t>
            </a:r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612D2A16-1CF8-4732-9CBE-436409C593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ssholder for tekst 1">
            <a:extLst>
              <a:ext uri="{FF2B5EF4-FFF2-40B4-BE49-F238E27FC236}">
                <a16:creationId xmlns:a16="http://schemas.microsoft.com/office/drawing/2014/main" id="{D744E22E-18DD-42F9-977E-F87E5CA1AB1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1966913" y="2852738"/>
            <a:ext cx="9120187" cy="576262"/>
          </a:xfrm>
        </p:spPr>
        <p:txBody>
          <a:bodyPr/>
          <a:lstStyle/>
          <a:p>
            <a:pPr eaLnBrk="1" hangingPunct="1"/>
            <a:r>
              <a:rPr lang="nb-NO" altLang="nb-NO" dirty="0">
                <a:latin typeface="Droid Serif" panose="02020600060500020200" pitchFamily="18" charset="0"/>
                <a:cs typeface="Droid Serif" panose="02020600060500020200" pitchFamily="18" charset="0"/>
              </a:rPr>
              <a:t>Kontakt med lokalmedia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Plassholder for lysbildenummer 1">
            <a:extLst>
              <a:ext uri="{FF2B5EF4-FFF2-40B4-BE49-F238E27FC236}">
                <a16:creationId xmlns:a16="http://schemas.microsoft.com/office/drawing/2014/main" id="{28846DE2-DD0E-4A34-A89A-DAB7D1D4FF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31615D-D74D-4DAE-BEFF-97FBCC3D8B74}" type="slidenum">
              <a:rPr lang="en-US" altLang="nb-NO" smtClean="0">
                <a:solidFill>
                  <a:srgbClr val="D7796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nb-NO">
              <a:solidFill>
                <a:srgbClr val="D77969"/>
              </a:solidFill>
            </a:endParaRPr>
          </a:p>
        </p:txBody>
      </p:sp>
      <p:pic>
        <p:nvPicPr>
          <p:cNvPr id="71683" name="Plassholder for innhold 3">
            <a:extLst>
              <a:ext uri="{FF2B5EF4-FFF2-40B4-BE49-F238E27FC236}">
                <a16:creationId xmlns:a16="http://schemas.microsoft.com/office/drawing/2014/main" id="{24EFDA0B-2FC9-4402-9F0D-360F5E09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9" b="22591"/>
          <a:stretch>
            <a:fillRect/>
          </a:stretch>
        </p:blipFill>
        <p:spPr bwMode="auto">
          <a:xfrm>
            <a:off x="976313" y="900113"/>
            <a:ext cx="1028065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BED948D-2BDA-45ED-B1A1-B8207F941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3200" i="1" dirty="0"/>
              <a:t>«Religion og livssyn spiller en viktig rolle i det norske samfunnet, både for fellesskapet og for enkeltmennesker. Vi vil drive et målrettet arbeid mot statlige myndigheter for å sikre en mer rettferdig statlig finansiering av rehabilitering av Domkirken og våre øvrige middelalderkirker. Mangfoldet av tros- og livssynssamfunn er et fellesgode som det offentlige bør legge til rette for.»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922D669-49D3-4413-B416-2C602839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Fin brødtekst, men….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E920EF-A222-4D13-A432-D3A5BC2B3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36FF3-5667-466C-B84F-05D2C2B5112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26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 en utspillsplan: </a:t>
            </a:r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638870"/>
              </p:ext>
            </p:extLst>
          </p:nvPr>
        </p:nvGraphicFramePr>
        <p:xfrm>
          <a:off x="838200" y="1773671"/>
          <a:ext cx="633152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1688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gjør du innsalg? </a:t>
            </a:r>
          </a:p>
        </p:txBody>
      </p:sp>
      <p:graphicFrame>
        <p:nvGraphicFramePr>
          <p:cNvPr id="9" name="Plassholder for innhold 8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1123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Utspillstriks: Skaff deg en god fiende 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844824"/>
            <a:ext cx="6393848" cy="4262566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847B30F-B2E4-11FB-EC0E-5BF6E681900E}"/>
              </a:ext>
            </a:extLst>
          </p:cNvPr>
          <p:cNvSpPr txBox="1"/>
          <p:nvPr/>
        </p:nvSpPr>
        <p:spPr>
          <a:xfrm>
            <a:off x="9192356" y="5805264"/>
            <a:ext cx="99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Foto: VG</a:t>
            </a:r>
          </a:p>
        </p:txBody>
      </p:sp>
    </p:spTree>
    <p:extLst>
      <p:ext uri="{BB962C8B-B14F-4D97-AF65-F5344CB8AC3E}">
        <p14:creationId xmlns:p14="http://schemas.microsoft.com/office/powerpoint/2010/main" val="1037460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411AEA-B180-66A6-B57C-3BDFE448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80928"/>
            <a:ext cx="10972800" cy="1728192"/>
          </a:xfrm>
        </p:spPr>
        <p:txBody>
          <a:bodyPr>
            <a:normAutofit/>
          </a:bodyPr>
          <a:lstStyle/>
          <a:p>
            <a:r>
              <a:rPr lang="nb-NO" dirty="0"/>
              <a:t>Takk for oppmerksomheten! </a:t>
            </a:r>
            <a:br>
              <a:rPr lang="nb-NO" dirty="0"/>
            </a:br>
            <a:br>
              <a:rPr lang="nb-NO" dirty="0"/>
            </a:br>
            <a:r>
              <a:rPr lang="nb-NO" sz="2400" dirty="0"/>
              <a:t>Spørsmål? Send til </a:t>
            </a:r>
            <a:r>
              <a:rPr lang="nb-NO" sz="2400" dirty="0">
                <a:hlinkClick r:id="rId2"/>
              </a:rPr>
              <a:t>marit.lagoyr@ka.no</a:t>
            </a:r>
            <a:r>
              <a:rPr lang="nb-NO" sz="2400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015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00E0498-4DEE-417C-450E-BB0A421AFA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1DB14-2E86-42AF-8A29-CE64C40C12F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050" name="Picture 2" descr="Kan være et bilde av 2 personer">
            <a:extLst>
              <a:ext uri="{FF2B5EF4-FFF2-40B4-BE49-F238E27FC236}">
                <a16:creationId xmlns:a16="http://schemas.microsoft.com/office/drawing/2014/main" id="{4659C3B9-82E5-B57B-A7D4-66C581BE9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2656"/>
            <a:ext cx="4464496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n være et bilde av 2 personer">
            <a:extLst>
              <a:ext uri="{FF2B5EF4-FFF2-40B4-BE49-F238E27FC236}">
                <a16:creationId xmlns:a16="http://schemas.microsoft.com/office/drawing/2014/main" id="{5C345B5A-E2F1-FC4A-FDFA-55F90FDC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46" y="332657"/>
            <a:ext cx="4464495" cy="595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81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36C1EA3-01DC-42FB-A8AD-472B22735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vil: </a:t>
            </a:r>
          </a:p>
          <a:p>
            <a:pPr marL="0" indent="0">
              <a:buNone/>
            </a:pPr>
            <a:r>
              <a:rPr lang="nb-NO" sz="2000" dirty="0"/>
              <a:t>• Arbeide for statlig finansiering for å få realisert et nytt teaterbygg til Rogaland Teater • Sikre et løft for Museum Stavanger • Ferdigstille Nye </a:t>
            </a:r>
            <a:r>
              <a:rPr lang="nb-NO" sz="2000" dirty="0" err="1"/>
              <a:t>Tou</a:t>
            </a:r>
            <a:r>
              <a:rPr lang="nb-NO" sz="2000" dirty="0"/>
              <a:t> • Opprettholde bibliotekstrukturen i hele kommunen • Legge til rette for oppføring av et bydelshus på Eiganes og Våland • Fullføre prosessen med nytt bydelshus i Kvernevik • Utvikle en digital løsning som tilbyr en samlet oversikt over kommunens kulturtilbud • Bevare Metropolis på Nytorget og sikre midlertidige lokaler i en eventuell ombyggingsperiode • Løse situasjonen med </a:t>
            </a:r>
            <a:r>
              <a:rPr lang="nb-NO" sz="2000" dirty="0" err="1"/>
              <a:t>rideanlegg</a:t>
            </a:r>
            <a:r>
              <a:rPr lang="nb-NO" sz="2000" dirty="0"/>
              <a:t> i kommunen i dialog med Rogaland </a:t>
            </a:r>
            <a:r>
              <a:rPr lang="nb-NO" sz="2000" dirty="0" err="1"/>
              <a:t>Rideklubb</a:t>
            </a:r>
            <a:r>
              <a:rPr lang="nb-NO" sz="2000" dirty="0"/>
              <a:t> • Oppgradere Tastahallen • Utrede mulighetene for en skatepark i Hillevåg • Styrke svømmetilbudet i kommunen gjennom å bygge hev/senk-svømmeanlegg • Opparbeide flere utendørs treningsanlegg • Utrede mulighetene for å etablere et vannsportanlegg i Møllebukta • Arbeide for opprettelsen av et offentlig sjøbad • Sikre at alle kunstgressbaner er miljøvennlige • Åpne opp for gratis bruk av gymsalene i kommunen for familier på søndager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90C6F7F-44E5-44F0-9D4B-31BC67C1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…hvor er handlingspunktene om kirken?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369D6A-7FA4-474D-A105-871EAA786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36FF3-5667-466C-B84F-05D2C2B511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94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36C1EA3-01DC-42FB-A8AD-472B22735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vil: </a:t>
            </a:r>
          </a:p>
          <a:p>
            <a:pPr marL="0" indent="0">
              <a:buNone/>
            </a:pPr>
            <a:r>
              <a:rPr lang="nb-NO" sz="2000" dirty="0"/>
              <a:t>• Arbeide for statlig finansiering for å få realisert et nytt teaterbygg til Rogaland Teater • Sikre et løft for Museum Stavanger • Ferdigstille Nye </a:t>
            </a:r>
            <a:r>
              <a:rPr lang="nb-NO" sz="2000" dirty="0" err="1"/>
              <a:t>Tou</a:t>
            </a:r>
            <a:r>
              <a:rPr lang="nb-NO" sz="2000" dirty="0"/>
              <a:t> • Opprettholde bibliotekstrukturen i hele kommunen • Legge til rette for oppføring av et bydelshus på Eiganes og Våland • Fullføre prosessen med nytt bydelshus i Kvernevik • Utvikle en digital løsning som tilbyr en samlet oversikt over kommunens kulturtilbud • Bevare Metropolis på Nytorget og sikre midlertidige lokaler i en eventuell ombyggingsperiode • Løse situasjonen med </a:t>
            </a:r>
            <a:r>
              <a:rPr lang="nb-NO" sz="2000" dirty="0" err="1"/>
              <a:t>rideanlegg</a:t>
            </a:r>
            <a:r>
              <a:rPr lang="nb-NO" sz="2000" dirty="0"/>
              <a:t> i kommunen i dialog med Rogaland </a:t>
            </a:r>
            <a:r>
              <a:rPr lang="nb-NO" sz="2000" dirty="0" err="1"/>
              <a:t>Rideklubb</a:t>
            </a:r>
            <a:r>
              <a:rPr lang="nb-NO" sz="2000" dirty="0"/>
              <a:t> • Oppgradere Tastahallen • Utrede mulighetene for en skatepark i Hillevåg • Styrke svømmetilbudet i kommunen gjennom å bygge hev/senk-svømmeanlegg • Opparbeide flere utendørs treningsanlegg • Utrede mulighetene for å etablere et vannsportanlegg i Møllebukta • Arbeide for opprettelsen av et offentlig sjøbad • Sikre at alle kunstgressbaner er miljøvennlige • </a:t>
            </a:r>
            <a:r>
              <a:rPr lang="nb-NO" sz="2000" dirty="0">
                <a:highlight>
                  <a:srgbClr val="FFFF00"/>
                </a:highlight>
              </a:rPr>
              <a:t>Åpne opp for gratis bruk av gymsalene i kommunen for familier på søndager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90C6F7F-44E5-44F0-9D4B-31BC67C1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…hvor er handlingspunktene om kirken?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369D6A-7FA4-474D-A105-871EAA786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36FF3-5667-466C-B84F-05D2C2B5112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3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 kildebildet">
            <a:extLst>
              <a:ext uri="{FF2B5EF4-FFF2-40B4-BE49-F238E27FC236}">
                <a16:creationId xmlns:a16="http://schemas.microsoft.com/office/drawing/2014/main" id="{4EEA17F0-94B9-F9CF-A9D9-12A295B30F2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 b="130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D58E4FFF-1C51-B93E-7E29-677E75A3A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33136FF3-5667-466C-B84F-05D2C2B51120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192B5AF-9580-01AA-C1DD-B7AABAB70B8B}"/>
              </a:ext>
            </a:extLst>
          </p:cNvPr>
          <p:cNvSpPr txBox="1"/>
          <p:nvPr/>
        </p:nvSpPr>
        <p:spPr>
          <a:xfrm>
            <a:off x="8760296" y="6381328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Stavanger Aftenblad</a:t>
            </a:r>
          </a:p>
        </p:txBody>
      </p:sp>
    </p:spTree>
    <p:extLst>
      <p:ext uri="{BB962C8B-B14F-4D97-AF65-F5344CB8AC3E}">
        <p14:creationId xmlns:p14="http://schemas.microsoft.com/office/powerpoint/2010/main" val="102283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55131EE-A418-B849-C168-1109F0032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51DB14-2E86-42AF-8A29-CE64C40C12F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5E477C0-DF2C-E1F7-189C-99314BC5D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3988" r="58859" b="13988"/>
          <a:stretch/>
        </p:blipFill>
        <p:spPr>
          <a:xfrm>
            <a:off x="0" y="-17337"/>
            <a:ext cx="8904312" cy="705624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6CAFABD-6218-0CF9-1B42-25C560F32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688" y="767133"/>
            <a:ext cx="2394691" cy="33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CE9956-47E2-40D6-A0DC-3F9608E7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Status kommuner 2022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743D767-817F-4023-A56A-32FA51580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12181" r="59468" b="5616"/>
          <a:stretch/>
        </p:blipFill>
        <p:spPr>
          <a:xfrm>
            <a:off x="3765599" y="1417471"/>
            <a:ext cx="5498753" cy="5191367"/>
          </a:xfrm>
        </p:spPr>
      </p:pic>
    </p:spTree>
    <p:extLst>
      <p:ext uri="{BB962C8B-B14F-4D97-AF65-F5344CB8AC3E}">
        <p14:creationId xmlns:p14="http://schemas.microsoft.com/office/powerpoint/2010/main" val="723765606"/>
      </p:ext>
    </p:extLst>
  </p:cSld>
  <p:clrMapOvr>
    <a:masterClrMapping/>
  </p:clrMapOvr>
</p:sld>
</file>

<file path=ppt/theme/theme1.xml><?xml version="1.0" encoding="utf-8"?>
<a:theme xmlns:a="http://schemas.openxmlformats.org/drawingml/2006/main" name="KA mal 1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77969"/>
      </a:accent1>
      <a:accent2>
        <a:srgbClr val="D0E7F8"/>
      </a:accent2>
      <a:accent3>
        <a:srgbClr val="EAE6D6"/>
      </a:accent3>
      <a:accent4>
        <a:srgbClr val="86CAC0"/>
      </a:accent4>
      <a:accent5>
        <a:srgbClr val="023F84"/>
      </a:accent5>
      <a:accent6>
        <a:srgbClr val="86CAC0"/>
      </a:accent6>
      <a:hlink>
        <a:srgbClr val="023F84"/>
      </a:hlink>
      <a:folHlink>
        <a:srgbClr val="86CA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-PowerPointmal_NY" id="{E458E41E-5902-43F0-806C-00AA81C200E3}" vid="{1FAD9BE0-86BB-4610-BB84-02C2509771FF}"/>
    </a:ext>
  </a:extLst>
</a:theme>
</file>

<file path=ppt/theme/theme2.xml><?xml version="1.0" encoding="utf-8"?>
<a:theme xmlns:a="http://schemas.openxmlformats.org/drawingml/2006/main" name="1_KA mal 1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77969"/>
      </a:accent1>
      <a:accent2>
        <a:srgbClr val="D0E7F8"/>
      </a:accent2>
      <a:accent3>
        <a:srgbClr val="EAE6D6"/>
      </a:accent3>
      <a:accent4>
        <a:srgbClr val="86CAC0"/>
      </a:accent4>
      <a:accent5>
        <a:srgbClr val="023F84"/>
      </a:accent5>
      <a:accent6>
        <a:srgbClr val="86CAC0"/>
      </a:accent6>
      <a:hlink>
        <a:srgbClr val="023F84"/>
      </a:hlink>
      <a:folHlink>
        <a:srgbClr val="86CA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-PowerPointmal_NY" id="{E458E41E-5902-43F0-806C-00AA81C200E3}" vid="{930117F2-D969-4A4E-AA7A-75178B39B73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A185E853CDD645BC4D62F43FA87F1F" ma:contentTypeVersion="13" ma:contentTypeDescription="Opprett et nytt dokument." ma:contentTypeScope="" ma:versionID="12c1610a2f7eb4815b92a24269393d83">
  <xsd:schema xmlns:xsd="http://www.w3.org/2001/XMLSchema" xmlns:xs="http://www.w3.org/2001/XMLSchema" xmlns:p="http://schemas.microsoft.com/office/2006/metadata/properties" xmlns:ns2="beecff86-f4a7-4b92-ace8-80cfd73a58d9" xmlns:ns3="6407e9cc-8996-4b2e-825c-8e526c99323f" targetNamespace="http://schemas.microsoft.com/office/2006/metadata/properties" ma:root="true" ma:fieldsID="f27367a3824b9df9ec826021ed3e2ab4" ns2:_="" ns3:_="">
    <xsd:import namespace="beecff86-f4a7-4b92-ace8-80cfd73a58d9"/>
    <xsd:import namespace="6407e9cc-8996-4b2e-825c-8e526c9932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cff86-f4a7-4b92-ace8-80cfd73a5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7e9cc-8996-4b2e-825c-8e526c99323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3A0EAD-99CE-4649-9096-178E390CF5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A94C1C-E64B-4C5E-8E25-1BD0F58D4581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E5D9DF43-FC29-4469-99DC-733BC18A99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ecff86-f4a7-4b92-ace8-80cfd73a58d9"/>
    <ds:schemaRef ds:uri="6407e9cc-8996-4b2e-825c-8e526c9932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9485788-0151-4ECF-BFBE-9F02E823EEEB}">
  <ds:schemaRefs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beecff86-f4a7-4b92-ace8-80cfd73a58d9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6407e9cc-8996-4b2e-825c-8e526c99323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1273</Words>
  <Application>Microsoft Office PowerPoint</Application>
  <PresentationFormat>Widescreen</PresentationFormat>
  <Paragraphs>151</Paragraphs>
  <Slides>33</Slides>
  <Notes>15</Notes>
  <HiddenSlides>0</HiddenSlides>
  <MMClips>1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33</vt:i4>
      </vt:variant>
    </vt:vector>
  </HeadingPairs>
  <TitlesOfParts>
    <vt:vector size="42" baseType="lpstr">
      <vt:lpstr>.HelveticaNeueDeskInterface-Regular</vt:lpstr>
      <vt:lpstr>Arial</vt:lpstr>
      <vt:lpstr>Arial Black</vt:lpstr>
      <vt:lpstr>Calibri</vt:lpstr>
      <vt:lpstr>Droid Serif</vt:lpstr>
      <vt:lpstr>Times New Roman</vt:lpstr>
      <vt:lpstr>Wingdings</vt:lpstr>
      <vt:lpstr>KA mal 1</vt:lpstr>
      <vt:lpstr>1_KA mal 1</vt:lpstr>
      <vt:lpstr>PowerPoint-presentasjon</vt:lpstr>
      <vt:lpstr>PowerPoint-presentasjon</vt:lpstr>
      <vt:lpstr>Fin brødtekst, men….</vt:lpstr>
      <vt:lpstr>PowerPoint-presentasjon</vt:lpstr>
      <vt:lpstr>…hvor er handlingspunktene om kirken?</vt:lpstr>
      <vt:lpstr>…hvor er handlingspunktene om kirken?</vt:lpstr>
      <vt:lpstr>PowerPoint-presentasjon</vt:lpstr>
      <vt:lpstr>PowerPoint-presentasjon</vt:lpstr>
      <vt:lpstr>Status kommuner 2022</vt:lpstr>
      <vt:lpstr>Samskapingskommunen: Hva skal vi få til i fellesskap i dag?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Kirken har over 100.000 kommunikasjonsmedarbeidere!</vt:lpstr>
      <vt:lpstr>PowerPoint-presentasjon</vt:lpstr>
      <vt:lpstr>Omsorgstrappen </vt:lpstr>
      <vt:lpstr>Hvilken utfordring kan kirken bidra til å løse i din kommune?  Hvor kan dere få politisk drahjelp? Hvem kan være motkrefter? </vt:lpstr>
      <vt:lpstr>PowerPoint-presentasjon</vt:lpstr>
      <vt:lpstr>PowerPoint-presentasjon</vt:lpstr>
      <vt:lpstr>PowerPoint-presentasjon</vt:lpstr>
      <vt:lpstr>PowerPoint-presentasjon</vt:lpstr>
      <vt:lpstr>Ta utgangspunkt i partienes agenda, ikke din egen</vt:lpstr>
      <vt:lpstr>Alliansejobbing gir økt synlighet</vt:lpstr>
      <vt:lpstr>Råd om alliansejobbing </vt:lpstr>
      <vt:lpstr>PowerPoint-presentasjon</vt:lpstr>
      <vt:lpstr>PowerPoint-presentasjon</vt:lpstr>
      <vt:lpstr>Lag en utspillsplan: </vt:lpstr>
      <vt:lpstr>Hvordan gjør du innsalg? </vt:lpstr>
      <vt:lpstr>Utspillstriks: Skaff deg en god fiende </vt:lpstr>
      <vt:lpstr>Takk for oppmerksomheten!   Spørsmål? Send til marit.lagoyr@ka.no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Marit Brandt Lågøyr</dc:creator>
  <cp:lastModifiedBy>Marit Brandt Lågøyr</cp:lastModifiedBy>
  <cp:revision>91</cp:revision>
  <dcterms:created xsi:type="dcterms:W3CDTF">2020-10-30T13:13:14Z</dcterms:created>
  <dcterms:modified xsi:type="dcterms:W3CDTF">2022-05-06T10:48:50Z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SharedWithUsers">
    <vt:lpwstr>Anne Cecilie Andresen</vt:lpwstr>
  </property>
  <property fmtid="{D5CDD505-2E9C-101B-9397-08002B2CF9AE}" pid="3" name="SharedWithUsers">
    <vt:lpwstr>256;#Anne Cecilie Andresen</vt:lpwstr>
  </property>
</Properties>
</file>