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298" d="100"/>
          <a:sy n="298" d="100"/>
        </p:scale>
        <p:origin x="-1476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63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36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83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04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81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9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92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69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70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78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BFB5-2C8B-49B4-A42F-0E14321A76CA}" type="datetimeFigureOut">
              <a:rPr lang="nb-NO" smtClean="0"/>
              <a:t>16.11.2017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C4D3-72D5-4EC3-B8E9-51488524D5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78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4383" t="15154" r="23314" b="10303"/>
          <a:stretch/>
        </p:blipFill>
        <p:spPr>
          <a:xfrm>
            <a:off x="718456" y="0"/>
            <a:ext cx="10643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9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14354" t="12356" r="35617" b="5452"/>
          <a:stretch/>
        </p:blipFill>
        <p:spPr>
          <a:xfrm>
            <a:off x="2817897" y="0"/>
            <a:ext cx="6678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0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4908" t="13942" r="23372" b="6292"/>
          <a:stretch/>
        </p:blipFill>
        <p:spPr>
          <a:xfrm>
            <a:off x="1073020" y="0"/>
            <a:ext cx="9881119" cy="68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l="2984" t="12822" r="22614" b="3918"/>
          <a:stretch/>
        </p:blipFill>
        <p:spPr>
          <a:xfrm>
            <a:off x="979714" y="-671"/>
            <a:ext cx="9806473" cy="68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8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>RITS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Trond Hjorteland</dc:creator>
  <cp:lastModifiedBy>Tove Marie Sortland</cp:lastModifiedBy>
  <cp:revision>6</cp:revision>
  <dcterms:created xsi:type="dcterms:W3CDTF">2017-09-18T08:16:43Z</dcterms:created>
  <dcterms:modified xsi:type="dcterms:W3CDTF">2017-11-16T13:32:57Z</dcterms:modified>
</cp:coreProperties>
</file>