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8" r:id="rId2"/>
    <p:sldId id="316" r:id="rId3"/>
    <p:sldId id="257" r:id="rId4"/>
    <p:sldId id="319" r:id="rId5"/>
    <p:sldId id="322" r:id="rId6"/>
    <p:sldId id="321" r:id="rId7"/>
    <p:sldId id="276" r:id="rId8"/>
    <p:sldId id="306" r:id="rId9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1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9D8FF"/>
    <a:srgbClr val="FFE8B9"/>
    <a:srgbClr val="E5C2AF"/>
    <a:srgbClr val="F60000"/>
    <a:srgbClr val="FF4B4B"/>
    <a:srgbClr val="FF9B9B"/>
    <a:srgbClr val="FFF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1" autoAdjust="0"/>
    <p:restoredTop sz="99762" autoAdjust="0"/>
  </p:normalViewPr>
  <p:slideViewPr>
    <p:cSldViewPr>
      <p:cViewPr varScale="1">
        <p:scale>
          <a:sx n="99" d="100"/>
          <a:sy n="99" d="100"/>
        </p:scale>
        <p:origin x="1123" y="77"/>
      </p:cViewPr>
      <p:guideLst>
        <p:guide orient="horz" pos="624"/>
        <p:guide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24F376-42A2-45DC-955C-5876B22E1E4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87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r">
              <a:defRPr sz="1200" smtClean="0"/>
            </a:lvl1pPr>
          </a:lstStyle>
          <a:p>
            <a:pPr>
              <a:defRPr/>
            </a:pPr>
            <a:fld id="{2C0F54F9-D3D2-4A00-B3D5-FF6635DDF358}" type="datetimeFigureOut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4" tIns="46182" rIns="92364" bIns="46182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2364" tIns="46182" rIns="92364" bIns="46182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C0AC697-E251-45EF-A871-9D376FF5F79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19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65C2-2E6A-4DAB-BC6D-763F9CC28A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D6848-5023-42A3-963D-88C4379C99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2AE2-D882-48C6-B583-848881A9B5C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9374B-B546-44D7-89B8-054A11879CC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9947-5497-44B7-A14A-D44718F1D02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6A886-B0C3-4A68-8768-B32D7937F9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5C82-4035-4379-B7AA-1C6D879D914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65C41-80B9-4E60-A662-8BE0551E9E1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35C21-EA18-40A0-A3B8-3A714936B73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D50C0-3D12-4212-BCE1-C4C9DBDCE2B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F2A1D-3C9E-467B-9691-8AC53659272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E31A-06DD-4370-8FA7-97FD6D0ABE6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47D05D-D147-4F0F-941E-225748973D2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 diagonale hjørner i rektangel 3"/>
          <p:cNvSpPr/>
          <p:nvPr/>
        </p:nvSpPr>
        <p:spPr>
          <a:xfrm>
            <a:off x="164592" y="146304"/>
            <a:ext cx="8814816" cy="3139820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FFE8B9">
              <a:alpha val="64706"/>
            </a:srgb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tel 7"/>
          <p:cNvSpPr txBox="1">
            <a:spLocks/>
          </p:cNvSpPr>
          <p:nvPr/>
        </p:nvSpPr>
        <p:spPr>
          <a:xfrm>
            <a:off x="928662" y="1381133"/>
            <a:ext cx="6015022" cy="16192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45720" rIns="228600" anchor="b">
            <a:normAutofit/>
            <a:sp3d extrusionH="57150">
              <a:bevelT w="82550" h="38100" prst="coolSlant"/>
            </a:sp3d>
          </a:bodyPr>
          <a:lstStyle>
            <a:lvl1pPr marL="0" algn="r">
              <a:defRPr sz="4800" baseline="0">
                <a:latin typeface="Berlin Sans FB Demi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4400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KOMMUNIKASJON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Undertittel 8"/>
          <p:cNvSpPr txBox="1">
            <a:spLocks/>
          </p:cNvSpPr>
          <p:nvPr/>
        </p:nvSpPr>
        <p:spPr>
          <a:xfrm>
            <a:off x="5593670" y="3643314"/>
            <a:ext cx="3550330" cy="6748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45720" rIns="246888">
            <a:sp3d extrusionH="57150">
              <a:bevelT w="82550" h="38100" prst="coolSlant"/>
            </a:sp3d>
          </a:bodyPr>
          <a:lstStyle>
            <a:lvl1pPr marL="742950" indent="-742950" algn="r">
              <a:spcBef>
                <a:spcPts val="0"/>
              </a:spcBef>
              <a:buFontTx/>
              <a:buNone/>
              <a:defRPr sz="4000" baseline="0">
                <a:solidFill>
                  <a:srgbClr val="0070C0"/>
                </a:solidFill>
                <a:effectLst/>
                <a:latin typeface="Berlin Sans FB Dem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dirty="0" smtClean="0"/>
              <a:t>Samling 3 </a:t>
            </a:r>
          </a:p>
        </p:txBody>
      </p:sp>
      <p:pic>
        <p:nvPicPr>
          <p:cNvPr id="16390" name="Bilde 6" descr="KA vindu_ farg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5314950"/>
            <a:ext cx="6429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Bilde 7" descr="KA txt.eps"/>
          <p:cNvPicPr>
            <a:picLocks noChangeAspect="1"/>
          </p:cNvPicPr>
          <p:nvPr/>
        </p:nvPicPr>
        <p:blipFill>
          <a:blip r:embed="rId3" cstate="print"/>
          <a:srcRect r="48367" b="22829"/>
          <a:stretch>
            <a:fillRect/>
          </a:stretch>
        </p:blipFill>
        <p:spPr bwMode="auto">
          <a:xfrm>
            <a:off x="6286500" y="6243638"/>
            <a:ext cx="22145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Bilde 8" descr="KA txt.eps"/>
          <p:cNvPicPr>
            <a:picLocks noChangeAspect="1"/>
          </p:cNvPicPr>
          <p:nvPr/>
        </p:nvPicPr>
        <p:blipFill>
          <a:blip r:embed="rId3" cstate="print"/>
          <a:srcRect l="51633"/>
          <a:stretch>
            <a:fillRect/>
          </a:stretch>
        </p:blipFill>
        <p:spPr bwMode="auto">
          <a:xfrm>
            <a:off x="6357938" y="6457950"/>
            <a:ext cx="20748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dertittel 8"/>
          <p:cNvSpPr txBox="1">
            <a:spLocks/>
          </p:cNvSpPr>
          <p:nvPr/>
        </p:nvSpPr>
        <p:spPr>
          <a:xfrm>
            <a:off x="5500694" y="4357694"/>
            <a:ext cx="355033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45720" rIns="246888">
            <a:normAutofit lnSpcReduction="10000"/>
            <a:sp3d extrusionH="57150">
              <a:bevelT w="38100" h="38100"/>
            </a:sp3d>
          </a:bodyPr>
          <a:lstStyle>
            <a:lvl1pPr marL="742950" indent="-742950" algn="r">
              <a:spcBef>
                <a:spcPts val="0"/>
              </a:spcBef>
              <a:buFontTx/>
              <a:buNone/>
              <a:defRPr sz="4000" baseline="0">
                <a:solidFill>
                  <a:srgbClr val="0070C0"/>
                </a:solidFill>
                <a:effectLst/>
                <a:latin typeface="Berlin Sans FB Dem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algn="ctr"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nb-NO" dirty="0" smtClean="0"/>
              <a:t>Stabsutvikling</a:t>
            </a:r>
          </a:p>
        </p:txBody>
      </p:sp>
      <p:pic>
        <p:nvPicPr>
          <p:cNvPr id="16394" name="Bilde 13" descr="talk-talk2.tif"/>
          <p:cNvPicPr>
            <a:picLocks noChangeAspect="1"/>
          </p:cNvPicPr>
          <p:nvPr/>
        </p:nvPicPr>
        <p:blipFill>
          <a:blip r:embed="rId4" cstate="print"/>
          <a:srcRect l="53380"/>
          <a:stretch>
            <a:fillRect/>
          </a:stretch>
        </p:blipFill>
        <p:spPr bwMode="auto">
          <a:xfrm>
            <a:off x="6072188" y="127000"/>
            <a:ext cx="289718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Bilde 14" descr="talk-talk2.tif"/>
          <p:cNvPicPr>
            <a:picLocks noChangeAspect="1"/>
          </p:cNvPicPr>
          <p:nvPr/>
        </p:nvPicPr>
        <p:blipFill>
          <a:blip r:embed="rId5" cstate="print"/>
          <a:srcRect r="55310"/>
          <a:stretch>
            <a:fillRect/>
          </a:stretch>
        </p:blipFill>
        <p:spPr bwMode="auto">
          <a:xfrm>
            <a:off x="285750" y="284163"/>
            <a:ext cx="25717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Plassholder for lysbildenumm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3937EC-AA23-477A-8508-3BBFEAC91623}" type="slidenum">
              <a:rPr lang="nb-NO" smtClean="0"/>
              <a:pPr/>
              <a:t>1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/>
        </p:nvSpPr>
        <p:spPr>
          <a:xfrm>
            <a:off x="0" y="0"/>
            <a:ext cx="1143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5875" y="1271588"/>
            <a:ext cx="7500938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b-NO" sz="6000" dirty="0">
              <a:solidFill>
                <a:srgbClr val="996633"/>
              </a:solidFill>
              <a:latin typeface="Berlin Sans FB Demi" pitchFamily="34" charset="0"/>
            </a:endParaRPr>
          </a:p>
          <a:p>
            <a:pPr algn="ctr">
              <a:defRPr/>
            </a:pPr>
            <a:r>
              <a:rPr lang="nb-NO" sz="6000" dirty="0">
                <a:solidFill>
                  <a:srgbClr val="996633"/>
                </a:solidFill>
                <a:latin typeface="Berlin Sans FB Demi" pitchFamily="34" charset="0"/>
              </a:rPr>
              <a:t>Kommunikasjon</a:t>
            </a:r>
          </a:p>
          <a:p>
            <a:pPr algn="ctr">
              <a:defRPr/>
            </a:pPr>
            <a:r>
              <a:rPr lang="nb-NO" sz="6000" dirty="0">
                <a:solidFill>
                  <a:srgbClr val="996633"/>
                </a:solidFill>
                <a:latin typeface="Berlin Sans FB Demi" pitchFamily="34" charset="0"/>
              </a:rPr>
              <a:t>«</a:t>
            </a:r>
            <a:r>
              <a:rPr lang="nb-NO" sz="6000" dirty="0" err="1">
                <a:solidFill>
                  <a:srgbClr val="996633"/>
                </a:solidFill>
                <a:latin typeface="Berlin Sans FB Demi" pitchFamily="34" charset="0"/>
              </a:rPr>
              <a:t>communicare</a:t>
            </a:r>
            <a:r>
              <a:rPr lang="nb-NO" sz="6000" dirty="0">
                <a:solidFill>
                  <a:srgbClr val="996633"/>
                </a:solidFill>
                <a:latin typeface="Berlin Sans FB Demi" pitchFamily="34" charset="0"/>
              </a:rPr>
              <a:t>»</a:t>
            </a:r>
          </a:p>
          <a:p>
            <a:pPr algn="ctr">
              <a:defRPr/>
            </a:pP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</a:t>
            </a:r>
          </a:p>
          <a:p>
            <a:pPr algn="ctr">
              <a:defRPr/>
            </a:pPr>
            <a:r>
              <a:rPr lang="nb-NO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gjøre felles / skape felles virkelighet</a:t>
            </a:r>
          </a:p>
          <a:p>
            <a:pPr algn="ctr">
              <a:defRPr/>
            </a:pPr>
            <a:endParaRPr lang="nb-NO" sz="3200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 algn="ctr">
              <a:defRPr/>
            </a:pPr>
            <a:endParaRPr lang="nb-NO" sz="3200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 algn="ctr">
              <a:defRPr/>
            </a:pPr>
            <a:r>
              <a:rPr lang="nb-NO" sz="3200" dirty="0">
                <a:solidFill>
                  <a:srgbClr val="00B0F0"/>
                </a:solidFill>
                <a:latin typeface="Berlin Sans FB Demi" pitchFamily="34" charset="0"/>
              </a:rPr>
              <a:t>KOMMUNIKASJON NOE ANNET ENN INFORMASJON</a:t>
            </a:r>
            <a:endParaRPr lang="nb-NO" sz="4400" dirty="0">
              <a:solidFill>
                <a:srgbClr val="00B0F0"/>
              </a:solidFill>
            </a:endParaRPr>
          </a:p>
        </p:txBody>
      </p:sp>
      <p:pic>
        <p:nvPicPr>
          <p:cNvPr id="17411" name="Bilde 5" descr="talk-talk2.tif"/>
          <p:cNvPicPr>
            <a:picLocks noChangeAspect="1"/>
          </p:cNvPicPr>
          <p:nvPr/>
        </p:nvPicPr>
        <p:blipFill>
          <a:blip r:embed="rId2" cstate="print"/>
          <a:srcRect r="55310"/>
          <a:stretch>
            <a:fillRect/>
          </a:stretch>
        </p:blipFill>
        <p:spPr bwMode="auto">
          <a:xfrm>
            <a:off x="71438" y="428625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Plassholder for lysbildenummer 12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1143000" cy="428625"/>
          </a:xfrm>
          <a:noFill/>
        </p:spPr>
        <p:txBody>
          <a:bodyPr/>
          <a:lstStyle/>
          <a:p>
            <a:pPr algn="ctr"/>
            <a:fld id="{85AC25B3-4C6D-4024-8F88-A49AD6060BB3}" type="slidenum">
              <a:rPr lang="nb-NO" sz="1800" smtClean="0">
                <a:solidFill>
                  <a:srgbClr val="996633"/>
                </a:solidFill>
                <a:latin typeface="Berlin Sans FB Demi" pitchFamily="34" charset="0"/>
              </a:rPr>
              <a:pPr algn="ctr"/>
              <a:t>2</a:t>
            </a:fld>
            <a:endParaRPr lang="nb-NO" sz="1800" smtClean="0">
              <a:solidFill>
                <a:srgbClr val="996633"/>
              </a:solidFill>
              <a:latin typeface="Berlin Sans FB Demi" pitchFamily="34" charset="0"/>
            </a:endParaRPr>
          </a:p>
        </p:txBody>
      </p:sp>
      <p:sp>
        <p:nvSpPr>
          <p:cNvPr id="17413" name="Plassholder for bunntekst 13"/>
          <p:cNvSpPr>
            <a:spLocks noGrp="1"/>
          </p:cNvSpPr>
          <p:nvPr>
            <p:ph type="ftr" sz="quarter" idx="11"/>
          </p:nvPr>
        </p:nvSpPr>
        <p:spPr>
          <a:xfrm>
            <a:off x="0" y="5949280"/>
            <a:ext cx="1143000" cy="500062"/>
          </a:xfrm>
          <a:noFill/>
        </p:spPr>
        <p:txBody>
          <a:bodyPr/>
          <a:lstStyle/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Stabsutvikling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Nidaros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vrundet rektangel 26"/>
          <p:cNvSpPr/>
          <p:nvPr/>
        </p:nvSpPr>
        <p:spPr>
          <a:xfrm>
            <a:off x="0" y="0"/>
            <a:ext cx="1143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8434" name="Bilde 27" descr="talk-talk2.tif"/>
          <p:cNvPicPr>
            <a:picLocks noChangeAspect="1"/>
          </p:cNvPicPr>
          <p:nvPr/>
        </p:nvPicPr>
        <p:blipFill>
          <a:blip r:embed="rId2" cstate="print"/>
          <a:srcRect r="55310"/>
          <a:stretch>
            <a:fillRect/>
          </a:stretch>
        </p:blipFill>
        <p:spPr bwMode="auto">
          <a:xfrm>
            <a:off x="71438" y="428625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Bilde 46" descr="Siluett DAME.tif"/>
          <p:cNvPicPr>
            <a:picLocks noChangeAspect="1"/>
          </p:cNvPicPr>
          <p:nvPr/>
        </p:nvPicPr>
        <p:blipFill>
          <a:blip r:embed="rId3" cstate="print"/>
          <a:srcRect t="2092" r="57658" b="2686"/>
          <a:stretch>
            <a:fillRect/>
          </a:stretch>
        </p:blipFill>
        <p:spPr bwMode="auto">
          <a:xfrm>
            <a:off x="1214438" y="285750"/>
            <a:ext cx="2714625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Bilde 35" descr="Siluett MANN.tif"/>
          <p:cNvPicPr>
            <a:picLocks noChangeAspect="1"/>
          </p:cNvPicPr>
          <p:nvPr/>
        </p:nvPicPr>
        <p:blipFill>
          <a:blip r:embed="rId4" cstate="print"/>
          <a:srcRect l="57658"/>
          <a:stretch>
            <a:fillRect/>
          </a:stretch>
        </p:blipFill>
        <p:spPr bwMode="auto">
          <a:xfrm>
            <a:off x="6581775" y="233363"/>
            <a:ext cx="2633663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ktangel 29"/>
          <p:cNvSpPr/>
          <p:nvPr/>
        </p:nvSpPr>
        <p:spPr>
          <a:xfrm>
            <a:off x="2000232" y="1500174"/>
            <a:ext cx="1279517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nb-NO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FØLELSER</a:t>
            </a:r>
            <a:endParaRPr lang="nb-NO" sz="1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1785918" y="1733124"/>
            <a:ext cx="1699504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nb-NO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HOLDNINGER</a:t>
            </a:r>
            <a:endParaRPr lang="nb-NO" sz="1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2000232" y="3214686"/>
            <a:ext cx="1249060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nb-NO" sz="1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MENINGER</a:t>
            </a:r>
            <a:endParaRPr lang="nb-NO" sz="1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2172291" y="2571744"/>
            <a:ext cx="1072730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nb-NO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ØNSKER</a:t>
            </a:r>
            <a:endParaRPr lang="nb-NO" sz="1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2000232" y="3643314"/>
            <a:ext cx="1552028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nb-NO" sz="1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TEMPRAMENT</a:t>
            </a:r>
            <a:endParaRPr lang="nb-NO" sz="1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7511078" y="1375934"/>
            <a:ext cx="1279517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nb-NO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FØLELSER</a:t>
            </a:r>
            <a:endParaRPr lang="nb-NO" sz="1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7368202" y="2571744"/>
            <a:ext cx="1699504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nb-NO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HOLDNINGER</a:t>
            </a:r>
            <a:endParaRPr lang="nb-NO" sz="1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7439640" y="3286124"/>
            <a:ext cx="1380506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nb-NO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MENINGER</a:t>
            </a:r>
            <a:endParaRPr lang="nb-NO" sz="1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Rektangel 39"/>
          <p:cNvSpPr/>
          <p:nvPr/>
        </p:nvSpPr>
        <p:spPr>
          <a:xfrm rot="2313755">
            <a:off x="5194771" y="-340939"/>
            <a:ext cx="2357454" cy="6293100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0774418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nb-NO" sz="1600" b="1" spc="150" dirty="0">
                <a:ln w="11430"/>
                <a:solidFill>
                  <a:srgbClr val="69D8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TANKER</a:t>
            </a:r>
            <a:endParaRPr lang="nb-NO" sz="1600" b="1" spc="150" dirty="0">
              <a:ln w="11430"/>
              <a:solidFill>
                <a:srgbClr val="69D8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7596336" y="1700808"/>
            <a:ext cx="1072730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nb-NO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ØNSKER</a:t>
            </a:r>
            <a:endParaRPr lang="nb-NO" sz="1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7225326" y="2928934"/>
            <a:ext cx="1721946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nb-NO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TEMPRAMENT</a:t>
            </a:r>
            <a:endParaRPr lang="nb-NO" sz="1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448" name="Rektangel 42"/>
          <p:cNvSpPr>
            <a:spLocks noChangeArrowheads="1"/>
          </p:cNvSpPr>
          <p:nvPr/>
        </p:nvSpPr>
        <p:spPr bwMode="auto">
          <a:xfrm>
            <a:off x="7439025" y="1773238"/>
            <a:ext cx="13033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5400" b="1">
                <a:solidFill>
                  <a:schemeClr val="bg1"/>
                </a:solidFill>
                <a:latin typeface="Berlin Sans FB Demi" pitchFamily="34" charset="0"/>
              </a:rPr>
              <a:t>JEG</a:t>
            </a:r>
            <a:endParaRPr lang="nb-NO" sz="5400">
              <a:solidFill>
                <a:schemeClr val="bg1"/>
              </a:solidFill>
            </a:endParaRPr>
          </a:p>
        </p:txBody>
      </p:sp>
      <p:sp>
        <p:nvSpPr>
          <p:cNvPr id="18449" name="Rektangel 43"/>
          <p:cNvSpPr>
            <a:spLocks noChangeArrowheads="1"/>
          </p:cNvSpPr>
          <p:nvPr/>
        </p:nvSpPr>
        <p:spPr bwMode="auto">
          <a:xfrm>
            <a:off x="2244725" y="1873250"/>
            <a:ext cx="9699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b="1">
                <a:solidFill>
                  <a:schemeClr val="bg1"/>
                </a:solidFill>
                <a:latin typeface="Berlin Sans FB Demi" pitchFamily="34" charset="0"/>
              </a:rPr>
              <a:t>DU</a:t>
            </a:r>
            <a:endParaRPr lang="nb-NO" sz="5400">
              <a:solidFill>
                <a:schemeClr val="bg1"/>
              </a:solidFill>
            </a:endParaRPr>
          </a:p>
        </p:txBody>
      </p:sp>
      <p:sp>
        <p:nvSpPr>
          <p:cNvPr id="46" name="Pil mot venstre og høyre 45"/>
          <p:cNvSpPr/>
          <p:nvPr/>
        </p:nvSpPr>
        <p:spPr>
          <a:xfrm>
            <a:off x="3214688" y="1785938"/>
            <a:ext cx="4205287" cy="1000125"/>
          </a:xfrm>
          <a:prstGeom prst="leftRightArrow">
            <a:avLst>
              <a:gd name="adj1" fmla="val 69453"/>
              <a:gd name="adj2" fmla="val 3832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4400" dirty="0">
                <a:latin typeface="Berlin Sans FB Demi" pitchFamily="34" charset="0"/>
              </a:rPr>
              <a:t>Ord</a:t>
            </a:r>
            <a:endParaRPr lang="nb-NO" dirty="0">
              <a:latin typeface="Berlin Sans FB Demi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 rot="19474635">
            <a:off x="2966429" y="-178781"/>
            <a:ext cx="2357454" cy="6293100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3477875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nb-NO" sz="1600" b="1" spc="1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TANKER</a:t>
            </a:r>
            <a:endParaRPr lang="nb-NO" sz="1600" b="1" spc="1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165" name="Text Box 10"/>
          <p:cNvSpPr txBox="1">
            <a:spLocks noChangeArrowheads="1"/>
          </p:cNvSpPr>
          <p:nvPr/>
        </p:nvSpPr>
        <p:spPr bwMode="auto">
          <a:xfrm>
            <a:off x="3214688" y="214313"/>
            <a:ext cx="442912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90488">
              <a:spcBef>
                <a:spcPct val="50000"/>
              </a:spcBef>
              <a:tabLst>
                <a:tab pos="358775" algn="l"/>
              </a:tabLst>
              <a:defRPr/>
            </a:pP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Det er ikke alltid like lett å oppfatte budskapet vi sender hverandre. I de fleste samtaler 	er det slik:</a:t>
            </a:r>
          </a:p>
          <a:p>
            <a:pPr algn="ctr">
              <a:spcBef>
                <a:spcPct val="50000"/>
              </a:spcBef>
              <a:tabLst>
                <a:tab pos="282575" algn="l"/>
              </a:tabLst>
              <a:defRPr/>
            </a:pPr>
            <a:endParaRPr lang="nb-NO" sz="700" b="1" dirty="0">
              <a:latin typeface="Arial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3857625" y="2852738"/>
            <a:ext cx="3429000" cy="363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82575" algn="l"/>
              </a:tabLst>
              <a:defRPr/>
            </a:pP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Det du </a:t>
            </a:r>
            <a:r>
              <a:rPr lang="nb-NO" sz="2000" b="1" dirty="0">
                <a:solidFill>
                  <a:srgbClr val="0070C0"/>
                </a:solidFill>
                <a:latin typeface="Berlin Sans FB Demi" pitchFamily="34" charset="0"/>
              </a:rPr>
              <a:t>mener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å si.</a:t>
            </a:r>
          </a:p>
          <a:p>
            <a:pPr>
              <a:spcBef>
                <a:spcPct val="50000"/>
              </a:spcBef>
              <a:tabLst>
                <a:tab pos="282575" algn="l"/>
              </a:tabLst>
              <a:defRPr/>
            </a:pP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Det du </a:t>
            </a:r>
            <a:r>
              <a:rPr lang="nb-NO" sz="2000" b="1" dirty="0">
                <a:solidFill>
                  <a:srgbClr val="0070C0"/>
                </a:solidFill>
                <a:latin typeface="Berlin Sans FB Demi" pitchFamily="34" charset="0"/>
              </a:rPr>
              <a:t>virkelig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sier.</a:t>
            </a:r>
          </a:p>
          <a:p>
            <a:pPr>
              <a:spcBef>
                <a:spcPct val="50000"/>
              </a:spcBef>
              <a:tabLst>
                <a:tab pos="282575" algn="l"/>
              </a:tabLst>
              <a:defRPr/>
            </a:pP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Det den andre </a:t>
            </a:r>
            <a:r>
              <a:rPr lang="nb-NO" sz="2000" b="1" dirty="0">
                <a:solidFill>
                  <a:srgbClr val="0070C0"/>
                </a:solidFill>
                <a:latin typeface="Berlin Sans FB Demi" pitchFamily="34" charset="0"/>
              </a:rPr>
              <a:t>hører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at du sier.</a:t>
            </a:r>
          </a:p>
          <a:p>
            <a:pPr>
              <a:spcBef>
                <a:spcPct val="50000"/>
              </a:spcBef>
              <a:tabLst>
                <a:tab pos="282575" algn="l"/>
              </a:tabLst>
              <a:defRPr/>
            </a:pP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Det den andre </a:t>
            </a:r>
            <a:r>
              <a:rPr lang="nb-NO" sz="2000" b="1" dirty="0">
                <a:solidFill>
                  <a:srgbClr val="0070C0"/>
                </a:solidFill>
                <a:latin typeface="Berlin Sans FB Demi" pitchFamily="34" charset="0"/>
              </a:rPr>
              <a:t>tror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at du mener å si.</a:t>
            </a:r>
          </a:p>
          <a:p>
            <a:pPr>
              <a:spcBef>
                <a:spcPct val="50000"/>
              </a:spcBef>
              <a:tabLst>
                <a:tab pos="282575" algn="l"/>
              </a:tabLst>
              <a:defRPr/>
            </a:pP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Det den </a:t>
            </a:r>
            <a:r>
              <a:rPr lang="nb-NO" sz="2000" b="1" dirty="0">
                <a:solidFill>
                  <a:srgbClr val="0070C0"/>
                </a:solidFill>
                <a:latin typeface="Berlin Sans FB Demi" pitchFamily="34" charset="0"/>
              </a:rPr>
              <a:t>andre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sier.</a:t>
            </a:r>
          </a:p>
          <a:p>
            <a:pPr>
              <a:spcBef>
                <a:spcPct val="50000"/>
              </a:spcBef>
              <a:tabLst>
                <a:tab pos="282575" algn="l"/>
              </a:tabLst>
              <a:defRPr/>
            </a:pP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Det du </a:t>
            </a:r>
            <a:r>
              <a:rPr lang="nb-NO" sz="2000" b="1" dirty="0">
                <a:solidFill>
                  <a:srgbClr val="0070C0"/>
                </a:solidFill>
                <a:latin typeface="Berlin Sans FB Demi" pitchFamily="34" charset="0"/>
              </a:rPr>
              <a:t>tror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at den andre mener å si.</a:t>
            </a:r>
          </a:p>
        </p:txBody>
      </p:sp>
      <p:sp>
        <p:nvSpPr>
          <p:cNvPr id="18454" name="Plassholder for lysbildenummer 12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1143000" cy="428625"/>
          </a:xfrm>
          <a:noFill/>
        </p:spPr>
        <p:txBody>
          <a:bodyPr/>
          <a:lstStyle/>
          <a:p>
            <a:pPr algn="ctr"/>
            <a:fld id="{2188C718-59DC-4AD4-9ECE-592CB4699F7F}" type="slidenum">
              <a:rPr lang="nb-NO" sz="1800" smtClean="0">
                <a:solidFill>
                  <a:srgbClr val="996633"/>
                </a:solidFill>
                <a:latin typeface="Berlin Sans FB Demi" pitchFamily="34" charset="0"/>
              </a:rPr>
              <a:pPr algn="ctr"/>
              <a:t>3</a:t>
            </a:fld>
            <a:endParaRPr lang="nb-NO" sz="1800" smtClean="0">
              <a:solidFill>
                <a:srgbClr val="996633"/>
              </a:solidFill>
              <a:latin typeface="Berlin Sans FB Demi" pitchFamily="34" charset="0"/>
            </a:endParaRPr>
          </a:p>
        </p:txBody>
      </p:sp>
      <p:sp>
        <p:nvSpPr>
          <p:cNvPr id="25" name="Plassholder for bunntekst 13"/>
          <p:cNvSpPr>
            <a:spLocks noGrp="1"/>
          </p:cNvSpPr>
          <p:nvPr>
            <p:ph type="ftr" sz="quarter" idx="11"/>
          </p:nvPr>
        </p:nvSpPr>
        <p:spPr>
          <a:xfrm>
            <a:off x="0" y="6025282"/>
            <a:ext cx="1143000" cy="500062"/>
          </a:xfrm>
          <a:noFill/>
        </p:spPr>
        <p:txBody>
          <a:bodyPr/>
          <a:lstStyle/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Stabsutvikling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Nidaros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/>
        </p:nvSpPr>
        <p:spPr>
          <a:xfrm>
            <a:off x="0" y="0"/>
            <a:ext cx="1143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9458" name="Bilde 4" descr="talk-talk2.tif"/>
          <p:cNvPicPr>
            <a:picLocks noChangeAspect="1"/>
          </p:cNvPicPr>
          <p:nvPr/>
        </p:nvPicPr>
        <p:blipFill>
          <a:blip r:embed="rId2" cstate="print"/>
          <a:srcRect r="55310"/>
          <a:stretch>
            <a:fillRect/>
          </a:stretch>
        </p:blipFill>
        <p:spPr bwMode="auto">
          <a:xfrm>
            <a:off x="71438" y="428625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Plassholder for lysbildenummer 12"/>
          <p:cNvSpPr txBox="1">
            <a:spLocks/>
          </p:cNvSpPr>
          <p:nvPr/>
        </p:nvSpPr>
        <p:spPr bwMode="auto">
          <a:xfrm>
            <a:off x="0" y="6429375"/>
            <a:ext cx="1143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784F8B7-472C-4F2B-A8F6-5904A4A91B13}" type="slidenum">
              <a:rPr lang="nb-NO" sz="1800">
                <a:solidFill>
                  <a:srgbClr val="996633"/>
                </a:solidFill>
                <a:latin typeface="Berlin Sans FB Demi" pitchFamily="34" charset="0"/>
              </a:rPr>
              <a:pPr algn="ctr"/>
              <a:t>4</a:t>
            </a:fld>
            <a:endParaRPr lang="nb-NO" sz="1800">
              <a:solidFill>
                <a:srgbClr val="996633"/>
              </a:solidFill>
              <a:latin typeface="Berlin Sans FB Demi" pitchFamily="34" charset="0"/>
            </a:endParaRPr>
          </a:p>
        </p:txBody>
      </p:sp>
      <p:sp>
        <p:nvSpPr>
          <p:cNvPr id="19460" name="Plassholder for bunntekst 13"/>
          <p:cNvSpPr txBox="1">
            <a:spLocks/>
          </p:cNvSpPr>
          <p:nvPr/>
        </p:nvSpPr>
        <p:spPr bwMode="auto">
          <a:xfrm>
            <a:off x="0" y="6072188"/>
            <a:ext cx="1143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 sz="1000">
                <a:solidFill>
                  <a:srgbClr val="0070C0"/>
                </a:solidFill>
                <a:latin typeface="Berlin Sans FB Demi" pitchFamily="34" charset="0"/>
              </a:rPr>
              <a:t>Kommunikasjon</a:t>
            </a:r>
          </a:p>
          <a:p>
            <a:pPr algn="ctr"/>
            <a:r>
              <a:rPr lang="nb-NO" sz="1000">
                <a:solidFill>
                  <a:srgbClr val="0070C0"/>
                </a:solidFill>
                <a:latin typeface="Berlin Sans FB Demi" pitchFamily="34" charset="0"/>
              </a:rPr>
              <a:t>Sesjon - 5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643063" y="142875"/>
            <a:ext cx="7215187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-1588">
              <a:spcBef>
                <a:spcPct val="50000"/>
              </a:spcBef>
              <a:defRPr/>
            </a:pPr>
            <a:r>
              <a:rPr lang="nb-NO" sz="4800" b="1" dirty="0">
                <a:solidFill>
                  <a:srgbClr val="996633"/>
                </a:solidFill>
                <a:latin typeface="Berlin Sans FB Demi" pitchFamily="34" charset="0"/>
              </a:rPr>
              <a:t>Kommunikasjonsregler</a:t>
            </a:r>
          </a:p>
          <a:p>
            <a:pPr algn="ctr">
              <a:spcBef>
                <a:spcPct val="50000"/>
              </a:spcBef>
              <a:tabLst>
                <a:tab pos="282575" algn="l"/>
              </a:tabLst>
              <a:defRPr/>
            </a:pPr>
            <a:endParaRPr lang="nb-NO" sz="700" b="1" dirty="0">
              <a:latin typeface="Arial" charset="0"/>
            </a:endParaRPr>
          </a:p>
        </p:txBody>
      </p:sp>
      <p:sp>
        <p:nvSpPr>
          <p:cNvPr id="19462" name="Plassholder for tekst 11"/>
          <p:cNvSpPr>
            <a:spLocks noGrp="1"/>
          </p:cNvSpPr>
          <p:nvPr>
            <p:ph type="body" idx="1"/>
          </p:nvPr>
        </p:nvSpPr>
        <p:spPr>
          <a:xfrm>
            <a:off x="1357313" y="1143000"/>
            <a:ext cx="3597275" cy="496888"/>
          </a:xfrm>
          <a:ln w="28575">
            <a:solidFill>
              <a:srgbClr val="996633"/>
            </a:solidFill>
          </a:ln>
        </p:spPr>
        <p:txBody>
          <a:bodyPr/>
          <a:lstStyle/>
          <a:p>
            <a:r>
              <a:rPr lang="nb-NO" smtClean="0">
                <a:solidFill>
                  <a:srgbClr val="996633"/>
                </a:solidFill>
                <a:latin typeface="Berlin Sans FB Demi" pitchFamily="34" charset="0"/>
              </a:rPr>
              <a:t>Prøv:</a:t>
            </a:r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>
          <a:xfrm>
            <a:off x="1357313" y="1639888"/>
            <a:ext cx="3597275" cy="2360612"/>
          </a:xfrm>
          <a:ln w="28575">
            <a:solidFill>
              <a:srgbClr val="996633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nb-NO" dirty="0" smtClean="0">
                <a:solidFill>
                  <a:srgbClr val="00B050"/>
                </a:solidFill>
                <a:latin typeface="Berlin Sans FB Demi" pitchFamily="34" charset="0"/>
              </a:rPr>
              <a:t>     Å snakke i JEG-FORM</a:t>
            </a:r>
          </a:p>
          <a:p>
            <a:pPr>
              <a:defRPr/>
            </a:pPr>
            <a:r>
              <a:rPr lang="nb-NO" sz="2000" dirty="0" smtClean="0">
                <a:solidFill>
                  <a:srgbClr val="00B050"/>
                </a:solidFill>
                <a:latin typeface="Berlin Sans FB Demi" pitchFamily="34" charset="0"/>
              </a:rPr>
              <a:t>Jeg</a:t>
            </a:r>
            <a:r>
              <a:rPr lang="nb-N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mener</a:t>
            </a:r>
          </a:p>
          <a:p>
            <a:pPr>
              <a:defRPr/>
            </a:pPr>
            <a:r>
              <a:rPr lang="nb-NO" sz="2000" dirty="0" smtClean="0">
                <a:solidFill>
                  <a:srgbClr val="00B050"/>
                </a:solidFill>
                <a:latin typeface="Berlin Sans FB Demi" pitchFamily="34" charset="0"/>
              </a:rPr>
              <a:t>Jeg</a:t>
            </a:r>
            <a:r>
              <a:rPr lang="nb-N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tror</a:t>
            </a:r>
          </a:p>
          <a:p>
            <a:pPr>
              <a:defRPr/>
            </a:pPr>
            <a:r>
              <a:rPr lang="nb-NO" sz="2000" dirty="0" smtClean="0">
                <a:solidFill>
                  <a:srgbClr val="00B050"/>
                </a:solidFill>
                <a:latin typeface="Berlin Sans FB Demi" pitchFamily="34" charset="0"/>
              </a:rPr>
              <a:t>Jeg</a:t>
            </a:r>
            <a:r>
              <a:rPr lang="nb-N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føler</a:t>
            </a:r>
            <a:endParaRPr lang="nb-NO" sz="2000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9464" name="Plassholder for tekst 13"/>
          <p:cNvSpPr>
            <a:spLocks noGrp="1"/>
          </p:cNvSpPr>
          <p:nvPr>
            <p:ph type="body" sz="quarter" idx="3"/>
          </p:nvPr>
        </p:nvSpPr>
        <p:spPr>
          <a:xfrm>
            <a:off x="5286375" y="1143000"/>
            <a:ext cx="3598863" cy="496888"/>
          </a:xfrm>
          <a:ln w="28575">
            <a:solidFill>
              <a:srgbClr val="996633"/>
            </a:solidFill>
          </a:ln>
        </p:spPr>
        <p:txBody>
          <a:bodyPr/>
          <a:lstStyle/>
          <a:p>
            <a:r>
              <a:rPr lang="nb-NO" smtClean="0">
                <a:solidFill>
                  <a:srgbClr val="996633"/>
                </a:solidFill>
                <a:latin typeface="Berlin Sans FB Demi" pitchFamily="34" charset="0"/>
              </a:rPr>
              <a:t>Unngå:</a:t>
            </a:r>
          </a:p>
        </p:txBody>
      </p:sp>
      <p:sp>
        <p:nvSpPr>
          <p:cNvPr id="15" name="Plassholder for innhold 14"/>
          <p:cNvSpPr>
            <a:spLocks noGrp="1"/>
          </p:cNvSpPr>
          <p:nvPr>
            <p:ph sz="quarter" idx="4"/>
          </p:nvPr>
        </p:nvSpPr>
        <p:spPr>
          <a:xfrm>
            <a:off x="5286375" y="1639888"/>
            <a:ext cx="3598863" cy="2360612"/>
          </a:xfrm>
          <a:ln w="28575">
            <a:solidFill>
              <a:srgbClr val="996633"/>
            </a:solidFill>
          </a:ln>
        </p:spPr>
        <p:txBody>
          <a:bodyPr/>
          <a:lstStyle/>
          <a:p>
            <a:pPr marL="360363" indent="0">
              <a:buFontTx/>
              <a:buNone/>
              <a:defRPr/>
            </a:pPr>
            <a:r>
              <a:rPr lang="nb-NO" dirty="0" smtClean="0">
                <a:solidFill>
                  <a:srgbClr val="0070C0"/>
                </a:solidFill>
                <a:latin typeface="Berlin Sans FB Demi" pitchFamily="34" charset="0"/>
              </a:rPr>
              <a:t>Å snakke i generelle vendinger</a:t>
            </a:r>
          </a:p>
          <a:p>
            <a:pPr>
              <a:defRPr/>
            </a:pPr>
            <a:r>
              <a:rPr lang="nb-NO" sz="2000" dirty="0" smtClean="0">
                <a:solidFill>
                  <a:srgbClr val="0070C0"/>
                </a:solidFill>
                <a:latin typeface="Berlin Sans FB Demi" pitchFamily="34" charset="0"/>
              </a:rPr>
              <a:t>Man</a:t>
            </a:r>
            <a:r>
              <a:rPr lang="nb-N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mener jo…</a:t>
            </a:r>
          </a:p>
          <a:p>
            <a:pPr>
              <a:defRPr/>
            </a:pPr>
            <a:r>
              <a:rPr lang="nb-NO" sz="2000" dirty="0" smtClean="0">
                <a:solidFill>
                  <a:srgbClr val="0070C0"/>
                </a:solidFill>
                <a:latin typeface="Berlin Sans FB Demi" pitchFamily="34" charset="0"/>
              </a:rPr>
              <a:t>En</a:t>
            </a:r>
            <a:r>
              <a:rPr lang="nb-N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tror</a:t>
            </a:r>
          </a:p>
          <a:p>
            <a:pPr>
              <a:defRPr/>
            </a:pPr>
            <a:r>
              <a:rPr lang="nb-NO" sz="2000" dirty="0" smtClean="0">
                <a:solidFill>
                  <a:srgbClr val="0070C0"/>
                </a:solidFill>
                <a:latin typeface="Berlin Sans FB Demi" pitchFamily="34" charset="0"/>
              </a:rPr>
              <a:t>Vi</a:t>
            </a:r>
            <a:r>
              <a:rPr lang="nb-N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føler</a:t>
            </a:r>
          </a:p>
          <a:p>
            <a:pPr>
              <a:defRPr/>
            </a:pPr>
            <a:r>
              <a:rPr lang="nb-NO" sz="2000" dirty="0" smtClean="0">
                <a:solidFill>
                  <a:srgbClr val="0070C0"/>
                </a:solidFill>
                <a:latin typeface="Berlin Sans FB Demi" pitchFamily="34" charset="0"/>
              </a:rPr>
              <a:t>Folk</a:t>
            </a:r>
            <a:r>
              <a:rPr lang="nb-N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gjør</a:t>
            </a:r>
            <a:endParaRPr lang="nb-NO" dirty="0" smtClean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>
              <a:defRPr/>
            </a:pPr>
            <a:endParaRPr lang="nb-NO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6" name="Plassholder for innhold 12"/>
          <p:cNvSpPr txBox="1">
            <a:spLocks/>
          </p:cNvSpPr>
          <p:nvPr/>
        </p:nvSpPr>
        <p:spPr bwMode="auto">
          <a:xfrm>
            <a:off x="1357313" y="4283075"/>
            <a:ext cx="3597275" cy="2146300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marL="360363" eaLnBrk="0" hangingPunct="0">
              <a:spcBef>
                <a:spcPct val="20000"/>
              </a:spcBef>
              <a:defRPr/>
            </a:pPr>
            <a:r>
              <a:rPr lang="nb-NO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Å snakke til den enkelte saken angår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nb-NO" sz="1200" kern="0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tabLst>
                <a:tab pos="360363" algn="l"/>
              </a:tabLst>
              <a:defRPr/>
            </a:pPr>
            <a:r>
              <a:rPr lang="nb-NO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	«Da </a:t>
            </a:r>
            <a:r>
              <a:rPr lang="nb-NO" sz="2000" kern="0" dirty="0">
                <a:solidFill>
                  <a:srgbClr val="00B050"/>
                </a:solidFill>
                <a:latin typeface="Berlin Sans FB Demi" pitchFamily="34" charset="0"/>
              </a:rPr>
              <a:t>du</a:t>
            </a:r>
            <a:r>
              <a:rPr lang="nb-NO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gjorde… »</a:t>
            </a:r>
          </a:p>
        </p:txBody>
      </p:sp>
      <p:sp>
        <p:nvSpPr>
          <p:cNvPr id="17" name="Plassholder for innhold 12"/>
          <p:cNvSpPr txBox="1">
            <a:spLocks/>
          </p:cNvSpPr>
          <p:nvPr/>
        </p:nvSpPr>
        <p:spPr bwMode="auto">
          <a:xfrm>
            <a:off x="5286375" y="4283075"/>
            <a:ext cx="3597275" cy="2146300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marL="360363" eaLnBrk="0" hangingPunct="0">
              <a:spcBef>
                <a:spcPct val="20000"/>
              </a:spcBef>
              <a:defRPr/>
            </a:pPr>
            <a:r>
              <a:rPr lang="nb-NO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Å snakke generelt til gruppen i 3. person om den det angår</a:t>
            </a:r>
          </a:p>
        </p:txBody>
      </p:sp>
      <p:sp>
        <p:nvSpPr>
          <p:cNvPr id="19468" name="Text Box 37"/>
          <p:cNvSpPr txBox="1">
            <a:spLocks noChangeArrowheads="1"/>
          </p:cNvSpPr>
          <p:nvPr/>
        </p:nvSpPr>
        <p:spPr bwMode="auto">
          <a:xfrm>
            <a:off x="1328738" y="1571625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3200">
                <a:solidFill>
                  <a:srgbClr val="00B050"/>
                </a:solidFill>
                <a:latin typeface="Wingdings 2" pitchFamily="18" charset="2"/>
              </a:rPr>
              <a:t>u</a:t>
            </a:r>
          </a:p>
        </p:txBody>
      </p:sp>
      <p:sp>
        <p:nvSpPr>
          <p:cNvPr id="19469" name="Text Box 37"/>
          <p:cNvSpPr txBox="1">
            <a:spLocks noChangeArrowheads="1"/>
          </p:cNvSpPr>
          <p:nvPr/>
        </p:nvSpPr>
        <p:spPr bwMode="auto">
          <a:xfrm>
            <a:off x="5257800" y="1608138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3200">
                <a:solidFill>
                  <a:srgbClr val="0070C0"/>
                </a:solidFill>
                <a:latin typeface="Wingdings 2" pitchFamily="18" charset="2"/>
              </a:rPr>
              <a:t>u</a:t>
            </a:r>
          </a:p>
        </p:txBody>
      </p:sp>
      <p:pic>
        <p:nvPicPr>
          <p:cNvPr id="19470" name="Bilde 19" descr="Siluett DAME.tif"/>
          <p:cNvPicPr>
            <a:picLocks noChangeAspect="1"/>
          </p:cNvPicPr>
          <p:nvPr/>
        </p:nvPicPr>
        <p:blipFill>
          <a:blip r:embed="rId3" cstate="print"/>
          <a:srcRect t="2092" r="57658" b="2686"/>
          <a:stretch>
            <a:fillRect/>
          </a:stretch>
        </p:blipFill>
        <p:spPr bwMode="auto">
          <a:xfrm>
            <a:off x="3071813" y="2143125"/>
            <a:ext cx="5080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Bilde 20" descr="Siluett MANN.tif"/>
          <p:cNvPicPr>
            <a:picLocks noChangeAspect="1"/>
          </p:cNvPicPr>
          <p:nvPr/>
        </p:nvPicPr>
        <p:blipFill>
          <a:blip r:embed="rId4" cstate="print"/>
          <a:srcRect l="57658"/>
          <a:stretch>
            <a:fillRect/>
          </a:stretch>
        </p:blipFill>
        <p:spPr bwMode="auto">
          <a:xfrm>
            <a:off x="4203700" y="2143125"/>
            <a:ext cx="511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il mot venstre og høyre 21"/>
          <p:cNvSpPr/>
          <p:nvPr/>
        </p:nvSpPr>
        <p:spPr>
          <a:xfrm>
            <a:off x="3643313" y="2428875"/>
            <a:ext cx="500062" cy="142875"/>
          </a:xfrm>
          <a:prstGeom prst="leftRightArrow">
            <a:avLst>
              <a:gd name="adj1" fmla="val 29538"/>
              <a:gd name="adj2" fmla="val 383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latin typeface="Berlin Sans FB Demi" pitchFamily="34" charset="0"/>
            </a:endParaRPr>
          </a:p>
        </p:txBody>
      </p:sp>
      <p:sp>
        <p:nvSpPr>
          <p:cNvPr id="19473" name="Text Box 38"/>
          <p:cNvSpPr txBox="1">
            <a:spLocks noChangeArrowheads="1"/>
          </p:cNvSpPr>
          <p:nvPr/>
        </p:nvSpPr>
        <p:spPr bwMode="auto">
          <a:xfrm>
            <a:off x="1285875" y="420687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3200">
                <a:solidFill>
                  <a:srgbClr val="00B050"/>
                </a:solidFill>
                <a:latin typeface="Wingdings 2" pitchFamily="18" charset="2"/>
              </a:rPr>
              <a:t>v</a:t>
            </a:r>
          </a:p>
        </p:txBody>
      </p:sp>
      <p:sp>
        <p:nvSpPr>
          <p:cNvPr id="19474" name="Text Box 38"/>
          <p:cNvSpPr txBox="1">
            <a:spLocks noChangeArrowheads="1"/>
          </p:cNvSpPr>
          <p:nvPr/>
        </p:nvSpPr>
        <p:spPr bwMode="auto">
          <a:xfrm>
            <a:off x="5214938" y="420687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3200">
                <a:solidFill>
                  <a:srgbClr val="0070C0"/>
                </a:solidFill>
                <a:latin typeface="Wingdings 2" pitchFamily="18" charset="2"/>
              </a:rPr>
              <a:t>v</a:t>
            </a:r>
          </a:p>
        </p:txBody>
      </p:sp>
      <p:pic>
        <p:nvPicPr>
          <p:cNvPr id="19475" name="Bilde 24" descr="Siluett MANN.tif"/>
          <p:cNvPicPr>
            <a:picLocks noChangeAspect="1"/>
          </p:cNvPicPr>
          <p:nvPr/>
        </p:nvPicPr>
        <p:blipFill>
          <a:blip r:embed="rId5" cstate="print"/>
          <a:srcRect l="57658"/>
          <a:stretch>
            <a:fillRect/>
          </a:stretch>
        </p:blipFill>
        <p:spPr bwMode="auto">
          <a:xfrm>
            <a:off x="5643563" y="5500688"/>
            <a:ext cx="3571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ktangel 25"/>
          <p:cNvSpPr/>
          <p:nvPr/>
        </p:nvSpPr>
        <p:spPr>
          <a:xfrm>
            <a:off x="7143750" y="5715000"/>
            <a:ext cx="15001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eaLnBrk="0" hangingPunct="0">
              <a:spcBef>
                <a:spcPct val="20000"/>
              </a:spcBef>
              <a:defRPr/>
            </a:pPr>
            <a:r>
              <a:rPr lang="nb-NO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« Da </a:t>
            </a:r>
            <a:r>
              <a:rPr lang="nb-NO" sz="2000" kern="0" dirty="0">
                <a:solidFill>
                  <a:srgbClr val="0070C0"/>
                </a:solidFill>
                <a:latin typeface="Berlin Sans FB Demi" pitchFamily="34" charset="0"/>
              </a:rPr>
              <a:t>han</a:t>
            </a:r>
            <a:r>
              <a:rPr lang="nb-NO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 gjorde… »</a:t>
            </a:r>
          </a:p>
        </p:txBody>
      </p:sp>
      <p:sp>
        <p:nvSpPr>
          <p:cNvPr id="27" name="Pil høyre 26"/>
          <p:cNvSpPr/>
          <p:nvPr/>
        </p:nvSpPr>
        <p:spPr>
          <a:xfrm>
            <a:off x="6143625" y="5929313"/>
            <a:ext cx="357188" cy="2857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9478" name="Picture 4" descr="C:\Users\hilde\AppData\Local\Microsoft\Windows\Temporary Internet Files\Content.IE5\5JSCYX5U\MP900430829[1].jpg"/>
          <p:cNvPicPr>
            <a:picLocks noChangeAspect="1" noChangeArrowheads="1"/>
          </p:cNvPicPr>
          <p:nvPr/>
        </p:nvPicPr>
        <p:blipFill>
          <a:blip r:embed="rId6" cstate="print"/>
          <a:srcRect l="50000" t="13573" r="2344" b="15923"/>
          <a:stretch>
            <a:fillRect/>
          </a:stretch>
        </p:blipFill>
        <p:spPr bwMode="auto">
          <a:xfrm>
            <a:off x="6572250" y="5786438"/>
            <a:ext cx="500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vrundet rektangel 27"/>
          <p:cNvSpPr/>
          <p:nvPr/>
        </p:nvSpPr>
        <p:spPr>
          <a:xfrm>
            <a:off x="-36513" y="0"/>
            <a:ext cx="1143001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9480" name="Bilde 28" descr="talk-talk2.tif"/>
          <p:cNvPicPr>
            <a:picLocks noChangeAspect="1"/>
          </p:cNvPicPr>
          <p:nvPr/>
        </p:nvPicPr>
        <p:blipFill>
          <a:blip r:embed="rId2" cstate="print"/>
          <a:srcRect r="55310"/>
          <a:stretch>
            <a:fillRect/>
          </a:stretch>
        </p:blipFill>
        <p:spPr bwMode="auto">
          <a:xfrm>
            <a:off x="34925" y="428625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Plassholder for lysbildenummer 12"/>
          <p:cNvSpPr txBox="1">
            <a:spLocks/>
          </p:cNvSpPr>
          <p:nvPr/>
        </p:nvSpPr>
        <p:spPr bwMode="auto">
          <a:xfrm>
            <a:off x="-36513" y="6429375"/>
            <a:ext cx="114300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A8833A1-D2DB-40C0-8773-5765DCA810A3}" type="slidenum">
              <a:rPr lang="nb-NO" sz="1800">
                <a:solidFill>
                  <a:srgbClr val="996633"/>
                </a:solidFill>
                <a:latin typeface="Berlin Sans FB Demi" pitchFamily="34" charset="0"/>
              </a:rPr>
              <a:pPr algn="ctr"/>
              <a:t>4</a:t>
            </a:fld>
            <a:endParaRPr lang="nb-NO" sz="1800" dirty="0">
              <a:solidFill>
                <a:srgbClr val="996633"/>
              </a:solidFill>
              <a:latin typeface="Berlin Sans FB Demi" pitchFamily="34" charset="0"/>
            </a:endParaRPr>
          </a:p>
        </p:txBody>
      </p:sp>
      <p:sp>
        <p:nvSpPr>
          <p:cNvPr id="19482" name="Plassholder for bunntekst 13"/>
          <p:cNvSpPr txBox="1">
            <a:spLocks/>
          </p:cNvSpPr>
          <p:nvPr/>
        </p:nvSpPr>
        <p:spPr bwMode="auto">
          <a:xfrm>
            <a:off x="-36513" y="6072188"/>
            <a:ext cx="114300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>
              <a:solidFill>
                <a:srgbClr val="0070C0"/>
              </a:solidFill>
              <a:latin typeface="Berlin Sans FB Demi" pitchFamily="34" charset="0"/>
            </a:endParaRPr>
          </a:p>
        </p:txBody>
      </p:sp>
      <p:cxnSp>
        <p:nvCxnSpPr>
          <p:cNvPr id="33" name="Rett linje 32"/>
          <p:cNvCxnSpPr/>
          <p:nvPr/>
        </p:nvCxnSpPr>
        <p:spPr>
          <a:xfrm rot="5400000">
            <a:off x="2339181" y="2780507"/>
            <a:ext cx="14398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>
            <a:off x="3995738" y="2133600"/>
            <a:ext cx="7921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>
            <a:off x="5570538" y="5507038"/>
            <a:ext cx="5048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lassholder for bunntekst 13"/>
          <p:cNvSpPr>
            <a:spLocks noGrp="1"/>
          </p:cNvSpPr>
          <p:nvPr>
            <p:ph type="ftr" sz="quarter" idx="11"/>
          </p:nvPr>
        </p:nvSpPr>
        <p:spPr>
          <a:xfrm>
            <a:off x="0" y="5949280"/>
            <a:ext cx="1143000" cy="500062"/>
          </a:xfrm>
          <a:noFill/>
        </p:spPr>
        <p:txBody>
          <a:bodyPr/>
          <a:lstStyle/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Stabsutvikling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Nidaros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tel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4968552" cy="1143000"/>
          </a:xfrm>
        </p:spPr>
        <p:txBody>
          <a:bodyPr/>
          <a:lstStyle/>
          <a:p>
            <a:pPr algn="l"/>
            <a:r>
              <a:rPr lang="nb-NO" sz="6000" dirty="0" smtClean="0">
                <a:solidFill>
                  <a:srgbClr val="996633"/>
                </a:solidFill>
                <a:latin typeface="Berlin Sans FB Demi" panose="020E0802020502020306" pitchFamily="34" charset="0"/>
              </a:rPr>
              <a:t>Kroppsspråk</a:t>
            </a:r>
          </a:p>
        </p:txBody>
      </p:sp>
      <p:sp>
        <p:nvSpPr>
          <p:cNvPr id="20482" name="Plassholder for innhold 3"/>
          <p:cNvSpPr>
            <a:spLocks noGrp="1"/>
          </p:cNvSpPr>
          <p:nvPr>
            <p:ph sz="half" idx="2"/>
          </p:nvPr>
        </p:nvSpPr>
        <p:spPr>
          <a:xfrm>
            <a:off x="1331913" y="2420887"/>
            <a:ext cx="6696075" cy="3705275"/>
          </a:xfrm>
        </p:spPr>
        <p:txBody>
          <a:bodyPr/>
          <a:lstStyle/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Hva preger kropps-</a:t>
            </a:r>
          </a:p>
          <a:p>
            <a:pPr>
              <a:buFontTx/>
              <a:buNone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     språket hos dere ?</a:t>
            </a:r>
          </a:p>
          <a:p>
            <a:endParaRPr lang="nb-NO" dirty="0" smtClean="0">
              <a:solidFill>
                <a:schemeClr val="bg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Hvordan bruker dere</a:t>
            </a:r>
          </a:p>
          <a:p>
            <a:pPr>
              <a:buFontTx/>
              <a:buNone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  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«kroppen»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når dere snakker sammen ?</a:t>
            </a:r>
          </a:p>
          <a:p>
            <a:endParaRPr lang="nb-NO" dirty="0" smtClean="0">
              <a:solidFill>
                <a:schemeClr val="bg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Hvordan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«tolker»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dere kroppsspråket hos hverandre ? 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0" y="0"/>
            <a:ext cx="1143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20486" name="Bilde 9" descr="talk-talk2.tif"/>
          <p:cNvPicPr>
            <a:picLocks noChangeAspect="1"/>
          </p:cNvPicPr>
          <p:nvPr/>
        </p:nvPicPr>
        <p:blipFill>
          <a:blip r:embed="rId2" cstate="print"/>
          <a:srcRect r="55310"/>
          <a:stretch>
            <a:fillRect/>
          </a:stretch>
        </p:blipFill>
        <p:spPr bwMode="auto">
          <a:xfrm>
            <a:off x="71438" y="428625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ssholder for bunntekst 13"/>
          <p:cNvSpPr txBox="1">
            <a:spLocks/>
          </p:cNvSpPr>
          <p:nvPr/>
        </p:nvSpPr>
        <p:spPr bwMode="auto">
          <a:xfrm>
            <a:off x="0" y="5949280"/>
            <a:ext cx="1143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Stabsutvikling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Nidaros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11" name="Plassholder for lysbildenummer 12"/>
          <p:cNvSpPr txBox="1">
            <a:spLocks/>
          </p:cNvSpPr>
          <p:nvPr/>
        </p:nvSpPr>
        <p:spPr bwMode="auto">
          <a:xfrm>
            <a:off x="-36513" y="6429375"/>
            <a:ext cx="114300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 sz="1800" dirty="0" smtClean="0">
                <a:solidFill>
                  <a:srgbClr val="996633"/>
                </a:solidFill>
                <a:latin typeface="Berlin Sans FB Demi" pitchFamily="34" charset="0"/>
              </a:rPr>
              <a:t>5</a:t>
            </a:r>
            <a:endParaRPr lang="nb-NO" sz="1800" dirty="0">
              <a:solidFill>
                <a:srgbClr val="996633"/>
              </a:solidFill>
              <a:latin typeface="Berlin Sans FB Demi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679950" y="1000125"/>
            <a:ext cx="4164013" cy="2808288"/>
            <a:chOff x="2948" y="630"/>
            <a:chExt cx="2623" cy="176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48" y="630"/>
              <a:ext cx="2623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844" y="1642"/>
              <a:ext cx="635" cy="351"/>
            </a:xfrm>
            <a:custGeom>
              <a:avLst/>
              <a:gdLst>
                <a:gd name="T0" fmla="*/ 47 w 635"/>
                <a:gd name="T1" fmla="*/ 62 h 351"/>
                <a:gd name="T2" fmla="*/ 0 w 635"/>
                <a:gd name="T3" fmla="*/ 313 h 351"/>
                <a:gd name="T4" fmla="*/ 193 w 635"/>
                <a:gd name="T5" fmla="*/ 351 h 351"/>
                <a:gd name="T6" fmla="*/ 479 w 635"/>
                <a:gd name="T7" fmla="*/ 334 h 351"/>
                <a:gd name="T8" fmla="*/ 635 w 635"/>
                <a:gd name="T9" fmla="*/ 278 h 351"/>
                <a:gd name="T10" fmla="*/ 568 w 635"/>
                <a:gd name="T11" fmla="*/ 0 h 351"/>
                <a:gd name="T12" fmla="*/ 47 w 635"/>
                <a:gd name="T13" fmla="*/ 62 h 351"/>
                <a:gd name="T14" fmla="*/ 47 w 635"/>
                <a:gd name="T15" fmla="*/ 6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5" h="351">
                  <a:moveTo>
                    <a:pt x="47" y="62"/>
                  </a:moveTo>
                  <a:lnTo>
                    <a:pt x="0" y="313"/>
                  </a:lnTo>
                  <a:lnTo>
                    <a:pt x="193" y="351"/>
                  </a:lnTo>
                  <a:lnTo>
                    <a:pt x="479" y="334"/>
                  </a:lnTo>
                  <a:lnTo>
                    <a:pt x="635" y="278"/>
                  </a:lnTo>
                  <a:lnTo>
                    <a:pt x="568" y="0"/>
                  </a:lnTo>
                  <a:lnTo>
                    <a:pt x="47" y="62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F0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820" y="1024"/>
              <a:ext cx="613" cy="720"/>
            </a:xfrm>
            <a:custGeom>
              <a:avLst/>
              <a:gdLst>
                <a:gd name="T0" fmla="*/ 18 w 613"/>
                <a:gd name="T1" fmla="*/ 303 h 720"/>
                <a:gd name="T2" fmla="*/ 0 w 613"/>
                <a:gd name="T3" fmla="*/ 413 h 720"/>
                <a:gd name="T4" fmla="*/ 52 w 613"/>
                <a:gd name="T5" fmla="*/ 604 h 720"/>
                <a:gd name="T6" fmla="*/ 69 w 613"/>
                <a:gd name="T7" fmla="*/ 701 h 720"/>
                <a:gd name="T8" fmla="*/ 315 w 613"/>
                <a:gd name="T9" fmla="*/ 720 h 720"/>
                <a:gd name="T10" fmla="*/ 531 w 613"/>
                <a:gd name="T11" fmla="*/ 657 h 720"/>
                <a:gd name="T12" fmla="*/ 610 w 613"/>
                <a:gd name="T13" fmla="*/ 618 h 720"/>
                <a:gd name="T14" fmla="*/ 613 w 613"/>
                <a:gd name="T15" fmla="*/ 593 h 720"/>
                <a:gd name="T16" fmla="*/ 474 w 613"/>
                <a:gd name="T17" fmla="*/ 197 h 720"/>
                <a:gd name="T18" fmla="*/ 309 w 613"/>
                <a:gd name="T19" fmla="*/ 0 h 720"/>
                <a:gd name="T20" fmla="*/ 18 w 613"/>
                <a:gd name="T21" fmla="*/ 303 h 720"/>
                <a:gd name="T22" fmla="*/ 18 w 613"/>
                <a:gd name="T23" fmla="*/ 30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720">
                  <a:moveTo>
                    <a:pt x="18" y="303"/>
                  </a:moveTo>
                  <a:lnTo>
                    <a:pt x="0" y="413"/>
                  </a:lnTo>
                  <a:lnTo>
                    <a:pt x="52" y="604"/>
                  </a:lnTo>
                  <a:lnTo>
                    <a:pt x="69" y="701"/>
                  </a:lnTo>
                  <a:lnTo>
                    <a:pt x="315" y="720"/>
                  </a:lnTo>
                  <a:lnTo>
                    <a:pt x="531" y="657"/>
                  </a:lnTo>
                  <a:lnTo>
                    <a:pt x="610" y="618"/>
                  </a:lnTo>
                  <a:lnTo>
                    <a:pt x="613" y="593"/>
                  </a:lnTo>
                  <a:lnTo>
                    <a:pt x="474" y="197"/>
                  </a:lnTo>
                  <a:lnTo>
                    <a:pt x="309" y="0"/>
                  </a:lnTo>
                  <a:lnTo>
                    <a:pt x="18" y="303"/>
                  </a:lnTo>
                  <a:lnTo>
                    <a:pt x="18" y="303"/>
                  </a:lnTo>
                  <a:close/>
                </a:path>
              </a:pathLst>
            </a:custGeom>
            <a:solidFill>
              <a:srgbClr val="BA8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526" y="725"/>
              <a:ext cx="742" cy="446"/>
            </a:xfrm>
            <a:custGeom>
              <a:avLst/>
              <a:gdLst>
                <a:gd name="T0" fmla="*/ 65 w 742"/>
                <a:gd name="T1" fmla="*/ 328 h 446"/>
                <a:gd name="T2" fmla="*/ 67 w 742"/>
                <a:gd name="T3" fmla="*/ 368 h 446"/>
                <a:gd name="T4" fmla="*/ 19 w 742"/>
                <a:gd name="T5" fmla="*/ 332 h 446"/>
                <a:gd name="T6" fmla="*/ 0 w 742"/>
                <a:gd name="T7" fmla="*/ 287 h 446"/>
                <a:gd name="T8" fmla="*/ 8 w 742"/>
                <a:gd name="T9" fmla="*/ 181 h 446"/>
                <a:gd name="T10" fmla="*/ 116 w 742"/>
                <a:gd name="T11" fmla="*/ 116 h 446"/>
                <a:gd name="T12" fmla="*/ 133 w 742"/>
                <a:gd name="T13" fmla="*/ 85 h 446"/>
                <a:gd name="T14" fmla="*/ 161 w 742"/>
                <a:gd name="T15" fmla="*/ 75 h 446"/>
                <a:gd name="T16" fmla="*/ 220 w 742"/>
                <a:gd name="T17" fmla="*/ 25 h 446"/>
                <a:gd name="T18" fmla="*/ 318 w 742"/>
                <a:gd name="T19" fmla="*/ 0 h 446"/>
                <a:gd name="T20" fmla="*/ 469 w 742"/>
                <a:gd name="T21" fmla="*/ 23 h 446"/>
                <a:gd name="T22" fmla="*/ 571 w 742"/>
                <a:gd name="T23" fmla="*/ 83 h 446"/>
                <a:gd name="T24" fmla="*/ 615 w 742"/>
                <a:gd name="T25" fmla="*/ 152 h 446"/>
                <a:gd name="T26" fmla="*/ 638 w 742"/>
                <a:gd name="T27" fmla="*/ 228 h 446"/>
                <a:gd name="T28" fmla="*/ 668 w 742"/>
                <a:gd name="T29" fmla="*/ 229 h 446"/>
                <a:gd name="T30" fmla="*/ 738 w 742"/>
                <a:gd name="T31" fmla="*/ 293 h 446"/>
                <a:gd name="T32" fmla="*/ 742 w 742"/>
                <a:gd name="T33" fmla="*/ 372 h 446"/>
                <a:gd name="T34" fmla="*/ 727 w 742"/>
                <a:gd name="T35" fmla="*/ 446 h 446"/>
                <a:gd name="T36" fmla="*/ 662 w 742"/>
                <a:gd name="T37" fmla="*/ 405 h 446"/>
                <a:gd name="T38" fmla="*/ 80 w 742"/>
                <a:gd name="T39" fmla="*/ 289 h 446"/>
                <a:gd name="T40" fmla="*/ 65 w 742"/>
                <a:gd name="T41" fmla="*/ 328 h 446"/>
                <a:gd name="T42" fmla="*/ 65 w 742"/>
                <a:gd name="T43" fmla="*/ 32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2" h="446">
                  <a:moveTo>
                    <a:pt x="65" y="328"/>
                  </a:moveTo>
                  <a:lnTo>
                    <a:pt x="67" y="368"/>
                  </a:lnTo>
                  <a:lnTo>
                    <a:pt x="19" y="332"/>
                  </a:lnTo>
                  <a:lnTo>
                    <a:pt x="0" y="287"/>
                  </a:lnTo>
                  <a:lnTo>
                    <a:pt x="8" y="181"/>
                  </a:lnTo>
                  <a:lnTo>
                    <a:pt x="116" y="116"/>
                  </a:lnTo>
                  <a:lnTo>
                    <a:pt x="133" y="85"/>
                  </a:lnTo>
                  <a:lnTo>
                    <a:pt x="161" y="75"/>
                  </a:lnTo>
                  <a:lnTo>
                    <a:pt x="220" y="25"/>
                  </a:lnTo>
                  <a:lnTo>
                    <a:pt x="318" y="0"/>
                  </a:lnTo>
                  <a:lnTo>
                    <a:pt x="469" y="23"/>
                  </a:lnTo>
                  <a:lnTo>
                    <a:pt x="571" y="83"/>
                  </a:lnTo>
                  <a:lnTo>
                    <a:pt x="615" y="152"/>
                  </a:lnTo>
                  <a:lnTo>
                    <a:pt x="638" y="228"/>
                  </a:lnTo>
                  <a:lnTo>
                    <a:pt x="668" y="229"/>
                  </a:lnTo>
                  <a:lnTo>
                    <a:pt x="738" y="293"/>
                  </a:lnTo>
                  <a:lnTo>
                    <a:pt x="742" y="372"/>
                  </a:lnTo>
                  <a:lnTo>
                    <a:pt x="727" y="446"/>
                  </a:lnTo>
                  <a:lnTo>
                    <a:pt x="662" y="405"/>
                  </a:lnTo>
                  <a:lnTo>
                    <a:pt x="80" y="289"/>
                  </a:lnTo>
                  <a:lnTo>
                    <a:pt x="65" y="328"/>
                  </a:lnTo>
                  <a:lnTo>
                    <a:pt x="65" y="328"/>
                  </a:lnTo>
                  <a:close/>
                </a:path>
              </a:pathLst>
            </a:custGeom>
            <a:solidFill>
              <a:srgbClr val="FF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824" y="871"/>
              <a:ext cx="399" cy="263"/>
            </a:xfrm>
            <a:custGeom>
              <a:avLst/>
              <a:gdLst>
                <a:gd name="T0" fmla="*/ 44 w 399"/>
                <a:gd name="T1" fmla="*/ 188 h 263"/>
                <a:gd name="T2" fmla="*/ 28 w 399"/>
                <a:gd name="T3" fmla="*/ 174 h 263"/>
                <a:gd name="T4" fmla="*/ 18 w 399"/>
                <a:gd name="T5" fmla="*/ 163 h 263"/>
                <a:gd name="T6" fmla="*/ 8 w 399"/>
                <a:gd name="T7" fmla="*/ 145 h 263"/>
                <a:gd name="T8" fmla="*/ 4 w 399"/>
                <a:gd name="T9" fmla="*/ 132 h 263"/>
                <a:gd name="T10" fmla="*/ 2 w 399"/>
                <a:gd name="T11" fmla="*/ 118 h 263"/>
                <a:gd name="T12" fmla="*/ 0 w 399"/>
                <a:gd name="T13" fmla="*/ 103 h 263"/>
                <a:gd name="T14" fmla="*/ 0 w 399"/>
                <a:gd name="T15" fmla="*/ 83 h 263"/>
                <a:gd name="T16" fmla="*/ 0 w 399"/>
                <a:gd name="T17" fmla="*/ 68 h 263"/>
                <a:gd name="T18" fmla="*/ 0 w 399"/>
                <a:gd name="T19" fmla="*/ 51 h 263"/>
                <a:gd name="T20" fmla="*/ 0 w 399"/>
                <a:gd name="T21" fmla="*/ 33 h 263"/>
                <a:gd name="T22" fmla="*/ 0 w 399"/>
                <a:gd name="T23" fmla="*/ 20 h 263"/>
                <a:gd name="T24" fmla="*/ 0 w 399"/>
                <a:gd name="T25" fmla="*/ 4 h 263"/>
                <a:gd name="T26" fmla="*/ 2 w 399"/>
                <a:gd name="T27" fmla="*/ 2 h 263"/>
                <a:gd name="T28" fmla="*/ 12 w 399"/>
                <a:gd name="T29" fmla="*/ 22 h 263"/>
                <a:gd name="T30" fmla="*/ 24 w 399"/>
                <a:gd name="T31" fmla="*/ 45 h 263"/>
                <a:gd name="T32" fmla="*/ 40 w 399"/>
                <a:gd name="T33" fmla="*/ 54 h 263"/>
                <a:gd name="T34" fmla="*/ 51 w 399"/>
                <a:gd name="T35" fmla="*/ 60 h 263"/>
                <a:gd name="T36" fmla="*/ 65 w 399"/>
                <a:gd name="T37" fmla="*/ 64 h 263"/>
                <a:gd name="T38" fmla="*/ 83 w 399"/>
                <a:gd name="T39" fmla="*/ 64 h 263"/>
                <a:gd name="T40" fmla="*/ 103 w 399"/>
                <a:gd name="T41" fmla="*/ 60 h 263"/>
                <a:gd name="T42" fmla="*/ 122 w 399"/>
                <a:gd name="T43" fmla="*/ 51 h 263"/>
                <a:gd name="T44" fmla="*/ 144 w 399"/>
                <a:gd name="T45" fmla="*/ 43 h 263"/>
                <a:gd name="T46" fmla="*/ 163 w 399"/>
                <a:gd name="T47" fmla="*/ 37 h 263"/>
                <a:gd name="T48" fmla="*/ 181 w 399"/>
                <a:gd name="T49" fmla="*/ 35 h 263"/>
                <a:gd name="T50" fmla="*/ 187 w 399"/>
                <a:gd name="T51" fmla="*/ 33 h 263"/>
                <a:gd name="T52" fmla="*/ 173 w 399"/>
                <a:gd name="T53" fmla="*/ 45 h 263"/>
                <a:gd name="T54" fmla="*/ 167 w 399"/>
                <a:gd name="T55" fmla="*/ 62 h 263"/>
                <a:gd name="T56" fmla="*/ 177 w 399"/>
                <a:gd name="T57" fmla="*/ 74 h 263"/>
                <a:gd name="T58" fmla="*/ 197 w 399"/>
                <a:gd name="T59" fmla="*/ 80 h 263"/>
                <a:gd name="T60" fmla="*/ 222 w 399"/>
                <a:gd name="T61" fmla="*/ 85 h 263"/>
                <a:gd name="T62" fmla="*/ 246 w 399"/>
                <a:gd name="T63" fmla="*/ 87 h 263"/>
                <a:gd name="T64" fmla="*/ 262 w 399"/>
                <a:gd name="T65" fmla="*/ 91 h 263"/>
                <a:gd name="T66" fmla="*/ 332 w 399"/>
                <a:gd name="T67" fmla="*/ 103 h 263"/>
                <a:gd name="T68" fmla="*/ 346 w 399"/>
                <a:gd name="T69" fmla="*/ 109 h 263"/>
                <a:gd name="T70" fmla="*/ 364 w 399"/>
                <a:gd name="T71" fmla="*/ 124 h 263"/>
                <a:gd name="T72" fmla="*/ 378 w 399"/>
                <a:gd name="T73" fmla="*/ 139 h 263"/>
                <a:gd name="T74" fmla="*/ 389 w 399"/>
                <a:gd name="T75" fmla="*/ 163 h 263"/>
                <a:gd name="T76" fmla="*/ 397 w 399"/>
                <a:gd name="T77" fmla="*/ 184 h 263"/>
                <a:gd name="T78" fmla="*/ 399 w 399"/>
                <a:gd name="T79" fmla="*/ 199 h 263"/>
                <a:gd name="T80" fmla="*/ 399 w 399"/>
                <a:gd name="T81" fmla="*/ 217 h 263"/>
                <a:gd name="T82" fmla="*/ 397 w 399"/>
                <a:gd name="T83" fmla="*/ 226 h 263"/>
                <a:gd name="T84" fmla="*/ 380 w 399"/>
                <a:gd name="T85" fmla="*/ 205 h 263"/>
                <a:gd name="T86" fmla="*/ 382 w 399"/>
                <a:gd name="T87" fmla="*/ 219 h 263"/>
                <a:gd name="T88" fmla="*/ 382 w 399"/>
                <a:gd name="T89" fmla="*/ 234 h 263"/>
                <a:gd name="T90" fmla="*/ 382 w 399"/>
                <a:gd name="T91" fmla="*/ 250 h 263"/>
                <a:gd name="T92" fmla="*/ 382 w 399"/>
                <a:gd name="T93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9" h="263">
                  <a:moveTo>
                    <a:pt x="49" y="192"/>
                  </a:moveTo>
                  <a:lnTo>
                    <a:pt x="48" y="192"/>
                  </a:lnTo>
                  <a:lnTo>
                    <a:pt x="44" y="188"/>
                  </a:lnTo>
                  <a:lnTo>
                    <a:pt x="38" y="184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4" y="170"/>
                  </a:lnTo>
                  <a:lnTo>
                    <a:pt x="20" y="166"/>
                  </a:lnTo>
                  <a:lnTo>
                    <a:pt x="18" y="163"/>
                  </a:lnTo>
                  <a:lnTo>
                    <a:pt x="14" y="157"/>
                  </a:lnTo>
                  <a:lnTo>
                    <a:pt x="12" y="151"/>
                  </a:lnTo>
                  <a:lnTo>
                    <a:pt x="8" y="145"/>
                  </a:lnTo>
                  <a:lnTo>
                    <a:pt x="8" y="139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2" y="126"/>
                  </a:lnTo>
                  <a:lnTo>
                    <a:pt x="2" y="122"/>
                  </a:lnTo>
                  <a:lnTo>
                    <a:pt x="2" y="118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6"/>
                  </a:lnTo>
                  <a:lnTo>
                    <a:pt x="6" y="12"/>
                  </a:lnTo>
                  <a:lnTo>
                    <a:pt x="12" y="22"/>
                  </a:lnTo>
                  <a:lnTo>
                    <a:pt x="14" y="29"/>
                  </a:lnTo>
                  <a:lnTo>
                    <a:pt x="20" y="37"/>
                  </a:lnTo>
                  <a:lnTo>
                    <a:pt x="24" y="45"/>
                  </a:lnTo>
                  <a:lnTo>
                    <a:pt x="30" y="49"/>
                  </a:lnTo>
                  <a:lnTo>
                    <a:pt x="34" y="51"/>
                  </a:lnTo>
                  <a:lnTo>
                    <a:pt x="40" y="54"/>
                  </a:lnTo>
                  <a:lnTo>
                    <a:pt x="42" y="56"/>
                  </a:lnTo>
                  <a:lnTo>
                    <a:pt x="48" y="58"/>
                  </a:lnTo>
                  <a:lnTo>
                    <a:pt x="51" y="60"/>
                  </a:lnTo>
                  <a:lnTo>
                    <a:pt x="57" y="62"/>
                  </a:lnTo>
                  <a:lnTo>
                    <a:pt x="61" y="62"/>
                  </a:lnTo>
                  <a:lnTo>
                    <a:pt x="65" y="64"/>
                  </a:lnTo>
                  <a:lnTo>
                    <a:pt x="71" y="64"/>
                  </a:lnTo>
                  <a:lnTo>
                    <a:pt x="79" y="64"/>
                  </a:lnTo>
                  <a:lnTo>
                    <a:pt x="83" y="64"/>
                  </a:lnTo>
                  <a:lnTo>
                    <a:pt x="91" y="62"/>
                  </a:lnTo>
                  <a:lnTo>
                    <a:pt x="97" y="62"/>
                  </a:lnTo>
                  <a:lnTo>
                    <a:pt x="103" y="60"/>
                  </a:lnTo>
                  <a:lnTo>
                    <a:pt x="108" y="56"/>
                  </a:lnTo>
                  <a:lnTo>
                    <a:pt x="116" y="54"/>
                  </a:lnTo>
                  <a:lnTo>
                    <a:pt x="122" y="51"/>
                  </a:lnTo>
                  <a:lnTo>
                    <a:pt x="130" y="49"/>
                  </a:lnTo>
                  <a:lnTo>
                    <a:pt x="138" y="47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58" y="41"/>
                  </a:lnTo>
                  <a:lnTo>
                    <a:pt x="163" y="37"/>
                  </a:lnTo>
                  <a:lnTo>
                    <a:pt x="169" y="37"/>
                  </a:lnTo>
                  <a:lnTo>
                    <a:pt x="175" y="35"/>
                  </a:lnTo>
                  <a:lnTo>
                    <a:pt x="181" y="35"/>
                  </a:lnTo>
                  <a:lnTo>
                    <a:pt x="187" y="33"/>
                  </a:lnTo>
                  <a:lnTo>
                    <a:pt x="189" y="33"/>
                  </a:lnTo>
                  <a:lnTo>
                    <a:pt x="187" y="33"/>
                  </a:lnTo>
                  <a:lnTo>
                    <a:pt x="183" y="35"/>
                  </a:lnTo>
                  <a:lnTo>
                    <a:pt x="179" y="39"/>
                  </a:lnTo>
                  <a:lnTo>
                    <a:pt x="173" y="45"/>
                  </a:lnTo>
                  <a:lnTo>
                    <a:pt x="169" y="49"/>
                  </a:lnTo>
                  <a:lnTo>
                    <a:pt x="167" y="54"/>
                  </a:lnTo>
                  <a:lnTo>
                    <a:pt x="167" y="62"/>
                  </a:lnTo>
                  <a:lnTo>
                    <a:pt x="171" y="70"/>
                  </a:lnTo>
                  <a:lnTo>
                    <a:pt x="173" y="70"/>
                  </a:lnTo>
                  <a:lnTo>
                    <a:pt x="177" y="74"/>
                  </a:lnTo>
                  <a:lnTo>
                    <a:pt x="181" y="76"/>
                  </a:lnTo>
                  <a:lnTo>
                    <a:pt x="189" y="78"/>
                  </a:lnTo>
                  <a:lnTo>
                    <a:pt x="197" y="80"/>
                  </a:lnTo>
                  <a:lnTo>
                    <a:pt x="205" y="82"/>
                  </a:lnTo>
                  <a:lnTo>
                    <a:pt x="213" y="83"/>
                  </a:lnTo>
                  <a:lnTo>
                    <a:pt x="222" y="85"/>
                  </a:lnTo>
                  <a:lnTo>
                    <a:pt x="230" y="85"/>
                  </a:lnTo>
                  <a:lnTo>
                    <a:pt x="238" y="87"/>
                  </a:lnTo>
                  <a:lnTo>
                    <a:pt x="246" y="87"/>
                  </a:lnTo>
                  <a:lnTo>
                    <a:pt x="254" y="89"/>
                  </a:lnTo>
                  <a:lnTo>
                    <a:pt x="258" y="89"/>
                  </a:lnTo>
                  <a:lnTo>
                    <a:pt x="262" y="91"/>
                  </a:lnTo>
                  <a:lnTo>
                    <a:pt x="266" y="91"/>
                  </a:lnTo>
                  <a:lnTo>
                    <a:pt x="268" y="91"/>
                  </a:lnTo>
                  <a:lnTo>
                    <a:pt x="332" y="103"/>
                  </a:lnTo>
                  <a:lnTo>
                    <a:pt x="334" y="103"/>
                  </a:lnTo>
                  <a:lnTo>
                    <a:pt x="338" y="105"/>
                  </a:lnTo>
                  <a:lnTo>
                    <a:pt x="346" y="109"/>
                  </a:lnTo>
                  <a:lnTo>
                    <a:pt x="356" y="116"/>
                  </a:lnTo>
                  <a:lnTo>
                    <a:pt x="360" y="118"/>
                  </a:lnTo>
                  <a:lnTo>
                    <a:pt x="364" y="124"/>
                  </a:lnTo>
                  <a:lnTo>
                    <a:pt x="370" y="128"/>
                  </a:lnTo>
                  <a:lnTo>
                    <a:pt x="374" y="134"/>
                  </a:lnTo>
                  <a:lnTo>
                    <a:pt x="378" y="139"/>
                  </a:lnTo>
                  <a:lnTo>
                    <a:pt x="384" y="147"/>
                  </a:lnTo>
                  <a:lnTo>
                    <a:pt x="385" y="153"/>
                  </a:lnTo>
                  <a:lnTo>
                    <a:pt x="389" y="163"/>
                  </a:lnTo>
                  <a:lnTo>
                    <a:pt x="393" y="170"/>
                  </a:lnTo>
                  <a:lnTo>
                    <a:pt x="395" y="176"/>
                  </a:lnTo>
                  <a:lnTo>
                    <a:pt x="397" y="184"/>
                  </a:lnTo>
                  <a:lnTo>
                    <a:pt x="397" y="190"/>
                  </a:lnTo>
                  <a:lnTo>
                    <a:pt x="397" y="195"/>
                  </a:lnTo>
                  <a:lnTo>
                    <a:pt x="399" y="199"/>
                  </a:lnTo>
                  <a:lnTo>
                    <a:pt x="399" y="205"/>
                  </a:lnTo>
                  <a:lnTo>
                    <a:pt x="399" y="211"/>
                  </a:lnTo>
                  <a:lnTo>
                    <a:pt x="399" y="217"/>
                  </a:lnTo>
                  <a:lnTo>
                    <a:pt x="397" y="221"/>
                  </a:lnTo>
                  <a:lnTo>
                    <a:pt x="397" y="224"/>
                  </a:lnTo>
                  <a:lnTo>
                    <a:pt x="397" y="226"/>
                  </a:lnTo>
                  <a:lnTo>
                    <a:pt x="380" y="199"/>
                  </a:lnTo>
                  <a:lnTo>
                    <a:pt x="380" y="201"/>
                  </a:lnTo>
                  <a:lnTo>
                    <a:pt x="380" y="205"/>
                  </a:lnTo>
                  <a:lnTo>
                    <a:pt x="380" y="209"/>
                  </a:lnTo>
                  <a:lnTo>
                    <a:pt x="380" y="213"/>
                  </a:lnTo>
                  <a:lnTo>
                    <a:pt x="382" y="219"/>
                  </a:lnTo>
                  <a:lnTo>
                    <a:pt x="382" y="222"/>
                  </a:lnTo>
                  <a:lnTo>
                    <a:pt x="382" y="228"/>
                  </a:lnTo>
                  <a:lnTo>
                    <a:pt x="382" y="234"/>
                  </a:lnTo>
                  <a:lnTo>
                    <a:pt x="382" y="238"/>
                  </a:lnTo>
                  <a:lnTo>
                    <a:pt x="384" y="244"/>
                  </a:lnTo>
                  <a:lnTo>
                    <a:pt x="382" y="250"/>
                  </a:lnTo>
                  <a:lnTo>
                    <a:pt x="382" y="253"/>
                  </a:lnTo>
                  <a:lnTo>
                    <a:pt x="382" y="257"/>
                  </a:lnTo>
                  <a:lnTo>
                    <a:pt x="382" y="263"/>
                  </a:lnTo>
                  <a:lnTo>
                    <a:pt x="49" y="192"/>
                  </a:lnTo>
                  <a:lnTo>
                    <a:pt x="49" y="19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131" y="1642"/>
              <a:ext cx="703" cy="612"/>
            </a:xfrm>
            <a:custGeom>
              <a:avLst/>
              <a:gdLst>
                <a:gd name="T0" fmla="*/ 0 w 703"/>
                <a:gd name="T1" fmla="*/ 373 h 612"/>
                <a:gd name="T2" fmla="*/ 12 w 703"/>
                <a:gd name="T3" fmla="*/ 307 h 612"/>
                <a:gd name="T4" fmla="*/ 163 w 703"/>
                <a:gd name="T5" fmla="*/ 83 h 612"/>
                <a:gd name="T6" fmla="*/ 528 w 703"/>
                <a:gd name="T7" fmla="*/ 0 h 612"/>
                <a:gd name="T8" fmla="*/ 595 w 703"/>
                <a:gd name="T9" fmla="*/ 25 h 612"/>
                <a:gd name="T10" fmla="*/ 703 w 703"/>
                <a:gd name="T11" fmla="*/ 154 h 612"/>
                <a:gd name="T12" fmla="*/ 613 w 703"/>
                <a:gd name="T13" fmla="*/ 612 h 612"/>
                <a:gd name="T14" fmla="*/ 538 w 703"/>
                <a:gd name="T15" fmla="*/ 610 h 612"/>
                <a:gd name="T16" fmla="*/ 316 w 703"/>
                <a:gd name="T17" fmla="*/ 533 h 612"/>
                <a:gd name="T18" fmla="*/ 0 w 703"/>
                <a:gd name="T19" fmla="*/ 373 h 612"/>
                <a:gd name="T20" fmla="*/ 0 w 703"/>
                <a:gd name="T21" fmla="*/ 37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12">
                  <a:moveTo>
                    <a:pt x="0" y="373"/>
                  </a:moveTo>
                  <a:lnTo>
                    <a:pt x="12" y="307"/>
                  </a:lnTo>
                  <a:lnTo>
                    <a:pt x="163" y="83"/>
                  </a:lnTo>
                  <a:lnTo>
                    <a:pt x="528" y="0"/>
                  </a:lnTo>
                  <a:lnTo>
                    <a:pt x="595" y="25"/>
                  </a:lnTo>
                  <a:lnTo>
                    <a:pt x="703" y="154"/>
                  </a:lnTo>
                  <a:lnTo>
                    <a:pt x="613" y="612"/>
                  </a:lnTo>
                  <a:lnTo>
                    <a:pt x="538" y="610"/>
                  </a:lnTo>
                  <a:lnTo>
                    <a:pt x="316" y="533"/>
                  </a:lnTo>
                  <a:lnTo>
                    <a:pt x="0" y="373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C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663" y="1891"/>
              <a:ext cx="594" cy="392"/>
            </a:xfrm>
            <a:custGeom>
              <a:avLst/>
              <a:gdLst>
                <a:gd name="T0" fmla="*/ 0 w 594"/>
                <a:gd name="T1" fmla="*/ 203 h 392"/>
                <a:gd name="T2" fmla="*/ 55 w 594"/>
                <a:gd name="T3" fmla="*/ 23 h 392"/>
                <a:gd name="T4" fmla="*/ 155 w 594"/>
                <a:gd name="T5" fmla="*/ 0 h 392"/>
                <a:gd name="T6" fmla="*/ 594 w 594"/>
                <a:gd name="T7" fmla="*/ 137 h 392"/>
                <a:gd name="T8" fmla="*/ 588 w 594"/>
                <a:gd name="T9" fmla="*/ 193 h 392"/>
                <a:gd name="T10" fmla="*/ 535 w 594"/>
                <a:gd name="T11" fmla="*/ 296 h 392"/>
                <a:gd name="T12" fmla="*/ 501 w 594"/>
                <a:gd name="T13" fmla="*/ 328 h 392"/>
                <a:gd name="T14" fmla="*/ 450 w 594"/>
                <a:gd name="T15" fmla="*/ 348 h 392"/>
                <a:gd name="T16" fmla="*/ 350 w 594"/>
                <a:gd name="T17" fmla="*/ 365 h 392"/>
                <a:gd name="T18" fmla="*/ 322 w 594"/>
                <a:gd name="T19" fmla="*/ 340 h 392"/>
                <a:gd name="T20" fmla="*/ 263 w 594"/>
                <a:gd name="T21" fmla="*/ 371 h 392"/>
                <a:gd name="T22" fmla="*/ 183 w 594"/>
                <a:gd name="T23" fmla="*/ 392 h 392"/>
                <a:gd name="T24" fmla="*/ 106 w 594"/>
                <a:gd name="T25" fmla="*/ 382 h 392"/>
                <a:gd name="T26" fmla="*/ 43 w 594"/>
                <a:gd name="T27" fmla="*/ 317 h 392"/>
                <a:gd name="T28" fmla="*/ 0 w 594"/>
                <a:gd name="T29" fmla="*/ 203 h 392"/>
                <a:gd name="T30" fmla="*/ 0 w 594"/>
                <a:gd name="T31" fmla="*/ 20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4" h="392">
                  <a:moveTo>
                    <a:pt x="0" y="203"/>
                  </a:moveTo>
                  <a:lnTo>
                    <a:pt x="55" y="23"/>
                  </a:lnTo>
                  <a:lnTo>
                    <a:pt x="155" y="0"/>
                  </a:lnTo>
                  <a:lnTo>
                    <a:pt x="594" y="137"/>
                  </a:lnTo>
                  <a:lnTo>
                    <a:pt x="588" y="193"/>
                  </a:lnTo>
                  <a:lnTo>
                    <a:pt x="535" y="296"/>
                  </a:lnTo>
                  <a:lnTo>
                    <a:pt x="501" y="328"/>
                  </a:lnTo>
                  <a:lnTo>
                    <a:pt x="450" y="348"/>
                  </a:lnTo>
                  <a:lnTo>
                    <a:pt x="350" y="365"/>
                  </a:lnTo>
                  <a:lnTo>
                    <a:pt x="322" y="340"/>
                  </a:lnTo>
                  <a:lnTo>
                    <a:pt x="263" y="371"/>
                  </a:lnTo>
                  <a:lnTo>
                    <a:pt x="183" y="392"/>
                  </a:lnTo>
                  <a:lnTo>
                    <a:pt x="106" y="382"/>
                  </a:lnTo>
                  <a:lnTo>
                    <a:pt x="43" y="317"/>
                  </a:lnTo>
                  <a:lnTo>
                    <a:pt x="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6E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062" y="1598"/>
              <a:ext cx="507" cy="251"/>
            </a:xfrm>
            <a:custGeom>
              <a:avLst/>
              <a:gdLst>
                <a:gd name="T0" fmla="*/ 312 w 507"/>
                <a:gd name="T1" fmla="*/ 0 h 251"/>
                <a:gd name="T2" fmla="*/ 417 w 507"/>
                <a:gd name="T3" fmla="*/ 46 h 251"/>
                <a:gd name="T4" fmla="*/ 507 w 507"/>
                <a:gd name="T5" fmla="*/ 11 h 251"/>
                <a:gd name="T6" fmla="*/ 497 w 507"/>
                <a:gd name="T7" fmla="*/ 57 h 251"/>
                <a:gd name="T8" fmla="*/ 417 w 507"/>
                <a:gd name="T9" fmla="*/ 73 h 251"/>
                <a:gd name="T10" fmla="*/ 413 w 507"/>
                <a:gd name="T11" fmla="*/ 102 h 251"/>
                <a:gd name="T12" fmla="*/ 385 w 507"/>
                <a:gd name="T13" fmla="*/ 137 h 251"/>
                <a:gd name="T14" fmla="*/ 39 w 507"/>
                <a:gd name="T15" fmla="*/ 251 h 251"/>
                <a:gd name="T16" fmla="*/ 0 w 507"/>
                <a:gd name="T17" fmla="*/ 127 h 251"/>
                <a:gd name="T18" fmla="*/ 312 w 507"/>
                <a:gd name="T19" fmla="*/ 0 h 251"/>
                <a:gd name="T20" fmla="*/ 312 w 507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7" h="251">
                  <a:moveTo>
                    <a:pt x="312" y="0"/>
                  </a:moveTo>
                  <a:lnTo>
                    <a:pt x="417" y="46"/>
                  </a:lnTo>
                  <a:lnTo>
                    <a:pt x="507" y="11"/>
                  </a:lnTo>
                  <a:lnTo>
                    <a:pt x="497" y="57"/>
                  </a:lnTo>
                  <a:lnTo>
                    <a:pt x="417" y="73"/>
                  </a:lnTo>
                  <a:lnTo>
                    <a:pt x="413" y="102"/>
                  </a:lnTo>
                  <a:lnTo>
                    <a:pt x="385" y="137"/>
                  </a:lnTo>
                  <a:lnTo>
                    <a:pt x="39" y="251"/>
                  </a:lnTo>
                  <a:lnTo>
                    <a:pt x="0" y="127"/>
                  </a:ln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182" y="1638"/>
              <a:ext cx="285" cy="126"/>
            </a:xfrm>
            <a:custGeom>
              <a:avLst/>
              <a:gdLst>
                <a:gd name="T0" fmla="*/ 283 w 285"/>
                <a:gd name="T1" fmla="*/ 12 h 126"/>
                <a:gd name="T2" fmla="*/ 277 w 285"/>
                <a:gd name="T3" fmla="*/ 8 h 126"/>
                <a:gd name="T4" fmla="*/ 267 w 285"/>
                <a:gd name="T5" fmla="*/ 4 h 126"/>
                <a:gd name="T6" fmla="*/ 257 w 285"/>
                <a:gd name="T7" fmla="*/ 0 h 126"/>
                <a:gd name="T8" fmla="*/ 249 w 285"/>
                <a:gd name="T9" fmla="*/ 2 h 126"/>
                <a:gd name="T10" fmla="*/ 242 w 285"/>
                <a:gd name="T11" fmla="*/ 2 h 126"/>
                <a:gd name="T12" fmla="*/ 232 w 285"/>
                <a:gd name="T13" fmla="*/ 6 h 126"/>
                <a:gd name="T14" fmla="*/ 218 w 285"/>
                <a:gd name="T15" fmla="*/ 10 h 126"/>
                <a:gd name="T16" fmla="*/ 202 w 285"/>
                <a:gd name="T17" fmla="*/ 16 h 126"/>
                <a:gd name="T18" fmla="*/ 187 w 285"/>
                <a:gd name="T19" fmla="*/ 21 h 126"/>
                <a:gd name="T20" fmla="*/ 173 w 285"/>
                <a:gd name="T21" fmla="*/ 25 h 126"/>
                <a:gd name="T22" fmla="*/ 163 w 285"/>
                <a:gd name="T23" fmla="*/ 29 h 126"/>
                <a:gd name="T24" fmla="*/ 153 w 285"/>
                <a:gd name="T25" fmla="*/ 33 h 126"/>
                <a:gd name="T26" fmla="*/ 143 w 285"/>
                <a:gd name="T27" fmla="*/ 37 h 126"/>
                <a:gd name="T28" fmla="*/ 133 w 285"/>
                <a:gd name="T29" fmla="*/ 39 h 126"/>
                <a:gd name="T30" fmla="*/ 124 w 285"/>
                <a:gd name="T31" fmla="*/ 43 h 126"/>
                <a:gd name="T32" fmla="*/ 110 w 285"/>
                <a:gd name="T33" fmla="*/ 48 h 126"/>
                <a:gd name="T34" fmla="*/ 92 w 285"/>
                <a:gd name="T35" fmla="*/ 54 h 126"/>
                <a:gd name="T36" fmla="*/ 77 w 285"/>
                <a:gd name="T37" fmla="*/ 60 h 126"/>
                <a:gd name="T38" fmla="*/ 61 w 285"/>
                <a:gd name="T39" fmla="*/ 66 h 126"/>
                <a:gd name="T40" fmla="*/ 49 w 285"/>
                <a:gd name="T41" fmla="*/ 70 h 126"/>
                <a:gd name="T42" fmla="*/ 37 w 285"/>
                <a:gd name="T43" fmla="*/ 73 h 126"/>
                <a:gd name="T44" fmla="*/ 29 w 285"/>
                <a:gd name="T45" fmla="*/ 79 h 126"/>
                <a:gd name="T46" fmla="*/ 18 w 285"/>
                <a:gd name="T47" fmla="*/ 89 h 126"/>
                <a:gd name="T48" fmla="*/ 8 w 285"/>
                <a:gd name="T49" fmla="*/ 104 h 126"/>
                <a:gd name="T50" fmla="*/ 0 w 285"/>
                <a:gd name="T51" fmla="*/ 116 h 126"/>
                <a:gd name="T52" fmla="*/ 2 w 285"/>
                <a:gd name="T53" fmla="*/ 116 h 126"/>
                <a:gd name="T54" fmla="*/ 12 w 285"/>
                <a:gd name="T55" fmla="*/ 118 h 126"/>
                <a:gd name="T56" fmla="*/ 27 w 285"/>
                <a:gd name="T57" fmla="*/ 122 h 126"/>
                <a:gd name="T58" fmla="*/ 41 w 285"/>
                <a:gd name="T59" fmla="*/ 124 h 126"/>
                <a:gd name="T60" fmla="*/ 47 w 285"/>
                <a:gd name="T61" fmla="*/ 124 h 126"/>
                <a:gd name="T62" fmla="*/ 57 w 285"/>
                <a:gd name="T63" fmla="*/ 122 h 126"/>
                <a:gd name="T64" fmla="*/ 69 w 285"/>
                <a:gd name="T65" fmla="*/ 118 h 126"/>
                <a:gd name="T66" fmla="*/ 78 w 285"/>
                <a:gd name="T67" fmla="*/ 116 h 126"/>
                <a:gd name="T68" fmla="*/ 92 w 285"/>
                <a:gd name="T69" fmla="*/ 112 h 126"/>
                <a:gd name="T70" fmla="*/ 108 w 285"/>
                <a:gd name="T71" fmla="*/ 108 h 126"/>
                <a:gd name="T72" fmla="*/ 124 w 285"/>
                <a:gd name="T73" fmla="*/ 106 h 126"/>
                <a:gd name="T74" fmla="*/ 139 w 285"/>
                <a:gd name="T75" fmla="*/ 102 h 126"/>
                <a:gd name="T76" fmla="*/ 155 w 285"/>
                <a:gd name="T77" fmla="*/ 99 h 126"/>
                <a:gd name="T78" fmla="*/ 169 w 285"/>
                <a:gd name="T79" fmla="*/ 95 h 126"/>
                <a:gd name="T80" fmla="*/ 183 w 285"/>
                <a:gd name="T81" fmla="*/ 91 h 126"/>
                <a:gd name="T82" fmla="*/ 194 w 285"/>
                <a:gd name="T83" fmla="*/ 87 h 126"/>
                <a:gd name="T84" fmla="*/ 204 w 285"/>
                <a:gd name="T85" fmla="*/ 85 h 126"/>
                <a:gd name="T86" fmla="*/ 216 w 285"/>
                <a:gd name="T87" fmla="*/ 81 h 126"/>
                <a:gd name="T88" fmla="*/ 226 w 285"/>
                <a:gd name="T89" fmla="*/ 77 h 126"/>
                <a:gd name="T90" fmla="*/ 238 w 285"/>
                <a:gd name="T91" fmla="*/ 70 h 126"/>
                <a:gd name="T92" fmla="*/ 249 w 285"/>
                <a:gd name="T93" fmla="*/ 62 h 126"/>
                <a:gd name="T94" fmla="*/ 257 w 285"/>
                <a:gd name="T95" fmla="*/ 56 h 126"/>
                <a:gd name="T96" fmla="*/ 267 w 285"/>
                <a:gd name="T97" fmla="*/ 50 h 126"/>
                <a:gd name="T98" fmla="*/ 279 w 285"/>
                <a:gd name="T99" fmla="*/ 43 h 126"/>
                <a:gd name="T100" fmla="*/ 249 w 285"/>
                <a:gd name="T101" fmla="*/ 37 h 126"/>
                <a:gd name="T102" fmla="*/ 285 w 285"/>
                <a:gd name="T103" fmla="*/ 1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5" h="126">
                  <a:moveTo>
                    <a:pt x="285" y="14"/>
                  </a:moveTo>
                  <a:lnTo>
                    <a:pt x="283" y="12"/>
                  </a:lnTo>
                  <a:lnTo>
                    <a:pt x="281" y="10"/>
                  </a:lnTo>
                  <a:lnTo>
                    <a:pt x="277" y="8"/>
                  </a:lnTo>
                  <a:lnTo>
                    <a:pt x="273" y="6"/>
                  </a:lnTo>
                  <a:lnTo>
                    <a:pt x="267" y="4"/>
                  </a:lnTo>
                  <a:lnTo>
                    <a:pt x="263" y="2"/>
                  </a:lnTo>
                  <a:lnTo>
                    <a:pt x="257" y="0"/>
                  </a:lnTo>
                  <a:lnTo>
                    <a:pt x="251" y="2"/>
                  </a:lnTo>
                  <a:lnTo>
                    <a:pt x="249" y="2"/>
                  </a:lnTo>
                  <a:lnTo>
                    <a:pt x="245" y="2"/>
                  </a:lnTo>
                  <a:lnTo>
                    <a:pt x="242" y="2"/>
                  </a:lnTo>
                  <a:lnTo>
                    <a:pt x="238" y="4"/>
                  </a:lnTo>
                  <a:lnTo>
                    <a:pt x="232" y="6"/>
                  </a:lnTo>
                  <a:lnTo>
                    <a:pt x="226" y="8"/>
                  </a:lnTo>
                  <a:lnTo>
                    <a:pt x="218" y="10"/>
                  </a:lnTo>
                  <a:lnTo>
                    <a:pt x="212" y="14"/>
                  </a:lnTo>
                  <a:lnTo>
                    <a:pt x="202" y="16"/>
                  </a:lnTo>
                  <a:lnTo>
                    <a:pt x="194" y="17"/>
                  </a:lnTo>
                  <a:lnTo>
                    <a:pt x="187" y="21"/>
                  </a:lnTo>
                  <a:lnTo>
                    <a:pt x="179" y="23"/>
                  </a:lnTo>
                  <a:lnTo>
                    <a:pt x="173" y="25"/>
                  </a:lnTo>
                  <a:lnTo>
                    <a:pt x="169" y="27"/>
                  </a:lnTo>
                  <a:lnTo>
                    <a:pt x="163" y="29"/>
                  </a:lnTo>
                  <a:lnTo>
                    <a:pt x="159" y="31"/>
                  </a:lnTo>
                  <a:lnTo>
                    <a:pt x="153" y="33"/>
                  </a:lnTo>
                  <a:lnTo>
                    <a:pt x="149" y="35"/>
                  </a:lnTo>
                  <a:lnTo>
                    <a:pt x="143" y="37"/>
                  </a:lnTo>
                  <a:lnTo>
                    <a:pt x="139" y="39"/>
                  </a:lnTo>
                  <a:lnTo>
                    <a:pt x="133" y="39"/>
                  </a:lnTo>
                  <a:lnTo>
                    <a:pt x="130" y="41"/>
                  </a:lnTo>
                  <a:lnTo>
                    <a:pt x="124" y="43"/>
                  </a:lnTo>
                  <a:lnTo>
                    <a:pt x="120" y="45"/>
                  </a:lnTo>
                  <a:lnTo>
                    <a:pt x="110" y="48"/>
                  </a:lnTo>
                  <a:lnTo>
                    <a:pt x="102" y="52"/>
                  </a:lnTo>
                  <a:lnTo>
                    <a:pt x="92" y="54"/>
                  </a:lnTo>
                  <a:lnTo>
                    <a:pt x="82" y="58"/>
                  </a:lnTo>
                  <a:lnTo>
                    <a:pt x="77" y="60"/>
                  </a:lnTo>
                  <a:lnTo>
                    <a:pt x="69" y="64"/>
                  </a:lnTo>
                  <a:lnTo>
                    <a:pt x="61" y="66"/>
                  </a:lnTo>
                  <a:lnTo>
                    <a:pt x="55" y="68"/>
                  </a:lnTo>
                  <a:lnTo>
                    <a:pt x="49" y="70"/>
                  </a:lnTo>
                  <a:lnTo>
                    <a:pt x="45" y="72"/>
                  </a:lnTo>
                  <a:lnTo>
                    <a:pt x="37" y="73"/>
                  </a:lnTo>
                  <a:lnTo>
                    <a:pt x="33" y="77"/>
                  </a:lnTo>
                  <a:lnTo>
                    <a:pt x="29" y="79"/>
                  </a:lnTo>
                  <a:lnTo>
                    <a:pt x="25" y="83"/>
                  </a:lnTo>
                  <a:lnTo>
                    <a:pt x="18" y="89"/>
                  </a:lnTo>
                  <a:lnTo>
                    <a:pt x="14" y="97"/>
                  </a:lnTo>
                  <a:lnTo>
                    <a:pt x="8" y="104"/>
                  </a:lnTo>
                  <a:lnTo>
                    <a:pt x="4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6"/>
                  </a:lnTo>
                  <a:lnTo>
                    <a:pt x="6" y="118"/>
                  </a:lnTo>
                  <a:lnTo>
                    <a:pt x="12" y="118"/>
                  </a:lnTo>
                  <a:lnTo>
                    <a:pt x="20" y="122"/>
                  </a:lnTo>
                  <a:lnTo>
                    <a:pt x="27" y="122"/>
                  </a:lnTo>
                  <a:lnTo>
                    <a:pt x="35" y="124"/>
                  </a:lnTo>
                  <a:lnTo>
                    <a:pt x="41" y="124"/>
                  </a:lnTo>
                  <a:lnTo>
                    <a:pt x="45" y="126"/>
                  </a:lnTo>
                  <a:lnTo>
                    <a:pt x="47" y="124"/>
                  </a:lnTo>
                  <a:lnTo>
                    <a:pt x="55" y="124"/>
                  </a:lnTo>
                  <a:lnTo>
                    <a:pt x="57" y="122"/>
                  </a:lnTo>
                  <a:lnTo>
                    <a:pt x="63" y="120"/>
                  </a:lnTo>
                  <a:lnTo>
                    <a:pt x="69" y="118"/>
                  </a:lnTo>
                  <a:lnTo>
                    <a:pt x="75" y="118"/>
                  </a:lnTo>
                  <a:lnTo>
                    <a:pt x="78" y="116"/>
                  </a:lnTo>
                  <a:lnTo>
                    <a:pt x="86" y="114"/>
                  </a:lnTo>
                  <a:lnTo>
                    <a:pt x="92" y="112"/>
                  </a:lnTo>
                  <a:lnTo>
                    <a:pt x="100" y="110"/>
                  </a:lnTo>
                  <a:lnTo>
                    <a:pt x="108" y="108"/>
                  </a:lnTo>
                  <a:lnTo>
                    <a:pt x="116" y="108"/>
                  </a:lnTo>
                  <a:lnTo>
                    <a:pt x="124" y="106"/>
                  </a:lnTo>
                  <a:lnTo>
                    <a:pt x="132" y="104"/>
                  </a:lnTo>
                  <a:lnTo>
                    <a:pt x="139" y="102"/>
                  </a:lnTo>
                  <a:lnTo>
                    <a:pt x="147" y="101"/>
                  </a:lnTo>
                  <a:lnTo>
                    <a:pt x="155" y="99"/>
                  </a:lnTo>
                  <a:lnTo>
                    <a:pt x="163" y="97"/>
                  </a:lnTo>
                  <a:lnTo>
                    <a:pt x="169" y="95"/>
                  </a:lnTo>
                  <a:lnTo>
                    <a:pt x="177" y="93"/>
                  </a:lnTo>
                  <a:lnTo>
                    <a:pt x="183" y="91"/>
                  </a:lnTo>
                  <a:lnTo>
                    <a:pt x="190" y="89"/>
                  </a:lnTo>
                  <a:lnTo>
                    <a:pt x="194" y="87"/>
                  </a:lnTo>
                  <a:lnTo>
                    <a:pt x="200" y="87"/>
                  </a:lnTo>
                  <a:lnTo>
                    <a:pt x="204" y="85"/>
                  </a:lnTo>
                  <a:lnTo>
                    <a:pt x="210" y="83"/>
                  </a:lnTo>
                  <a:lnTo>
                    <a:pt x="216" y="81"/>
                  </a:lnTo>
                  <a:lnTo>
                    <a:pt x="220" y="81"/>
                  </a:lnTo>
                  <a:lnTo>
                    <a:pt x="226" y="77"/>
                  </a:lnTo>
                  <a:lnTo>
                    <a:pt x="234" y="72"/>
                  </a:lnTo>
                  <a:lnTo>
                    <a:pt x="238" y="70"/>
                  </a:lnTo>
                  <a:lnTo>
                    <a:pt x="244" y="66"/>
                  </a:lnTo>
                  <a:lnTo>
                    <a:pt x="249" y="62"/>
                  </a:lnTo>
                  <a:lnTo>
                    <a:pt x="253" y="60"/>
                  </a:lnTo>
                  <a:lnTo>
                    <a:pt x="257" y="56"/>
                  </a:lnTo>
                  <a:lnTo>
                    <a:pt x="263" y="52"/>
                  </a:lnTo>
                  <a:lnTo>
                    <a:pt x="267" y="50"/>
                  </a:lnTo>
                  <a:lnTo>
                    <a:pt x="273" y="46"/>
                  </a:lnTo>
                  <a:lnTo>
                    <a:pt x="279" y="43"/>
                  </a:lnTo>
                  <a:lnTo>
                    <a:pt x="281" y="43"/>
                  </a:lnTo>
                  <a:lnTo>
                    <a:pt x="249" y="37"/>
                  </a:lnTo>
                  <a:lnTo>
                    <a:pt x="285" y="14"/>
                  </a:lnTo>
                  <a:lnTo>
                    <a:pt x="285" y="1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019" y="1194"/>
              <a:ext cx="507" cy="390"/>
            </a:xfrm>
            <a:custGeom>
              <a:avLst/>
              <a:gdLst>
                <a:gd name="T0" fmla="*/ 0 w 507"/>
                <a:gd name="T1" fmla="*/ 355 h 390"/>
                <a:gd name="T2" fmla="*/ 6 w 507"/>
                <a:gd name="T3" fmla="*/ 324 h 390"/>
                <a:gd name="T4" fmla="*/ 65 w 507"/>
                <a:gd name="T5" fmla="*/ 276 h 390"/>
                <a:gd name="T6" fmla="*/ 29 w 507"/>
                <a:gd name="T7" fmla="*/ 220 h 390"/>
                <a:gd name="T8" fmla="*/ 41 w 507"/>
                <a:gd name="T9" fmla="*/ 201 h 390"/>
                <a:gd name="T10" fmla="*/ 114 w 507"/>
                <a:gd name="T11" fmla="*/ 203 h 390"/>
                <a:gd name="T12" fmla="*/ 124 w 507"/>
                <a:gd name="T13" fmla="*/ 168 h 390"/>
                <a:gd name="T14" fmla="*/ 161 w 507"/>
                <a:gd name="T15" fmla="*/ 156 h 390"/>
                <a:gd name="T16" fmla="*/ 179 w 507"/>
                <a:gd name="T17" fmla="*/ 75 h 390"/>
                <a:gd name="T18" fmla="*/ 224 w 507"/>
                <a:gd name="T19" fmla="*/ 40 h 390"/>
                <a:gd name="T20" fmla="*/ 230 w 507"/>
                <a:gd name="T21" fmla="*/ 66 h 390"/>
                <a:gd name="T22" fmla="*/ 232 w 507"/>
                <a:gd name="T23" fmla="*/ 108 h 390"/>
                <a:gd name="T24" fmla="*/ 283 w 507"/>
                <a:gd name="T25" fmla="*/ 46 h 390"/>
                <a:gd name="T26" fmla="*/ 324 w 507"/>
                <a:gd name="T27" fmla="*/ 40 h 390"/>
                <a:gd name="T28" fmla="*/ 426 w 507"/>
                <a:gd name="T29" fmla="*/ 0 h 390"/>
                <a:gd name="T30" fmla="*/ 397 w 507"/>
                <a:gd name="T31" fmla="*/ 46 h 390"/>
                <a:gd name="T32" fmla="*/ 406 w 507"/>
                <a:gd name="T33" fmla="*/ 56 h 390"/>
                <a:gd name="T34" fmla="*/ 507 w 507"/>
                <a:gd name="T35" fmla="*/ 40 h 390"/>
                <a:gd name="T36" fmla="*/ 454 w 507"/>
                <a:gd name="T37" fmla="*/ 100 h 390"/>
                <a:gd name="T38" fmla="*/ 78 w 507"/>
                <a:gd name="T39" fmla="*/ 390 h 390"/>
                <a:gd name="T40" fmla="*/ 0 w 507"/>
                <a:gd name="T41" fmla="*/ 355 h 390"/>
                <a:gd name="T42" fmla="*/ 0 w 507"/>
                <a:gd name="T43" fmla="*/ 35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390">
                  <a:moveTo>
                    <a:pt x="0" y="355"/>
                  </a:moveTo>
                  <a:lnTo>
                    <a:pt x="6" y="324"/>
                  </a:lnTo>
                  <a:lnTo>
                    <a:pt x="65" y="276"/>
                  </a:lnTo>
                  <a:lnTo>
                    <a:pt x="29" y="220"/>
                  </a:lnTo>
                  <a:lnTo>
                    <a:pt x="41" y="201"/>
                  </a:lnTo>
                  <a:lnTo>
                    <a:pt x="114" y="203"/>
                  </a:lnTo>
                  <a:lnTo>
                    <a:pt x="124" y="168"/>
                  </a:lnTo>
                  <a:lnTo>
                    <a:pt x="161" y="156"/>
                  </a:lnTo>
                  <a:lnTo>
                    <a:pt x="179" y="75"/>
                  </a:lnTo>
                  <a:lnTo>
                    <a:pt x="224" y="40"/>
                  </a:lnTo>
                  <a:lnTo>
                    <a:pt x="230" y="66"/>
                  </a:lnTo>
                  <a:lnTo>
                    <a:pt x="232" y="108"/>
                  </a:lnTo>
                  <a:lnTo>
                    <a:pt x="283" y="46"/>
                  </a:lnTo>
                  <a:lnTo>
                    <a:pt x="324" y="40"/>
                  </a:lnTo>
                  <a:lnTo>
                    <a:pt x="426" y="0"/>
                  </a:lnTo>
                  <a:lnTo>
                    <a:pt x="397" y="46"/>
                  </a:lnTo>
                  <a:lnTo>
                    <a:pt x="406" y="56"/>
                  </a:lnTo>
                  <a:lnTo>
                    <a:pt x="507" y="40"/>
                  </a:lnTo>
                  <a:lnTo>
                    <a:pt x="454" y="100"/>
                  </a:lnTo>
                  <a:lnTo>
                    <a:pt x="78" y="390"/>
                  </a:lnTo>
                  <a:lnTo>
                    <a:pt x="0" y="355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019" y="1520"/>
              <a:ext cx="188" cy="166"/>
            </a:xfrm>
            <a:custGeom>
              <a:avLst/>
              <a:gdLst>
                <a:gd name="T0" fmla="*/ 6 w 188"/>
                <a:gd name="T1" fmla="*/ 20 h 166"/>
                <a:gd name="T2" fmla="*/ 8 w 188"/>
                <a:gd name="T3" fmla="*/ 20 h 166"/>
                <a:gd name="T4" fmla="*/ 13 w 188"/>
                <a:gd name="T5" fmla="*/ 22 h 166"/>
                <a:gd name="T6" fmla="*/ 15 w 188"/>
                <a:gd name="T7" fmla="*/ 23 h 166"/>
                <a:gd name="T8" fmla="*/ 21 w 188"/>
                <a:gd name="T9" fmla="*/ 25 h 166"/>
                <a:gd name="T10" fmla="*/ 25 w 188"/>
                <a:gd name="T11" fmla="*/ 25 h 166"/>
                <a:gd name="T12" fmla="*/ 31 w 188"/>
                <a:gd name="T13" fmla="*/ 27 h 166"/>
                <a:gd name="T14" fmla="*/ 35 w 188"/>
                <a:gd name="T15" fmla="*/ 27 h 166"/>
                <a:gd name="T16" fmla="*/ 41 w 188"/>
                <a:gd name="T17" fmla="*/ 29 h 166"/>
                <a:gd name="T18" fmla="*/ 45 w 188"/>
                <a:gd name="T19" fmla="*/ 29 h 166"/>
                <a:gd name="T20" fmla="*/ 51 w 188"/>
                <a:gd name="T21" fmla="*/ 29 h 166"/>
                <a:gd name="T22" fmla="*/ 59 w 188"/>
                <a:gd name="T23" fmla="*/ 29 h 166"/>
                <a:gd name="T24" fmla="*/ 65 w 188"/>
                <a:gd name="T25" fmla="*/ 27 h 166"/>
                <a:gd name="T26" fmla="*/ 67 w 188"/>
                <a:gd name="T27" fmla="*/ 22 h 166"/>
                <a:gd name="T28" fmla="*/ 72 w 188"/>
                <a:gd name="T29" fmla="*/ 18 h 166"/>
                <a:gd name="T30" fmla="*/ 76 w 188"/>
                <a:gd name="T31" fmla="*/ 14 h 166"/>
                <a:gd name="T32" fmla="*/ 82 w 188"/>
                <a:gd name="T33" fmla="*/ 12 h 166"/>
                <a:gd name="T34" fmla="*/ 90 w 188"/>
                <a:gd name="T35" fmla="*/ 6 h 166"/>
                <a:gd name="T36" fmla="*/ 94 w 188"/>
                <a:gd name="T37" fmla="*/ 4 h 166"/>
                <a:gd name="T38" fmla="*/ 92 w 188"/>
                <a:gd name="T39" fmla="*/ 6 h 166"/>
                <a:gd name="T40" fmla="*/ 92 w 188"/>
                <a:gd name="T41" fmla="*/ 10 h 166"/>
                <a:gd name="T42" fmla="*/ 92 w 188"/>
                <a:gd name="T43" fmla="*/ 14 h 166"/>
                <a:gd name="T44" fmla="*/ 92 w 188"/>
                <a:gd name="T45" fmla="*/ 18 h 166"/>
                <a:gd name="T46" fmla="*/ 92 w 188"/>
                <a:gd name="T47" fmla="*/ 23 h 166"/>
                <a:gd name="T48" fmla="*/ 94 w 188"/>
                <a:gd name="T49" fmla="*/ 27 h 166"/>
                <a:gd name="T50" fmla="*/ 96 w 188"/>
                <a:gd name="T51" fmla="*/ 29 h 166"/>
                <a:gd name="T52" fmla="*/ 100 w 188"/>
                <a:gd name="T53" fmla="*/ 31 h 166"/>
                <a:gd name="T54" fmla="*/ 102 w 188"/>
                <a:gd name="T55" fmla="*/ 29 h 166"/>
                <a:gd name="T56" fmla="*/ 108 w 188"/>
                <a:gd name="T57" fmla="*/ 25 h 166"/>
                <a:gd name="T58" fmla="*/ 114 w 188"/>
                <a:gd name="T59" fmla="*/ 20 h 166"/>
                <a:gd name="T60" fmla="*/ 120 w 188"/>
                <a:gd name="T61" fmla="*/ 16 h 166"/>
                <a:gd name="T62" fmla="*/ 125 w 188"/>
                <a:gd name="T63" fmla="*/ 10 h 166"/>
                <a:gd name="T64" fmla="*/ 129 w 188"/>
                <a:gd name="T65" fmla="*/ 4 h 166"/>
                <a:gd name="T66" fmla="*/ 133 w 188"/>
                <a:gd name="T67" fmla="*/ 2 h 166"/>
                <a:gd name="T68" fmla="*/ 135 w 188"/>
                <a:gd name="T69" fmla="*/ 0 h 166"/>
                <a:gd name="T70" fmla="*/ 188 w 188"/>
                <a:gd name="T71" fmla="*/ 20 h 166"/>
                <a:gd name="T72" fmla="*/ 175 w 188"/>
                <a:gd name="T73" fmla="*/ 153 h 166"/>
                <a:gd name="T74" fmla="*/ 108 w 188"/>
                <a:gd name="T75" fmla="*/ 166 h 166"/>
                <a:gd name="T76" fmla="*/ 23 w 188"/>
                <a:gd name="T77" fmla="*/ 112 h 166"/>
                <a:gd name="T78" fmla="*/ 57 w 188"/>
                <a:gd name="T79" fmla="*/ 62 h 166"/>
                <a:gd name="T80" fmla="*/ 6 w 188"/>
                <a:gd name="T81" fmla="*/ 54 h 166"/>
                <a:gd name="T82" fmla="*/ 0 w 188"/>
                <a:gd name="T83" fmla="*/ 39 h 166"/>
                <a:gd name="T84" fmla="*/ 6 w 188"/>
                <a:gd name="T85" fmla="*/ 20 h 166"/>
                <a:gd name="T86" fmla="*/ 6 w 188"/>
                <a:gd name="T87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" h="166">
                  <a:moveTo>
                    <a:pt x="6" y="20"/>
                  </a:moveTo>
                  <a:lnTo>
                    <a:pt x="8" y="20"/>
                  </a:lnTo>
                  <a:lnTo>
                    <a:pt x="13" y="22"/>
                  </a:lnTo>
                  <a:lnTo>
                    <a:pt x="15" y="23"/>
                  </a:lnTo>
                  <a:lnTo>
                    <a:pt x="21" y="25"/>
                  </a:lnTo>
                  <a:lnTo>
                    <a:pt x="25" y="25"/>
                  </a:lnTo>
                  <a:lnTo>
                    <a:pt x="31" y="27"/>
                  </a:lnTo>
                  <a:lnTo>
                    <a:pt x="35" y="27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1" y="29"/>
                  </a:lnTo>
                  <a:lnTo>
                    <a:pt x="59" y="29"/>
                  </a:lnTo>
                  <a:lnTo>
                    <a:pt x="65" y="27"/>
                  </a:lnTo>
                  <a:lnTo>
                    <a:pt x="67" y="22"/>
                  </a:lnTo>
                  <a:lnTo>
                    <a:pt x="72" y="18"/>
                  </a:lnTo>
                  <a:lnTo>
                    <a:pt x="76" y="14"/>
                  </a:lnTo>
                  <a:lnTo>
                    <a:pt x="82" y="12"/>
                  </a:lnTo>
                  <a:lnTo>
                    <a:pt x="90" y="6"/>
                  </a:lnTo>
                  <a:lnTo>
                    <a:pt x="94" y="4"/>
                  </a:lnTo>
                  <a:lnTo>
                    <a:pt x="92" y="6"/>
                  </a:lnTo>
                  <a:lnTo>
                    <a:pt x="92" y="10"/>
                  </a:lnTo>
                  <a:lnTo>
                    <a:pt x="92" y="14"/>
                  </a:lnTo>
                  <a:lnTo>
                    <a:pt x="92" y="18"/>
                  </a:lnTo>
                  <a:lnTo>
                    <a:pt x="92" y="23"/>
                  </a:lnTo>
                  <a:lnTo>
                    <a:pt x="94" y="27"/>
                  </a:lnTo>
                  <a:lnTo>
                    <a:pt x="96" y="29"/>
                  </a:lnTo>
                  <a:lnTo>
                    <a:pt x="100" y="31"/>
                  </a:lnTo>
                  <a:lnTo>
                    <a:pt x="102" y="29"/>
                  </a:lnTo>
                  <a:lnTo>
                    <a:pt x="108" y="25"/>
                  </a:lnTo>
                  <a:lnTo>
                    <a:pt x="114" y="20"/>
                  </a:lnTo>
                  <a:lnTo>
                    <a:pt x="120" y="16"/>
                  </a:lnTo>
                  <a:lnTo>
                    <a:pt x="125" y="10"/>
                  </a:lnTo>
                  <a:lnTo>
                    <a:pt x="129" y="4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88" y="20"/>
                  </a:lnTo>
                  <a:lnTo>
                    <a:pt x="175" y="153"/>
                  </a:lnTo>
                  <a:lnTo>
                    <a:pt x="108" y="166"/>
                  </a:lnTo>
                  <a:lnTo>
                    <a:pt x="23" y="112"/>
                  </a:lnTo>
                  <a:lnTo>
                    <a:pt x="57" y="62"/>
                  </a:lnTo>
                  <a:lnTo>
                    <a:pt x="6" y="54"/>
                  </a:lnTo>
                  <a:lnTo>
                    <a:pt x="0" y="39"/>
                  </a:lnTo>
                  <a:lnTo>
                    <a:pt x="6" y="2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728" y="1955"/>
              <a:ext cx="676" cy="363"/>
            </a:xfrm>
            <a:custGeom>
              <a:avLst/>
              <a:gdLst>
                <a:gd name="T0" fmla="*/ 193 w 676"/>
                <a:gd name="T1" fmla="*/ 27 h 363"/>
                <a:gd name="T2" fmla="*/ 173 w 676"/>
                <a:gd name="T3" fmla="*/ 176 h 363"/>
                <a:gd name="T4" fmla="*/ 87 w 676"/>
                <a:gd name="T5" fmla="*/ 199 h 363"/>
                <a:gd name="T6" fmla="*/ 0 w 676"/>
                <a:gd name="T7" fmla="*/ 253 h 363"/>
                <a:gd name="T8" fmla="*/ 6 w 676"/>
                <a:gd name="T9" fmla="*/ 284 h 363"/>
                <a:gd name="T10" fmla="*/ 26 w 676"/>
                <a:gd name="T11" fmla="*/ 286 h 363"/>
                <a:gd name="T12" fmla="*/ 47 w 676"/>
                <a:gd name="T13" fmla="*/ 303 h 363"/>
                <a:gd name="T14" fmla="*/ 79 w 676"/>
                <a:gd name="T15" fmla="*/ 315 h 363"/>
                <a:gd name="T16" fmla="*/ 104 w 676"/>
                <a:gd name="T17" fmla="*/ 324 h 363"/>
                <a:gd name="T18" fmla="*/ 128 w 676"/>
                <a:gd name="T19" fmla="*/ 324 h 363"/>
                <a:gd name="T20" fmla="*/ 147 w 676"/>
                <a:gd name="T21" fmla="*/ 340 h 363"/>
                <a:gd name="T22" fmla="*/ 169 w 676"/>
                <a:gd name="T23" fmla="*/ 338 h 363"/>
                <a:gd name="T24" fmla="*/ 206 w 676"/>
                <a:gd name="T25" fmla="*/ 303 h 363"/>
                <a:gd name="T26" fmla="*/ 248 w 676"/>
                <a:gd name="T27" fmla="*/ 307 h 363"/>
                <a:gd name="T28" fmla="*/ 309 w 676"/>
                <a:gd name="T29" fmla="*/ 297 h 363"/>
                <a:gd name="T30" fmla="*/ 314 w 676"/>
                <a:gd name="T31" fmla="*/ 324 h 363"/>
                <a:gd name="T32" fmla="*/ 334 w 676"/>
                <a:gd name="T33" fmla="*/ 332 h 363"/>
                <a:gd name="T34" fmla="*/ 354 w 676"/>
                <a:gd name="T35" fmla="*/ 332 h 363"/>
                <a:gd name="T36" fmla="*/ 371 w 676"/>
                <a:gd name="T37" fmla="*/ 351 h 363"/>
                <a:gd name="T38" fmla="*/ 415 w 676"/>
                <a:gd name="T39" fmla="*/ 353 h 363"/>
                <a:gd name="T40" fmla="*/ 448 w 676"/>
                <a:gd name="T41" fmla="*/ 361 h 363"/>
                <a:gd name="T42" fmla="*/ 497 w 676"/>
                <a:gd name="T43" fmla="*/ 344 h 363"/>
                <a:gd name="T44" fmla="*/ 527 w 676"/>
                <a:gd name="T45" fmla="*/ 363 h 363"/>
                <a:gd name="T46" fmla="*/ 584 w 676"/>
                <a:gd name="T47" fmla="*/ 330 h 363"/>
                <a:gd name="T48" fmla="*/ 652 w 676"/>
                <a:gd name="T49" fmla="*/ 286 h 363"/>
                <a:gd name="T50" fmla="*/ 676 w 676"/>
                <a:gd name="T51" fmla="*/ 245 h 363"/>
                <a:gd name="T52" fmla="*/ 645 w 676"/>
                <a:gd name="T53" fmla="*/ 158 h 363"/>
                <a:gd name="T54" fmla="*/ 645 w 676"/>
                <a:gd name="T55" fmla="*/ 0 h 363"/>
                <a:gd name="T56" fmla="*/ 448 w 676"/>
                <a:gd name="T57" fmla="*/ 38 h 363"/>
                <a:gd name="T58" fmla="*/ 458 w 676"/>
                <a:gd name="T59" fmla="*/ 187 h 363"/>
                <a:gd name="T60" fmla="*/ 381 w 676"/>
                <a:gd name="T61" fmla="*/ 251 h 363"/>
                <a:gd name="T62" fmla="*/ 352 w 676"/>
                <a:gd name="T63" fmla="*/ 166 h 363"/>
                <a:gd name="T64" fmla="*/ 362 w 676"/>
                <a:gd name="T65" fmla="*/ 40 h 363"/>
                <a:gd name="T66" fmla="*/ 193 w 676"/>
                <a:gd name="T67" fmla="*/ 27 h 363"/>
                <a:gd name="T68" fmla="*/ 193 w 676"/>
                <a:gd name="T69" fmla="*/ 2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363">
                  <a:moveTo>
                    <a:pt x="193" y="27"/>
                  </a:moveTo>
                  <a:lnTo>
                    <a:pt x="173" y="176"/>
                  </a:lnTo>
                  <a:lnTo>
                    <a:pt x="87" y="199"/>
                  </a:lnTo>
                  <a:lnTo>
                    <a:pt x="0" y="253"/>
                  </a:lnTo>
                  <a:lnTo>
                    <a:pt x="6" y="284"/>
                  </a:lnTo>
                  <a:lnTo>
                    <a:pt x="26" y="286"/>
                  </a:lnTo>
                  <a:lnTo>
                    <a:pt x="47" y="303"/>
                  </a:lnTo>
                  <a:lnTo>
                    <a:pt x="79" y="315"/>
                  </a:lnTo>
                  <a:lnTo>
                    <a:pt x="104" y="324"/>
                  </a:lnTo>
                  <a:lnTo>
                    <a:pt x="128" y="324"/>
                  </a:lnTo>
                  <a:lnTo>
                    <a:pt x="147" y="340"/>
                  </a:lnTo>
                  <a:lnTo>
                    <a:pt x="169" y="338"/>
                  </a:lnTo>
                  <a:lnTo>
                    <a:pt x="206" y="303"/>
                  </a:lnTo>
                  <a:lnTo>
                    <a:pt x="248" y="307"/>
                  </a:lnTo>
                  <a:lnTo>
                    <a:pt x="309" y="297"/>
                  </a:lnTo>
                  <a:lnTo>
                    <a:pt x="314" y="324"/>
                  </a:lnTo>
                  <a:lnTo>
                    <a:pt x="334" y="332"/>
                  </a:lnTo>
                  <a:lnTo>
                    <a:pt x="354" y="332"/>
                  </a:lnTo>
                  <a:lnTo>
                    <a:pt x="371" y="351"/>
                  </a:lnTo>
                  <a:lnTo>
                    <a:pt x="415" y="353"/>
                  </a:lnTo>
                  <a:lnTo>
                    <a:pt x="448" y="361"/>
                  </a:lnTo>
                  <a:lnTo>
                    <a:pt x="497" y="344"/>
                  </a:lnTo>
                  <a:lnTo>
                    <a:pt x="527" y="363"/>
                  </a:lnTo>
                  <a:lnTo>
                    <a:pt x="584" y="330"/>
                  </a:lnTo>
                  <a:lnTo>
                    <a:pt x="652" y="286"/>
                  </a:lnTo>
                  <a:lnTo>
                    <a:pt x="676" y="245"/>
                  </a:lnTo>
                  <a:lnTo>
                    <a:pt x="645" y="158"/>
                  </a:lnTo>
                  <a:lnTo>
                    <a:pt x="645" y="0"/>
                  </a:lnTo>
                  <a:lnTo>
                    <a:pt x="448" y="38"/>
                  </a:lnTo>
                  <a:lnTo>
                    <a:pt x="458" y="187"/>
                  </a:lnTo>
                  <a:lnTo>
                    <a:pt x="381" y="251"/>
                  </a:lnTo>
                  <a:lnTo>
                    <a:pt x="352" y="166"/>
                  </a:lnTo>
                  <a:lnTo>
                    <a:pt x="362" y="40"/>
                  </a:lnTo>
                  <a:lnTo>
                    <a:pt x="193" y="27"/>
                  </a:lnTo>
                  <a:lnTo>
                    <a:pt x="193" y="2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553" y="1372"/>
              <a:ext cx="594" cy="554"/>
            </a:xfrm>
            <a:custGeom>
              <a:avLst/>
              <a:gdLst>
                <a:gd name="T0" fmla="*/ 110 w 594"/>
                <a:gd name="T1" fmla="*/ 148 h 554"/>
                <a:gd name="T2" fmla="*/ 193 w 594"/>
                <a:gd name="T3" fmla="*/ 166 h 554"/>
                <a:gd name="T4" fmla="*/ 379 w 594"/>
                <a:gd name="T5" fmla="*/ 114 h 554"/>
                <a:gd name="T6" fmla="*/ 533 w 594"/>
                <a:gd name="T7" fmla="*/ 0 h 554"/>
                <a:gd name="T8" fmla="*/ 558 w 594"/>
                <a:gd name="T9" fmla="*/ 23 h 554"/>
                <a:gd name="T10" fmla="*/ 594 w 594"/>
                <a:gd name="T11" fmla="*/ 150 h 554"/>
                <a:gd name="T12" fmla="*/ 462 w 594"/>
                <a:gd name="T13" fmla="*/ 226 h 554"/>
                <a:gd name="T14" fmla="*/ 324 w 594"/>
                <a:gd name="T15" fmla="*/ 245 h 554"/>
                <a:gd name="T16" fmla="*/ 336 w 594"/>
                <a:gd name="T17" fmla="*/ 368 h 554"/>
                <a:gd name="T18" fmla="*/ 293 w 594"/>
                <a:gd name="T19" fmla="*/ 554 h 554"/>
                <a:gd name="T20" fmla="*/ 258 w 594"/>
                <a:gd name="T21" fmla="*/ 511 h 554"/>
                <a:gd name="T22" fmla="*/ 228 w 594"/>
                <a:gd name="T23" fmla="*/ 517 h 554"/>
                <a:gd name="T24" fmla="*/ 218 w 594"/>
                <a:gd name="T25" fmla="*/ 488 h 554"/>
                <a:gd name="T26" fmla="*/ 238 w 594"/>
                <a:gd name="T27" fmla="*/ 417 h 554"/>
                <a:gd name="T28" fmla="*/ 275 w 594"/>
                <a:gd name="T29" fmla="*/ 368 h 554"/>
                <a:gd name="T30" fmla="*/ 289 w 594"/>
                <a:gd name="T31" fmla="*/ 260 h 554"/>
                <a:gd name="T32" fmla="*/ 240 w 594"/>
                <a:gd name="T33" fmla="*/ 272 h 554"/>
                <a:gd name="T34" fmla="*/ 242 w 594"/>
                <a:gd name="T35" fmla="*/ 301 h 554"/>
                <a:gd name="T36" fmla="*/ 201 w 594"/>
                <a:gd name="T37" fmla="*/ 328 h 554"/>
                <a:gd name="T38" fmla="*/ 142 w 594"/>
                <a:gd name="T39" fmla="*/ 312 h 554"/>
                <a:gd name="T40" fmla="*/ 89 w 594"/>
                <a:gd name="T41" fmla="*/ 314 h 554"/>
                <a:gd name="T42" fmla="*/ 71 w 594"/>
                <a:gd name="T43" fmla="*/ 276 h 554"/>
                <a:gd name="T44" fmla="*/ 49 w 594"/>
                <a:gd name="T45" fmla="*/ 293 h 554"/>
                <a:gd name="T46" fmla="*/ 22 w 594"/>
                <a:gd name="T47" fmla="*/ 301 h 554"/>
                <a:gd name="T48" fmla="*/ 0 w 594"/>
                <a:gd name="T49" fmla="*/ 285 h 554"/>
                <a:gd name="T50" fmla="*/ 20 w 594"/>
                <a:gd name="T51" fmla="*/ 204 h 554"/>
                <a:gd name="T52" fmla="*/ 110 w 594"/>
                <a:gd name="T53" fmla="*/ 148 h 554"/>
                <a:gd name="T54" fmla="*/ 110 w 594"/>
                <a:gd name="T55" fmla="*/ 1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4" h="554">
                  <a:moveTo>
                    <a:pt x="110" y="148"/>
                  </a:moveTo>
                  <a:lnTo>
                    <a:pt x="193" y="166"/>
                  </a:lnTo>
                  <a:lnTo>
                    <a:pt x="379" y="114"/>
                  </a:lnTo>
                  <a:lnTo>
                    <a:pt x="533" y="0"/>
                  </a:lnTo>
                  <a:lnTo>
                    <a:pt x="558" y="23"/>
                  </a:lnTo>
                  <a:lnTo>
                    <a:pt x="594" y="150"/>
                  </a:lnTo>
                  <a:lnTo>
                    <a:pt x="462" y="226"/>
                  </a:lnTo>
                  <a:lnTo>
                    <a:pt x="324" y="245"/>
                  </a:lnTo>
                  <a:lnTo>
                    <a:pt x="336" y="368"/>
                  </a:lnTo>
                  <a:lnTo>
                    <a:pt x="293" y="554"/>
                  </a:lnTo>
                  <a:lnTo>
                    <a:pt x="258" y="511"/>
                  </a:lnTo>
                  <a:lnTo>
                    <a:pt x="228" y="517"/>
                  </a:lnTo>
                  <a:lnTo>
                    <a:pt x="218" y="488"/>
                  </a:lnTo>
                  <a:lnTo>
                    <a:pt x="238" y="417"/>
                  </a:lnTo>
                  <a:lnTo>
                    <a:pt x="275" y="368"/>
                  </a:lnTo>
                  <a:lnTo>
                    <a:pt x="289" y="260"/>
                  </a:lnTo>
                  <a:lnTo>
                    <a:pt x="240" y="272"/>
                  </a:lnTo>
                  <a:lnTo>
                    <a:pt x="242" y="301"/>
                  </a:lnTo>
                  <a:lnTo>
                    <a:pt x="201" y="328"/>
                  </a:lnTo>
                  <a:lnTo>
                    <a:pt x="142" y="312"/>
                  </a:lnTo>
                  <a:lnTo>
                    <a:pt x="89" y="314"/>
                  </a:lnTo>
                  <a:lnTo>
                    <a:pt x="71" y="276"/>
                  </a:lnTo>
                  <a:lnTo>
                    <a:pt x="49" y="293"/>
                  </a:lnTo>
                  <a:lnTo>
                    <a:pt x="22" y="301"/>
                  </a:lnTo>
                  <a:lnTo>
                    <a:pt x="0" y="285"/>
                  </a:lnTo>
                  <a:lnTo>
                    <a:pt x="20" y="204"/>
                  </a:lnTo>
                  <a:lnTo>
                    <a:pt x="110" y="148"/>
                  </a:lnTo>
                  <a:lnTo>
                    <a:pt x="110" y="14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14" y="898"/>
              <a:ext cx="554" cy="356"/>
            </a:xfrm>
            <a:custGeom>
              <a:avLst/>
              <a:gdLst>
                <a:gd name="T0" fmla="*/ 0 w 554"/>
                <a:gd name="T1" fmla="*/ 116 h 356"/>
                <a:gd name="T2" fmla="*/ 10 w 554"/>
                <a:gd name="T3" fmla="*/ 149 h 356"/>
                <a:gd name="T4" fmla="*/ 397 w 554"/>
                <a:gd name="T5" fmla="*/ 356 h 356"/>
                <a:gd name="T6" fmla="*/ 452 w 554"/>
                <a:gd name="T7" fmla="*/ 333 h 356"/>
                <a:gd name="T8" fmla="*/ 497 w 554"/>
                <a:gd name="T9" fmla="*/ 224 h 356"/>
                <a:gd name="T10" fmla="*/ 542 w 554"/>
                <a:gd name="T11" fmla="*/ 201 h 356"/>
                <a:gd name="T12" fmla="*/ 554 w 554"/>
                <a:gd name="T13" fmla="*/ 176 h 356"/>
                <a:gd name="T14" fmla="*/ 540 w 554"/>
                <a:gd name="T15" fmla="*/ 120 h 356"/>
                <a:gd name="T16" fmla="*/ 509 w 554"/>
                <a:gd name="T17" fmla="*/ 99 h 356"/>
                <a:gd name="T18" fmla="*/ 464 w 554"/>
                <a:gd name="T19" fmla="*/ 112 h 356"/>
                <a:gd name="T20" fmla="*/ 444 w 554"/>
                <a:gd name="T21" fmla="*/ 111 h 356"/>
                <a:gd name="T22" fmla="*/ 383 w 554"/>
                <a:gd name="T23" fmla="*/ 114 h 356"/>
                <a:gd name="T24" fmla="*/ 340 w 554"/>
                <a:gd name="T25" fmla="*/ 83 h 356"/>
                <a:gd name="T26" fmla="*/ 267 w 554"/>
                <a:gd name="T27" fmla="*/ 93 h 356"/>
                <a:gd name="T28" fmla="*/ 328 w 554"/>
                <a:gd name="T29" fmla="*/ 244 h 356"/>
                <a:gd name="T30" fmla="*/ 167 w 554"/>
                <a:gd name="T31" fmla="*/ 116 h 356"/>
                <a:gd name="T32" fmla="*/ 112 w 554"/>
                <a:gd name="T33" fmla="*/ 0 h 356"/>
                <a:gd name="T34" fmla="*/ 0 w 554"/>
                <a:gd name="T35" fmla="*/ 116 h 356"/>
                <a:gd name="T36" fmla="*/ 0 w 554"/>
                <a:gd name="T37" fmla="*/ 11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4" h="356">
                  <a:moveTo>
                    <a:pt x="0" y="116"/>
                  </a:moveTo>
                  <a:lnTo>
                    <a:pt x="10" y="149"/>
                  </a:lnTo>
                  <a:lnTo>
                    <a:pt x="397" y="356"/>
                  </a:lnTo>
                  <a:lnTo>
                    <a:pt x="452" y="333"/>
                  </a:lnTo>
                  <a:lnTo>
                    <a:pt x="497" y="224"/>
                  </a:lnTo>
                  <a:lnTo>
                    <a:pt x="542" y="201"/>
                  </a:lnTo>
                  <a:lnTo>
                    <a:pt x="554" y="176"/>
                  </a:lnTo>
                  <a:lnTo>
                    <a:pt x="540" y="120"/>
                  </a:lnTo>
                  <a:lnTo>
                    <a:pt x="509" y="99"/>
                  </a:lnTo>
                  <a:lnTo>
                    <a:pt x="464" y="112"/>
                  </a:lnTo>
                  <a:lnTo>
                    <a:pt x="444" y="111"/>
                  </a:lnTo>
                  <a:lnTo>
                    <a:pt x="383" y="114"/>
                  </a:lnTo>
                  <a:lnTo>
                    <a:pt x="340" y="83"/>
                  </a:lnTo>
                  <a:lnTo>
                    <a:pt x="267" y="93"/>
                  </a:lnTo>
                  <a:lnTo>
                    <a:pt x="328" y="244"/>
                  </a:lnTo>
                  <a:lnTo>
                    <a:pt x="167" y="116"/>
                  </a:lnTo>
                  <a:lnTo>
                    <a:pt x="112" y="0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675" y="1451"/>
              <a:ext cx="739" cy="610"/>
            </a:xfrm>
            <a:custGeom>
              <a:avLst/>
              <a:gdLst>
                <a:gd name="T0" fmla="*/ 69 w 739"/>
                <a:gd name="T1" fmla="*/ 529 h 610"/>
                <a:gd name="T2" fmla="*/ 110 w 739"/>
                <a:gd name="T3" fmla="*/ 342 h 610"/>
                <a:gd name="T4" fmla="*/ 75 w 739"/>
                <a:gd name="T5" fmla="*/ 328 h 610"/>
                <a:gd name="T6" fmla="*/ 16 w 739"/>
                <a:gd name="T7" fmla="*/ 342 h 610"/>
                <a:gd name="T8" fmla="*/ 0 w 739"/>
                <a:gd name="T9" fmla="*/ 324 h 610"/>
                <a:gd name="T10" fmla="*/ 27 w 739"/>
                <a:gd name="T11" fmla="*/ 278 h 610"/>
                <a:gd name="T12" fmla="*/ 102 w 739"/>
                <a:gd name="T13" fmla="*/ 262 h 610"/>
                <a:gd name="T14" fmla="*/ 134 w 739"/>
                <a:gd name="T15" fmla="*/ 268 h 610"/>
                <a:gd name="T16" fmla="*/ 206 w 739"/>
                <a:gd name="T17" fmla="*/ 170 h 610"/>
                <a:gd name="T18" fmla="*/ 281 w 739"/>
                <a:gd name="T19" fmla="*/ 141 h 610"/>
                <a:gd name="T20" fmla="*/ 352 w 739"/>
                <a:gd name="T21" fmla="*/ 156 h 610"/>
                <a:gd name="T22" fmla="*/ 346 w 739"/>
                <a:gd name="T23" fmla="*/ 137 h 610"/>
                <a:gd name="T24" fmla="*/ 358 w 739"/>
                <a:gd name="T25" fmla="*/ 85 h 610"/>
                <a:gd name="T26" fmla="*/ 387 w 739"/>
                <a:gd name="T27" fmla="*/ 77 h 610"/>
                <a:gd name="T28" fmla="*/ 409 w 739"/>
                <a:gd name="T29" fmla="*/ 83 h 610"/>
                <a:gd name="T30" fmla="*/ 422 w 739"/>
                <a:gd name="T31" fmla="*/ 71 h 610"/>
                <a:gd name="T32" fmla="*/ 444 w 739"/>
                <a:gd name="T33" fmla="*/ 69 h 610"/>
                <a:gd name="T34" fmla="*/ 466 w 739"/>
                <a:gd name="T35" fmla="*/ 77 h 610"/>
                <a:gd name="T36" fmla="*/ 485 w 739"/>
                <a:gd name="T37" fmla="*/ 58 h 610"/>
                <a:gd name="T38" fmla="*/ 501 w 739"/>
                <a:gd name="T39" fmla="*/ 50 h 610"/>
                <a:gd name="T40" fmla="*/ 534 w 739"/>
                <a:gd name="T41" fmla="*/ 21 h 610"/>
                <a:gd name="T42" fmla="*/ 564 w 739"/>
                <a:gd name="T43" fmla="*/ 40 h 610"/>
                <a:gd name="T44" fmla="*/ 595 w 739"/>
                <a:gd name="T45" fmla="*/ 0 h 610"/>
                <a:gd name="T46" fmla="*/ 627 w 739"/>
                <a:gd name="T47" fmla="*/ 7 h 610"/>
                <a:gd name="T48" fmla="*/ 654 w 739"/>
                <a:gd name="T49" fmla="*/ 36 h 610"/>
                <a:gd name="T50" fmla="*/ 678 w 739"/>
                <a:gd name="T51" fmla="*/ 36 h 610"/>
                <a:gd name="T52" fmla="*/ 694 w 739"/>
                <a:gd name="T53" fmla="*/ 48 h 610"/>
                <a:gd name="T54" fmla="*/ 703 w 739"/>
                <a:gd name="T55" fmla="*/ 71 h 610"/>
                <a:gd name="T56" fmla="*/ 723 w 739"/>
                <a:gd name="T57" fmla="*/ 85 h 610"/>
                <a:gd name="T58" fmla="*/ 737 w 739"/>
                <a:gd name="T59" fmla="*/ 102 h 610"/>
                <a:gd name="T60" fmla="*/ 729 w 739"/>
                <a:gd name="T61" fmla="*/ 127 h 610"/>
                <a:gd name="T62" fmla="*/ 723 w 739"/>
                <a:gd name="T63" fmla="*/ 137 h 610"/>
                <a:gd name="T64" fmla="*/ 725 w 739"/>
                <a:gd name="T65" fmla="*/ 158 h 610"/>
                <a:gd name="T66" fmla="*/ 694 w 739"/>
                <a:gd name="T67" fmla="*/ 166 h 610"/>
                <a:gd name="T68" fmla="*/ 662 w 739"/>
                <a:gd name="T69" fmla="*/ 181 h 610"/>
                <a:gd name="T70" fmla="*/ 458 w 739"/>
                <a:gd name="T71" fmla="*/ 278 h 610"/>
                <a:gd name="T72" fmla="*/ 456 w 739"/>
                <a:gd name="T73" fmla="*/ 289 h 610"/>
                <a:gd name="T74" fmla="*/ 442 w 739"/>
                <a:gd name="T75" fmla="*/ 289 h 610"/>
                <a:gd name="T76" fmla="*/ 432 w 739"/>
                <a:gd name="T77" fmla="*/ 303 h 610"/>
                <a:gd name="T78" fmla="*/ 450 w 739"/>
                <a:gd name="T79" fmla="*/ 311 h 610"/>
                <a:gd name="T80" fmla="*/ 426 w 739"/>
                <a:gd name="T81" fmla="*/ 324 h 610"/>
                <a:gd name="T82" fmla="*/ 428 w 739"/>
                <a:gd name="T83" fmla="*/ 338 h 610"/>
                <a:gd name="T84" fmla="*/ 489 w 739"/>
                <a:gd name="T85" fmla="*/ 326 h 610"/>
                <a:gd name="T86" fmla="*/ 485 w 739"/>
                <a:gd name="T87" fmla="*/ 349 h 610"/>
                <a:gd name="T88" fmla="*/ 534 w 739"/>
                <a:gd name="T89" fmla="*/ 344 h 610"/>
                <a:gd name="T90" fmla="*/ 554 w 739"/>
                <a:gd name="T91" fmla="*/ 326 h 610"/>
                <a:gd name="T92" fmla="*/ 597 w 739"/>
                <a:gd name="T93" fmla="*/ 328 h 610"/>
                <a:gd name="T94" fmla="*/ 635 w 739"/>
                <a:gd name="T95" fmla="*/ 318 h 610"/>
                <a:gd name="T96" fmla="*/ 739 w 739"/>
                <a:gd name="T97" fmla="*/ 299 h 610"/>
                <a:gd name="T98" fmla="*/ 713 w 739"/>
                <a:gd name="T99" fmla="*/ 376 h 610"/>
                <a:gd name="T100" fmla="*/ 656 w 739"/>
                <a:gd name="T101" fmla="*/ 407 h 610"/>
                <a:gd name="T102" fmla="*/ 617 w 739"/>
                <a:gd name="T103" fmla="*/ 419 h 610"/>
                <a:gd name="T104" fmla="*/ 584 w 739"/>
                <a:gd name="T105" fmla="*/ 471 h 610"/>
                <a:gd name="T106" fmla="*/ 580 w 739"/>
                <a:gd name="T107" fmla="*/ 583 h 610"/>
                <a:gd name="T108" fmla="*/ 481 w 739"/>
                <a:gd name="T109" fmla="*/ 602 h 610"/>
                <a:gd name="T110" fmla="*/ 450 w 739"/>
                <a:gd name="T111" fmla="*/ 598 h 610"/>
                <a:gd name="T112" fmla="*/ 375 w 739"/>
                <a:gd name="T113" fmla="*/ 560 h 610"/>
                <a:gd name="T114" fmla="*/ 356 w 739"/>
                <a:gd name="T115" fmla="*/ 577 h 610"/>
                <a:gd name="T116" fmla="*/ 277 w 739"/>
                <a:gd name="T117" fmla="*/ 610 h 610"/>
                <a:gd name="T118" fmla="*/ 175 w 739"/>
                <a:gd name="T119" fmla="*/ 608 h 610"/>
                <a:gd name="T120" fmla="*/ 112 w 739"/>
                <a:gd name="T121" fmla="*/ 579 h 610"/>
                <a:gd name="T122" fmla="*/ 69 w 739"/>
                <a:gd name="T123" fmla="*/ 529 h 610"/>
                <a:gd name="T124" fmla="*/ 69 w 739"/>
                <a:gd name="T125" fmla="*/ 52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9" h="610">
                  <a:moveTo>
                    <a:pt x="69" y="529"/>
                  </a:moveTo>
                  <a:lnTo>
                    <a:pt x="110" y="342"/>
                  </a:lnTo>
                  <a:lnTo>
                    <a:pt x="75" y="328"/>
                  </a:lnTo>
                  <a:lnTo>
                    <a:pt x="16" y="342"/>
                  </a:lnTo>
                  <a:lnTo>
                    <a:pt x="0" y="324"/>
                  </a:lnTo>
                  <a:lnTo>
                    <a:pt x="27" y="278"/>
                  </a:lnTo>
                  <a:lnTo>
                    <a:pt x="102" y="262"/>
                  </a:lnTo>
                  <a:lnTo>
                    <a:pt x="134" y="268"/>
                  </a:lnTo>
                  <a:lnTo>
                    <a:pt x="206" y="170"/>
                  </a:lnTo>
                  <a:lnTo>
                    <a:pt x="281" y="141"/>
                  </a:lnTo>
                  <a:lnTo>
                    <a:pt x="352" y="156"/>
                  </a:lnTo>
                  <a:lnTo>
                    <a:pt x="346" y="137"/>
                  </a:lnTo>
                  <a:lnTo>
                    <a:pt x="358" y="85"/>
                  </a:lnTo>
                  <a:lnTo>
                    <a:pt x="387" y="77"/>
                  </a:lnTo>
                  <a:lnTo>
                    <a:pt x="409" y="83"/>
                  </a:lnTo>
                  <a:lnTo>
                    <a:pt x="422" y="71"/>
                  </a:lnTo>
                  <a:lnTo>
                    <a:pt x="444" y="69"/>
                  </a:lnTo>
                  <a:lnTo>
                    <a:pt x="466" y="77"/>
                  </a:lnTo>
                  <a:lnTo>
                    <a:pt x="485" y="58"/>
                  </a:lnTo>
                  <a:lnTo>
                    <a:pt x="501" y="50"/>
                  </a:lnTo>
                  <a:lnTo>
                    <a:pt x="534" y="21"/>
                  </a:lnTo>
                  <a:lnTo>
                    <a:pt x="564" y="40"/>
                  </a:lnTo>
                  <a:lnTo>
                    <a:pt x="595" y="0"/>
                  </a:lnTo>
                  <a:lnTo>
                    <a:pt x="627" y="7"/>
                  </a:lnTo>
                  <a:lnTo>
                    <a:pt x="654" y="36"/>
                  </a:lnTo>
                  <a:lnTo>
                    <a:pt x="678" y="36"/>
                  </a:lnTo>
                  <a:lnTo>
                    <a:pt x="694" y="48"/>
                  </a:lnTo>
                  <a:lnTo>
                    <a:pt x="703" y="71"/>
                  </a:lnTo>
                  <a:lnTo>
                    <a:pt x="723" y="85"/>
                  </a:lnTo>
                  <a:lnTo>
                    <a:pt x="737" y="102"/>
                  </a:lnTo>
                  <a:lnTo>
                    <a:pt x="729" y="127"/>
                  </a:lnTo>
                  <a:lnTo>
                    <a:pt x="723" y="137"/>
                  </a:lnTo>
                  <a:lnTo>
                    <a:pt x="725" y="158"/>
                  </a:lnTo>
                  <a:lnTo>
                    <a:pt x="694" y="166"/>
                  </a:lnTo>
                  <a:lnTo>
                    <a:pt x="662" y="181"/>
                  </a:lnTo>
                  <a:lnTo>
                    <a:pt x="458" y="278"/>
                  </a:lnTo>
                  <a:lnTo>
                    <a:pt x="456" y="289"/>
                  </a:lnTo>
                  <a:lnTo>
                    <a:pt x="442" y="289"/>
                  </a:lnTo>
                  <a:lnTo>
                    <a:pt x="432" y="303"/>
                  </a:lnTo>
                  <a:lnTo>
                    <a:pt x="450" y="311"/>
                  </a:lnTo>
                  <a:lnTo>
                    <a:pt x="426" y="324"/>
                  </a:lnTo>
                  <a:lnTo>
                    <a:pt x="428" y="338"/>
                  </a:lnTo>
                  <a:lnTo>
                    <a:pt x="489" y="326"/>
                  </a:lnTo>
                  <a:lnTo>
                    <a:pt x="485" y="349"/>
                  </a:lnTo>
                  <a:lnTo>
                    <a:pt x="534" y="344"/>
                  </a:lnTo>
                  <a:lnTo>
                    <a:pt x="554" y="326"/>
                  </a:lnTo>
                  <a:lnTo>
                    <a:pt x="597" y="328"/>
                  </a:lnTo>
                  <a:lnTo>
                    <a:pt x="635" y="318"/>
                  </a:lnTo>
                  <a:lnTo>
                    <a:pt x="739" y="299"/>
                  </a:lnTo>
                  <a:lnTo>
                    <a:pt x="713" y="376"/>
                  </a:lnTo>
                  <a:lnTo>
                    <a:pt x="656" y="407"/>
                  </a:lnTo>
                  <a:lnTo>
                    <a:pt x="617" y="419"/>
                  </a:lnTo>
                  <a:lnTo>
                    <a:pt x="584" y="471"/>
                  </a:lnTo>
                  <a:lnTo>
                    <a:pt x="580" y="583"/>
                  </a:lnTo>
                  <a:lnTo>
                    <a:pt x="481" y="602"/>
                  </a:lnTo>
                  <a:lnTo>
                    <a:pt x="450" y="598"/>
                  </a:lnTo>
                  <a:lnTo>
                    <a:pt x="375" y="560"/>
                  </a:lnTo>
                  <a:lnTo>
                    <a:pt x="356" y="577"/>
                  </a:lnTo>
                  <a:lnTo>
                    <a:pt x="277" y="610"/>
                  </a:lnTo>
                  <a:lnTo>
                    <a:pt x="175" y="608"/>
                  </a:lnTo>
                  <a:lnTo>
                    <a:pt x="112" y="579"/>
                  </a:lnTo>
                  <a:lnTo>
                    <a:pt x="69" y="529"/>
                  </a:lnTo>
                  <a:lnTo>
                    <a:pt x="69" y="52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113" y="1926"/>
              <a:ext cx="485" cy="373"/>
            </a:xfrm>
            <a:custGeom>
              <a:avLst/>
              <a:gdLst>
                <a:gd name="T0" fmla="*/ 30 w 485"/>
                <a:gd name="T1" fmla="*/ 100 h 373"/>
                <a:gd name="T2" fmla="*/ 114 w 485"/>
                <a:gd name="T3" fmla="*/ 100 h 373"/>
                <a:gd name="T4" fmla="*/ 212 w 485"/>
                <a:gd name="T5" fmla="*/ 152 h 373"/>
                <a:gd name="T6" fmla="*/ 303 w 485"/>
                <a:gd name="T7" fmla="*/ 112 h 373"/>
                <a:gd name="T8" fmla="*/ 299 w 485"/>
                <a:gd name="T9" fmla="*/ 64 h 373"/>
                <a:gd name="T10" fmla="*/ 334 w 485"/>
                <a:gd name="T11" fmla="*/ 23 h 373"/>
                <a:gd name="T12" fmla="*/ 413 w 485"/>
                <a:gd name="T13" fmla="*/ 0 h 373"/>
                <a:gd name="T14" fmla="*/ 442 w 485"/>
                <a:gd name="T15" fmla="*/ 15 h 373"/>
                <a:gd name="T16" fmla="*/ 419 w 485"/>
                <a:gd name="T17" fmla="*/ 64 h 373"/>
                <a:gd name="T18" fmla="*/ 476 w 485"/>
                <a:gd name="T19" fmla="*/ 87 h 373"/>
                <a:gd name="T20" fmla="*/ 485 w 485"/>
                <a:gd name="T21" fmla="*/ 122 h 373"/>
                <a:gd name="T22" fmla="*/ 454 w 485"/>
                <a:gd name="T23" fmla="*/ 174 h 373"/>
                <a:gd name="T24" fmla="*/ 468 w 485"/>
                <a:gd name="T25" fmla="*/ 195 h 373"/>
                <a:gd name="T26" fmla="*/ 462 w 485"/>
                <a:gd name="T27" fmla="*/ 216 h 373"/>
                <a:gd name="T28" fmla="*/ 421 w 485"/>
                <a:gd name="T29" fmla="*/ 245 h 373"/>
                <a:gd name="T30" fmla="*/ 413 w 485"/>
                <a:gd name="T31" fmla="*/ 282 h 373"/>
                <a:gd name="T32" fmla="*/ 383 w 485"/>
                <a:gd name="T33" fmla="*/ 288 h 373"/>
                <a:gd name="T34" fmla="*/ 318 w 485"/>
                <a:gd name="T35" fmla="*/ 266 h 373"/>
                <a:gd name="T36" fmla="*/ 173 w 485"/>
                <a:gd name="T37" fmla="*/ 363 h 373"/>
                <a:gd name="T38" fmla="*/ 120 w 485"/>
                <a:gd name="T39" fmla="*/ 373 h 373"/>
                <a:gd name="T40" fmla="*/ 67 w 485"/>
                <a:gd name="T41" fmla="*/ 346 h 373"/>
                <a:gd name="T42" fmla="*/ 12 w 485"/>
                <a:gd name="T43" fmla="*/ 299 h 373"/>
                <a:gd name="T44" fmla="*/ 0 w 485"/>
                <a:gd name="T45" fmla="*/ 237 h 373"/>
                <a:gd name="T46" fmla="*/ 30 w 485"/>
                <a:gd name="T47" fmla="*/ 100 h 373"/>
                <a:gd name="T48" fmla="*/ 30 w 485"/>
                <a:gd name="T49" fmla="*/ 10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5" h="373">
                  <a:moveTo>
                    <a:pt x="30" y="100"/>
                  </a:moveTo>
                  <a:lnTo>
                    <a:pt x="114" y="100"/>
                  </a:lnTo>
                  <a:lnTo>
                    <a:pt x="212" y="152"/>
                  </a:lnTo>
                  <a:lnTo>
                    <a:pt x="303" y="112"/>
                  </a:lnTo>
                  <a:lnTo>
                    <a:pt x="299" y="64"/>
                  </a:lnTo>
                  <a:lnTo>
                    <a:pt x="334" y="23"/>
                  </a:lnTo>
                  <a:lnTo>
                    <a:pt x="413" y="0"/>
                  </a:lnTo>
                  <a:lnTo>
                    <a:pt x="442" y="15"/>
                  </a:lnTo>
                  <a:lnTo>
                    <a:pt x="419" y="64"/>
                  </a:lnTo>
                  <a:lnTo>
                    <a:pt x="476" y="87"/>
                  </a:lnTo>
                  <a:lnTo>
                    <a:pt x="485" y="122"/>
                  </a:lnTo>
                  <a:lnTo>
                    <a:pt x="454" y="174"/>
                  </a:lnTo>
                  <a:lnTo>
                    <a:pt x="468" y="195"/>
                  </a:lnTo>
                  <a:lnTo>
                    <a:pt x="462" y="216"/>
                  </a:lnTo>
                  <a:lnTo>
                    <a:pt x="421" y="245"/>
                  </a:lnTo>
                  <a:lnTo>
                    <a:pt x="413" y="282"/>
                  </a:lnTo>
                  <a:lnTo>
                    <a:pt x="383" y="288"/>
                  </a:lnTo>
                  <a:lnTo>
                    <a:pt x="318" y="266"/>
                  </a:lnTo>
                  <a:lnTo>
                    <a:pt x="173" y="363"/>
                  </a:lnTo>
                  <a:lnTo>
                    <a:pt x="120" y="373"/>
                  </a:lnTo>
                  <a:lnTo>
                    <a:pt x="67" y="346"/>
                  </a:lnTo>
                  <a:lnTo>
                    <a:pt x="12" y="299"/>
                  </a:lnTo>
                  <a:lnTo>
                    <a:pt x="0" y="237"/>
                  </a:lnTo>
                  <a:lnTo>
                    <a:pt x="30" y="100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123" y="1607"/>
              <a:ext cx="293" cy="191"/>
            </a:xfrm>
            <a:custGeom>
              <a:avLst/>
              <a:gdLst>
                <a:gd name="T0" fmla="*/ 63 w 293"/>
                <a:gd name="T1" fmla="*/ 0 h 191"/>
                <a:gd name="T2" fmla="*/ 61 w 293"/>
                <a:gd name="T3" fmla="*/ 62 h 191"/>
                <a:gd name="T4" fmla="*/ 12 w 293"/>
                <a:gd name="T5" fmla="*/ 70 h 191"/>
                <a:gd name="T6" fmla="*/ 0 w 293"/>
                <a:gd name="T7" fmla="*/ 93 h 191"/>
                <a:gd name="T8" fmla="*/ 8 w 293"/>
                <a:gd name="T9" fmla="*/ 133 h 191"/>
                <a:gd name="T10" fmla="*/ 29 w 293"/>
                <a:gd name="T11" fmla="*/ 159 h 191"/>
                <a:gd name="T12" fmla="*/ 75 w 293"/>
                <a:gd name="T13" fmla="*/ 143 h 191"/>
                <a:gd name="T14" fmla="*/ 126 w 293"/>
                <a:gd name="T15" fmla="*/ 191 h 191"/>
                <a:gd name="T16" fmla="*/ 218 w 293"/>
                <a:gd name="T17" fmla="*/ 157 h 191"/>
                <a:gd name="T18" fmla="*/ 293 w 293"/>
                <a:gd name="T19" fmla="*/ 157 h 191"/>
                <a:gd name="T20" fmla="*/ 63 w 293"/>
                <a:gd name="T21" fmla="*/ 0 h 191"/>
                <a:gd name="T22" fmla="*/ 63 w 293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91">
                  <a:moveTo>
                    <a:pt x="63" y="0"/>
                  </a:moveTo>
                  <a:lnTo>
                    <a:pt x="61" y="62"/>
                  </a:lnTo>
                  <a:lnTo>
                    <a:pt x="12" y="70"/>
                  </a:lnTo>
                  <a:lnTo>
                    <a:pt x="0" y="93"/>
                  </a:lnTo>
                  <a:lnTo>
                    <a:pt x="8" y="133"/>
                  </a:lnTo>
                  <a:lnTo>
                    <a:pt x="29" y="159"/>
                  </a:lnTo>
                  <a:lnTo>
                    <a:pt x="75" y="143"/>
                  </a:lnTo>
                  <a:lnTo>
                    <a:pt x="126" y="191"/>
                  </a:lnTo>
                  <a:lnTo>
                    <a:pt x="218" y="157"/>
                  </a:lnTo>
                  <a:lnTo>
                    <a:pt x="293" y="157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058" y="920"/>
              <a:ext cx="114" cy="98"/>
            </a:xfrm>
            <a:custGeom>
              <a:avLst/>
              <a:gdLst>
                <a:gd name="T0" fmla="*/ 0 w 114"/>
                <a:gd name="T1" fmla="*/ 89 h 98"/>
                <a:gd name="T2" fmla="*/ 18 w 114"/>
                <a:gd name="T3" fmla="*/ 98 h 98"/>
                <a:gd name="T4" fmla="*/ 114 w 114"/>
                <a:gd name="T5" fmla="*/ 27 h 98"/>
                <a:gd name="T6" fmla="*/ 94 w 114"/>
                <a:gd name="T7" fmla="*/ 0 h 98"/>
                <a:gd name="T8" fmla="*/ 0 w 114"/>
                <a:gd name="T9" fmla="*/ 89 h 98"/>
                <a:gd name="T10" fmla="*/ 0 w 114"/>
                <a:gd name="T11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98">
                  <a:moveTo>
                    <a:pt x="0" y="89"/>
                  </a:moveTo>
                  <a:lnTo>
                    <a:pt x="18" y="98"/>
                  </a:lnTo>
                  <a:lnTo>
                    <a:pt x="114" y="27"/>
                  </a:lnTo>
                  <a:lnTo>
                    <a:pt x="94" y="0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BA8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828" y="1244"/>
              <a:ext cx="216" cy="151"/>
            </a:xfrm>
            <a:custGeom>
              <a:avLst/>
              <a:gdLst>
                <a:gd name="T0" fmla="*/ 0 w 216"/>
                <a:gd name="T1" fmla="*/ 151 h 151"/>
                <a:gd name="T2" fmla="*/ 0 w 216"/>
                <a:gd name="T3" fmla="*/ 151 h 151"/>
                <a:gd name="T4" fmla="*/ 4 w 216"/>
                <a:gd name="T5" fmla="*/ 149 h 151"/>
                <a:gd name="T6" fmla="*/ 6 w 216"/>
                <a:gd name="T7" fmla="*/ 149 h 151"/>
                <a:gd name="T8" fmla="*/ 12 w 216"/>
                <a:gd name="T9" fmla="*/ 147 h 151"/>
                <a:gd name="T10" fmla="*/ 18 w 216"/>
                <a:gd name="T11" fmla="*/ 145 h 151"/>
                <a:gd name="T12" fmla="*/ 26 w 216"/>
                <a:gd name="T13" fmla="*/ 143 h 151"/>
                <a:gd name="T14" fmla="*/ 30 w 216"/>
                <a:gd name="T15" fmla="*/ 143 h 151"/>
                <a:gd name="T16" fmla="*/ 34 w 216"/>
                <a:gd name="T17" fmla="*/ 141 h 151"/>
                <a:gd name="T18" fmla="*/ 38 w 216"/>
                <a:gd name="T19" fmla="*/ 141 h 151"/>
                <a:gd name="T20" fmla="*/ 44 w 216"/>
                <a:gd name="T21" fmla="*/ 139 h 151"/>
                <a:gd name="T22" fmla="*/ 47 w 216"/>
                <a:gd name="T23" fmla="*/ 137 h 151"/>
                <a:gd name="T24" fmla="*/ 53 w 216"/>
                <a:gd name="T25" fmla="*/ 135 h 151"/>
                <a:gd name="T26" fmla="*/ 57 w 216"/>
                <a:gd name="T27" fmla="*/ 133 h 151"/>
                <a:gd name="T28" fmla="*/ 63 w 216"/>
                <a:gd name="T29" fmla="*/ 133 h 151"/>
                <a:gd name="T30" fmla="*/ 67 w 216"/>
                <a:gd name="T31" fmla="*/ 130 h 151"/>
                <a:gd name="T32" fmla="*/ 73 w 216"/>
                <a:gd name="T33" fmla="*/ 130 h 151"/>
                <a:gd name="T34" fmla="*/ 79 w 216"/>
                <a:gd name="T35" fmla="*/ 128 h 151"/>
                <a:gd name="T36" fmla="*/ 83 w 216"/>
                <a:gd name="T37" fmla="*/ 126 h 151"/>
                <a:gd name="T38" fmla="*/ 89 w 216"/>
                <a:gd name="T39" fmla="*/ 124 h 151"/>
                <a:gd name="T40" fmla="*/ 93 w 216"/>
                <a:gd name="T41" fmla="*/ 122 h 151"/>
                <a:gd name="T42" fmla="*/ 99 w 216"/>
                <a:gd name="T43" fmla="*/ 120 h 151"/>
                <a:gd name="T44" fmla="*/ 104 w 216"/>
                <a:gd name="T45" fmla="*/ 118 h 151"/>
                <a:gd name="T46" fmla="*/ 108 w 216"/>
                <a:gd name="T47" fmla="*/ 114 h 151"/>
                <a:gd name="T48" fmla="*/ 114 w 216"/>
                <a:gd name="T49" fmla="*/ 114 h 151"/>
                <a:gd name="T50" fmla="*/ 120 w 216"/>
                <a:gd name="T51" fmla="*/ 110 h 151"/>
                <a:gd name="T52" fmla="*/ 124 w 216"/>
                <a:gd name="T53" fmla="*/ 108 h 151"/>
                <a:gd name="T54" fmla="*/ 134 w 216"/>
                <a:gd name="T55" fmla="*/ 102 h 151"/>
                <a:gd name="T56" fmla="*/ 142 w 216"/>
                <a:gd name="T57" fmla="*/ 97 h 151"/>
                <a:gd name="T58" fmla="*/ 150 w 216"/>
                <a:gd name="T59" fmla="*/ 87 h 151"/>
                <a:gd name="T60" fmla="*/ 159 w 216"/>
                <a:gd name="T61" fmla="*/ 79 h 151"/>
                <a:gd name="T62" fmla="*/ 167 w 216"/>
                <a:gd name="T63" fmla="*/ 70 h 151"/>
                <a:gd name="T64" fmla="*/ 175 w 216"/>
                <a:gd name="T65" fmla="*/ 62 h 151"/>
                <a:gd name="T66" fmla="*/ 181 w 216"/>
                <a:gd name="T67" fmla="*/ 52 h 151"/>
                <a:gd name="T68" fmla="*/ 189 w 216"/>
                <a:gd name="T69" fmla="*/ 45 h 151"/>
                <a:gd name="T70" fmla="*/ 193 w 216"/>
                <a:gd name="T71" fmla="*/ 35 h 151"/>
                <a:gd name="T72" fmla="*/ 199 w 216"/>
                <a:gd name="T73" fmla="*/ 27 h 151"/>
                <a:gd name="T74" fmla="*/ 203 w 216"/>
                <a:gd name="T75" fmla="*/ 19 h 151"/>
                <a:gd name="T76" fmla="*/ 209 w 216"/>
                <a:gd name="T77" fmla="*/ 14 h 151"/>
                <a:gd name="T78" fmla="*/ 211 w 216"/>
                <a:gd name="T79" fmla="*/ 8 h 151"/>
                <a:gd name="T80" fmla="*/ 214 w 216"/>
                <a:gd name="T81" fmla="*/ 4 h 151"/>
                <a:gd name="T82" fmla="*/ 214 w 216"/>
                <a:gd name="T83" fmla="*/ 0 h 151"/>
                <a:gd name="T84" fmla="*/ 216 w 216"/>
                <a:gd name="T85" fmla="*/ 0 h 151"/>
                <a:gd name="T86" fmla="*/ 144 w 216"/>
                <a:gd name="T87" fmla="*/ 41 h 151"/>
                <a:gd name="T88" fmla="*/ 14 w 216"/>
                <a:gd name="T89" fmla="*/ 85 h 151"/>
                <a:gd name="T90" fmla="*/ 0 w 216"/>
                <a:gd name="T91" fmla="*/ 151 h 151"/>
                <a:gd name="T92" fmla="*/ 0 w 216"/>
                <a:gd name="T9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151">
                  <a:moveTo>
                    <a:pt x="0" y="151"/>
                  </a:moveTo>
                  <a:lnTo>
                    <a:pt x="0" y="151"/>
                  </a:lnTo>
                  <a:lnTo>
                    <a:pt x="4" y="149"/>
                  </a:lnTo>
                  <a:lnTo>
                    <a:pt x="6" y="149"/>
                  </a:lnTo>
                  <a:lnTo>
                    <a:pt x="12" y="147"/>
                  </a:lnTo>
                  <a:lnTo>
                    <a:pt x="18" y="145"/>
                  </a:lnTo>
                  <a:lnTo>
                    <a:pt x="26" y="143"/>
                  </a:lnTo>
                  <a:lnTo>
                    <a:pt x="30" y="143"/>
                  </a:lnTo>
                  <a:lnTo>
                    <a:pt x="34" y="141"/>
                  </a:lnTo>
                  <a:lnTo>
                    <a:pt x="38" y="141"/>
                  </a:lnTo>
                  <a:lnTo>
                    <a:pt x="44" y="139"/>
                  </a:lnTo>
                  <a:lnTo>
                    <a:pt x="47" y="137"/>
                  </a:lnTo>
                  <a:lnTo>
                    <a:pt x="53" y="135"/>
                  </a:lnTo>
                  <a:lnTo>
                    <a:pt x="57" y="133"/>
                  </a:lnTo>
                  <a:lnTo>
                    <a:pt x="63" y="133"/>
                  </a:lnTo>
                  <a:lnTo>
                    <a:pt x="67" y="130"/>
                  </a:lnTo>
                  <a:lnTo>
                    <a:pt x="73" y="130"/>
                  </a:lnTo>
                  <a:lnTo>
                    <a:pt x="79" y="128"/>
                  </a:lnTo>
                  <a:lnTo>
                    <a:pt x="83" y="126"/>
                  </a:lnTo>
                  <a:lnTo>
                    <a:pt x="89" y="124"/>
                  </a:lnTo>
                  <a:lnTo>
                    <a:pt x="93" y="122"/>
                  </a:lnTo>
                  <a:lnTo>
                    <a:pt x="99" y="120"/>
                  </a:lnTo>
                  <a:lnTo>
                    <a:pt x="104" y="118"/>
                  </a:lnTo>
                  <a:lnTo>
                    <a:pt x="108" y="114"/>
                  </a:lnTo>
                  <a:lnTo>
                    <a:pt x="114" y="114"/>
                  </a:lnTo>
                  <a:lnTo>
                    <a:pt x="120" y="110"/>
                  </a:lnTo>
                  <a:lnTo>
                    <a:pt x="124" y="108"/>
                  </a:lnTo>
                  <a:lnTo>
                    <a:pt x="134" y="102"/>
                  </a:lnTo>
                  <a:lnTo>
                    <a:pt x="142" y="97"/>
                  </a:lnTo>
                  <a:lnTo>
                    <a:pt x="150" y="87"/>
                  </a:lnTo>
                  <a:lnTo>
                    <a:pt x="159" y="79"/>
                  </a:lnTo>
                  <a:lnTo>
                    <a:pt x="167" y="70"/>
                  </a:lnTo>
                  <a:lnTo>
                    <a:pt x="175" y="62"/>
                  </a:lnTo>
                  <a:lnTo>
                    <a:pt x="181" y="52"/>
                  </a:lnTo>
                  <a:lnTo>
                    <a:pt x="189" y="45"/>
                  </a:lnTo>
                  <a:lnTo>
                    <a:pt x="193" y="35"/>
                  </a:lnTo>
                  <a:lnTo>
                    <a:pt x="199" y="27"/>
                  </a:lnTo>
                  <a:lnTo>
                    <a:pt x="203" y="19"/>
                  </a:lnTo>
                  <a:lnTo>
                    <a:pt x="209" y="14"/>
                  </a:lnTo>
                  <a:lnTo>
                    <a:pt x="211" y="8"/>
                  </a:lnTo>
                  <a:lnTo>
                    <a:pt x="214" y="4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144" y="41"/>
                  </a:lnTo>
                  <a:lnTo>
                    <a:pt x="14" y="85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A86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28" y="972"/>
              <a:ext cx="391" cy="361"/>
            </a:xfrm>
            <a:custGeom>
              <a:avLst/>
              <a:gdLst>
                <a:gd name="T0" fmla="*/ 0 w 391"/>
                <a:gd name="T1" fmla="*/ 73 h 361"/>
                <a:gd name="T2" fmla="*/ 6 w 391"/>
                <a:gd name="T3" fmla="*/ 62 h 361"/>
                <a:gd name="T4" fmla="*/ 14 w 391"/>
                <a:gd name="T5" fmla="*/ 54 h 361"/>
                <a:gd name="T6" fmla="*/ 23 w 391"/>
                <a:gd name="T7" fmla="*/ 42 h 361"/>
                <a:gd name="T8" fmla="*/ 33 w 391"/>
                <a:gd name="T9" fmla="*/ 33 h 361"/>
                <a:gd name="T10" fmla="*/ 43 w 391"/>
                <a:gd name="T11" fmla="*/ 21 h 361"/>
                <a:gd name="T12" fmla="*/ 55 w 391"/>
                <a:gd name="T13" fmla="*/ 13 h 361"/>
                <a:gd name="T14" fmla="*/ 67 w 391"/>
                <a:gd name="T15" fmla="*/ 9 h 361"/>
                <a:gd name="T16" fmla="*/ 78 w 391"/>
                <a:gd name="T17" fmla="*/ 4 h 361"/>
                <a:gd name="T18" fmla="*/ 90 w 391"/>
                <a:gd name="T19" fmla="*/ 2 h 361"/>
                <a:gd name="T20" fmla="*/ 102 w 391"/>
                <a:gd name="T21" fmla="*/ 0 h 361"/>
                <a:gd name="T22" fmla="*/ 114 w 391"/>
                <a:gd name="T23" fmla="*/ 0 h 361"/>
                <a:gd name="T24" fmla="*/ 122 w 391"/>
                <a:gd name="T25" fmla="*/ 0 h 361"/>
                <a:gd name="T26" fmla="*/ 130 w 391"/>
                <a:gd name="T27" fmla="*/ 0 h 361"/>
                <a:gd name="T28" fmla="*/ 159 w 391"/>
                <a:gd name="T29" fmla="*/ 42 h 361"/>
                <a:gd name="T30" fmla="*/ 275 w 391"/>
                <a:gd name="T31" fmla="*/ 110 h 361"/>
                <a:gd name="T32" fmla="*/ 253 w 391"/>
                <a:gd name="T33" fmla="*/ 52 h 361"/>
                <a:gd name="T34" fmla="*/ 249 w 391"/>
                <a:gd name="T35" fmla="*/ 25 h 361"/>
                <a:gd name="T36" fmla="*/ 259 w 391"/>
                <a:gd name="T37" fmla="*/ 25 h 361"/>
                <a:gd name="T38" fmla="*/ 271 w 391"/>
                <a:gd name="T39" fmla="*/ 29 h 361"/>
                <a:gd name="T40" fmla="*/ 289 w 391"/>
                <a:gd name="T41" fmla="*/ 35 h 361"/>
                <a:gd name="T42" fmla="*/ 306 w 391"/>
                <a:gd name="T43" fmla="*/ 46 h 361"/>
                <a:gd name="T44" fmla="*/ 316 w 391"/>
                <a:gd name="T45" fmla="*/ 52 h 361"/>
                <a:gd name="T46" fmla="*/ 326 w 391"/>
                <a:gd name="T47" fmla="*/ 62 h 361"/>
                <a:gd name="T48" fmla="*/ 336 w 391"/>
                <a:gd name="T49" fmla="*/ 69 h 361"/>
                <a:gd name="T50" fmla="*/ 346 w 391"/>
                <a:gd name="T51" fmla="*/ 83 h 361"/>
                <a:gd name="T52" fmla="*/ 354 w 391"/>
                <a:gd name="T53" fmla="*/ 94 h 361"/>
                <a:gd name="T54" fmla="*/ 361 w 391"/>
                <a:gd name="T55" fmla="*/ 112 h 361"/>
                <a:gd name="T56" fmla="*/ 369 w 391"/>
                <a:gd name="T57" fmla="*/ 127 h 361"/>
                <a:gd name="T58" fmla="*/ 375 w 391"/>
                <a:gd name="T59" fmla="*/ 143 h 361"/>
                <a:gd name="T60" fmla="*/ 379 w 391"/>
                <a:gd name="T61" fmla="*/ 158 h 361"/>
                <a:gd name="T62" fmla="*/ 383 w 391"/>
                <a:gd name="T63" fmla="*/ 174 h 361"/>
                <a:gd name="T64" fmla="*/ 385 w 391"/>
                <a:gd name="T65" fmla="*/ 187 h 361"/>
                <a:gd name="T66" fmla="*/ 387 w 391"/>
                <a:gd name="T67" fmla="*/ 203 h 361"/>
                <a:gd name="T68" fmla="*/ 389 w 391"/>
                <a:gd name="T69" fmla="*/ 214 h 361"/>
                <a:gd name="T70" fmla="*/ 391 w 391"/>
                <a:gd name="T71" fmla="*/ 228 h 361"/>
                <a:gd name="T72" fmla="*/ 391 w 391"/>
                <a:gd name="T73" fmla="*/ 239 h 361"/>
                <a:gd name="T74" fmla="*/ 391 w 391"/>
                <a:gd name="T75" fmla="*/ 249 h 361"/>
                <a:gd name="T76" fmla="*/ 391 w 391"/>
                <a:gd name="T77" fmla="*/ 266 h 361"/>
                <a:gd name="T78" fmla="*/ 389 w 391"/>
                <a:gd name="T79" fmla="*/ 278 h 361"/>
                <a:gd name="T80" fmla="*/ 389 w 391"/>
                <a:gd name="T81" fmla="*/ 282 h 361"/>
                <a:gd name="T82" fmla="*/ 210 w 391"/>
                <a:gd name="T83" fmla="*/ 361 h 361"/>
                <a:gd name="T84" fmla="*/ 73 w 391"/>
                <a:gd name="T85" fmla="*/ 326 h 361"/>
                <a:gd name="T86" fmla="*/ 0 w 391"/>
                <a:gd name="T87" fmla="*/ 235 h 361"/>
                <a:gd name="T88" fmla="*/ 0 w 391"/>
                <a:gd name="T89" fmla="*/ 7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1" h="361">
                  <a:moveTo>
                    <a:pt x="0" y="75"/>
                  </a:moveTo>
                  <a:lnTo>
                    <a:pt x="0" y="73"/>
                  </a:lnTo>
                  <a:lnTo>
                    <a:pt x="4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20" y="48"/>
                  </a:lnTo>
                  <a:lnTo>
                    <a:pt x="23" y="42"/>
                  </a:lnTo>
                  <a:lnTo>
                    <a:pt x="29" y="37"/>
                  </a:lnTo>
                  <a:lnTo>
                    <a:pt x="33" y="33"/>
                  </a:lnTo>
                  <a:lnTo>
                    <a:pt x="39" y="27"/>
                  </a:lnTo>
                  <a:lnTo>
                    <a:pt x="43" y="21"/>
                  </a:lnTo>
                  <a:lnTo>
                    <a:pt x="49" y="19"/>
                  </a:lnTo>
                  <a:lnTo>
                    <a:pt x="55" y="13"/>
                  </a:lnTo>
                  <a:lnTo>
                    <a:pt x="61" y="11"/>
                  </a:lnTo>
                  <a:lnTo>
                    <a:pt x="67" y="9"/>
                  </a:lnTo>
                  <a:lnTo>
                    <a:pt x="73" y="6"/>
                  </a:lnTo>
                  <a:lnTo>
                    <a:pt x="78" y="4"/>
                  </a:lnTo>
                  <a:lnTo>
                    <a:pt x="86" y="4"/>
                  </a:lnTo>
                  <a:lnTo>
                    <a:pt x="90" y="2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2"/>
                  </a:lnTo>
                  <a:lnTo>
                    <a:pt x="159" y="42"/>
                  </a:lnTo>
                  <a:lnTo>
                    <a:pt x="200" y="75"/>
                  </a:lnTo>
                  <a:lnTo>
                    <a:pt x="275" y="110"/>
                  </a:lnTo>
                  <a:lnTo>
                    <a:pt x="291" y="100"/>
                  </a:lnTo>
                  <a:lnTo>
                    <a:pt x="253" y="52"/>
                  </a:lnTo>
                  <a:lnTo>
                    <a:pt x="247" y="25"/>
                  </a:lnTo>
                  <a:lnTo>
                    <a:pt x="249" y="25"/>
                  </a:lnTo>
                  <a:lnTo>
                    <a:pt x="253" y="25"/>
                  </a:lnTo>
                  <a:lnTo>
                    <a:pt x="259" y="25"/>
                  </a:lnTo>
                  <a:lnTo>
                    <a:pt x="263" y="27"/>
                  </a:lnTo>
                  <a:lnTo>
                    <a:pt x="271" y="29"/>
                  </a:lnTo>
                  <a:lnTo>
                    <a:pt x="279" y="31"/>
                  </a:lnTo>
                  <a:lnTo>
                    <a:pt x="289" y="35"/>
                  </a:lnTo>
                  <a:lnTo>
                    <a:pt x="299" y="40"/>
                  </a:lnTo>
                  <a:lnTo>
                    <a:pt x="306" y="46"/>
                  </a:lnTo>
                  <a:lnTo>
                    <a:pt x="312" y="48"/>
                  </a:lnTo>
                  <a:lnTo>
                    <a:pt x="316" y="52"/>
                  </a:lnTo>
                  <a:lnTo>
                    <a:pt x="322" y="56"/>
                  </a:lnTo>
                  <a:lnTo>
                    <a:pt x="326" y="62"/>
                  </a:lnTo>
                  <a:lnTo>
                    <a:pt x="332" y="65"/>
                  </a:lnTo>
                  <a:lnTo>
                    <a:pt x="336" y="69"/>
                  </a:lnTo>
                  <a:lnTo>
                    <a:pt x="340" y="75"/>
                  </a:lnTo>
                  <a:lnTo>
                    <a:pt x="346" y="83"/>
                  </a:lnTo>
                  <a:lnTo>
                    <a:pt x="350" y="87"/>
                  </a:lnTo>
                  <a:lnTo>
                    <a:pt x="354" y="94"/>
                  </a:lnTo>
                  <a:lnTo>
                    <a:pt x="357" y="102"/>
                  </a:lnTo>
                  <a:lnTo>
                    <a:pt x="361" y="112"/>
                  </a:lnTo>
                  <a:lnTo>
                    <a:pt x="365" y="120"/>
                  </a:lnTo>
                  <a:lnTo>
                    <a:pt x="369" y="127"/>
                  </a:lnTo>
                  <a:lnTo>
                    <a:pt x="371" y="135"/>
                  </a:lnTo>
                  <a:lnTo>
                    <a:pt x="375" y="143"/>
                  </a:lnTo>
                  <a:lnTo>
                    <a:pt x="377" y="150"/>
                  </a:lnTo>
                  <a:lnTo>
                    <a:pt x="379" y="158"/>
                  </a:lnTo>
                  <a:lnTo>
                    <a:pt x="381" y="166"/>
                  </a:lnTo>
                  <a:lnTo>
                    <a:pt x="383" y="174"/>
                  </a:lnTo>
                  <a:lnTo>
                    <a:pt x="383" y="181"/>
                  </a:lnTo>
                  <a:lnTo>
                    <a:pt x="385" y="187"/>
                  </a:lnTo>
                  <a:lnTo>
                    <a:pt x="385" y="195"/>
                  </a:lnTo>
                  <a:lnTo>
                    <a:pt x="387" y="203"/>
                  </a:lnTo>
                  <a:lnTo>
                    <a:pt x="387" y="208"/>
                  </a:lnTo>
                  <a:lnTo>
                    <a:pt x="389" y="214"/>
                  </a:lnTo>
                  <a:lnTo>
                    <a:pt x="389" y="222"/>
                  </a:lnTo>
                  <a:lnTo>
                    <a:pt x="391" y="228"/>
                  </a:lnTo>
                  <a:lnTo>
                    <a:pt x="391" y="234"/>
                  </a:lnTo>
                  <a:lnTo>
                    <a:pt x="391" y="239"/>
                  </a:lnTo>
                  <a:lnTo>
                    <a:pt x="391" y="243"/>
                  </a:lnTo>
                  <a:lnTo>
                    <a:pt x="391" y="249"/>
                  </a:lnTo>
                  <a:lnTo>
                    <a:pt x="391" y="259"/>
                  </a:lnTo>
                  <a:lnTo>
                    <a:pt x="391" y="266"/>
                  </a:lnTo>
                  <a:lnTo>
                    <a:pt x="389" y="272"/>
                  </a:lnTo>
                  <a:lnTo>
                    <a:pt x="389" y="278"/>
                  </a:lnTo>
                  <a:lnTo>
                    <a:pt x="389" y="280"/>
                  </a:lnTo>
                  <a:lnTo>
                    <a:pt x="389" y="282"/>
                  </a:lnTo>
                  <a:lnTo>
                    <a:pt x="356" y="307"/>
                  </a:lnTo>
                  <a:lnTo>
                    <a:pt x="210" y="361"/>
                  </a:lnTo>
                  <a:lnTo>
                    <a:pt x="134" y="351"/>
                  </a:lnTo>
                  <a:lnTo>
                    <a:pt x="73" y="326"/>
                  </a:lnTo>
                  <a:lnTo>
                    <a:pt x="14" y="280"/>
                  </a:lnTo>
                  <a:lnTo>
                    <a:pt x="0" y="23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143" y="1294"/>
              <a:ext cx="522" cy="510"/>
            </a:xfrm>
            <a:custGeom>
              <a:avLst/>
              <a:gdLst>
                <a:gd name="T0" fmla="*/ 45 w 522"/>
                <a:gd name="T1" fmla="*/ 327 h 510"/>
                <a:gd name="T2" fmla="*/ 49 w 522"/>
                <a:gd name="T3" fmla="*/ 331 h 510"/>
                <a:gd name="T4" fmla="*/ 51 w 522"/>
                <a:gd name="T5" fmla="*/ 334 h 510"/>
                <a:gd name="T6" fmla="*/ 56 w 522"/>
                <a:gd name="T7" fmla="*/ 340 h 510"/>
                <a:gd name="T8" fmla="*/ 64 w 522"/>
                <a:gd name="T9" fmla="*/ 346 h 510"/>
                <a:gd name="T10" fmla="*/ 72 w 522"/>
                <a:gd name="T11" fmla="*/ 356 h 510"/>
                <a:gd name="T12" fmla="*/ 78 w 522"/>
                <a:gd name="T13" fmla="*/ 360 h 510"/>
                <a:gd name="T14" fmla="*/ 82 w 522"/>
                <a:gd name="T15" fmla="*/ 365 h 510"/>
                <a:gd name="T16" fmla="*/ 88 w 522"/>
                <a:gd name="T17" fmla="*/ 371 h 510"/>
                <a:gd name="T18" fmla="*/ 94 w 522"/>
                <a:gd name="T19" fmla="*/ 377 h 510"/>
                <a:gd name="T20" fmla="*/ 100 w 522"/>
                <a:gd name="T21" fmla="*/ 381 h 510"/>
                <a:gd name="T22" fmla="*/ 108 w 522"/>
                <a:gd name="T23" fmla="*/ 387 h 510"/>
                <a:gd name="T24" fmla="*/ 113 w 522"/>
                <a:gd name="T25" fmla="*/ 392 h 510"/>
                <a:gd name="T26" fmla="*/ 121 w 522"/>
                <a:gd name="T27" fmla="*/ 398 h 510"/>
                <a:gd name="T28" fmla="*/ 129 w 522"/>
                <a:gd name="T29" fmla="*/ 404 h 510"/>
                <a:gd name="T30" fmla="*/ 137 w 522"/>
                <a:gd name="T31" fmla="*/ 410 h 510"/>
                <a:gd name="T32" fmla="*/ 145 w 522"/>
                <a:gd name="T33" fmla="*/ 416 h 510"/>
                <a:gd name="T34" fmla="*/ 155 w 522"/>
                <a:gd name="T35" fmla="*/ 423 h 510"/>
                <a:gd name="T36" fmla="*/ 165 w 522"/>
                <a:gd name="T37" fmla="*/ 427 h 510"/>
                <a:gd name="T38" fmla="*/ 172 w 522"/>
                <a:gd name="T39" fmla="*/ 435 h 510"/>
                <a:gd name="T40" fmla="*/ 178 w 522"/>
                <a:gd name="T41" fmla="*/ 437 h 510"/>
                <a:gd name="T42" fmla="*/ 184 w 522"/>
                <a:gd name="T43" fmla="*/ 439 h 510"/>
                <a:gd name="T44" fmla="*/ 188 w 522"/>
                <a:gd name="T45" fmla="*/ 443 h 510"/>
                <a:gd name="T46" fmla="*/ 194 w 522"/>
                <a:gd name="T47" fmla="*/ 446 h 510"/>
                <a:gd name="T48" fmla="*/ 200 w 522"/>
                <a:gd name="T49" fmla="*/ 448 h 510"/>
                <a:gd name="T50" fmla="*/ 204 w 522"/>
                <a:gd name="T51" fmla="*/ 452 h 510"/>
                <a:gd name="T52" fmla="*/ 210 w 522"/>
                <a:gd name="T53" fmla="*/ 454 h 510"/>
                <a:gd name="T54" fmla="*/ 216 w 522"/>
                <a:gd name="T55" fmla="*/ 458 h 510"/>
                <a:gd name="T56" fmla="*/ 220 w 522"/>
                <a:gd name="T57" fmla="*/ 460 h 510"/>
                <a:gd name="T58" fmla="*/ 225 w 522"/>
                <a:gd name="T59" fmla="*/ 464 h 510"/>
                <a:gd name="T60" fmla="*/ 231 w 522"/>
                <a:gd name="T61" fmla="*/ 466 h 510"/>
                <a:gd name="T62" fmla="*/ 239 w 522"/>
                <a:gd name="T63" fmla="*/ 470 h 510"/>
                <a:gd name="T64" fmla="*/ 296 w 522"/>
                <a:gd name="T65" fmla="*/ 510 h 510"/>
                <a:gd name="T66" fmla="*/ 392 w 522"/>
                <a:gd name="T67" fmla="*/ 487 h 510"/>
                <a:gd name="T68" fmla="*/ 473 w 522"/>
                <a:gd name="T69" fmla="*/ 427 h 510"/>
                <a:gd name="T70" fmla="*/ 516 w 522"/>
                <a:gd name="T71" fmla="*/ 327 h 510"/>
                <a:gd name="T72" fmla="*/ 522 w 522"/>
                <a:gd name="T73" fmla="*/ 195 h 510"/>
                <a:gd name="T74" fmla="*/ 487 w 522"/>
                <a:gd name="T75" fmla="*/ 114 h 510"/>
                <a:gd name="T76" fmla="*/ 383 w 522"/>
                <a:gd name="T77" fmla="*/ 27 h 510"/>
                <a:gd name="T78" fmla="*/ 326 w 522"/>
                <a:gd name="T79" fmla="*/ 0 h 510"/>
                <a:gd name="T80" fmla="*/ 233 w 522"/>
                <a:gd name="T81" fmla="*/ 0 h 510"/>
                <a:gd name="T82" fmla="*/ 180 w 522"/>
                <a:gd name="T83" fmla="*/ 39 h 510"/>
                <a:gd name="T84" fmla="*/ 155 w 522"/>
                <a:gd name="T85" fmla="*/ 45 h 510"/>
                <a:gd name="T86" fmla="*/ 102 w 522"/>
                <a:gd name="T87" fmla="*/ 87 h 510"/>
                <a:gd name="T88" fmla="*/ 55 w 522"/>
                <a:gd name="T89" fmla="*/ 114 h 510"/>
                <a:gd name="T90" fmla="*/ 56 w 522"/>
                <a:gd name="T91" fmla="*/ 114 h 510"/>
                <a:gd name="T92" fmla="*/ 66 w 522"/>
                <a:gd name="T93" fmla="*/ 116 h 510"/>
                <a:gd name="T94" fmla="*/ 72 w 522"/>
                <a:gd name="T95" fmla="*/ 118 h 510"/>
                <a:gd name="T96" fmla="*/ 72 w 522"/>
                <a:gd name="T97" fmla="*/ 122 h 510"/>
                <a:gd name="T98" fmla="*/ 66 w 522"/>
                <a:gd name="T99" fmla="*/ 126 h 510"/>
                <a:gd name="T100" fmla="*/ 62 w 522"/>
                <a:gd name="T101" fmla="*/ 128 h 510"/>
                <a:gd name="T102" fmla="*/ 56 w 522"/>
                <a:gd name="T103" fmla="*/ 130 h 510"/>
                <a:gd name="T104" fmla="*/ 51 w 522"/>
                <a:gd name="T105" fmla="*/ 134 h 510"/>
                <a:gd name="T106" fmla="*/ 43 w 522"/>
                <a:gd name="T107" fmla="*/ 136 h 510"/>
                <a:gd name="T108" fmla="*/ 39 w 522"/>
                <a:gd name="T109" fmla="*/ 136 h 510"/>
                <a:gd name="T110" fmla="*/ 35 w 522"/>
                <a:gd name="T111" fmla="*/ 137 h 510"/>
                <a:gd name="T112" fmla="*/ 35 w 522"/>
                <a:gd name="T113" fmla="*/ 137 h 510"/>
                <a:gd name="T114" fmla="*/ 0 w 522"/>
                <a:gd name="T115" fmla="*/ 186 h 510"/>
                <a:gd name="T116" fmla="*/ 19 w 522"/>
                <a:gd name="T117" fmla="*/ 193 h 510"/>
                <a:gd name="T118" fmla="*/ 3 w 522"/>
                <a:gd name="T119" fmla="*/ 261 h 510"/>
                <a:gd name="T120" fmla="*/ 37 w 522"/>
                <a:gd name="T121" fmla="*/ 255 h 510"/>
                <a:gd name="T122" fmla="*/ 45 w 522"/>
                <a:gd name="T123" fmla="*/ 327 h 510"/>
                <a:gd name="T124" fmla="*/ 45 w 522"/>
                <a:gd name="T125" fmla="*/ 32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2" h="510">
                  <a:moveTo>
                    <a:pt x="45" y="327"/>
                  </a:moveTo>
                  <a:lnTo>
                    <a:pt x="49" y="331"/>
                  </a:lnTo>
                  <a:lnTo>
                    <a:pt x="51" y="334"/>
                  </a:lnTo>
                  <a:lnTo>
                    <a:pt x="56" y="340"/>
                  </a:lnTo>
                  <a:lnTo>
                    <a:pt x="64" y="346"/>
                  </a:lnTo>
                  <a:lnTo>
                    <a:pt x="72" y="356"/>
                  </a:lnTo>
                  <a:lnTo>
                    <a:pt x="78" y="360"/>
                  </a:lnTo>
                  <a:lnTo>
                    <a:pt x="82" y="365"/>
                  </a:lnTo>
                  <a:lnTo>
                    <a:pt x="88" y="371"/>
                  </a:lnTo>
                  <a:lnTo>
                    <a:pt x="94" y="377"/>
                  </a:lnTo>
                  <a:lnTo>
                    <a:pt x="100" y="381"/>
                  </a:lnTo>
                  <a:lnTo>
                    <a:pt x="108" y="387"/>
                  </a:lnTo>
                  <a:lnTo>
                    <a:pt x="113" y="392"/>
                  </a:lnTo>
                  <a:lnTo>
                    <a:pt x="121" y="398"/>
                  </a:lnTo>
                  <a:lnTo>
                    <a:pt x="129" y="404"/>
                  </a:lnTo>
                  <a:lnTo>
                    <a:pt x="137" y="410"/>
                  </a:lnTo>
                  <a:lnTo>
                    <a:pt x="145" y="416"/>
                  </a:lnTo>
                  <a:lnTo>
                    <a:pt x="155" y="423"/>
                  </a:lnTo>
                  <a:lnTo>
                    <a:pt x="165" y="427"/>
                  </a:lnTo>
                  <a:lnTo>
                    <a:pt x="172" y="435"/>
                  </a:lnTo>
                  <a:lnTo>
                    <a:pt x="178" y="437"/>
                  </a:lnTo>
                  <a:lnTo>
                    <a:pt x="184" y="439"/>
                  </a:lnTo>
                  <a:lnTo>
                    <a:pt x="188" y="443"/>
                  </a:lnTo>
                  <a:lnTo>
                    <a:pt x="194" y="446"/>
                  </a:lnTo>
                  <a:lnTo>
                    <a:pt x="200" y="448"/>
                  </a:lnTo>
                  <a:lnTo>
                    <a:pt x="204" y="452"/>
                  </a:lnTo>
                  <a:lnTo>
                    <a:pt x="210" y="454"/>
                  </a:lnTo>
                  <a:lnTo>
                    <a:pt x="216" y="458"/>
                  </a:lnTo>
                  <a:lnTo>
                    <a:pt x="220" y="460"/>
                  </a:lnTo>
                  <a:lnTo>
                    <a:pt x="225" y="464"/>
                  </a:lnTo>
                  <a:lnTo>
                    <a:pt x="231" y="466"/>
                  </a:lnTo>
                  <a:lnTo>
                    <a:pt x="239" y="470"/>
                  </a:lnTo>
                  <a:lnTo>
                    <a:pt x="296" y="510"/>
                  </a:lnTo>
                  <a:lnTo>
                    <a:pt x="392" y="487"/>
                  </a:lnTo>
                  <a:lnTo>
                    <a:pt x="473" y="427"/>
                  </a:lnTo>
                  <a:lnTo>
                    <a:pt x="516" y="327"/>
                  </a:lnTo>
                  <a:lnTo>
                    <a:pt x="522" y="195"/>
                  </a:lnTo>
                  <a:lnTo>
                    <a:pt x="487" y="114"/>
                  </a:lnTo>
                  <a:lnTo>
                    <a:pt x="383" y="27"/>
                  </a:lnTo>
                  <a:lnTo>
                    <a:pt x="326" y="0"/>
                  </a:lnTo>
                  <a:lnTo>
                    <a:pt x="233" y="0"/>
                  </a:lnTo>
                  <a:lnTo>
                    <a:pt x="180" y="39"/>
                  </a:lnTo>
                  <a:lnTo>
                    <a:pt x="155" y="45"/>
                  </a:lnTo>
                  <a:lnTo>
                    <a:pt x="102" y="87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66" y="116"/>
                  </a:lnTo>
                  <a:lnTo>
                    <a:pt x="72" y="118"/>
                  </a:lnTo>
                  <a:lnTo>
                    <a:pt x="72" y="122"/>
                  </a:lnTo>
                  <a:lnTo>
                    <a:pt x="66" y="126"/>
                  </a:lnTo>
                  <a:lnTo>
                    <a:pt x="62" y="128"/>
                  </a:lnTo>
                  <a:lnTo>
                    <a:pt x="56" y="130"/>
                  </a:lnTo>
                  <a:lnTo>
                    <a:pt x="51" y="134"/>
                  </a:lnTo>
                  <a:lnTo>
                    <a:pt x="43" y="136"/>
                  </a:lnTo>
                  <a:lnTo>
                    <a:pt x="39" y="136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0" y="186"/>
                  </a:lnTo>
                  <a:lnTo>
                    <a:pt x="19" y="193"/>
                  </a:lnTo>
                  <a:lnTo>
                    <a:pt x="3" y="261"/>
                  </a:lnTo>
                  <a:lnTo>
                    <a:pt x="37" y="255"/>
                  </a:lnTo>
                  <a:lnTo>
                    <a:pt x="45" y="327"/>
                  </a:lnTo>
                  <a:lnTo>
                    <a:pt x="45" y="327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302" y="1472"/>
              <a:ext cx="224" cy="129"/>
            </a:xfrm>
            <a:custGeom>
              <a:avLst/>
              <a:gdLst>
                <a:gd name="T0" fmla="*/ 0 w 224"/>
                <a:gd name="T1" fmla="*/ 93 h 129"/>
                <a:gd name="T2" fmla="*/ 49 w 224"/>
                <a:gd name="T3" fmla="*/ 129 h 129"/>
                <a:gd name="T4" fmla="*/ 212 w 224"/>
                <a:gd name="T5" fmla="*/ 73 h 129"/>
                <a:gd name="T6" fmla="*/ 224 w 224"/>
                <a:gd name="T7" fmla="*/ 0 h 129"/>
                <a:gd name="T8" fmla="*/ 131 w 224"/>
                <a:gd name="T9" fmla="*/ 56 h 129"/>
                <a:gd name="T10" fmla="*/ 0 w 224"/>
                <a:gd name="T11" fmla="*/ 93 h 129"/>
                <a:gd name="T12" fmla="*/ 0 w 224"/>
                <a:gd name="T13" fmla="*/ 9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29">
                  <a:moveTo>
                    <a:pt x="0" y="93"/>
                  </a:moveTo>
                  <a:lnTo>
                    <a:pt x="49" y="129"/>
                  </a:lnTo>
                  <a:lnTo>
                    <a:pt x="212" y="73"/>
                  </a:lnTo>
                  <a:lnTo>
                    <a:pt x="224" y="0"/>
                  </a:lnTo>
                  <a:lnTo>
                    <a:pt x="131" y="56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376" y="1584"/>
              <a:ext cx="136" cy="71"/>
            </a:xfrm>
            <a:custGeom>
              <a:avLst/>
              <a:gdLst>
                <a:gd name="T0" fmla="*/ 0 w 136"/>
                <a:gd name="T1" fmla="*/ 33 h 71"/>
                <a:gd name="T2" fmla="*/ 44 w 136"/>
                <a:gd name="T3" fmla="*/ 4 h 71"/>
                <a:gd name="T4" fmla="*/ 118 w 136"/>
                <a:gd name="T5" fmla="*/ 0 h 71"/>
                <a:gd name="T6" fmla="*/ 136 w 136"/>
                <a:gd name="T7" fmla="*/ 44 h 71"/>
                <a:gd name="T8" fmla="*/ 110 w 136"/>
                <a:gd name="T9" fmla="*/ 70 h 71"/>
                <a:gd name="T10" fmla="*/ 57 w 136"/>
                <a:gd name="T11" fmla="*/ 71 h 71"/>
                <a:gd name="T12" fmla="*/ 0 w 136"/>
                <a:gd name="T13" fmla="*/ 33 h 71"/>
                <a:gd name="T14" fmla="*/ 0 w 136"/>
                <a:gd name="T15" fmla="*/ 3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1">
                  <a:moveTo>
                    <a:pt x="0" y="33"/>
                  </a:moveTo>
                  <a:lnTo>
                    <a:pt x="44" y="4"/>
                  </a:lnTo>
                  <a:lnTo>
                    <a:pt x="118" y="0"/>
                  </a:lnTo>
                  <a:lnTo>
                    <a:pt x="136" y="44"/>
                  </a:lnTo>
                  <a:lnTo>
                    <a:pt x="110" y="70"/>
                  </a:lnTo>
                  <a:lnTo>
                    <a:pt x="57" y="71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109" y="1661"/>
              <a:ext cx="151" cy="139"/>
            </a:xfrm>
            <a:custGeom>
              <a:avLst/>
              <a:gdLst>
                <a:gd name="T0" fmla="*/ 67 w 151"/>
                <a:gd name="T1" fmla="*/ 0 h 139"/>
                <a:gd name="T2" fmla="*/ 55 w 151"/>
                <a:gd name="T3" fmla="*/ 0 h 139"/>
                <a:gd name="T4" fmla="*/ 45 w 151"/>
                <a:gd name="T5" fmla="*/ 0 h 139"/>
                <a:gd name="T6" fmla="*/ 35 w 151"/>
                <a:gd name="T7" fmla="*/ 2 h 139"/>
                <a:gd name="T8" fmla="*/ 26 w 151"/>
                <a:gd name="T9" fmla="*/ 2 h 139"/>
                <a:gd name="T10" fmla="*/ 16 w 151"/>
                <a:gd name="T11" fmla="*/ 6 h 139"/>
                <a:gd name="T12" fmla="*/ 8 w 151"/>
                <a:gd name="T13" fmla="*/ 10 h 139"/>
                <a:gd name="T14" fmla="*/ 4 w 151"/>
                <a:gd name="T15" fmla="*/ 16 h 139"/>
                <a:gd name="T16" fmla="*/ 2 w 151"/>
                <a:gd name="T17" fmla="*/ 27 h 139"/>
                <a:gd name="T18" fmla="*/ 0 w 151"/>
                <a:gd name="T19" fmla="*/ 41 h 139"/>
                <a:gd name="T20" fmla="*/ 2 w 151"/>
                <a:gd name="T21" fmla="*/ 56 h 139"/>
                <a:gd name="T22" fmla="*/ 4 w 151"/>
                <a:gd name="T23" fmla="*/ 70 h 139"/>
                <a:gd name="T24" fmla="*/ 10 w 151"/>
                <a:gd name="T25" fmla="*/ 85 h 139"/>
                <a:gd name="T26" fmla="*/ 18 w 151"/>
                <a:gd name="T27" fmla="*/ 97 h 139"/>
                <a:gd name="T28" fmla="*/ 28 w 151"/>
                <a:gd name="T29" fmla="*/ 106 h 139"/>
                <a:gd name="T30" fmla="*/ 39 w 151"/>
                <a:gd name="T31" fmla="*/ 110 h 139"/>
                <a:gd name="T32" fmla="*/ 51 w 151"/>
                <a:gd name="T33" fmla="*/ 112 h 139"/>
                <a:gd name="T34" fmla="*/ 61 w 151"/>
                <a:gd name="T35" fmla="*/ 114 h 139"/>
                <a:gd name="T36" fmla="*/ 73 w 151"/>
                <a:gd name="T37" fmla="*/ 110 h 139"/>
                <a:gd name="T38" fmla="*/ 85 w 151"/>
                <a:gd name="T39" fmla="*/ 106 h 139"/>
                <a:gd name="T40" fmla="*/ 132 w 151"/>
                <a:gd name="T41" fmla="*/ 139 h 139"/>
                <a:gd name="T42" fmla="*/ 104 w 151"/>
                <a:gd name="T43" fmla="*/ 89 h 139"/>
                <a:gd name="T44" fmla="*/ 104 w 151"/>
                <a:gd name="T45" fmla="*/ 85 h 139"/>
                <a:gd name="T46" fmla="*/ 106 w 151"/>
                <a:gd name="T47" fmla="*/ 78 h 139"/>
                <a:gd name="T48" fmla="*/ 104 w 151"/>
                <a:gd name="T49" fmla="*/ 68 h 139"/>
                <a:gd name="T50" fmla="*/ 98 w 151"/>
                <a:gd name="T51" fmla="*/ 68 h 139"/>
                <a:gd name="T52" fmla="*/ 89 w 151"/>
                <a:gd name="T53" fmla="*/ 72 h 139"/>
                <a:gd name="T54" fmla="*/ 77 w 151"/>
                <a:gd name="T55" fmla="*/ 79 h 139"/>
                <a:gd name="T56" fmla="*/ 65 w 151"/>
                <a:gd name="T57" fmla="*/ 85 h 139"/>
                <a:gd name="T58" fmla="*/ 55 w 151"/>
                <a:gd name="T59" fmla="*/ 91 h 139"/>
                <a:gd name="T60" fmla="*/ 41 w 151"/>
                <a:gd name="T61" fmla="*/ 87 h 139"/>
                <a:gd name="T62" fmla="*/ 34 w 151"/>
                <a:gd name="T63" fmla="*/ 76 h 139"/>
                <a:gd name="T64" fmla="*/ 28 w 151"/>
                <a:gd name="T65" fmla="*/ 66 h 139"/>
                <a:gd name="T66" fmla="*/ 26 w 151"/>
                <a:gd name="T67" fmla="*/ 56 h 139"/>
                <a:gd name="T68" fmla="*/ 26 w 151"/>
                <a:gd name="T69" fmla="*/ 47 h 139"/>
                <a:gd name="T70" fmla="*/ 28 w 151"/>
                <a:gd name="T71" fmla="*/ 39 h 139"/>
                <a:gd name="T72" fmla="*/ 34 w 151"/>
                <a:gd name="T73" fmla="*/ 25 h 139"/>
                <a:gd name="T74" fmla="*/ 43 w 151"/>
                <a:gd name="T75" fmla="*/ 20 h 139"/>
                <a:gd name="T76" fmla="*/ 53 w 151"/>
                <a:gd name="T77" fmla="*/ 20 h 139"/>
                <a:gd name="T78" fmla="*/ 63 w 151"/>
                <a:gd name="T79" fmla="*/ 23 h 139"/>
                <a:gd name="T80" fmla="*/ 81 w 151"/>
                <a:gd name="T81" fmla="*/ 22 h 139"/>
                <a:gd name="T82" fmla="*/ 90 w 151"/>
                <a:gd name="T83" fmla="*/ 14 h 139"/>
                <a:gd name="T84" fmla="*/ 81 w 151"/>
                <a:gd name="T85" fmla="*/ 4 h 139"/>
                <a:gd name="T86" fmla="*/ 71 w 151"/>
                <a:gd name="T8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1" h="139">
                  <a:moveTo>
                    <a:pt x="71" y="0"/>
                  </a:moveTo>
                  <a:lnTo>
                    <a:pt x="67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22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2" y="49"/>
                  </a:lnTo>
                  <a:lnTo>
                    <a:pt x="2" y="56"/>
                  </a:lnTo>
                  <a:lnTo>
                    <a:pt x="2" y="64"/>
                  </a:lnTo>
                  <a:lnTo>
                    <a:pt x="4" y="70"/>
                  </a:lnTo>
                  <a:lnTo>
                    <a:pt x="6" y="78"/>
                  </a:lnTo>
                  <a:lnTo>
                    <a:pt x="10" y="85"/>
                  </a:lnTo>
                  <a:lnTo>
                    <a:pt x="12" y="91"/>
                  </a:lnTo>
                  <a:lnTo>
                    <a:pt x="18" y="97"/>
                  </a:lnTo>
                  <a:lnTo>
                    <a:pt x="24" y="103"/>
                  </a:lnTo>
                  <a:lnTo>
                    <a:pt x="28" y="106"/>
                  </a:lnTo>
                  <a:lnTo>
                    <a:pt x="34" y="108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1" y="112"/>
                  </a:lnTo>
                  <a:lnTo>
                    <a:pt x="55" y="114"/>
                  </a:lnTo>
                  <a:lnTo>
                    <a:pt x="61" y="114"/>
                  </a:lnTo>
                  <a:lnTo>
                    <a:pt x="67" y="114"/>
                  </a:lnTo>
                  <a:lnTo>
                    <a:pt x="73" y="110"/>
                  </a:lnTo>
                  <a:lnTo>
                    <a:pt x="81" y="108"/>
                  </a:lnTo>
                  <a:lnTo>
                    <a:pt x="85" y="106"/>
                  </a:lnTo>
                  <a:lnTo>
                    <a:pt x="87" y="106"/>
                  </a:lnTo>
                  <a:lnTo>
                    <a:pt x="132" y="139"/>
                  </a:lnTo>
                  <a:lnTo>
                    <a:pt x="151" y="128"/>
                  </a:lnTo>
                  <a:lnTo>
                    <a:pt x="104" y="89"/>
                  </a:lnTo>
                  <a:lnTo>
                    <a:pt x="104" y="87"/>
                  </a:lnTo>
                  <a:lnTo>
                    <a:pt x="104" y="85"/>
                  </a:lnTo>
                  <a:lnTo>
                    <a:pt x="104" y="81"/>
                  </a:lnTo>
                  <a:lnTo>
                    <a:pt x="106" y="78"/>
                  </a:lnTo>
                  <a:lnTo>
                    <a:pt x="106" y="72"/>
                  </a:lnTo>
                  <a:lnTo>
                    <a:pt x="104" y="68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2" y="68"/>
                  </a:lnTo>
                  <a:lnTo>
                    <a:pt x="89" y="72"/>
                  </a:lnTo>
                  <a:lnTo>
                    <a:pt x="83" y="74"/>
                  </a:lnTo>
                  <a:lnTo>
                    <a:pt x="77" y="79"/>
                  </a:lnTo>
                  <a:lnTo>
                    <a:pt x="71" y="83"/>
                  </a:lnTo>
                  <a:lnTo>
                    <a:pt x="65" y="85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47" y="91"/>
                  </a:lnTo>
                  <a:lnTo>
                    <a:pt x="41" y="87"/>
                  </a:lnTo>
                  <a:lnTo>
                    <a:pt x="37" y="81"/>
                  </a:lnTo>
                  <a:lnTo>
                    <a:pt x="34" y="76"/>
                  </a:lnTo>
                  <a:lnTo>
                    <a:pt x="30" y="70"/>
                  </a:lnTo>
                  <a:lnTo>
                    <a:pt x="28" y="66"/>
                  </a:lnTo>
                  <a:lnTo>
                    <a:pt x="26" y="60"/>
                  </a:lnTo>
                  <a:lnTo>
                    <a:pt x="26" y="56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6" y="43"/>
                  </a:lnTo>
                  <a:lnTo>
                    <a:pt x="28" y="39"/>
                  </a:lnTo>
                  <a:lnTo>
                    <a:pt x="30" y="31"/>
                  </a:lnTo>
                  <a:lnTo>
                    <a:pt x="34" y="25"/>
                  </a:lnTo>
                  <a:lnTo>
                    <a:pt x="37" y="22"/>
                  </a:lnTo>
                  <a:lnTo>
                    <a:pt x="43" y="20"/>
                  </a:lnTo>
                  <a:lnTo>
                    <a:pt x="47" y="20"/>
                  </a:lnTo>
                  <a:lnTo>
                    <a:pt x="53" y="20"/>
                  </a:lnTo>
                  <a:lnTo>
                    <a:pt x="59" y="20"/>
                  </a:lnTo>
                  <a:lnTo>
                    <a:pt x="63" y="23"/>
                  </a:lnTo>
                  <a:lnTo>
                    <a:pt x="71" y="23"/>
                  </a:lnTo>
                  <a:lnTo>
                    <a:pt x="81" y="22"/>
                  </a:lnTo>
                  <a:lnTo>
                    <a:pt x="87" y="18"/>
                  </a:lnTo>
                  <a:lnTo>
                    <a:pt x="90" y="14"/>
                  </a:lnTo>
                  <a:lnTo>
                    <a:pt x="89" y="8"/>
                  </a:lnTo>
                  <a:lnTo>
                    <a:pt x="81" y="4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129" y="1426"/>
              <a:ext cx="70" cy="255"/>
            </a:xfrm>
            <a:custGeom>
              <a:avLst/>
              <a:gdLst>
                <a:gd name="T0" fmla="*/ 45 w 70"/>
                <a:gd name="T1" fmla="*/ 135 h 255"/>
                <a:gd name="T2" fmla="*/ 39 w 70"/>
                <a:gd name="T3" fmla="*/ 137 h 255"/>
                <a:gd name="T4" fmla="*/ 27 w 70"/>
                <a:gd name="T5" fmla="*/ 141 h 255"/>
                <a:gd name="T6" fmla="*/ 12 w 70"/>
                <a:gd name="T7" fmla="*/ 145 h 255"/>
                <a:gd name="T8" fmla="*/ 4 w 70"/>
                <a:gd name="T9" fmla="*/ 143 h 255"/>
                <a:gd name="T10" fmla="*/ 2 w 70"/>
                <a:gd name="T11" fmla="*/ 137 h 255"/>
                <a:gd name="T12" fmla="*/ 4 w 70"/>
                <a:gd name="T13" fmla="*/ 127 h 255"/>
                <a:gd name="T14" fmla="*/ 6 w 70"/>
                <a:gd name="T15" fmla="*/ 116 h 255"/>
                <a:gd name="T16" fmla="*/ 12 w 70"/>
                <a:gd name="T17" fmla="*/ 104 h 255"/>
                <a:gd name="T18" fmla="*/ 14 w 70"/>
                <a:gd name="T19" fmla="*/ 92 h 255"/>
                <a:gd name="T20" fmla="*/ 19 w 70"/>
                <a:gd name="T21" fmla="*/ 83 h 255"/>
                <a:gd name="T22" fmla="*/ 23 w 70"/>
                <a:gd name="T23" fmla="*/ 75 h 255"/>
                <a:gd name="T24" fmla="*/ 12 w 70"/>
                <a:gd name="T25" fmla="*/ 75 h 255"/>
                <a:gd name="T26" fmla="*/ 4 w 70"/>
                <a:gd name="T27" fmla="*/ 73 h 255"/>
                <a:gd name="T28" fmla="*/ 2 w 70"/>
                <a:gd name="T29" fmla="*/ 65 h 255"/>
                <a:gd name="T30" fmla="*/ 4 w 70"/>
                <a:gd name="T31" fmla="*/ 60 h 255"/>
                <a:gd name="T32" fmla="*/ 8 w 70"/>
                <a:gd name="T33" fmla="*/ 50 h 255"/>
                <a:gd name="T34" fmla="*/ 14 w 70"/>
                <a:gd name="T35" fmla="*/ 38 h 255"/>
                <a:gd name="T36" fmla="*/ 23 w 70"/>
                <a:gd name="T37" fmla="*/ 27 h 255"/>
                <a:gd name="T38" fmla="*/ 33 w 70"/>
                <a:gd name="T39" fmla="*/ 15 h 255"/>
                <a:gd name="T40" fmla="*/ 43 w 70"/>
                <a:gd name="T41" fmla="*/ 7 h 255"/>
                <a:gd name="T42" fmla="*/ 57 w 70"/>
                <a:gd name="T43" fmla="*/ 0 h 255"/>
                <a:gd name="T44" fmla="*/ 57 w 70"/>
                <a:gd name="T45" fmla="*/ 5 h 255"/>
                <a:gd name="T46" fmla="*/ 53 w 70"/>
                <a:gd name="T47" fmla="*/ 13 h 255"/>
                <a:gd name="T48" fmla="*/ 47 w 70"/>
                <a:gd name="T49" fmla="*/ 25 h 255"/>
                <a:gd name="T50" fmla="*/ 31 w 70"/>
                <a:gd name="T51" fmla="*/ 40 h 255"/>
                <a:gd name="T52" fmla="*/ 25 w 70"/>
                <a:gd name="T53" fmla="*/ 48 h 255"/>
                <a:gd name="T54" fmla="*/ 35 w 70"/>
                <a:gd name="T55" fmla="*/ 46 h 255"/>
                <a:gd name="T56" fmla="*/ 43 w 70"/>
                <a:gd name="T57" fmla="*/ 46 h 255"/>
                <a:gd name="T58" fmla="*/ 51 w 70"/>
                <a:gd name="T59" fmla="*/ 54 h 255"/>
                <a:gd name="T60" fmla="*/ 49 w 70"/>
                <a:gd name="T61" fmla="*/ 60 h 255"/>
                <a:gd name="T62" fmla="*/ 47 w 70"/>
                <a:gd name="T63" fmla="*/ 69 h 255"/>
                <a:gd name="T64" fmla="*/ 43 w 70"/>
                <a:gd name="T65" fmla="*/ 79 h 255"/>
                <a:gd name="T66" fmla="*/ 39 w 70"/>
                <a:gd name="T67" fmla="*/ 90 h 255"/>
                <a:gd name="T68" fmla="*/ 33 w 70"/>
                <a:gd name="T69" fmla="*/ 102 h 255"/>
                <a:gd name="T70" fmla="*/ 29 w 70"/>
                <a:gd name="T71" fmla="*/ 112 h 255"/>
                <a:gd name="T72" fmla="*/ 25 w 70"/>
                <a:gd name="T73" fmla="*/ 121 h 255"/>
                <a:gd name="T74" fmla="*/ 27 w 70"/>
                <a:gd name="T75" fmla="*/ 117 h 255"/>
                <a:gd name="T76" fmla="*/ 37 w 70"/>
                <a:gd name="T77" fmla="*/ 112 h 255"/>
                <a:gd name="T78" fmla="*/ 49 w 70"/>
                <a:gd name="T79" fmla="*/ 110 h 255"/>
                <a:gd name="T80" fmla="*/ 63 w 70"/>
                <a:gd name="T81" fmla="*/ 114 h 255"/>
                <a:gd name="T82" fmla="*/ 65 w 70"/>
                <a:gd name="T83" fmla="*/ 123 h 255"/>
                <a:gd name="T84" fmla="*/ 67 w 70"/>
                <a:gd name="T85" fmla="*/ 131 h 255"/>
                <a:gd name="T86" fmla="*/ 69 w 70"/>
                <a:gd name="T87" fmla="*/ 141 h 255"/>
                <a:gd name="T88" fmla="*/ 69 w 70"/>
                <a:gd name="T89" fmla="*/ 152 h 255"/>
                <a:gd name="T90" fmla="*/ 69 w 70"/>
                <a:gd name="T91" fmla="*/ 164 h 255"/>
                <a:gd name="T92" fmla="*/ 69 w 70"/>
                <a:gd name="T93" fmla="*/ 175 h 255"/>
                <a:gd name="T94" fmla="*/ 70 w 70"/>
                <a:gd name="T95" fmla="*/ 189 h 255"/>
                <a:gd name="T96" fmla="*/ 69 w 70"/>
                <a:gd name="T97" fmla="*/ 201 h 255"/>
                <a:gd name="T98" fmla="*/ 69 w 70"/>
                <a:gd name="T99" fmla="*/ 212 h 255"/>
                <a:gd name="T100" fmla="*/ 69 w 70"/>
                <a:gd name="T101" fmla="*/ 224 h 255"/>
                <a:gd name="T102" fmla="*/ 69 w 70"/>
                <a:gd name="T103" fmla="*/ 233 h 255"/>
                <a:gd name="T104" fmla="*/ 69 w 70"/>
                <a:gd name="T105" fmla="*/ 249 h 255"/>
                <a:gd name="T106" fmla="*/ 69 w 70"/>
                <a:gd name="T107" fmla="*/ 255 h 255"/>
                <a:gd name="T108" fmla="*/ 51 w 70"/>
                <a:gd name="T109" fmla="*/ 23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255">
                  <a:moveTo>
                    <a:pt x="51" y="239"/>
                  </a:moveTo>
                  <a:lnTo>
                    <a:pt x="45" y="135"/>
                  </a:lnTo>
                  <a:lnTo>
                    <a:pt x="43" y="135"/>
                  </a:lnTo>
                  <a:lnTo>
                    <a:pt x="39" y="137"/>
                  </a:lnTo>
                  <a:lnTo>
                    <a:pt x="33" y="139"/>
                  </a:lnTo>
                  <a:lnTo>
                    <a:pt x="27" y="141"/>
                  </a:lnTo>
                  <a:lnTo>
                    <a:pt x="19" y="143"/>
                  </a:lnTo>
                  <a:lnTo>
                    <a:pt x="12" y="145"/>
                  </a:lnTo>
                  <a:lnTo>
                    <a:pt x="6" y="145"/>
                  </a:lnTo>
                  <a:lnTo>
                    <a:pt x="4" y="143"/>
                  </a:lnTo>
                  <a:lnTo>
                    <a:pt x="2" y="141"/>
                  </a:lnTo>
                  <a:lnTo>
                    <a:pt x="2" y="137"/>
                  </a:lnTo>
                  <a:lnTo>
                    <a:pt x="2" y="131"/>
                  </a:lnTo>
                  <a:lnTo>
                    <a:pt x="4" y="127"/>
                  </a:lnTo>
                  <a:lnTo>
                    <a:pt x="6" y="121"/>
                  </a:lnTo>
                  <a:lnTo>
                    <a:pt x="6" y="116"/>
                  </a:lnTo>
                  <a:lnTo>
                    <a:pt x="8" y="110"/>
                  </a:lnTo>
                  <a:lnTo>
                    <a:pt x="12" y="104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5" y="87"/>
                  </a:lnTo>
                  <a:lnTo>
                    <a:pt x="19" y="83"/>
                  </a:lnTo>
                  <a:lnTo>
                    <a:pt x="21" y="77"/>
                  </a:lnTo>
                  <a:lnTo>
                    <a:pt x="23" y="75"/>
                  </a:lnTo>
                  <a:lnTo>
                    <a:pt x="19" y="75"/>
                  </a:lnTo>
                  <a:lnTo>
                    <a:pt x="12" y="75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0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60"/>
                  </a:lnTo>
                  <a:lnTo>
                    <a:pt x="6" y="54"/>
                  </a:lnTo>
                  <a:lnTo>
                    <a:pt x="8" y="50"/>
                  </a:lnTo>
                  <a:lnTo>
                    <a:pt x="10" y="44"/>
                  </a:lnTo>
                  <a:lnTo>
                    <a:pt x="14" y="38"/>
                  </a:lnTo>
                  <a:lnTo>
                    <a:pt x="19" y="32"/>
                  </a:lnTo>
                  <a:lnTo>
                    <a:pt x="23" y="27"/>
                  </a:lnTo>
                  <a:lnTo>
                    <a:pt x="27" y="21"/>
                  </a:lnTo>
                  <a:lnTo>
                    <a:pt x="33" y="15"/>
                  </a:lnTo>
                  <a:lnTo>
                    <a:pt x="37" y="11"/>
                  </a:lnTo>
                  <a:lnTo>
                    <a:pt x="43" y="7"/>
                  </a:lnTo>
                  <a:lnTo>
                    <a:pt x="51" y="2"/>
                  </a:lnTo>
                  <a:lnTo>
                    <a:pt x="57" y="0"/>
                  </a:lnTo>
                  <a:lnTo>
                    <a:pt x="59" y="2"/>
                  </a:lnTo>
                  <a:lnTo>
                    <a:pt x="57" y="5"/>
                  </a:lnTo>
                  <a:lnTo>
                    <a:pt x="55" y="9"/>
                  </a:lnTo>
                  <a:lnTo>
                    <a:pt x="53" y="13"/>
                  </a:lnTo>
                  <a:lnTo>
                    <a:pt x="49" y="19"/>
                  </a:lnTo>
                  <a:lnTo>
                    <a:pt x="47" y="25"/>
                  </a:lnTo>
                  <a:lnTo>
                    <a:pt x="39" y="32"/>
                  </a:lnTo>
                  <a:lnTo>
                    <a:pt x="31" y="40"/>
                  </a:lnTo>
                  <a:lnTo>
                    <a:pt x="27" y="46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35" y="46"/>
                  </a:lnTo>
                  <a:lnTo>
                    <a:pt x="39" y="44"/>
                  </a:lnTo>
                  <a:lnTo>
                    <a:pt x="43" y="46"/>
                  </a:lnTo>
                  <a:lnTo>
                    <a:pt x="47" y="48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49" y="60"/>
                  </a:lnTo>
                  <a:lnTo>
                    <a:pt x="49" y="63"/>
                  </a:lnTo>
                  <a:lnTo>
                    <a:pt x="47" y="69"/>
                  </a:lnTo>
                  <a:lnTo>
                    <a:pt x="45" y="73"/>
                  </a:lnTo>
                  <a:lnTo>
                    <a:pt x="43" y="79"/>
                  </a:lnTo>
                  <a:lnTo>
                    <a:pt x="41" y="85"/>
                  </a:lnTo>
                  <a:lnTo>
                    <a:pt x="39" y="90"/>
                  </a:lnTo>
                  <a:lnTo>
                    <a:pt x="35" y="96"/>
                  </a:lnTo>
                  <a:lnTo>
                    <a:pt x="33" y="102"/>
                  </a:lnTo>
                  <a:lnTo>
                    <a:pt x="31" y="106"/>
                  </a:lnTo>
                  <a:lnTo>
                    <a:pt x="29" y="112"/>
                  </a:lnTo>
                  <a:lnTo>
                    <a:pt x="25" y="117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7" y="117"/>
                  </a:lnTo>
                  <a:lnTo>
                    <a:pt x="31" y="116"/>
                  </a:lnTo>
                  <a:lnTo>
                    <a:pt x="37" y="112"/>
                  </a:lnTo>
                  <a:lnTo>
                    <a:pt x="43" y="110"/>
                  </a:lnTo>
                  <a:lnTo>
                    <a:pt x="49" y="110"/>
                  </a:lnTo>
                  <a:lnTo>
                    <a:pt x="55" y="110"/>
                  </a:lnTo>
                  <a:lnTo>
                    <a:pt x="63" y="114"/>
                  </a:lnTo>
                  <a:lnTo>
                    <a:pt x="63" y="117"/>
                  </a:lnTo>
                  <a:lnTo>
                    <a:pt x="65" y="123"/>
                  </a:lnTo>
                  <a:lnTo>
                    <a:pt x="65" y="127"/>
                  </a:lnTo>
                  <a:lnTo>
                    <a:pt x="67" y="131"/>
                  </a:lnTo>
                  <a:lnTo>
                    <a:pt x="67" y="137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69" y="152"/>
                  </a:lnTo>
                  <a:lnTo>
                    <a:pt x="69" y="158"/>
                  </a:lnTo>
                  <a:lnTo>
                    <a:pt x="69" y="164"/>
                  </a:lnTo>
                  <a:lnTo>
                    <a:pt x="69" y="170"/>
                  </a:lnTo>
                  <a:lnTo>
                    <a:pt x="69" y="175"/>
                  </a:lnTo>
                  <a:lnTo>
                    <a:pt x="69" y="183"/>
                  </a:lnTo>
                  <a:lnTo>
                    <a:pt x="70" y="189"/>
                  </a:lnTo>
                  <a:lnTo>
                    <a:pt x="69" y="195"/>
                  </a:lnTo>
                  <a:lnTo>
                    <a:pt x="69" y="201"/>
                  </a:lnTo>
                  <a:lnTo>
                    <a:pt x="69" y="206"/>
                  </a:lnTo>
                  <a:lnTo>
                    <a:pt x="69" y="212"/>
                  </a:lnTo>
                  <a:lnTo>
                    <a:pt x="69" y="218"/>
                  </a:lnTo>
                  <a:lnTo>
                    <a:pt x="69" y="224"/>
                  </a:lnTo>
                  <a:lnTo>
                    <a:pt x="69" y="228"/>
                  </a:lnTo>
                  <a:lnTo>
                    <a:pt x="69" y="233"/>
                  </a:lnTo>
                  <a:lnTo>
                    <a:pt x="69" y="241"/>
                  </a:lnTo>
                  <a:lnTo>
                    <a:pt x="69" y="249"/>
                  </a:lnTo>
                  <a:lnTo>
                    <a:pt x="69" y="253"/>
                  </a:lnTo>
                  <a:lnTo>
                    <a:pt x="69" y="255"/>
                  </a:lnTo>
                  <a:lnTo>
                    <a:pt x="51" y="239"/>
                  </a:lnTo>
                  <a:lnTo>
                    <a:pt x="51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80" name="Freeform 30"/>
            <p:cNvSpPr>
              <a:spLocks/>
            </p:cNvSpPr>
            <p:nvPr/>
          </p:nvSpPr>
          <p:spPr bwMode="auto">
            <a:xfrm>
              <a:off x="3003" y="1399"/>
              <a:ext cx="124" cy="287"/>
            </a:xfrm>
            <a:custGeom>
              <a:avLst/>
              <a:gdLst>
                <a:gd name="T0" fmla="*/ 122 w 124"/>
                <a:gd name="T1" fmla="*/ 268 h 287"/>
                <a:gd name="T2" fmla="*/ 108 w 124"/>
                <a:gd name="T3" fmla="*/ 260 h 287"/>
                <a:gd name="T4" fmla="*/ 90 w 124"/>
                <a:gd name="T5" fmla="*/ 251 h 287"/>
                <a:gd name="T6" fmla="*/ 71 w 124"/>
                <a:gd name="T7" fmla="*/ 239 h 287"/>
                <a:gd name="T8" fmla="*/ 57 w 124"/>
                <a:gd name="T9" fmla="*/ 229 h 287"/>
                <a:gd name="T10" fmla="*/ 53 w 124"/>
                <a:gd name="T11" fmla="*/ 220 h 287"/>
                <a:gd name="T12" fmla="*/ 71 w 124"/>
                <a:gd name="T13" fmla="*/ 204 h 287"/>
                <a:gd name="T14" fmla="*/ 88 w 124"/>
                <a:gd name="T15" fmla="*/ 193 h 287"/>
                <a:gd name="T16" fmla="*/ 90 w 124"/>
                <a:gd name="T17" fmla="*/ 181 h 287"/>
                <a:gd name="T18" fmla="*/ 83 w 124"/>
                <a:gd name="T19" fmla="*/ 168 h 287"/>
                <a:gd name="T20" fmla="*/ 65 w 124"/>
                <a:gd name="T21" fmla="*/ 164 h 287"/>
                <a:gd name="T22" fmla="*/ 39 w 124"/>
                <a:gd name="T23" fmla="*/ 168 h 287"/>
                <a:gd name="T24" fmla="*/ 24 w 124"/>
                <a:gd name="T25" fmla="*/ 160 h 287"/>
                <a:gd name="T26" fmla="*/ 22 w 124"/>
                <a:gd name="T27" fmla="*/ 146 h 287"/>
                <a:gd name="T28" fmla="*/ 29 w 124"/>
                <a:gd name="T29" fmla="*/ 131 h 287"/>
                <a:gd name="T30" fmla="*/ 39 w 124"/>
                <a:gd name="T31" fmla="*/ 116 h 287"/>
                <a:gd name="T32" fmla="*/ 51 w 124"/>
                <a:gd name="T33" fmla="*/ 102 h 287"/>
                <a:gd name="T34" fmla="*/ 73 w 124"/>
                <a:gd name="T35" fmla="*/ 88 h 287"/>
                <a:gd name="T36" fmla="*/ 90 w 124"/>
                <a:gd name="T37" fmla="*/ 85 h 287"/>
                <a:gd name="T38" fmla="*/ 102 w 124"/>
                <a:gd name="T39" fmla="*/ 83 h 287"/>
                <a:gd name="T40" fmla="*/ 94 w 124"/>
                <a:gd name="T41" fmla="*/ 71 h 287"/>
                <a:gd name="T42" fmla="*/ 83 w 124"/>
                <a:gd name="T43" fmla="*/ 58 h 287"/>
                <a:gd name="T44" fmla="*/ 75 w 124"/>
                <a:gd name="T45" fmla="*/ 40 h 287"/>
                <a:gd name="T46" fmla="*/ 65 w 124"/>
                <a:gd name="T47" fmla="*/ 13 h 287"/>
                <a:gd name="T48" fmla="*/ 53 w 124"/>
                <a:gd name="T49" fmla="*/ 0 h 287"/>
                <a:gd name="T50" fmla="*/ 39 w 124"/>
                <a:gd name="T51" fmla="*/ 5 h 287"/>
                <a:gd name="T52" fmla="*/ 37 w 124"/>
                <a:gd name="T53" fmla="*/ 19 h 287"/>
                <a:gd name="T54" fmla="*/ 37 w 124"/>
                <a:gd name="T55" fmla="*/ 32 h 287"/>
                <a:gd name="T56" fmla="*/ 53 w 124"/>
                <a:gd name="T57" fmla="*/ 52 h 287"/>
                <a:gd name="T58" fmla="*/ 67 w 124"/>
                <a:gd name="T59" fmla="*/ 65 h 287"/>
                <a:gd name="T60" fmla="*/ 61 w 124"/>
                <a:gd name="T61" fmla="*/ 69 h 287"/>
                <a:gd name="T62" fmla="*/ 37 w 124"/>
                <a:gd name="T63" fmla="*/ 87 h 287"/>
                <a:gd name="T64" fmla="*/ 16 w 124"/>
                <a:gd name="T65" fmla="*/ 110 h 287"/>
                <a:gd name="T66" fmla="*/ 2 w 124"/>
                <a:gd name="T67" fmla="*/ 133 h 287"/>
                <a:gd name="T68" fmla="*/ 0 w 124"/>
                <a:gd name="T69" fmla="*/ 158 h 287"/>
                <a:gd name="T70" fmla="*/ 8 w 124"/>
                <a:gd name="T71" fmla="*/ 177 h 287"/>
                <a:gd name="T72" fmla="*/ 31 w 124"/>
                <a:gd name="T73" fmla="*/ 185 h 287"/>
                <a:gd name="T74" fmla="*/ 51 w 124"/>
                <a:gd name="T75" fmla="*/ 185 h 287"/>
                <a:gd name="T76" fmla="*/ 45 w 124"/>
                <a:gd name="T77" fmla="*/ 195 h 287"/>
                <a:gd name="T78" fmla="*/ 33 w 124"/>
                <a:gd name="T79" fmla="*/ 210 h 287"/>
                <a:gd name="T80" fmla="*/ 28 w 124"/>
                <a:gd name="T81" fmla="*/ 231 h 287"/>
                <a:gd name="T82" fmla="*/ 37 w 124"/>
                <a:gd name="T83" fmla="*/ 243 h 287"/>
                <a:gd name="T84" fmla="*/ 53 w 124"/>
                <a:gd name="T85" fmla="*/ 253 h 287"/>
                <a:gd name="T86" fmla="*/ 67 w 124"/>
                <a:gd name="T87" fmla="*/ 262 h 287"/>
                <a:gd name="T88" fmla="*/ 88 w 124"/>
                <a:gd name="T89" fmla="*/ 272 h 287"/>
                <a:gd name="T90" fmla="*/ 102 w 124"/>
                <a:gd name="T91" fmla="*/ 280 h 287"/>
                <a:gd name="T92" fmla="*/ 118 w 124"/>
                <a:gd name="T93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4" h="287">
                  <a:moveTo>
                    <a:pt x="124" y="270"/>
                  </a:moveTo>
                  <a:lnTo>
                    <a:pt x="124" y="268"/>
                  </a:lnTo>
                  <a:lnTo>
                    <a:pt x="122" y="268"/>
                  </a:lnTo>
                  <a:lnTo>
                    <a:pt x="118" y="266"/>
                  </a:lnTo>
                  <a:lnTo>
                    <a:pt x="114" y="264"/>
                  </a:lnTo>
                  <a:lnTo>
                    <a:pt x="108" y="260"/>
                  </a:lnTo>
                  <a:lnTo>
                    <a:pt x="102" y="258"/>
                  </a:lnTo>
                  <a:lnTo>
                    <a:pt x="96" y="255"/>
                  </a:lnTo>
                  <a:lnTo>
                    <a:pt x="90" y="251"/>
                  </a:lnTo>
                  <a:lnTo>
                    <a:pt x="83" y="247"/>
                  </a:lnTo>
                  <a:lnTo>
                    <a:pt x="77" y="243"/>
                  </a:lnTo>
                  <a:lnTo>
                    <a:pt x="71" y="239"/>
                  </a:lnTo>
                  <a:lnTo>
                    <a:pt x="65" y="237"/>
                  </a:lnTo>
                  <a:lnTo>
                    <a:pt x="61" y="233"/>
                  </a:lnTo>
                  <a:lnTo>
                    <a:pt x="57" y="229"/>
                  </a:lnTo>
                  <a:lnTo>
                    <a:pt x="53" y="228"/>
                  </a:lnTo>
                  <a:lnTo>
                    <a:pt x="53" y="226"/>
                  </a:lnTo>
                  <a:lnTo>
                    <a:pt x="53" y="220"/>
                  </a:lnTo>
                  <a:lnTo>
                    <a:pt x="57" y="214"/>
                  </a:lnTo>
                  <a:lnTo>
                    <a:pt x="63" y="210"/>
                  </a:lnTo>
                  <a:lnTo>
                    <a:pt x="71" y="204"/>
                  </a:lnTo>
                  <a:lnTo>
                    <a:pt x="77" y="199"/>
                  </a:lnTo>
                  <a:lnTo>
                    <a:pt x="85" y="195"/>
                  </a:lnTo>
                  <a:lnTo>
                    <a:pt x="88" y="193"/>
                  </a:lnTo>
                  <a:lnTo>
                    <a:pt x="90" y="193"/>
                  </a:lnTo>
                  <a:lnTo>
                    <a:pt x="90" y="189"/>
                  </a:lnTo>
                  <a:lnTo>
                    <a:pt x="90" y="181"/>
                  </a:lnTo>
                  <a:lnTo>
                    <a:pt x="88" y="175"/>
                  </a:lnTo>
                  <a:lnTo>
                    <a:pt x="86" y="172"/>
                  </a:lnTo>
                  <a:lnTo>
                    <a:pt x="83" y="168"/>
                  </a:lnTo>
                  <a:lnTo>
                    <a:pt x="81" y="166"/>
                  </a:lnTo>
                  <a:lnTo>
                    <a:pt x="73" y="164"/>
                  </a:lnTo>
                  <a:lnTo>
                    <a:pt x="65" y="164"/>
                  </a:lnTo>
                  <a:lnTo>
                    <a:pt x="57" y="166"/>
                  </a:lnTo>
                  <a:lnTo>
                    <a:pt x="47" y="168"/>
                  </a:lnTo>
                  <a:lnTo>
                    <a:pt x="39" y="168"/>
                  </a:lnTo>
                  <a:lnTo>
                    <a:pt x="31" y="168"/>
                  </a:lnTo>
                  <a:lnTo>
                    <a:pt x="26" y="164"/>
                  </a:lnTo>
                  <a:lnTo>
                    <a:pt x="24" y="160"/>
                  </a:lnTo>
                  <a:lnTo>
                    <a:pt x="22" y="154"/>
                  </a:lnTo>
                  <a:lnTo>
                    <a:pt x="22" y="150"/>
                  </a:lnTo>
                  <a:lnTo>
                    <a:pt x="22" y="146"/>
                  </a:lnTo>
                  <a:lnTo>
                    <a:pt x="24" y="141"/>
                  </a:lnTo>
                  <a:lnTo>
                    <a:pt x="26" y="135"/>
                  </a:lnTo>
                  <a:lnTo>
                    <a:pt x="29" y="131"/>
                  </a:lnTo>
                  <a:lnTo>
                    <a:pt x="31" y="125"/>
                  </a:lnTo>
                  <a:lnTo>
                    <a:pt x="35" y="119"/>
                  </a:lnTo>
                  <a:lnTo>
                    <a:pt x="39" y="116"/>
                  </a:lnTo>
                  <a:lnTo>
                    <a:pt x="43" y="110"/>
                  </a:lnTo>
                  <a:lnTo>
                    <a:pt x="47" y="104"/>
                  </a:lnTo>
                  <a:lnTo>
                    <a:pt x="51" y="102"/>
                  </a:lnTo>
                  <a:lnTo>
                    <a:pt x="59" y="94"/>
                  </a:lnTo>
                  <a:lnTo>
                    <a:pt x="67" y="90"/>
                  </a:lnTo>
                  <a:lnTo>
                    <a:pt x="73" y="88"/>
                  </a:lnTo>
                  <a:lnTo>
                    <a:pt x="79" y="88"/>
                  </a:lnTo>
                  <a:lnTo>
                    <a:pt x="85" y="87"/>
                  </a:lnTo>
                  <a:lnTo>
                    <a:pt x="90" y="85"/>
                  </a:lnTo>
                  <a:lnTo>
                    <a:pt x="98" y="85"/>
                  </a:lnTo>
                  <a:lnTo>
                    <a:pt x="102" y="85"/>
                  </a:lnTo>
                  <a:lnTo>
                    <a:pt x="102" y="83"/>
                  </a:lnTo>
                  <a:lnTo>
                    <a:pt x="100" y="81"/>
                  </a:lnTo>
                  <a:lnTo>
                    <a:pt x="96" y="75"/>
                  </a:lnTo>
                  <a:lnTo>
                    <a:pt x="94" y="71"/>
                  </a:lnTo>
                  <a:lnTo>
                    <a:pt x="88" y="67"/>
                  </a:lnTo>
                  <a:lnTo>
                    <a:pt x="86" y="61"/>
                  </a:lnTo>
                  <a:lnTo>
                    <a:pt x="83" y="58"/>
                  </a:lnTo>
                  <a:lnTo>
                    <a:pt x="81" y="54"/>
                  </a:lnTo>
                  <a:lnTo>
                    <a:pt x="77" y="48"/>
                  </a:lnTo>
                  <a:lnTo>
                    <a:pt x="75" y="40"/>
                  </a:lnTo>
                  <a:lnTo>
                    <a:pt x="71" y="31"/>
                  </a:lnTo>
                  <a:lnTo>
                    <a:pt x="67" y="23"/>
                  </a:lnTo>
                  <a:lnTo>
                    <a:pt x="65" y="13"/>
                  </a:lnTo>
                  <a:lnTo>
                    <a:pt x="61" y="7"/>
                  </a:lnTo>
                  <a:lnTo>
                    <a:pt x="57" y="2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3" y="2"/>
                  </a:lnTo>
                  <a:lnTo>
                    <a:pt x="39" y="5"/>
                  </a:lnTo>
                  <a:lnTo>
                    <a:pt x="37" y="9"/>
                  </a:lnTo>
                  <a:lnTo>
                    <a:pt x="37" y="15"/>
                  </a:lnTo>
                  <a:lnTo>
                    <a:pt x="37" y="19"/>
                  </a:lnTo>
                  <a:lnTo>
                    <a:pt x="35" y="23"/>
                  </a:lnTo>
                  <a:lnTo>
                    <a:pt x="37" y="29"/>
                  </a:lnTo>
                  <a:lnTo>
                    <a:pt x="37" y="32"/>
                  </a:lnTo>
                  <a:lnTo>
                    <a:pt x="43" y="38"/>
                  </a:lnTo>
                  <a:lnTo>
                    <a:pt x="47" y="44"/>
                  </a:lnTo>
                  <a:lnTo>
                    <a:pt x="53" y="52"/>
                  </a:lnTo>
                  <a:lnTo>
                    <a:pt x="59" y="56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67" y="67"/>
                  </a:lnTo>
                  <a:lnTo>
                    <a:pt x="61" y="69"/>
                  </a:lnTo>
                  <a:lnTo>
                    <a:pt x="53" y="75"/>
                  </a:lnTo>
                  <a:lnTo>
                    <a:pt x="45" y="81"/>
                  </a:lnTo>
                  <a:lnTo>
                    <a:pt x="37" y="87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6" y="110"/>
                  </a:lnTo>
                  <a:lnTo>
                    <a:pt x="10" y="117"/>
                  </a:lnTo>
                  <a:lnTo>
                    <a:pt x="6" y="125"/>
                  </a:lnTo>
                  <a:lnTo>
                    <a:pt x="2" y="133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4" y="173"/>
                  </a:lnTo>
                  <a:lnTo>
                    <a:pt x="8" y="177"/>
                  </a:lnTo>
                  <a:lnTo>
                    <a:pt x="16" y="181"/>
                  </a:lnTo>
                  <a:lnTo>
                    <a:pt x="22" y="183"/>
                  </a:lnTo>
                  <a:lnTo>
                    <a:pt x="31" y="185"/>
                  </a:lnTo>
                  <a:lnTo>
                    <a:pt x="37" y="185"/>
                  </a:lnTo>
                  <a:lnTo>
                    <a:pt x="45" y="185"/>
                  </a:lnTo>
                  <a:lnTo>
                    <a:pt x="51" y="185"/>
                  </a:lnTo>
                  <a:lnTo>
                    <a:pt x="53" y="185"/>
                  </a:lnTo>
                  <a:lnTo>
                    <a:pt x="51" y="189"/>
                  </a:lnTo>
                  <a:lnTo>
                    <a:pt x="45" y="195"/>
                  </a:lnTo>
                  <a:lnTo>
                    <a:pt x="41" y="200"/>
                  </a:lnTo>
                  <a:lnTo>
                    <a:pt x="37" y="206"/>
                  </a:lnTo>
                  <a:lnTo>
                    <a:pt x="33" y="210"/>
                  </a:lnTo>
                  <a:lnTo>
                    <a:pt x="29" y="218"/>
                  </a:lnTo>
                  <a:lnTo>
                    <a:pt x="24" y="226"/>
                  </a:lnTo>
                  <a:lnTo>
                    <a:pt x="28" y="231"/>
                  </a:lnTo>
                  <a:lnTo>
                    <a:pt x="29" y="233"/>
                  </a:lnTo>
                  <a:lnTo>
                    <a:pt x="33" y="239"/>
                  </a:lnTo>
                  <a:lnTo>
                    <a:pt x="37" y="243"/>
                  </a:lnTo>
                  <a:lnTo>
                    <a:pt x="45" y="247"/>
                  </a:lnTo>
                  <a:lnTo>
                    <a:pt x="47" y="249"/>
                  </a:lnTo>
                  <a:lnTo>
                    <a:pt x="53" y="253"/>
                  </a:lnTo>
                  <a:lnTo>
                    <a:pt x="57" y="255"/>
                  </a:lnTo>
                  <a:lnTo>
                    <a:pt x="63" y="258"/>
                  </a:lnTo>
                  <a:lnTo>
                    <a:pt x="67" y="262"/>
                  </a:lnTo>
                  <a:lnTo>
                    <a:pt x="75" y="266"/>
                  </a:lnTo>
                  <a:lnTo>
                    <a:pt x="81" y="268"/>
                  </a:lnTo>
                  <a:lnTo>
                    <a:pt x="88" y="272"/>
                  </a:lnTo>
                  <a:lnTo>
                    <a:pt x="92" y="276"/>
                  </a:lnTo>
                  <a:lnTo>
                    <a:pt x="98" y="278"/>
                  </a:lnTo>
                  <a:lnTo>
                    <a:pt x="102" y="280"/>
                  </a:lnTo>
                  <a:lnTo>
                    <a:pt x="108" y="282"/>
                  </a:lnTo>
                  <a:lnTo>
                    <a:pt x="114" y="285"/>
                  </a:lnTo>
                  <a:lnTo>
                    <a:pt x="118" y="287"/>
                  </a:lnTo>
                  <a:lnTo>
                    <a:pt x="124" y="270"/>
                  </a:lnTo>
                  <a:lnTo>
                    <a:pt x="124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85" name="Freeform 31"/>
            <p:cNvSpPr>
              <a:spLocks/>
            </p:cNvSpPr>
            <p:nvPr/>
          </p:nvSpPr>
          <p:spPr bwMode="auto">
            <a:xfrm>
              <a:off x="3042" y="1215"/>
              <a:ext cx="374" cy="211"/>
            </a:xfrm>
            <a:custGeom>
              <a:avLst/>
              <a:gdLst>
                <a:gd name="T0" fmla="*/ 32 w 374"/>
                <a:gd name="T1" fmla="*/ 186 h 211"/>
                <a:gd name="T2" fmla="*/ 55 w 374"/>
                <a:gd name="T3" fmla="*/ 186 h 211"/>
                <a:gd name="T4" fmla="*/ 91 w 374"/>
                <a:gd name="T5" fmla="*/ 195 h 211"/>
                <a:gd name="T6" fmla="*/ 104 w 374"/>
                <a:gd name="T7" fmla="*/ 197 h 211"/>
                <a:gd name="T8" fmla="*/ 104 w 374"/>
                <a:gd name="T9" fmla="*/ 176 h 211"/>
                <a:gd name="T10" fmla="*/ 112 w 374"/>
                <a:gd name="T11" fmla="*/ 153 h 211"/>
                <a:gd name="T12" fmla="*/ 138 w 374"/>
                <a:gd name="T13" fmla="*/ 143 h 211"/>
                <a:gd name="T14" fmla="*/ 150 w 374"/>
                <a:gd name="T15" fmla="*/ 141 h 211"/>
                <a:gd name="T16" fmla="*/ 150 w 374"/>
                <a:gd name="T17" fmla="*/ 122 h 211"/>
                <a:gd name="T18" fmla="*/ 154 w 374"/>
                <a:gd name="T19" fmla="*/ 93 h 211"/>
                <a:gd name="T20" fmla="*/ 165 w 374"/>
                <a:gd name="T21" fmla="*/ 60 h 211"/>
                <a:gd name="T22" fmla="*/ 199 w 374"/>
                <a:gd name="T23" fmla="*/ 43 h 211"/>
                <a:gd name="T24" fmla="*/ 195 w 374"/>
                <a:gd name="T25" fmla="*/ 56 h 211"/>
                <a:gd name="T26" fmla="*/ 199 w 374"/>
                <a:gd name="T27" fmla="*/ 87 h 211"/>
                <a:gd name="T28" fmla="*/ 209 w 374"/>
                <a:gd name="T29" fmla="*/ 106 h 211"/>
                <a:gd name="T30" fmla="*/ 224 w 374"/>
                <a:gd name="T31" fmla="*/ 95 h 211"/>
                <a:gd name="T32" fmla="*/ 238 w 374"/>
                <a:gd name="T33" fmla="*/ 74 h 211"/>
                <a:gd name="T34" fmla="*/ 254 w 374"/>
                <a:gd name="T35" fmla="*/ 50 h 211"/>
                <a:gd name="T36" fmla="*/ 281 w 374"/>
                <a:gd name="T37" fmla="*/ 29 h 211"/>
                <a:gd name="T38" fmla="*/ 273 w 374"/>
                <a:gd name="T39" fmla="*/ 45 h 211"/>
                <a:gd name="T40" fmla="*/ 271 w 374"/>
                <a:gd name="T41" fmla="*/ 74 h 211"/>
                <a:gd name="T42" fmla="*/ 289 w 374"/>
                <a:gd name="T43" fmla="*/ 85 h 211"/>
                <a:gd name="T44" fmla="*/ 305 w 374"/>
                <a:gd name="T45" fmla="*/ 85 h 211"/>
                <a:gd name="T46" fmla="*/ 283 w 374"/>
                <a:gd name="T47" fmla="*/ 122 h 211"/>
                <a:gd name="T48" fmla="*/ 307 w 374"/>
                <a:gd name="T49" fmla="*/ 108 h 211"/>
                <a:gd name="T50" fmla="*/ 328 w 374"/>
                <a:gd name="T51" fmla="*/ 97 h 211"/>
                <a:gd name="T52" fmla="*/ 346 w 374"/>
                <a:gd name="T53" fmla="*/ 91 h 211"/>
                <a:gd name="T54" fmla="*/ 366 w 374"/>
                <a:gd name="T55" fmla="*/ 83 h 211"/>
                <a:gd name="T56" fmla="*/ 362 w 374"/>
                <a:gd name="T57" fmla="*/ 68 h 211"/>
                <a:gd name="T58" fmla="*/ 340 w 374"/>
                <a:gd name="T59" fmla="*/ 66 h 211"/>
                <a:gd name="T60" fmla="*/ 315 w 374"/>
                <a:gd name="T61" fmla="*/ 64 h 211"/>
                <a:gd name="T62" fmla="*/ 297 w 374"/>
                <a:gd name="T63" fmla="*/ 58 h 211"/>
                <a:gd name="T64" fmla="*/ 305 w 374"/>
                <a:gd name="T65" fmla="*/ 27 h 211"/>
                <a:gd name="T66" fmla="*/ 309 w 374"/>
                <a:gd name="T67" fmla="*/ 4 h 211"/>
                <a:gd name="T68" fmla="*/ 287 w 374"/>
                <a:gd name="T69" fmla="*/ 2 h 211"/>
                <a:gd name="T70" fmla="*/ 260 w 374"/>
                <a:gd name="T71" fmla="*/ 14 h 211"/>
                <a:gd name="T72" fmla="*/ 232 w 374"/>
                <a:gd name="T73" fmla="*/ 35 h 211"/>
                <a:gd name="T74" fmla="*/ 216 w 374"/>
                <a:gd name="T75" fmla="*/ 56 h 211"/>
                <a:gd name="T76" fmla="*/ 213 w 374"/>
                <a:gd name="T77" fmla="*/ 60 h 211"/>
                <a:gd name="T78" fmla="*/ 214 w 374"/>
                <a:gd name="T79" fmla="*/ 27 h 211"/>
                <a:gd name="T80" fmla="*/ 197 w 374"/>
                <a:gd name="T81" fmla="*/ 8 h 211"/>
                <a:gd name="T82" fmla="*/ 179 w 374"/>
                <a:gd name="T83" fmla="*/ 18 h 211"/>
                <a:gd name="T84" fmla="*/ 157 w 374"/>
                <a:gd name="T85" fmla="*/ 35 h 211"/>
                <a:gd name="T86" fmla="*/ 144 w 374"/>
                <a:gd name="T87" fmla="*/ 64 h 211"/>
                <a:gd name="T88" fmla="*/ 138 w 374"/>
                <a:gd name="T89" fmla="*/ 95 h 211"/>
                <a:gd name="T90" fmla="*/ 136 w 374"/>
                <a:gd name="T91" fmla="*/ 116 h 211"/>
                <a:gd name="T92" fmla="*/ 130 w 374"/>
                <a:gd name="T93" fmla="*/ 120 h 211"/>
                <a:gd name="T94" fmla="*/ 106 w 374"/>
                <a:gd name="T95" fmla="*/ 126 h 211"/>
                <a:gd name="T96" fmla="*/ 87 w 374"/>
                <a:gd name="T97" fmla="*/ 141 h 211"/>
                <a:gd name="T98" fmla="*/ 79 w 374"/>
                <a:gd name="T99" fmla="*/ 164 h 211"/>
                <a:gd name="T100" fmla="*/ 73 w 374"/>
                <a:gd name="T101" fmla="*/ 168 h 211"/>
                <a:gd name="T102" fmla="*/ 44 w 374"/>
                <a:gd name="T103" fmla="*/ 162 h 211"/>
                <a:gd name="T104" fmla="*/ 26 w 374"/>
                <a:gd name="T105" fmla="*/ 164 h 211"/>
                <a:gd name="T106" fmla="*/ 10 w 374"/>
                <a:gd name="T107" fmla="*/ 174 h 211"/>
                <a:gd name="T108" fmla="*/ 0 w 374"/>
                <a:gd name="T109" fmla="*/ 203 h 211"/>
                <a:gd name="T110" fmla="*/ 16 w 374"/>
                <a:gd name="T111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4" h="211">
                  <a:moveTo>
                    <a:pt x="16" y="191"/>
                  </a:moveTo>
                  <a:lnTo>
                    <a:pt x="20" y="189"/>
                  </a:lnTo>
                  <a:lnTo>
                    <a:pt x="28" y="186"/>
                  </a:lnTo>
                  <a:lnTo>
                    <a:pt x="32" y="186"/>
                  </a:lnTo>
                  <a:lnTo>
                    <a:pt x="38" y="186"/>
                  </a:lnTo>
                  <a:lnTo>
                    <a:pt x="42" y="186"/>
                  </a:lnTo>
                  <a:lnTo>
                    <a:pt x="49" y="186"/>
                  </a:lnTo>
                  <a:lnTo>
                    <a:pt x="55" y="186"/>
                  </a:lnTo>
                  <a:lnTo>
                    <a:pt x="65" y="189"/>
                  </a:lnTo>
                  <a:lnTo>
                    <a:pt x="73" y="191"/>
                  </a:lnTo>
                  <a:lnTo>
                    <a:pt x="83" y="193"/>
                  </a:lnTo>
                  <a:lnTo>
                    <a:pt x="91" y="195"/>
                  </a:lnTo>
                  <a:lnTo>
                    <a:pt x="97" y="197"/>
                  </a:lnTo>
                  <a:lnTo>
                    <a:pt x="101" y="199"/>
                  </a:lnTo>
                  <a:lnTo>
                    <a:pt x="104" y="199"/>
                  </a:lnTo>
                  <a:lnTo>
                    <a:pt x="104" y="197"/>
                  </a:lnTo>
                  <a:lnTo>
                    <a:pt x="104" y="193"/>
                  </a:lnTo>
                  <a:lnTo>
                    <a:pt x="104" y="187"/>
                  </a:lnTo>
                  <a:lnTo>
                    <a:pt x="104" y="184"/>
                  </a:lnTo>
                  <a:lnTo>
                    <a:pt x="104" y="176"/>
                  </a:lnTo>
                  <a:lnTo>
                    <a:pt x="106" y="170"/>
                  </a:lnTo>
                  <a:lnTo>
                    <a:pt x="106" y="162"/>
                  </a:lnTo>
                  <a:lnTo>
                    <a:pt x="110" y="157"/>
                  </a:lnTo>
                  <a:lnTo>
                    <a:pt x="112" y="153"/>
                  </a:lnTo>
                  <a:lnTo>
                    <a:pt x="118" y="149"/>
                  </a:lnTo>
                  <a:lnTo>
                    <a:pt x="124" y="147"/>
                  </a:lnTo>
                  <a:lnTo>
                    <a:pt x="130" y="145"/>
                  </a:lnTo>
                  <a:lnTo>
                    <a:pt x="138" y="143"/>
                  </a:lnTo>
                  <a:lnTo>
                    <a:pt x="144" y="143"/>
                  </a:lnTo>
                  <a:lnTo>
                    <a:pt x="148" y="143"/>
                  </a:lnTo>
                  <a:lnTo>
                    <a:pt x="150" y="143"/>
                  </a:lnTo>
                  <a:lnTo>
                    <a:pt x="150" y="141"/>
                  </a:lnTo>
                  <a:lnTo>
                    <a:pt x="150" y="137"/>
                  </a:lnTo>
                  <a:lnTo>
                    <a:pt x="150" y="133"/>
                  </a:lnTo>
                  <a:lnTo>
                    <a:pt x="150" y="130"/>
                  </a:lnTo>
                  <a:lnTo>
                    <a:pt x="150" y="122"/>
                  </a:lnTo>
                  <a:lnTo>
                    <a:pt x="150" y="116"/>
                  </a:lnTo>
                  <a:lnTo>
                    <a:pt x="152" y="108"/>
                  </a:lnTo>
                  <a:lnTo>
                    <a:pt x="154" y="101"/>
                  </a:lnTo>
                  <a:lnTo>
                    <a:pt x="154" y="93"/>
                  </a:lnTo>
                  <a:lnTo>
                    <a:pt x="157" y="83"/>
                  </a:lnTo>
                  <a:lnTo>
                    <a:pt x="159" y="75"/>
                  </a:lnTo>
                  <a:lnTo>
                    <a:pt x="163" y="68"/>
                  </a:lnTo>
                  <a:lnTo>
                    <a:pt x="165" y="60"/>
                  </a:lnTo>
                  <a:lnTo>
                    <a:pt x="171" y="54"/>
                  </a:lnTo>
                  <a:lnTo>
                    <a:pt x="177" y="48"/>
                  </a:lnTo>
                  <a:lnTo>
                    <a:pt x="185" y="45"/>
                  </a:lnTo>
                  <a:lnTo>
                    <a:pt x="199" y="43"/>
                  </a:lnTo>
                  <a:lnTo>
                    <a:pt x="197" y="43"/>
                  </a:lnTo>
                  <a:lnTo>
                    <a:pt x="197" y="47"/>
                  </a:lnTo>
                  <a:lnTo>
                    <a:pt x="195" y="50"/>
                  </a:lnTo>
                  <a:lnTo>
                    <a:pt x="195" y="56"/>
                  </a:lnTo>
                  <a:lnTo>
                    <a:pt x="195" y="62"/>
                  </a:lnTo>
                  <a:lnTo>
                    <a:pt x="195" y="70"/>
                  </a:lnTo>
                  <a:lnTo>
                    <a:pt x="195" y="79"/>
                  </a:lnTo>
                  <a:lnTo>
                    <a:pt x="199" y="87"/>
                  </a:lnTo>
                  <a:lnTo>
                    <a:pt x="199" y="93"/>
                  </a:lnTo>
                  <a:lnTo>
                    <a:pt x="201" y="99"/>
                  </a:lnTo>
                  <a:lnTo>
                    <a:pt x="205" y="103"/>
                  </a:lnTo>
                  <a:lnTo>
                    <a:pt x="209" y="106"/>
                  </a:lnTo>
                  <a:lnTo>
                    <a:pt x="216" y="106"/>
                  </a:lnTo>
                  <a:lnTo>
                    <a:pt x="222" y="103"/>
                  </a:lnTo>
                  <a:lnTo>
                    <a:pt x="222" y="99"/>
                  </a:lnTo>
                  <a:lnTo>
                    <a:pt x="224" y="95"/>
                  </a:lnTo>
                  <a:lnTo>
                    <a:pt x="228" y="91"/>
                  </a:lnTo>
                  <a:lnTo>
                    <a:pt x="230" y="85"/>
                  </a:lnTo>
                  <a:lnTo>
                    <a:pt x="234" y="79"/>
                  </a:lnTo>
                  <a:lnTo>
                    <a:pt x="238" y="74"/>
                  </a:lnTo>
                  <a:lnTo>
                    <a:pt x="240" y="68"/>
                  </a:lnTo>
                  <a:lnTo>
                    <a:pt x="246" y="64"/>
                  </a:lnTo>
                  <a:lnTo>
                    <a:pt x="250" y="56"/>
                  </a:lnTo>
                  <a:lnTo>
                    <a:pt x="254" y="50"/>
                  </a:lnTo>
                  <a:lnTo>
                    <a:pt x="258" y="47"/>
                  </a:lnTo>
                  <a:lnTo>
                    <a:pt x="264" y="41"/>
                  </a:lnTo>
                  <a:lnTo>
                    <a:pt x="271" y="35"/>
                  </a:lnTo>
                  <a:lnTo>
                    <a:pt x="281" y="29"/>
                  </a:lnTo>
                  <a:lnTo>
                    <a:pt x="281" y="31"/>
                  </a:lnTo>
                  <a:lnTo>
                    <a:pt x="279" y="35"/>
                  </a:lnTo>
                  <a:lnTo>
                    <a:pt x="275" y="39"/>
                  </a:lnTo>
                  <a:lnTo>
                    <a:pt x="273" y="45"/>
                  </a:lnTo>
                  <a:lnTo>
                    <a:pt x="271" y="52"/>
                  </a:lnTo>
                  <a:lnTo>
                    <a:pt x="271" y="60"/>
                  </a:lnTo>
                  <a:lnTo>
                    <a:pt x="269" y="66"/>
                  </a:lnTo>
                  <a:lnTo>
                    <a:pt x="271" y="74"/>
                  </a:lnTo>
                  <a:lnTo>
                    <a:pt x="273" y="79"/>
                  </a:lnTo>
                  <a:lnTo>
                    <a:pt x="277" y="81"/>
                  </a:lnTo>
                  <a:lnTo>
                    <a:pt x="281" y="83"/>
                  </a:lnTo>
                  <a:lnTo>
                    <a:pt x="289" y="85"/>
                  </a:lnTo>
                  <a:lnTo>
                    <a:pt x="295" y="85"/>
                  </a:lnTo>
                  <a:lnTo>
                    <a:pt x="301" y="85"/>
                  </a:lnTo>
                  <a:lnTo>
                    <a:pt x="303" y="85"/>
                  </a:lnTo>
                  <a:lnTo>
                    <a:pt x="305" y="85"/>
                  </a:lnTo>
                  <a:lnTo>
                    <a:pt x="273" y="120"/>
                  </a:lnTo>
                  <a:lnTo>
                    <a:pt x="275" y="120"/>
                  </a:lnTo>
                  <a:lnTo>
                    <a:pt x="277" y="120"/>
                  </a:lnTo>
                  <a:lnTo>
                    <a:pt x="283" y="122"/>
                  </a:lnTo>
                  <a:lnTo>
                    <a:pt x="287" y="120"/>
                  </a:lnTo>
                  <a:lnTo>
                    <a:pt x="297" y="116"/>
                  </a:lnTo>
                  <a:lnTo>
                    <a:pt x="301" y="112"/>
                  </a:lnTo>
                  <a:lnTo>
                    <a:pt x="307" y="108"/>
                  </a:lnTo>
                  <a:lnTo>
                    <a:pt x="311" y="104"/>
                  </a:lnTo>
                  <a:lnTo>
                    <a:pt x="319" y="101"/>
                  </a:lnTo>
                  <a:lnTo>
                    <a:pt x="321" y="99"/>
                  </a:lnTo>
                  <a:lnTo>
                    <a:pt x="328" y="97"/>
                  </a:lnTo>
                  <a:lnTo>
                    <a:pt x="332" y="95"/>
                  </a:lnTo>
                  <a:lnTo>
                    <a:pt x="336" y="93"/>
                  </a:lnTo>
                  <a:lnTo>
                    <a:pt x="342" y="93"/>
                  </a:lnTo>
                  <a:lnTo>
                    <a:pt x="346" y="91"/>
                  </a:lnTo>
                  <a:lnTo>
                    <a:pt x="352" y="89"/>
                  </a:lnTo>
                  <a:lnTo>
                    <a:pt x="356" y="87"/>
                  </a:lnTo>
                  <a:lnTo>
                    <a:pt x="362" y="85"/>
                  </a:lnTo>
                  <a:lnTo>
                    <a:pt x="366" y="83"/>
                  </a:lnTo>
                  <a:lnTo>
                    <a:pt x="370" y="77"/>
                  </a:lnTo>
                  <a:lnTo>
                    <a:pt x="374" y="74"/>
                  </a:lnTo>
                  <a:lnTo>
                    <a:pt x="370" y="70"/>
                  </a:lnTo>
                  <a:lnTo>
                    <a:pt x="362" y="68"/>
                  </a:lnTo>
                  <a:lnTo>
                    <a:pt x="356" y="68"/>
                  </a:lnTo>
                  <a:lnTo>
                    <a:pt x="352" y="66"/>
                  </a:lnTo>
                  <a:lnTo>
                    <a:pt x="346" y="66"/>
                  </a:lnTo>
                  <a:lnTo>
                    <a:pt x="340" y="66"/>
                  </a:lnTo>
                  <a:lnTo>
                    <a:pt x="332" y="66"/>
                  </a:lnTo>
                  <a:lnTo>
                    <a:pt x="326" y="64"/>
                  </a:lnTo>
                  <a:lnTo>
                    <a:pt x="319" y="64"/>
                  </a:lnTo>
                  <a:lnTo>
                    <a:pt x="315" y="64"/>
                  </a:lnTo>
                  <a:lnTo>
                    <a:pt x="309" y="62"/>
                  </a:lnTo>
                  <a:lnTo>
                    <a:pt x="303" y="62"/>
                  </a:lnTo>
                  <a:lnTo>
                    <a:pt x="299" y="60"/>
                  </a:lnTo>
                  <a:lnTo>
                    <a:pt x="297" y="58"/>
                  </a:lnTo>
                  <a:lnTo>
                    <a:pt x="293" y="50"/>
                  </a:lnTo>
                  <a:lnTo>
                    <a:pt x="293" y="43"/>
                  </a:lnTo>
                  <a:lnTo>
                    <a:pt x="297" y="35"/>
                  </a:lnTo>
                  <a:lnTo>
                    <a:pt x="305" y="27"/>
                  </a:lnTo>
                  <a:lnTo>
                    <a:pt x="309" y="18"/>
                  </a:lnTo>
                  <a:lnTo>
                    <a:pt x="313" y="12"/>
                  </a:lnTo>
                  <a:lnTo>
                    <a:pt x="313" y="6"/>
                  </a:lnTo>
                  <a:lnTo>
                    <a:pt x="309" y="4"/>
                  </a:lnTo>
                  <a:lnTo>
                    <a:pt x="303" y="2"/>
                  </a:lnTo>
                  <a:lnTo>
                    <a:pt x="297" y="2"/>
                  </a:lnTo>
                  <a:lnTo>
                    <a:pt x="291" y="0"/>
                  </a:lnTo>
                  <a:lnTo>
                    <a:pt x="287" y="2"/>
                  </a:lnTo>
                  <a:lnTo>
                    <a:pt x="279" y="4"/>
                  </a:lnTo>
                  <a:lnTo>
                    <a:pt x="273" y="6"/>
                  </a:lnTo>
                  <a:lnTo>
                    <a:pt x="268" y="8"/>
                  </a:lnTo>
                  <a:lnTo>
                    <a:pt x="260" y="14"/>
                  </a:lnTo>
                  <a:lnTo>
                    <a:pt x="254" y="18"/>
                  </a:lnTo>
                  <a:lnTo>
                    <a:pt x="246" y="21"/>
                  </a:lnTo>
                  <a:lnTo>
                    <a:pt x="238" y="27"/>
                  </a:lnTo>
                  <a:lnTo>
                    <a:pt x="232" y="35"/>
                  </a:lnTo>
                  <a:lnTo>
                    <a:pt x="226" y="41"/>
                  </a:lnTo>
                  <a:lnTo>
                    <a:pt x="220" y="48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3" y="62"/>
                  </a:lnTo>
                  <a:lnTo>
                    <a:pt x="211" y="68"/>
                  </a:lnTo>
                  <a:lnTo>
                    <a:pt x="211" y="64"/>
                  </a:lnTo>
                  <a:lnTo>
                    <a:pt x="213" y="60"/>
                  </a:lnTo>
                  <a:lnTo>
                    <a:pt x="213" y="52"/>
                  </a:lnTo>
                  <a:lnTo>
                    <a:pt x="214" y="45"/>
                  </a:lnTo>
                  <a:lnTo>
                    <a:pt x="214" y="35"/>
                  </a:lnTo>
                  <a:lnTo>
                    <a:pt x="214" y="27"/>
                  </a:lnTo>
                  <a:lnTo>
                    <a:pt x="213" y="19"/>
                  </a:lnTo>
                  <a:lnTo>
                    <a:pt x="209" y="16"/>
                  </a:lnTo>
                  <a:lnTo>
                    <a:pt x="203" y="10"/>
                  </a:lnTo>
                  <a:lnTo>
                    <a:pt x="197" y="8"/>
                  </a:lnTo>
                  <a:lnTo>
                    <a:pt x="191" y="10"/>
                  </a:lnTo>
                  <a:lnTo>
                    <a:pt x="187" y="14"/>
                  </a:lnTo>
                  <a:lnTo>
                    <a:pt x="181" y="14"/>
                  </a:lnTo>
                  <a:lnTo>
                    <a:pt x="179" y="18"/>
                  </a:lnTo>
                  <a:lnTo>
                    <a:pt x="173" y="19"/>
                  </a:lnTo>
                  <a:lnTo>
                    <a:pt x="169" y="25"/>
                  </a:lnTo>
                  <a:lnTo>
                    <a:pt x="163" y="29"/>
                  </a:lnTo>
                  <a:lnTo>
                    <a:pt x="157" y="35"/>
                  </a:lnTo>
                  <a:lnTo>
                    <a:pt x="154" y="41"/>
                  </a:lnTo>
                  <a:lnTo>
                    <a:pt x="152" y="48"/>
                  </a:lnTo>
                  <a:lnTo>
                    <a:pt x="148" y="56"/>
                  </a:lnTo>
                  <a:lnTo>
                    <a:pt x="144" y="64"/>
                  </a:lnTo>
                  <a:lnTo>
                    <a:pt x="142" y="72"/>
                  </a:lnTo>
                  <a:lnTo>
                    <a:pt x="140" y="81"/>
                  </a:lnTo>
                  <a:lnTo>
                    <a:pt x="138" y="87"/>
                  </a:lnTo>
                  <a:lnTo>
                    <a:pt x="138" y="95"/>
                  </a:lnTo>
                  <a:lnTo>
                    <a:pt x="136" y="101"/>
                  </a:lnTo>
                  <a:lnTo>
                    <a:pt x="136" y="108"/>
                  </a:lnTo>
                  <a:lnTo>
                    <a:pt x="136" y="112"/>
                  </a:lnTo>
                  <a:lnTo>
                    <a:pt x="136" y="116"/>
                  </a:lnTo>
                  <a:lnTo>
                    <a:pt x="136" y="118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0" y="120"/>
                  </a:lnTo>
                  <a:lnTo>
                    <a:pt x="124" y="120"/>
                  </a:lnTo>
                  <a:lnTo>
                    <a:pt x="120" y="122"/>
                  </a:lnTo>
                  <a:lnTo>
                    <a:pt x="114" y="122"/>
                  </a:lnTo>
                  <a:lnTo>
                    <a:pt x="106" y="126"/>
                  </a:lnTo>
                  <a:lnTo>
                    <a:pt x="101" y="128"/>
                  </a:lnTo>
                  <a:lnTo>
                    <a:pt x="97" y="131"/>
                  </a:lnTo>
                  <a:lnTo>
                    <a:pt x="93" y="135"/>
                  </a:lnTo>
                  <a:lnTo>
                    <a:pt x="87" y="141"/>
                  </a:lnTo>
                  <a:lnTo>
                    <a:pt x="85" y="147"/>
                  </a:lnTo>
                  <a:lnTo>
                    <a:pt x="83" y="155"/>
                  </a:lnTo>
                  <a:lnTo>
                    <a:pt x="79" y="160"/>
                  </a:lnTo>
                  <a:lnTo>
                    <a:pt x="79" y="164"/>
                  </a:lnTo>
                  <a:lnTo>
                    <a:pt x="79" y="170"/>
                  </a:lnTo>
                  <a:lnTo>
                    <a:pt x="79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61" y="164"/>
                  </a:lnTo>
                  <a:lnTo>
                    <a:pt x="53" y="162"/>
                  </a:lnTo>
                  <a:lnTo>
                    <a:pt x="44" y="162"/>
                  </a:lnTo>
                  <a:lnTo>
                    <a:pt x="40" y="160"/>
                  </a:lnTo>
                  <a:lnTo>
                    <a:pt x="36" y="162"/>
                  </a:lnTo>
                  <a:lnTo>
                    <a:pt x="30" y="162"/>
                  </a:lnTo>
                  <a:lnTo>
                    <a:pt x="26" y="164"/>
                  </a:lnTo>
                  <a:lnTo>
                    <a:pt x="20" y="164"/>
                  </a:lnTo>
                  <a:lnTo>
                    <a:pt x="16" y="168"/>
                  </a:lnTo>
                  <a:lnTo>
                    <a:pt x="12" y="172"/>
                  </a:lnTo>
                  <a:lnTo>
                    <a:pt x="10" y="174"/>
                  </a:lnTo>
                  <a:lnTo>
                    <a:pt x="6" y="182"/>
                  </a:lnTo>
                  <a:lnTo>
                    <a:pt x="2" y="189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7"/>
                  </a:lnTo>
                  <a:lnTo>
                    <a:pt x="0" y="211"/>
                  </a:lnTo>
                  <a:lnTo>
                    <a:pt x="16" y="191"/>
                  </a:lnTo>
                  <a:lnTo>
                    <a:pt x="16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88" name="Freeform 32"/>
            <p:cNvSpPr>
              <a:spLocks/>
            </p:cNvSpPr>
            <p:nvPr/>
          </p:nvSpPr>
          <p:spPr bwMode="auto">
            <a:xfrm>
              <a:off x="3227" y="1319"/>
              <a:ext cx="84" cy="74"/>
            </a:xfrm>
            <a:custGeom>
              <a:avLst/>
              <a:gdLst>
                <a:gd name="T0" fmla="*/ 0 w 84"/>
                <a:gd name="T1" fmla="*/ 68 h 74"/>
                <a:gd name="T2" fmla="*/ 75 w 84"/>
                <a:gd name="T3" fmla="*/ 0 h 74"/>
                <a:gd name="T4" fmla="*/ 77 w 84"/>
                <a:gd name="T5" fmla="*/ 2 h 74"/>
                <a:gd name="T6" fmla="*/ 83 w 84"/>
                <a:gd name="T7" fmla="*/ 6 h 74"/>
                <a:gd name="T8" fmla="*/ 84 w 84"/>
                <a:gd name="T9" fmla="*/ 12 h 74"/>
                <a:gd name="T10" fmla="*/ 83 w 84"/>
                <a:gd name="T11" fmla="*/ 20 h 74"/>
                <a:gd name="T12" fmla="*/ 77 w 84"/>
                <a:gd name="T13" fmla="*/ 24 h 74"/>
                <a:gd name="T14" fmla="*/ 69 w 84"/>
                <a:gd name="T15" fmla="*/ 31 h 74"/>
                <a:gd name="T16" fmla="*/ 65 w 84"/>
                <a:gd name="T17" fmla="*/ 35 h 74"/>
                <a:gd name="T18" fmla="*/ 61 w 84"/>
                <a:gd name="T19" fmla="*/ 41 h 74"/>
                <a:gd name="T20" fmla="*/ 55 w 84"/>
                <a:gd name="T21" fmla="*/ 47 h 74"/>
                <a:gd name="T22" fmla="*/ 51 w 84"/>
                <a:gd name="T23" fmla="*/ 51 h 74"/>
                <a:gd name="T24" fmla="*/ 45 w 84"/>
                <a:gd name="T25" fmla="*/ 55 h 74"/>
                <a:gd name="T26" fmla="*/ 41 w 84"/>
                <a:gd name="T27" fmla="*/ 60 h 74"/>
                <a:gd name="T28" fmla="*/ 37 w 84"/>
                <a:gd name="T29" fmla="*/ 62 h 74"/>
                <a:gd name="T30" fmla="*/ 33 w 84"/>
                <a:gd name="T31" fmla="*/ 68 h 74"/>
                <a:gd name="T32" fmla="*/ 24 w 84"/>
                <a:gd name="T33" fmla="*/ 72 h 74"/>
                <a:gd name="T34" fmla="*/ 20 w 84"/>
                <a:gd name="T35" fmla="*/ 74 h 74"/>
                <a:gd name="T36" fmla="*/ 14 w 84"/>
                <a:gd name="T37" fmla="*/ 72 h 74"/>
                <a:gd name="T38" fmla="*/ 10 w 84"/>
                <a:gd name="T39" fmla="*/ 72 h 74"/>
                <a:gd name="T40" fmla="*/ 6 w 84"/>
                <a:gd name="T41" fmla="*/ 70 h 74"/>
                <a:gd name="T42" fmla="*/ 4 w 84"/>
                <a:gd name="T43" fmla="*/ 70 h 74"/>
                <a:gd name="T44" fmla="*/ 0 w 84"/>
                <a:gd name="T45" fmla="*/ 68 h 74"/>
                <a:gd name="T46" fmla="*/ 0 w 84"/>
                <a:gd name="T47" fmla="*/ 68 h 74"/>
                <a:gd name="T48" fmla="*/ 0 w 84"/>
                <a:gd name="T49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74">
                  <a:moveTo>
                    <a:pt x="0" y="68"/>
                  </a:moveTo>
                  <a:lnTo>
                    <a:pt x="75" y="0"/>
                  </a:lnTo>
                  <a:lnTo>
                    <a:pt x="77" y="2"/>
                  </a:lnTo>
                  <a:lnTo>
                    <a:pt x="83" y="6"/>
                  </a:lnTo>
                  <a:lnTo>
                    <a:pt x="84" y="12"/>
                  </a:lnTo>
                  <a:lnTo>
                    <a:pt x="83" y="20"/>
                  </a:lnTo>
                  <a:lnTo>
                    <a:pt x="77" y="24"/>
                  </a:lnTo>
                  <a:lnTo>
                    <a:pt x="69" y="31"/>
                  </a:lnTo>
                  <a:lnTo>
                    <a:pt x="65" y="35"/>
                  </a:lnTo>
                  <a:lnTo>
                    <a:pt x="61" y="41"/>
                  </a:lnTo>
                  <a:lnTo>
                    <a:pt x="55" y="47"/>
                  </a:lnTo>
                  <a:lnTo>
                    <a:pt x="51" y="51"/>
                  </a:lnTo>
                  <a:lnTo>
                    <a:pt x="45" y="55"/>
                  </a:lnTo>
                  <a:lnTo>
                    <a:pt x="41" y="60"/>
                  </a:lnTo>
                  <a:lnTo>
                    <a:pt x="37" y="62"/>
                  </a:lnTo>
                  <a:lnTo>
                    <a:pt x="33" y="68"/>
                  </a:lnTo>
                  <a:lnTo>
                    <a:pt x="24" y="72"/>
                  </a:lnTo>
                  <a:lnTo>
                    <a:pt x="20" y="74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89" name="Freeform 33"/>
            <p:cNvSpPr>
              <a:spLocks/>
            </p:cNvSpPr>
            <p:nvPr/>
          </p:nvSpPr>
          <p:spPr bwMode="auto">
            <a:xfrm>
              <a:off x="3211" y="1449"/>
              <a:ext cx="81" cy="69"/>
            </a:xfrm>
            <a:custGeom>
              <a:avLst/>
              <a:gdLst>
                <a:gd name="T0" fmla="*/ 0 w 81"/>
                <a:gd name="T1" fmla="*/ 60 h 69"/>
                <a:gd name="T2" fmla="*/ 0 w 81"/>
                <a:gd name="T3" fmla="*/ 58 h 69"/>
                <a:gd name="T4" fmla="*/ 2 w 81"/>
                <a:gd name="T5" fmla="*/ 52 h 69"/>
                <a:gd name="T6" fmla="*/ 4 w 81"/>
                <a:gd name="T7" fmla="*/ 48 h 69"/>
                <a:gd name="T8" fmla="*/ 6 w 81"/>
                <a:gd name="T9" fmla="*/ 44 h 69"/>
                <a:gd name="T10" fmla="*/ 8 w 81"/>
                <a:gd name="T11" fmla="*/ 38 h 69"/>
                <a:gd name="T12" fmla="*/ 12 w 81"/>
                <a:gd name="T13" fmla="*/ 35 h 69"/>
                <a:gd name="T14" fmla="*/ 14 w 81"/>
                <a:gd name="T15" fmla="*/ 31 h 69"/>
                <a:gd name="T16" fmla="*/ 18 w 81"/>
                <a:gd name="T17" fmla="*/ 25 h 69"/>
                <a:gd name="T18" fmla="*/ 20 w 81"/>
                <a:gd name="T19" fmla="*/ 19 h 69"/>
                <a:gd name="T20" fmla="*/ 24 w 81"/>
                <a:gd name="T21" fmla="*/ 17 h 69"/>
                <a:gd name="T22" fmla="*/ 32 w 81"/>
                <a:gd name="T23" fmla="*/ 9 h 69"/>
                <a:gd name="T24" fmla="*/ 42 w 81"/>
                <a:gd name="T25" fmla="*/ 6 h 69"/>
                <a:gd name="T26" fmla="*/ 49 w 81"/>
                <a:gd name="T27" fmla="*/ 2 h 69"/>
                <a:gd name="T28" fmla="*/ 57 w 81"/>
                <a:gd name="T29" fmla="*/ 2 h 69"/>
                <a:gd name="T30" fmla="*/ 63 w 81"/>
                <a:gd name="T31" fmla="*/ 0 h 69"/>
                <a:gd name="T32" fmla="*/ 69 w 81"/>
                <a:gd name="T33" fmla="*/ 2 h 69"/>
                <a:gd name="T34" fmla="*/ 75 w 81"/>
                <a:gd name="T35" fmla="*/ 2 h 69"/>
                <a:gd name="T36" fmla="*/ 77 w 81"/>
                <a:gd name="T37" fmla="*/ 2 h 69"/>
                <a:gd name="T38" fmla="*/ 79 w 81"/>
                <a:gd name="T39" fmla="*/ 6 h 69"/>
                <a:gd name="T40" fmla="*/ 81 w 81"/>
                <a:gd name="T41" fmla="*/ 8 h 69"/>
                <a:gd name="T42" fmla="*/ 77 w 81"/>
                <a:gd name="T43" fmla="*/ 11 h 69"/>
                <a:gd name="T44" fmla="*/ 73 w 81"/>
                <a:gd name="T45" fmla="*/ 13 h 69"/>
                <a:gd name="T46" fmla="*/ 69 w 81"/>
                <a:gd name="T47" fmla="*/ 15 h 69"/>
                <a:gd name="T48" fmla="*/ 63 w 81"/>
                <a:gd name="T49" fmla="*/ 17 h 69"/>
                <a:gd name="T50" fmla="*/ 59 w 81"/>
                <a:gd name="T51" fmla="*/ 19 h 69"/>
                <a:gd name="T52" fmla="*/ 53 w 81"/>
                <a:gd name="T53" fmla="*/ 23 h 69"/>
                <a:gd name="T54" fmla="*/ 45 w 81"/>
                <a:gd name="T55" fmla="*/ 27 h 69"/>
                <a:gd name="T56" fmla="*/ 40 w 81"/>
                <a:gd name="T57" fmla="*/ 33 h 69"/>
                <a:gd name="T58" fmla="*/ 36 w 81"/>
                <a:gd name="T59" fmla="*/ 38 h 69"/>
                <a:gd name="T60" fmla="*/ 30 w 81"/>
                <a:gd name="T61" fmla="*/ 46 h 69"/>
                <a:gd name="T62" fmla="*/ 24 w 81"/>
                <a:gd name="T63" fmla="*/ 52 h 69"/>
                <a:gd name="T64" fmla="*/ 22 w 81"/>
                <a:gd name="T65" fmla="*/ 58 h 69"/>
                <a:gd name="T66" fmla="*/ 18 w 81"/>
                <a:gd name="T67" fmla="*/ 64 h 69"/>
                <a:gd name="T68" fmla="*/ 16 w 81"/>
                <a:gd name="T69" fmla="*/ 67 h 69"/>
                <a:gd name="T70" fmla="*/ 8 w 81"/>
                <a:gd name="T71" fmla="*/ 69 h 69"/>
                <a:gd name="T72" fmla="*/ 2 w 81"/>
                <a:gd name="T73" fmla="*/ 67 h 69"/>
                <a:gd name="T74" fmla="*/ 0 w 81"/>
                <a:gd name="T75" fmla="*/ 62 h 69"/>
                <a:gd name="T76" fmla="*/ 0 w 81"/>
                <a:gd name="T77" fmla="*/ 60 h 69"/>
                <a:gd name="T78" fmla="*/ 0 w 81"/>
                <a:gd name="T79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" h="69">
                  <a:moveTo>
                    <a:pt x="0" y="60"/>
                  </a:moveTo>
                  <a:lnTo>
                    <a:pt x="0" y="58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12" y="35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0" y="19"/>
                  </a:lnTo>
                  <a:lnTo>
                    <a:pt x="24" y="17"/>
                  </a:lnTo>
                  <a:lnTo>
                    <a:pt x="32" y="9"/>
                  </a:lnTo>
                  <a:lnTo>
                    <a:pt x="42" y="6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6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3" y="13"/>
                  </a:lnTo>
                  <a:lnTo>
                    <a:pt x="69" y="15"/>
                  </a:lnTo>
                  <a:lnTo>
                    <a:pt x="63" y="17"/>
                  </a:lnTo>
                  <a:lnTo>
                    <a:pt x="59" y="19"/>
                  </a:lnTo>
                  <a:lnTo>
                    <a:pt x="53" y="23"/>
                  </a:lnTo>
                  <a:lnTo>
                    <a:pt x="45" y="27"/>
                  </a:lnTo>
                  <a:lnTo>
                    <a:pt x="40" y="33"/>
                  </a:lnTo>
                  <a:lnTo>
                    <a:pt x="36" y="38"/>
                  </a:lnTo>
                  <a:lnTo>
                    <a:pt x="30" y="46"/>
                  </a:lnTo>
                  <a:lnTo>
                    <a:pt x="24" y="52"/>
                  </a:lnTo>
                  <a:lnTo>
                    <a:pt x="22" y="58"/>
                  </a:lnTo>
                  <a:lnTo>
                    <a:pt x="18" y="64"/>
                  </a:lnTo>
                  <a:lnTo>
                    <a:pt x="16" y="67"/>
                  </a:lnTo>
                  <a:lnTo>
                    <a:pt x="8" y="69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90" name="Freeform 34"/>
            <p:cNvSpPr>
              <a:spLocks/>
            </p:cNvSpPr>
            <p:nvPr/>
          </p:nvSpPr>
          <p:spPr bwMode="auto">
            <a:xfrm>
              <a:off x="3386" y="1395"/>
              <a:ext cx="61" cy="63"/>
            </a:xfrm>
            <a:custGeom>
              <a:avLst/>
              <a:gdLst>
                <a:gd name="T0" fmla="*/ 0 w 61"/>
                <a:gd name="T1" fmla="*/ 50 h 63"/>
                <a:gd name="T2" fmla="*/ 0 w 61"/>
                <a:gd name="T3" fmla="*/ 50 h 63"/>
                <a:gd name="T4" fmla="*/ 2 w 61"/>
                <a:gd name="T5" fmla="*/ 48 h 63"/>
                <a:gd name="T6" fmla="*/ 6 w 61"/>
                <a:gd name="T7" fmla="*/ 48 h 63"/>
                <a:gd name="T8" fmla="*/ 12 w 61"/>
                <a:gd name="T9" fmla="*/ 46 h 63"/>
                <a:gd name="T10" fmla="*/ 18 w 61"/>
                <a:gd name="T11" fmla="*/ 42 h 63"/>
                <a:gd name="T12" fmla="*/ 22 w 61"/>
                <a:gd name="T13" fmla="*/ 40 h 63"/>
                <a:gd name="T14" fmla="*/ 26 w 61"/>
                <a:gd name="T15" fmla="*/ 36 h 63"/>
                <a:gd name="T16" fmla="*/ 32 w 61"/>
                <a:gd name="T17" fmla="*/ 33 h 63"/>
                <a:gd name="T18" fmla="*/ 34 w 61"/>
                <a:gd name="T19" fmla="*/ 27 h 63"/>
                <a:gd name="T20" fmla="*/ 36 w 61"/>
                <a:gd name="T21" fmla="*/ 21 h 63"/>
                <a:gd name="T22" fmla="*/ 37 w 61"/>
                <a:gd name="T23" fmla="*/ 15 h 63"/>
                <a:gd name="T24" fmla="*/ 39 w 61"/>
                <a:gd name="T25" fmla="*/ 11 h 63"/>
                <a:gd name="T26" fmla="*/ 39 w 61"/>
                <a:gd name="T27" fmla="*/ 6 h 63"/>
                <a:gd name="T28" fmla="*/ 41 w 61"/>
                <a:gd name="T29" fmla="*/ 2 h 63"/>
                <a:gd name="T30" fmla="*/ 45 w 61"/>
                <a:gd name="T31" fmla="*/ 0 h 63"/>
                <a:gd name="T32" fmla="*/ 49 w 61"/>
                <a:gd name="T33" fmla="*/ 2 h 63"/>
                <a:gd name="T34" fmla="*/ 51 w 61"/>
                <a:gd name="T35" fmla="*/ 4 h 63"/>
                <a:gd name="T36" fmla="*/ 55 w 61"/>
                <a:gd name="T37" fmla="*/ 7 h 63"/>
                <a:gd name="T38" fmla="*/ 57 w 61"/>
                <a:gd name="T39" fmla="*/ 11 h 63"/>
                <a:gd name="T40" fmla="*/ 59 w 61"/>
                <a:gd name="T41" fmla="*/ 17 h 63"/>
                <a:gd name="T42" fmla="*/ 59 w 61"/>
                <a:gd name="T43" fmla="*/ 21 h 63"/>
                <a:gd name="T44" fmla="*/ 61 w 61"/>
                <a:gd name="T45" fmla="*/ 27 h 63"/>
                <a:gd name="T46" fmla="*/ 59 w 61"/>
                <a:gd name="T47" fmla="*/ 35 h 63"/>
                <a:gd name="T48" fmla="*/ 59 w 61"/>
                <a:gd name="T49" fmla="*/ 40 h 63"/>
                <a:gd name="T50" fmla="*/ 53 w 61"/>
                <a:gd name="T51" fmla="*/ 48 h 63"/>
                <a:gd name="T52" fmla="*/ 51 w 61"/>
                <a:gd name="T53" fmla="*/ 56 h 63"/>
                <a:gd name="T54" fmla="*/ 47 w 61"/>
                <a:gd name="T55" fmla="*/ 58 h 63"/>
                <a:gd name="T56" fmla="*/ 45 w 61"/>
                <a:gd name="T57" fmla="*/ 60 h 63"/>
                <a:gd name="T58" fmla="*/ 43 w 61"/>
                <a:gd name="T59" fmla="*/ 62 h 63"/>
                <a:gd name="T60" fmla="*/ 37 w 61"/>
                <a:gd name="T61" fmla="*/ 63 h 63"/>
                <a:gd name="T62" fmla="*/ 30 w 61"/>
                <a:gd name="T63" fmla="*/ 63 h 63"/>
                <a:gd name="T64" fmla="*/ 24 w 61"/>
                <a:gd name="T65" fmla="*/ 62 h 63"/>
                <a:gd name="T66" fmla="*/ 16 w 61"/>
                <a:gd name="T67" fmla="*/ 60 h 63"/>
                <a:gd name="T68" fmla="*/ 10 w 61"/>
                <a:gd name="T69" fmla="*/ 58 h 63"/>
                <a:gd name="T70" fmla="*/ 6 w 61"/>
                <a:gd name="T71" fmla="*/ 56 h 63"/>
                <a:gd name="T72" fmla="*/ 2 w 61"/>
                <a:gd name="T73" fmla="*/ 52 h 63"/>
                <a:gd name="T74" fmla="*/ 0 w 61"/>
                <a:gd name="T75" fmla="*/ 50 h 63"/>
                <a:gd name="T76" fmla="*/ 0 w 61"/>
                <a:gd name="T77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" h="63">
                  <a:moveTo>
                    <a:pt x="0" y="50"/>
                  </a:moveTo>
                  <a:lnTo>
                    <a:pt x="0" y="50"/>
                  </a:lnTo>
                  <a:lnTo>
                    <a:pt x="2" y="48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18" y="42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2" y="33"/>
                  </a:lnTo>
                  <a:lnTo>
                    <a:pt x="34" y="27"/>
                  </a:lnTo>
                  <a:lnTo>
                    <a:pt x="36" y="21"/>
                  </a:lnTo>
                  <a:lnTo>
                    <a:pt x="37" y="15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7" y="11"/>
                  </a:lnTo>
                  <a:lnTo>
                    <a:pt x="59" y="17"/>
                  </a:lnTo>
                  <a:lnTo>
                    <a:pt x="59" y="21"/>
                  </a:lnTo>
                  <a:lnTo>
                    <a:pt x="61" y="27"/>
                  </a:lnTo>
                  <a:lnTo>
                    <a:pt x="59" y="35"/>
                  </a:lnTo>
                  <a:lnTo>
                    <a:pt x="59" y="40"/>
                  </a:lnTo>
                  <a:lnTo>
                    <a:pt x="53" y="48"/>
                  </a:lnTo>
                  <a:lnTo>
                    <a:pt x="51" y="56"/>
                  </a:lnTo>
                  <a:lnTo>
                    <a:pt x="47" y="58"/>
                  </a:lnTo>
                  <a:lnTo>
                    <a:pt x="45" y="60"/>
                  </a:lnTo>
                  <a:lnTo>
                    <a:pt x="43" y="62"/>
                  </a:lnTo>
                  <a:lnTo>
                    <a:pt x="37" y="63"/>
                  </a:lnTo>
                  <a:lnTo>
                    <a:pt x="30" y="63"/>
                  </a:lnTo>
                  <a:lnTo>
                    <a:pt x="24" y="62"/>
                  </a:lnTo>
                  <a:lnTo>
                    <a:pt x="16" y="60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91" name="Freeform 35"/>
            <p:cNvSpPr>
              <a:spLocks/>
            </p:cNvSpPr>
            <p:nvPr/>
          </p:nvSpPr>
          <p:spPr bwMode="auto">
            <a:xfrm>
              <a:off x="3435" y="1325"/>
              <a:ext cx="65" cy="47"/>
            </a:xfrm>
            <a:custGeom>
              <a:avLst/>
              <a:gdLst>
                <a:gd name="T0" fmla="*/ 34 w 65"/>
                <a:gd name="T1" fmla="*/ 4 h 47"/>
                <a:gd name="T2" fmla="*/ 28 w 65"/>
                <a:gd name="T3" fmla="*/ 4 h 47"/>
                <a:gd name="T4" fmla="*/ 22 w 65"/>
                <a:gd name="T5" fmla="*/ 8 h 47"/>
                <a:gd name="T6" fmla="*/ 18 w 65"/>
                <a:gd name="T7" fmla="*/ 10 h 47"/>
                <a:gd name="T8" fmla="*/ 12 w 65"/>
                <a:gd name="T9" fmla="*/ 14 h 47"/>
                <a:gd name="T10" fmla="*/ 8 w 65"/>
                <a:gd name="T11" fmla="*/ 16 h 47"/>
                <a:gd name="T12" fmla="*/ 4 w 65"/>
                <a:gd name="T13" fmla="*/ 20 h 47"/>
                <a:gd name="T14" fmla="*/ 0 w 65"/>
                <a:gd name="T15" fmla="*/ 23 h 47"/>
                <a:gd name="T16" fmla="*/ 0 w 65"/>
                <a:gd name="T17" fmla="*/ 27 h 47"/>
                <a:gd name="T18" fmla="*/ 0 w 65"/>
                <a:gd name="T19" fmla="*/ 35 h 47"/>
                <a:gd name="T20" fmla="*/ 6 w 65"/>
                <a:gd name="T21" fmla="*/ 41 h 47"/>
                <a:gd name="T22" fmla="*/ 12 w 65"/>
                <a:gd name="T23" fmla="*/ 45 h 47"/>
                <a:gd name="T24" fmla="*/ 16 w 65"/>
                <a:gd name="T25" fmla="*/ 47 h 47"/>
                <a:gd name="T26" fmla="*/ 16 w 65"/>
                <a:gd name="T27" fmla="*/ 43 h 47"/>
                <a:gd name="T28" fmla="*/ 22 w 65"/>
                <a:gd name="T29" fmla="*/ 37 h 47"/>
                <a:gd name="T30" fmla="*/ 24 w 65"/>
                <a:gd name="T31" fmla="*/ 33 h 47"/>
                <a:gd name="T32" fmla="*/ 28 w 65"/>
                <a:gd name="T33" fmla="*/ 29 h 47"/>
                <a:gd name="T34" fmla="*/ 32 w 65"/>
                <a:gd name="T35" fmla="*/ 25 h 47"/>
                <a:gd name="T36" fmla="*/ 38 w 65"/>
                <a:gd name="T37" fmla="*/ 25 h 47"/>
                <a:gd name="T38" fmla="*/ 42 w 65"/>
                <a:gd name="T39" fmla="*/ 23 h 47"/>
                <a:gd name="T40" fmla="*/ 47 w 65"/>
                <a:gd name="T41" fmla="*/ 23 h 47"/>
                <a:gd name="T42" fmla="*/ 51 w 65"/>
                <a:gd name="T43" fmla="*/ 23 h 47"/>
                <a:gd name="T44" fmla="*/ 57 w 65"/>
                <a:gd name="T45" fmla="*/ 25 h 47"/>
                <a:gd name="T46" fmla="*/ 63 w 65"/>
                <a:gd name="T47" fmla="*/ 25 h 47"/>
                <a:gd name="T48" fmla="*/ 65 w 65"/>
                <a:gd name="T49" fmla="*/ 23 h 47"/>
                <a:gd name="T50" fmla="*/ 65 w 65"/>
                <a:gd name="T51" fmla="*/ 20 h 47"/>
                <a:gd name="T52" fmla="*/ 63 w 65"/>
                <a:gd name="T53" fmla="*/ 16 h 47"/>
                <a:gd name="T54" fmla="*/ 59 w 65"/>
                <a:gd name="T55" fmla="*/ 10 h 47"/>
                <a:gd name="T56" fmla="*/ 57 w 65"/>
                <a:gd name="T57" fmla="*/ 8 h 47"/>
                <a:gd name="T58" fmla="*/ 51 w 65"/>
                <a:gd name="T59" fmla="*/ 4 h 47"/>
                <a:gd name="T60" fmla="*/ 47 w 65"/>
                <a:gd name="T61" fmla="*/ 2 h 47"/>
                <a:gd name="T62" fmla="*/ 40 w 65"/>
                <a:gd name="T63" fmla="*/ 0 h 47"/>
                <a:gd name="T64" fmla="*/ 34 w 65"/>
                <a:gd name="T65" fmla="*/ 4 h 47"/>
                <a:gd name="T66" fmla="*/ 34 w 65"/>
                <a:gd name="T6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47">
                  <a:moveTo>
                    <a:pt x="34" y="4"/>
                  </a:moveTo>
                  <a:lnTo>
                    <a:pt x="28" y="4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6" y="41"/>
                  </a:lnTo>
                  <a:lnTo>
                    <a:pt x="12" y="45"/>
                  </a:lnTo>
                  <a:lnTo>
                    <a:pt x="16" y="47"/>
                  </a:lnTo>
                  <a:lnTo>
                    <a:pt x="16" y="43"/>
                  </a:lnTo>
                  <a:lnTo>
                    <a:pt x="22" y="37"/>
                  </a:lnTo>
                  <a:lnTo>
                    <a:pt x="24" y="33"/>
                  </a:lnTo>
                  <a:lnTo>
                    <a:pt x="28" y="29"/>
                  </a:lnTo>
                  <a:lnTo>
                    <a:pt x="32" y="25"/>
                  </a:lnTo>
                  <a:lnTo>
                    <a:pt x="38" y="25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51" y="23"/>
                  </a:lnTo>
                  <a:lnTo>
                    <a:pt x="57" y="25"/>
                  </a:lnTo>
                  <a:lnTo>
                    <a:pt x="63" y="25"/>
                  </a:lnTo>
                  <a:lnTo>
                    <a:pt x="65" y="23"/>
                  </a:lnTo>
                  <a:lnTo>
                    <a:pt x="65" y="20"/>
                  </a:lnTo>
                  <a:lnTo>
                    <a:pt x="63" y="16"/>
                  </a:lnTo>
                  <a:lnTo>
                    <a:pt x="59" y="10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92" name="Freeform 36"/>
            <p:cNvSpPr>
              <a:spLocks/>
            </p:cNvSpPr>
            <p:nvPr/>
          </p:nvSpPr>
          <p:spPr bwMode="auto">
            <a:xfrm>
              <a:off x="3256" y="1466"/>
              <a:ext cx="283" cy="195"/>
            </a:xfrm>
            <a:custGeom>
              <a:avLst/>
              <a:gdLst>
                <a:gd name="T0" fmla="*/ 22 w 283"/>
                <a:gd name="T1" fmla="*/ 72 h 195"/>
                <a:gd name="T2" fmla="*/ 12 w 283"/>
                <a:gd name="T3" fmla="*/ 87 h 195"/>
                <a:gd name="T4" fmla="*/ 4 w 283"/>
                <a:gd name="T5" fmla="*/ 103 h 195"/>
                <a:gd name="T6" fmla="*/ 0 w 283"/>
                <a:gd name="T7" fmla="*/ 116 h 195"/>
                <a:gd name="T8" fmla="*/ 12 w 283"/>
                <a:gd name="T9" fmla="*/ 114 h 195"/>
                <a:gd name="T10" fmla="*/ 28 w 283"/>
                <a:gd name="T11" fmla="*/ 106 h 195"/>
                <a:gd name="T12" fmla="*/ 36 w 283"/>
                <a:gd name="T13" fmla="*/ 108 h 195"/>
                <a:gd name="T14" fmla="*/ 52 w 283"/>
                <a:gd name="T15" fmla="*/ 122 h 195"/>
                <a:gd name="T16" fmla="*/ 67 w 283"/>
                <a:gd name="T17" fmla="*/ 132 h 195"/>
                <a:gd name="T18" fmla="*/ 83 w 283"/>
                <a:gd name="T19" fmla="*/ 143 h 195"/>
                <a:gd name="T20" fmla="*/ 103 w 283"/>
                <a:gd name="T21" fmla="*/ 155 h 195"/>
                <a:gd name="T22" fmla="*/ 120 w 283"/>
                <a:gd name="T23" fmla="*/ 166 h 195"/>
                <a:gd name="T24" fmla="*/ 140 w 283"/>
                <a:gd name="T25" fmla="*/ 176 h 195"/>
                <a:gd name="T26" fmla="*/ 156 w 283"/>
                <a:gd name="T27" fmla="*/ 184 h 195"/>
                <a:gd name="T28" fmla="*/ 171 w 283"/>
                <a:gd name="T29" fmla="*/ 191 h 195"/>
                <a:gd name="T30" fmla="*/ 189 w 283"/>
                <a:gd name="T31" fmla="*/ 193 h 195"/>
                <a:gd name="T32" fmla="*/ 209 w 283"/>
                <a:gd name="T33" fmla="*/ 193 h 195"/>
                <a:gd name="T34" fmla="*/ 224 w 283"/>
                <a:gd name="T35" fmla="*/ 189 h 195"/>
                <a:gd name="T36" fmla="*/ 240 w 283"/>
                <a:gd name="T37" fmla="*/ 184 h 195"/>
                <a:gd name="T38" fmla="*/ 234 w 283"/>
                <a:gd name="T39" fmla="*/ 180 h 195"/>
                <a:gd name="T40" fmla="*/ 209 w 283"/>
                <a:gd name="T41" fmla="*/ 182 h 195"/>
                <a:gd name="T42" fmla="*/ 195 w 283"/>
                <a:gd name="T43" fmla="*/ 180 h 195"/>
                <a:gd name="T44" fmla="*/ 175 w 283"/>
                <a:gd name="T45" fmla="*/ 176 h 195"/>
                <a:gd name="T46" fmla="*/ 154 w 283"/>
                <a:gd name="T47" fmla="*/ 164 h 195"/>
                <a:gd name="T48" fmla="*/ 140 w 283"/>
                <a:gd name="T49" fmla="*/ 151 h 195"/>
                <a:gd name="T50" fmla="*/ 144 w 283"/>
                <a:gd name="T51" fmla="*/ 139 h 195"/>
                <a:gd name="T52" fmla="*/ 162 w 283"/>
                <a:gd name="T53" fmla="*/ 130 h 195"/>
                <a:gd name="T54" fmla="*/ 179 w 283"/>
                <a:gd name="T55" fmla="*/ 128 h 195"/>
                <a:gd name="T56" fmla="*/ 197 w 283"/>
                <a:gd name="T57" fmla="*/ 130 h 195"/>
                <a:gd name="T58" fmla="*/ 217 w 283"/>
                <a:gd name="T59" fmla="*/ 137 h 195"/>
                <a:gd name="T60" fmla="*/ 234 w 283"/>
                <a:gd name="T61" fmla="*/ 151 h 195"/>
                <a:gd name="T62" fmla="*/ 248 w 283"/>
                <a:gd name="T63" fmla="*/ 166 h 195"/>
                <a:gd name="T64" fmla="*/ 256 w 283"/>
                <a:gd name="T65" fmla="*/ 166 h 195"/>
                <a:gd name="T66" fmla="*/ 258 w 283"/>
                <a:gd name="T67" fmla="*/ 14 h 195"/>
                <a:gd name="T68" fmla="*/ 254 w 283"/>
                <a:gd name="T69" fmla="*/ 68 h 195"/>
                <a:gd name="T70" fmla="*/ 234 w 283"/>
                <a:gd name="T71" fmla="*/ 76 h 195"/>
                <a:gd name="T72" fmla="*/ 219 w 283"/>
                <a:gd name="T73" fmla="*/ 83 h 195"/>
                <a:gd name="T74" fmla="*/ 199 w 283"/>
                <a:gd name="T75" fmla="*/ 91 h 195"/>
                <a:gd name="T76" fmla="*/ 179 w 283"/>
                <a:gd name="T77" fmla="*/ 99 h 195"/>
                <a:gd name="T78" fmla="*/ 160 w 283"/>
                <a:gd name="T79" fmla="*/ 105 h 195"/>
                <a:gd name="T80" fmla="*/ 142 w 283"/>
                <a:gd name="T81" fmla="*/ 112 h 195"/>
                <a:gd name="T82" fmla="*/ 126 w 283"/>
                <a:gd name="T83" fmla="*/ 118 h 195"/>
                <a:gd name="T84" fmla="*/ 111 w 283"/>
                <a:gd name="T85" fmla="*/ 122 h 195"/>
                <a:gd name="T86" fmla="*/ 95 w 283"/>
                <a:gd name="T87" fmla="*/ 120 h 195"/>
                <a:gd name="T88" fmla="*/ 77 w 283"/>
                <a:gd name="T89" fmla="*/ 114 h 195"/>
                <a:gd name="T90" fmla="*/ 59 w 283"/>
                <a:gd name="T91" fmla="*/ 103 h 195"/>
                <a:gd name="T92" fmla="*/ 46 w 283"/>
                <a:gd name="T93" fmla="*/ 95 h 195"/>
                <a:gd name="T94" fmla="*/ 46 w 283"/>
                <a:gd name="T95" fmla="*/ 76 h 195"/>
                <a:gd name="T96" fmla="*/ 46 w 283"/>
                <a:gd name="T97" fmla="*/ 58 h 195"/>
                <a:gd name="T98" fmla="*/ 34 w 283"/>
                <a:gd name="T99" fmla="*/ 5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3" h="195">
                  <a:moveTo>
                    <a:pt x="34" y="58"/>
                  </a:moveTo>
                  <a:lnTo>
                    <a:pt x="28" y="64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1"/>
                  </a:lnTo>
                  <a:lnTo>
                    <a:pt x="12" y="87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4" y="103"/>
                  </a:lnTo>
                  <a:lnTo>
                    <a:pt x="2" y="106"/>
                  </a:lnTo>
                  <a:lnTo>
                    <a:pt x="2" y="110"/>
                  </a:lnTo>
                  <a:lnTo>
                    <a:pt x="0" y="116"/>
                  </a:lnTo>
                  <a:lnTo>
                    <a:pt x="4" y="118"/>
                  </a:lnTo>
                  <a:lnTo>
                    <a:pt x="8" y="116"/>
                  </a:lnTo>
                  <a:lnTo>
                    <a:pt x="12" y="11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28" y="106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52" y="122"/>
                  </a:lnTo>
                  <a:lnTo>
                    <a:pt x="55" y="124"/>
                  </a:lnTo>
                  <a:lnTo>
                    <a:pt x="61" y="128"/>
                  </a:lnTo>
                  <a:lnTo>
                    <a:pt x="67" y="132"/>
                  </a:lnTo>
                  <a:lnTo>
                    <a:pt x="71" y="135"/>
                  </a:lnTo>
                  <a:lnTo>
                    <a:pt x="77" y="139"/>
                  </a:lnTo>
                  <a:lnTo>
                    <a:pt x="83" y="143"/>
                  </a:lnTo>
                  <a:lnTo>
                    <a:pt x="91" y="147"/>
                  </a:lnTo>
                  <a:lnTo>
                    <a:pt x="95" y="151"/>
                  </a:lnTo>
                  <a:lnTo>
                    <a:pt x="103" y="155"/>
                  </a:lnTo>
                  <a:lnTo>
                    <a:pt x="109" y="159"/>
                  </a:lnTo>
                  <a:lnTo>
                    <a:pt x="114" y="162"/>
                  </a:lnTo>
                  <a:lnTo>
                    <a:pt x="120" y="166"/>
                  </a:lnTo>
                  <a:lnTo>
                    <a:pt x="126" y="168"/>
                  </a:lnTo>
                  <a:lnTo>
                    <a:pt x="132" y="172"/>
                  </a:lnTo>
                  <a:lnTo>
                    <a:pt x="140" y="176"/>
                  </a:lnTo>
                  <a:lnTo>
                    <a:pt x="146" y="180"/>
                  </a:lnTo>
                  <a:lnTo>
                    <a:pt x="152" y="182"/>
                  </a:lnTo>
                  <a:lnTo>
                    <a:pt x="156" y="184"/>
                  </a:lnTo>
                  <a:lnTo>
                    <a:pt x="162" y="188"/>
                  </a:lnTo>
                  <a:lnTo>
                    <a:pt x="167" y="189"/>
                  </a:lnTo>
                  <a:lnTo>
                    <a:pt x="171" y="191"/>
                  </a:lnTo>
                  <a:lnTo>
                    <a:pt x="175" y="191"/>
                  </a:lnTo>
                  <a:lnTo>
                    <a:pt x="181" y="193"/>
                  </a:lnTo>
                  <a:lnTo>
                    <a:pt x="189" y="193"/>
                  </a:lnTo>
                  <a:lnTo>
                    <a:pt x="197" y="195"/>
                  </a:lnTo>
                  <a:lnTo>
                    <a:pt x="203" y="193"/>
                  </a:lnTo>
                  <a:lnTo>
                    <a:pt x="209" y="193"/>
                  </a:lnTo>
                  <a:lnTo>
                    <a:pt x="215" y="191"/>
                  </a:lnTo>
                  <a:lnTo>
                    <a:pt x="221" y="191"/>
                  </a:lnTo>
                  <a:lnTo>
                    <a:pt x="224" y="189"/>
                  </a:lnTo>
                  <a:lnTo>
                    <a:pt x="230" y="189"/>
                  </a:lnTo>
                  <a:lnTo>
                    <a:pt x="236" y="186"/>
                  </a:lnTo>
                  <a:lnTo>
                    <a:pt x="240" y="184"/>
                  </a:lnTo>
                  <a:lnTo>
                    <a:pt x="242" y="180"/>
                  </a:lnTo>
                  <a:lnTo>
                    <a:pt x="240" y="180"/>
                  </a:lnTo>
                  <a:lnTo>
                    <a:pt x="234" y="180"/>
                  </a:lnTo>
                  <a:lnTo>
                    <a:pt x="226" y="180"/>
                  </a:lnTo>
                  <a:lnTo>
                    <a:pt x="219" y="180"/>
                  </a:lnTo>
                  <a:lnTo>
                    <a:pt x="209" y="182"/>
                  </a:lnTo>
                  <a:lnTo>
                    <a:pt x="205" y="180"/>
                  </a:lnTo>
                  <a:lnTo>
                    <a:pt x="199" y="180"/>
                  </a:lnTo>
                  <a:lnTo>
                    <a:pt x="195" y="180"/>
                  </a:lnTo>
                  <a:lnTo>
                    <a:pt x="191" y="180"/>
                  </a:lnTo>
                  <a:lnTo>
                    <a:pt x="181" y="178"/>
                  </a:lnTo>
                  <a:lnTo>
                    <a:pt x="175" y="176"/>
                  </a:lnTo>
                  <a:lnTo>
                    <a:pt x="167" y="172"/>
                  </a:lnTo>
                  <a:lnTo>
                    <a:pt x="160" y="168"/>
                  </a:lnTo>
                  <a:lnTo>
                    <a:pt x="154" y="164"/>
                  </a:lnTo>
                  <a:lnTo>
                    <a:pt x="148" y="159"/>
                  </a:lnTo>
                  <a:lnTo>
                    <a:pt x="142" y="155"/>
                  </a:lnTo>
                  <a:lnTo>
                    <a:pt x="140" y="151"/>
                  </a:lnTo>
                  <a:lnTo>
                    <a:pt x="136" y="147"/>
                  </a:lnTo>
                  <a:lnTo>
                    <a:pt x="138" y="143"/>
                  </a:lnTo>
                  <a:lnTo>
                    <a:pt x="144" y="139"/>
                  </a:lnTo>
                  <a:lnTo>
                    <a:pt x="148" y="135"/>
                  </a:lnTo>
                  <a:lnTo>
                    <a:pt x="156" y="132"/>
                  </a:lnTo>
                  <a:lnTo>
                    <a:pt x="162" y="130"/>
                  </a:lnTo>
                  <a:lnTo>
                    <a:pt x="166" y="130"/>
                  </a:lnTo>
                  <a:lnTo>
                    <a:pt x="171" y="128"/>
                  </a:lnTo>
                  <a:lnTo>
                    <a:pt x="179" y="128"/>
                  </a:lnTo>
                  <a:lnTo>
                    <a:pt x="185" y="128"/>
                  </a:lnTo>
                  <a:lnTo>
                    <a:pt x="191" y="128"/>
                  </a:lnTo>
                  <a:lnTo>
                    <a:pt x="197" y="130"/>
                  </a:lnTo>
                  <a:lnTo>
                    <a:pt x="205" y="132"/>
                  </a:lnTo>
                  <a:lnTo>
                    <a:pt x="211" y="135"/>
                  </a:lnTo>
                  <a:lnTo>
                    <a:pt x="217" y="137"/>
                  </a:lnTo>
                  <a:lnTo>
                    <a:pt x="221" y="141"/>
                  </a:lnTo>
                  <a:lnTo>
                    <a:pt x="226" y="145"/>
                  </a:lnTo>
                  <a:lnTo>
                    <a:pt x="234" y="151"/>
                  </a:lnTo>
                  <a:lnTo>
                    <a:pt x="242" y="159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52" y="168"/>
                  </a:lnTo>
                  <a:lnTo>
                    <a:pt x="256" y="166"/>
                  </a:lnTo>
                  <a:lnTo>
                    <a:pt x="260" y="162"/>
                  </a:lnTo>
                  <a:lnTo>
                    <a:pt x="283" y="0"/>
                  </a:lnTo>
                  <a:lnTo>
                    <a:pt x="258" y="14"/>
                  </a:lnTo>
                  <a:lnTo>
                    <a:pt x="260" y="66"/>
                  </a:lnTo>
                  <a:lnTo>
                    <a:pt x="258" y="66"/>
                  </a:lnTo>
                  <a:lnTo>
                    <a:pt x="254" y="68"/>
                  </a:lnTo>
                  <a:lnTo>
                    <a:pt x="248" y="70"/>
                  </a:lnTo>
                  <a:lnTo>
                    <a:pt x="240" y="74"/>
                  </a:lnTo>
                  <a:lnTo>
                    <a:pt x="234" y="76"/>
                  </a:lnTo>
                  <a:lnTo>
                    <a:pt x="228" y="77"/>
                  </a:lnTo>
                  <a:lnTo>
                    <a:pt x="222" y="79"/>
                  </a:lnTo>
                  <a:lnTo>
                    <a:pt x="219" y="83"/>
                  </a:lnTo>
                  <a:lnTo>
                    <a:pt x="211" y="85"/>
                  </a:lnTo>
                  <a:lnTo>
                    <a:pt x="205" y="87"/>
                  </a:lnTo>
                  <a:lnTo>
                    <a:pt x="199" y="91"/>
                  </a:lnTo>
                  <a:lnTo>
                    <a:pt x="193" y="93"/>
                  </a:lnTo>
                  <a:lnTo>
                    <a:pt x="187" y="95"/>
                  </a:lnTo>
                  <a:lnTo>
                    <a:pt x="179" y="99"/>
                  </a:lnTo>
                  <a:lnTo>
                    <a:pt x="173" y="101"/>
                  </a:lnTo>
                  <a:lnTo>
                    <a:pt x="167" y="103"/>
                  </a:lnTo>
                  <a:lnTo>
                    <a:pt x="160" y="105"/>
                  </a:lnTo>
                  <a:lnTo>
                    <a:pt x="154" y="108"/>
                  </a:lnTo>
                  <a:lnTo>
                    <a:pt x="148" y="110"/>
                  </a:lnTo>
                  <a:lnTo>
                    <a:pt x="142" y="112"/>
                  </a:lnTo>
                  <a:lnTo>
                    <a:pt x="136" y="114"/>
                  </a:lnTo>
                  <a:lnTo>
                    <a:pt x="132" y="116"/>
                  </a:lnTo>
                  <a:lnTo>
                    <a:pt x="126" y="118"/>
                  </a:lnTo>
                  <a:lnTo>
                    <a:pt x="122" y="120"/>
                  </a:lnTo>
                  <a:lnTo>
                    <a:pt x="114" y="122"/>
                  </a:lnTo>
                  <a:lnTo>
                    <a:pt x="111" y="122"/>
                  </a:lnTo>
                  <a:lnTo>
                    <a:pt x="105" y="122"/>
                  </a:lnTo>
                  <a:lnTo>
                    <a:pt x="99" y="122"/>
                  </a:lnTo>
                  <a:lnTo>
                    <a:pt x="95" y="120"/>
                  </a:lnTo>
                  <a:lnTo>
                    <a:pt x="89" y="118"/>
                  </a:lnTo>
                  <a:lnTo>
                    <a:pt x="83" y="116"/>
                  </a:lnTo>
                  <a:lnTo>
                    <a:pt x="77" y="114"/>
                  </a:lnTo>
                  <a:lnTo>
                    <a:pt x="73" y="110"/>
                  </a:lnTo>
                  <a:lnTo>
                    <a:pt x="67" y="108"/>
                  </a:lnTo>
                  <a:lnTo>
                    <a:pt x="59" y="103"/>
                  </a:lnTo>
                  <a:lnTo>
                    <a:pt x="54" y="99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89"/>
                  </a:lnTo>
                  <a:lnTo>
                    <a:pt x="46" y="83"/>
                  </a:lnTo>
                  <a:lnTo>
                    <a:pt x="46" y="76"/>
                  </a:lnTo>
                  <a:lnTo>
                    <a:pt x="48" y="70"/>
                  </a:lnTo>
                  <a:lnTo>
                    <a:pt x="48" y="62"/>
                  </a:lnTo>
                  <a:lnTo>
                    <a:pt x="46" y="58"/>
                  </a:lnTo>
                  <a:lnTo>
                    <a:pt x="40" y="56"/>
                  </a:lnTo>
                  <a:lnTo>
                    <a:pt x="34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93" name="Freeform 37"/>
            <p:cNvSpPr>
              <a:spLocks/>
            </p:cNvSpPr>
            <p:nvPr/>
          </p:nvSpPr>
          <p:spPr bwMode="auto">
            <a:xfrm>
              <a:off x="3296" y="1412"/>
              <a:ext cx="285" cy="160"/>
            </a:xfrm>
            <a:custGeom>
              <a:avLst/>
              <a:gdLst>
                <a:gd name="T0" fmla="*/ 14 w 285"/>
                <a:gd name="T1" fmla="*/ 159 h 160"/>
                <a:gd name="T2" fmla="*/ 19 w 285"/>
                <a:gd name="T3" fmla="*/ 157 h 160"/>
                <a:gd name="T4" fmla="*/ 29 w 285"/>
                <a:gd name="T5" fmla="*/ 155 h 160"/>
                <a:gd name="T6" fmla="*/ 45 w 285"/>
                <a:gd name="T7" fmla="*/ 149 h 160"/>
                <a:gd name="T8" fmla="*/ 59 w 285"/>
                <a:gd name="T9" fmla="*/ 147 h 160"/>
                <a:gd name="T10" fmla="*/ 69 w 285"/>
                <a:gd name="T11" fmla="*/ 143 h 160"/>
                <a:gd name="T12" fmla="*/ 78 w 285"/>
                <a:gd name="T13" fmla="*/ 141 h 160"/>
                <a:gd name="T14" fmla="*/ 90 w 285"/>
                <a:gd name="T15" fmla="*/ 137 h 160"/>
                <a:gd name="T16" fmla="*/ 100 w 285"/>
                <a:gd name="T17" fmla="*/ 133 h 160"/>
                <a:gd name="T18" fmla="*/ 110 w 285"/>
                <a:gd name="T19" fmla="*/ 130 h 160"/>
                <a:gd name="T20" fmla="*/ 122 w 285"/>
                <a:gd name="T21" fmla="*/ 126 h 160"/>
                <a:gd name="T22" fmla="*/ 133 w 285"/>
                <a:gd name="T23" fmla="*/ 124 h 160"/>
                <a:gd name="T24" fmla="*/ 143 w 285"/>
                <a:gd name="T25" fmla="*/ 120 h 160"/>
                <a:gd name="T26" fmla="*/ 155 w 285"/>
                <a:gd name="T27" fmla="*/ 114 h 160"/>
                <a:gd name="T28" fmla="*/ 165 w 285"/>
                <a:gd name="T29" fmla="*/ 108 h 160"/>
                <a:gd name="T30" fmla="*/ 175 w 285"/>
                <a:gd name="T31" fmla="*/ 103 h 160"/>
                <a:gd name="T32" fmla="*/ 186 w 285"/>
                <a:gd name="T33" fmla="*/ 97 h 160"/>
                <a:gd name="T34" fmla="*/ 196 w 285"/>
                <a:gd name="T35" fmla="*/ 89 h 160"/>
                <a:gd name="T36" fmla="*/ 210 w 285"/>
                <a:gd name="T37" fmla="*/ 81 h 160"/>
                <a:gd name="T38" fmla="*/ 226 w 285"/>
                <a:gd name="T39" fmla="*/ 68 h 160"/>
                <a:gd name="T40" fmla="*/ 239 w 285"/>
                <a:gd name="T41" fmla="*/ 56 h 160"/>
                <a:gd name="T42" fmla="*/ 251 w 285"/>
                <a:gd name="T43" fmla="*/ 46 h 160"/>
                <a:gd name="T44" fmla="*/ 285 w 285"/>
                <a:gd name="T45" fmla="*/ 33 h 160"/>
                <a:gd name="T46" fmla="*/ 283 w 285"/>
                <a:gd name="T47" fmla="*/ 29 h 160"/>
                <a:gd name="T48" fmla="*/ 277 w 285"/>
                <a:gd name="T49" fmla="*/ 19 h 160"/>
                <a:gd name="T50" fmla="*/ 269 w 285"/>
                <a:gd name="T51" fmla="*/ 10 h 160"/>
                <a:gd name="T52" fmla="*/ 259 w 285"/>
                <a:gd name="T53" fmla="*/ 2 h 160"/>
                <a:gd name="T54" fmla="*/ 245 w 285"/>
                <a:gd name="T55" fmla="*/ 0 h 160"/>
                <a:gd name="T56" fmla="*/ 236 w 285"/>
                <a:gd name="T57" fmla="*/ 0 h 160"/>
                <a:gd name="T58" fmla="*/ 226 w 285"/>
                <a:gd name="T59" fmla="*/ 10 h 160"/>
                <a:gd name="T60" fmla="*/ 234 w 285"/>
                <a:gd name="T61" fmla="*/ 21 h 160"/>
                <a:gd name="T62" fmla="*/ 239 w 285"/>
                <a:gd name="T63" fmla="*/ 27 h 160"/>
                <a:gd name="T64" fmla="*/ 230 w 285"/>
                <a:gd name="T65" fmla="*/ 37 h 160"/>
                <a:gd name="T66" fmla="*/ 220 w 285"/>
                <a:gd name="T67" fmla="*/ 46 h 160"/>
                <a:gd name="T68" fmla="*/ 206 w 285"/>
                <a:gd name="T69" fmla="*/ 60 h 160"/>
                <a:gd name="T70" fmla="*/ 190 w 285"/>
                <a:gd name="T71" fmla="*/ 72 h 160"/>
                <a:gd name="T72" fmla="*/ 173 w 285"/>
                <a:gd name="T73" fmla="*/ 85 h 160"/>
                <a:gd name="T74" fmla="*/ 155 w 285"/>
                <a:gd name="T75" fmla="*/ 95 h 160"/>
                <a:gd name="T76" fmla="*/ 139 w 285"/>
                <a:gd name="T77" fmla="*/ 103 h 160"/>
                <a:gd name="T78" fmla="*/ 14 w 285"/>
                <a:gd name="T7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5" h="160">
                  <a:moveTo>
                    <a:pt x="14" y="160"/>
                  </a:moveTo>
                  <a:lnTo>
                    <a:pt x="14" y="159"/>
                  </a:lnTo>
                  <a:lnTo>
                    <a:pt x="15" y="159"/>
                  </a:lnTo>
                  <a:lnTo>
                    <a:pt x="19" y="157"/>
                  </a:lnTo>
                  <a:lnTo>
                    <a:pt x="25" y="157"/>
                  </a:lnTo>
                  <a:lnTo>
                    <a:pt x="29" y="155"/>
                  </a:lnTo>
                  <a:lnTo>
                    <a:pt x="37" y="153"/>
                  </a:lnTo>
                  <a:lnTo>
                    <a:pt x="45" y="149"/>
                  </a:lnTo>
                  <a:lnTo>
                    <a:pt x="55" y="147"/>
                  </a:lnTo>
                  <a:lnTo>
                    <a:pt x="59" y="147"/>
                  </a:lnTo>
                  <a:lnTo>
                    <a:pt x="63" y="145"/>
                  </a:lnTo>
                  <a:lnTo>
                    <a:pt x="69" y="143"/>
                  </a:lnTo>
                  <a:lnTo>
                    <a:pt x="74" y="141"/>
                  </a:lnTo>
                  <a:lnTo>
                    <a:pt x="78" y="141"/>
                  </a:lnTo>
                  <a:lnTo>
                    <a:pt x="84" y="139"/>
                  </a:lnTo>
                  <a:lnTo>
                    <a:pt x="90" y="137"/>
                  </a:lnTo>
                  <a:lnTo>
                    <a:pt x="94" y="135"/>
                  </a:lnTo>
                  <a:lnTo>
                    <a:pt x="100" y="133"/>
                  </a:lnTo>
                  <a:lnTo>
                    <a:pt x="106" y="131"/>
                  </a:lnTo>
                  <a:lnTo>
                    <a:pt x="110" y="130"/>
                  </a:lnTo>
                  <a:lnTo>
                    <a:pt x="116" y="130"/>
                  </a:lnTo>
                  <a:lnTo>
                    <a:pt x="122" y="126"/>
                  </a:lnTo>
                  <a:lnTo>
                    <a:pt x="127" y="126"/>
                  </a:lnTo>
                  <a:lnTo>
                    <a:pt x="133" y="124"/>
                  </a:lnTo>
                  <a:lnTo>
                    <a:pt x="139" y="122"/>
                  </a:lnTo>
                  <a:lnTo>
                    <a:pt x="143" y="120"/>
                  </a:lnTo>
                  <a:lnTo>
                    <a:pt x="149" y="118"/>
                  </a:lnTo>
                  <a:lnTo>
                    <a:pt x="155" y="114"/>
                  </a:lnTo>
                  <a:lnTo>
                    <a:pt x="159" y="112"/>
                  </a:lnTo>
                  <a:lnTo>
                    <a:pt x="165" y="108"/>
                  </a:lnTo>
                  <a:lnTo>
                    <a:pt x="171" y="106"/>
                  </a:lnTo>
                  <a:lnTo>
                    <a:pt x="175" y="103"/>
                  </a:lnTo>
                  <a:lnTo>
                    <a:pt x="181" y="101"/>
                  </a:lnTo>
                  <a:lnTo>
                    <a:pt x="186" y="97"/>
                  </a:lnTo>
                  <a:lnTo>
                    <a:pt x="190" y="93"/>
                  </a:lnTo>
                  <a:lnTo>
                    <a:pt x="196" y="89"/>
                  </a:lnTo>
                  <a:lnTo>
                    <a:pt x="202" y="87"/>
                  </a:lnTo>
                  <a:lnTo>
                    <a:pt x="210" y="81"/>
                  </a:lnTo>
                  <a:lnTo>
                    <a:pt x="220" y="75"/>
                  </a:lnTo>
                  <a:lnTo>
                    <a:pt x="226" y="68"/>
                  </a:lnTo>
                  <a:lnTo>
                    <a:pt x="234" y="62"/>
                  </a:lnTo>
                  <a:lnTo>
                    <a:pt x="239" y="56"/>
                  </a:lnTo>
                  <a:lnTo>
                    <a:pt x="245" y="54"/>
                  </a:lnTo>
                  <a:lnTo>
                    <a:pt x="251" y="46"/>
                  </a:lnTo>
                  <a:lnTo>
                    <a:pt x="255" y="45"/>
                  </a:lnTo>
                  <a:lnTo>
                    <a:pt x="285" y="33"/>
                  </a:lnTo>
                  <a:lnTo>
                    <a:pt x="285" y="31"/>
                  </a:lnTo>
                  <a:lnTo>
                    <a:pt x="283" y="29"/>
                  </a:lnTo>
                  <a:lnTo>
                    <a:pt x="281" y="23"/>
                  </a:lnTo>
                  <a:lnTo>
                    <a:pt x="277" y="19"/>
                  </a:lnTo>
                  <a:lnTo>
                    <a:pt x="273" y="14"/>
                  </a:lnTo>
                  <a:lnTo>
                    <a:pt x="269" y="10"/>
                  </a:lnTo>
                  <a:lnTo>
                    <a:pt x="263" y="4"/>
                  </a:lnTo>
                  <a:lnTo>
                    <a:pt x="259" y="2"/>
                  </a:lnTo>
                  <a:lnTo>
                    <a:pt x="251" y="0"/>
                  </a:lnTo>
                  <a:lnTo>
                    <a:pt x="245" y="0"/>
                  </a:lnTo>
                  <a:lnTo>
                    <a:pt x="239" y="0"/>
                  </a:lnTo>
                  <a:lnTo>
                    <a:pt x="236" y="0"/>
                  </a:lnTo>
                  <a:lnTo>
                    <a:pt x="228" y="2"/>
                  </a:lnTo>
                  <a:lnTo>
                    <a:pt x="226" y="10"/>
                  </a:lnTo>
                  <a:lnTo>
                    <a:pt x="230" y="16"/>
                  </a:lnTo>
                  <a:lnTo>
                    <a:pt x="234" y="21"/>
                  </a:lnTo>
                  <a:lnTo>
                    <a:pt x="238" y="25"/>
                  </a:lnTo>
                  <a:lnTo>
                    <a:pt x="239" y="27"/>
                  </a:lnTo>
                  <a:lnTo>
                    <a:pt x="238" y="29"/>
                  </a:lnTo>
                  <a:lnTo>
                    <a:pt x="230" y="37"/>
                  </a:lnTo>
                  <a:lnTo>
                    <a:pt x="224" y="41"/>
                  </a:lnTo>
                  <a:lnTo>
                    <a:pt x="220" y="46"/>
                  </a:lnTo>
                  <a:lnTo>
                    <a:pt x="212" y="52"/>
                  </a:lnTo>
                  <a:lnTo>
                    <a:pt x="206" y="60"/>
                  </a:lnTo>
                  <a:lnTo>
                    <a:pt x="198" y="66"/>
                  </a:lnTo>
                  <a:lnTo>
                    <a:pt x="190" y="72"/>
                  </a:lnTo>
                  <a:lnTo>
                    <a:pt x="181" y="77"/>
                  </a:lnTo>
                  <a:lnTo>
                    <a:pt x="173" y="85"/>
                  </a:lnTo>
                  <a:lnTo>
                    <a:pt x="165" y="89"/>
                  </a:lnTo>
                  <a:lnTo>
                    <a:pt x="155" y="95"/>
                  </a:lnTo>
                  <a:lnTo>
                    <a:pt x="147" y="99"/>
                  </a:lnTo>
                  <a:lnTo>
                    <a:pt x="139" y="103"/>
                  </a:lnTo>
                  <a:lnTo>
                    <a:pt x="0" y="141"/>
                  </a:lnTo>
                  <a:lnTo>
                    <a:pt x="14" y="160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94" name="Freeform 38"/>
            <p:cNvSpPr>
              <a:spLocks/>
            </p:cNvSpPr>
            <p:nvPr/>
          </p:nvSpPr>
          <p:spPr bwMode="auto">
            <a:xfrm>
              <a:off x="3406" y="1285"/>
              <a:ext cx="267" cy="535"/>
            </a:xfrm>
            <a:custGeom>
              <a:avLst/>
              <a:gdLst>
                <a:gd name="T0" fmla="*/ 63 w 267"/>
                <a:gd name="T1" fmla="*/ 11 h 535"/>
                <a:gd name="T2" fmla="*/ 82 w 267"/>
                <a:gd name="T3" fmla="*/ 21 h 535"/>
                <a:gd name="T4" fmla="*/ 108 w 267"/>
                <a:gd name="T5" fmla="*/ 36 h 535"/>
                <a:gd name="T6" fmla="*/ 139 w 267"/>
                <a:gd name="T7" fmla="*/ 58 h 535"/>
                <a:gd name="T8" fmla="*/ 171 w 267"/>
                <a:gd name="T9" fmla="*/ 87 h 535"/>
                <a:gd name="T10" fmla="*/ 200 w 267"/>
                <a:gd name="T11" fmla="*/ 121 h 535"/>
                <a:gd name="T12" fmla="*/ 216 w 267"/>
                <a:gd name="T13" fmla="*/ 145 h 535"/>
                <a:gd name="T14" fmla="*/ 228 w 267"/>
                <a:gd name="T15" fmla="*/ 168 h 535"/>
                <a:gd name="T16" fmla="*/ 236 w 267"/>
                <a:gd name="T17" fmla="*/ 191 h 535"/>
                <a:gd name="T18" fmla="*/ 241 w 267"/>
                <a:gd name="T19" fmla="*/ 216 h 535"/>
                <a:gd name="T20" fmla="*/ 243 w 267"/>
                <a:gd name="T21" fmla="*/ 239 h 535"/>
                <a:gd name="T22" fmla="*/ 247 w 267"/>
                <a:gd name="T23" fmla="*/ 260 h 535"/>
                <a:gd name="T24" fmla="*/ 247 w 267"/>
                <a:gd name="T25" fmla="*/ 284 h 535"/>
                <a:gd name="T26" fmla="*/ 245 w 267"/>
                <a:gd name="T27" fmla="*/ 303 h 535"/>
                <a:gd name="T28" fmla="*/ 243 w 267"/>
                <a:gd name="T29" fmla="*/ 324 h 535"/>
                <a:gd name="T30" fmla="*/ 238 w 267"/>
                <a:gd name="T31" fmla="*/ 351 h 535"/>
                <a:gd name="T32" fmla="*/ 230 w 267"/>
                <a:gd name="T33" fmla="*/ 372 h 535"/>
                <a:gd name="T34" fmla="*/ 214 w 267"/>
                <a:gd name="T35" fmla="*/ 403 h 535"/>
                <a:gd name="T36" fmla="*/ 194 w 267"/>
                <a:gd name="T37" fmla="*/ 430 h 535"/>
                <a:gd name="T38" fmla="*/ 173 w 267"/>
                <a:gd name="T39" fmla="*/ 452 h 535"/>
                <a:gd name="T40" fmla="*/ 149 w 267"/>
                <a:gd name="T41" fmla="*/ 471 h 535"/>
                <a:gd name="T42" fmla="*/ 122 w 267"/>
                <a:gd name="T43" fmla="*/ 484 h 535"/>
                <a:gd name="T44" fmla="*/ 94 w 267"/>
                <a:gd name="T45" fmla="*/ 494 h 535"/>
                <a:gd name="T46" fmla="*/ 69 w 267"/>
                <a:gd name="T47" fmla="*/ 498 h 535"/>
                <a:gd name="T48" fmla="*/ 47 w 267"/>
                <a:gd name="T49" fmla="*/ 502 h 535"/>
                <a:gd name="T50" fmla="*/ 21 w 267"/>
                <a:gd name="T51" fmla="*/ 504 h 535"/>
                <a:gd name="T52" fmla="*/ 0 w 267"/>
                <a:gd name="T53" fmla="*/ 504 h 535"/>
                <a:gd name="T54" fmla="*/ 33 w 267"/>
                <a:gd name="T55" fmla="*/ 533 h 535"/>
                <a:gd name="T56" fmla="*/ 55 w 267"/>
                <a:gd name="T57" fmla="*/ 529 h 535"/>
                <a:gd name="T58" fmla="*/ 76 w 267"/>
                <a:gd name="T59" fmla="*/ 527 h 535"/>
                <a:gd name="T60" fmla="*/ 98 w 267"/>
                <a:gd name="T61" fmla="*/ 519 h 535"/>
                <a:gd name="T62" fmla="*/ 124 w 267"/>
                <a:gd name="T63" fmla="*/ 511 h 535"/>
                <a:gd name="T64" fmla="*/ 149 w 267"/>
                <a:gd name="T65" fmla="*/ 498 h 535"/>
                <a:gd name="T66" fmla="*/ 177 w 267"/>
                <a:gd name="T67" fmla="*/ 482 h 535"/>
                <a:gd name="T68" fmla="*/ 200 w 267"/>
                <a:gd name="T69" fmla="*/ 459 h 535"/>
                <a:gd name="T70" fmla="*/ 222 w 267"/>
                <a:gd name="T71" fmla="*/ 432 h 535"/>
                <a:gd name="T72" fmla="*/ 241 w 267"/>
                <a:gd name="T73" fmla="*/ 399 h 535"/>
                <a:gd name="T74" fmla="*/ 253 w 267"/>
                <a:gd name="T75" fmla="*/ 369 h 535"/>
                <a:gd name="T76" fmla="*/ 259 w 267"/>
                <a:gd name="T77" fmla="*/ 347 h 535"/>
                <a:gd name="T78" fmla="*/ 263 w 267"/>
                <a:gd name="T79" fmla="*/ 326 h 535"/>
                <a:gd name="T80" fmla="*/ 265 w 267"/>
                <a:gd name="T81" fmla="*/ 305 h 535"/>
                <a:gd name="T82" fmla="*/ 267 w 267"/>
                <a:gd name="T83" fmla="*/ 284 h 535"/>
                <a:gd name="T84" fmla="*/ 267 w 267"/>
                <a:gd name="T85" fmla="*/ 260 h 535"/>
                <a:gd name="T86" fmla="*/ 265 w 267"/>
                <a:gd name="T87" fmla="*/ 237 h 535"/>
                <a:gd name="T88" fmla="*/ 263 w 267"/>
                <a:gd name="T89" fmla="*/ 212 h 535"/>
                <a:gd name="T90" fmla="*/ 257 w 267"/>
                <a:gd name="T91" fmla="*/ 189 h 535"/>
                <a:gd name="T92" fmla="*/ 249 w 267"/>
                <a:gd name="T93" fmla="*/ 166 h 535"/>
                <a:gd name="T94" fmla="*/ 238 w 267"/>
                <a:gd name="T95" fmla="*/ 143 h 535"/>
                <a:gd name="T96" fmla="*/ 226 w 267"/>
                <a:gd name="T97" fmla="*/ 123 h 535"/>
                <a:gd name="T98" fmla="*/ 208 w 267"/>
                <a:gd name="T99" fmla="*/ 100 h 535"/>
                <a:gd name="T100" fmla="*/ 177 w 267"/>
                <a:gd name="T101" fmla="*/ 67 h 535"/>
                <a:gd name="T102" fmla="*/ 143 w 267"/>
                <a:gd name="T103" fmla="*/ 42 h 535"/>
                <a:gd name="T104" fmla="*/ 112 w 267"/>
                <a:gd name="T105" fmla="*/ 21 h 535"/>
                <a:gd name="T106" fmla="*/ 86 w 267"/>
                <a:gd name="T107" fmla="*/ 7 h 535"/>
                <a:gd name="T108" fmla="*/ 69 w 267"/>
                <a:gd name="T10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" h="535">
                  <a:moveTo>
                    <a:pt x="55" y="9"/>
                  </a:moveTo>
                  <a:lnTo>
                    <a:pt x="55" y="9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7" y="13"/>
                  </a:lnTo>
                  <a:lnTo>
                    <a:pt x="71" y="15"/>
                  </a:lnTo>
                  <a:lnTo>
                    <a:pt x="76" y="19"/>
                  </a:lnTo>
                  <a:lnTo>
                    <a:pt x="82" y="21"/>
                  </a:lnTo>
                  <a:lnTo>
                    <a:pt x="88" y="25"/>
                  </a:lnTo>
                  <a:lnTo>
                    <a:pt x="94" y="29"/>
                  </a:lnTo>
                  <a:lnTo>
                    <a:pt x="102" y="33"/>
                  </a:lnTo>
                  <a:lnTo>
                    <a:pt x="108" y="36"/>
                  </a:lnTo>
                  <a:lnTo>
                    <a:pt x="116" y="42"/>
                  </a:lnTo>
                  <a:lnTo>
                    <a:pt x="124" y="46"/>
                  </a:lnTo>
                  <a:lnTo>
                    <a:pt x="131" y="54"/>
                  </a:lnTo>
                  <a:lnTo>
                    <a:pt x="139" y="58"/>
                  </a:lnTo>
                  <a:lnTo>
                    <a:pt x="147" y="65"/>
                  </a:lnTo>
                  <a:lnTo>
                    <a:pt x="155" y="71"/>
                  </a:lnTo>
                  <a:lnTo>
                    <a:pt x="163" y="79"/>
                  </a:lnTo>
                  <a:lnTo>
                    <a:pt x="171" y="87"/>
                  </a:lnTo>
                  <a:lnTo>
                    <a:pt x="177" y="94"/>
                  </a:lnTo>
                  <a:lnTo>
                    <a:pt x="184" y="102"/>
                  </a:lnTo>
                  <a:lnTo>
                    <a:pt x="192" y="112"/>
                  </a:lnTo>
                  <a:lnTo>
                    <a:pt x="200" y="121"/>
                  </a:lnTo>
                  <a:lnTo>
                    <a:pt x="206" y="129"/>
                  </a:lnTo>
                  <a:lnTo>
                    <a:pt x="208" y="135"/>
                  </a:lnTo>
                  <a:lnTo>
                    <a:pt x="212" y="141"/>
                  </a:lnTo>
                  <a:lnTo>
                    <a:pt x="216" y="145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4" y="162"/>
                  </a:lnTo>
                  <a:lnTo>
                    <a:pt x="228" y="168"/>
                  </a:lnTo>
                  <a:lnTo>
                    <a:pt x="230" y="173"/>
                  </a:lnTo>
                  <a:lnTo>
                    <a:pt x="232" y="179"/>
                  </a:lnTo>
                  <a:lnTo>
                    <a:pt x="234" y="185"/>
                  </a:lnTo>
                  <a:lnTo>
                    <a:pt x="236" y="191"/>
                  </a:lnTo>
                  <a:lnTo>
                    <a:pt x="238" y="199"/>
                  </a:lnTo>
                  <a:lnTo>
                    <a:pt x="240" y="202"/>
                  </a:lnTo>
                  <a:lnTo>
                    <a:pt x="240" y="210"/>
                  </a:lnTo>
                  <a:lnTo>
                    <a:pt x="241" y="216"/>
                  </a:lnTo>
                  <a:lnTo>
                    <a:pt x="243" y="222"/>
                  </a:lnTo>
                  <a:lnTo>
                    <a:pt x="243" y="228"/>
                  </a:lnTo>
                  <a:lnTo>
                    <a:pt x="243" y="233"/>
                  </a:lnTo>
                  <a:lnTo>
                    <a:pt x="243" y="239"/>
                  </a:lnTo>
                  <a:lnTo>
                    <a:pt x="245" y="245"/>
                  </a:lnTo>
                  <a:lnTo>
                    <a:pt x="245" y="251"/>
                  </a:lnTo>
                  <a:lnTo>
                    <a:pt x="247" y="257"/>
                  </a:lnTo>
                  <a:lnTo>
                    <a:pt x="247" y="260"/>
                  </a:lnTo>
                  <a:lnTo>
                    <a:pt x="247" y="268"/>
                  </a:lnTo>
                  <a:lnTo>
                    <a:pt x="247" y="272"/>
                  </a:lnTo>
                  <a:lnTo>
                    <a:pt x="247" y="278"/>
                  </a:lnTo>
                  <a:lnTo>
                    <a:pt x="247" y="284"/>
                  </a:lnTo>
                  <a:lnTo>
                    <a:pt x="249" y="289"/>
                  </a:lnTo>
                  <a:lnTo>
                    <a:pt x="247" y="293"/>
                  </a:lnTo>
                  <a:lnTo>
                    <a:pt x="247" y="299"/>
                  </a:lnTo>
                  <a:lnTo>
                    <a:pt x="245" y="303"/>
                  </a:lnTo>
                  <a:lnTo>
                    <a:pt x="245" y="309"/>
                  </a:lnTo>
                  <a:lnTo>
                    <a:pt x="245" y="313"/>
                  </a:lnTo>
                  <a:lnTo>
                    <a:pt x="245" y="318"/>
                  </a:lnTo>
                  <a:lnTo>
                    <a:pt x="243" y="324"/>
                  </a:lnTo>
                  <a:lnTo>
                    <a:pt x="243" y="328"/>
                  </a:lnTo>
                  <a:lnTo>
                    <a:pt x="241" y="338"/>
                  </a:lnTo>
                  <a:lnTo>
                    <a:pt x="240" y="347"/>
                  </a:lnTo>
                  <a:lnTo>
                    <a:pt x="238" y="351"/>
                  </a:lnTo>
                  <a:lnTo>
                    <a:pt x="238" y="355"/>
                  </a:lnTo>
                  <a:lnTo>
                    <a:pt x="236" y="361"/>
                  </a:lnTo>
                  <a:lnTo>
                    <a:pt x="236" y="365"/>
                  </a:lnTo>
                  <a:lnTo>
                    <a:pt x="230" y="372"/>
                  </a:lnTo>
                  <a:lnTo>
                    <a:pt x="228" y="380"/>
                  </a:lnTo>
                  <a:lnTo>
                    <a:pt x="222" y="388"/>
                  </a:lnTo>
                  <a:lnTo>
                    <a:pt x="220" y="396"/>
                  </a:lnTo>
                  <a:lnTo>
                    <a:pt x="214" y="403"/>
                  </a:lnTo>
                  <a:lnTo>
                    <a:pt x="210" y="411"/>
                  </a:lnTo>
                  <a:lnTo>
                    <a:pt x="206" y="417"/>
                  </a:lnTo>
                  <a:lnTo>
                    <a:pt x="200" y="425"/>
                  </a:lnTo>
                  <a:lnTo>
                    <a:pt x="194" y="430"/>
                  </a:lnTo>
                  <a:lnTo>
                    <a:pt x="190" y="436"/>
                  </a:lnTo>
                  <a:lnTo>
                    <a:pt x="184" y="440"/>
                  </a:lnTo>
                  <a:lnTo>
                    <a:pt x="179" y="448"/>
                  </a:lnTo>
                  <a:lnTo>
                    <a:pt x="173" y="452"/>
                  </a:lnTo>
                  <a:lnTo>
                    <a:pt x="167" y="457"/>
                  </a:lnTo>
                  <a:lnTo>
                    <a:pt x="161" y="461"/>
                  </a:lnTo>
                  <a:lnTo>
                    <a:pt x="155" y="467"/>
                  </a:lnTo>
                  <a:lnTo>
                    <a:pt x="149" y="471"/>
                  </a:lnTo>
                  <a:lnTo>
                    <a:pt x="141" y="475"/>
                  </a:lnTo>
                  <a:lnTo>
                    <a:pt x="135" y="477"/>
                  </a:lnTo>
                  <a:lnTo>
                    <a:pt x="128" y="482"/>
                  </a:lnTo>
                  <a:lnTo>
                    <a:pt x="122" y="484"/>
                  </a:lnTo>
                  <a:lnTo>
                    <a:pt x="116" y="486"/>
                  </a:lnTo>
                  <a:lnTo>
                    <a:pt x="108" y="490"/>
                  </a:lnTo>
                  <a:lnTo>
                    <a:pt x="102" y="492"/>
                  </a:lnTo>
                  <a:lnTo>
                    <a:pt x="94" y="494"/>
                  </a:lnTo>
                  <a:lnTo>
                    <a:pt x="88" y="496"/>
                  </a:lnTo>
                  <a:lnTo>
                    <a:pt x="82" y="496"/>
                  </a:lnTo>
                  <a:lnTo>
                    <a:pt x="76" y="498"/>
                  </a:lnTo>
                  <a:lnTo>
                    <a:pt x="69" y="498"/>
                  </a:lnTo>
                  <a:lnTo>
                    <a:pt x="63" y="500"/>
                  </a:lnTo>
                  <a:lnTo>
                    <a:pt x="57" y="500"/>
                  </a:lnTo>
                  <a:lnTo>
                    <a:pt x="53" y="502"/>
                  </a:lnTo>
                  <a:lnTo>
                    <a:pt x="47" y="502"/>
                  </a:lnTo>
                  <a:lnTo>
                    <a:pt x="41" y="502"/>
                  </a:lnTo>
                  <a:lnTo>
                    <a:pt x="35" y="502"/>
                  </a:lnTo>
                  <a:lnTo>
                    <a:pt x="31" y="504"/>
                  </a:lnTo>
                  <a:lnTo>
                    <a:pt x="21" y="504"/>
                  </a:lnTo>
                  <a:lnTo>
                    <a:pt x="14" y="504"/>
                  </a:lnTo>
                  <a:lnTo>
                    <a:pt x="8" y="504"/>
                  </a:lnTo>
                  <a:lnTo>
                    <a:pt x="4" y="504"/>
                  </a:lnTo>
                  <a:lnTo>
                    <a:pt x="0" y="504"/>
                  </a:lnTo>
                  <a:lnTo>
                    <a:pt x="27" y="535"/>
                  </a:lnTo>
                  <a:lnTo>
                    <a:pt x="27" y="533"/>
                  </a:lnTo>
                  <a:lnTo>
                    <a:pt x="29" y="533"/>
                  </a:lnTo>
                  <a:lnTo>
                    <a:pt x="33" y="533"/>
                  </a:lnTo>
                  <a:lnTo>
                    <a:pt x="39" y="533"/>
                  </a:lnTo>
                  <a:lnTo>
                    <a:pt x="45" y="531"/>
                  </a:lnTo>
                  <a:lnTo>
                    <a:pt x="53" y="531"/>
                  </a:lnTo>
                  <a:lnTo>
                    <a:pt x="55" y="529"/>
                  </a:lnTo>
                  <a:lnTo>
                    <a:pt x="61" y="529"/>
                  </a:lnTo>
                  <a:lnTo>
                    <a:pt x="67" y="527"/>
                  </a:lnTo>
                  <a:lnTo>
                    <a:pt x="71" y="527"/>
                  </a:lnTo>
                  <a:lnTo>
                    <a:pt x="76" y="527"/>
                  </a:lnTo>
                  <a:lnTo>
                    <a:pt x="82" y="525"/>
                  </a:lnTo>
                  <a:lnTo>
                    <a:pt x="86" y="523"/>
                  </a:lnTo>
                  <a:lnTo>
                    <a:pt x="92" y="521"/>
                  </a:lnTo>
                  <a:lnTo>
                    <a:pt x="98" y="519"/>
                  </a:lnTo>
                  <a:lnTo>
                    <a:pt x="104" y="517"/>
                  </a:lnTo>
                  <a:lnTo>
                    <a:pt x="110" y="515"/>
                  </a:lnTo>
                  <a:lnTo>
                    <a:pt x="118" y="513"/>
                  </a:lnTo>
                  <a:lnTo>
                    <a:pt x="124" y="511"/>
                  </a:lnTo>
                  <a:lnTo>
                    <a:pt x="129" y="508"/>
                  </a:lnTo>
                  <a:lnTo>
                    <a:pt x="135" y="504"/>
                  </a:lnTo>
                  <a:lnTo>
                    <a:pt x="143" y="502"/>
                  </a:lnTo>
                  <a:lnTo>
                    <a:pt x="149" y="498"/>
                  </a:lnTo>
                  <a:lnTo>
                    <a:pt x="157" y="494"/>
                  </a:lnTo>
                  <a:lnTo>
                    <a:pt x="163" y="490"/>
                  </a:lnTo>
                  <a:lnTo>
                    <a:pt x="171" y="488"/>
                  </a:lnTo>
                  <a:lnTo>
                    <a:pt x="177" y="482"/>
                  </a:lnTo>
                  <a:lnTo>
                    <a:pt x="183" y="477"/>
                  </a:lnTo>
                  <a:lnTo>
                    <a:pt x="188" y="471"/>
                  </a:lnTo>
                  <a:lnTo>
                    <a:pt x="196" y="467"/>
                  </a:lnTo>
                  <a:lnTo>
                    <a:pt x="200" y="459"/>
                  </a:lnTo>
                  <a:lnTo>
                    <a:pt x="208" y="454"/>
                  </a:lnTo>
                  <a:lnTo>
                    <a:pt x="212" y="448"/>
                  </a:lnTo>
                  <a:lnTo>
                    <a:pt x="218" y="440"/>
                  </a:lnTo>
                  <a:lnTo>
                    <a:pt x="222" y="432"/>
                  </a:lnTo>
                  <a:lnTo>
                    <a:pt x="228" y="425"/>
                  </a:lnTo>
                  <a:lnTo>
                    <a:pt x="232" y="417"/>
                  </a:lnTo>
                  <a:lnTo>
                    <a:pt x="238" y="409"/>
                  </a:lnTo>
                  <a:lnTo>
                    <a:pt x="241" y="399"/>
                  </a:lnTo>
                  <a:lnTo>
                    <a:pt x="245" y="390"/>
                  </a:lnTo>
                  <a:lnTo>
                    <a:pt x="249" y="382"/>
                  </a:lnTo>
                  <a:lnTo>
                    <a:pt x="253" y="372"/>
                  </a:lnTo>
                  <a:lnTo>
                    <a:pt x="253" y="369"/>
                  </a:lnTo>
                  <a:lnTo>
                    <a:pt x="255" y="363"/>
                  </a:lnTo>
                  <a:lnTo>
                    <a:pt x="257" y="357"/>
                  </a:lnTo>
                  <a:lnTo>
                    <a:pt x="257" y="353"/>
                  </a:lnTo>
                  <a:lnTo>
                    <a:pt x="259" y="347"/>
                  </a:lnTo>
                  <a:lnTo>
                    <a:pt x="259" y="342"/>
                  </a:lnTo>
                  <a:lnTo>
                    <a:pt x="261" y="338"/>
                  </a:lnTo>
                  <a:lnTo>
                    <a:pt x="263" y="332"/>
                  </a:lnTo>
                  <a:lnTo>
                    <a:pt x="263" y="326"/>
                  </a:lnTo>
                  <a:lnTo>
                    <a:pt x="263" y="320"/>
                  </a:lnTo>
                  <a:lnTo>
                    <a:pt x="265" y="316"/>
                  </a:lnTo>
                  <a:lnTo>
                    <a:pt x="265" y="311"/>
                  </a:lnTo>
                  <a:lnTo>
                    <a:pt x="265" y="305"/>
                  </a:lnTo>
                  <a:lnTo>
                    <a:pt x="265" y="299"/>
                  </a:lnTo>
                  <a:lnTo>
                    <a:pt x="267" y="295"/>
                  </a:lnTo>
                  <a:lnTo>
                    <a:pt x="267" y="289"/>
                  </a:lnTo>
                  <a:lnTo>
                    <a:pt x="267" y="284"/>
                  </a:lnTo>
                  <a:lnTo>
                    <a:pt x="267" y="278"/>
                  </a:lnTo>
                  <a:lnTo>
                    <a:pt x="267" y="272"/>
                  </a:lnTo>
                  <a:lnTo>
                    <a:pt x="267" y="266"/>
                  </a:lnTo>
                  <a:lnTo>
                    <a:pt x="267" y="260"/>
                  </a:lnTo>
                  <a:lnTo>
                    <a:pt x="267" y="255"/>
                  </a:lnTo>
                  <a:lnTo>
                    <a:pt x="267" y="249"/>
                  </a:lnTo>
                  <a:lnTo>
                    <a:pt x="267" y="243"/>
                  </a:lnTo>
                  <a:lnTo>
                    <a:pt x="265" y="237"/>
                  </a:lnTo>
                  <a:lnTo>
                    <a:pt x="265" y="231"/>
                  </a:lnTo>
                  <a:lnTo>
                    <a:pt x="265" y="224"/>
                  </a:lnTo>
                  <a:lnTo>
                    <a:pt x="263" y="220"/>
                  </a:lnTo>
                  <a:lnTo>
                    <a:pt x="263" y="212"/>
                  </a:lnTo>
                  <a:lnTo>
                    <a:pt x="261" y="206"/>
                  </a:lnTo>
                  <a:lnTo>
                    <a:pt x="261" y="201"/>
                  </a:lnTo>
                  <a:lnTo>
                    <a:pt x="259" y="195"/>
                  </a:lnTo>
                  <a:lnTo>
                    <a:pt x="257" y="189"/>
                  </a:lnTo>
                  <a:lnTo>
                    <a:pt x="255" y="183"/>
                  </a:lnTo>
                  <a:lnTo>
                    <a:pt x="253" y="175"/>
                  </a:lnTo>
                  <a:lnTo>
                    <a:pt x="251" y="172"/>
                  </a:lnTo>
                  <a:lnTo>
                    <a:pt x="249" y="166"/>
                  </a:lnTo>
                  <a:lnTo>
                    <a:pt x="247" y="158"/>
                  </a:lnTo>
                  <a:lnTo>
                    <a:pt x="243" y="154"/>
                  </a:lnTo>
                  <a:lnTo>
                    <a:pt x="241" y="148"/>
                  </a:lnTo>
                  <a:lnTo>
                    <a:pt x="238" y="143"/>
                  </a:lnTo>
                  <a:lnTo>
                    <a:pt x="236" y="137"/>
                  </a:lnTo>
                  <a:lnTo>
                    <a:pt x="232" y="133"/>
                  </a:lnTo>
                  <a:lnTo>
                    <a:pt x="230" y="127"/>
                  </a:lnTo>
                  <a:lnTo>
                    <a:pt x="226" y="123"/>
                  </a:lnTo>
                  <a:lnTo>
                    <a:pt x="222" y="117"/>
                  </a:lnTo>
                  <a:lnTo>
                    <a:pt x="218" y="114"/>
                  </a:lnTo>
                  <a:lnTo>
                    <a:pt x="216" y="110"/>
                  </a:lnTo>
                  <a:lnTo>
                    <a:pt x="208" y="100"/>
                  </a:lnTo>
                  <a:lnTo>
                    <a:pt x="200" y="90"/>
                  </a:lnTo>
                  <a:lnTo>
                    <a:pt x="192" y="83"/>
                  </a:lnTo>
                  <a:lnTo>
                    <a:pt x="184" y="75"/>
                  </a:lnTo>
                  <a:lnTo>
                    <a:pt x="177" y="67"/>
                  </a:lnTo>
                  <a:lnTo>
                    <a:pt x="167" y="60"/>
                  </a:lnTo>
                  <a:lnTo>
                    <a:pt x="159" y="54"/>
                  </a:lnTo>
                  <a:lnTo>
                    <a:pt x="151" y="48"/>
                  </a:lnTo>
                  <a:lnTo>
                    <a:pt x="143" y="42"/>
                  </a:lnTo>
                  <a:lnTo>
                    <a:pt x="135" y="36"/>
                  </a:lnTo>
                  <a:lnTo>
                    <a:pt x="128" y="31"/>
                  </a:lnTo>
                  <a:lnTo>
                    <a:pt x="120" y="27"/>
                  </a:lnTo>
                  <a:lnTo>
                    <a:pt x="112" y="21"/>
                  </a:lnTo>
                  <a:lnTo>
                    <a:pt x="104" y="17"/>
                  </a:lnTo>
                  <a:lnTo>
                    <a:pt x="98" y="13"/>
                  </a:lnTo>
                  <a:lnTo>
                    <a:pt x="92" y="11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6" y="2"/>
                  </a:lnTo>
                  <a:lnTo>
                    <a:pt x="72" y="2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55" y="9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95" name="Freeform 39"/>
            <p:cNvSpPr>
              <a:spLocks/>
            </p:cNvSpPr>
            <p:nvPr/>
          </p:nvSpPr>
          <p:spPr bwMode="auto">
            <a:xfrm>
              <a:off x="3119" y="1756"/>
              <a:ext cx="352" cy="328"/>
            </a:xfrm>
            <a:custGeom>
              <a:avLst/>
              <a:gdLst>
                <a:gd name="T0" fmla="*/ 348 w 352"/>
                <a:gd name="T1" fmla="*/ 104 h 328"/>
                <a:gd name="T2" fmla="*/ 342 w 352"/>
                <a:gd name="T3" fmla="*/ 85 h 328"/>
                <a:gd name="T4" fmla="*/ 336 w 352"/>
                <a:gd name="T5" fmla="*/ 64 h 328"/>
                <a:gd name="T6" fmla="*/ 324 w 352"/>
                <a:gd name="T7" fmla="*/ 44 h 328"/>
                <a:gd name="T8" fmla="*/ 308 w 352"/>
                <a:gd name="T9" fmla="*/ 25 h 328"/>
                <a:gd name="T10" fmla="*/ 289 w 352"/>
                <a:gd name="T11" fmla="*/ 10 h 328"/>
                <a:gd name="T12" fmla="*/ 263 w 352"/>
                <a:gd name="T13" fmla="*/ 2 h 328"/>
                <a:gd name="T14" fmla="*/ 236 w 352"/>
                <a:gd name="T15" fmla="*/ 0 h 328"/>
                <a:gd name="T16" fmla="*/ 210 w 352"/>
                <a:gd name="T17" fmla="*/ 0 h 328"/>
                <a:gd name="T18" fmla="*/ 189 w 352"/>
                <a:gd name="T19" fmla="*/ 4 h 328"/>
                <a:gd name="T20" fmla="*/ 167 w 352"/>
                <a:gd name="T21" fmla="*/ 11 h 328"/>
                <a:gd name="T22" fmla="*/ 145 w 352"/>
                <a:gd name="T23" fmla="*/ 19 h 328"/>
                <a:gd name="T24" fmla="*/ 128 w 352"/>
                <a:gd name="T25" fmla="*/ 33 h 328"/>
                <a:gd name="T26" fmla="*/ 100 w 352"/>
                <a:gd name="T27" fmla="*/ 58 h 328"/>
                <a:gd name="T28" fmla="*/ 82 w 352"/>
                <a:gd name="T29" fmla="*/ 79 h 328"/>
                <a:gd name="T30" fmla="*/ 63 w 352"/>
                <a:gd name="T31" fmla="*/ 104 h 328"/>
                <a:gd name="T32" fmla="*/ 45 w 352"/>
                <a:gd name="T33" fmla="*/ 135 h 328"/>
                <a:gd name="T34" fmla="*/ 29 w 352"/>
                <a:gd name="T35" fmla="*/ 168 h 328"/>
                <a:gd name="T36" fmla="*/ 18 w 352"/>
                <a:gd name="T37" fmla="*/ 199 h 328"/>
                <a:gd name="T38" fmla="*/ 8 w 352"/>
                <a:gd name="T39" fmla="*/ 228 h 328"/>
                <a:gd name="T40" fmla="*/ 0 w 352"/>
                <a:gd name="T41" fmla="*/ 251 h 328"/>
                <a:gd name="T42" fmla="*/ 0 w 352"/>
                <a:gd name="T43" fmla="*/ 270 h 328"/>
                <a:gd name="T44" fmla="*/ 22 w 352"/>
                <a:gd name="T45" fmla="*/ 274 h 328"/>
                <a:gd name="T46" fmla="*/ 45 w 352"/>
                <a:gd name="T47" fmla="*/ 274 h 328"/>
                <a:gd name="T48" fmla="*/ 71 w 352"/>
                <a:gd name="T49" fmla="*/ 276 h 328"/>
                <a:gd name="T50" fmla="*/ 94 w 352"/>
                <a:gd name="T51" fmla="*/ 284 h 328"/>
                <a:gd name="T52" fmla="*/ 126 w 352"/>
                <a:gd name="T53" fmla="*/ 295 h 328"/>
                <a:gd name="T54" fmla="*/ 161 w 352"/>
                <a:gd name="T55" fmla="*/ 311 h 328"/>
                <a:gd name="T56" fmla="*/ 185 w 352"/>
                <a:gd name="T57" fmla="*/ 322 h 328"/>
                <a:gd name="T58" fmla="*/ 220 w 352"/>
                <a:gd name="T59" fmla="*/ 307 h 328"/>
                <a:gd name="T60" fmla="*/ 206 w 352"/>
                <a:gd name="T61" fmla="*/ 299 h 328"/>
                <a:gd name="T62" fmla="*/ 175 w 352"/>
                <a:gd name="T63" fmla="*/ 284 h 328"/>
                <a:gd name="T64" fmla="*/ 155 w 352"/>
                <a:gd name="T65" fmla="*/ 274 h 328"/>
                <a:gd name="T66" fmla="*/ 120 w 352"/>
                <a:gd name="T67" fmla="*/ 261 h 328"/>
                <a:gd name="T68" fmla="*/ 94 w 352"/>
                <a:gd name="T69" fmla="*/ 257 h 328"/>
                <a:gd name="T70" fmla="*/ 69 w 352"/>
                <a:gd name="T71" fmla="*/ 255 h 328"/>
                <a:gd name="T72" fmla="*/ 43 w 352"/>
                <a:gd name="T73" fmla="*/ 253 h 328"/>
                <a:gd name="T74" fmla="*/ 24 w 352"/>
                <a:gd name="T75" fmla="*/ 253 h 328"/>
                <a:gd name="T76" fmla="*/ 31 w 352"/>
                <a:gd name="T77" fmla="*/ 232 h 328"/>
                <a:gd name="T78" fmla="*/ 39 w 352"/>
                <a:gd name="T79" fmla="*/ 210 h 328"/>
                <a:gd name="T80" fmla="*/ 51 w 352"/>
                <a:gd name="T81" fmla="*/ 185 h 328"/>
                <a:gd name="T82" fmla="*/ 65 w 352"/>
                <a:gd name="T83" fmla="*/ 156 h 328"/>
                <a:gd name="T84" fmla="*/ 80 w 352"/>
                <a:gd name="T85" fmla="*/ 127 h 328"/>
                <a:gd name="T86" fmla="*/ 100 w 352"/>
                <a:gd name="T87" fmla="*/ 102 h 328"/>
                <a:gd name="T88" fmla="*/ 122 w 352"/>
                <a:gd name="T89" fmla="*/ 81 h 328"/>
                <a:gd name="T90" fmla="*/ 139 w 352"/>
                <a:gd name="T91" fmla="*/ 62 h 328"/>
                <a:gd name="T92" fmla="*/ 177 w 352"/>
                <a:gd name="T93" fmla="*/ 37 h 328"/>
                <a:gd name="T94" fmla="*/ 206 w 352"/>
                <a:gd name="T95" fmla="*/ 23 h 328"/>
                <a:gd name="T96" fmla="*/ 232 w 352"/>
                <a:gd name="T97" fmla="*/ 19 h 328"/>
                <a:gd name="T98" fmla="*/ 255 w 352"/>
                <a:gd name="T99" fmla="*/ 23 h 328"/>
                <a:gd name="T100" fmla="*/ 275 w 352"/>
                <a:gd name="T101" fmla="*/ 31 h 328"/>
                <a:gd name="T102" fmla="*/ 303 w 352"/>
                <a:gd name="T103" fmla="*/ 54 h 328"/>
                <a:gd name="T104" fmla="*/ 314 w 352"/>
                <a:gd name="T105" fmla="*/ 71 h 328"/>
                <a:gd name="T106" fmla="*/ 320 w 352"/>
                <a:gd name="T107" fmla="*/ 91 h 328"/>
                <a:gd name="T108" fmla="*/ 328 w 352"/>
                <a:gd name="T109" fmla="*/ 110 h 328"/>
                <a:gd name="T110" fmla="*/ 338 w 352"/>
                <a:gd name="T111" fmla="*/ 129 h 328"/>
                <a:gd name="T112" fmla="*/ 352 w 352"/>
                <a:gd name="T113" fmla="*/ 1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2" h="328">
                  <a:moveTo>
                    <a:pt x="352" y="116"/>
                  </a:moveTo>
                  <a:lnTo>
                    <a:pt x="352" y="114"/>
                  </a:lnTo>
                  <a:lnTo>
                    <a:pt x="350" y="110"/>
                  </a:lnTo>
                  <a:lnTo>
                    <a:pt x="348" y="104"/>
                  </a:lnTo>
                  <a:lnTo>
                    <a:pt x="348" y="98"/>
                  </a:lnTo>
                  <a:lnTo>
                    <a:pt x="346" y="93"/>
                  </a:lnTo>
                  <a:lnTo>
                    <a:pt x="344" y="89"/>
                  </a:lnTo>
                  <a:lnTo>
                    <a:pt x="342" y="85"/>
                  </a:lnTo>
                  <a:lnTo>
                    <a:pt x="342" y="79"/>
                  </a:lnTo>
                  <a:lnTo>
                    <a:pt x="340" y="75"/>
                  </a:lnTo>
                  <a:lnTo>
                    <a:pt x="338" y="69"/>
                  </a:lnTo>
                  <a:lnTo>
                    <a:pt x="336" y="64"/>
                  </a:lnTo>
                  <a:lnTo>
                    <a:pt x="334" y="60"/>
                  </a:lnTo>
                  <a:lnTo>
                    <a:pt x="330" y="54"/>
                  </a:lnTo>
                  <a:lnTo>
                    <a:pt x="328" y="48"/>
                  </a:lnTo>
                  <a:lnTo>
                    <a:pt x="324" y="44"/>
                  </a:lnTo>
                  <a:lnTo>
                    <a:pt x="320" y="39"/>
                  </a:lnTo>
                  <a:lnTo>
                    <a:pt x="316" y="33"/>
                  </a:lnTo>
                  <a:lnTo>
                    <a:pt x="312" y="29"/>
                  </a:lnTo>
                  <a:lnTo>
                    <a:pt x="308" y="25"/>
                  </a:lnTo>
                  <a:lnTo>
                    <a:pt x="304" y="21"/>
                  </a:lnTo>
                  <a:lnTo>
                    <a:pt x="299" y="15"/>
                  </a:lnTo>
                  <a:lnTo>
                    <a:pt x="295" y="11"/>
                  </a:lnTo>
                  <a:lnTo>
                    <a:pt x="289" y="10"/>
                  </a:lnTo>
                  <a:lnTo>
                    <a:pt x="285" y="8"/>
                  </a:lnTo>
                  <a:lnTo>
                    <a:pt x="277" y="6"/>
                  </a:lnTo>
                  <a:lnTo>
                    <a:pt x="271" y="4"/>
                  </a:lnTo>
                  <a:lnTo>
                    <a:pt x="263" y="2"/>
                  </a:lnTo>
                  <a:lnTo>
                    <a:pt x="257" y="2"/>
                  </a:lnTo>
                  <a:lnTo>
                    <a:pt x="249" y="0"/>
                  </a:lnTo>
                  <a:lnTo>
                    <a:pt x="244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10" y="0"/>
                  </a:lnTo>
                  <a:lnTo>
                    <a:pt x="206" y="2"/>
                  </a:lnTo>
                  <a:lnTo>
                    <a:pt x="198" y="2"/>
                  </a:lnTo>
                  <a:lnTo>
                    <a:pt x="192" y="2"/>
                  </a:lnTo>
                  <a:lnTo>
                    <a:pt x="189" y="4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3" y="8"/>
                  </a:lnTo>
                  <a:lnTo>
                    <a:pt x="167" y="11"/>
                  </a:lnTo>
                  <a:lnTo>
                    <a:pt x="161" y="13"/>
                  </a:lnTo>
                  <a:lnTo>
                    <a:pt x="157" y="15"/>
                  </a:lnTo>
                  <a:lnTo>
                    <a:pt x="151" y="17"/>
                  </a:lnTo>
                  <a:lnTo>
                    <a:pt x="145" y="19"/>
                  </a:lnTo>
                  <a:lnTo>
                    <a:pt x="141" y="23"/>
                  </a:lnTo>
                  <a:lnTo>
                    <a:pt x="137" y="25"/>
                  </a:lnTo>
                  <a:lnTo>
                    <a:pt x="132" y="29"/>
                  </a:lnTo>
                  <a:lnTo>
                    <a:pt x="128" y="33"/>
                  </a:lnTo>
                  <a:lnTo>
                    <a:pt x="124" y="37"/>
                  </a:lnTo>
                  <a:lnTo>
                    <a:pt x="114" y="44"/>
                  </a:lnTo>
                  <a:lnTo>
                    <a:pt x="104" y="52"/>
                  </a:lnTo>
                  <a:lnTo>
                    <a:pt x="100" y="58"/>
                  </a:lnTo>
                  <a:lnTo>
                    <a:pt x="96" y="64"/>
                  </a:lnTo>
                  <a:lnTo>
                    <a:pt x="90" y="67"/>
                  </a:lnTo>
                  <a:lnTo>
                    <a:pt x="88" y="73"/>
                  </a:lnTo>
                  <a:lnTo>
                    <a:pt x="82" y="79"/>
                  </a:lnTo>
                  <a:lnTo>
                    <a:pt x="77" y="85"/>
                  </a:lnTo>
                  <a:lnTo>
                    <a:pt x="73" y="91"/>
                  </a:lnTo>
                  <a:lnTo>
                    <a:pt x="69" y="98"/>
                  </a:lnTo>
                  <a:lnTo>
                    <a:pt x="63" y="104"/>
                  </a:lnTo>
                  <a:lnTo>
                    <a:pt x="59" y="112"/>
                  </a:lnTo>
                  <a:lnTo>
                    <a:pt x="55" y="120"/>
                  </a:lnTo>
                  <a:lnTo>
                    <a:pt x="51" y="127"/>
                  </a:lnTo>
                  <a:lnTo>
                    <a:pt x="45" y="135"/>
                  </a:lnTo>
                  <a:lnTo>
                    <a:pt x="43" y="143"/>
                  </a:lnTo>
                  <a:lnTo>
                    <a:pt x="37" y="152"/>
                  </a:lnTo>
                  <a:lnTo>
                    <a:pt x="35" y="160"/>
                  </a:lnTo>
                  <a:lnTo>
                    <a:pt x="29" y="168"/>
                  </a:lnTo>
                  <a:lnTo>
                    <a:pt x="27" y="176"/>
                  </a:lnTo>
                  <a:lnTo>
                    <a:pt x="24" y="185"/>
                  </a:lnTo>
                  <a:lnTo>
                    <a:pt x="22" y="193"/>
                  </a:lnTo>
                  <a:lnTo>
                    <a:pt x="18" y="199"/>
                  </a:lnTo>
                  <a:lnTo>
                    <a:pt x="14" y="207"/>
                  </a:lnTo>
                  <a:lnTo>
                    <a:pt x="12" y="214"/>
                  </a:lnTo>
                  <a:lnTo>
                    <a:pt x="10" y="222"/>
                  </a:lnTo>
                  <a:lnTo>
                    <a:pt x="8" y="228"/>
                  </a:lnTo>
                  <a:lnTo>
                    <a:pt x="4" y="236"/>
                  </a:lnTo>
                  <a:lnTo>
                    <a:pt x="2" y="241"/>
                  </a:lnTo>
                  <a:lnTo>
                    <a:pt x="2" y="247"/>
                  </a:lnTo>
                  <a:lnTo>
                    <a:pt x="0" y="251"/>
                  </a:lnTo>
                  <a:lnTo>
                    <a:pt x="0" y="257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2"/>
                  </a:lnTo>
                  <a:lnTo>
                    <a:pt x="8" y="272"/>
                  </a:lnTo>
                  <a:lnTo>
                    <a:pt x="16" y="274"/>
                  </a:lnTo>
                  <a:lnTo>
                    <a:pt x="22" y="274"/>
                  </a:lnTo>
                  <a:lnTo>
                    <a:pt x="27" y="274"/>
                  </a:lnTo>
                  <a:lnTo>
                    <a:pt x="33" y="274"/>
                  </a:lnTo>
                  <a:lnTo>
                    <a:pt x="39" y="274"/>
                  </a:lnTo>
                  <a:lnTo>
                    <a:pt x="45" y="274"/>
                  </a:lnTo>
                  <a:lnTo>
                    <a:pt x="53" y="274"/>
                  </a:lnTo>
                  <a:lnTo>
                    <a:pt x="59" y="274"/>
                  </a:lnTo>
                  <a:lnTo>
                    <a:pt x="65" y="276"/>
                  </a:lnTo>
                  <a:lnTo>
                    <a:pt x="71" y="276"/>
                  </a:lnTo>
                  <a:lnTo>
                    <a:pt x="77" y="278"/>
                  </a:lnTo>
                  <a:lnTo>
                    <a:pt x="82" y="278"/>
                  </a:lnTo>
                  <a:lnTo>
                    <a:pt x="88" y="282"/>
                  </a:lnTo>
                  <a:lnTo>
                    <a:pt x="94" y="284"/>
                  </a:lnTo>
                  <a:lnTo>
                    <a:pt x="102" y="286"/>
                  </a:lnTo>
                  <a:lnTo>
                    <a:pt x="110" y="290"/>
                  </a:lnTo>
                  <a:lnTo>
                    <a:pt x="118" y="292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3" y="303"/>
                  </a:lnTo>
                  <a:lnTo>
                    <a:pt x="153" y="307"/>
                  </a:lnTo>
                  <a:lnTo>
                    <a:pt x="161" y="311"/>
                  </a:lnTo>
                  <a:lnTo>
                    <a:pt x="169" y="315"/>
                  </a:lnTo>
                  <a:lnTo>
                    <a:pt x="175" y="319"/>
                  </a:lnTo>
                  <a:lnTo>
                    <a:pt x="181" y="322"/>
                  </a:lnTo>
                  <a:lnTo>
                    <a:pt x="185" y="322"/>
                  </a:lnTo>
                  <a:lnTo>
                    <a:pt x="191" y="326"/>
                  </a:lnTo>
                  <a:lnTo>
                    <a:pt x="191" y="326"/>
                  </a:lnTo>
                  <a:lnTo>
                    <a:pt x="192" y="328"/>
                  </a:lnTo>
                  <a:lnTo>
                    <a:pt x="220" y="307"/>
                  </a:lnTo>
                  <a:lnTo>
                    <a:pt x="218" y="307"/>
                  </a:lnTo>
                  <a:lnTo>
                    <a:pt x="216" y="305"/>
                  </a:lnTo>
                  <a:lnTo>
                    <a:pt x="210" y="303"/>
                  </a:lnTo>
                  <a:lnTo>
                    <a:pt x="206" y="299"/>
                  </a:lnTo>
                  <a:lnTo>
                    <a:pt x="198" y="295"/>
                  </a:lnTo>
                  <a:lnTo>
                    <a:pt x="191" y="292"/>
                  </a:lnTo>
                  <a:lnTo>
                    <a:pt x="183" y="288"/>
                  </a:lnTo>
                  <a:lnTo>
                    <a:pt x="175" y="284"/>
                  </a:lnTo>
                  <a:lnTo>
                    <a:pt x="169" y="282"/>
                  </a:lnTo>
                  <a:lnTo>
                    <a:pt x="165" y="278"/>
                  </a:lnTo>
                  <a:lnTo>
                    <a:pt x="159" y="276"/>
                  </a:lnTo>
                  <a:lnTo>
                    <a:pt x="155" y="274"/>
                  </a:lnTo>
                  <a:lnTo>
                    <a:pt x="145" y="270"/>
                  </a:lnTo>
                  <a:lnTo>
                    <a:pt x="137" y="266"/>
                  </a:lnTo>
                  <a:lnTo>
                    <a:pt x="128" y="264"/>
                  </a:lnTo>
                  <a:lnTo>
                    <a:pt x="120" y="261"/>
                  </a:lnTo>
                  <a:lnTo>
                    <a:pt x="112" y="259"/>
                  </a:lnTo>
                  <a:lnTo>
                    <a:pt x="108" y="259"/>
                  </a:lnTo>
                  <a:lnTo>
                    <a:pt x="102" y="257"/>
                  </a:lnTo>
                  <a:lnTo>
                    <a:pt x="94" y="257"/>
                  </a:lnTo>
                  <a:lnTo>
                    <a:pt x="88" y="257"/>
                  </a:lnTo>
                  <a:lnTo>
                    <a:pt x="82" y="257"/>
                  </a:lnTo>
                  <a:lnTo>
                    <a:pt x="75" y="255"/>
                  </a:lnTo>
                  <a:lnTo>
                    <a:pt x="69" y="255"/>
                  </a:lnTo>
                  <a:lnTo>
                    <a:pt x="61" y="255"/>
                  </a:lnTo>
                  <a:lnTo>
                    <a:pt x="55" y="255"/>
                  </a:lnTo>
                  <a:lnTo>
                    <a:pt x="49" y="253"/>
                  </a:lnTo>
                  <a:lnTo>
                    <a:pt x="43" y="253"/>
                  </a:lnTo>
                  <a:lnTo>
                    <a:pt x="37" y="253"/>
                  </a:lnTo>
                  <a:lnTo>
                    <a:pt x="33" y="253"/>
                  </a:lnTo>
                  <a:lnTo>
                    <a:pt x="25" y="253"/>
                  </a:lnTo>
                  <a:lnTo>
                    <a:pt x="24" y="253"/>
                  </a:lnTo>
                  <a:lnTo>
                    <a:pt x="24" y="251"/>
                  </a:lnTo>
                  <a:lnTo>
                    <a:pt x="25" y="247"/>
                  </a:lnTo>
                  <a:lnTo>
                    <a:pt x="27" y="239"/>
                  </a:lnTo>
                  <a:lnTo>
                    <a:pt x="31" y="232"/>
                  </a:lnTo>
                  <a:lnTo>
                    <a:pt x="31" y="228"/>
                  </a:lnTo>
                  <a:lnTo>
                    <a:pt x="33" y="222"/>
                  </a:lnTo>
                  <a:lnTo>
                    <a:pt x="37" y="216"/>
                  </a:lnTo>
                  <a:lnTo>
                    <a:pt x="39" y="210"/>
                  </a:lnTo>
                  <a:lnTo>
                    <a:pt x="41" y="205"/>
                  </a:lnTo>
                  <a:lnTo>
                    <a:pt x="45" y="199"/>
                  </a:lnTo>
                  <a:lnTo>
                    <a:pt x="47" y="191"/>
                  </a:lnTo>
                  <a:lnTo>
                    <a:pt x="51" y="185"/>
                  </a:lnTo>
                  <a:lnTo>
                    <a:pt x="53" y="178"/>
                  </a:lnTo>
                  <a:lnTo>
                    <a:pt x="57" y="172"/>
                  </a:lnTo>
                  <a:lnTo>
                    <a:pt x="61" y="164"/>
                  </a:lnTo>
                  <a:lnTo>
                    <a:pt x="65" y="156"/>
                  </a:lnTo>
                  <a:lnTo>
                    <a:pt x="69" y="149"/>
                  </a:lnTo>
                  <a:lnTo>
                    <a:pt x="73" y="141"/>
                  </a:lnTo>
                  <a:lnTo>
                    <a:pt x="77" y="135"/>
                  </a:lnTo>
                  <a:lnTo>
                    <a:pt x="80" y="127"/>
                  </a:lnTo>
                  <a:lnTo>
                    <a:pt x="86" y="120"/>
                  </a:lnTo>
                  <a:lnTo>
                    <a:pt x="90" y="114"/>
                  </a:lnTo>
                  <a:lnTo>
                    <a:pt x="94" y="108"/>
                  </a:lnTo>
                  <a:lnTo>
                    <a:pt x="100" y="102"/>
                  </a:lnTo>
                  <a:lnTo>
                    <a:pt x="104" y="96"/>
                  </a:lnTo>
                  <a:lnTo>
                    <a:pt x="110" y="91"/>
                  </a:lnTo>
                  <a:lnTo>
                    <a:pt x="116" y="85"/>
                  </a:lnTo>
                  <a:lnTo>
                    <a:pt x="122" y="81"/>
                  </a:lnTo>
                  <a:lnTo>
                    <a:pt x="126" y="75"/>
                  </a:lnTo>
                  <a:lnTo>
                    <a:pt x="132" y="69"/>
                  </a:lnTo>
                  <a:lnTo>
                    <a:pt x="136" y="66"/>
                  </a:lnTo>
                  <a:lnTo>
                    <a:pt x="139" y="62"/>
                  </a:lnTo>
                  <a:lnTo>
                    <a:pt x="149" y="54"/>
                  </a:lnTo>
                  <a:lnTo>
                    <a:pt x="159" y="48"/>
                  </a:lnTo>
                  <a:lnTo>
                    <a:pt x="167" y="40"/>
                  </a:lnTo>
                  <a:lnTo>
                    <a:pt x="177" y="37"/>
                  </a:lnTo>
                  <a:lnTo>
                    <a:pt x="183" y="33"/>
                  </a:lnTo>
                  <a:lnTo>
                    <a:pt x="192" y="29"/>
                  </a:lnTo>
                  <a:lnTo>
                    <a:pt x="198" y="25"/>
                  </a:lnTo>
                  <a:lnTo>
                    <a:pt x="206" y="23"/>
                  </a:lnTo>
                  <a:lnTo>
                    <a:pt x="214" y="21"/>
                  </a:lnTo>
                  <a:lnTo>
                    <a:pt x="220" y="21"/>
                  </a:lnTo>
                  <a:lnTo>
                    <a:pt x="226" y="19"/>
                  </a:lnTo>
                  <a:lnTo>
                    <a:pt x="232" y="19"/>
                  </a:lnTo>
                  <a:lnTo>
                    <a:pt x="238" y="19"/>
                  </a:lnTo>
                  <a:lnTo>
                    <a:pt x="244" y="21"/>
                  </a:lnTo>
                  <a:lnTo>
                    <a:pt x="249" y="21"/>
                  </a:lnTo>
                  <a:lnTo>
                    <a:pt x="255" y="23"/>
                  </a:lnTo>
                  <a:lnTo>
                    <a:pt x="259" y="25"/>
                  </a:lnTo>
                  <a:lnTo>
                    <a:pt x="265" y="27"/>
                  </a:lnTo>
                  <a:lnTo>
                    <a:pt x="269" y="29"/>
                  </a:lnTo>
                  <a:lnTo>
                    <a:pt x="275" y="31"/>
                  </a:lnTo>
                  <a:lnTo>
                    <a:pt x="281" y="35"/>
                  </a:lnTo>
                  <a:lnTo>
                    <a:pt x="285" y="39"/>
                  </a:lnTo>
                  <a:lnTo>
                    <a:pt x="293" y="46"/>
                  </a:lnTo>
                  <a:lnTo>
                    <a:pt x="303" y="54"/>
                  </a:lnTo>
                  <a:lnTo>
                    <a:pt x="304" y="58"/>
                  </a:lnTo>
                  <a:lnTo>
                    <a:pt x="308" y="62"/>
                  </a:lnTo>
                  <a:lnTo>
                    <a:pt x="310" y="67"/>
                  </a:lnTo>
                  <a:lnTo>
                    <a:pt x="314" y="71"/>
                  </a:lnTo>
                  <a:lnTo>
                    <a:pt x="314" y="77"/>
                  </a:lnTo>
                  <a:lnTo>
                    <a:pt x="318" y="81"/>
                  </a:lnTo>
                  <a:lnTo>
                    <a:pt x="318" y="85"/>
                  </a:lnTo>
                  <a:lnTo>
                    <a:pt x="320" y="91"/>
                  </a:lnTo>
                  <a:lnTo>
                    <a:pt x="322" y="95"/>
                  </a:lnTo>
                  <a:lnTo>
                    <a:pt x="324" y="100"/>
                  </a:lnTo>
                  <a:lnTo>
                    <a:pt x="326" y="104"/>
                  </a:lnTo>
                  <a:lnTo>
                    <a:pt x="328" y="110"/>
                  </a:lnTo>
                  <a:lnTo>
                    <a:pt x="330" y="116"/>
                  </a:lnTo>
                  <a:lnTo>
                    <a:pt x="332" y="124"/>
                  </a:lnTo>
                  <a:lnTo>
                    <a:pt x="334" y="127"/>
                  </a:lnTo>
                  <a:lnTo>
                    <a:pt x="338" y="129"/>
                  </a:lnTo>
                  <a:lnTo>
                    <a:pt x="342" y="127"/>
                  </a:lnTo>
                  <a:lnTo>
                    <a:pt x="348" y="122"/>
                  </a:lnTo>
                  <a:lnTo>
                    <a:pt x="350" y="118"/>
                  </a:lnTo>
                  <a:lnTo>
                    <a:pt x="352" y="116"/>
                  </a:lnTo>
                  <a:lnTo>
                    <a:pt x="352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96" name="Freeform 40"/>
            <p:cNvSpPr>
              <a:spLocks/>
            </p:cNvSpPr>
            <p:nvPr/>
          </p:nvSpPr>
          <p:spPr bwMode="auto">
            <a:xfrm>
              <a:off x="3064" y="1823"/>
              <a:ext cx="57" cy="169"/>
            </a:xfrm>
            <a:custGeom>
              <a:avLst/>
              <a:gdLst>
                <a:gd name="T0" fmla="*/ 57 w 57"/>
                <a:gd name="T1" fmla="*/ 6 h 169"/>
                <a:gd name="T2" fmla="*/ 55 w 57"/>
                <a:gd name="T3" fmla="*/ 2 h 169"/>
                <a:gd name="T4" fmla="*/ 51 w 57"/>
                <a:gd name="T5" fmla="*/ 0 h 169"/>
                <a:gd name="T6" fmla="*/ 47 w 57"/>
                <a:gd name="T7" fmla="*/ 2 h 169"/>
                <a:gd name="T8" fmla="*/ 41 w 57"/>
                <a:gd name="T9" fmla="*/ 6 h 169"/>
                <a:gd name="T10" fmla="*/ 37 w 57"/>
                <a:gd name="T11" fmla="*/ 8 h 169"/>
                <a:gd name="T12" fmla="*/ 33 w 57"/>
                <a:gd name="T13" fmla="*/ 12 h 169"/>
                <a:gd name="T14" fmla="*/ 31 w 57"/>
                <a:gd name="T15" fmla="*/ 16 h 169"/>
                <a:gd name="T16" fmla="*/ 27 w 57"/>
                <a:gd name="T17" fmla="*/ 22 h 169"/>
                <a:gd name="T18" fmla="*/ 25 w 57"/>
                <a:gd name="T19" fmla="*/ 26 h 169"/>
                <a:gd name="T20" fmla="*/ 22 w 57"/>
                <a:gd name="T21" fmla="*/ 33 h 169"/>
                <a:gd name="T22" fmla="*/ 20 w 57"/>
                <a:gd name="T23" fmla="*/ 39 h 169"/>
                <a:gd name="T24" fmla="*/ 16 w 57"/>
                <a:gd name="T25" fmla="*/ 49 h 169"/>
                <a:gd name="T26" fmla="*/ 14 w 57"/>
                <a:gd name="T27" fmla="*/ 57 h 169"/>
                <a:gd name="T28" fmla="*/ 12 w 57"/>
                <a:gd name="T29" fmla="*/ 64 h 169"/>
                <a:gd name="T30" fmla="*/ 8 w 57"/>
                <a:gd name="T31" fmla="*/ 74 h 169"/>
                <a:gd name="T32" fmla="*/ 6 w 57"/>
                <a:gd name="T33" fmla="*/ 82 h 169"/>
                <a:gd name="T34" fmla="*/ 4 w 57"/>
                <a:gd name="T35" fmla="*/ 89 h 169"/>
                <a:gd name="T36" fmla="*/ 4 w 57"/>
                <a:gd name="T37" fmla="*/ 97 h 169"/>
                <a:gd name="T38" fmla="*/ 2 w 57"/>
                <a:gd name="T39" fmla="*/ 105 h 169"/>
                <a:gd name="T40" fmla="*/ 2 w 57"/>
                <a:gd name="T41" fmla="*/ 113 h 169"/>
                <a:gd name="T42" fmla="*/ 0 w 57"/>
                <a:gd name="T43" fmla="*/ 118 h 169"/>
                <a:gd name="T44" fmla="*/ 0 w 57"/>
                <a:gd name="T45" fmla="*/ 126 h 169"/>
                <a:gd name="T46" fmla="*/ 0 w 57"/>
                <a:gd name="T47" fmla="*/ 132 h 169"/>
                <a:gd name="T48" fmla="*/ 0 w 57"/>
                <a:gd name="T49" fmla="*/ 140 h 169"/>
                <a:gd name="T50" fmla="*/ 0 w 57"/>
                <a:gd name="T51" fmla="*/ 143 h 169"/>
                <a:gd name="T52" fmla="*/ 0 w 57"/>
                <a:gd name="T53" fmla="*/ 149 h 169"/>
                <a:gd name="T54" fmla="*/ 0 w 57"/>
                <a:gd name="T55" fmla="*/ 153 h 169"/>
                <a:gd name="T56" fmla="*/ 4 w 57"/>
                <a:gd name="T57" fmla="*/ 157 h 169"/>
                <a:gd name="T58" fmla="*/ 6 w 57"/>
                <a:gd name="T59" fmla="*/ 161 h 169"/>
                <a:gd name="T60" fmla="*/ 10 w 57"/>
                <a:gd name="T61" fmla="*/ 165 h 169"/>
                <a:gd name="T62" fmla="*/ 14 w 57"/>
                <a:gd name="T63" fmla="*/ 167 h 169"/>
                <a:gd name="T64" fmla="*/ 16 w 57"/>
                <a:gd name="T65" fmla="*/ 169 h 169"/>
                <a:gd name="T66" fmla="*/ 20 w 57"/>
                <a:gd name="T67" fmla="*/ 165 h 169"/>
                <a:gd name="T68" fmla="*/ 22 w 57"/>
                <a:gd name="T69" fmla="*/ 159 h 169"/>
                <a:gd name="T70" fmla="*/ 22 w 57"/>
                <a:gd name="T71" fmla="*/ 155 h 169"/>
                <a:gd name="T72" fmla="*/ 22 w 57"/>
                <a:gd name="T73" fmla="*/ 151 h 169"/>
                <a:gd name="T74" fmla="*/ 22 w 57"/>
                <a:gd name="T75" fmla="*/ 145 h 169"/>
                <a:gd name="T76" fmla="*/ 22 w 57"/>
                <a:gd name="T77" fmla="*/ 141 h 169"/>
                <a:gd name="T78" fmla="*/ 22 w 57"/>
                <a:gd name="T79" fmla="*/ 136 h 169"/>
                <a:gd name="T80" fmla="*/ 22 w 57"/>
                <a:gd name="T81" fmla="*/ 130 h 169"/>
                <a:gd name="T82" fmla="*/ 22 w 57"/>
                <a:gd name="T83" fmla="*/ 122 h 169"/>
                <a:gd name="T84" fmla="*/ 22 w 57"/>
                <a:gd name="T85" fmla="*/ 116 h 169"/>
                <a:gd name="T86" fmla="*/ 22 w 57"/>
                <a:gd name="T87" fmla="*/ 109 h 169"/>
                <a:gd name="T88" fmla="*/ 22 w 57"/>
                <a:gd name="T89" fmla="*/ 101 h 169"/>
                <a:gd name="T90" fmla="*/ 24 w 57"/>
                <a:gd name="T91" fmla="*/ 93 h 169"/>
                <a:gd name="T92" fmla="*/ 25 w 57"/>
                <a:gd name="T93" fmla="*/ 85 h 169"/>
                <a:gd name="T94" fmla="*/ 25 w 57"/>
                <a:gd name="T95" fmla="*/ 80 h 169"/>
                <a:gd name="T96" fmla="*/ 27 w 57"/>
                <a:gd name="T97" fmla="*/ 74 h 169"/>
                <a:gd name="T98" fmla="*/ 27 w 57"/>
                <a:gd name="T99" fmla="*/ 68 h 169"/>
                <a:gd name="T100" fmla="*/ 29 w 57"/>
                <a:gd name="T101" fmla="*/ 64 h 169"/>
                <a:gd name="T102" fmla="*/ 33 w 57"/>
                <a:gd name="T103" fmla="*/ 57 h 169"/>
                <a:gd name="T104" fmla="*/ 39 w 57"/>
                <a:gd name="T105" fmla="*/ 49 h 169"/>
                <a:gd name="T106" fmla="*/ 45 w 57"/>
                <a:gd name="T107" fmla="*/ 43 h 169"/>
                <a:gd name="T108" fmla="*/ 49 w 57"/>
                <a:gd name="T109" fmla="*/ 35 h 169"/>
                <a:gd name="T110" fmla="*/ 53 w 57"/>
                <a:gd name="T111" fmla="*/ 29 h 169"/>
                <a:gd name="T112" fmla="*/ 57 w 57"/>
                <a:gd name="T113" fmla="*/ 22 h 169"/>
                <a:gd name="T114" fmla="*/ 57 w 57"/>
                <a:gd name="T115" fmla="*/ 14 h 169"/>
                <a:gd name="T116" fmla="*/ 57 w 57"/>
                <a:gd name="T117" fmla="*/ 6 h 169"/>
                <a:gd name="T118" fmla="*/ 57 w 57"/>
                <a:gd name="T119" fmla="*/ 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" h="169">
                  <a:moveTo>
                    <a:pt x="57" y="6"/>
                  </a:moveTo>
                  <a:lnTo>
                    <a:pt x="55" y="2"/>
                  </a:lnTo>
                  <a:lnTo>
                    <a:pt x="51" y="0"/>
                  </a:lnTo>
                  <a:lnTo>
                    <a:pt x="47" y="2"/>
                  </a:lnTo>
                  <a:lnTo>
                    <a:pt x="41" y="6"/>
                  </a:lnTo>
                  <a:lnTo>
                    <a:pt x="37" y="8"/>
                  </a:lnTo>
                  <a:lnTo>
                    <a:pt x="33" y="12"/>
                  </a:lnTo>
                  <a:lnTo>
                    <a:pt x="31" y="16"/>
                  </a:lnTo>
                  <a:lnTo>
                    <a:pt x="27" y="22"/>
                  </a:lnTo>
                  <a:lnTo>
                    <a:pt x="25" y="26"/>
                  </a:lnTo>
                  <a:lnTo>
                    <a:pt x="22" y="33"/>
                  </a:lnTo>
                  <a:lnTo>
                    <a:pt x="20" y="39"/>
                  </a:lnTo>
                  <a:lnTo>
                    <a:pt x="16" y="49"/>
                  </a:lnTo>
                  <a:lnTo>
                    <a:pt x="14" y="57"/>
                  </a:lnTo>
                  <a:lnTo>
                    <a:pt x="12" y="64"/>
                  </a:lnTo>
                  <a:lnTo>
                    <a:pt x="8" y="74"/>
                  </a:lnTo>
                  <a:lnTo>
                    <a:pt x="6" y="82"/>
                  </a:lnTo>
                  <a:lnTo>
                    <a:pt x="4" y="89"/>
                  </a:lnTo>
                  <a:lnTo>
                    <a:pt x="4" y="97"/>
                  </a:lnTo>
                  <a:lnTo>
                    <a:pt x="2" y="105"/>
                  </a:lnTo>
                  <a:lnTo>
                    <a:pt x="2" y="113"/>
                  </a:lnTo>
                  <a:lnTo>
                    <a:pt x="0" y="118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0" y="140"/>
                  </a:lnTo>
                  <a:lnTo>
                    <a:pt x="0" y="143"/>
                  </a:lnTo>
                  <a:lnTo>
                    <a:pt x="0" y="149"/>
                  </a:lnTo>
                  <a:lnTo>
                    <a:pt x="0" y="153"/>
                  </a:lnTo>
                  <a:lnTo>
                    <a:pt x="4" y="157"/>
                  </a:lnTo>
                  <a:lnTo>
                    <a:pt x="6" y="161"/>
                  </a:lnTo>
                  <a:lnTo>
                    <a:pt x="10" y="165"/>
                  </a:lnTo>
                  <a:lnTo>
                    <a:pt x="14" y="167"/>
                  </a:lnTo>
                  <a:lnTo>
                    <a:pt x="16" y="169"/>
                  </a:lnTo>
                  <a:lnTo>
                    <a:pt x="20" y="165"/>
                  </a:lnTo>
                  <a:lnTo>
                    <a:pt x="22" y="159"/>
                  </a:lnTo>
                  <a:lnTo>
                    <a:pt x="22" y="155"/>
                  </a:lnTo>
                  <a:lnTo>
                    <a:pt x="22" y="151"/>
                  </a:lnTo>
                  <a:lnTo>
                    <a:pt x="22" y="145"/>
                  </a:lnTo>
                  <a:lnTo>
                    <a:pt x="22" y="141"/>
                  </a:lnTo>
                  <a:lnTo>
                    <a:pt x="22" y="136"/>
                  </a:lnTo>
                  <a:lnTo>
                    <a:pt x="22" y="130"/>
                  </a:lnTo>
                  <a:lnTo>
                    <a:pt x="22" y="122"/>
                  </a:lnTo>
                  <a:lnTo>
                    <a:pt x="22" y="116"/>
                  </a:lnTo>
                  <a:lnTo>
                    <a:pt x="22" y="109"/>
                  </a:lnTo>
                  <a:lnTo>
                    <a:pt x="22" y="101"/>
                  </a:lnTo>
                  <a:lnTo>
                    <a:pt x="24" y="93"/>
                  </a:lnTo>
                  <a:lnTo>
                    <a:pt x="25" y="85"/>
                  </a:lnTo>
                  <a:lnTo>
                    <a:pt x="25" y="80"/>
                  </a:lnTo>
                  <a:lnTo>
                    <a:pt x="27" y="74"/>
                  </a:lnTo>
                  <a:lnTo>
                    <a:pt x="27" y="68"/>
                  </a:lnTo>
                  <a:lnTo>
                    <a:pt x="29" y="64"/>
                  </a:lnTo>
                  <a:lnTo>
                    <a:pt x="33" y="57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9" y="35"/>
                  </a:lnTo>
                  <a:lnTo>
                    <a:pt x="53" y="29"/>
                  </a:lnTo>
                  <a:lnTo>
                    <a:pt x="57" y="22"/>
                  </a:lnTo>
                  <a:lnTo>
                    <a:pt x="57" y="14"/>
                  </a:lnTo>
                  <a:lnTo>
                    <a:pt x="57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97" name="Freeform 41"/>
            <p:cNvSpPr>
              <a:spLocks/>
            </p:cNvSpPr>
            <p:nvPr/>
          </p:nvSpPr>
          <p:spPr bwMode="auto">
            <a:xfrm>
              <a:off x="3011" y="1872"/>
              <a:ext cx="43" cy="123"/>
            </a:xfrm>
            <a:custGeom>
              <a:avLst/>
              <a:gdLst>
                <a:gd name="T0" fmla="*/ 43 w 43"/>
                <a:gd name="T1" fmla="*/ 9 h 123"/>
                <a:gd name="T2" fmla="*/ 43 w 43"/>
                <a:gd name="T3" fmla="*/ 13 h 123"/>
                <a:gd name="T4" fmla="*/ 41 w 43"/>
                <a:gd name="T5" fmla="*/ 19 h 123"/>
                <a:gd name="T6" fmla="*/ 37 w 43"/>
                <a:gd name="T7" fmla="*/ 25 h 123"/>
                <a:gd name="T8" fmla="*/ 31 w 43"/>
                <a:gd name="T9" fmla="*/ 33 h 123"/>
                <a:gd name="T10" fmla="*/ 25 w 43"/>
                <a:gd name="T11" fmla="*/ 38 h 123"/>
                <a:gd name="T12" fmla="*/ 21 w 43"/>
                <a:gd name="T13" fmla="*/ 48 h 123"/>
                <a:gd name="T14" fmla="*/ 18 w 43"/>
                <a:gd name="T15" fmla="*/ 50 h 123"/>
                <a:gd name="T16" fmla="*/ 16 w 43"/>
                <a:gd name="T17" fmla="*/ 56 h 123"/>
                <a:gd name="T18" fmla="*/ 16 w 43"/>
                <a:gd name="T19" fmla="*/ 62 h 123"/>
                <a:gd name="T20" fmla="*/ 16 w 43"/>
                <a:gd name="T21" fmla="*/ 65 h 123"/>
                <a:gd name="T22" fmla="*/ 16 w 43"/>
                <a:gd name="T23" fmla="*/ 69 h 123"/>
                <a:gd name="T24" fmla="*/ 16 w 43"/>
                <a:gd name="T25" fmla="*/ 75 h 123"/>
                <a:gd name="T26" fmla="*/ 16 w 43"/>
                <a:gd name="T27" fmla="*/ 81 h 123"/>
                <a:gd name="T28" fmla="*/ 16 w 43"/>
                <a:gd name="T29" fmla="*/ 87 h 123"/>
                <a:gd name="T30" fmla="*/ 16 w 43"/>
                <a:gd name="T31" fmla="*/ 92 h 123"/>
                <a:gd name="T32" fmla="*/ 16 w 43"/>
                <a:gd name="T33" fmla="*/ 96 h 123"/>
                <a:gd name="T34" fmla="*/ 18 w 43"/>
                <a:gd name="T35" fmla="*/ 102 h 123"/>
                <a:gd name="T36" fmla="*/ 18 w 43"/>
                <a:gd name="T37" fmla="*/ 108 h 123"/>
                <a:gd name="T38" fmla="*/ 18 w 43"/>
                <a:gd name="T39" fmla="*/ 116 h 123"/>
                <a:gd name="T40" fmla="*/ 18 w 43"/>
                <a:gd name="T41" fmla="*/ 121 h 123"/>
                <a:gd name="T42" fmla="*/ 16 w 43"/>
                <a:gd name="T43" fmla="*/ 123 h 123"/>
                <a:gd name="T44" fmla="*/ 14 w 43"/>
                <a:gd name="T45" fmla="*/ 121 h 123"/>
                <a:gd name="T46" fmla="*/ 12 w 43"/>
                <a:gd name="T47" fmla="*/ 118 h 123"/>
                <a:gd name="T48" fmla="*/ 8 w 43"/>
                <a:gd name="T49" fmla="*/ 114 h 123"/>
                <a:gd name="T50" fmla="*/ 6 w 43"/>
                <a:gd name="T51" fmla="*/ 108 h 123"/>
                <a:gd name="T52" fmla="*/ 4 w 43"/>
                <a:gd name="T53" fmla="*/ 104 h 123"/>
                <a:gd name="T54" fmla="*/ 2 w 43"/>
                <a:gd name="T55" fmla="*/ 96 h 123"/>
                <a:gd name="T56" fmla="*/ 2 w 43"/>
                <a:gd name="T57" fmla="*/ 91 h 123"/>
                <a:gd name="T58" fmla="*/ 0 w 43"/>
                <a:gd name="T59" fmla="*/ 83 h 123"/>
                <a:gd name="T60" fmla="*/ 0 w 43"/>
                <a:gd name="T61" fmla="*/ 75 h 123"/>
                <a:gd name="T62" fmla="*/ 0 w 43"/>
                <a:gd name="T63" fmla="*/ 69 h 123"/>
                <a:gd name="T64" fmla="*/ 0 w 43"/>
                <a:gd name="T65" fmla="*/ 62 h 123"/>
                <a:gd name="T66" fmla="*/ 0 w 43"/>
                <a:gd name="T67" fmla="*/ 54 h 123"/>
                <a:gd name="T68" fmla="*/ 0 w 43"/>
                <a:gd name="T69" fmla="*/ 48 h 123"/>
                <a:gd name="T70" fmla="*/ 0 w 43"/>
                <a:gd name="T71" fmla="*/ 40 h 123"/>
                <a:gd name="T72" fmla="*/ 0 w 43"/>
                <a:gd name="T73" fmla="*/ 35 h 123"/>
                <a:gd name="T74" fmla="*/ 2 w 43"/>
                <a:gd name="T75" fmla="*/ 29 h 123"/>
                <a:gd name="T76" fmla="*/ 4 w 43"/>
                <a:gd name="T77" fmla="*/ 25 h 123"/>
                <a:gd name="T78" fmla="*/ 6 w 43"/>
                <a:gd name="T79" fmla="*/ 19 h 123"/>
                <a:gd name="T80" fmla="*/ 8 w 43"/>
                <a:gd name="T81" fmla="*/ 15 h 123"/>
                <a:gd name="T82" fmla="*/ 8 w 43"/>
                <a:gd name="T83" fmla="*/ 11 h 123"/>
                <a:gd name="T84" fmla="*/ 12 w 43"/>
                <a:gd name="T85" fmla="*/ 9 h 123"/>
                <a:gd name="T86" fmla="*/ 16 w 43"/>
                <a:gd name="T87" fmla="*/ 4 h 123"/>
                <a:gd name="T88" fmla="*/ 21 w 43"/>
                <a:gd name="T89" fmla="*/ 2 h 123"/>
                <a:gd name="T90" fmla="*/ 27 w 43"/>
                <a:gd name="T91" fmla="*/ 0 h 123"/>
                <a:gd name="T92" fmla="*/ 33 w 43"/>
                <a:gd name="T93" fmla="*/ 2 h 123"/>
                <a:gd name="T94" fmla="*/ 37 w 43"/>
                <a:gd name="T95" fmla="*/ 4 h 123"/>
                <a:gd name="T96" fmla="*/ 43 w 43"/>
                <a:gd name="T97" fmla="*/ 9 h 123"/>
                <a:gd name="T98" fmla="*/ 43 w 43"/>
                <a:gd name="T99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123">
                  <a:moveTo>
                    <a:pt x="43" y="9"/>
                  </a:moveTo>
                  <a:lnTo>
                    <a:pt x="43" y="13"/>
                  </a:lnTo>
                  <a:lnTo>
                    <a:pt x="41" y="19"/>
                  </a:lnTo>
                  <a:lnTo>
                    <a:pt x="37" y="25"/>
                  </a:lnTo>
                  <a:lnTo>
                    <a:pt x="31" y="33"/>
                  </a:lnTo>
                  <a:lnTo>
                    <a:pt x="25" y="38"/>
                  </a:lnTo>
                  <a:lnTo>
                    <a:pt x="21" y="48"/>
                  </a:lnTo>
                  <a:lnTo>
                    <a:pt x="18" y="50"/>
                  </a:lnTo>
                  <a:lnTo>
                    <a:pt x="16" y="56"/>
                  </a:lnTo>
                  <a:lnTo>
                    <a:pt x="16" y="62"/>
                  </a:lnTo>
                  <a:lnTo>
                    <a:pt x="16" y="65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6" y="81"/>
                  </a:lnTo>
                  <a:lnTo>
                    <a:pt x="16" y="87"/>
                  </a:lnTo>
                  <a:lnTo>
                    <a:pt x="16" y="92"/>
                  </a:lnTo>
                  <a:lnTo>
                    <a:pt x="16" y="96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116"/>
                  </a:lnTo>
                  <a:lnTo>
                    <a:pt x="18" y="121"/>
                  </a:lnTo>
                  <a:lnTo>
                    <a:pt x="16" y="123"/>
                  </a:lnTo>
                  <a:lnTo>
                    <a:pt x="14" y="121"/>
                  </a:lnTo>
                  <a:lnTo>
                    <a:pt x="12" y="118"/>
                  </a:lnTo>
                  <a:lnTo>
                    <a:pt x="8" y="114"/>
                  </a:lnTo>
                  <a:lnTo>
                    <a:pt x="6" y="108"/>
                  </a:lnTo>
                  <a:lnTo>
                    <a:pt x="4" y="104"/>
                  </a:lnTo>
                  <a:lnTo>
                    <a:pt x="2" y="96"/>
                  </a:lnTo>
                  <a:lnTo>
                    <a:pt x="2" y="91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5"/>
                  </a:lnTo>
                  <a:lnTo>
                    <a:pt x="6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3" y="9"/>
                  </a:lnTo>
                  <a:lnTo>
                    <a:pt x="4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98" name="Freeform 42"/>
            <p:cNvSpPr>
              <a:spLocks/>
            </p:cNvSpPr>
            <p:nvPr/>
          </p:nvSpPr>
          <p:spPr bwMode="auto">
            <a:xfrm>
              <a:off x="3109" y="1914"/>
              <a:ext cx="503" cy="390"/>
            </a:xfrm>
            <a:custGeom>
              <a:avLst/>
              <a:gdLst>
                <a:gd name="T0" fmla="*/ 16 w 503"/>
                <a:gd name="T1" fmla="*/ 135 h 390"/>
                <a:gd name="T2" fmla="*/ 4 w 503"/>
                <a:gd name="T3" fmla="*/ 188 h 390"/>
                <a:gd name="T4" fmla="*/ 0 w 503"/>
                <a:gd name="T5" fmla="*/ 249 h 390"/>
                <a:gd name="T6" fmla="*/ 14 w 503"/>
                <a:gd name="T7" fmla="*/ 307 h 390"/>
                <a:gd name="T8" fmla="*/ 49 w 503"/>
                <a:gd name="T9" fmla="*/ 356 h 390"/>
                <a:gd name="T10" fmla="*/ 90 w 503"/>
                <a:gd name="T11" fmla="*/ 379 h 390"/>
                <a:gd name="T12" fmla="*/ 132 w 503"/>
                <a:gd name="T13" fmla="*/ 388 h 390"/>
                <a:gd name="T14" fmla="*/ 177 w 503"/>
                <a:gd name="T15" fmla="*/ 383 h 390"/>
                <a:gd name="T16" fmla="*/ 236 w 503"/>
                <a:gd name="T17" fmla="*/ 352 h 390"/>
                <a:gd name="T18" fmla="*/ 289 w 503"/>
                <a:gd name="T19" fmla="*/ 313 h 390"/>
                <a:gd name="T20" fmla="*/ 328 w 503"/>
                <a:gd name="T21" fmla="*/ 286 h 390"/>
                <a:gd name="T22" fmla="*/ 379 w 503"/>
                <a:gd name="T23" fmla="*/ 305 h 390"/>
                <a:gd name="T24" fmla="*/ 430 w 503"/>
                <a:gd name="T25" fmla="*/ 284 h 390"/>
                <a:gd name="T26" fmla="*/ 446 w 503"/>
                <a:gd name="T27" fmla="*/ 255 h 390"/>
                <a:gd name="T28" fmla="*/ 476 w 503"/>
                <a:gd name="T29" fmla="*/ 201 h 390"/>
                <a:gd name="T30" fmla="*/ 491 w 503"/>
                <a:gd name="T31" fmla="*/ 159 h 390"/>
                <a:gd name="T32" fmla="*/ 501 w 503"/>
                <a:gd name="T33" fmla="*/ 112 h 390"/>
                <a:gd name="T34" fmla="*/ 460 w 503"/>
                <a:gd name="T35" fmla="*/ 83 h 390"/>
                <a:gd name="T36" fmla="*/ 446 w 503"/>
                <a:gd name="T37" fmla="*/ 66 h 390"/>
                <a:gd name="T38" fmla="*/ 446 w 503"/>
                <a:gd name="T39" fmla="*/ 14 h 390"/>
                <a:gd name="T40" fmla="*/ 401 w 503"/>
                <a:gd name="T41" fmla="*/ 2 h 390"/>
                <a:gd name="T42" fmla="*/ 352 w 503"/>
                <a:gd name="T43" fmla="*/ 20 h 390"/>
                <a:gd name="T44" fmla="*/ 311 w 503"/>
                <a:gd name="T45" fmla="*/ 49 h 390"/>
                <a:gd name="T46" fmla="*/ 295 w 503"/>
                <a:gd name="T47" fmla="*/ 95 h 390"/>
                <a:gd name="T48" fmla="*/ 108 w 503"/>
                <a:gd name="T49" fmla="*/ 218 h 390"/>
                <a:gd name="T50" fmla="*/ 114 w 503"/>
                <a:gd name="T51" fmla="*/ 246 h 390"/>
                <a:gd name="T52" fmla="*/ 157 w 503"/>
                <a:gd name="T53" fmla="*/ 220 h 390"/>
                <a:gd name="T54" fmla="*/ 224 w 503"/>
                <a:gd name="T55" fmla="*/ 186 h 390"/>
                <a:gd name="T56" fmla="*/ 285 w 503"/>
                <a:gd name="T57" fmla="*/ 149 h 390"/>
                <a:gd name="T58" fmla="*/ 314 w 503"/>
                <a:gd name="T59" fmla="*/ 118 h 390"/>
                <a:gd name="T60" fmla="*/ 320 w 503"/>
                <a:gd name="T61" fmla="*/ 81 h 390"/>
                <a:gd name="T62" fmla="*/ 354 w 503"/>
                <a:gd name="T63" fmla="*/ 49 h 390"/>
                <a:gd name="T64" fmla="*/ 409 w 503"/>
                <a:gd name="T65" fmla="*/ 25 h 390"/>
                <a:gd name="T66" fmla="*/ 430 w 503"/>
                <a:gd name="T67" fmla="*/ 47 h 390"/>
                <a:gd name="T68" fmla="*/ 389 w 503"/>
                <a:gd name="T69" fmla="*/ 72 h 390"/>
                <a:gd name="T70" fmla="*/ 377 w 503"/>
                <a:gd name="T71" fmla="*/ 95 h 390"/>
                <a:gd name="T72" fmla="*/ 425 w 503"/>
                <a:gd name="T73" fmla="*/ 89 h 390"/>
                <a:gd name="T74" fmla="*/ 464 w 503"/>
                <a:gd name="T75" fmla="*/ 101 h 390"/>
                <a:gd name="T76" fmla="*/ 480 w 503"/>
                <a:gd name="T77" fmla="*/ 143 h 390"/>
                <a:gd name="T78" fmla="*/ 448 w 503"/>
                <a:gd name="T79" fmla="*/ 170 h 390"/>
                <a:gd name="T80" fmla="*/ 397 w 503"/>
                <a:gd name="T81" fmla="*/ 147 h 390"/>
                <a:gd name="T82" fmla="*/ 381 w 503"/>
                <a:gd name="T83" fmla="*/ 164 h 390"/>
                <a:gd name="T84" fmla="*/ 428 w 503"/>
                <a:gd name="T85" fmla="*/ 178 h 390"/>
                <a:gd name="T86" fmla="*/ 464 w 503"/>
                <a:gd name="T87" fmla="*/ 207 h 390"/>
                <a:gd name="T88" fmla="*/ 434 w 503"/>
                <a:gd name="T89" fmla="*/ 242 h 390"/>
                <a:gd name="T90" fmla="*/ 397 w 503"/>
                <a:gd name="T91" fmla="*/ 220 h 390"/>
                <a:gd name="T92" fmla="*/ 375 w 503"/>
                <a:gd name="T93" fmla="*/ 228 h 390"/>
                <a:gd name="T94" fmla="*/ 411 w 503"/>
                <a:gd name="T95" fmla="*/ 267 h 390"/>
                <a:gd name="T96" fmla="*/ 389 w 503"/>
                <a:gd name="T97" fmla="*/ 292 h 390"/>
                <a:gd name="T98" fmla="*/ 342 w 503"/>
                <a:gd name="T99" fmla="*/ 265 h 390"/>
                <a:gd name="T100" fmla="*/ 301 w 503"/>
                <a:gd name="T101" fmla="*/ 274 h 390"/>
                <a:gd name="T102" fmla="*/ 256 w 503"/>
                <a:gd name="T103" fmla="*/ 311 h 390"/>
                <a:gd name="T104" fmla="*/ 201 w 503"/>
                <a:gd name="T105" fmla="*/ 348 h 390"/>
                <a:gd name="T106" fmla="*/ 149 w 503"/>
                <a:gd name="T107" fmla="*/ 369 h 390"/>
                <a:gd name="T108" fmla="*/ 100 w 503"/>
                <a:gd name="T109" fmla="*/ 363 h 390"/>
                <a:gd name="T110" fmla="*/ 59 w 503"/>
                <a:gd name="T111" fmla="*/ 336 h 390"/>
                <a:gd name="T112" fmla="*/ 28 w 503"/>
                <a:gd name="T113" fmla="*/ 296 h 390"/>
                <a:gd name="T114" fmla="*/ 22 w 503"/>
                <a:gd name="T115" fmla="*/ 247 h 390"/>
                <a:gd name="T116" fmla="*/ 32 w 503"/>
                <a:gd name="T117" fmla="*/ 195 h 390"/>
                <a:gd name="T118" fmla="*/ 43 w 503"/>
                <a:gd name="T119" fmla="*/ 153 h 390"/>
                <a:gd name="T120" fmla="*/ 55 w 503"/>
                <a:gd name="T121" fmla="*/ 11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3" h="390">
                  <a:moveTo>
                    <a:pt x="28" y="105"/>
                  </a:moveTo>
                  <a:lnTo>
                    <a:pt x="26" y="105"/>
                  </a:lnTo>
                  <a:lnTo>
                    <a:pt x="26" y="108"/>
                  </a:lnTo>
                  <a:lnTo>
                    <a:pt x="22" y="112"/>
                  </a:lnTo>
                  <a:lnTo>
                    <a:pt x="20" y="122"/>
                  </a:lnTo>
                  <a:lnTo>
                    <a:pt x="18" y="126"/>
                  </a:lnTo>
                  <a:lnTo>
                    <a:pt x="18" y="130"/>
                  </a:lnTo>
                  <a:lnTo>
                    <a:pt x="16" y="135"/>
                  </a:lnTo>
                  <a:lnTo>
                    <a:pt x="14" y="141"/>
                  </a:lnTo>
                  <a:lnTo>
                    <a:pt x="12" y="147"/>
                  </a:lnTo>
                  <a:lnTo>
                    <a:pt x="10" y="153"/>
                  </a:lnTo>
                  <a:lnTo>
                    <a:pt x="10" y="161"/>
                  </a:lnTo>
                  <a:lnTo>
                    <a:pt x="8" y="168"/>
                  </a:lnTo>
                  <a:lnTo>
                    <a:pt x="6" y="174"/>
                  </a:lnTo>
                  <a:lnTo>
                    <a:pt x="4" y="182"/>
                  </a:lnTo>
                  <a:lnTo>
                    <a:pt x="4" y="188"/>
                  </a:lnTo>
                  <a:lnTo>
                    <a:pt x="4" y="195"/>
                  </a:lnTo>
                  <a:lnTo>
                    <a:pt x="2" y="203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0" y="242"/>
                  </a:lnTo>
                  <a:lnTo>
                    <a:pt x="0" y="249"/>
                  </a:lnTo>
                  <a:lnTo>
                    <a:pt x="2" y="259"/>
                  </a:lnTo>
                  <a:lnTo>
                    <a:pt x="2" y="265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8" y="288"/>
                  </a:lnTo>
                  <a:lnTo>
                    <a:pt x="8" y="294"/>
                  </a:lnTo>
                  <a:lnTo>
                    <a:pt x="10" y="302"/>
                  </a:lnTo>
                  <a:lnTo>
                    <a:pt x="14" y="307"/>
                  </a:lnTo>
                  <a:lnTo>
                    <a:pt x="16" y="313"/>
                  </a:lnTo>
                  <a:lnTo>
                    <a:pt x="18" y="319"/>
                  </a:lnTo>
                  <a:lnTo>
                    <a:pt x="22" y="325"/>
                  </a:lnTo>
                  <a:lnTo>
                    <a:pt x="26" y="329"/>
                  </a:lnTo>
                  <a:lnTo>
                    <a:pt x="30" y="336"/>
                  </a:lnTo>
                  <a:lnTo>
                    <a:pt x="37" y="344"/>
                  </a:lnTo>
                  <a:lnTo>
                    <a:pt x="45" y="352"/>
                  </a:lnTo>
                  <a:lnTo>
                    <a:pt x="49" y="356"/>
                  </a:lnTo>
                  <a:lnTo>
                    <a:pt x="55" y="359"/>
                  </a:lnTo>
                  <a:lnTo>
                    <a:pt x="59" y="363"/>
                  </a:lnTo>
                  <a:lnTo>
                    <a:pt x="65" y="367"/>
                  </a:lnTo>
                  <a:lnTo>
                    <a:pt x="69" y="369"/>
                  </a:lnTo>
                  <a:lnTo>
                    <a:pt x="75" y="371"/>
                  </a:lnTo>
                  <a:lnTo>
                    <a:pt x="79" y="373"/>
                  </a:lnTo>
                  <a:lnTo>
                    <a:pt x="85" y="377"/>
                  </a:lnTo>
                  <a:lnTo>
                    <a:pt x="90" y="379"/>
                  </a:lnTo>
                  <a:lnTo>
                    <a:pt x="94" y="379"/>
                  </a:lnTo>
                  <a:lnTo>
                    <a:pt x="100" y="381"/>
                  </a:lnTo>
                  <a:lnTo>
                    <a:pt x="104" y="385"/>
                  </a:lnTo>
                  <a:lnTo>
                    <a:pt x="110" y="385"/>
                  </a:lnTo>
                  <a:lnTo>
                    <a:pt x="116" y="387"/>
                  </a:lnTo>
                  <a:lnTo>
                    <a:pt x="120" y="387"/>
                  </a:lnTo>
                  <a:lnTo>
                    <a:pt x="126" y="388"/>
                  </a:lnTo>
                  <a:lnTo>
                    <a:pt x="132" y="388"/>
                  </a:lnTo>
                  <a:lnTo>
                    <a:pt x="138" y="388"/>
                  </a:lnTo>
                  <a:lnTo>
                    <a:pt x="142" y="390"/>
                  </a:lnTo>
                  <a:lnTo>
                    <a:pt x="149" y="390"/>
                  </a:lnTo>
                  <a:lnTo>
                    <a:pt x="153" y="390"/>
                  </a:lnTo>
                  <a:lnTo>
                    <a:pt x="159" y="388"/>
                  </a:lnTo>
                  <a:lnTo>
                    <a:pt x="165" y="387"/>
                  </a:lnTo>
                  <a:lnTo>
                    <a:pt x="171" y="387"/>
                  </a:lnTo>
                  <a:lnTo>
                    <a:pt x="177" y="383"/>
                  </a:lnTo>
                  <a:lnTo>
                    <a:pt x="185" y="381"/>
                  </a:lnTo>
                  <a:lnTo>
                    <a:pt x="191" y="377"/>
                  </a:lnTo>
                  <a:lnTo>
                    <a:pt x="199" y="375"/>
                  </a:lnTo>
                  <a:lnTo>
                    <a:pt x="206" y="371"/>
                  </a:lnTo>
                  <a:lnTo>
                    <a:pt x="214" y="365"/>
                  </a:lnTo>
                  <a:lnTo>
                    <a:pt x="220" y="361"/>
                  </a:lnTo>
                  <a:lnTo>
                    <a:pt x="228" y="358"/>
                  </a:lnTo>
                  <a:lnTo>
                    <a:pt x="236" y="352"/>
                  </a:lnTo>
                  <a:lnTo>
                    <a:pt x="242" y="348"/>
                  </a:lnTo>
                  <a:lnTo>
                    <a:pt x="250" y="342"/>
                  </a:lnTo>
                  <a:lnTo>
                    <a:pt x="258" y="338"/>
                  </a:lnTo>
                  <a:lnTo>
                    <a:pt x="263" y="332"/>
                  </a:lnTo>
                  <a:lnTo>
                    <a:pt x="271" y="329"/>
                  </a:lnTo>
                  <a:lnTo>
                    <a:pt x="277" y="323"/>
                  </a:lnTo>
                  <a:lnTo>
                    <a:pt x="283" y="317"/>
                  </a:lnTo>
                  <a:lnTo>
                    <a:pt x="289" y="313"/>
                  </a:lnTo>
                  <a:lnTo>
                    <a:pt x="295" y="307"/>
                  </a:lnTo>
                  <a:lnTo>
                    <a:pt x="301" y="303"/>
                  </a:lnTo>
                  <a:lnTo>
                    <a:pt x="307" y="300"/>
                  </a:lnTo>
                  <a:lnTo>
                    <a:pt x="314" y="294"/>
                  </a:lnTo>
                  <a:lnTo>
                    <a:pt x="320" y="288"/>
                  </a:lnTo>
                  <a:lnTo>
                    <a:pt x="324" y="286"/>
                  </a:lnTo>
                  <a:lnTo>
                    <a:pt x="326" y="284"/>
                  </a:lnTo>
                  <a:lnTo>
                    <a:pt x="328" y="286"/>
                  </a:lnTo>
                  <a:lnTo>
                    <a:pt x="336" y="290"/>
                  </a:lnTo>
                  <a:lnTo>
                    <a:pt x="340" y="292"/>
                  </a:lnTo>
                  <a:lnTo>
                    <a:pt x="344" y="294"/>
                  </a:lnTo>
                  <a:lnTo>
                    <a:pt x="352" y="296"/>
                  </a:lnTo>
                  <a:lnTo>
                    <a:pt x="358" y="300"/>
                  </a:lnTo>
                  <a:lnTo>
                    <a:pt x="364" y="302"/>
                  </a:lnTo>
                  <a:lnTo>
                    <a:pt x="371" y="303"/>
                  </a:lnTo>
                  <a:lnTo>
                    <a:pt x="379" y="305"/>
                  </a:lnTo>
                  <a:lnTo>
                    <a:pt x="385" y="307"/>
                  </a:lnTo>
                  <a:lnTo>
                    <a:pt x="393" y="307"/>
                  </a:lnTo>
                  <a:lnTo>
                    <a:pt x="399" y="307"/>
                  </a:lnTo>
                  <a:lnTo>
                    <a:pt x="405" y="307"/>
                  </a:lnTo>
                  <a:lnTo>
                    <a:pt x="411" y="305"/>
                  </a:lnTo>
                  <a:lnTo>
                    <a:pt x="419" y="298"/>
                  </a:lnTo>
                  <a:lnTo>
                    <a:pt x="426" y="292"/>
                  </a:lnTo>
                  <a:lnTo>
                    <a:pt x="430" y="284"/>
                  </a:lnTo>
                  <a:lnTo>
                    <a:pt x="432" y="278"/>
                  </a:lnTo>
                  <a:lnTo>
                    <a:pt x="434" y="274"/>
                  </a:lnTo>
                  <a:lnTo>
                    <a:pt x="434" y="271"/>
                  </a:lnTo>
                  <a:lnTo>
                    <a:pt x="434" y="267"/>
                  </a:lnTo>
                  <a:lnTo>
                    <a:pt x="436" y="267"/>
                  </a:lnTo>
                  <a:lnTo>
                    <a:pt x="436" y="265"/>
                  </a:lnTo>
                  <a:lnTo>
                    <a:pt x="440" y="261"/>
                  </a:lnTo>
                  <a:lnTo>
                    <a:pt x="446" y="255"/>
                  </a:lnTo>
                  <a:lnTo>
                    <a:pt x="454" y="249"/>
                  </a:lnTo>
                  <a:lnTo>
                    <a:pt x="462" y="242"/>
                  </a:lnTo>
                  <a:lnTo>
                    <a:pt x="470" y="234"/>
                  </a:lnTo>
                  <a:lnTo>
                    <a:pt x="474" y="226"/>
                  </a:lnTo>
                  <a:lnTo>
                    <a:pt x="480" y="220"/>
                  </a:lnTo>
                  <a:lnTo>
                    <a:pt x="480" y="213"/>
                  </a:lnTo>
                  <a:lnTo>
                    <a:pt x="478" y="207"/>
                  </a:lnTo>
                  <a:lnTo>
                    <a:pt x="476" y="201"/>
                  </a:lnTo>
                  <a:lnTo>
                    <a:pt x="476" y="195"/>
                  </a:lnTo>
                  <a:lnTo>
                    <a:pt x="472" y="188"/>
                  </a:lnTo>
                  <a:lnTo>
                    <a:pt x="470" y="186"/>
                  </a:lnTo>
                  <a:lnTo>
                    <a:pt x="470" y="184"/>
                  </a:lnTo>
                  <a:lnTo>
                    <a:pt x="474" y="180"/>
                  </a:lnTo>
                  <a:lnTo>
                    <a:pt x="481" y="172"/>
                  </a:lnTo>
                  <a:lnTo>
                    <a:pt x="489" y="164"/>
                  </a:lnTo>
                  <a:lnTo>
                    <a:pt x="491" y="159"/>
                  </a:lnTo>
                  <a:lnTo>
                    <a:pt x="495" y="155"/>
                  </a:lnTo>
                  <a:lnTo>
                    <a:pt x="497" y="149"/>
                  </a:lnTo>
                  <a:lnTo>
                    <a:pt x="501" y="143"/>
                  </a:lnTo>
                  <a:lnTo>
                    <a:pt x="501" y="135"/>
                  </a:lnTo>
                  <a:lnTo>
                    <a:pt x="503" y="132"/>
                  </a:lnTo>
                  <a:lnTo>
                    <a:pt x="503" y="124"/>
                  </a:lnTo>
                  <a:lnTo>
                    <a:pt x="503" y="120"/>
                  </a:lnTo>
                  <a:lnTo>
                    <a:pt x="501" y="112"/>
                  </a:lnTo>
                  <a:lnTo>
                    <a:pt x="497" y="106"/>
                  </a:lnTo>
                  <a:lnTo>
                    <a:pt x="493" y="103"/>
                  </a:lnTo>
                  <a:lnTo>
                    <a:pt x="489" y="99"/>
                  </a:lnTo>
                  <a:lnTo>
                    <a:pt x="483" y="95"/>
                  </a:lnTo>
                  <a:lnTo>
                    <a:pt x="478" y="91"/>
                  </a:lnTo>
                  <a:lnTo>
                    <a:pt x="472" y="89"/>
                  </a:lnTo>
                  <a:lnTo>
                    <a:pt x="468" y="85"/>
                  </a:lnTo>
                  <a:lnTo>
                    <a:pt x="460" y="83"/>
                  </a:lnTo>
                  <a:lnTo>
                    <a:pt x="454" y="81"/>
                  </a:lnTo>
                  <a:lnTo>
                    <a:pt x="448" y="79"/>
                  </a:lnTo>
                  <a:lnTo>
                    <a:pt x="444" y="78"/>
                  </a:lnTo>
                  <a:lnTo>
                    <a:pt x="438" y="78"/>
                  </a:lnTo>
                  <a:lnTo>
                    <a:pt x="436" y="78"/>
                  </a:lnTo>
                  <a:lnTo>
                    <a:pt x="436" y="76"/>
                  </a:lnTo>
                  <a:lnTo>
                    <a:pt x="440" y="72"/>
                  </a:lnTo>
                  <a:lnTo>
                    <a:pt x="446" y="66"/>
                  </a:lnTo>
                  <a:lnTo>
                    <a:pt x="452" y="62"/>
                  </a:lnTo>
                  <a:lnTo>
                    <a:pt x="458" y="54"/>
                  </a:lnTo>
                  <a:lnTo>
                    <a:pt x="462" y="47"/>
                  </a:lnTo>
                  <a:lnTo>
                    <a:pt x="464" y="39"/>
                  </a:lnTo>
                  <a:lnTo>
                    <a:pt x="464" y="33"/>
                  </a:lnTo>
                  <a:lnTo>
                    <a:pt x="460" y="27"/>
                  </a:lnTo>
                  <a:lnTo>
                    <a:pt x="454" y="20"/>
                  </a:lnTo>
                  <a:lnTo>
                    <a:pt x="446" y="14"/>
                  </a:lnTo>
                  <a:lnTo>
                    <a:pt x="438" y="8"/>
                  </a:lnTo>
                  <a:lnTo>
                    <a:pt x="432" y="6"/>
                  </a:lnTo>
                  <a:lnTo>
                    <a:pt x="426" y="4"/>
                  </a:lnTo>
                  <a:lnTo>
                    <a:pt x="423" y="2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7" y="2"/>
                  </a:lnTo>
                  <a:lnTo>
                    <a:pt x="401" y="2"/>
                  </a:lnTo>
                  <a:lnTo>
                    <a:pt x="395" y="4"/>
                  </a:lnTo>
                  <a:lnTo>
                    <a:pt x="389" y="6"/>
                  </a:lnTo>
                  <a:lnTo>
                    <a:pt x="383" y="6"/>
                  </a:lnTo>
                  <a:lnTo>
                    <a:pt x="375" y="8"/>
                  </a:lnTo>
                  <a:lnTo>
                    <a:pt x="369" y="12"/>
                  </a:lnTo>
                  <a:lnTo>
                    <a:pt x="364" y="14"/>
                  </a:lnTo>
                  <a:lnTo>
                    <a:pt x="358" y="16"/>
                  </a:lnTo>
                  <a:lnTo>
                    <a:pt x="352" y="20"/>
                  </a:lnTo>
                  <a:lnTo>
                    <a:pt x="346" y="23"/>
                  </a:lnTo>
                  <a:lnTo>
                    <a:pt x="340" y="25"/>
                  </a:lnTo>
                  <a:lnTo>
                    <a:pt x="334" y="29"/>
                  </a:lnTo>
                  <a:lnTo>
                    <a:pt x="328" y="33"/>
                  </a:lnTo>
                  <a:lnTo>
                    <a:pt x="324" y="37"/>
                  </a:lnTo>
                  <a:lnTo>
                    <a:pt x="318" y="41"/>
                  </a:lnTo>
                  <a:lnTo>
                    <a:pt x="314" y="45"/>
                  </a:lnTo>
                  <a:lnTo>
                    <a:pt x="311" y="49"/>
                  </a:lnTo>
                  <a:lnTo>
                    <a:pt x="309" y="52"/>
                  </a:lnTo>
                  <a:lnTo>
                    <a:pt x="303" y="60"/>
                  </a:lnTo>
                  <a:lnTo>
                    <a:pt x="299" y="70"/>
                  </a:lnTo>
                  <a:lnTo>
                    <a:pt x="297" y="74"/>
                  </a:lnTo>
                  <a:lnTo>
                    <a:pt x="295" y="79"/>
                  </a:lnTo>
                  <a:lnTo>
                    <a:pt x="295" y="85"/>
                  </a:lnTo>
                  <a:lnTo>
                    <a:pt x="295" y="91"/>
                  </a:lnTo>
                  <a:lnTo>
                    <a:pt x="295" y="95"/>
                  </a:lnTo>
                  <a:lnTo>
                    <a:pt x="295" y="99"/>
                  </a:lnTo>
                  <a:lnTo>
                    <a:pt x="295" y="103"/>
                  </a:lnTo>
                  <a:lnTo>
                    <a:pt x="295" y="106"/>
                  </a:lnTo>
                  <a:lnTo>
                    <a:pt x="295" y="112"/>
                  </a:lnTo>
                  <a:lnTo>
                    <a:pt x="295" y="114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08" y="218"/>
                  </a:lnTo>
                  <a:lnTo>
                    <a:pt x="104" y="226"/>
                  </a:lnTo>
                  <a:lnTo>
                    <a:pt x="100" y="234"/>
                  </a:lnTo>
                  <a:lnTo>
                    <a:pt x="98" y="242"/>
                  </a:lnTo>
                  <a:lnTo>
                    <a:pt x="100" y="246"/>
                  </a:lnTo>
                  <a:lnTo>
                    <a:pt x="100" y="247"/>
                  </a:lnTo>
                  <a:lnTo>
                    <a:pt x="104" y="247"/>
                  </a:lnTo>
                  <a:lnTo>
                    <a:pt x="108" y="247"/>
                  </a:lnTo>
                  <a:lnTo>
                    <a:pt x="114" y="246"/>
                  </a:lnTo>
                  <a:lnTo>
                    <a:pt x="118" y="242"/>
                  </a:lnTo>
                  <a:lnTo>
                    <a:pt x="122" y="240"/>
                  </a:lnTo>
                  <a:lnTo>
                    <a:pt x="126" y="238"/>
                  </a:lnTo>
                  <a:lnTo>
                    <a:pt x="132" y="236"/>
                  </a:lnTo>
                  <a:lnTo>
                    <a:pt x="136" y="232"/>
                  </a:lnTo>
                  <a:lnTo>
                    <a:pt x="144" y="228"/>
                  </a:lnTo>
                  <a:lnTo>
                    <a:pt x="149" y="224"/>
                  </a:lnTo>
                  <a:lnTo>
                    <a:pt x="157" y="220"/>
                  </a:lnTo>
                  <a:lnTo>
                    <a:pt x="165" y="217"/>
                  </a:lnTo>
                  <a:lnTo>
                    <a:pt x="173" y="213"/>
                  </a:lnTo>
                  <a:lnTo>
                    <a:pt x="181" y="207"/>
                  </a:lnTo>
                  <a:lnTo>
                    <a:pt x="191" y="203"/>
                  </a:lnTo>
                  <a:lnTo>
                    <a:pt x="199" y="199"/>
                  </a:lnTo>
                  <a:lnTo>
                    <a:pt x="206" y="193"/>
                  </a:lnTo>
                  <a:lnTo>
                    <a:pt x="214" y="190"/>
                  </a:lnTo>
                  <a:lnTo>
                    <a:pt x="224" y="186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70"/>
                  </a:lnTo>
                  <a:lnTo>
                    <a:pt x="258" y="164"/>
                  </a:lnTo>
                  <a:lnTo>
                    <a:pt x="263" y="161"/>
                  </a:lnTo>
                  <a:lnTo>
                    <a:pt x="271" y="157"/>
                  </a:lnTo>
                  <a:lnTo>
                    <a:pt x="279" y="153"/>
                  </a:lnTo>
                  <a:lnTo>
                    <a:pt x="285" y="149"/>
                  </a:lnTo>
                  <a:lnTo>
                    <a:pt x="291" y="145"/>
                  </a:lnTo>
                  <a:lnTo>
                    <a:pt x="295" y="141"/>
                  </a:lnTo>
                  <a:lnTo>
                    <a:pt x="301" y="137"/>
                  </a:lnTo>
                  <a:lnTo>
                    <a:pt x="305" y="135"/>
                  </a:lnTo>
                  <a:lnTo>
                    <a:pt x="311" y="130"/>
                  </a:lnTo>
                  <a:lnTo>
                    <a:pt x="314" y="128"/>
                  </a:lnTo>
                  <a:lnTo>
                    <a:pt x="314" y="122"/>
                  </a:lnTo>
                  <a:lnTo>
                    <a:pt x="314" y="118"/>
                  </a:lnTo>
                  <a:lnTo>
                    <a:pt x="314" y="112"/>
                  </a:lnTo>
                  <a:lnTo>
                    <a:pt x="314" y="110"/>
                  </a:lnTo>
                  <a:lnTo>
                    <a:pt x="313" y="105"/>
                  </a:lnTo>
                  <a:lnTo>
                    <a:pt x="313" y="105"/>
                  </a:lnTo>
                  <a:lnTo>
                    <a:pt x="313" y="101"/>
                  </a:lnTo>
                  <a:lnTo>
                    <a:pt x="314" y="97"/>
                  </a:lnTo>
                  <a:lnTo>
                    <a:pt x="316" y="89"/>
                  </a:lnTo>
                  <a:lnTo>
                    <a:pt x="320" y="81"/>
                  </a:lnTo>
                  <a:lnTo>
                    <a:pt x="322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4" y="62"/>
                  </a:lnTo>
                  <a:lnTo>
                    <a:pt x="340" y="56"/>
                  </a:lnTo>
                  <a:lnTo>
                    <a:pt x="346" y="52"/>
                  </a:lnTo>
                  <a:lnTo>
                    <a:pt x="350" y="49"/>
                  </a:lnTo>
                  <a:lnTo>
                    <a:pt x="354" y="49"/>
                  </a:lnTo>
                  <a:lnTo>
                    <a:pt x="358" y="47"/>
                  </a:lnTo>
                  <a:lnTo>
                    <a:pt x="364" y="45"/>
                  </a:lnTo>
                  <a:lnTo>
                    <a:pt x="371" y="39"/>
                  </a:lnTo>
                  <a:lnTo>
                    <a:pt x="381" y="35"/>
                  </a:lnTo>
                  <a:lnTo>
                    <a:pt x="389" y="33"/>
                  </a:lnTo>
                  <a:lnTo>
                    <a:pt x="395" y="29"/>
                  </a:lnTo>
                  <a:lnTo>
                    <a:pt x="403" y="27"/>
                  </a:lnTo>
                  <a:lnTo>
                    <a:pt x="409" y="25"/>
                  </a:lnTo>
                  <a:lnTo>
                    <a:pt x="415" y="25"/>
                  </a:lnTo>
                  <a:lnTo>
                    <a:pt x="419" y="25"/>
                  </a:lnTo>
                  <a:lnTo>
                    <a:pt x="426" y="25"/>
                  </a:lnTo>
                  <a:lnTo>
                    <a:pt x="432" y="27"/>
                  </a:lnTo>
                  <a:lnTo>
                    <a:pt x="434" y="31"/>
                  </a:lnTo>
                  <a:lnTo>
                    <a:pt x="436" y="39"/>
                  </a:lnTo>
                  <a:lnTo>
                    <a:pt x="432" y="43"/>
                  </a:lnTo>
                  <a:lnTo>
                    <a:pt x="430" y="47"/>
                  </a:lnTo>
                  <a:lnTo>
                    <a:pt x="426" y="49"/>
                  </a:lnTo>
                  <a:lnTo>
                    <a:pt x="423" y="54"/>
                  </a:lnTo>
                  <a:lnTo>
                    <a:pt x="417" y="56"/>
                  </a:lnTo>
                  <a:lnTo>
                    <a:pt x="411" y="60"/>
                  </a:lnTo>
                  <a:lnTo>
                    <a:pt x="405" y="62"/>
                  </a:lnTo>
                  <a:lnTo>
                    <a:pt x="401" y="68"/>
                  </a:lnTo>
                  <a:lnTo>
                    <a:pt x="395" y="70"/>
                  </a:lnTo>
                  <a:lnTo>
                    <a:pt x="389" y="72"/>
                  </a:lnTo>
                  <a:lnTo>
                    <a:pt x="383" y="76"/>
                  </a:lnTo>
                  <a:lnTo>
                    <a:pt x="379" y="78"/>
                  </a:lnTo>
                  <a:lnTo>
                    <a:pt x="371" y="83"/>
                  </a:lnTo>
                  <a:lnTo>
                    <a:pt x="369" y="85"/>
                  </a:lnTo>
                  <a:lnTo>
                    <a:pt x="369" y="91"/>
                  </a:lnTo>
                  <a:lnTo>
                    <a:pt x="369" y="95"/>
                  </a:lnTo>
                  <a:lnTo>
                    <a:pt x="373" y="97"/>
                  </a:lnTo>
                  <a:lnTo>
                    <a:pt x="377" y="95"/>
                  </a:lnTo>
                  <a:lnTo>
                    <a:pt x="381" y="93"/>
                  </a:lnTo>
                  <a:lnTo>
                    <a:pt x="389" y="91"/>
                  </a:lnTo>
                  <a:lnTo>
                    <a:pt x="395" y="89"/>
                  </a:lnTo>
                  <a:lnTo>
                    <a:pt x="405" y="89"/>
                  </a:lnTo>
                  <a:lnTo>
                    <a:pt x="409" y="89"/>
                  </a:lnTo>
                  <a:lnTo>
                    <a:pt x="413" y="89"/>
                  </a:lnTo>
                  <a:lnTo>
                    <a:pt x="419" y="89"/>
                  </a:lnTo>
                  <a:lnTo>
                    <a:pt x="425" y="89"/>
                  </a:lnTo>
                  <a:lnTo>
                    <a:pt x="430" y="89"/>
                  </a:lnTo>
                  <a:lnTo>
                    <a:pt x="434" y="91"/>
                  </a:lnTo>
                  <a:lnTo>
                    <a:pt x="440" y="93"/>
                  </a:lnTo>
                  <a:lnTo>
                    <a:pt x="446" y="95"/>
                  </a:lnTo>
                  <a:lnTo>
                    <a:pt x="452" y="95"/>
                  </a:lnTo>
                  <a:lnTo>
                    <a:pt x="456" y="97"/>
                  </a:lnTo>
                  <a:lnTo>
                    <a:pt x="460" y="99"/>
                  </a:lnTo>
                  <a:lnTo>
                    <a:pt x="464" y="101"/>
                  </a:lnTo>
                  <a:lnTo>
                    <a:pt x="470" y="105"/>
                  </a:lnTo>
                  <a:lnTo>
                    <a:pt x="474" y="110"/>
                  </a:lnTo>
                  <a:lnTo>
                    <a:pt x="476" y="114"/>
                  </a:lnTo>
                  <a:lnTo>
                    <a:pt x="480" y="120"/>
                  </a:lnTo>
                  <a:lnTo>
                    <a:pt x="481" y="124"/>
                  </a:lnTo>
                  <a:lnTo>
                    <a:pt x="483" y="130"/>
                  </a:lnTo>
                  <a:lnTo>
                    <a:pt x="481" y="135"/>
                  </a:lnTo>
                  <a:lnTo>
                    <a:pt x="480" y="143"/>
                  </a:lnTo>
                  <a:lnTo>
                    <a:pt x="474" y="151"/>
                  </a:lnTo>
                  <a:lnTo>
                    <a:pt x="470" y="159"/>
                  </a:lnTo>
                  <a:lnTo>
                    <a:pt x="466" y="164"/>
                  </a:lnTo>
                  <a:lnTo>
                    <a:pt x="460" y="170"/>
                  </a:lnTo>
                  <a:lnTo>
                    <a:pt x="458" y="172"/>
                  </a:lnTo>
                  <a:lnTo>
                    <a:pt x="456" y="174"/>
                  </a:lnTo>
                  <a:lnTo>
                    <a:pt x="454" y="172"/>
                  </a:lnTo>
                  <a:lnTo>
                    <a:pt x="448" y="170"/>
                  </a:lnTo>
                  <a:lnTo>
                    <a:pt x="440" y="164"/>
                  </a:lnTo>
                  <a:lnTo>
                    <a:pt x="432" y="159"/>
                  </a:lnTo>
                  <a:lnTo>
                    <a:pt x="426" y="157"/>
                  </a:lnTo>
                  <a:lnTo>
                    <a:pt x="423" y="153"/>
                  </a:lnTo>
                  <a:lnTo>
                    <a:pt x="417" y="151"/>
                  </a:lnTo>
                  <a:lnTo>
                    <a:pt x="413" y="149"/>
                  </a:lnTo>
                  <a:lnTo>
                    <a:pt x="403" y="147"/>
                  </a:lnTo>
                  <a:lnTo>
                    <a:pt x="397" y="147"/>
                  </a:lnTo>
                  <a:lnTo>
                    <a:pt x="393" y="149"/>
                  </a:lnTo>
                  <a:lnTo>
                    <a:pt x="387" y="151"/>
                  </a:lnTo>
                  <a:lnTo>
                    <a:pt x="381" y="153"/>
                  </a:lnTo>
                  <a:lnTo>
                    <a:pt x="379" y="157"/>
                  </a:lnTo>
                  <a:lnTo>
                    <a:pt x="377" y="157"/>
                  </a:lnTo>
                  <a:lnTo>
                    <a:pt x="377" y="161"/>
                  </a:lnTo>
                  <a:lnTo>
                    <a:pt x="377" y="162"/>
                  </a:lnTo>
                  <a:lnTo>
                    <a:pt x="381" y="164"/>
                  </a:lnTo>
                  <a:lnTo>
                    <a:pt x="389" y="164"/>
                  </a:lnTo>
                  <a:lnTo>
                    <a:pt x="397" y="166"/>
                  </a:lnTo>
                  <a:lnTo>
                    <a:pt x="403" y="168"/>
                  </a:lnTo>
                  <a:lnTo>
                    <a:pt x="407" y="170"/>
                  </a:lnTo>
                  <a:lnTo>
                    <a:pt x="413" y="170"/>
                  </a:lnTo>
                  <a:lnTo>
                    <a:pt x="419" y="174"/>
                  </a:lnTo>
                  <a:lnTo>
                    <a:pt x="423" y="176"/>
                  </a:lnTo>
                  <a:lnTo>
                    <a:pt x="428" y="178"/>
                  </a:lnTo>
                  <a:lnTo>
                    <a:pt x="432" y="178"/>
                  </a:lnTo>
                  <a:lnTo>
                    <a:pt x="438" y="182"/>
                  </a:lnTo>
                  <a:lnTo>
                    <a:pt x="446" y="186"/>
                  </a:lnTo>
                  <a:lnTo>
                    <a:pt x="452" y="191"/>
                  </a:lnTo>
                  <a:lnTo>
                    <a:pt x="456" y="195"/>
                  </a:lnTo>
                  <a:lnTo>
                    <a:pt x="460" y="199"/>
                  </a:lnTo>
                  <a:lnTo>
                    <a:pt x="460" y="203"/>
                  </a:lnTo>
                  <a:lnTo>
                    <a:pt x="464" y="207"/>
                  </a:lnTo>
                  <a:lnTo>
                    <a:pt x="462" y="211"/>
                  </a:lnTo>
                  <a:lnTo>
                    <a:pt x="462" y="215"/>
                  </a:lnTo>
                  <a:lnTo>
                    <a:pt x="460" y="220"/>
                  </a:lnTo>
                  <a:lnTo>
                    <a:pt x="456" y="224"/>
                  </a:lnTo>
                  <a:lnTo>
                    <a:pt x="450" y="228"/>
                  </a:lnTo>
                  <a:lnTo>
                    <a:pt x="446" y="234"/>
                  </a:lnTo>
                  <a:lnTo>
                    <a:pt x="438" y="238"/>
                  </a:lnTo>
                  <a:lnTo>
                    <a:pt x="434" y="242"/>
                  </a:lnTo>
                  <a:lnTo>
                    <a:pt x="426" y="246"/>
                  </a:lnTo>
                  <a:lnTo>
                    <a:pt x="425" y="247"/>
                  </a:lnTo>
                  <a:lnTo>
                    <a:pt x="423" y="246"/>
                  </a:lnTo>
                  <a:lnTo>
                    <a:pt x="421" y="242"/>
                  </a:lnTo>
                  <a:lnTo>
                    <a:pt x="415" y="236"/>
                  </a:lnTo>
                  <a:lnTo>
                    <a:pt x="411" y="232"/>
                  </a:lnTo>
                  <a:lnTo>
                    <a:pt x="403" y="226"/>
                  </a:lnTo>
                  <a:lnTo>
                    <a:pt x="397" y="220"/>
                  </a:lnTo>
                  <a:lnTo>
                    <a:pt x="391" y="218"/>
                  </a:lnTo>
                  <a:lnTo>
                    <a:pt x="387" y="218"/>
                  </a:lnTo>
                  <a:lnTo>
                    <a:pt x="381" y="218"/>
                  </a:lnTo>
                  <a:lnTo>
                    <a:pt x="377" y="220"/>
                  </a:lnTo>
                  <a:lnTo>
                    <a:pt x="373" y="220"/>
                  </a:lnTo>
                  <a:lnTo>
                    <a:pt x="371" y="222"/>
                  </a:lnTo>
                  <a:lnTo>
                    <a:pt x="369" y="224"/>
                  </a:lnTo>
                  <a:lnTo>
                    <a:pt x="375" y="228"/>
                  </a:lnTo>
                  <a:lnTo>
                    <a:pt x="381" y="232"/>
                  </a:lnTo>
                  <a:lnTo>
                    <a:pt x="387" y="234"/>
                  </a:lnTo>
                  <a:lnTo>
                    <a:pt x="391" y="238"/>
                  </a:lnTo>
                  <a:lnTo>
                    <a:pt x="399" y="242"/>
                  </a:lnTo>
                  <a:lnTo>
                    <a:pt x="403" y="247"/>
                  </a:lnTo>
                  <a:lnTo>
                    <a:pt x="407" y="253"/>
                  </a:lnTo>
                  <a:lnTo>
                    <a:pt x="411" y="259"/>
                  </a:lnTo>
                  <a:lnTo>
                    <a:pt x="411" y="267"/>
                  </a:lnTo>
                  <a:lnTo>
                    <a:pt x="411" y="273"/>
                  </a:lnTo>
                  <a:lnTo>
                    <a:pt x="411" y="278"/>
                  </a:lnTo>
                  <a:lnTo>
                    <a:pt x="407" y="282"/>
                  </a:lnTo>
                  <a:lnTo>
                    <a:pt x="405" y="286"/>
                  </a:lnTo>
                  <a:lnTo>
                    <a:pt x="403" y="286"/>
                  </a:lnTo>
                  <a:lnTo>
                    <a:pt x="399" y="290"/>
                  </a:lnTo>
                  <a:lnTo>
                    <a:pt x="393" y="290"/>
                  </a:lnTo>
                  <a:lnTo>
                    <a:pt x="389" y="292"/>
                  </a:lnTo>
                  <a:lnTo>
                    <a:pt x="381" y="290"/>
                  </a:lnTo>
                  <a:lnTo>
                    <a:pt x="373" y="286"/>
                  </a:lnTo>
                  <a:lnTo>
                    <a:pt x="368" y="282"/>
                  </a:lnTo>
                  <a:lnTo>
                    <a:pt x="364" y="278"/>
                  </a:lnTo>
                  <a:lnTo>
                    <a:pt x="358" y="274"/>
                  </a:lnTo>
                  <a:lnTo>
                    <a:pt x="352" y="273"/>
                  </a:lnTo>
                  <a:lnTo>
                    <a:pt x="346" y="269"/>
                  </a:lnTo>
                  <a:lnTo>
                    <a:pt x="342" y="265"/>
                  </a:lnTo>
                  <a:lnTo>
                    <a:pt x="336" y="263"/>
                  </a:lnTo>
                  <a:lnTo>
                    <a:pt x="332" y="261"/>
                  </a:lnTo>
                  <a:lnTo>
                    <a:pt x="324" y="257"/>
                  </a:lnTo>
                  <a:lnTo>
                    <a:pt x="322" y="257"/>
                  </a:lnTo>
                  <a:lnTo>
                    <a:pt x="318" y="259"/>
                  </a:lnTo>
                  <a:lnTo>
                    <a:pt x="314" y="263"/>
                  </a:lnTo>
                  <a:lnTo>
                    <a:pt x="307" y="267"/>
                  </a:lnTo>
                  <a:lnTo>
                    <a:pt x="301" y="274"/>
                  </a:lnTo>
                  <a:lnTo>
                    <a:pt x="295" y="278"/>
                  </a:lnTo>
                  <a:lnTo>
                    <a:pt x="289" y="282"/>
                  </a:lnTo>
                  <a:lnTo>
                    <a:pt x="285" y="286"/>
                  </a:lnTo>
                  <a:lnTo>
                    <a:pt x="279" y="292"/>
                  </a:lnTo>
                  <a:lnTo>
                    <a:pt x="273" y="296"/>
                  </a:lnTo>
                  <a:lnTo>
                    <a:pt x="267" y="300"/>
                  </a:lnTo>
                  <a:lnTo>
                    <a:pt x="261" y="305"/>
                  </a:lnTo>
                  <a:lnTo>
                    <a:pt x="256" y="311"/>
                  </a:lnTo>
                  <a:lnTo>
                    <a:pt x="248" y="315"/>
                  </a:lnTo>
                  <a:lnTo>
                    <a:pt x="242" y="321"/>
                  </a:lnTo>
                  <a:lnTo>
                    <a:pt x="234" y="325"/>
                  </a:lnTo>
                  <a:lnTo>
                    <a:pt x="228" y="329"/>
                  </a:lnTo>
                  <a:lnTo>
                    <a:pt x="220" y="334"/>
                  </a:lnTo>
                  <a:lnTo>
                    <a:pt x="214" y="338"/>
                  </a:lnTo>
                  <a:lnTo>
                    <a:pt x="206" y="342"/>
                  </a:lnTo>
                  <a:lnTo>
                    <a:pt x="201" y="348"/>
                  </a:lnTo>
                  <a:lnTo>
                    <a:pt x="193" y="352"/>
                  </a:lnTo>
                  <a:lnTo>
                    <a:pt x="187" y="354"/>
                  </a:lnTo>
                  <a:lnTo>
                    <a:pt x="179" y="358"/>
                  </a:lnTo>
                  <a:lnTo>
                    <a:pt x="173" y="359"/>
                  </a:lnTo>
                  <a:lnTo>
                    <a:pt x="165" y="363"/>
                  </a:lnTo>
                  <a:lnTo>
                    <a:pt x="159" y="365"/>
                  </a:lnTo>
                  <a:lnTo>
                    <a:pt x="153" y="367"/>
                  </a:lnTo>
                  <a:lnTo>
                    <a:pt x="149" y="369"/>
                  </a:lnTo>
                  <a:lnTo>
                    <a:pt x="142" y="369"/>
                  </a:lnTo>
                  <a:lnTo>
                    <a:pt x="136" y="369"/>
                  </a:lnTo>
                  <a:lnTo>
                    <a:pt x="130" y="369"/>
                  </a:lnTo>
                  <a:lnTo>
                    <a:pt x="124" y="369"/>
                  </a:lnTo>
                  <a:lnTo>
                    <a:pt x="118" y="367"/>
                  </a:lnTo>
                  <a:lnTo>
                    <a:pt x="112" y="365"/>
                  </a:lnTo>
                  <a:lnTo>
                    <a:pt x="106" y="365"/>
                  </a:lnTo>
                  <a:lnTo>
                    <a:pt x="100" y="363"/>
                  </a:lnTo>
                  <a:lnTo>
                    <a:pt x="94" y="359"/>
                  </a:lnTo>
                  <a:lnTo>
                    <a:pt x="89" y="358"/>
                  </a:lnTo>
                  <a:lnTo>
                    <a:pt x="85" y="354"/>
                  </a:lnTo>
                  <a:lnTo>
                    <a:pt x="79" y="352"/>
                  </a:lnTo>
                  <a:lnTo>
                    <a:pt x="73" y="348"/>
                  </a:lnTo>
                  <a:lnTo>
                    <a:pt x="67" y="344"/>
                  </a:lnTo>
                  <a:lnTo>
                    <a:pt x="63" y="340"/>
                  </a:lnTo>
                  <a:lnTo>
                    <a:pt x="59" y="336"/>
                  </a:lnTo>
                  <a:lnTo>
                    <a:pt x="53" y="331"/>
                  </a:lnTo>
                  <a:lnTo>
                    <a:pt x="47" y="327"/>
                  </a:lnTo>
                  <a:lnTo>
                    <a:pt x="43" y="321"/>
                  </a:lnTo>
                  <a:lnTo>
                    <a:pt x="39" y="317"/>
                  </a:lnTo>
                  <a:lnTo>
                    <a:pt x="35" y="311"/>
                  </a:lnTo>
                  <a:lnTo>
                    <a:pt x="34" y="305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6" y="288"/>
                  </a:lnTo>
                  <a:lnTo>
                    <a:pt x="24" y="282"/>
                  </a:lnTo>
                  <a:lnTo>
                    <a:pt x="22" y="276"/>
                  </a:lnTo>
                  <a:lnTo>
                    <a:pt x="20" y="271"/>
                  </a:lnTo>
                  <a:lnTo>
                    <a:pt x="20" y="265"/>
                  </a:lnTo>
                  <a:lnTo>
                    <a:pt x="20" y="259"/>
                  </a:lnTo>
                  <a:lnTo>
                    <a:pt x="20" y="251"/>
                  </a:lnTo>
                  <a:lnTo>
                    <a:pt x="22" y="247"/>
                  </a:lnTo>
                  <a:lnTo>
                    <a:pt x="22" y="240"/>
                  </a:lnTo>
                  <a:lnTo>
                    <a:pt x="24" y="234"/>
                  </a:lnTo>
                  <a:lnTo>
                    <a:pt x="24" y="226"/>
                  </a:lnTo>
                  <a:lnTo>
                    <a:pt x="26" y="220"/>
                  </a:lnTo>
                  <a:lnTo>
                    <a:pt x="26" y="213"/>
                  </a:lnTo>
                  <a:lnTo>
                    <a:pt x="28" y="207"/>
                  </a:lnTo>
                  <a:lnTo>
                    <a:pt x="30" y="201"/>
                  </a:lnTo>
                  <a:lnTo>
                    <a:pt x="32" y="195"/>
                  </a:lnTo>
                  <a:lnTo>
                    <a:pt x="32" y="190"/>
                  </a:lnTo>
                  <a:lnTo>
                    <a:pt x="34" y="184"/>
                  </a:lnTo>
                  <a:lnTo>
                    <a:pt x="34" y="178"/>
                  </a:lnTo>
                  <a:lnTo>
                    <a:pt x="35" y="172"/>
                  </a:lnTo>
                  <a:lnTo>
                    <a:pt x="37" y="166"/>
                  </a:lnTo>
                  <a:lnTo>
                    <a:pt x="39" y="162"/>
                  </a:lnTo>
                  <a:lnTo>
                    <a:pt x="39" y="157"/>
                  </a:lnTo>
                  <a:lnTo>
                    <a:pt x="43" y="153"/>
                  </a:lnTo>
                  <a:lnTo>
                    <a:pt x="43" y="147"/>
                  </a:lnTo>
                  <a:lnTo>
                    <a:pt x="45" y="141"/>
                  </a:lnTo>
                  <a:lnTo>
                    <a:pt x="45" y="137"/>
                  </a:lnTo>
                  <a:lnTo>
                    <a:pt x="47" y="134"/>
                  </a:lnTo>
                  <a:lnTo>
                    <a:pt x="49" y="128"/>
                  </a:lnTo>
                  <a:lnTo>
                    <a:pt x="53" y="120"/>
                  </a:lnTo>
                  <a:lnTo>
                    <a:pt x="53" y="116"/>
                  </a:lnTo>
                  <a:lnTo>
                    <a:pt x="55" y="112"/>
                  </a:lnTo>
                  <a:lnTo>
                    <a:pt x="55" y="110"/>
                  </a:lnTo>
                  <a:lnTo>
                    <a:pt x="57" y="110"/>
                  </a:lnTo>
                  <a:lnTo>
                    <a:pt x="28" y="105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99" name="Freeform 43"/>
            <p:cNvSpPr>
              <a:spLocks/>
            </p:cNvSpPr>
            <p:nvPr/>
          </p:nvSpPr>
          <p:spPr bwMode="auto">
            <a:xfrm>
              <a:off x="3315" y="1961"/>
              <a:ext cx="59" cy="108"/>
            </a:xfrm>
            <a:custGeom>
              <a:avLst/>
              <a:gdLst>
                <a:gd name="T0" fmla="*/ 0 w 59"/>
                <a:gd name="T1" fmla="*/ 98 h 108"/>
                <a:gd name="T2" fmla="*/ 0 w 59"/>
                <a:gd name="T3" fmla="*/ 96 h 108"/>
                <a:gd name="T4" fmla="*/ 2 w 59"/>
                <a:gd name="T5" fmla="*/ 94 h 108"/>
                <a:gd name="T6" fmla="*/ 4 w 59"/>
                <a:gd name="T7" fmla="*/ 88 h 108"/>
                <a:gd name="T8" fmla="*/ 8 w 59"/>
                <a:gd name="T9" fmla="*/ 83 h 108"/>
                <a:gd name="T10" fmla="*/ 10 w 59"/>
                <a:gd name="T11" fmla="*/ 73 h 108"/>
                <a:gd name="T12" fmla="*/ 14 w 59"/>
                <a:gd name="T13" fmla="*/ 65 h 108"/>
                <a:gd name="T14" fmla="*/ 16 w 59"/>
                <a:gd name="T15" fmla="*/ 58 h 108"/>
                <a:gd name="T16" fmla="*/ 22 w 59"/>
                <a:gd name="T17" fmla="*/ 48 h 108"/>
                <a:gd name="T18" fmla="*/ 22 w 59"/>
                <a:gd name="T19" fmla="*/ 44 h 108"/>
                <a:gd name="T20" fmla="*/ 24 w 59"/>
                <a:gd name="T21" fmla="*/ 38 h 108"/>
                <a:gd name="T22" fmla="*/ 26 w 59"/>
                <a:gd name="T23" fmla="*/ 34 h 108"/>
                <a:gd name="T24" fmla="*/ 30 w 59"/>
                <a:gd name="T25" fmla="*/ 31 h 108"/>
                <a:gd name="T26" fmla="*/ 32 w 59"/>
                <a:gd name="T27" fmla="*/ 21 h 108"/>
                <a:gd name="T28" fmla="*/ 36 w 59"/>
                <a:gd name="T29" fmla="*/ 15 h 108"/>
                <a:gd name="T30" fmla="*/ 40 w 59"/>
                <a:gd name="T31" fmla="*/ 7 h 108"/>
                <a:gd name="T32" fmla="*/ 44 w 59"/>
                <a:gd name="T33" fmla="*/ 2 h 108"/>
                <a:gd name="T34" fmla="*/ 46 w 59"/>
                <a:gd name="T35" fmla="*/ 0 h 108"/>
                <a:gd name="T36" fmla="*/ 48 w 59"/>
                <a:gd name="T37" fmla="*/ 0 h 108"/>
                <a:gd name="T38" fmla="*/ 52 w 59"/>
                <a:gd name="T39" fmla="*/ 0 h 108"/>
                <a:gd name="T40" fmla="*/ 57 w 59"/>
                <a:gd name="T41" fmla="*/ 2 h 108"/>
                <a:gd name="T42" fmla="*/ 59 w 59"/>
                <a:gd name="T43" fmla="*/ 7 h 108"/>
                <a:gd name="T44" fmla="*/ 59 w 59"/>
                <a:gd name="T45" fmla="*/ 15 h 108"/>
                <a:gd name="T46" fmla="*/ 59 w 59"/>
                <a:gd name="T47" fmla="*/ 15 h 108"/>
                <a:gd name="T48" fmla="*/ 57 w 59"/>
                <a:gd name="T49" fmla="*/ 21 h 108"/>
                <a:gd name="T50" fmla="*/ 53 w 59"/>
                <a:gd name="T51" fmla="*/ 25 h 108"/>
                <a:gd name="T52" fmla="*/ 52 w 59"/>
                <a:gd name="T53" fmla="*/ 32 h 108"/>
                <a:gd name="T54" fmla="*/ 50 w 59"/>
                <a:gd name="T55" fmla="*/ 40 h 108"/>
                <a:gd name="T56" fmla="*/ 46 w 59"/>
                <a:gd name="T57" fmla="*/ 48 h 108"/>
                <a:gd name="T58" fmla="*/ 42 w 59"/>
                <a:gd name="T59" fmla="*/ 56 h 108"/>
                <a:gd name="T60" fmla="*/ 40 w 59"/>
                <a:gd name="T61" fmla="*/ 65 h 108"/>
                <a:gd name="T62" fmla="*/ 36 w 59"/>
                <a:gd name="T63" fmla="*/ 73 h 108"/>
                <a:gd name="T64" fmla="*/ 32 w 59"/>
                <a:gd name="T65" fmla="*/ 81 h 108"/>
                <a:gd name="T66" fmla="*/ 28 w 59"/>
                <a:gd name="T67" fmla="*/ 87 h 108"/>
                <a:gd name="T68" fmla="*/ 26 w 59"/>
                <a:gd name="T69" fmla="*/ 94 h 108"/>
                <a:gd name="T70" fmla="*/ 22 w 59"/>
                <a:gd name="T71" fmla="*/ 98 h 108"/>
                <a:gd name="T72" fmla="*/ 20 w 59"/>
                <a:gd name="T73" fmla="*/ 102 h 108"/>
                <a:gd name="T74" fmla="*/ 20 w 59"/>
                <a:gd name="T75" fmla="*/ 106 h 108"/>
                <a:gd name="T76" fmla="*/ 20 w 59"/>
                <a:gd name="T77" fmla="*/ 108 h 108"/>
                <a:gd name="T78" fmla="*/ 0 w 59"/>
                <a:gd name="T79" fmla="*/ 98 h 108"/>
                <a:gd name="T80" fmla="*/ 0 w 59"/>
                <a:gd name="T81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108">
                  <a:moveTo>
                    <a:pt x="0" y="98"/>
                  </a:moveTo>
                  <a:lnTo>
                    <a:pt x="0" y="96"/>
                  </a:lnTo>
                  <a:lnTo>
                    <a:pt x="2" y="94"/>
                  </a:lnTo>
                  <a:lnTo>
                    <a:pt x="4" y="88"/>
                  </a:lnTo>
                  <a:lnTo>
                    <a:pt x="8" y="83"/>
                  </a:lnTo>
                  <a:lnTo>
                    <a:pt x="10" y="73"/>
                  </a:lnTo>
                  <a:lnTo>
                    <a:pt x="14" y="65"/>
                  </a:lnTo>
                  <a:lnTo>
                    <a:pt x="16" y="58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4" y="38"/>
                  </a:lnTo>
                  <a:lnTo>
                    <a:pt x="26" y="34"/>
                  </a:lnTo>
                  <a:lnTo>
                    <a:pt x="30" y="31"/>
                  </a:lnTo>
                  <a:lnTo>
                    <a:pt x="32" y="21"/>
                  </a:lnTo>
                  <a:lnTo>
                    <a:pt x="36" y="15"/>
                  </a:lnTo>
                  <a:lnTo>
                    <a:pt x="40" y="7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7" y="2"/>
                  </a:lnTo>
                  <a:lnTo>
                    <a:pt x="59" y="7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7" y="21"/>
                  </a:lnTo>
                  <a:lnTo>
                    <a:pt x="53" y="25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8"/>
                  </a:lnTo>
                  <a:lnTo>
                    <a:pt x="42" y="56"/>
                  </a:lnTo>
                  <a:lnTo>
                    <a:pt x="40" y="65"/>
                  </a:lnTo>
                  <a:lnTo>
                    <a:pt x="36" y="73"/>
                  </a:lnTo>
                  <a:lnTo>
                    <a:pt x="32" y="81"/>
                  </a:lnTo>
                  <a:lnTo>
                    <a:pt x="28" y="87"/>
                  </a:lnTo>
                  <a:lnTo>
                    <a:pt x="26" y="94"/>
                  </a:lnTo>
                  <a:lnTo>
                    <a:pt x="22" y="98"/>
                  </a:lnTo>
                  <a:lnTo>
                    <a:pt x="20" y="102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00" name="Freeform 44"/>
            <p:cNvSpPr>
              <a:spLocks/>
            </p:cNvSpPr>
            <p:nvPr/>
          </p:nvSpPr>
          <p:spPr bwMode="auto">
            <a:xfrm>
              <a:off x="3642" y="1638"/>
              <a:ext cx="172" cy="164"/>
            </a:xfrm>
            <a:custGeom>
              <a:avLst/>
              <a:gdLst>
                <a:gd name="T0" fmla="*/ 125 w 172"/>
                <a:gd name="T1" fmla="*/ 58 h 164"/>
                <a:gd name="T2" fmla="*/ 123 w 172"/>
                <a:gd name="T3" fmla="*/ 56 h 164"/>
                <a:gd name="T4" fmla="*/ 115 w 172"/>
                <a:gd name="T5" fmla="*/ 48 h 164"/>
                <a:gd name="T6" fmla="*/ 106 w 172"/>
                <a:gd name="T7" fmla="*/ 37 h 164"/>
                <a:gd name="T8" fmla="*/ 92 w 172"/>
                <a:gd name="T9" fmla="*/ 25 h 164"/>
                <a:gd name="T10" fmla="*/ 76 w 172"/>
                <a:gd name="T11" fmla="*/ 14 h 164"/>
                <a:gd name="T12" fmla="*/ 57 w 172"/>
                <a:gd name="T13" fmla="*/ 6 h 164"/>
                <a:gd name="T14" fmla="*/ 47 w 172"/>
                <a:gd name="T15" fmla="*/ 2 h 164"/>
                <a:gd name="T16" fmla="*/ 37 w 172"/>
                <a:gd name="T17" fmla="*/ 0 h 164"/>
                <a:gd name="T18" fmla="*/ 25 w 172"/>
                <a:gd name="T19" fmla="*/ 0 h 164"/>
                <a:gd name="T20" fmla="*/ 15 w 172"/>
                <a:gd name="T21" fmla="*/ 2 h 164"/>
                <a:gd name="T22" fmla="*/ 0 w 172"/>
                <a:gd name="T23" fmla="*/ 31 h 164"/>
                <a:gd name="T24" fmla="*/ 5 w 172"/>
                <a:gd name="T25" fmla="*/ 29 h 164"/>
                <a:gd name="T26" fmla="*/ 17 w 172"/>
                <a:gd name="T27" fmla="*/ 27 h 164"/>
                <a:gd name="T28" fmla="*/ 33 w 172"/>
                <a:gd name="T29" fmla="*/ 25 h 164"/>
                <a:gd name="T30" fmla="*/ 51 w 172"/>
                <a:gd name="T31" fmla="*/ 27 h 164"/>
                <a:gd name="T32" fmla="*/ 64 w 172"/>
                <a:gd name="T33" fmla="*/ 29 h 164"/>
                <a:gd name="T34" fmla="*/ 72 w 172"/>
                <a:gd name="T35" fmla="*/ 33 h 164"/>
                <a:gd name="T36" fmla="*/ 88 w 172"/>
                <a:gd name="T37" fmla="*/ 41 h 164"/>
                <a:gd name="T38" fmla="*/ 100 w 172"/>
                <a:gd name="T39" fmla="*/ 52 h 164"/>
                <a:gd name="T40" fmla="*/ 108 w 172"/>
                <a:gd name="T41" fmla="*/ 64 h 164"/>
                <a:gd name="T42" fmla="*/ 110 w 172"/>
                <a:gd name="T43" fmla="*/ 70 h 164"/>
                <a:gd name="T44" fmla="*/ 102 w 172"/>
                <a:gd name="T45" fmla="*/ 70 h 164"/>
                <a:gd name="T46" fmla="*/ 88 w 172"/>
                <a:gd name="T47" fmla="*/ 72 h 164"/>
                <a:gd name="T48" fmla="*/ 72 w 172"/>
                <a:gd name="T49" fmla="*/ 79 h 164"/>
                <a:gd name="T50" fmla="*/ 59 w 172"/>
                <a:gd name="T51" fmla="*/ 89 h 164"/>
                <a:gd name="T52" fmla="*/ 51 w 172"/>
                <a:gd name="T53" fmla="*/ 95 h 164"/>
                <a:gd name="T54" fmla="*/ 41 w 172"/>
                <a:gd name="T55" fmla="*/ 104 h 164"/>
                <a:gd name="T56" fmla="*/ 33 w 172"/>
                <a:gd name="T57" fmla="*/ 116 h 164"/>
                <a:gd name="T58" fmla="*/ 27 w 172"/>
                <a:gd name="T59" fmla="*/ 126 h 164"/>
                <a:gd name="T60" fmla="*/ 23 w 172"/>
                <a:gd name="T61" fmla="*/ 135 h 164"/>
                <a:gd name="T62" fmla="*/ 23 w 172"/>
                <a:gd name="T63" fmla="*/ 145 h 164"/>
                <a:gd name="T64" fmla="*/ 25 w 172"/>
                <a:gd name="T65" fmla="*/ 153 h 164"/>
                <a:gd name="T66" fmla="*/ 37 w 172"/>
                <a:gd name="T67" fmla="*/ 162 h 164"/>
                <a:gd name="T68" fmla="*/ 51 w 172"/>
                <a:gd name="T69" fmla="*/ 164 h 164"/>
                <a:gd name="T70" fmla="*/ 60 w 172"/>
                <a:gd name="T71" fmla="*/ 160 h 164"/>
                <a:gd name="T72" fmla="*/ 70 w 172"/>
                <a:gd name="T73" fmla="*/ 158 h 164"/>
                <a:gd name="T74" fmla="*/ 80 w 172"/>
                <a:gd name="T75" fmla="*/ 155 h 164"/>
                <a:gd name="T76" fmla="*/ 88 w 172"/>
                <a:gd name="T77" fmla="*/ 151 h 164"/>
                <a:gd name="T78" fmla="*/ 137 w 172"/>
                <a:gd name="T79" fmla="*/ 158 h 164"/>
                <a:gd name="T80" fmla="*/ 147 w 172"/>
                <a:gd name="T81" fmla="*/ 139 h 164"/>
                <a:gd name="T82" fmla="*/ 135 w 172"/>
                <a:gd name="T83" fmla="*/ 135 h 164"/>
                <a:gd name="T84" fmla="*/ 121 w 172"/>
                <a:gd name="T85" fmla="*/ 129 h 164"/>
                <a:gd name="T86" fmla="*/ 112 w 172"/>
                <a:gd name="T87" fmla="*/ 128 h 164"/>
                <a:gd name="T88" fmla="*/ 100 w 172"/>
                <a:gd name="T89" fmla="*/ 126 h 164"/>
                <a:gd name="T90" fmla="*/ 92 w 172"/>
                <a:gd name="T91" fmla="*/ 126 h 164"/>
                <a:gd name="T92" fmla="*/ 80 w 172"/>
                <a:gd name="T93" fmla="*/ 131 h 164"/>
                <a:gd name="T94" fmla="*/ 70 w 172"/>
                <a:gd name="T95" fmla="*/ 139 h 164"/>
                <a:gd name="T96" fmla="*/ 59 w 172"/>
                <a:gd name="T97" fmla="*/ 141 h 164"/>
                <a:gd name="T98" fmla="*/ 53 w 172"/>
                <a:gd name="T99" fmla="*/ 133 h 164"/>
                <a:gd name="T100" fmla="*/ 57 w 172"/>
                <a:gd name="T101" fmla="*/ 120 h 164"/>
                <a:gd name="T102" fmla="*/ 64 w 172"/>
                <a:gd name="T103" fmla="*/ 106 h 164"/>
                <a:gd name="T104" fmla="*/ 74 w 172"/>
                <a:gd name="T105" fmla="*/ 99 h 164"/>
                <a:gd name="T106" fmla="*/ 84 w 172"/>
                <a:gd name="T107" fmla="*/ 93 h 164"/>
                <a:gd name="T108" fmla="*/ 94 w 172"/>
                <a:gd name="T109" fmla="*/ 91 h 164"/>
                <a:gd name="T110" fmla="*/ 104 w 172"/>
                <a:gd name="T111" fmla="*/ 89 h 164"/>
                <a:gd name="T112" fmla="*/ 115 w 172"/>
                <a:gd name="T113" fmla="*/ 89 h 164"/>
                <a:gd name="T114" fmla="*/ 127 w 172"/>
                <a:gd name="T115" fmla="*/ 89 h 164"/>
                <a:gd name="T116" fmla="*/ 139 w 172"/>
                <a:gd name="T117" fmla="*/ 89 h 164"/>
                <a:gd name="T118" fmla="*/ 149 w 172"/>
                <a:gd name="T119" fmla="*/ 89 h 164"/>
                <a:gd name="T120" fmla="*/ 159 w 172"/>
                <a:gd name="T121" fmla="*/ 89 h 164"/>
                <a:gd name="T122" fmla="*/ 172 w 172"/>
                <a:gd name="T123" fmla="*/ 6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" h="164">
                  <a:moveTo>
                    <a:pt x="172" y="68"/>
                  </a:moveTo>
                  <a:lnTo>
                    <a:pt x="125" y="58"/>
                  </a:lnTo>
                  <a:lnTo>
                    <a:pt x="123" y="58"/>
                  </a:lnTo>
                  <a:lnTo>
                    <a:pt x="123" y="56"/>
                  </a:lnTo>
                  <a:lnTo>
                    <a:pt x="119" y="52"/>
                  </a:lnTo>
                  <a:lnTo>
                    <a:pt x="115" y="48"/>
                  </a:lnTo>
                  <a:lnTo>
                    <a:pt x="110" y="43"/>
                  </a:lnTo>
                  <a:lnTo>
                    <a:pt x="106" y="37"/>
                  </a:lnTo>
                  <a:lnTo>
                    <a:pt x="98" y="31"/>
                  </a:lnTo>
                  <a:lnTo>
                    <a:pt x="92" y="25"/>
                  </a:lnTo>
                  <a:lnTo>
                    <a:pt x="84" y="19"/>
                  </a:lnTo>
                  <a:lnTo>
                    <a:pt x="76" y="14"/>
                  </a:lnTo>
                  <a:lnTo>
                    <a:pt x="66" y="8"/>
                  </a:lnTo>
                  <a:lnTo>
                    <a:pt x="57" y="6"/>
                  </a:lnTo>
                  <a:lnTo>
                    <a:pt x="53" y="2"/>
                  </a:lnTo>
                  <a:lnTo>
                    <a:pt x="47" y="2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5" y="29"/>
                  </a:lnTo>
                  <a:lnTo>
                    <a:pt x="11" y="29"/>
                  </a:lnTo>
                  <a:lnTo>
                    <a:pt x="17" y="27"/>
                  </a:lnTo>
                  <a:lnTo>
                    <a:pt x="25" y="25"/>
                  </a:lnTo>
                  <a:lnTo>
                    <a:pt x="33" y="25"/>
                  </a:lnTo>
                  <a:lnTo>
                    <a:pt x="43" y="27"/>
                  </a:lnTo>
                  <a:lnTo>
                    <a:pt x="51" y="27"/>
                  </a:lnTo>
                  <a:lnTo>
                    <a:pt x="59" y="29"/>
                  </a:lnTo>
                  <a:lnTo>
                    <a:pt x="64" y="29"/>
                  </a:lnTo>
                  <a:lnTo>
                    <a:pt x="68" y="31"/>
                  </a:lnTo>
                  <a:lnTo>
                    <a:pt x="72" y="33"/>
                  </a:lnTo>
                  <a:lnTo>
                    <a:pt x="78" y="37"/>
                  </a:lnTo>
                  <a:lnTo>
                    <a:pt x="88" y="41"/>
                  </a:lnTo>
                  <a:lnTo>
                    <a:pt x="96" y="48"/>
                  </a:lnTo>
                  <a:lnTo>
                    <a:pt x="100" y="52"/>
                  </a:lnTo>
                  <a:lnTo>
                    <a:pt x="104" y="58"/>
                  </a:lnTo>
                  <a:lnTo>
                    <a:pt x="108" y="64"/>
                  </a:lnTo>
                  <a:lnTo>
                    <a:pt x="112" y="70"/>
                  </a:lnTo>
                  <a:lnTo>
                    <a:pt x="110" y="70"/>
                  </a:lnTo>
                  <a:lnTo>
                    <a:pt x="108" y="70"/>
                  </a:lnTo>
                  <a:lnTo>
                    <a:pt x="102" y="70"/>
                  </a:lnTo>
                  <a:lnTo>
                    <a:pt x="96" y="72"/>
                  </a:lnTo>
                  <a:lnTo>
                    <a:pt x="88" y="72"/>
                  </a:lnTo>
                  <a:lnTo>
                    <a:pt x="80" y="75"/>
                  </a:lnTo>
                  <a:lnTo>
                    <a:pt x="72" y="79"/>
                  </a:lnTo>
                  <a:lnTo>
                    <a:pt x="64" y="87"/>
                  </a:lnTo>
                  <a:lnTo>
                    <a:pt x="59" y="89"/>
                  </a:lnTo>
                  <a:lnTo>
                    <a:pt x="55" y="93"/>
                  </a:lnTo>
                  <a:lnTo>
                    <a:pt x="51" y="95"/>
                  </a:lnTo>
                  <a:lnTo>
                    <a:pt x="47" y="101"/>
                  </a:lnTo>
                  <a:lnTo>
                    <a:pt x="41" y="104"/>
                  </a:lnTo>
                  <a:lnTo>
                    <a:pt x="37" y="110"/>
                  </a:lnTo>
                  <a:lnTo>
                    <a:pt x="33" y="116"/>
                  </a:lnTo>
                  <a:lnTo>
                    <a:pt x="31" y="120"/>
                  </a:lnTo>
                  <a:lnTo>
                    <a:pt x="27" y="126"/>
                  </a:lnTo>
                  <a:lnTo>
                    <a:pt x="25" y="129"/>
                  </a:lnTo>
                  <a:lnTo>
                    <a:pt x="23" y="135"/>
                  </a:lnTo>
                  <a:lnTo>
                    <a:pt x="23" y="141"/>
                  </a:lnTo>
                  <a:lnTo>
                    <a:pt x="23" y="145"/>
                  </a:lnTo>
                  <a:lnTo>
                    <a:pt x="23" y="149"/>
                  </a:lnTo>
                  <a:lnTo>
                    <a:pt x="25" y="153"/>
                  </a:lnTo>
                  <a:lnTo>
                    <a:pt x="29" y="158"/>
                  </a:lnTo>
                  <a:lnTo>
                    <a:pt x="37" y="162"/>
                  </a:lnTo>
                  <a:lnTo>
                    <a:pt x="45" y="164"/>
                  </a:lnTo>
                  <a:lnTo>
                    <a:pt x="51" y="164"/>
                  </a:lnTo>
                  <a:lnTo>
                    <a:pt x="57" y="162"/>
                  </a:lnTo>
                  <a:lnTo>
                    <a:pt x="60" y="160"/>
                  </a:lnTo>
                  <a:lnTo>
                    <a:pt x="66" y="160"/>
                  </a:lnTo>
                  <a:lnTo>
                    <a:pt x="70" y="158"/>
                  </a:lnTo>
                  <a:lnTo>
                    <a:pt x="76" y="157"/>
                  </a:lnTo>
                  <a:lnTo>
                    <a:pt x="80" y="155"/>
                  </a:lnTo>
                  <a:lnTo>
                    <a:pt x="84" y="153"/>
                  </a:lnTo>
                  <a:lnTo>
                    <a:pt x="88" y="151"/>
                  </a:lnTo>
                  <a:lnTo>
                    <a:pt x="92" y="151"/>
                  </a:lnTo>
                  <a:lnTo>
                    <a:pt x="137" y="158"/>
                  </a:lnTo>
                  <a:lnTo>
                    <a:pt x="151" y="141"/>
                  </a:lnTo>
                  <a:lnTo>
                    <a:pt x="147" y="139"/>
                  </a:lnTo>
                  <a:lnTo>
                    <a:pt x="143" y="137"/>
                  </a:lnTo>
                  <a:lnTo>
                    <a:pt x="135" y="135"/>
                  </a:lnTo>
                  <a:lnTo>
                    <a:pt x="125" y="133"/>
                  </a:lnTo>
                  <a:lnTo>
                    <a:pt x="121" y="129"/>
                  </a:lnTo>
                  <a:lnTo>
                    <a:pt x="117" y="129"/>
                  </a:lnTo>
                  <a:lnTo>
                    <a:pt x="112" y="128"/>
                  </a:lnTo>
                  <a:lnTo>
                    <a:pt x="108" y="128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92" y="126"/>
                  </a:lnTo>
                  <a:lnTo>
                    <a:pt x="88" y="129"/>
                  </a:lnTo>
                  <a:lnTo>
                    <a:pt x="80" y="131"/>
                  </a:lnTo>
                  <a:lnTo>
                    <a:pt x="76" y="137"/>
                  </a:lnTo>
                  <a:lnTo>
                    <a:pt x="70" y="139"/>
                  </a:lnTo>
                  <a:lnTo>
                    <a:pt x="64" y="141"/>
                  </a:lnTo>
                  <a:lnTo>
                    <a:pt x="59" y="141"/>
                  </a:lnTo>
                  <a:lnTo>
                    <a:pt x="57" y="139"/>
                  </a:lnTo>
                  <a:lnTo>
                    <a:pt x="53" y="133"/>
                  </a:lnTo>
                  <a:lnTo>
                    <a:pt x="55" y="128"/>
                  </a:lnTo>
                  <a:lnTo>
                    <a:pt x="57" y="120"/>
                  </a:lnTo>
                  <a:lnTo>
                    <a:pt x="59" y="114"/>
                  </a:lnTo>
                  <a:lnTo>
                    <a:pt x="64" y="106"/>
                  </a:lnTo>
                  <a:lnTo>
                    <a:pt x="72" y="101"/>
                  </a:lnTo>
                  <a:lnTo>
                    <a:pt x="74" y="99"/>
                  </a:lnTo>
                  <a:lnTo>
                    <a:pt x="80" y="95"/>
                  </a:lnTo>
                  <a:lnTo>
                    <a:pt x="84" y="93"/>
                  </a:lnTo>
                  <a:lnTo>
                    <a:pt x="90" y="93"/>
                  </a:lnTo>
                  <a:lnTo>
                    <a:pt x="94" y="91"/>
                  </a:lnTo>
                  <a:lnTo>
                    <a:pt x="100" y="89"/>
                  </a:lnTo>
                  <a:lnTo>
                    <a:pt x="104" y="89"/>
                  </a:lnTo>
                  <a:lnTo>
                    <a:pt x="110" y="89"/>
                  </a:lnTo>
                  <a:lnTo>
                    <a:pt x="115" y="89"/>
                  </a:lnTo>
                  <a:lnTo>
                    <a:pt x="123" y="89"/>
                  </a:lnTo>
                  <a:lnTo>
                    <a:pt x="127" y="89"/>
                  </a:lnTo>
                  <a:lnTo>
                    <a:pt x="135" y="89"/>
                  </a:lnTo>
                  <a:lnTo>
                    <a:pt x="139" y="89"/>
                  </a:lnTo>
                  <a:lnTo>
                    <a:pt x="145" y="89"/>
                  </a:lnTo>
                  <a:lnTo>
                    <a:pt x="149" y="89"/>
                  </a:lnTo>
                  <a:lnTo>
                    <a:pt x="153" y="89"/>
                  </a:lnTo>
                  <a:lnTo>
                    <a:pt x="159" y="89"/>
                  </a:lnTo>
                  <a:lnTo>
                    <a:pt x="161" y="91"/>
                  </a:lnTo>
                  <a:lnTo>
                    <a:pt x="172" y="68"/>
                  </a:lnTo>
                  <a:lnTo>
                    <a:pt x="1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01" name="Freeform 45"/>
            <p:cNvSpPr>
              <a:spLocks/>
            </p:cNvSpPr>
            <p:nvPr/>
          </p:nvSpPr>
          <p:spPr bwMode="auto">
            <a:xfrm>
              <a:off x="3522" y="1897"/>
              <a:ext cx="752" cy="394"/>
            </a:xfrm>
            <a:custGeom>
              <a:avLst/>
              <a:gdLst>
                <a:gd name="T0" fmla="*/ 43 w 752"/>
                <a:gd name="T1" fmla="*/ 311 h 394"/>
                <a:gd name="T2" fmla="*/ 98 w 752"/>
                <a:gd name="T3" fmla="*/ 328 h 394"/>
                <a:gd name="T4" fmla="*/ 159 w 752"/>
                <a:gd name="T5" fmla="*/ 340 h 394"/>
                <a:gd name="T6" fmla="*/ 186 w 752"/>
                <a:gd name="T7" fmla="*/ 336 h 394"/>
                <a:gd name="T8" fmla="*/ 157 w 752"/>
                <a:gd name="T9" fmla="*/ 288 h 394"/>
                <a:gd name="T10" fmla="*/ 135 w 752"/>
                <a:gd name="T11" fmla="*/ 230 h 394"/>
                <a:gd name="T12" fmla="*/ 135 w 752"/>
                <a:gd name="T13" fmla="*/ 166 h 394"/>
                <a:gd name="T14" fmla="*/ 147 w 752"/>
                <a:gd name="T15" fmla="*/ 112 h 394"/>
                <a:gd name="T16" fmla="*/ 165 w 752"/>
                <a:gd name="T17" fmla="*/ 60 h 394"/>
                <a:gd name="T18" fmla="*/ 186 w 752"/>
                <a:gd name="T19" fmla="*/ 15 h 394"/>
                <a:gd name="T20" fmla="*/ 222 w 752"/>
                <a:gd name="T21" fmla="*/ 0 h 394"/>
                <a:gd name="T22" fmla="*/ 206 w 752"/>
                <a:gd name="T23" fmla="*/ 31 h 394"/>
                <a:gd name="T24" fmla="*/ 230 w 752"/>
                <a:gd name="T25" fmla="*/ 83 h 394"/>
                <a:gd name="T26" fmla="*/ 273 w 752"/>
                <a:gd name="T27" fmla="*/ 123 h 394"/>
                <a:gd name="T28" fmla="*/ 326 w 752"/>
                <a:gd name="T29" fmla="*/ 145 h 394"/>
                <a:gd name="T30" fmla="*/ 375 w 752"/>
                <a:gd name="T31" fmla="*/ 152 h 394"/>
                <a:gd name="T32" fmla="*/ 434 w 752"/>
                <a:gd name="T33" fmla="*/ 151 h 394"/>
                <a:gd name="T34" fmla="*/ 479 w 752"/>
                <a:gd name="T35" fmla="*/ 137 h 394"/>
                <a:gd name="T36" fmla="*/ 520 w 752"/>
                <a:gd name="T37" fmla="*/ 114 h 394"/>
                <a:gd name="T38" fmla="*/ 562 w 752"/>
                <a:gd name="T39" fmla="*/ 122 h 394"/>
                <a:gd name="T40" fmla="*/ 623 w 752"/>
                <a:gd name="T41" fmla="*/ 145 h 394"/>
                <a:gd name="T42" fmla="*/ 672 w 752"/>
                <a:gd name="T43" fmla="*/ 141 h 394"/>
                <a:gd name="T44" fmla="*/ 733 w 752"/>
                <a:gd name="T45" fmla="*/ 116 h 394"/>
                <a:gd name="T46" fmla="*/ 748 w 752"/>
                <a:gd name="T47" fmla="*/ 137 h 394"/>
                <a:gd name="T48" fmla="*/ 701 w 752"/>
                <a:gd name="T49" fmla="*/ 158 h 394"/>
                <a:gd name="T50" fmla="*/ 662 w 752"/>
                <a:gd name="T51" fmla="*/ 166 h 394"/>
                <a:gd name="T52" fmla="*/ 619 w 752"/>
                <a:gd name="T53" fmla="*/ 166 h 394"/>
                <a:gd name="T54" fmla="*/ 558 w 752"/>
                <a:gd name="T55" fmla="*/ 143 h 394"/>
                <a:gd name="T56" fmla="*/ 526 w 752"/>
                <a:gd name="T57" fmla="*/ 129 h 394"/>
                <a:gd name="T58" fmla="*/ 487 w 752"/>
                <a:gd name="T59" fmla="*/ 154 h 394"/>
                <a:gd name="T60" fmla="*/ 428 w 752"/>
                <a:gd name="T61" fmla="*/ 174 h 394"/>
                <a:gd name="T62" fmla="*/ 381 w 752"/>
                <a:gd name="T63" fmla="*/ 178 h 394"/>
                <a:gd name="T64" fmla="*/ 338 w 752"/>
                <a:gd name="T65" fmla="*/ 172 h 394"/>
                <a:gd name="T66" fmla="*/ 292 w 752"/>
                <a:gd name="T67" fmla="*/ 156 h 394"/>
                <a:gd name="T68" fmla="*/ 251 w 752"/>
                <a:gd name="T69" fmla="*/ 133 h 394"/>
                <a:gd name="T70" fmla="*/ 214 w 752"/>
                <a:gd name="T71" fmla="*/ 93 h 394"/>
                <a:gd name="T72" fmla="*/ 196 w 752"/>
                <a:gd name="T73" fmla="*/ 46 h 394"/>
                <a:gd name="T74" fmla="*/ 184 w 752"/>
                <a:gd name="T75" fmla="*/ 71 h 394"/>
                <a:gd name="T76" fmla="*/ 171 w 752"/>
                <a:gd name="T77" fmla="*/ 116 h 394"/>
                <a:gd name="T78" fmla="*/ 161 w 752"/>
                <a:gd name="T79" fmla="*/ 164 h 394"/>
                <a:gd name="T80" fmla="*/ 161 w 752"/>
                <a:gd name="T81" fmla="*/ 205 h 394"/>
                <a:gd name="T82" fmla="*/ 175 w 752"/>
                <a:gd name="T83" fmla="*/ 253 h 394"/>
                <a:gd name="T84" fmla="*/ 198 w 752"/>
                <a:gd name="T85" fmla="*/ 301 h 394"/>
                <a:gd name="T86" fmla="*/ 226 w 752"/>
                <a:gd name="T87" fmla="*/ 342 h 394"/>
                <a:gd name="T88" fmla="*/ 275 w 752"/>
                <a:gd name="T89" fmla="*/ 371 h 394"/>
                <a:gd name="T90" fmla="*/ 318 w 752"/>
                <a:gd name="T91" fmla="*/ 371 h 394"/>
                <a:gd name="T92" fmla="*/ 363 w 752"/>
                <a:gd name="T93" fmla="*/ 361 h 394"/>
                <a:gd name="T94" fmla="*/ 410 w 752"/>
                <a:gd name="T95" fmla="*/ 346 h 394"/>
                <a:gd name="T96" fmla="*/ 469 w 752"/>
                <a:gd name="T97" fmla="*/ 309 h 394"/>
                <a:gd name="T98" fmla="*/ 499 w 752"/>
                <a:gd name="T99" fmla="*/ 303 h 394"/>
                <a:gd name="T100" fmla="*/ 452 w 752"/>
                <a:gd name="T101" fmla="*/ 349 h 394"/>
                <a:gd name="T102" fmla="*/ 408 w 752"/>
                <a:gd name="T103" fmla="*/ 375 h 394"/>
                <a:gd name="T104" fmla="*/ 353 w 752"/>
                <a:gd name="T105" fmla="*/ 390 h 394"/>
                <a:gd name="T106" fmla="*/ 304 w 752"/>
                <a:gd name="T107" fmla="*/ 394 h 394"/>
                <a:gd name="T108" fmla="*/ 261 w 752"/>
                <a:gd name="T109" fmla="*/ 388 h 394"/>
                <a:gd name="T110" fmla="*/ 218 w 752"/>
                <a:gd name="T111" fmla="*/ 371 h 394"/>
                <a:gd name="T112" fmla="*/ 180 w 752"/>
                <a:gd name="T113" fmla="*/ 363 h 394"/>
                <a:gd name="T114" fmla="*/ 124 w 752"/>
                <a:gd name="T115" fmla="*/ 359 h 394"/>
                <a:gd name="T116" fmla="*/ 55 w 752"/>
                <a:gd name="T117" fmla="*/ 342 h 394"/>
                <a:gd name="T118" fmla="*/ 10 w 752"/>
                <a:gd name="T119" fmla="*/ 30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2" h="394">
                  <a:moveTo>
                    <a:pt x="10" y="301"/>
                  </a:moveTo>
                  <a:lnTo>
                    <a:pt x="12" y="301"/>
                  </a:lnTo>
                  <a:lnTo>
                    <a:pt x="13" y="303"/>
                  </a:lnTo>
                  <a:lnTo>
                    <a:pt x="19" y="305"/>
                  </a:lnTo>
                  <a:lnTo>
                    <a:pt x="29" y="309"/>
                  </a:lnTo>
                  <a:lnTo>
                    <a:pt x="33" y="309"/>
                  </a:lnTo>
                  <a:lnTo>
                    <a:pt x="39" y="311"/>
                  </a:lnTo>
                  <a:lnTo>
                    <a:pt x="43" y="311"/>
                  </a:lnTo>
                  <a:lnTo>
                    <a:pt x="51" y="315"/>
                  </a:lnTo>
                  <a:lnTo>
                    <a:pt x="55" y="317"/>
                  </a:lnTo>
                  <a:lnTo>
                    <a:pt x="63" y="319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84" y="324"/>
                  </a:lnTo>
                  <a:lnTo>
                    <a:pt x="90" y="326"/>
                  </a:lnTo>
                  <a:lnTo>
                    <a:pt x="98" y="328"/>
                  </a:lnTo>
                  <a:lnTo>
                    <a:pt x="106" y="330"/>
                  </a:lnTo>
                  <a:lnTo>
                    <a:pt x="114" y="332"/>
                  </a:lnTo>
                  <a:lnTo>
                    <a:pt x="122" y="334"/>
                  </a:lnTo>
                  <a:lnTo>
                    <a:pt x="129" y="336"/>
                  </a:lnTo>
                  <a:lnTo>
                    <a:pt x="137" y="338"/>
                  </a:lnTo>
                  <a:lnTo>
                    <a:pt x="143" y="338"/>
                  </a:lnTo>
                  <a:lnTo>
                    <a:pt x="151" y="338"/>
                  </a:lnTo>
                  <a:lnTo>
                    <a:pt x="159" y="340"/>
                  </a:lnTo>
                  <a:lnTo>
                    <a:pt x="167" y="342"/>
                  </a:lnTo>
                  <a:lnTo>
                    <a:pt x="173" y="342"/>
                  </a:lnTo>
                  <a:lnTo>
                    <a:pt x="180" y="344"/>
                  </a:lnTo>
                  <a:lnTo>
                    <a:pt x="186" y="344"/>
                  </a:lnTo>
                  <a:lnTo>
                    <a:pt x="194" y="344"/>
                  </a:lnTo>
                  <a:lnTo>
                    <a:pt x="192" y="342"/>
                  </a:lnTo>
                  <a:lnTo>
                    <a:pt x="190" y="340"/>
                  </a:lnTo>
                  <a:lnTo>
                    <a:pt x="186" y="336"/>
                  </a:lnTo>
                  <a:lnTo>
                    <a:pt x="182" y="330"/>
                  </a:lnTo>
                  <a:lnTo>
                    <a:pt x="177" y="322"/>
                  </a:lnTo>
                  <a:lnTo>
                    <a:pt x="171" y="315"/>
                  </a:lnTo>
                  <a:lnTo>
                    <a:pt x="167" y="309"/>
                  </a:lnTo>
                  <a:lnTo>
                    <a:pt x="165" y="303"/>
                  </a:lnTo>
                  <a:lnTo>
                    <a:pt x="163" y="299"/>
                  </a:lnTo>
                  <a:lnTo>
                    <a:pt x="159" y="293"/>
                  </a:lnTo>
                  <a:lnTo>
                    <a:pt x="157" y="288"/>
                  </a:lnTo>
                  <a:lnTo>
                    <a:pt x="153" y="280"/>
                  </a:lnTo>
                  <a:lnTo>
                    <a:pt x="149" y="274"/>
                  </a:lnTo>
                  <a:lnTo>
                    <a:pt x="147" y="266"/>
                  </a:lnTo>
                  <a:lnTo>
                    <a:pt x="143" y="259"/>
                  </a:lnTo>
                  <a:lnTo>
                    <a:pt x="141" y="253"/>
                  </a:lnTo>
                  <a:lnTo>
                    <a:pt x="139" y="245"/>
                  </a:lnTo>
                  <a:lnTo>
                    <a:pt x="137" y="237"/>
                  </a:lnTo>
                  <a:lnTo>
                    <a:pt x="135" y="230"/>
                  </a:lnTo>
                  <a:lnTo>
                    <a:pt x="135" y="222"/>
                  </a:lnTo>
                  <a:lnTo>
                    <a:pt x="133" y="214"/>
                  </a:lnTo>
                  <a:lnTo>
                    <a:pt x="133" y="207"/>
                  </a:lnTo>
                  <a:lnTo>
                    <a:pt x="133" y="197"/>
                  </a:lnTo>
                  <a:lnTo>
                    <a:pt x="133" y="187"/>
                  </a:lnTo>
                  <a:lnTo>
                    <a:pt x="133" y="179"/>
                  </a:lnTo>
                  <a:lnTo>
                    <a:pt x="135" y="172"/>
                  </a:lnTo>
                  <a:lnTo>
                    <a:pt x="135" y="166"/>
                  </a:lnTo>
                  <a:lnTo>
                    <a:pt x="135" y="160"/>
                  </a:lnTo>
                  <a:lnTo>
                    <a:pt x="137" y="156"/>
                  </a:lnTo>
                  <a:lnTo>
                    <a:pt x="137" y="152"/>
                  </a:lnTo>
                  <a:lnTo>
                    <a:pt x="139" y="143"/>
                  </a:lnTo>
                  <a:lnTo>
                    <a:pt x="141" y="135"/>
                  </a:lnTo>
                  <a:lnTo>
                    <a:pt x="143" y="127"/>
                  </a:lnTo>
                  <a:lnTo>
                    <a:pt x="145" y="120"/>
                  </a:lnTo>
                  <a:lnTo>
                    <a:pt x="147" y="112"/>
                  </a:lnTo>
                  <a:lnTo>
                    <a:pt x="149" y="104"/>
                  </a:lnTo>
                  <a:lnTo>
                    <a:pt x="151" y="96"/>
                  </a:lnTo>
                  <a:lnTo>
                    <a:pt x="153" y="89"/>
                  </a:lnTo>
                  <a:lnTo>
                    <a:pt x="157" y="83"/>
                  </a:lnTo>
                  <a:lnTo>
                    <a:pt x="159" y="77"/>
                  </a:lnTo>
                  <a:lnTo>
                    <a:pt x="161" y="71"/>
                  </a:lnTo>
                  <a:lnTo>
                    <a:pt x="163" y="66"/>
                  </a:lnTo>
                  <a:lnTo>
                    <a:pt x="165" y="60"/>
                  </a:lnTo>
                  <a:lnTo>
                    <a:pt x="169" y="54"/>
                  </a:lnTo>
                  <a:lnTo>
                    <a:pt x="171" y="48"/>
                  </a:lnTo>
                  <a:lnTo>
                    <a:pt x="171" y="44"/>
                  </a:lnTo>
                  <a:lnTo>
                    <a:pt x="173" y="39"/>
                  </a:lnTo>
                  <a:lnTo>
                    <a:pt x="177" y="35"/>
                  </a:lnTo>
                  <a:lnTo>
                    <a:pt x="180" y="27"/>
                  </a:lnTo>
                  <a:lnTo>
                    <a:pt x="184" y="21"/>
                  </a:lnTo>
                  <a:lnTo>
                    <a:pt x="186" y="15"/>
                  </a:lnTo>
                  <a:lnTo>
                    <a:pt x="190" y="11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198" y="6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6" y="2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4" y="15"/>
                  </a:lnTo>
                  <a:lnTo>
                    <a:pt x="204" y="23"/>
                  </a:lnTo>
                  <a:lnTo>
                    <a:pt x="204" y="23"/>
                  </a:lnTo>
                  <a:lnTo>
                    <a:pt x="206" y="27"/>
                  </a:lnTo>
                  <a:lnTo>
                    <a:pt x="206" y="31"/>
                  </a:lnTo>
                  <a:lnTo>
                    <a:pt x="208" y="39"/>
                  </a:lnTo>
                  <a:lnTo>
                    <a:pt x="212" y="46"/>
                  </a:lnTo>
                  <a:lnTo>
                    <a:pt x="216" y="56"/>
                  </a:lnTo>
                  <a:lnTo>
                    <a:pt x="218" y="62"/>
                  </a:lnTo>
                  <a:lnTo>
                    <a:pt x="222" y="66"/>
                  </a:lnTo>
                  <a:lnTo>
                    <a:pt x="224" y="71"/>
                  </a:lnTo>
                  <a:lnTo>
                    <a:pt x="228" y="77"/>
                  </a:lnTo>
                  <a:lnTo>
                    <a:pt x="230" y="83"/>
                  </a:lnTo>
                  <a:lnTo>
                    <a:pt x="235" y="87"/>
                  </a:lnTo>
                  <a:lnTo>
                    <a:pt x="237" y="93"/>
                  </a:lnTo>
                  <a:lnTo>
                    <a:pt x="243" y="98"/>
                  </a:lnTo>
                  <a:lnTo>
                    <a:pt x="249" y="102"/>
                  </a:lnTo>
                  <a:lnTo>
                    <a:pt x="253" y="108"/>
                  </a:lnTo>
                  <a:lnTo>
                    <a:pt x="259" y="114"/>
                  </a:lnTo>
                  <a:lnTo>
                    <a:pt x="265" y="118"/>
                  </a:lnTo>
                  <a:lnTo>
                    <a:pt x="273" y="123"/>
                  </a:lnTo>
                  <a:lnTo>
                    <a:pt x="279" y="127"/>
                  </a:lnTo>
                  <a:lnTo>
                    <a:pt x="287" y="131"/>
                  </a:lnTo>
                  <a:lnTo>
                    <a:pt x="294" y="135"/>
                  </a:lnTo>
                  <a:lnTo>
                    <a:pt x="302" y="139"/>
                  </a:lnTo>
                  <a:lnTo>
                    <a:pt x="310" y="143"/>
                  </a:lnTo>
                  <a:lnTo>
                    <a:pt x="316" y="143"/>
                  </a:lnTo>
                  <a:lnTo>
                    <a:pt x="320" y="145"/>
                  </a:lnTo>
                  <a:lnTo>
                    <a:pt x="326" y="145"/>
                  </a:lnTo>
                  <a:lnTo>
                    <a:pt x="330" y="147"/>
                  </a:lnTo>
                  <a:lnTo>
                    <a:pt x="340" y="149"/>
                  </a:lnTo>
                  <a:lnTo>
                    <a:pt x="349" y="151"/>
                  </a:lnTo>
                  <a:lnTo>
                    <a:pt x="353" y="151"/>
                  </a:lnTo>
                  <a:lnTo>
                    <a:pt x="359" y="151"/>
                  </a:lnTo>
                  <a:lnTo>
                    <a:pt x="363" y="151"/>
                  </a:lnTo>
                  <a:lnTo>
                    <a:pt x="367" y="152"/>
                  </a:lnTo>
                  <a:lnTo>
                    <a:pt x="375" y="152"/>
                  </a:lnTo>
                  <a:lnTo>
                    <a:pt x="383" y="154"/>
                  </a:lnTo>
                  <a:lnTo>
                    <a:pt x="391" y="154"/>
                  </a:lnTo>
                  <a:lnTo>
                    <a:pt x="401" y="154"/>
                  </a:lnTo>
                  <a:lnTo>
                    <a:pt x="406" y="154"/>
                  </a:lnTo>
                  <a:lnTo>
                    <a:pt x="414" y="154"/>
                  </a:lnTo>
                  <a:lnTo>
                    <a:pt x="420" y="152"/>
                  </a:lnTo>
                  <a:lnTo>
                    <a:pt x="428" y="152"/>
                  </a:lnTo>
                  <a:lnTo>
                    <a:pt x="434" y="151"/>
                  </a:lnTo>
                  <a:lnTo>
                    <a:pt x="440" y="151"/>
                  </a:lnTo>
                  <a:lnTo>
                    <a:pt x="446" y="151"/>
                  </a:lnTo>
                  <a:lnTo>
                    <a:pt x="454" y="149"/>
                  </a:lnTo>
                  <a:lnTo>
                    <a:pt x="458" y="147"/>
                  </a:lnTo>
                  <a:lnTo>
                    <a:pt x="463" y="145"/>
                  </a:lnTo>
                  <a:lnTo>
                    <a:pt x="469" y="143"/>
                  </a:lnTo>
                  <a:lnTo>
                    <a:pt x="475" y="141"/>
                  </a:lnTo>
                  <a:lnTo>
                    <a:pt x="479" y="137"/>
                  </a:lnTo>
                  <a:lnTo>
                    <a:pt x="485" y="135"/>
                  </a:lnTo>
                  <a:lnTo>
                    <a:pt x="491" y="133"/>
                  </a:lnTo>
                  <a:lnTo>
                    <a:pt x="497" y="129"/>
                  </a:lnTo>
                  <a:lnTo>
                    <a:pt x="501" y="127"/>
                  </a:lnTo>
                  <a:lnTo>
                    <a:pt x="505" y="123"/>
                  </a:lnTo>
                  <a:lnTo>
                    <a:pt x="511" y="122"/>
                  </a:lnTo>
                  <a:lnTo>
                    <a:pt x="516" y="118"/>
                  </a:lnTo>
                  <a:lnTo>
                    <a:pt x="520" y="114"/>
                  </a:lnTo>
                  <a:lnTo>
                    <a:pt x="526" y="112"/>
                  </a:lnTo>
                  <a:lnTo>
                    <a:pt x="532" y="108"/>
                  </a:lnTo>
                  <a:lnTo>
                    <a:pt x="536" y="104"/>
                  </a:lnTo>
                  <a:lnTo>
                    <a:pt x="538" y="106"/>
                  </a:lnTo>
                  <a:lnTo>
                    <a:pt x="546" y="110"/>
                  </a:lnTo>
                  <a:lnTo>
                    <a:pt x="550" y="114"/>
                  </a:lnTo>
                  <a:lnTo>
                    <a:pt x="556" y="118"/>
                  </a:lnTo>
                  <a:lnTo>
                    <a:pt x="562" y="122"/>
                  </a:lnTo>
                  <a:lnTo>
                    <a:pt x="570" y="125"/>
                  </a:lnTo>
                  <a:lnTo>
                    <a:pt x="575" y="129"/>
                  </a:lnTo>
                  <a:lnTo>
                    <a:pt x="583" y="133"/>
                  </a:lnTo>
                  <a:lnTo>
                    <a:pt x="591" y="137"/>
                  </a:lnTo>
                  <a:lnTo>
                    <a:pt x="601" y="141"/>
                  </a:lnTo>
                  <a:lnTo>
                    <a:pt x="609" y="143"/>
                  </a:lnTo>
                  <a:lnTo>
                    <a:pt x="619" y="145"/>
                  </a:lnTo>
                  <a:lnTo>
                    <a:pt x="623" y="145"/>
                  </a:lnTo>
                  <a:lnTo>
                    <a:pt x="626" y="147"/>
                  </a:lnTo>
                  <a:lnTo>
                    <a:pt x="632" y="147"/>
                  </a:lnTo>
                  <a:lnTo>
                    <a:pt x="638" y="147"/>
                  </a:lnTo>
                  <a:lnTo>
                    <a:pt x="646" y="147"/>
                  </a:lnTo>
                  <a:lnTo>
                    <a:pt x="656" y="145"/>
                  </a:lnTo>
                  <a:lnTo>
                    <a:pt x="660" y="143"/>
                  </a:lnTo>
                  <a:lnTo>
                    <a:pt x="666" y="143"/>
                  </a:lnTo>
                  <a:lnTo>
                    <a:pt x="672" y="141"/>
                  </a:lnTo>
                  <a:lnTo>
                    <a:pt x="676" y="141"/>
                  </a:lnTo>
                  <a:lnTo>
                    <a:pt x="685" y="137"/>
                  </a:lnTo>
                  <a:lnTo>
                    <a:pt x="693" y="133"/>
                  </a:lnTo>
                  <a:lnTo>
                    <a:pt x="703" y="129"/>
                  </a:lnTo>
                  <a:lnTo>
                    <a:pt x="713" y="127"/>
                  </a:lnTo>
                  <a:lnTo>
                    <a:pt x="719" y="123"/>
                  </a:lnTo>
                  <a:lnTo>
                    <a:pt x="727" y="120"/>
                  </a:lnTo>
                  <a:lnTo>
                    <a:pt x="733" y="116"/>
                  </a:lnTo>
                  <a:lnTo>
                    <a:pt x="738" y="114"/>
                  </a:lnTo>
                  <a:lnTo>
                    <a:pt x="742" y="110"/>
                  </a:lnTo>
                  <a:lnTo>
                    <a:pt x="746" y="108"/>
                  </a:lnTo>
                  <a:lnTo>
                    <a:pt x="748" y="108"/>
                  </a:lnTo>
                  <a:lnTo>
                    <a:pt x="750" y="108"/>
                  </a:lnTo>
                  <a:lnTo>
                    <a:pt x="752" y="137"/>
                  </a:lnTo>
                  <a:lnTo>
                    <a:pt x="750" y="137"/>
                  </a:lnTo>
                  <a:lnTo>
                    <a:pt x="748" y="137"/>
                  </a:lnTo>
                  <a:lnTo>
                    <a:pt x="744" y="139"/>
                  </a:lnTo>
                  <a:lnTo>
                    <a:pt x="740" y="141"/>
                  </a:lnTo>
                  <a:lnTo>
                    <a:pt x="735" y="145"/>
                  </a:lnTo>
                  <a:lnTo>
                    <a:pt x="729" y="147"/>
                  </a:lnTo>
                  <a:lnTo>
                    <a:pt x="721" y="151"/>
                  </a:lnTo>
                  <a:lnTo>
                    <a:pt x="713" y="154"/>
                  </a:lnTo>
                  <a:lnTo>
                    <a:pt x="707" y="156"/>
                  </a:lnTo>
                  <a:lnTo>
                    <a:pt x="701" y="158"/>
                  </a:lnTo>
                  <a:lnTo>
                    <a:pt x="697" y="158"/>
                  </a:lnTo>
                  <a:lnTo>
                    <a:pt x="693" y="160"/>
                  </a:lnTo>
                  <a:lnTo>
                    <a:pt x="687" y="162"/>
                  </a:lnTo>
                  <a:lnTo>
                    <a:pt x="682" y="164"/>
                  </a:lnTo>
                  <a:lnTo>
                    <a:pt x="678" y="164"/>
                  </a:lnTo>
                  <a:lnTo>
                    <a:pt x="672" y="166"/>
                  </a:lnTo>
                  <a:lnTo>
                    <a:pt x="666" y="166"/>
                  </a:lnTo>
                  <a:lnTo>
                    <a:pt x="662" y="166"/>
                  </a:lnTo>
                  <a:lnTo>
                    <a:pt x="656" y="168"/>
                  </a:lnTo>
                  <a:lnTo>
                    <a:pt x="650" y="168"/>
                  </a:lnTo>
                  <a:lnTo>
                    <a:pt x="644" y="168"/>
                  </a:lnTo>
                  <a:lnTo>
                    <a:pt x="640" y="168"/>
                  </a:lnTo>
                  <a:lnTo>
                    <a:pt x="634" y="168"/>
                  </a:lnTo>
                  <a:lnTo>
                    <a:pt x="628" y="170"/>
                  </a:lnTo>
                  <a:lnTo>
                    <a:pt x="623" y="168"/>
                  </a:lnTo>
                  <a:lnTo>
                    <a:pt x="619" y="166"/>
                  </a:lnTo>
                  <a:lnTo>
                    <a:pt x="613" y="166"/>
                  </a:lnTo>
                  <a:lnTo>
                    <a:pt x="607" y="164"/>
                  </a:lnTo>
                  <a:lnTo>
                    <a:pt x="599" y="160"/>
                  </a:lnTo>
                  <a:lnTo>
                    <a:pt x="589" y="158"/>
                  </a:lnTo>
                  <a:lnTo>
                    <a:pt x="579" y="152"/>
                  </a:lnTo>
                  <a:lnTo>
                    <a:pt x="571" y="151"/>
                  </a:lnTo>
                  <a:lnTo>
                    <a:pt x="564" y="147"/>
                  </a:lnTo>
                  <a:lnTo>
                    <a:pt x="558" y="143"/>
                  </a:lnTo>
                  <a:lnTo>
                    <a:pt x="552" y="139"/>
                  </a:lnTo>
                  <a:lnTo>
                    <a:pt x="546" y="135"/>
                  </a:lnTo>
                  <a:lnTo>
                    <a:pt x="540" y="133"/>
                  </a:lnTo>
                  <a:lnTo>
                    <a:pt x="538" y="129"/>
                  </a:lnTo>
                  <a:lnTo>
                    <a:pt x="532" y="125"/>
                  </a:lnTo>
                  <a:lnTo>
                    <a:pt x="530" y="125"/>
                  </a:lnTo>
                  <a:lnTo>
                    <a:pt x="528" y="125"/>
                  </a:lnTo>
                  <a:lnTo>
                    <a:pt x="526" y="129"/>
                  </a:lnTo>
                  <a:lnTo>
                    <a:pt x="520" y="131"/>
                  </a:lnTo>
                  <a:lnTo>
                    <a:pt x="516" y="137"/>
                  </a:lnTo>
                  <a:lnTo>
                    <a:pt x="511" y="139"/>
                  </a:lnTo>
                  <a:lnTo>
                    <a:pt x="507" y="143"/>
                  </a:lnTo>
                  <a:lnTo>
                    <a:pt x="503" y="145"/>
                  </a:lnTo>
                  <a:lnTo>
                    <a:pt x="497" y="149"/>
                  </a:lnTo>
                  <a:lnTo>
                    <a:pt x="493" y="151"/>
                  </a:lnTo>
                  <a:lnTo>
                    <a:pt x="487" y="154"/>
                  </a:lnTo>
                  <a:lnTo>
                    <a:pt x="481" y="158"/>
                  </a:lnTo>
                  <a:lnTo>
                    <a:pt x="475" y="160"/>
                  </a:lnTo>
                  <a:lnTo>
                    <a:pt x="467" y="164"/>
                  </a:lnTo>
                  <a:lnTo>
                    <a:pt x="461" y="166"/>
                  </a:lnTo>
                  <a:lnTo>
                    <a:pt x="454" y="168"/>
                  </a:lnTo>
                  <a:lnTo>
                    <a:pt x="446" y="172"/>
                  </a:lnTo>
                  <a:lnTo>
                    <a:pt x="436" y="174"/>
                  </a:lnTo>
                  <a:lnTo>
                    <a:pt x="428" y="174"/>
                  </a:lnTo>
                  <a:lnTo>
                    <a:pt x="418" y="176"/>
                  </a:lnTo>
                  <a:lnTo>
                    <a:pt x="410" y="178"/>
                  </a:lnTo>
                  <a:lnTo>
                    <a:pt x="404" y="178"/>
                  </a:lnTo>
                  <a:lnTo>
                    <a:pt x="401" y="178"/>
                  </a:lnTo>
                  <a:lnTo>
                    <a:pt x="395" y="178"/>
                  </a:lnTo>
                  <a:lnTo>
                    <a:pt x="391" y="178"/>
                  </a:lnTo>
                  <a:lnTo>
                    <a:pt x="385" y="178"/>
                  </a:lnTo>
                  <a:lnTo>
                    <a:pt x="381" y="178"/>
                  </a:lnTo>
                  <a:lnTo>
                    <a:pt x="375" y="178"/>
                  </a:lnTo>
                  <a:lnTo>
                    <a:pt x="371" y="178"/>
                  </a:lnTo>
                  <a:lnTo>
                    <a:pt x="365" y="176"/>
                  </a:lnTo>
                  <a:lnTo>
                    <a:pt x="359" y="176"/>
                  </a:lnTo>
                  <a:lnTo>
                    <a:pt x="353" y="174"/>
                  </a:lnTo>
                  <a:lnTo>
                    <a:pt x="349" y="174"/>
                  </a:lnTo>
                  <a:lnTo>
                    <a:pt x="344" y="174"/>
                  </a:lnTo>
                  <a:lnTo>
                    <a:pt x="338" y="172"/>
                  </a:lnTo>
                  <a:lnTo>
                    <a:pt x="332" y="170"/>
                  </a:lnTo>
                  <a:lnTo>
                    <a:pt x="326" y="170"/>
                  </a:lnTo>
                  <a:lnTo>
                    <a:pt x="320" y="166"/>
                  </a:lnTo>
                  <a:lnTo>
                    <a:pt x="314" y="166"/>
                  </a:lnTo>
                  <a:lnTo>
                    <a:pt x="308" y="162"/>
                  </a:lnTo>
                  <a:lnTo>
                    <a:pt x="302" y="160"/>
                  </a:lnTo>
                  <a:lnTo>
                    <a:pt x="298" y="158"/>
                  </a:lnTo>
                  <a:lnTo>
                    <a:pt x="292" y="156"/>
                  </a:lnTo>
                  <a:lnTo>
                    <a:pt x="289" y="154"/>
                  </a:lnTo>
                  <a:lnTo>
                    <a:pt x="285" y="152"/>
                  </a:lnTo>
                  <a:lnTo>
                    <a:pt x="279" y="151"/>
                  </a:lnTo>
                  <a:lnTo>
                    <a:pt x="273" y="147"/>
                  </a:lnTo>
                  <a:lnTo>
                    <a:pt x="269" y="145"/>
                  </a:lnTo>
                  <a:lnTo>
                    <a:pt x="265" y="143"/>
                  </a:lnTo>
                  <a:lnTo>
                    <a:pt x="259" y="137"/>
                  </a:lnTo>
                  <a:lnTo>
                    <a:pt x="251" y="133"/>
                  </a:lnTo>
                  <a:lnTo>
                    <a:pt x="243" y="127"/>
                  </a:lnTo>
                  <a:lnTo>
                    <a:pt x="239" y="123"/>
                  </a:lnTo>
                  <a:lnTo>
                    <a:pt x="234" y="118"/>
                  </a:lnTo>
                  <a:lnTo>
                    <a:pt x="230" y="112"/>
                  </a:lnTo>
                  <a:lnTo>
                    <a:pt x="224" y="108"/>
                  </a:lnTo>
                  <a:lnTo>
                    <a:pt x="220" y="102"/>
                  </a:lnTo>
                  <a:lnTo>
                    <a:pt x="216" y="96"/>
                  </a:lnTo>
                  <a:lnTo>
                    <a:pt x="214" y="93"/>
                  </a:lnTo>
                  <a:lnTo>
                    <a:pt x="210" y="87"/>
                  </a:lnTo>
                  <a:lnTo>
                    <a:pt x="208" y="81"/>
                  </a:lnTo>
                  <a:lnTo>
                    <a:pt x="204" y="77"/>
                  </a:lnTo>
                  <a:lnTo>
                    <a:pt x="202" y="71"/>
                  </a:lnTo>
                  <a:lnTo>
                    <a:pt x="200" y="64"/>
                  </a:lnTo>
                  <a:lnTo>
                    <a:pt x="198" y="58"/>
                  </a:lnTo>
                  <a:lnTo>
                    <a:pt x="196" y="50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4" y="44"/>
                  </a:lnTo>
                  <a:lnTo>
                    <a:pt x="194" y="48"/>
                  </a:lnTo>
                  <a:lnTo>
                    <a:pt x="192" y="52"/>
                  </a:lnTo>
                  <a:lnTo>
                    <a:pt x="190" y="60"/>
                  </a:lnTo>
                  <a:lnTo>
                    <a:pt x="188" y="62"/>
                  </a:lnTo>
                  <a:lnTo>
                    <a:pt x="186" y="66"/>
                  </a:lnTo>
                  <a:lnTo>
                    <a:pt x="184" y="71"/>
                  </a:lnTo>
                  <a:lnTo>
                    <a:pt x="182" y="77"/>
                  </a:lnTo>
                  <a:lnTo>
                    <a:pt x="180" y="81"/>
                  </a:lnTo>
                  <a:lnTo>
                    <a:pt x="179" y="87"/>
                  </a:lnTo>
                  <a:lnTo>
                    <a:pt x="177" y="93"/>
                  </a:lnTo>
                  <a:lnTo>
                    <a:pt x="177" y="98"/>
                  </a:lnTo>
                  <a:lnTo>
                    <a:pt x="175" y="104"/>
                  </a:lnTo>
                  <a:lnTo>
                    <a:pt x="173" y="110"/>
                  </a:lnTo>
                  <a:lnTo>
                    <a:pt x="171" y="116"/>
                  </a:lnTo>
                  <a:lnTo>
                    <a:pt x="169" y="123"/>
                  </a:lnTo>
                  <a:lnTo>
                    <a:pt x="167" y="127"/>
                  </a:lnTo>
                  <a:lnTo>
                    <a:pt x="167" y="135"/>
                  </a:lnTo>
                  <a:lnTo>
                    <a:pt x="165" y="141"/>
                  </a:lnTo>
                  <a:lnTo>
                    <a:pt x="163" y="147"/>
                  </a:lnTo>
                  <a:lnTo>
                    <a:pt x="163" y="152"/>
                  </a:lnTo>
                  <a:lnTo>
                    <a:pt x="161" y="158"/>
                  </a:lnTo>
                  <a:lnTo>
                    <a:pt x="161" y="164"/>
                  </a:lnTo>
                  <a:lnTo>
                    <a:pt x="161" y="170"/>
                  </a:lnTo>
                  <a:lnTo>
                    <a:pt x="159" y="176"/>
                  </a:lnTo>
                  <a:lnTo>
                    <a:pt x="159" y="181"/>
                  </a:lnTo>
                  <a:lnTo>
                    <a:pt x="159" y="185"/>
                  </a:lnTo>
                  <a:lnTo>
                    <a:pt x="161" y="191"/>
                  </a:lnTo>
                  <a:lnTo>
                    <a:pt x="161" y="195"/>
                  </a:lnTo>
                  <a:lnTo>
                    <a:pt x="161" y="201"/>
                  </a:lnTo>
                  <a:lnTo>
                    <a:pt x="161" y="205"/>
                  </a:lnTo>
                  <a:lnTo>
                    <a:pt x="163" y="210"/>
                  </a:lnTo>
                  <a:lnTo>
                    <a:pt x="163" y="216"/>
                  </a:lnTo>
                  <a:lnTo>
                    <a:pt x="163" y="222"/>
                  </a:lnTo>
                  <a:lnTo>
                    <a:pt x="165" y="228"/>
                  </a:lnTo>
                  <a:lnTo>
                    <a:pt x="169" y="234"/>
                  </a:lnTo>
                  <a:lnTo>
                    <a:pt x="171" y="239"/>
                  </a:lnTo>
                  <a:lnTo>
                    <a:pt x="171" y="245"/>
                  </a:lnTo>
                  <a:lnTo>
                    <a:pt x="175" y="253"/>
                  </a:lnTo>
                  <a:lnTo>
                    <a:pt x="177" y="259"/>
                  </a:lnTo>
                  <a:lnTo>
                    <a:pt x="179" y="264"/>
                  </a:lnTo>
                  <a:lnTo>
                    <a:pt x="182" y="270"/>
                  </a:lnTo>
                  <a:lnTo>
                    <a:pt x="184" y="276"/>
                  </a:lnTo>
                  <a:lnTo>
                    <a:pt x="188" y="284"/>
                  </a:lnTo>
                  <a:lnTo>
                    <a:pt x="192" y="290"/>
                  </a:lnTo>
                  <a:lnTo>
                    <a:pt x="194" y="295"/>
                  </a:lnTo>
                  <a:lnTo>
                    <a:pt x="198" y="301"/>
                  </a:lnTo>
                  <a:lnTo>
                    <a:pt x="202" y="307"/>
                  </a:lnTo>
                  <a:lnTo>
                    <a:pt x="206" y="313"/>
                  </a:lnTo>
                  <a:lnTo>
                    <a:pt x="208" y="317"/>
                  </a:lnTo>
                  <a:lnTo>
                    <a:pt x="212" y="322"/>
                  </a:lnTo>
                  <a:lnTo>
                    <a:pt x="216" y="328"/>
                  </a:lnTo>
                  <a:lnTo>
                    <a:pt x="220" y="332"/>
                  </a:lnTo>
                  <a:lnTo>
                    <a:pt x="224" y="338"/>
                  </a:lnTo>
                  <a:lnTo>
                    <a:pt x="226" y="342"/>
                  </a:lnTo>
                  <a:lnTo>
                    <a:pt x="230" y="346"/>
                  </a:lnTo>
                  <a:lnTo>
                    <a:pt x="237" y="353"/>
                  </a:lnTo>
                  <a:lnTo>
                    <a:pt x="245" y="361"/>
                  </a:lnTo>
                  <a:lnTo>
                    <a:pt x="251" y="365"/>
                  </a:lnTo>
                  <a:lnTo>
                    <a:pt x="259" y="369"/>
                  </a:lnTo>
                  <a:lnTo>
                    <a:pt x="265" y="369"/>
                  </a:lnTo>
                  <a:lnTo>
                    <a:pt x="269" y="369"/>
                  </a:lnTo>
                  <a:lnTo>
                    <a:pt x="275" y="371"/>
                  </a:lnTo>
                  <a:lnTo>
                    <a:pt x="279" y="373"/>
                  </a:lnTo>
                  <a:lnTo>
                    <a:pt x="285" y="373"/>
                  </a:lnTo>
                  <a:lnTo>
                    <a:pt x="291" y="373"/>
                  </a:lnTo>
                  <a:lnTo>
                    <a:pt x="294" y="373"/>
                  </a:lnTo>
                  <a:lnTo>
                    <a:pt x="300" y="373"/>
                  </a:lnTo>
                  <a:lnTo>
                    <a:pt x="306" y="371"/>
                  </a:lnTo>
                  <a:lnTo>
                    <a:pt x="312" y="371"/>
                  </a:lnTo>
                  <a:lnTo>
                    <a:pt x="318" y="371"/>
                  </a:lnTo>
                  <a:lnTo>
                    <a:pt x="324" y="371"/>
                  </a:lnTo>
                  <a:lnTo>
                    <a:pt x="330" y="369"/>
                  </a:lnTo>
                  <a:lnTo>
                    <a:pt x="336" y="369"/>
                  </a:lnTo>
                  <a:lnTo>
                    <a:pt x="342" y="367"/>
                  </a:lnTo>
                  <a:lnTo>
                    <a:pt x="347" y="365"/>
                  </a:lnTo>
                  <a:lnTo>
                    <a:pt x="353" y="363"/>
                  </a:lnTo>
                  <a:lnTo>
                    <a:pt x="357" y="363"/>
                  </a:lnTo>
                  <a:lnTo>
                    <a:pt x="363" y="361"/>
                  </a:lnTo>
                  <a:lnTo>
                    <a:pt x="369" y="361"/>
                  </a:lnTo>
                  <a:lnTo>
                    <a:pt x="373" y="359"/>
                  </a:lnTo>
                  <a:lnTo>
                    <a:pt x="379" y="357"/>
                  </a:lnTo>
                  <a:lnTo>
                    <a:pt x="383" y="355"/>
                  </a:lnTo>
                  <a:lnTo>
                    <a:pt x="389" y="355"/>
                  </a:lnTo>
                  <a:lnTo>
                    <a:pt x="395" y="353"/>
                  </a:lnTo>
                  <a:lnTo>
                    <a:pt x="404" y="349"/>
                  </a:lnTo>
                  <a:lnTo>
                    <a:pt x="410" y="346"/>
                  </a:lnTo>
                  <a:lnTo>
                    <a:pt x="416" y="342"/>
                  </a:lnTo>
                  <a:lnTo>
                    <a:pt x="424" y="338"/>
                  </a:lnTo>
                  <a:lnTo>
                    <a:pt x="432" y="332"/>
                  </a:lnTo>
                  <a:lnTo>
                    <a:pt x="440" y="328"/>
                  </a:lnTo>
                  <a:lnTo>
                    <a:pt x="448" y="322"/>
                  </a:lnTo>
                  <a:lnTo>
                    <a:pt x="456" y="317"/>
                  </a:lnTo>
                  <a:lnTo>
                    <a:pt x="463" y="313"/>
                  </a:lnTo>
                  <a:lnTo>
                    <a:pt x="469" y="309"/>
                  </a:lnTo>
                  <a:lnTo>
                    <a:pt x="475" y="303"/>
                  </a:lnTo>
                  <a:lnTo>
                    <a:pt x="483" y="301"/>
                  </a:lnTo>
                  <a:lnTo>
                    <a:pt x="489" y="297"/>
                  </a:lnTo>
                  <a:lnTo>
                    <a:pt x="493" y="295"/>
                  </a:lnTo>
                  <a:lnTo>
                    <a:pt x="497" y="295"/>
                  </a:lnTo>
                  <a:lnTo>
                    <a:pt x="499" y="295"/>
                  </a:lnTo>
                  <a:lnTo>
                    <a:pt x="501" y="297"/>
                  </a:lnTo>
                  <a:lnTo>
                    <a:pt x="499" y="303"/>
                  </a:lnTo>
                  <a:lnTo>
                    <a:pt x="495" y="311"/>
                  </a:lnTo>
                  <a:lnTo>
                    <a:pt x="491" y="317"/>
                  </a:lnTo>
                  <a:lnTo>
                    <a:pt x="485" y="322"/>
                  </a:lnTo>
                  <a:lnTo>
                    <a:pt x="479" y="328"/>
                  </a:lnTo>
                  <a:lnTo>
                    <a:pt x="473" y="334"/>
                  </a:lnTo>
                  <a:lnTo>
                    <a:pt x="465" y="340"/>
                  </a:lnTo>
                  <a:lnTo>
                    <a:pt x="458" y="348"/>
                  </a:lnTo>
                  <a:lnTo>
                    <a:pt x="452" y="349"/>
                  </a:lnTo>
                  <a:lnTo>
                    <a:pt x="448" y="353"/>
                  </a:lnTo>
                  <a:lnTo>
                    <a:pt x="442" y="357"/>
                  </a:lnTo>
                  <a:lnTo>
                    <a:pt x="438" y="361"/>
                  </a:lnTo>
                  <a:lnTo>
                    <a:pt x="432" y="363"/>
                  </a:lnTo>
                  <a:lnTo>
                    <a:pt x="426" y="365"/>
                  </a:lnTo>
                  <a:lnTo>
                    <a:pt x="420" y="369"/>
                  </a:lnTo>
                  <a:lnTo>
                    <a:pt x="414" y="371"/>
                  </a:lnTo>
                  <a:lnTo>
                    <a:pt x="408" y="375"/>
                  </a:lnTo>
                  <a:lnTo>
                    <a:pt x="403" y="376"/>
                  </a:lnTo>
                  <a:lnTo>
                    <a:pt x="395" y="378"/>
                  </a:lnTo>
                  <a:lnTo>
                    <a:pt x="389" y="382"/>
                  </a:lnTo>
                  <a:lnTo>
                    <a:pt x="381" y="382"/>
                  </a:lnTo>
                  <a:lnTo>
                    <a:pt x="375" y="384"/>
                  </a:lnTo>
                  <a:lnTo>
                    <a:pt x="367" y="386"/>
                  </a:lnTo>
                  <a:lnTo>
                    <a:pt x="359" y="388"/>
                  </a:lnTo>
                  <a:lnTo>
                    <a:pt x="353" y="390"/>
                  </a:lnTo>
                  <a:lnTo>
                    <a:pt x="347" y="390"/>
                  </a:lnTo>
                  <a:lnTo>
                    <a:pt x="340" y="390"/>
                  </a:lnTo>
                  <a:lnTo>
                    <a:pt x="334" y="392"/>
                  </a:lnTo>
                  <a:lnTo>
                    <a:pt x="328" y="392"/>
                  </a:lnTo>
                  <a:lnTo>
                    <a:pt x="322" y="394"/>
                  </a:lnTo>
                  <a:lnTo>
                    <a:pt x="316" y="394"/>
                  </a:lnTo>
                  <a:lnTo>
                    <a:pt x="310" y="394"/>
                  </a:lnTo>
                  <a:lnTo>
                    <a:pt x="304" y="394"/>
                  </a:lnTo>
                  <a:lnTo>
                    <a:pt x="298" y="394"/>
                  </a:lnTo>
                  <a:lnTo>
                    <a:pt x="292" y="394"/>
                  </a:lnTo>
                  <a:lnTo>
                    <a:pt x="287" y="394"/>
                  </a:lnTo>
                  <a:lnTo>
                    <a:pt x="281" y="392"/>
                  </a:lnTo>
                  <a:lnTo>
                    <a:pt x="277" y="392"/>
                  </a:lnTo>
                  <a:lnTo>
                    <a:pt x="271" y="390"/>
                  </a:lnTo>
                  <a:lnTo>
                    <a:pt x="265" y="390"/>
                  </a:lnTo>
                  <a:lnTo>
                    <a:pt x="261" y="388"/>
                  </a:lnTo>
                  <a:lnTo>
                    <a:pt x="255" y="386"/>
                  </a:lnTo>
                  <a:lnTo>
                    <a:pt x="251" y="384"/>
                  </a:lnTo>
                  <a:lnTo>
                    <a:pt x="245" y="384"/>
                  </a:lnTo>
                  <a:lnTo>
                    <a:pt x="241" y="382"/>
                  </a:lnTo>
                  <a:lnTo>
                    <a:pt x="235" y="380"/>
                  </a:lnTo>
                  <a:lnTo>
                    <a:pt x="232" y="376"/>
                  </a:lnTo>
                  <a:lnTo>
                    <a:pt x="228" y="375"/>
                  </a:lnTo>
                  <a:lnTo>
                    <a:pt x="218" y="371"/>
                  </a:lnTo>
                  <a:lnTo>
                    <a:pt x="210" y="365"/>
                  </a:lnTo>
                  <a:lnTo>
                    <a:pt x="208" y="365"/>
                  </a:lnTo>
                  <a:lnTo>
                    <a:pt x="202" y="365"/>
                  </a:lnTo>
                  <a:lnTo>
                    <a:pt x="200" y="365"/>
                  </a:lnTo>
                  <a:lnTo>
                    <a:pt x="196" y="365"/>
                  </a:lnTo>
                  <a:lnTo>
                    <a:pt x="190" y="365"/>
                  </a:lnTo>
                  <a:lnTo>
                    <a:pt x="186" y="365"/>
                  </a:lnTo>
                  <a:lnTo>
                    <a:pt x="180" y="363"/>
                  </a:lnTo>
                  <a:lnTo>
                    <a:pt x="175" y="363"/>
                  </a:lnTo>
                  <a:lnTo>
                    <a:pt x="167" y="363"/>
                  </a:lnTo>
                  <a:lnTo>
                    <a:pt x="161" y="363"/>
                  </a:lnTo>
                  <a:lnTo>
                    <a:pt x="153" y="361"/>
                  </a:lnTo>
                  <a:lnTo>
                    <a:pt x="147" y="361"/>
                  </a:lnTo>
                  <a:lnTo>
                    <a:pt x="139" y="361"/>
                  </a:lnTo>
                  <a:lnTo>
                    <a:pt x="131" y="361"/>
                  </a:lnTo>
                  <a:lnTo>
                    <a:pt x="124" y="359"/>
                  </a:lnTo>
                  <a:lnTo>
                    <a:pt x="114" y="357"/>
                  </a:lnTo>
                  <a:lnTo>
                    <a:pt x="106" y="355"/>
                  </a:lnTo>
                  <a:lnTo>
                    <a:pt x="98" y="353"/>
                  </a:lnTo>
                  <a:lnTo>
                    <a:pt x="88" y="351"/>
                  </a:lnTo>
                  <a:lnTo>
                    <a:pt x="80" y="349"/>
                  </a:lnTo>
                  <a:lnTo>
                    <a:pt x="70" y="346"/>
                  </a:lnTo>
                  <a:lnTo>
                    <a:pt x="63" y="346"/>
                  </a:lnTo>
                  <a:lnTo>
                    <a:pt x="55" y="342"/>
                  </a:lnTo>
                  <a:lnTo>
                    <a:pt x="45" y="338"/>
                  </a:lnTo>
                  <a:lnTo>
                    <a:pt x="37" y="334"/>
                  </a:lnTo>
                  <a:lnTo>
                    <a:pt x="29" y="330"/>
                  </a:lnTo>
                  <a:lnTo>
                    <a:pt x="21" y="326"/>
                  </a:lnTo>
                  <a:lnTo>
                    <a:pt x="13" y="322"/>
                  </a:lnTo>
                  <a:lnTo>
                    <a:pt x="6" y="317"/>
                  </a:lnTo>
                  <a:lnTo>
                    <a:pt x="0" y="313"/>
                  </a:lnTo>
                  <a:lnTo>
                    <a:pt x="10" y="301"/>
                  </a:lnTo>
                  <a:lnTo>
                    <a:pt x="1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02" name="Freeform 46"/>
            <p:cNvSpPr>
              <a:spLocks/>
            </p:cNvSpPr>
            <p:nvPr/>
          </p:nvSpPr>
          <p:spPr bwMode="auto">
            <a:xfrm>
              <a:off x="3972" y="2024"/>
              <a:ext cx="302" cy="234"/>
            </a:xfrm>
            <a:custGeom>
              <a:avLst/>
              <a:gdLst>
                <a:gd name="T0" fmla="*/ 25 w 302"/>
                <a:gd name="T1" fmla="*/ 199 h 234"/>
                <a:gd name="T2" fmla="*/ 37 w 302"/>
                <a:gd name="T3" fmla="*/ 203 h 234"/>
                <a:gd name="T4" fmla="*/ 51 w 302"/>
                <a:gd name="T5" fmla="*/ 205 h 234"/>
                <a:gd name="T6" fmla="*/ 63 w 302"/>
                <a:gd name="T7" fmla="*/ 207 h 234"/>
                <a:gd name="T8" fmla="*/ 72 w 302"/>
                <a:gd name="T9" fmla="*/ 209 h 234"/>
                <a:gd name="T10" fmla="*/ 82 w 302"/>
                <a:gd name="T11" fmla="*/ 209 h 234"/>
                <a:gd name="T12" fmla="*/ 94 w 302"/>
                <a:gd name="T13" fmla="*/ 209 h 234"/>
                <a:gd name="T14" fmla="*/ 106 w 302"/>
                <a:gd name="T15" fmla="*/ 209 h 234"/>
                <a:gd name="T16" fmla="*/ 118 w 302"/>
                <a:gd name="T17" fmla="*/ 207 h 234"/>
                <a:gd name="T18" fmla="*/ 131 w 302"/>
                <a:gd name="T19" fmla="*/ 203 h 234"/>
                <a:gd name="T20" fmla="*/ 147 w 302"/>
                <a:gd name="T21" fmla="*/ 201 h 234"/>
                <a:gd name="T22" fmla="*/ 161 w 302"/>
                <a:gd name="T23" fmla="*/ 197 h 234"/>
                <a:gd name="T24" fmla="*/ 175 w 302"/>
                <a:gd name="T25" fmla="*/ 190 h 234"/>
                <a:gd name="T26" fmla="*/ 188 w 302"/>
                <a:gd name="T27" fmla="*/ 180 h 234"/>
                <a:gd name="T28" fmla="*/ 200 w 302"/>
                <a:gd name="T29" fmla="*/ 168 h 234"/>
                <a:gd name="T30" fmla="*/ 214 w 302"/>
                <a:gd name="T31" fmla="*/ 155 h 234"/>
                <a:gd name="T32" fmla="*/ 224 w 302"/>
                <a:gd name="T33" fmla="*/ 139 h 234"/>
                <a:gd name="T34" fmla="*/ 233 w 302"/>
                <a:gd name="T35" fmla="*/ 124 h 234"/>
                <a:gd name="T36" fmla="*/ 243 w 302"/>
                <a:gd name="T37" fmla="*/ 108 h 234"/>
                <a:gd name="T38" fmla="*/ 251 w 302"/>
                <a:gd name="T39" fmla="*/ 91 h 234"/>
                <a:gd name="T40" fmla="*/ 259 w 302"/>
                <a:gd name="T41" fmla="*/ 76 h 234"/>
                <a:gd name="T42" fmla="*/ 265 w 302"/>
                <a:gd name="T43" fmla="*/ 60 h 234"/>
                <a:gd name="T44" fmla="*/ 271 w 302"/>
                <a:gd name="T45" fmla="*/ 47 h 234"/>
                <a:gd name="T46" fmla="*/ 275 w 302"/>
                <a:gd name="T47" fmla="*/ 37 h 234"/>
                <a:gd name="T48" fmla="*/ 279 w 302"/>
                <a:gd name="T49" fmla="*/ 25 h 234"/>
                <a:gd name="T50" fmla="*/ 281 w 302"/>
                <a:gd name="T51" fmla="*/ 18 h 234"/>
                <a:gd name="T52" fmla="*/ 302 w 302"/>
                <a:gd name="T53" fmla="*/ 0 h 234"/>
                <a:gd name="T54" fmla="*/ 300 w 302"/>
                <a:gd name="T55" fmla="*/ 6 h 234"/>
                <a:gd name="T56" fmla="*/ 300 w 302"/>
                <a:gd name="T57" fmla="*/ 16 h 234"/>
                <a:gd name="T58" fmla="*/ 298 w 302"/>
                <a:gd name="T59" fmla="*/ 27 h 234"/>
                <a:gd name="T60" fmla="*/ 294 w 302"/>
                <a:gd name="T61" fmla="*/ 39 h 234"/>
                <a:gd name="T62" fmla="*/ 292 w 302"/>
                <a:gd name="T63" fmla="*/ 54 h 234"/>
                <a:gd name="T64" fmla="*/ 287 w 302"/>
                <a:gd name="T65" fmla="*/ 72 h 234"/>
                <a:gd name="T66" fmla="*/ 285 w 302"/>
                <a:gd name="T67" fmla="*/ 81 h 234"/>
                <a:gd name="T68" fmla="*/ 281 w 302"/>
                <a:gd name="T69" fmla="*/ 91 h 234"/>
                <a:gd name="T70" fmla="*/ 273 w 302"/>
                <a:gd name="T71" fmla="*/ 108 h 234"/>
                <a:gd name="T72" fmla="*/ 265 w 302"/>
                <a:gd name="T73" fmla="*/ 126 h 234"/>
                <a:gd name="T74" fmla="*/ 253 w 302"/>
                <a:gd name="T75" fmla="*/ 145 h 234"/>
                <a:gd name="T76" fmla="*/ 239 w 302"/>
                <a:gd name="T77" fmla="*/ 163 h 234"/>
                <a:gd name="T78" fmla="*/ 224 w 302"/>
                <a:gd name="T79" fmla="*/ 178 h 234"/>
                <a:gd name="T80" fmla="*/ 206 w 302"/>
                <a:gd name="T81" fmla="*/ 192 h 234"/>
                <a:gd name="T82" fmla="*/ 196 w 302"/>
                <a:gd name="T83" fmla="*/ 197 h 234"/>
                <a:gd name="T84" fmla="*/ 186 w 302"/>
                <a:gd name="T85" fmla="*/ 203 h 234"/>
                <a:gd name="T86" fmla="*/ 175 w 302"/>
                <a:gd name="T87" fmla="*/ 209 h 234"/>
                <a:gd name="T88" fmla="*/ 163 w 302"/>
                <a:gd name="T89" fmla="*/ 215 h 234"/>
                <a:gd name="T90" fmla="*/ 151 w 302"/>
                <a:gd name="T91" fmla="*/ 219 h 234"/>
                <a:gd name="T92" fmla="*/ 139 w 302"/>
                <a:gd name="T93" fmla="*/ 221 h 234"/>
                <a:gd name="T94" fmla="*/ 127 w 302"/>
                <a:gd name="T95" fmla="*/ 224 h 234"/>
                <a:gd name="T96" fmla="*/ 118 w 302"/>
                <a:gd name="T97" fmla="*/ 226 h 234"/>
                <a:gd name="T98" fmla="*/ 108 w 302"/>
                <a:gd name="T99" fmla="*/ 228 h 234"/>
                <a:gd name="T100" fmla="*/ 98 w 302"/>
                <a:gd name="T101" fmla="*/ 230 h 234"/>
                <a:gd name="T102" fmla="*/ 82 w 302"/>
                <a:gd name="T103" fmla="*/ 234 h 234"/>
                <a:gd name="T104" fmla="*/ 64 w 302"/>
                <a:gd name="T105" fmla="*/ 234 h 234"/>
                <a:gd name="T106" fmla="*/ 53 w 302"/>
                <a:gd name="T107" fmla="*/ 234 h 234"/>
                <a:gd name="T108" fmla="*/ 41 w 302"/>
                <a:gd name="T109" fmla="*/ 234 h 234"/>
                <a:gd name="T110" fmla="*/ 31 w 302"/>
                <a:gd name="T111" fmla="*/ 234 h 234"/>
                <a:gd name="T112" fmla="*/ 15 w 302"/>
                <a:gd name="T113" fmla="*/ 228 h 234"/>
                <a:gd name="T114" fmla="*/ 6 w 302"/>
                <a:gd name="T115" fmla="*/ 224 h 234"/>
                <a:gd name="T116" fmla="*/ 0 w 302"/>
                <a:gd name="T117" fmla="*/ 219 h 234"/>
                <a:gd name="T118" fmla="*/ 25 w 302"/>
                <a:gd name="T119" fmla="*/ 19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2" h="234">
                  <a:moveTo>
                    <a:pt x="25" y="199"/>
                  </a:moveTo>
                  <a:lnTo>
                    <a:pt x="25" y="199"/>
                  </a:lnTo>
                  <a:lnTo>
                    <a:pt x="33" y="201"/>
                  </a:lnTo>
                  <a:lnTo>
                    <a:pt x="37" y="203"/>
                  </a:lnTo>
                  <a:lnTo>
                    <a:pt x="43" y="203"/>
                  </a:lnTo>
                  <a:lnTo>
                    <a:pt x="51" y="205"/>
                  </a:lnTo>
                  <a:lnTo>
                    <a:pt x="59" y="207"/>
                  </a:lnTo>
                  <a:lnTo>
                    <a:pt x="63" y="207"/>
                  </a:lnTo>
                  <a:lnTo>
                    <a:pt x="66" y="209"/>
                  </a:lnTo>
                  <a:lnTo>
                    <a:pt x="72" y="209"/>
                  </a:lnTo>
                  <a:lnTo>
                    <a:pt x="76" y="209"/>
                  </a:lnTo>
                  <a:lnTo>
                    <a:pt x="82" y="209"/>
                  </a:lnTo>
                  <a:lnTo>
                    <a:pt x="88" y="209"/>
                  </a:lnTo>
                  <a:lnTo>
                    <a:pt x="94" y="209"/>
                  </a:lnTo>
                  <a:lnTo>
                    <a:pt x="100" y="209"/>
                  </a:lnTo>
                  <a:lnTo>
                    <a:pt x="106" y="209"/>
                  </a:lnTo>
                  <a:lnTo>
                    <a:pt x="112" y="207"/>
                  </a:lnTo>
                  <a:lnTo>
                    <a:pt x="118" y="207"/>
                  </a:lnTo>
                  <a:lnTo>
                    <a:pt x="125" y="205"/>
                  </a:lnTo>
                  <a:lnTo>
                    <a:pt x="131" y="203"/>
                  </a:lnTo>
                  <a:lnTo>
                    <a:pt x="139" y="203"/>
                  </a:lnTo>
                  <a:lnTo>
                    <a:pt x="147" y="201"/>
                  </a:lnTo>
                  <a:lnTo>
                    <a:pt x="155" y="201"/>
                  </a:lnTo>
                  <a:lnTo>
                    <a:pt x="161" y="197"/>
                  </a:lnTo>
                  <a:lnTo>
                    <a:pt x="169" y="193"/>
                  </a:lnTo>
                  <a:lnTo>
                    <a:pt x="175" y="190"/>
                  </a:lnTo>
                  <a:lnTo>
                    <a:pt x="182" y="186"/>
                  </a:lnTo>
                  <a:lnTo>
                    <a:pt x="188" y="180"/>
                  </a:lnTo>
                  <a:lnTo>
                    <a:pt x="194" y="174"/>
                  </a:lnTo>
                  <a:lnTo>
                    <a:pt x="200" y="168"/>
                  </a:lnTo>
                  <a:lnTo>
                    <a:pt x="208" y="163"/>
                  </a:lnTo>
                  <a:lnTo>
                    <a:pt x="214" y="155"/>
                  </a:lnTo>
                  <a:lnTo>
                    <a:pt x="220" y="147"/>
                  </a:lnTo>
                  <a:lnTo>
                    <a:pt x="224" y="139"/>
                  </a:lnTo>
                  <a:lnTo>
                    <a:pt x="230" y="132"/>
                  </a:lnTo>
                  <a:lnTo>
                    <a:pt x="233" y="124"/>
                  </a:lnTo>
                  <a:lnTo>
                    <a:pt x="239" y="116"/>
                  </a:lnTo>
                  <a:lnTo>
                    <a:pt x="243" y="108"/>
                  </a:lnTo>
                  <a:lnTo>
                    <a:pt x="249" y="101"/>
                  </a:lnTo>
                  <a:lnTo>
                    <a:pt x="251" y="91"/>
                  </a:lnTo>
                  <a:lnTo>
                    <a:pt x="255" y="83"/>
                  </a:lnTo>
                  <a:lnTo>
                    <a:pt x="259" y="76"/>
                  </a:lnTo>
                  <a:lnTo>
                    <a:pt x="263" y="68"/>
                  </a:lnTo>
                  <a:lnTo>
                    <a:pt x="265" y="60"/>
                  </a:lnTo>
                  <a:lnTo>
                    <a:pt x="267" y="54"/>
                  </a:lnTo>
                  <a:lnTo>
                    <a:pt x="271" y="47"/>
                  </a:lnTo>
                  <a:lnTo>
                    <a:pt x="273" y="43"/>
                  </a:lnTo>
                  <a:lnTo>
                    <a:pt x="275" y="37"/>
                  </a:lnTo>
                  <a:lnTo>
                    <a:pt x="277" y="31"/>
                  </a:lnTo>
                  <a:lnTo>
                    <a:pt x="279" y="25"/>
                  </a:lnTo>
                  <a:lnTo>
                    <a:pt x="279" y="24"/>
                  </a:lnTo>
                  <a:lnTo>
                    <a:pt x="281" y="18"/>
                  </a:lnTo>
                  <a:lnTo>
                    <a:pt x="283" y="18"/>
                  </a:lnTo>
                  <a:lnTo>
                    <a:pt x="302" y="0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0" y="10"/>
                  </a:lnTo>
                  <a:lnTo>
                    <a:pt x="300" y="16"/>
                  </a:lnTo>
                  <a:lnTo>
                    <a:pt x="298" y="20"/>
                  </a:lnTo>
                  <a:lnTo>
                    <a:pt x="298" y="27"/>
                  </a:lnTo>
                  <a:lnTo>
                    <a:pt x="296" y="31"/>
                  </a:lnTo>
                  <a:lnTo>
                    <a:pt x="294" y="39"/>
                  </a:lnTo>
                  <a:lnTo>
                    <a:pt x="292" y="47"/>
                  </a:lnTo>
                  <a:lnTo>
                    <a:pt x="292" y="54"/>
                  </a:lnTo>
                  <a:lnTo>
                    <a:pt x="288" y="62"/>
                  </a:lnTo>
                  <a:lnTo>
                    <a:pt x="287" y="72"/>
                  </a:lnTo>
                  <a:lnTo>
                    <a:pt x="285" y="76"/>
                  </a:lnTo>
                  <a:lnTo>
                    <a:pt x="285" y="81"/>
                  </a:lnTo>
                  <a:lnTo>
                    <a:pt x="283" y="85"/>
                  </a:lnTo>
                  <a:lnTo>
                    <a:pt x="281" y="91"/>
                  </a:lnTo>
                  <a:lnTo>
                    <a:pt x="277" y="99"/>
                  </a:lnTo>
                  <a:lnTo>
                    <a:pt x="273" y="108"/>
                  </a:lnTo>
                  <a:lnTo>
                    <a:pt x="269" y="118"/>
                  </a:lnTo>
                  <a:lnTo>
                    <a:pt x="265" y="126"/>
                  </a:lnTo>
                  <a:lnTo>
                    <a:pt x="257" y="136"/>
                  </a:lnTo>
                  <a:lnTo>
                    <a:pt x="253" y="145"/>
                  </a:lnTo>
                  <a:lnTo>
                    <a:pt x="245" y="153"/>
                  </a:lnTo>
                  <a:lnTo>
                    <a:pt x="239" y="163"/>
                  </a:lnTo>
                  <a:lnTo>
                    <a:pt x="232" y="170"/>
                  </a:lnTo>
                  <a:lnTo>
                    <a:pt x="224" y="178"/>
                  </a:lnTo>
                  <a:lnTo>
                    <a:pt x="214" y="184"/>
                  </a:lnTo>
                  <a:lnTo>
                    <a:pt x="206" y="192"/>
                  </a:lnTo>
                  <a:lnTo>
                    <a:pt x="200" y="195"/>
                  </a:lnTo>
                  <a:lnTo>
                    <a:pt x="196" y="197"/>
                  </a:lnTo>
                  <a:lnTo>
                    <a:pt x="190" y="201"/>
                  </a:lnTo>
                  <a:lnTo>
                    <a:pt x="186" y="203"/>
                  </a:lnTo>
                  <a:lnTo>
                    <a:pt x="180" y="207"/>
                  </a:lnTo>
                  <a:lnTo>
                    <a:pt x="175" y="209"/>
                  </a:lnTo>
                  <a:lnTo>
                    <a:pt x="169" y="211"/>
                  </a:lnTo>
                  <a:lnTo>
                    <a:pt x="163" y="215"/>
                  </a:lnTo>
                  <a:lnTo>
                    <a:pt x="157" y="215"/>
                  </a:lnTo>
                  <a:lnTo>
                    <a:pt x="151" y="219"/>
                  </a:lnTo>
                  <a:lnTo>
                    <a:pt x="145" y="219"/>
                  </a:lnTo>
                  <a:lnTo>
                    <a:pt x="139" y="221"/>
                  </a:lnTo>
                  <a:lnTo>
                    <a:pt x="133" y="222"/>
                  </a:lnTo>
                  <a:lnTo>
                    <a:pt x="127" y="224"/>
                  </a:lnTo>
                  <a:lnTo>
                    <a:pt x="123" y="224"/>
                  </a:lnTo>
                  <a:lnTo>
                    <a:pt x="118" y="226"/>
                  </a:lnTo>
                  <a:lnTo>
                    <a:pt x="112" y="226"/>
                  </a:lnTo>
                  <a:lnTo>
                    <a:pt x="108" y="228"/>
                  </a:lnTo>
                  <a:lnTo>
                    <a:pt x="102" y="228"/>
                  </a:lnTo>
                  <a:lnTo>
                    <a:pt x="98" y="230"/>
                  </a:lnTo>
                  <a:lnTo>
                    <a:pt x="90" y="232"/>
                  </a:lnTo>
                  <a:lnTo>
                    <a:pt x="82" y="234"/>
                  </a:lnTo>
                  <a:lnTo>
                    <a:pt x="72" y="234"/>
                  </a:lnTo>
                  <a:lnTo>
                    <a:pt x="64" y="234"/>
                  </a:lnTo>
                  <a:lnTo>
                    <a:pt x="59" y="234"/>
                  </a:lnTo>
                  <a:lnTo>
                    <a:pt x="53" y="234"/>
                  </a:lnTo>
                  <a:lnTo>
                    <a:pt x="47" y="234"/>
                  </a:lnTo>
                  <a:lnTo>
                    <a:pt x="41" y="234"/>
                  </a:lnTo>
                  <a:lnTo>
                    <a:pt x="35" y="234"/>
                  </a:lnTo>
                  <a:lnTo>
                    <a:pt x="31" y="234"/>
                  </a:lnTo>
                  <a:lnTo>
                    <a:pt x="23" y="230"/>
                  </a:lnTo>
                  <a:lnTo>
                    <a:pt x="15" y="228"/>
                  </a:lnTo>
                  <a:lnTo>
                    <a:pt x="9" y="226"/>
                  </a:lnTo>
                  <a:lnTo>
                    <a:pt x="6" y="224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25" y="199"/>
                  </a:lnTo>
                  <a:lnTo>
                    <a:pt x="25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03" name="Freeform 47"/>
            <p:cNvSpPr>
              <a:spLocks/>
            </p:cNvSpPr>
            <p:nvPr/>
          </p:nvSpPr>
          <p:spPr bwMode="auto">
            <a:xfrm>
              <a:off x="3736" y="1460"/>
              <a:ext cx="521" cy="545"/>
            </a:xfrm>
            <a:custGeom>
              <a:avLst/>
              <a:gdLst>
                <a:gd name="T0" fmla="*/ 4 w 521"/>
                <a:gd name="T1" fmla="*/ 466 h 545"/>
                <a:gd name="T2" fmla="*/ 14 w 521"/>
                <a:gd name="T3" fmla="*/ 420 h 545"/>
                <a:gd name="T4" fmla="*/ 27 w 521"/>
                <a:gd name="T5" fmla="*/ 362 h 545"/>
                <a:gd name="T6" fmla="*/ 47 w 521"/>
                <a:gd name="T7" fmla="*/ 300 h 545"/>
                <a:gd name="T8" fmla="*/ 73 w 521"/>
                <a:gd name="T9" fmla="*/ 238 h 545"/>
                <a:gd name="T10" fmla="*/ 104 w 521"/>
                <a:gd name="T11" fmla="*/ 186 h 545"/>
                <a:gd name="T12" fmla="*/ 143 w 521"/>
                <a:gd name="T13" fmla="*/ 147 h 545"/>
                <a:gd name="T14" fmla="*/ 177 w 521"/>
                <a:gd name="T15" fmla="*/ 132 h 545"/>
                <a:gd name="T16" fmla="*/ 216 w 521"/>
                <a:gd name="T17" fmla="*/ 124 h 545"/>
                <a:gd name="T18" fmla="*/ 257 w 521"/>
                <a:gd name="T19" fmla="*/ 124 h 545"/>
                <a:gd name="T20" fmla="*/ 283 w 521"/>
                <a:gd name="T21" fmla="*/ 118 h 545"/>
                <a:gd name="T22" fmla="*/ 287 w 521"/>
                <a:gd name="T23" fmla="*/ 80 h 545"/>
                <a:gd name="T24" fmla="*/ 332 w 521"/>
                <a:gd name="T25" fmla="*/ 58 h 545"/>
                <a:gd name="T26" fmla="*/ 373 w 521"/>
                <a:gd name="T27" fmla="*/ 49 h 545"/>
                <a:gd name="T28" fmla="*/ 407 w 521"/>
                <a:gd name="T29" fmla="*/ 56 h 545"/>
                <a:gd name="T30" fmla="*/ 438 w 521"/>
                <a:gd name="T31" fmla="*/ 27 h 545"/>
                <a:gd name="T32" fmla="*/ 499 w 521"/>
                <a:gd name="T33" fmla="*/ 6 h 545"/>
                <a:gd name="T34" fmla="*/ 521 w 521"/>
                <a:gd name="T35" fmla="*/ 60 h 545"/>
                <a:gd name="T36" fmla="*/ 501 w 521"/>
                <a:gd name="T37" fmla="*/ 99 h 545"/>
                <a:gd name="T38" fmla="*/ 493 w 521"/>
                <a:gd name="T39" fmla="*/ 126 h 545"/>
                <a:gd name="T40" fmla="*/ 511 w 521"/>
                <a:gd name="T41" fmla="*/ 165 h 545"/>
                <a:gd name="T42" fmla="*/ 509 w 521"/>
                <a:gd name="T43" fmla="*/ 211 h 545"/>
                <a:gd name="T44" fmla="*/ 493 w 521"/>
                <a:gd name="T45" fmla="*/ 195 h 545"/>
                <a:gd name="T46" fmla="*/ 489 w 521"/>
                <a:gd name="T47" fmla="*/ 153 h 545"/>
                <a:gd name="T48" fmla="*/ 458 w 521"/>
                <a:gd name="T49" fmla="*/ 116 h 545"/>
                <a:gd name="T50" fmla="*/ 499 w 521"/>
                <a:gd name="T51" fmla="*/ 64 h 545"/>
                <a:gd name="T52" fmla="*/ 471 w 521"/>
                <a:gd name="T53" fmla="*/ 26 h 545"/>
                <a:gd name="T54" fmla="*/ 446 w 521"/>
                <a:gd name="T55" fmla="*/ 55 h 545"/>
                <a:gd name="T56" fmla="*/ 448 w 521"/>
                <a:gd name="T57" fmla="*/ 87 h 545"/>
                <a:gd name="T58" fmla="*/ 422 w 521"/>
                <a:gd name="T59" fmla="*/ 58 h 545"/>
                <a:gd name="T60" fmla="*/ 420 w 521"/>
                <a:gd name="T61" fmla="*/ 99 h 545"/>
                <a:gd name="T62" fmla="*/ 444 w 521"/>
                <a:gd name="T63" fmla="*/ 132 h 545"/>
                <a:gd name="T64" fmla="*/ 450 w 521"/>
                <a:gd name="T65" fmla="*/ 176 h 545"/>
                <a:gd name="T66" fmla="*/ 430 w 521"/>
                <a:gd name="T67" fmla="*/ 215 h 545"/>
                <a:gd name="T68" fmla="*/ 422 w 521"/>
                <a:gd name="T69" fmla="*/ 195 h 545"/>
                <a:gd name="T70" fmla="*/ 428 w 521"/>
                <a:gd name="T71" fmla="*/ 147 h 545"/>
                <a:gd name="T72" fmla="*/ 399 w 521"/>
                <a:gd name="T73" fmla="*/ 122 h 545"/>
                <a:gd name="T74" fmla="*/ 383 w 521"/>
                <a:gd name="T75" fmla="*/ 105 h 545"/>
                <a:gd name="T76" fmla="*/ 397 w 521"/>
                <a:gd name="T77" fmla="*/ 78 h 545"/>
                <a:gd name="T78" fmla="*/ 363 w 521"/>
                <a:gd name="T79" fmla="*/ 70 h 545"/>
                <a:gd name="T80" fmla="*/ 352 w 521"/>
                <a:gd name="T81" fmla="*/ 116 h 545"/>
                <a:gd name="T82" fmla="*/ 318 w 521"/>
                <a:gd name="T83" fmla="*/ 120 h 545"/>
                <a:gd name="T84" fmla="*/ 338 w 521"/>
                <a:gd name="T85" fmla="*/ 82 h 545"/>
                <a:gd name="T86" fmla="*/ 306 w 521"/>
                <a:gd name="T87" fmla="*/ 89 h 545"/>
                <a:gd name="T88" fmla="*/ 308 w 521"/>
                <a:gd name="T89" fmla="*/ 147 h 545"/>
                <a:gd name="T90" fmla="*/ 312 w 521"/>
                <a:gd name="T91" fmla="*/ 192 h 545"/>
                <a:gd name="T92" fmla="*/ 320 w 521"/>
                <a:gd name="T93" fmla="*/ 236 h 545"/>
                <a:gd name="T94" fmla="*/ 316 w 521"/>
                <a:gd name="T95" fmla="*/ 269 h 545"/>
                <a:gd name="T96" fmla="*/ 299 w 521"/>
                <a:gd name="T97" fmla="*/ 221 h 545"/>
                <a:gd name="T98" fmla="*/ 293 w 521"/>
                <a:gd name="T99" fmla="*/ 172 h 545"/>
                <a:gd name="T100" fmla="*/ 269 w 521"/>
                <a:gd name="T101" fmla="*/ 147 h 545"/>
                <a:gd name="T102" fmla="*/ 218 w 521"/>
                <a:gd name="T103" fmla="*/ 141 h 545"/>
                <a:gd name="T104" fmla="*/ 179 w 521"/>
                <a:gd name="T105" fmla="*/ 157 h 545"/>
                <a:gd name="T106" fmla="*/ 137 w 521"/>
                <a:gd name="T107" fmla="*/ 194 h 545"/>
                <a:gd name="T108" fmla="*/ 102 w 521"/>
                <a:gd name="T109" fmla="*/ 244 h 545"/>
                <a:gd name="T110" fmla="*/ 75 w 521"/>
                <a:gd name="T111" fmla="*/ 306 h 545"/>
                <a:gd name="T112" fmla="*/ 55 w 521"/>
                <a:gd name="T113" fmla="*/ 369 h 545"/>
                <a:gd name="T114" fmla="*/ 41 w 521"/>
                <a:gd name="T115" fmla="*/ 437 h 545"/>
                <a:gd name="T116" fmla="*/ 31 w 521"/>
                <a:gd name="T117" fmla="*/ 495 h 545"/>
                <a:gd name="T118" fmla="*/ 27 w 521"/>
                <a:gd name="T119" fmla="*/ 54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1" h="545">
                  <a:moveTo>
                    <a:pt x="0" y="504"/>
                  </a:moveTo>
                  <a:lnTo>
                    <a:pt x="0" y="503"/>
                  </a:lnTo>
                  <a:lnTo>
                    <a:pt x="0" y="499"/>
                  </a:lnTo>
                  <a:lnTo>
                    <a:pt x="0" y="493"/>
                  </a:lnTo>
                  <a:lnTo>
                    <a:pt x="2" y="487"/>
                  </a:lnTo>
                  <a:lnTo>
                    <a:pt x="2" y="479"/>
                  </a:lnTo>
                  <a:lnTo>
                    <a:pt x="4" y="472"/>
                  </a:lnTo>
                  <a:lnTo>
                    <a:pt x="4" y="466"/>
                  </a:lnTo>
                  <a:lnTo>
                    <a:pt x="6" y="460"/>
                  </a:lnTo>
                  <a:lnTo>
                    <a:pt x="6" y="456"/>
                  </a:lnTo>
                  <a:lnTo>
                    <a:pt x="8" y="450"/>
                  </a:lnTo>
                  <a:lnTo>
                    <a:pt x="8" y="445"/>
                  </a:lnTo>
                  <a:lnTo>
                    <a:pt x="10" y="437"/>
                  </a:lnTo>
                  <a:lnTo>
                    <a:pt x="10" y="431"/>
                  </a:lnTo>
                  <a:lnTo>
                    <a:pt x="12" y="425"/>
                  </a:lnTo>
                  <a:lnTo>
                    <a:pt x="14" y="420"/>
                  </a:lnTo>
                  <a:lnTo>
                    <a:pt x="16" y="412"/>
                  </a:lnTo>
                  <a:lnTo>
                    <a:pt x="16" y="406"/>
                  </a:lnTo>
                  <a:lnTo>
                    <a:pt x="20" y="398"/>
                  </a:lnTo>
                  <a:lnTo>
                    <a:pt x="20" y="391"/>
                  </a:lnTo>
                  <a:lnTo>
                    <a:pt x="21" y="383"/>
                  </a:lnTo>
                  <a:lnTo>
                    <a:pt x="23" y="375"/>
                  </a:lnTo>
                  <a:lnTo>
                    <a:pt x="25" y="369"/>
                  </a:lnTo>
                  <a:lnTo>
                    <a:pt x="27" y="362"/>
                  </a:lnTo>
                  <a:lnTo>
                    <a:pt x="29" y="354"/>
                  </a:lnTo>
                  <a:lnTo>
                    <a:pt x="33" y="346"/>
                  </a:lnTo>
                  <a:lnTo>
                    <a:pt x="35" y="338"/>
                  </a:lnTo>
                  <a:lnTo>
                    <a:pt x="37" y="331"/>
                  </a:lnTo>
                  <a:lnTo>
                    <a:pt x="39" y="323"/>
                  </a:lnTo>
                  <a:lnTo>
                    <a:pt x="43" y="315"/>
                  </a:lnTo>
                  <a:lnTo>
                    <a:pt x="45" y="307"/>
                  </a:lnTo>
                  <a:lnTo>
                    <a:pt x="47" y="300"/>
                  </a:lnTo>
                  <a:lnTo>
                    <a:pt x="51" y="292"/>
                  </a:lnTo>
                  <a:lnTo>
                    <a:pt x="53" y="284"/>
                  </a:lnTo>
                  <a:lnTo>
                    <a:pt x="57" y="277"/>
                  </a:lnTo>
                  <a:lnTo>
                    <a:pt x="59" y="269"/>
                  </a:lnTo>
                  <a:lnTo>
                    <a:pt x="63" y="261"/>
                  </a:lnTo>
                  <a:lnTo>
                    <a:pt x="65" y="253"/>
                  </a:lnTo>
                  <a:lnTo>
                    <a:pt x="69" y="246"/>
                  </a:lnTo>
                  <a:lnTo>
                    <a:pt x="73" y="238"/>
                  </a:lnTo>
                  <a:lnTo>
                    <a:pt x="77" y="230"/>
                  </a:lnTo>
                  <a:lnTo>
                    <a:pt x="80" y="223"/>
                  </a:lnTo>
                  <a:lnTo>
                    <a:pt x="84" y="217"/>
                  </a:lnTo>
                  <a:lnTo>
                    <a:pt x="86" y="209"/>
                  </a:lnTo>
                  <a:lnTo>
                    <a:pt x="92" y="203"/>
                  </a:lnTo>
                  <a:lnTo>
                    <a:pt x="94" y="197"/>
                  </a:lnTo>
                  <a:lnTo>
                    <a:pt x="100" y="192"/>
                  </a:lnTo>
                  <a:lnTo>
                    <a:pt x="104" y="186"/>
                  </a:lnTo>
                  <a:lnTo>
                    <a:pt x="108" y="178"/>
                  </a:lnTo>
                  <a:lnTo>
                    <a:pt x="112" y="174"/>
                  </a:lnTo>
                  <a:lnTo>
                    <a:pt x="118" y="168"/>
                  </a:lnTo>
                  <a:lnTo>
                    <a:pt x="122" y="165"/>
                  </a:lnTo>
                  <a:lnTo>
                    <a:pt x="128" y="159"/>
                  </a:lnTo>
                  <a:lnTo>
                    <a:pt x="132" y="155"/>
                  </a:lnTo>
                  <a:lnTo>
                    <a:pt x="137" y="151"/>
                  </a:lnTo>
                  <a:lnTo>
                    <a:pt x="143" y="147"/>
                  </a:lnTo>
                  <a:lnTo>
                    <a:pt x="147" y="143"/>
                  </a:lnTo>
                  <a:lnTo>
                    <a:pt x="153" y="141"/>
                  </a:lnTo>
                  <a:lnTo>
                    <a:pt x="159" y="138"/>
                  </a:lnTo>
                  <a:lnTo>
                    <a:pt x="159" y="138"/>
                  </a:lnTo>
                  <a:lnTo>
                    <a:pt x="161" y="136"/>
                  </a:lnTo>
                  <a:lnTo>
                    <a:pt x="165" y="134"/>
                  </a:lnTo>
                  <a:lnTo>
                    <a:pt x="171" y="134"/>
                  </a:lnTo>
                  <a:lnTo>
                    <a:pt x="177" y="132"/>
                  </a:lnTo>
                  <a:lnTo>
                    <a:pt x="185" y="130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6" y="128"/>
                  </a:lnTo>
                  <a:lnTo>
                    <a:pt x="202" y="128"/>
                  </a:lnTo>
                  <a:lnTo>
                    <a:pt x="206" y="126"/>
                  </a:lnTo>
                  <a:lnTo>
                    <a:pt x="210" y="124"/>
                  </a:lnTo>
                  <a:lnTo>
                    <a:pt x="216" y="124"/>
                  </a:lnTo>
                  <a:lnTo>
                    <a:pt x="222" y="124"/>
                  </a:lnTo>
                  <a:lnTo>
                    <a:pt x="226" y="122"/>
                  </a:lnTo>
                  <a:lnTo>
                    <a:pt x="232" y="122"/>
                  </a:lnTo>
                  <a:lnTo>
                    <a:pt x="238" y="122"/>
                  </a:lnTo>
                  <a:lnTo>
                    <a:pt x="242" y="124"/>
                  </a:lnTo>
                  <a:lnTo>
                    <a:pt x="247" y="124"/>
                  </a:lnTo>
                  <a:lnTo>
                    <a:pt x="251" y="124"/>
                  </a:lnTo>
                  <a:lnTo>
                    <a:pt x="257" y="124"/>
                  </a:lnTo>
                  <a:lnTo>
                    <a:pt x="261" y="126"/>
                  </a:lnTo>
                  <a:lnTo>
                    <a:pt x="267" y="126"/>
                  </a:lnTo>
                  <a:lnTo>
                    <a:pt x="273" y="128"/>
                  </a:lnTo>
                  <a:lnTo>
                    <a:pt x="277" y="128"/>
                  </a:lnTo>
                  <a:lnTo>
                    <a:pt x="283" y="132"/>
                  </a:lnTo>
                  <a:lnTo>
                    <a:pt x="283" y="128"/>
                  </a:lnTo>
                  <a:lnTo>
                    <a:pt x="283" y="122"/>
                  </a:lnTo>
                  <a:lnTo>
                    <a:pt x="283" y="118"/>
                  </a:lnTo>
                  <a:lnTo>
                    <a:pt x="283" y="114"/>
                  </a:lnTo>
                  <a:lnTo>
                    <a:pt x="283" y="109"/>
                  </a:lnTo>
                  <a:lnTo>
                    <a:pt x="283" y="105"/>
                  </a:lnTo>
                  <a:lnTo>
                    <a:pt x="283" y="99"/>
                  </a:lnTo>
                  <a:lnTo>
                    <a:pt x="283" y="93"/>
                  </a:lnTo>
                  <a:lnTo>
                    <a:pt x="283" y="89"/>
                  </a:lnTo>
                  <a:lnTo>
                    <a:pt x="285" y="85"/>
                  </a:lnTo>
                  <a:lnTo>
                    <a:pt x="287" y="80"/>
                  </a:lnTo>
                  <a:lnTo>
                    <a:pt x="289" y="76"/>
                  </a:lnTo>
                  <a:lnTo>
                    <a:pt x="291" y="72"/>
                  </a:lnTo>
                  <a:lnTo>
                    <a:pt x="295" y="70"/>
                  </a:lnTo>
                  <a:lnTo>
                    <a:pt x="299" y="64"/>
                  </a:lnTo>
                  <a:lnTo>
                    <a:pt x="306" y="62"/>
                  </a:lnTo>
                  <a:lnTo>
                    <a:pt x="314" y="60"/>
                  </a:lnTo>
                  <a:lnTo>
                    <a:pt x="324" y="60"/>
                  </a:lnTo>
                  <a:lnTo>
                    <a:pt x="332" y="58"/>
                  </a:lnTo>
                  <a:lnTo>
                    <a:pt x="338" y="60"/>
                  </a:lnTo>
                  <a:lnTo>
                    <a:pt x="342" y="60"/>
                  </a:lnTo>
                  <a:lnTo>
                    <a:pt x="346" y="60"/>
                  </a:lnTo>
                  <a:lnTo>
                    <a:pt x="348" y="58"/>
                  </a:lnTo>
                  <a:lnTo>
                    <a:pt x="356" y="55"/>
                  </a:lnTo>
                  <a:lnTo>
                    <a:pt x="361" y="53"/>
                  </a:lnTo>
                  <a:lnTo>
                    <a:pt x="367" y="51"/>
                  </a:lnTo>
                  <a:lnTo>
                    <a:pt x="373" y="49"/>
                  </a:lnTo>
                  <a:lnTo>
                    <a:pt x="379" y="49"/>
                  </a:lnTo>
                  <a:lnTo>
                    <a:pt x="383" y="49"/>
                  </a:lnTo>
                  <a:lnTo>
                    <a:pt x="389" y="51"/>
                  </a:lnTo>
                  <a:lnTo>
                    <a:pt x="393" y="53"/>
                  </a:lnTo>
                  <a:lnTo>
                    <a:pt x="397" y="55"/>
                  </a:lnTo>
                  <a:lnTo>
                    <a:pt x="401" y="58"/>
                  </a:lnTo>
                  <a:lnTo>
                    <a:pt x="405" y="60"/>
                  </a:lnTo>
                  <a:lnTo>
                    <a:pt x="407" y="56"/>
                  </a:lnTo>
                  <a:lnTo>
                    <a:pt x="412" y="53"/>
                  </a:lnTo>
                  <a:lnTo>
                    <a:pt x="416" y="49"/>
                  </a:lnTo>
                  <a:lnTo>
                    <a:pt x="422" y="45"/>
                  </a:lnTo>
                  <a:lnTo>
                    <a:pt x="426" y="43"/>
                  </a:lnTo>
                  <a:lnTo>
                    <a:pt x="430" y="41"/>
                  </a:lnTo>
                  <a:lnTo>
                    <a:pt x="430" y="39"/>
                  </a:lnTo>
                  <a:lnTo>
                    <a:pt x="434" y="35"/>
                  </a:lnTo>
                  <a:lnTo>
                    <a:pt x="438" y="27"/>
                  </a:lnTo>
                  <a:lnTo>
                    <a:pt x="444" y="22"/>
                  </a:lnTo>
                  <a:lnTo>
                    <a:pt x="452" y="14"/>
                  </a:lnTo>
                  <a:lnTo>
                    <a:pt x="460" y="8"/>
                  </a:lnTo>
                  <a:lnTo>
                    <a:pt x="468" y="2"/>
                  </a:lnTo>
                  <a:lnTo>
                    <a:pt x="477" y="0"/>
                  </a:lnTo>
                  <a:lnTo>
                    <a:pt x="485" y="0"/>
                  </a:lnTo>
                  <a:lnTo>
                    <a:pt x="493" y="4"/>
                  </a:lnTo>
                  <a:lnTo>
                    <a:pt x="499" y="6"/>
                  </a:lnTo>
                  <a:lnTo>
                    <a:pt x="505" y="12"/>
                  </a:lnTo>
                  <a:lnTo>
                    <a:pt x="509" y="16"/>
                  </a:lnTo>
                  <a:lnTo>
                    <a:pt x="513" y="24"/>
                  </a:lnTo>
                  <a:lnTo>
                    <a:pt x="515" y="29"/>
                  </a:lnTo>
                  <a:lnTo>
                    <a:pt x="519" y="39"/>
                  </a:lnTo>
                  <a:lnTo>
                    <a:pt x="519" y="47"/>
                  </a:lnTo>
                  <a:lnTo>
                    <a:pt x="521" y="55"/>
                  </a:lnTo>
                  <a:lnTo>
                    <a:pt x="521" y="60"/>
                  </a:lnTo>
                  <a:lnTo>
                    <a:pt x="521" y="68"/>
                  </a:lnTo>
                  <a:lnTo>
                    <a:pt x="519" y="72"/>
                  </a:lnTo>
                  <a:lnTo>
                    <a:pt x="517" y="78"/>
                  </a:lnTo>
                  <a:lnTo>
                    <a:pt x="515" y="82"/>
                  </a:lnTo>
                  <a:lnTo>
                    <a:pt x="515" y="87"/>
                  </a:lnTo>
                  <a:lnTo>
                    <a:pt x="511" y="91"/>
                  </a:lnTo>
                  <a:lnTo>
                    <a:pt x="507" y="95"/>
                  </a:lnTo>
                  <a:lnTo>
                    <a:pt x="501" y="99"/>
                  </a:lnTo>
                  <a:lnTo>
                    <a:pt x="497" y="105"/>
                  </a:lnTo>
                  <a:lnTo>
                    <a:pt x="493" y="107"/>
                  </a:lnTo>
                  <a:lnTo>
                    <a:pt x="487" y="111"/>
                  </a:lnTo>
                  <a:lnTo>
                    <a:pt x="485" y="112"/>
                  </a:lnTo>
                  <a:lnTo>
                    <a:pt x="485" y="114"/>
                  </a:lnTo>
                  <a:lnTo>
                    <a:pt x="487" y="114"/>
                  </a:lnTo>
                  <a:lnTo>
                    <a:pt x="491" y="122"/>
                  </a:lnTo>
                  <a:lnTo>
                    <a:pt x="493" y="126"/>
                  </a:lnTo>
                  <a:lnTo>
                    <a:pt x="499" y="134"/>
                  </a:lnTo>
                  <a:lnTo>
                    <a:pt x="501" y="136"/>
                  </a:lnTo>
                  <a:lnTo>
                    <a:pt x="501" y="139"/>
                  </a:lnTo>
                  <a:lnTo>
                    <a:pt x="505" y="143"/>
                  </a:lnTo>
                  <a:lnTo>
                    <a:pt x="507" y="149"/>
                  </a:lnTo>
                  <a:lnTo>
                    <a:pt x="509" y="153"/>
                  </a:lnTo>
                  <a:lnTo>
                    <a:pt x="509" y="159"/>
                  </a:lnTo>
                  <a:lnTo>
                    <a:pt x="511" y="165"/>
                  </a:lnTo>
                  <a:lnTo>
                    <a:pt x="511" y="168"/>
                  </a:lnTo>
                  <a:lnTo>
                    <a:pt x="511" y="174"/>
                  </a:lnTo>
                  <a:lnTo>
                    <a:pt x="511" y="178"/>
                  </a:lnTo>
                  <a:lnTo>
                    <a:pt x="511" y="184"/>
                  </a:lnTo>
                  <a:lnTo>
                    <a:pt x="513" y="190"/>
                  </a:lnTo>
                  <a:lnTo>
                    <a:pt x="511" y="199"/>
                  </a:lnTo>
                  <a:lnTo>
                    <a:pt x="511" y="207"/>
                  </a:lnTo>
                  <a:lnTo>
                    <a:pt x="509" y="211"/>
                  </a:lnTo>
                  <a:lnTo>
                    <a:pt x="509" y="213"/>
                  </a:lnTo>
                  <a:lnTo>
                    <a:pt x="489" y="224"/>
                  </a:lnTo>
                  <a:lnTo>
                    <a:pt x="489" y="221"/>
                  </a:lnTo>
                  <a:lnTo>
                    <a:pt x="489" y="215"/>
                  </a:lnTo>
                  <a:lnTo>
                    <a:pt x="489" y="209"/>
                  </a:lnTo>
                  <a:lnTo>
                    <a:pt x="491" y="205"/>
                  </a:lnTo>
                  <a:lnTo>
                    <a:pt x="491" y="201"/>
                  </a:lnTo>
                  <a:lnTo>
                    <a:pt x="493" y="195"/>
                  </a:lnTo>
                  <a:lnTo>
                    <a:pt x="493" y="188"/>
                  </a:lnTo>
                  <a:lnTo>
                    <a:pt x="493" y="184"/>
                  </a:lnTo>
                  <a:lnTo>
                    <a:pt x="493" y="176"/>
                  </a:lnTo>
                  <a:lnTo>
                    <a:pt x="493" y="172"/>
                  </a:lnTo>
                  <a:lnTo>
                    <a:pt x="491" y="165"/>
                  </a:lnTo>
                  <a:lnTo>
                    <a:pt x="491" y="161"/>
                  </a:lnTo>
                  <a:lnTo>
                    <a:pt x="489" y="157"/>
                  </a:lnTo>
                  <a:lnTo>
                    <a:pt x="489" y="153"/>
                  </a:lnTo>
                  <a:lnTo>
                    <a:pt x="485" y="145"/>
                  </a:lnTo>
                  <a:lnTo>
                    <a:pt x="481" y="139"/>
                  </a:lnTo>
                  <a:lnTo>
                    <a:pt x="475" y="134"/>
                  </a:lnTo>
                  <a:lnTo>
                    <a:pt x="471" y="128"/>
                  </a:lnTo>
                  <a:lnTo>
                    <a:pt x="466" y="124"/>
                  </a:lnTo>
                  <a:lnTo>
                    <a:pt x="462" y="120"/>
                  </a:lnTo>
                  <a:lnTo>
                    <a:pt x="458" y="118"/>
                  </a:lnTo>
                  <a:lnTo>
                    <a:pt x="458" y="116"/>
                  </a:lnTo>
                  <a:lnTo>
                    <a:pt x="464" y="112"/>
                  </a:lnTo>
                  <a:lnTo>
                    <a:pt x="468" y="107"/>
                  </a:lnTo>
                  <a:lnTo>
                    <a:pt x="475" y="99"/>
                  </a:lnTo>
                  <a:lnTo>
                    <a:pt x="483" y="93"/>
                  </a:lnTo>
                  <a:lnTo>
                    <a:pt x="489" y="85"/>
                  </a:lnTo>
                  <a:lnTo>
                    <a:pt x="493" y="78"/>
                  </a:lnTo>
                  <a:lnTo>
                    <a:pt x="499" y="72"/>
                  </a:lnTo>
                  <a:lnTo>
                    <a:pt x="499" y="64"/>
                  </a:lnTo>
                  <a:lnTo>
                    <a:pt x="501" y="56"/>
                  </a:lnTo>
                  <a:lnTo>
                    <a:pt x="499" y="49"/>
                  </a:lnTo>
                  <a:lnTo>
                    <a:pt x="499" y="41"/>
                  </a:lnTo>
                  <a:lnTo>
                    <a:pt x="495" y="35"/>
                  </a:lnTo>
                  <a:lnTo>
                    <a:pt x="491" y="29"/>
                  </a:lnTo>
                  <a:lnTo>
                    <a:pt x="487" y="26"/>
                  </a:lnTo>
                  <a:lnTo>
                    <a:pt x="479" y="26"/>
                  </a:lnTo>
                  <a:lnTo>
                    <a:pt x="471" y="26"/>
                  </a:lnTo>
                  <a:lnTo>
                    <a:pt x="466" y="29"/>
                  </a:lnTo>
                  <a:lnTo>
                    <a:pt x="460" y="33"/>
                  </a:lnTo>
                  <a:lnTo>
                    <a:pt x="456" y="39"/>
                  </a:lnTo>
                  <a:lnTo>
                    <a:pt x="450" y="43"/>
                  </a:lnTo>
                  <a:lnTo>
                    <a:pt x="448" y="49"/>
                  </a:lnTo>
                  <a:lnTo>
                    <a:pt x="446" y="53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50" y="58"/>
                  </a:lnTo>
                  <a:lnTo>
                    <a:pt x="450" y="62"/>
                  </a:lnTo>
                  <a:lnTo>
                    <a:pt x="454" y="68"/>
                  </a:lnTo>
                  <a:lnTo>
                    <a:pt x="456" y="74"/>
                  </a:lnTo>
                  <a:lnTo>
                    <a:pt x="458" y="80"/>
                  </a:lnTo>
                  <a:lnTo>
                    <a:pt x="456" y="83"/>
                  </a:lnTo>
                  <a:lnTo>
                    <a:pt x="454" y="87"/>
                  </a:lnTo>
                  <a:lnTo>
                    <a:pt x="448" y="87"/>
                  </a:lnTo>
                  <a:lnTo>
                    <a:pt x="444" y="85"/>
                  </a:lnTo>
                  <a:lnTo>
                    <a:pt x="442" y="80"/>
                  </a:lnTo>
                  <a:lnTo>
                    <a:pt x="438" y="76"/>
                  </a:lnTo>
                  <a:lnTo>
                    <a:pt x="436" y="68"/>
                  </a:lnTo>
                  <a:lnTo>
                    <a:pt x="434" y="62"/>
                  </a:lnTo>
                  <a:lnTo>
                    <a:pt x="430" y="58"/>
                  </a:lnTo>
                  <a:lnTo>
                    <a:pt x="428" y="58"/>
                  </a:lnTo>
                  <a:lnTo>
                    <a:pt x="422" y="58"/>
                  </a:lnTo>
                  <a:lnTo>
                    <a:pt x="418" y="62"/>
                  </a:lnTo>
                  <a:lnTo>
                    <a:pt x="414" y="66"/>
                  </a:lnTo>
                  <a:lnTo>
                    <a:pt x="412" y="74"/>
                  </a:lnTo>
                  <a:lnTo>
                    <a:pt x="412" y="78"/>
                  </a:lnTo>
                  <a:lnTo>
                    <a:pt x="412" y="83"/>
                  </a:lnTo>
                  <a:lnTo>
                    <a:pt x="414" y="87"/>
                  </a:lnTo>
                  <a:lnTo>
                    <a:pt x="416" y="93"/>
                  </a:lnTo>
                  <a:lnTo>
                    <a:pt x="420" y="99"/>
                  </a:lnTo>
                  <a:lnTo>
                    <a:pt x="424" y="103"/>
                  </a:lnTo>
                  <a:lnTo>
                    <a:pt x="424" y="105"/>
                  </a:lnTo>
                  <a:lnTo>
                    <a:pt x="426" y="109"/>
                  </a:lnTo>
                  <a:lnTo>
                    <a:pt x="426" y="112"/>
                  </a:lnTo>
                  <a:lnTo>
                    <a:pt x="430" y="116"/>
                  </a:lnTo>
                  <a:lnTo>
                    <a:pt x="434" y="122"/>
                  </a:lnTo>
                  <a:lnTo>
                    <a:pt x="440" y="128"/>
                  </a:lnTo>
                  <a:lnTo>
                    <a:pt x="444" y="132"/>
                  </a:lnTo>
                  <a:lnTo>
                    <a:pt x="448" y="136"/>
                  </a:lnTo>
                  <a:lnTo>
                    <a:pt x="450" y="141"/>
                  </a:lnTo>
                  <a:lnTo>
                    <a:pt x="452" y="147"/>
                  </a:lnTo>
                  <a:lnTo>
                    <a:pt x="452" y="153"/>
                  </a:lnTo>
                  <a:lnTo>
                    <a:pt x="452" y="159"/>
                  </a:lnTo>
                  <a:lnTo>
                    <a:pt x="452" y="165"/>
                  </a:lnTo>
                  <a:lnTo>
                    <a:pt x="450" y="172"/>
                  </a:lnTo>
                  <a:lnTo>
                    <a:pt x="450" y="176"/>
                  </a:lnTo>
                  <a:lnTo>
                    <a:pt x="448" y="182"/>
                  </a:lnTo>
                  <a:lnTo>
                    <a:pt x="446" y="186"/>
                  </a:lnTo>
                  <a:lnTo>
                    <a:pt x="444" y="192"/>
                  </a:lnTo>
                  <a:lnTo>
                    <a:pt x="442" y="195"/>
                  </a:lnTo>
                  <a:lnTo>
                    <a:pt x="440" y="199"/>
                  </a:lnTo>
                  <a:lnTo>
                    <a:pt x="436" y="203"/>
                  </a:lnTo>
                  <a:lnTo>
                    <a:pt x="434" y="209"/>
                  </a:lnTo>
                  <a:lnTo>
                    <a:pt x="430" y="215"/>
                  </a:lnTo>
                  <a:lnTo>
                    <a:pt x="426" y="221"/>
                  </a:lnTo>
                  <a:lnTo>
                    <a:pt x="422" y="221"/>
                  </a:lnTo>
                  <a:lnTo>
                    <a:pt x="420" y="221"/>
                  </a:lnTo>
                  <a:lnTo>
                    <a:pt x="420" y="217"/>
                  </a:lnTo>
                  <a:lnTo>
                    <a:pt x="420" y="213"/>
                  </a:lnTo>
                  <a:lnTo>
                    <a:pt x="422" y="207"/>
                  </a:lnTo>
                  <a:lnTo>
                    <a:pt x="422" y="201"/>
                  </a:lnTo>
                  <a:lnTo>
                    <a:pt x="422" y="195"/>
                  </a:lnTo>
                  <a:lnTo>
                    <a:pt x="424" y="190"/>
                  </a:lnTo>
                  <a:lnTo>
                    <a:pt x="424" y="184"/>
                  </a:lnTo>
                  <a:lnTo>
                    <a:pt x="426" y="178"/>
                  </a:lnTo>
                  <a:lnTo>
                    <a:pt x="426" y="170"/>
                  </a:lnTo>
                  <a:lnTo>
                    <a:pt x="428" y="165"/>
                  </a:lnTo>
                  <a:lnTo>
                    <a:pt x="428" y="157"/>
                  </a:lnTo>
                  <a:lnTo>
                    <a:pt x="428" y="153"/>
                  </a:lnTo>
                  <a:lnTo>
                    <a:pt x="428" y="147"/>
                  </a:lnTo>
                  <a:lnTo>
                    <a:pt x="428" y="143"/>
                  </a:lnTo>
                  <a:lnTo>
                    <a:pt x="428" y="139"/>
                  </a:lnTo>
                  <a:lnTo>
                    <a:pt x="426" y="138"/>
                  </a:lnTo>
                  <a:lnTo>
                    <a:pt x="420" y="134"/>
                  </a:lnTo>
                  <a:lnTo>
                    <a:pt x="412" y="128"/>
                  </a:lnTo>
                  <a:lnTo>
                    <a:pt x="409" y="126"/>
                  </a:lnTo>
                  <a:lnTo>
                    <a:pt x="405" y="124"/>
                  </a:lnTo>
                  <a:lnTo>
                    <a:pt x="399" y="122"/>
                  </a:lnTo>
                  <a:lnTo>
                    <a:pt x="395" y="120"/>
                  </a:lnTo>
                  <a:lnTo>
                    <a:pt x="389" y="118"/>
                  </a:lnTo>
                  <a:lnTo>
                    <a:pt x="385" y="114"/>
                  </a:lnTo>
                  <a:lnTo>
                    <a:pt x="381" y="114"/>
                  </a:lnTo>
                  <a:lnTo>
                    <a:pt x="377" y="112"/>
                  </a:lnTo>
                  <a:lnTo>
                    <a:pt x="373" y="111"/>
                  </a:lnTo>
                  <a:lnTo>
                    <a:pt x="375" y="109"/>
                  </a:lnTo>
                  <a:lnTo>
                    <a:pt x="383" y="105"/>
                  </a:lnTo>
                  <a:lnTo>
                    <a:pt x="391" y="101"/>
                  </a:lnTo>
                  <a:lnTo>
                    <a:pt x="397" y="99"/>
                  </a:lnTo>
                  <a:lnTo>
                    <a:pt x="399" y="99"/>
                  </a:lnTo>
                  <a:lnTo>
                    <a:pt x="399" y="97"/>
                  </a:lnTo>
                  <a:lnTo>
                    <a:pt x="399" y="93"/>
                  </a:lnTo>
                  <a:lnTo>
                    <a:pt x="399" y="87"/>
                  </a:lnTo>
                  <a:lnTo>
                    <a:pt x="399" y="83"/>
                  </a:lnTo>
                  <a:lnTo>
                    <a:pt x="397" y="78"/>
                  </a:lnTo>
                  <a:lnTo>
                    <a:pt x="395" y="72"/>
                  </a:lnTo>
                  <a:lnTo>
                    <a:pt x="391" y="68"/>
                  </a:lnTo>
                  <a:lnTo>
                    <a:pt x="389" y="68"/>
                  </a:lnTo>
                  <a:lnTo>
                    <a:pt x="383" y="66"/>
                  </a:lnTo>
                  <a:lnTo>
                    <a:pt x="379" y="66"/>
                  </a:lnTo>
                  <a:lnTo>
                    <a:pt x="373" y="66"/>
                  </a:lnTo>
                  <a:lnTo>
                    <a:pt x="371" y="68"/>
                  </a:lnTo>
                  <a:lnTo>
                    <a:pt x="363" y="70"/>
                  </a:lnTo>
                  <a:lnTo>
                    <a:pt x="363" y="76"/>
                  </a:lnTo>
                  <a:lnTo>
                    <a:pt x="363" y="80"/>
                  </a:lnTo>
                  <a:lnTo>
                    <a:pt x="363" y="85"/>
                  </a:lnTo>
                  <a:lnTo>
                    <a:pt x="361" y="91"/>
                  </a:lnTo>
                  <a:lnTo>
                    <a:pt x="361" y="99"/>
                  </a:lnTo>
                  <a:lnTo>
                    <a:pt x="357" y="105"/>
                  </a:lnTo>
                  <a:lnTo>
                    <a:pt x="356" y="112"/>
                  </a:lnTo>
                  <a:lnTo>
                    <a:pt x="352" y="116"/>
                  </a:lnTo>
                  <a:lnTo>
                    <a:pt x="348" y="122"/>
                  </a:lnTo>
                  <a:lnTo>
                    <a:pt x="340" y="124"/>
                  </a:lnTo>
                  <a:lnTo>
                    <a:pt x="334" y="126"/>
                  </a:lnTo>
                  <a:lnTo>
                    <a:pt x="328" y="126"/>
                  </a:lnTo>
                  <a:lnTo>
                    <a:pt x="326" y="126"/>
                  </a:lnTo>
                  <a:lnTo>
                    <a:pt x="318" y="124"/>
                  </a:lnTo>
                  <a:lnTo>
                    <a:pt x="316" y="122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4" y="114"/>
                  </a:lnTo>
                  <a:lnTo>
                    <a:pt x="330" y="111"/>
                  </a:lnTo>
                  <a:lnTo>
                    <a:pt x="334" y="103"/>
                  </a:lnTo>
                  <a:lnTo>
                    <a:pt x="338" y="99"/>
                  </a:lnTo>
                  <a:lnTo>
                    <a:pt x="340" y="93"/>
                  </a:lnTo>
                  <a:lnTo>
                    <a:pt x="342" y="87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0" y="78"/>
                  </a:lnTo>
                  <a:lnTo>
                    <a:pt x="326" y="78"/>
                  </a:lnTo>
                  <a:lnTo>
                    <a:pt x="318" y="80"/>
                  </a:lnTo>
                  <a:lnTo>
                    <a:pt x="314" y="80"/>
                  </a:lnTo>
                  <a:lnTo>
                    <a:pt x="312" y="82"/>
                  </a:lnTo>
                  <a:lnTo>
                    <a:pt x="310" y="85"/>
                  </a:lnTo>
                  <a:lnTo>
                    <a:pt x="306" y="89"/>
                  </a:lnTo>
                  <a:lnTo>
                    <a:pt x="302" y="97"/>
                  </a:lnTo>
                  <a:lnTo>
                    <a:pt x="299" y="103"/>
                  </a:lnTo>
                  <a:lnTo>
                    <a:pt x="297" y="111"/>
                  </a:lnTo>
                  <a:lnTo>
                    <a:pt x="293" y="116"/>
                  </a:lnTo>
                  <a:lnTo>
                    <a:pt x="295" y="122"/>
                  </a:lnTo>
                  <a:lnTo>
                    <a:pt x="297" y="130"/>
                  </a:lnTo>
                  <a:lnTo>
                    <a:pt x="302" y="139"/>
                  </a:lnTo>
                  <a:lnTo>
                    <a:pt x="308" y="147"/>
                  </a:lnTo>
                  <a:lnTo>
                    <a:pt x="312" y="157"/>
                  </a:lnTo>
                  <a:lnTo>
                    <a:pt x="312" y="157"/>
                  </a:lnTo>
                  <a:lnTo>
                    <a:pt x="312" y="163"/>
                  </a:lnTo>
                  <a:lnTo>
                    <a:pt x="312" y="167"/>
                  </a:lnTo>
                  <a:lnTo>
                    <a:pt x="312" y="172"/>
                  </a:lnTo>
                  <a:lnTo>
                    <a:pt x="312" y="178"/>
                  </a:lnTo>
                  <a:lnTo>
                    <a:pt x="312" y="186"/>
                  </a:lnTo>
                  <a:lnTo>
                    <a:pt x="312" y="192"/>
                  </a:lnTo>
                  <a:lnTo>
                    <a:pt x="314" y="197"/>
                  </a:lnTo>
                  <a:lnTo>
                    <a:pt x="314" y="201"/>
                  </a:lnTo>
                  <a:lnTo>
                    <a:pt x="314" y="205"/>
                  </a:lnTo>
                  <a:lnTo>
                    <a:pt x="314" y="209"/>
                  </a:lnTo>
                  <a:lnTo>
                    <a:pt x="316" y="217"/>
                  </a:lnTo>
                  <a:lnTo>
                    <a:pt x="318" y="223"/>
                  </a:lnTo>
                  <a:lnTo>
                    <a:pt x="318" y="228"/>
                  </a:lnTo>
                  <a:lnTo>
                    <a:pt x="320" y="236"/>
                  </a:lnTo>
                  <a:lnTo>
                    <a:pt x="322" y="244"/>
                  </a:lnTo>
                  <a:lnTo>
                    <a:pt x="324" y="250"/>
                  </a:lnTo>
                  <a:lnTo>
                    <a:pt x="324" y="257"/>
                  </a:lnTo>
                  <a:lnTo>
                    <a:pt x="326" y="261"/>
                  </a:lnTo>
                  <a:lnTo>
                    <a:pt x="326" y="267"/>
                  </a:lnTo>
                  <a:lnTo>
                    <a:pt x="326" y="273"/>
                  </a:lnTo>
                  <a:lnTo>
                    <a:pt x="326" y="275"/>
                  </a:lnTo>
                  <a:lnTo>
                    <a:pt x="316" y="269"/>
                  </a:lnTo>
                  <a:lnTo>
                    <a:pt x="312" y="261"/>
                  </a:lnTo>
                  <a:lnTo>
                    <a:pt x="308" y="255"/>
                  </a:lnTo>
                  <a:lnTo>
                    <a:pt x="304" y="250"/>
                  </a:lnTo>
                  <a:lnTo>
                    <a:pt x="304" y="244"/>
                  </a:lnTo>
                  <a:lnTo>
                    <a:pt x="302" y="236"/>
                  </a:lnTo>
                  <a:lnTo>
                    <a:pt x="300" y="232"/>
                  </a:lnTo>
                  <a:lnTo>
                    <a:pt x="300" y="228"/>
                  </a:lnTo>
                  <a:lnTo>
                    <a:pt x="299" y="221"/>
                  </a:lnTo>
                  <a:lnTo>
                    <a:pt x="299" y="215"/>
                  </a:lnTo>
                  <a:lnTo>
                    <a:pt x="297" y="209"/>
                  </a:lnTo>
                  <a:lnTo>
                    <a:pt x="297" y="201"/>
                  </a:lnTo>
                  <a:lnTo>
                    <a:pt x="297" y="195"/>
                  </a:lnTo>
                  <a:lnTo>
                    <a:pt x="297" y="190"/>
                  </a:lnTo>
                  <a:lnTo>
                    <a:pt x="295" y="182"/>
                  </a:lnTo>
                  <a:lnTo>
                    <a:pt x="293" y="176"/>
                  </a:lnTo>
                  <a:lnTo>
                    <a:pt x="293" y="172"/>
                  </a:lnTo>
                  <a:lnTo>
                    <a:pt x="293" y="167"/>
                  </a:lnTo>
                  <a:lnTo>
                    <a:pt x="291" y="159"/>
                  </a:lnTo>
                  <a:lnTo>
                    <a:pt x="291" y="157"/>
                  </a:lnTo>
                  <a:lnTo>
                    <a:pt x="289" y="157"/>
                  </a:lnTo>
                  <a:lnTo>
                    <a:pt x="283" y="153"/>
                  </a:lnTo>
                  <a:lnTo>
                    <a:pt x="279" y="149"/>
                  </a:lnTo>
                  <a:lnTo>
                    <a:pt x="275" y="149"/>
                  </a:lnTo>
                  <a:lnTo>
                    <a:pt x="269" y="147"/>
                  </a:lnTo>
                  <a:lnTo>
                    <a:pt x="263" y="145"/>
                  </a:lnTo>
                  <a:lnTo>
                    <a:pt x="255" y="141"/>
                  </a:lnTo>
                  <a:lnTo>
                    <a:pt x="249" y="141"/>
                  </a:lnTo>
                  <a:lnTo>
                    <a:pt x="242" y="141"/>
                  </a:lnTo>
                  <a:lnTo>
                    <a:pt x="234" y="141"/>
                  </a:lnTo>
                  <a:lnTo>
                    <a:pt x="228" y="141"/>
                  </a:lnTo>
                  <a:lnTo>
                    <a:pt x="224" y="141"/>
                  </a:lnTo>
                  <a:lnTo>
                    <a:pt x="218" y="141"/>
                  </a:lnTo>
                  <a:lnTo>
                    <a:pt x="214" y="141"/>
                  </a:lnTo>
                  <a:lnTo>
                    <a:pt x="210" y="143"/>
                  </a:lnTo>
                  <a:lnTo>
                    <a:pt x="204" y="145"/>
                  </a:lnTo>
                  <a:lnTo>
                    <a:pt x="200" y="147"/>
                  </a:lnTo>
                  <a:lnTo>
                    <a:pt x="196" y="149"/>
                  </a:lnTo>
                  <a:lnTo>
                    <a:pt x="189" y="151"/>
                  </a:lnTo>
                  <a:lnTo>
                    <a:pt x="185" y="153"/>
                  </a:lnTo>
                  <a:lnTo>
                    <a:pt x="179" y="157"/>
                  </a:lnTo>
                  <a:lnTo>
                    <a:pt x="175" y="161"/>
                  </a:lnTo>
                  <a:lnTo>
                    <a:pt x="169" y="163"/>
                  </a:lnTo>
                  <a:lnTo>
                    <a:pt x="163" y="167"/>
                  </a:lnTo>
                  <a:lnTo>
                    <a:pt x="159" y="172"/>
                  </a:lnTo>
                  <a:lnTo>
                    <a:pt x="153" y="178"/>
                  </a:lnTo>
                  <a:lnTo>
                    <a:pt x="147" y="182"/>
                  </a:lnTo>
                  <a:lnTo>
                    <a:pt x="143" y="186"/>
                  </a:lnTo>
                  <a:lnTo>
                    <a:pt x="137" y="194"/>
                  </a:lnTo>
                  <a:lnTo>
                    <a:pt x="133" y="199"/>
                  </a:lnTo>
                  <a:lnTo>
                    <a:pt x="128" y="203"/>
                  </a:lnTo>
                  <a:lnTo>
                    <a:pt x="124" y="211"/>
                  </a:lnTo>
                  <a:lnTo>
                    <a:pt x="120" y="217"/>
                  </a:lnTo>
                  <a:lnTo>
                    <a:pt x="116" y="224"/>
                  </a:lnTo>
                  <a:lnTo>
                    <a:pt x="110" y="230"/>
                  </a:lnTo>
                  <a:lnTo>
                    <a:pt x="106" y="236"/>
                  </a:lnTo>
                  <a:lnTo>
                    <a:pt x="102" y="244"/>
                  </a:lnTo>
                  <a:lnTo>
                    <a:pt x="98" y="251"/>
                  </a:lnTo>
                  <a:lnTo>
                    <a:pt x="94" y="259"/>
                  </a:lnTo>
                  <a:lnTo>
                    <a:pt x="90" y="267"/>
                  </a:lnTo>
                  <a:lnTo>
                    <a:pt x="86" y="275"/>
                  </a:lnTo>
                  <a:lnTo>
                    <a:pt x="84" y="282"/>
                  </a:lnTo>
                  <a:lnTo>
                    <a:pt x="80" y="290"/>
                  </a:lnTo>
                  <a:lnTo>
                    <a:pt x="77" y="298"/>
                  </a:lnTo>
                  <a:lnTo>
                    <a:pt x="75" y="306"/>
                  </a:lnTo>
                  <a:lnTo>
                    <a:pt x="73" y="313"/>
                  </a:lnTo>
                  <a:lnTo>
                    <a:pt x="69" y="321"/>
                  </a:lnTo>
                  <a:lnTo>
                    <a:pt x="65" y="329"/>
                  </a:lnTo>
                  <a:lnTo>
                    <a:pt x="65" y="336"/>
                  </a:lnTo>
                  <a:lnTo>
                    <a:pt x="63" y="346"/>
                  </a:lnTo>
                  <a:lnTo>
                    <a:pt x="59" y="354"/>
                  </a:lnTo>
                  <a:lnTo>
                    <a:pt x="57" y="362"/>
                  </a:lnTo>
                  <a:lnTo>
                    <a:pt x="55" y="369"/>
                  </a:lnTo>
                  <a:lnTo>
                    <a:pt x="53" y="377"/>
                  </a:lnTo>
                  <a:lnTo>
                    <a:pt x="51" y="385"/>
                  </a:lnTo>
                  <a:lnTo>
                    <a:pt x="49" y="394"/>
                  </a:lnTo>
                  <a:lnTo>
                    <a:pt x="47" y="402"/>
                  </a:lnTo>
                  <a:lnTo>
                    <a:pt x="47" y="412"/>
                  </a:lnTo>
                  <a:lnTo>
                    <a:pt x="45" y="420"/>
                  </a:lnTo>
                  <a:lnTo>
                    <a:pt x="43" y="427"/>
                  </a:lnTo>
                  <a:lnTo>
                    <a:pt x="41" y="437"/>
                  </a:lnTo>
                  <a:lnTo>
                    <a:pt x="41" y="445"/>
                  </a:lnTo>
                  <a:lnTo>
                    <a:pt x="39" y="452"/>
                  </a:lnTo>
                  <a:lnTo>
                    <a:pt x="37" y="460"/>
                  </a:lnTo>
                  <a:lnTo>
                    <a:pt x="37" y="468"/>
                  </a:lnTo>
                  <a:lnTo>
                    <a:pt x="37" y="476"/>
                  </a:lnTo>
                  <a:lnTo>
                    <a:pt x="35" y="483"/>
                  </a:lnTo>
                  <a:lnTo>
                    <a:pt x="33" y="489"/>
                  </a:lnTo>
                  <a:lnTo>
                    <a:pt x="31" y="495"/>
                  </a:lnTo>
                  <a:lnTo>
                    <a:pt x="31" y="503"/>
                  </a:lnTo>
                  <a:lnTo>
                    <a:pt x="29" y="508"/>
                  </a:lnTo>
                  <a:lnTo>
                    <a:pt x="29" y="514"/>
                  </a:lnTo>
                  <a:lnTo>
                    <a:pt x="29" y="520"/>
                  </a:lnTo>
                  <a:lnTo>
                    <a:pt x="29" y="524"/>
                  </a:lnTo>
                  <a:lnTo>
                    <a:pt x="27" y="532"/>
                  </a:lnTo>
                  <a:lnTo>
                    <a:pt x="27" y="539"/>
                  </a:lnTo>
                  <a:lnTo>
                    <a:pt x="27" y="543"/>
                  </a:lnTo>
                  <a:lnTo>
                    <a:pt x="27" y="545"/>
                  </a:lnTo>
                  <a:lnTo>
                    <a:pt x="0" y="504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04" name="Freeform 48"/>
            <p:cNvSpPr>
              <a:spLocks/>
            </p:cNvSpPr>
            <p:nvPr/>
          </p:nvSpPr>
          <p:spPr bwMode="auto">
            <a:xfrm>
              <a:off x="3868" y="1754"/>
              <a:ext cx="552" cy="274"/>
            </a:xfrm>
            <a:custGeom>
              <a:avLst/>
              <a:gdLst>
                <a:gd name="T0" fmla="*/ 13 w 552"/>
                <a:gd name="T1" fmla="*/ 52 h 274"/>
                <a:gd name="T2" fmla="*/ 37 w 552"/>
                <a:gd name="T3" fmla="*/ 66 h 274"/>
                <a:gd name="T4" fmla="*/ 72 w 552"/>
                <a:gd name="T5" fmla="*/ 75 h 274"/>
                <a:gd name="T6" fmla="*/ 96 w 552"/>
                <a:gd name="T7" fmla="*/ 81 h 274"/>
                <a:gd name="T8" fmla="*/ 127 w 552"/>
                <a:gd name="T9" fmla="*/ 85 h 274"/>
                <a:gd name="T10" fmla="*/ 153 w 552"/>
                <a:gd name="T11" fmla="*/ 85 h 274"/>
                <a:gd name="T12" fmla="*/ 178 w 552"/>
                <a:gd name="T13" fmla="*/ 79 h 274"/>
                <a:gd name="T14" fmla="*/ 165 w 552"/>
                <a:gd name="T15" fmla="*/ 64 h 274"/>
                <a:gd name="T16" fmla="*/ 184 w 552"/>
                <a:gd name="T17" fmla="*/ 69 h 274"/>
                <a:gd name="T18" fmla="*/ 206 w 552"/>
                <a:gd name="T19" fmla="*/ 87 h 274"/>
                <a:gd name="T20" fmla="*/ 235 w 552"/>
                <a:gd name="T21" fmla="*/ 104 h 274"/>
                <a:gd name="T22" fmla="*/ 261 w 552"/>
                <a:gd name="T23" fmla="*/ 112 h 274"/>
                <a:gd name="T24" fmla="*/ 288 w 552"/>
                <a:gd name="T25" fmla="*/ 106 h 274"/>
                <a:gd name="T26" fmla="*/ 312 w 552"/>
                <a:gd name="T27" fmla="*/ 97 h 274"/>
                <a:gd name="T28" fmla="*/ 336 w 552"/>
                <a:gd name="T29" fmla="*/ 79 h 274"/>
                <a:gd name="T30" fmla="*/ 357 w 552"/>
                <a:gd name="T31" fmla="*/ 35 h 274"/>
                <a:gd name="T32" fmla="*/ 365 w 552"/>
                <a:gd name="T33" fmla="*/ 77 h 274"/>
                <a:gd name="T34" fmla="*/ 381 w 552"/>
                <a:gd name="T35" fmla="*/ 83 h 274"/>
                <a:gd name="T36" fmla="*/ 404 w 552"/>
                <a:gd name="T37" fmla="*/ 91 h 274"/>
                <a:gd name="T38" fmla="*/ 430 w 552"/>
                <a:gd name="T39" fmla="*/ 93 h 274"/>
                <a:gd name="T40" fmla="*/ 457 w 552"/>
                <a:gd name="T41" fmla="*/ 93 h 274"/>
                <a:gd name="T42" fmla="*/ 485 w 552"/>
                <a:gd name="T43" fmla="*/ 83 h 274"/>
                <a:gd name="T44" fmla="*/ 510 w 552"/>
                <a:gd name="T45" fmla="*/ 66 h 274"/>
                <a:gd name="T46" fmla="*/ 526 w 552"/>
                <a:gd name="T47" fmla="*/ 41 h 274"/>
                <a:gd name="T48" fmla="*/ 528 w 552"/>
                <a:gd name="T49" fmla="*/ 13 h 274"/>
                <a:gd name="T50" fmla="*/ 552 w 552"/>
                <a:gd name="T51" fmla="*/ 2 h 274"/>
                <a:gd name="T52" fmla="*/ 548 w 552"/>
                <a:gd name="T53" fmla="*/ 23 h 274"/>
                <a:gd name="T54" fmla="*/ 542 w 552"/>
                <a:gd name="T55" fmla="*/ 48 h 274"/>
                <a:gd name="T56" fmla="*/ 532 w 552"/>
                <a:gd name="T57" fmla="*/ 73 h 274"/>
                <a:gd name="T58" fmla="*/ 514 w 552"/>
                <a:gd name="T59" fmla="*/ 93 h 274"/>
                <a:gd name="T60" fmla="*/ 489 w 552"/>
                <a:gd name="T61" fmla="*/ 104 h 274"/>
                <a:gd name="T62" fmla="*/ 463 w 552"/>
                <a:gd name="T63" fmla="*/ 114 h 274"/>
                <a:gd name="T64" fmla="*/ 447 w 552"/>
                <a:gd name="T65" fmla="*/ 118 h 274"/>
                <a:gd name="T66" fmla="*/ 430 w 552"/>
                <a:gd name="T67" fmla="*/ 135 h 274"/>
                <a:gd name="T68" fmla="*/ 412 w 552"/>
                <a:gd name="T69" fmla="*/ 154 h 274"/>
                <a:gd name="T70" fmla="*/ 398 w 552"/>
                <a:gd name="T71" fmla="*/ 174 h 274"/>
                <a:gd name="T72" fmla="*/ 394 w 552"/>
                <a:gd name="T73" fmla="*/ 193 h 274"/>
                <a:gd name="T74" fmla="*/ 392 w 552"/>
                <a:gd name="T75" fmla="*/ 224 h 274"/>
                <a:gd name="T76" fmla="*/ 392 w 552"/>
                <a:gd name="T77" fmla="*/ 253 h 274"/>
                <a:gd name="T78" fmla="*/ 394 w 552"/>
                <a:gd name="T79" fmla="*/ 268 h 274"/>
                <a:gd name="T80" fmla="*/ 375 w 552"/>
                <a:gd name="T81" fmla="*/ 272 h 274"/>
                <a:gd name="T82" fmla="*/ 375 w 552"/>
                <a:gd name="T83" fmla="*/ 251 h 274"/>
                <a:gd name="T84" fmla="*/ 377 w 552"/>
                <a:gd name="T85" fmla="*/ 218 h 274"/>
                <a:gd name="T86" fmla="*/ 377 w 552"/>
                <a:gd name="T87" fmla="*/ 189 h 274"/>
                <a:gd name="T88" fmla="*/ 379 w 552"/>
                <a:gd name="T89" fmla="*/ 166 h 274"/>
                <a:gd name="T90" fmla="*/ 387 w 552"/>
                <a:gd name="T91" fmla="*/ 145 h 274"/>
                <a:gd name="T92" fmla="*/ 402 w 552"/>
                <a:gd name="T93" fmla="*/ 122 h 274"/>
                <a:gd name="T94" fmla="*/ 349 w 552"/>
                <a:gd name="T95" fmla="*/ 93 h 274"/>
                <a:gd name="T96" fmla="*/ 326 w 552"/>
                <a:gd name="T97" fmla="*/ 114 h 274"/>
                <a:gd name="T98" fmla="*/ 300 w 552"/>
                <a:gd name="T99" fmla="*/ 127 h 274"/>
                <a:gd name="T100" fmla="*/ 235 w 552"/>
                <a:gd name="T101" fmla="*/ 131 h 274"/>
                <a:gd name="T102" fmla="*/ 182 w 552"/>
                <a:gd name="T103" fmla="*/ 102 h 274"/>
                <a:gd name="T104" fmla="*/ 167 w 552"/>
                <a:gd name="T105" fmla="*/ 106 h 274"/>
                <a:gd name="T106" fmla="*/ 141 w 552"/>
                <a:gd name="T107" fmla="*/ 108 h 274"/>
                <a:gd name="T108" fmla="*/ 108 w 552"/>
                <a:gd name="T109" fmla="*/ 108 h 274"/>
                <a:gd name="T110" fmla="*/ 88 w 552"/>
                <a:gd name="T111" fmla="*/ 106 h 274"/>
                <a:gd name="T112" fmla="*/ 66 w 552"/>
                <a:gd name="T113" fmla="*/ 100 h 274"/>
                <a:gd name="T114" fmla="*/ 35 w 552"/>
                <a:gd name="T115" fmla="*/ 87 h 274"/>
                <a:gd name="T116" fmla="*/ 13 w 552"/>
                <a:gd name="T117" fmla="*/ 75 h 274"/>
                <a:gd name="T118" fmla="*/ 0 w 552"/>
                <a:gd name="T119" fmla="*/ 6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2" h="274">
                  <a:moveTo>
                    <a:pt x="0" y="46"/>
                  </a:moveTo>
                  <a:lnTo>
                    <a:pt x="1" y="48"/>
                  </a:lnTo>
                  <a:lnTo>
                    <a:pt x="7" y="50"/>
                  </a:lnTo>
                  <a:lnTo>
                    <a:pt x="13" y="52"/>
                  </a:lnTo>
                  <a:lnTo>
                    <a:pt x="19" y="56"/>
                  </a:lnTo>
                  <a:lnTo>
                    <a:pt x="23" y="58"/>
                  </a:lnTo>
                  <a:lnTo>
                    <a:pt x="31" y="62"/>
                  </a:lnTo>
                  <a:lnTo>
                    <a:pt x="37" y="66"/>
                  </a:lnTo>
                  <a:lnTo>
                    <a:pt x="47" y="68"/>
                  </a:lnTo>
                  <a:lnTo>
                    <a:pt x="55" y="69"/>
                  </a:lnTo>
                  <a:lnTo>
                    <a:pt x="64" y="73"/>
                  </a:lnTo>
                  <a:lnTo>
                    <a:pt x="72" y="75"/>
                  </a:lnTo>
                  <a:lnTo>
                    <a:pt x="82" y="79"/>
                  </a:lnTo>
                  <a:lnTo>
                    <a:pt x="86" y="79"/>
                  </a:lnTo>
                  <a:lnTo>
                    <a:pt x="92" y="79"/>
                  </a:lnTo>
                  <a:lnTo>
                    <a:pt x="96" y="81"/>
                  </a:lnTo>
                  <a:lnTo>
                    <a:pt x="102" y="83"/>
                  </a:lnTo>
                  <a:lnTo>
                    <a:pt x="110" y="83"/>
                  </a:lnTo>
                  <a:lnTo>
                    <a:pt x="119" y="85"/>
                  </a:lnTo>
                  <a:lnTo>
                    <a:pt x="127" y="85"/>
                  </a:lnTo>
                  <a:lnTo>
                    <a:pt x="135" y="85"/>
                  </a:lnTo>
                  <a:lnTo>
                    <a:pt x="141" y="85"/>
                  </a:lnTo>
                  <a:lnTo>
                    <a:pt x="149" y="85"/>
                  </a:lnTo>
                  <a:lnTo>
                    <a:pt x="153" y="85"/>
                  </a:lnTo>
                  <a:lnTo>
                    <a:pt x="159" y="85"/>
                  </a:lnTo>
                  <a:lnTo>
                    <a:pt x="167" y="83"/>
                  </a:lnTo>
                  <a:lnTo>
                    <a:pt x="174" y="81"/>
                  </a:lnTo>
                  <a:lnTo>
                    <a:pt x="178" y="79"/>
                  </a:lnTo>
                  <a:lnTo>
                    <a:pt x="180" y="79"/>
                  </a:lnTo>
                  <a:lnTo>
                    <a:pt x="176" y="77"/>
                  </a:lnTo>
                  <a:lnTo>
                    <a:pt x="170" y="71"/>
                  </a:lnTo>
                  <a:lnTo>
                    <a:pt x="165" y="64"/>
                  </a:lnTo>
                  <a:lnTo>
                    <a:pt x="168" y="60"/>
                  </a:lnTo>
                  <a:lnTo>
                    <a:pt x="172" y="62"/>
                  </a:lnTo>
                  <a:lnTo>
                    <a:pt x="180" y="66"/>
                  </a:lnTo>
                  <a:lnTo>
                    <a:pt x="184" y="69"/>
                  </a:lnTo>
                  <a:lnTo>
                    <a:pt x="188" y="73"/>
                  </a:lnTo>
                  <a:lnTo>
                    <a:pt x="194" y="77"/>
                  </a:lnTo>
                  <a:lnTo>
                    <a:pt x="202" y="83"/>
                  </a:lnTo>
                  <a:lnTo>
                    <a:pt x="206" y="87"/>
                  </a:lnTo>
                  <a:lnTo>
                    <a:pt x="214" y="91"/>
                  </a:lnTo>
                  <a:lnTo>
                    <a:pt x="220" y="95"/>
                  </a:lnTo>
                  <a:lnTo>
                    <a:pt x="227" y="100"/>
                  </a:lnTo>
                  <a:lnTo>
                    <a:pt x="235" y="104"/>
                  </a:lnTo>
                  <a:lnTo>
                    <a:pt x="241" y="106"/>
                  </a:lnTo>
                  <a:lnTo>
                    <a:pt x="249" y="108"/>
                  </a:lnTo>
                  <a:lnTo>
                    <a:pt x="257" y="112"/>
                  </a:lnTo>
                  <a:lnTo>
                    <a:pt x="261" y="112"/>
                  </a:lnTo>
                  <a:lnTo>
                    <a:pt x="269" y="112"/>
                  </a:lnTo>
                  <a:lnTo>
                    <a:pt x="275" y="110"/>
                  </a:lnTo>
                  <a:lnTo>
                    <a:pt x="280" y="110"/>
                  </a:lnTo>
                  <a:lnTo>
                    <a:pt x="288" y="106"/>
                  </a:lnTo>
                  <a:lnTo>
                    <a:pt x="294" y="106"/>
                  </a:lnTo>
                  <a:lnTo>
                    <a:pt x="300" y="102"/>
                  </a:lnTo>
                  <a:lnTo>
                    <a:pt x="308" y="100"/>
                  </a:lnTo>
                  <a:lnTo>
                    <a:pt x="312" y="97"/>
                  </a:lnTo>
                  <a:lnTo>
                    <a:pt x="318" y="93"/>
                  </a:lnTo>
                  <a:lnTo>
                    <a:pt x="326" y="89"/>
                  </a:lnTo>
                  <a:lnTo>
                    <a:pt x="332" y="85"/>
                  </a:lnTo>
                  <a:lnTo>
                    <a:pt x="336" y="79"/>
                  </a:lnTo>
                  <a:lnTo>
                    <a:pt x="339" y="73"/>
                  </a:lnTo>
                  <a:lnTo>
                    <a:pt x="345" y="68"/>
                  </a:lnTo>
                  <a:lnTo>
                    <a:pt x="351" y="64"/>
                  </a:lnTo>
                  <a:lnTo>
                    <a:pt x="357" y="35"/>
                  </a:lnTo>
                  <a:lnTo>
                    <a:pt x="379" y="35"/>
                  </a:lnTo>
                  <a:lnTo>
                    <a:pt x="361" y="73"/>
                  </a:lnTo>
                  <a:lnTo>
                    <a:pt x="361" y="73"/>
                  </a:lnTo>
                  <a:lnTo>
                    <a:pt x="365" y="77"/>
                  </a:lnTo>
                  <a:lnTo>
                    <a:pt x="369" y="77"/>
                  </a:lnTo>
                  <a:lnTo>
                    <a:pt x="371" y="79"/>
                  </a:lnTo>
                  <a:lnTo>
                    <a:pt x="375" y="81"/>
                  </a:lnTo>
                  <a:lnTo>
                    <a:pt x="381" y="83"/>
                  </a:lnTo>
                  <a:lnTo>
                    <a:pt x="385" y="85"/>
                  </a:lnTo>
                  <a:lnTo>
                    <a:pt x="391" y="87"/>
                  </a:lnTo>
                  <a:lnTo>
                    <a:pt x="396" y="89"/>
                  </a:lnTo>
                  <a:lnTo>
                    <a:pt x="404" y="91"/>
                  </a:lnTo>
                  <a:lnTo>
                    <a:pt x="412" y="91"/>
                  </a:lnTo>
                  <a:lnTo>
                    <a:pt x="420" y="93"/>
                  </a:lnTo>
                  <a:lnTo>
                    <a:pt x="424" y="93"/>
                  </a:lnTo>
                  <a:lnTo>
                    <a:pt x="430" y="93"/>
                  </a:lnTo>
                  <a:lnTo>
                    <a:pt x="434" y="93"/>
                  </a:lnTo>
                  <a:lnTo>
                    <a:pt x="440" y="93"/>
                  </a:lnTo>
                  <a:lnTo>
                    <a:pt x="447" y="93"/>
                  </a:lnTo>
                  <a:lnTo>
                    <a:pt x="457" y="93"/>
                  </a:lnTo>
                  <a:lnTo>
                    <a:pt x="465" y="91"/>
                  </a:lnTo>
                  <a:lnTo>
                    <a:pt x="473" y="89"/>
                  </a:lnTo>
                  <a:lnTo>
                    <a:pt x="479" y="87"/>
                  </a:lnTo>
                  <a:lnTo>
                    <a:pt x="485" y="83"/>
                  </a:lnTo>
                  <a:lnTo>
                    <a:pt x="491" y="81"/>
                  </a:lnTo>
                  <a:lnTo>
                    <a:pt x="497" y="79"/>
                  </a:lnTo>
                  <a:lnTo>
                    <a:pt x="504" y="71"/>
                  </a:lnTo>
                  <a:lnTo>
                    <a:pt x="510" y="66"/>
                  </a:lnTo>
                  <a:lnTo>
                    <a:pt x="516" y="58"/>
                  </a:lnTo>
                  <a:lnTo>
                    <a:pt x="520" y="54"/>
                  </a:lnTo>
                  <a:lnTo>
                    <a:pt x="522" y="46"/>
                  </a:lnTo>
                  <a:lnTo>
                    <a:pt x="526" y="41"/>
                  </a:lnTo>
                  <a:lnTo>
                    <a:pt x="526" y="33"/>
                  </a:lnTo>
                  <a:lnTo>
                    <a:pt x="528" y="27"/>
                  </a:lnTo>
                  <a:lnTo>
                    <a:pt x="528" y="19"/>
                  </a:lnTo>
                  <a:lnTo>
                    <a:pt x="528" y="13"/>
                  </a:lnTo>
                  <a:lnTo>
                    <a:pt x="528" y="10"/>
                  </a:lnTo>
                  <a:lnTo>
                    <a:pt x="530" y="10"/>
                  </a:lnTo>
                  <a:lnTo>
                    <a:pt x="552" y="0"/>
                  </a:lnTo>
                  <a:lnTo>
                    <a:pt x="552" y="2"/>
                  </a:lnTo>
                  <a:lnTo>
                    <a:pt x="550" y="8"/>
                  </a:lnTo>
                  <a:lnTo>
                    <a:pt x="550" y="13"/>
                  </a:lnTo>
                  <a:lnTo>
                    <a:pt x="548" y="17"/>
                  </a:lnTo>
                  <a:lnTo>
                    <a:pt x="548" y="23"/>
                  </a:lnTo>
                  <a:lnTo>
                    <a:pt x="546" y="29"/>
                  </a:lnTo>
                  <a:lnTo>
                    <a:pt x="544" y="35"/>
                  </a:lnTo>
                  <a:lnTo>
                    <a:pt x="542" y="42"/>
                  </a:lnTo>
                  <a:lnTo>
                    <a:pt x="542" y="48"/>
                  </a:lnTo>
                  <a:lnTo>
                    <a:pt x="540" y="56"/>
                  </a:lnTo>
                  <a:lnTo>
                    <a:pt x="536" y="62"/>
                  </a:lnTo>
                  <a:lnTo>
                    <a:pt x="534" y="68"/>
                  </a:lnTo>
                  <a:lnTo>
                    <a:pt x="532" y="73"/>
                  </a:lnTo>
                  <a:lnTo>
                    <a:pt x="530" y="79"/>
                  </a:lnTo>
                  <a:lnTo>
                    <a:pt x="526" y="85"/>
                  </a:lnTo>
                  <a:lnTo>
                    <a:pt x="520" y="89"/>
                  </a:lnTo>
                  <a:lnTo>
                    <a:pt x="514" y="93"/>
                  </a:lnTo>
                  <a:lnTo>
                    <a:pt x="510" y="97"/>
                  </a:lnTo>
                  <a:lnTo>
                    <a:pt x="503" y="98"/>
                  </a:lnTo>
                  <a:lnTo>
                    <a:pt x="497" y="102"/>
                  </a:lnTo>
                  <a:lnTo>
                    <a:pt x="489" y="104"/>
                  </a:lnTo>
                  <a:lnTo>
                    <a:pt x="483" y="108"/>
                  </a:lnTo>
                  <a:lnTo>
                    <a:pt x="475" y="110"/>
                  </a:lnTo>
                  <a:lnTo>
                    <a:pt x="469" y="112"/>
                  </a:lnTo>
                  <a:lnTo>
                    <a:pt x="463" y="114"/>
                  </a:lnTo>
                  <a:lnTo>
                    <a:pt x="459" y="114"/>
                  </a:lnTo>
                  <a:lnTo>
                    <a:pt x="451" y="116"/>
                  </a:lnTo>
                  <a:lnTo>
                    <a:pt x="449" y="118"/>
                  </a:lnTo>
                  <a:lnTo>
                    <a:pt x="447" y="118"/>
                  </a:lnTo>
                  <a:lnTo>
                    <a:pt x="442" y="124"/>
                  </a:lnTo>
                  <a:lnTo>
                    <a:pt x="438" y="126"/>
                  </a:lnTo>
                  <a:lnTo>
                    <a:pt x="434" y="129"/>
                  </a:lnTo>
                  <a:lnTo>
                    <a:pt x="430" y="135"/>
                  </a:lnTo>
                  <a:lnTo>
                    <a:pt x="426" y="139"/>
                  </a:lnTo>
                  <a:lnTo>
                    <a:pt x="420" y="143"/>
                  </a:lnTo>
                  <a:lnTo>
                    <a:pt x="416" y="149"/>
                  </a:lnTo>
                  <a:lnTo>
                    <a:pt x="412" y="154"/>
                  </a:lnTo>
                  <a:lnTo>
                    <a:pt x="408" y="160"/>
                  </a:lnTo>
                  <a:lnTo>
                    <a:pt x="404" y="164"/>
                  </a:lnTo>
                  <a:lnTo>
                    <a:pt x="400" y="170"/>
                  </a:lnTo>
                  <a:lnTo>
                    <a:pt x="398" y="174"/>
                  </a:lnTo>
                  <a:lnTo>
                    <a:pt x="396" y="180"/>
                  </a:lnTo>
                  <a:lnTo>
                    <a:pt x="396" y="183"/>
                  </a:lnTo>
                  <a:lnTo>
                    <a:pt x="394" y="187"/>
                  </a:lnTo>
                  <a:lnTo>
                    <a:pt x="394" y="193"/>
                  </a:lnTo>
                  <a:lnTo>
                    <a:pt x="394" y="201"/>
                  </a:lnTo>
                  <a:lnTo>
                    <a:pt x="392" y="209"/>
                  </a:lnTo>
                  <a:lnTo>
                    <a:pt x="392" y="216"/>
                  </a:lnTo>
                  <a:lnTo>
                    <a:pt x="392" y="224"/>
                  </a:lnTo>
                  <a:lnTo>
                    <a:pt x="392" y="232"/>
                  </a:lnTo>
                  <a:lnTo>
                    <a:pt x="392" y="238"/>
                  </a:lnTo>
                  <a:lnTo>
                    <a:pt x="392" y="245"/>
                  </a:lnTo>
                  <a:lnTo>
                    <a:pt x="392" y="253"/>
                  </a:lnTo>
                  <a:lnTo>
                    <a:pt x="394" y="259"/>
                  </a:lnTo>
                  <a:lnTo>
                    <a:pt x="394" y="263"/>
                  </a:lnTo>
                  <a:lnTo>
                    <a:pt x="394" y="266"/>
                  </a:lnTo>
                  <a:lnTo>
                    <a:pt x="394" y="268"/>
                  </a:lnTo>
                  <a:lnTo>
                    <a:pt x="394" y="270"/>
                  </a:lnTo>
                  <a:lnTo>
                    <a:pt x="375" y="274"/>
                  </a:lnTo>
                  <a:lnTo>
                    <a:pt x="375" y="272"/>
                  </a:lnTo>
                  <a:lnTo>
                    <a:pt x="375" y="272"/>
                  </a:lnTo>
                  <a:lnTo>
                    <a:pt x="375" y="266"/>
                  </a:lnTo>
                  <a:lnTo>
                    <a:pt x="375" y="263"/>
                  </a:lnTo>
                  <a:lnTo>
                    <a:pt x="375" y="257"/>
                  </a:lnTo>
                  <a:lnTo>
                    <a:pt x="375" y="251"/>
                  </a:lnTo>
                  <a:lnTo>
                    <a:pt x="375" y="243"/>
                  </a:lnTo>
                  <a:lnTo>
                    <a:pt x="377" y="236"/>
                  </a:lnTo>
                  <a:lnTo>
                    <a:pt x="377" y="228"/>
                  </a:lnTo>
                  <a:lnTo>
                    <a:pt x="377" y="218"/>
                  </a:lnTo>
                  <a:lnTo>
                    <a:pt x="377" y="210"/>
                  </a:lnTo>
                  <a:lnTo>
                    <a:pt x="377" y="203"/>
                  </a:lnTo>
                  <a:lnTo>
                    <a:pt x="377" y="195"/>
                  </a:lnTo>
                  <a:lnTo>
                    <a:pt x="377" y="189"/>
                  </a:lnTo>
                  <a:lnTo>
                    <a:pt x="377" y="182"/>
                  </a:lnTo>
                  <a:lnTo>
                    <a:pt x="377" y="178"/>
                  </a:lnTo>
                  <a:lnTo>
                    <a:pt x="377" y="172"/>
                  </a:lnTo>
                  <a:lnTo>
                    <a:pt x="379" y="166"/>
                  </a:lnTo>
                  <a:lnTo>
                    <a:pt x="379" y="160"/>
                  </a:lnTo>
                  <a:lnTo>
                    <a:pt x="383" y="156"/>
                  </a:lnTo>
                  <a:lnTo>
                    <a:pt x="385" y="151"/>
                  </a:lnTo>
                  <a:lnTo>
                    <a:pt x="387" y="145"/>
                  </a:lnTo>
                  <a:lnTo>
                    <a:pt x="391" y="141"/>
                  </a:lnTo>
                  <a:lnTo>
                    <a:pt x="392" y="137"/>
                  </a:lnTo>
                  <a:lnTo>
                    <a:pt x="396" y="129"/>
                  </a:lnTo>
                  <a:lnTo>
                    <a:pt x="402" y="122"/>
                  </a:lnTo>
                  <a:lnTo>
                    <a:pt x="404" y="118"/>
                  </a:lnTo>
                  <a:lnTo>
                    <a:pt x="406" y="118"/>
                  </a:lnTo>
                  <a:lnTo>
                    <a:pt x="351" y="91"/>
                  </a:lnTo>
                  <a:lnTo>
                    <a:pt x="349" y="93"/>
                  </a:lnTo>
                  <a:lnTo>
                    <a:pt x="345" y="97"/>
                  </a:lnTo>
                  <a:lnTo>
                    <a:pt x="339" y="102"/>
                  </a:lnTo>
                  <a:lnTo>
                    <a:pt x="332" y="110"/>
                  </a:lnTo>
                  <a:lnTo>
                    <a:pt x="326" y="114"/>
                  </a:lnTo>
                  <a:lnTo>
                    <a:pt x="322" y="116"/>
                  </a:lnTo>
                  <a:lnTo>
                    <a:pt x="314" y="120"/>
                  </a:lnTo>
                  <a:lnTo>
                    <a:pt x="308" y="124"/>
                  </a:lnTo>
                  <a:lnTo>
                    <a:pt x="300" y="127"/>
                  </a:lnTo>
                  <a:lnTo>
                    <a:pt x="292" y="129"/>
                  </a:lnTo>
                  <a:lnTo>
                    <a:pt x="282" y="131"/>
                  </a:lnTo>
                  <a:lnTo>
                    <a:pt x="275" y="133"/>
                  </a:lnTo>
                  <a:lnTo>
                    <a:pt x="235" y="131"/>
                  </a:lnTo>
                  <a:lnTo>
                    <a:pt x="194" y="251"/>
                  </a:lnTo>
                  <a:lnTo>
                    <a:pt x="168" y="268"/>
                  </a:lnTo>
                  <a:lnTo>
                    <a:pt x="210" y="127"/>
                  </a:lnTo>
                  <a:lnTo>
                    <a:pt x="182" y="102"/>
                  </a:lnTo>
                  <a:lnTo>
                    <a:pt x="180" y="102"/>
                  </a:lnTo>
                  <a:lnTo>
                    <a:pt x="174" y="104"/>
                  </a:lnTo>
                  <a:lnTo>
                    <a:pt x="170" y="104"/>
                  </a:lnTo>
                  <a:lnTo>
                    <a:pt x="167" y="106"/>
                  </a:lnTo>
                  <a:lnTo>
                    <a:pt x="161" y="106"/>
                  </a:lnTo>
                  <a:lnTo>
                    <a:pt x="155" y="108"/>
                  </a:lnTo>
                  <a:lnTo>
                    <a:pt x="149" y="108"/>
                  </a:lnTo>
                  <a:lnTo>
                    <a:pt x="141" y="108"/>
                  </a:lnTo>
                  <a:lnTo>
                    <a:pt x="133" y="108"/>
                  </a:lnTo>
                  <a:lnTo>
                    <a:pt x="125" y="110"/>
                  </a:lnTo>
                  <a:lnTo>
                    <a:pt x="115" y="108"/>
                  </a:lnTo>
                  <a:lnTo>
                    <a:pt x="108" y="108"/>
                  </a:lnTo>
                  <a:lnTo>
                    <a:pt x="102" y="108"/>
                  </a:lnTo>
                  <a:lnTo>
                    <a:pt x="98" y="106"/>
                  </a:lnTo>
                  <a:lnTo>
                    <a:pt x="92" y="106"/>
                  </a:lnTo>
                  <a:lnTo>
                    <a:pt x="88" y="106"/>
                  </a:lnTo>
                  <a:lnTo>
                    <a:pt x="82" y="104"/>
                  </a:lnTo>
                  <a:lnTo>
                    <a:pt x="76" y="102"/>
                  </a:lnTo>
                  <a:lnTo>
                    <a:pt x="70" y="100"/>
                  </a:lnTo>
                  <a:lnTo>
                    <a:pt x="66" y="100"/>
                  </a:lnTo>
                  <a:lnTo>
                    <a:pt x="57" y="97"/>
                  </a:lnTo>
                  <a:lnTo>
                    <a:pt x="49" y="95"/>
                  </a:lnTo>
                  <a:lnTo>
                    <a:pt x="43" y="91"/>
                  </a:lnTo>
                  <a:lnTo>
                    <a:pt x="35" y="87"/>
                  </a:lnTo>
                  <a:lnTo>
                    <a:pt x="29" y="85"/>
                  </a:lnTo>
                  <a:lnTo>
                    <a:pt x="23" y="81"/>
                  </a:lnTo>
                  <a:lnTo>
                    <a:pt x="17" y="79"/>
                  </a:lnTo>
                  <a:lnTo>
                    <a:pt x="13" y="75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05" name="Freeform 49"/>
            <p:cNvSpPr>
              <a:spLocks/>
            </p:cNvSpPr>
            <p:nvPr/>
          </p:nvSpPr>
          <p:spPr bwMode="auto">
            <a:xfrm>
              <a:off x="3814" y="1513"/>
              <a:ext cx="130" cy="75"/>
            </a:xfrm>
            <a:custGeom>
              <a:avLst/>
              <a:gdLst>
                <a:gd name="T0" fmla="*/ 0 w 130"/>
                <a:gd name="T1" fmla="*/ 75 h 75"/>
                <a:gd name="T2" fmla="*/ 0 w 130"/>
                <a:gd name="T3" fmla="*/ 71 h 75"/>
                <a:gd name="T4" fmla="*/ 2 w 130"/>
                <a:gd name="T5" fmla="*/ 63 h 75"/>
                <a:gd name="T6" fmla="*/ 2 w 130"/>
                <a:gd name="T7" fmla="*/ 59 h 75"/>
                <a:gd name="T8" fmla="*/ 2 w 130"/>
                <a:gd name="T9" fmla="*/ 54 h 75"/>
                <a:gd name="T10" fmla="*/ 6 w 130"/>
                <a:gd name="T11" fmla="*/ 48 h 75"/>
                <a:gd name="T12" fmla="*/ 8 w 130"/>
                <a:gd name="T13" fmla="*/ 42 h 75"/>
                <a:gd name="T14" fmla="*/ 10 w 130"/>
                <a:gd name="T15" fmla="*/ 36 h 75"/>
                <a:gd name="T16" fmla="*/ 14 w 130"/>
                <a:gd name="T17" fmla="*/ 30 h 75"/>
                <a:gd name="T18" fmla="*/ 18 w 130"/>
                <a:gd name="T19" fmla="*/ 25 h 75"/>
                <a:gd name="T20" fmla="*/ 24 w 130"/>
                <a:gd name="T21" fmla="*/ 19 h 75"/>
                <a:gd name="T22" fmla="*/ 30 w 130"/>
                <a:gd name="T23" fmla="*/ 13 h 75"/>
                <a:gd name="T24" fmla="*/ 38 w 130"/>
                <a:gd name="T25" fmla="*/ 9 h 75"/>
                <a:gd name="T26" fmla="*/ 42 w 130"/>
                <a:gd name="T27" fmla="*/ 5 h 75"/>
                <a:gd name="T28" fmla="*/ 46 w 130"/>
                <a:gd name="T29" fmla="*/ 5 h 75"/>
                <a:gd name="T30" fmla="*/ 52 w 130"/>
                <a:gd name="T31" fmla="*/ 3 h 75"/>
                <a:gd name="T32" fmla="*/ 55 w 130"/>
                <a:gd name="T33" fmla="*/ 3 h 75"/>
                <a:gd name="T34" fmla="*/ 65 w 130"/>
                <a:gd name="T35" fmla="*/ 2 h 75"/>
                <a:gd name="T36" fmla="*/ 75 w 130"/>
                <a:gd name="T37" fmla="*/ 0 h 75"/>
                <a:gd name="T38" fmla="*/ 83 w 130"/>
                <a:gd name="T39" fmla="*/ 0 h 75"/>
                <a:gd name="T40" fmla="*/ 91 w 130"/>
                <a:gd name="T41" fmla="*/ 0 h 75"/>
                <a:gd name="T42" fmla="*/ 99 w 130"/>
                <a:gd name="T43" fmla="*/ 0 h 75"/>
                <a:gd name="T44" fmla="*/ 105 w 130"/>
                <a:gd name="T45" fmla="*/ 2 h 75"/>
                <a:gd name="T46" fmla="*/ 111 w 130"/>
                <a:gd name="T47" fmla="*/ 3 h 75"/>
                <a:gd name="T48" fmla="*/ 118 w 130"/>
                <a:gd name="T49" fmla="*/ 5 h 75"/>
                <a:gd name="T50" fmla="*/ 124 w 130"/>
                <a:gd name="T51" fmla="*/ 9 h 75"/>
                <a:gd name="T52" fmla="*/ 130 w 130"/>
                <a:gd name="T53" fmla="*/ 13 h 75"/>
                <a:gd name="T54" fmla="*/ 130 w 130"/>
                <a:gd name="T55" fmla="*/ 17 h 75"/>
                <a:gd name="T56" fmla="*/ 128 w 130"/>
                <a:gd name="T57" fmla="*/ 17 h 75"/>
                <a:gd name="T58" fmla="*/ 120 w 130"/>
                <a:gd name="T59" fmla="*/ 15 h 75"/>
                <a:gd name="T60" fmla="*/ 112 w 130"/>
                <a:gd name="T61" fmla="*/ 15 h 75"/>
                <a:gd name="T62" fmla="*/ 107 w 130"/>
                <a:gd name="T63" fmla="*/ 15 h 75"/>
                <a:gd name="T64" fmla="*/ 103 w 130"/>
                <a:gd name="T65" fmla="*/ 15 h 75"/>
                <a:gd name="T66" fmla="*/ 97 w 130"/>
                <a:gd name="T67" fmla="*/ 15 h 75"/>
                <a:gd name="T68" fmla="*/ 91 w 130"/>
                <a:gd name="T69" fmla="*/ 15 h 75"/>
                <a:gd name="T70" fmla="*/ 85 w 130"/>
                <a:gd name="T71" fmla="*/ 15 h 75"/>
                <a:gd name="T72" fmla="*/ 81 w 130"/>
                <a:gd name="T73" fmla="*/ 15 h 75"/>
                <a:gd name="T74" fmla="*/ 75 w 130"/>
                <a:gd name="T75" fmla="*/ 17 h 75"/>
                <a:gd name="T76" fmla="*/ 71 w 130"/>
                <a:gd name="T77" fmla="*/ 17 h 75"/>
                <a:gd name="T78" fmla="*/ 61 w 130"/>
                <a:gd name="T79" fmla="*/ 19 h 75"/>
                <a:gd name="T80" fmla="*/ 55 w 130"/>
                <a:gd name="T81" fmla="*/ 21 h 75"/>
                <a:gd name="T82" fmla="*/ 50 w 130"/>
                <a:gd name="T83" fmla="*/ 25 h 75"/>
                <a:gd name="T84" fmla="*/ 42 w 130"/>
                <a:gd name="T85" fmla="*/ 30 h 75"/>
                <a:gd name="T86" fmla="*/ 38 w 130"/>
                <a:gd name="T87" fmla="*/ 34 h 75"/>
                <a:gd name="T88" fmla="*/ 32 w 130"/>
                <a:gd name="T89" fmla="*/ 38 h 75"/>
                <a:gd name="T90" fmla="*/ 28 w 130"/>
                <a:gd name="T91" fmla="*/ 42 h 75"/>
                <a:gd name="T92" fmla="*/ 24 w 130"/>
                <a:gd name="T93" fmla="*/ 48 h 75"/>
                <a:gd name="T94" fmla="*/ 14 w 130"/>
                <a:gd name="T95" fmla="*/ 56 h 75"/>
                <a:gd name="T96" fmla="*/ 8 w 130"/>
                <a:gd name="T97" fmla="*/ 63 h 75"/>
                <a:gd name="T98" fmla="*/ 2 w 130"/>
                <a:gd name="T99" fmla="*/ 69 h 75"/>
                <a:gd name="T100" fmla="*/ 0 w 130"/>
                <a:gd name="T101" fmla="*/ 75 h 75"/>
                <a:gd name="T102" fmla="*/ 0 w 130"/>
                <a:gd name="T10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" h="75">
                  <a:moveTo>
                    <a:pt x="0" y="75"/>
                  </a:moveTo>
                  <a:lnTo>
                    <a:pt x="0" y="71"/>
                  </a:lnTo>
                  <a:lnTo>
                    <a:pt x="2" y="63"/>
                  </a:lnTo>
                  <a:lnTo>
                    <a:pt x="2" y="59"/>
                  </a:lnTo>
                  <a:lnTo>
                    <a:pt x="2" y="54"/>
                  </a:lnTo>
                  <a:lnTo>
                    <a:pt x="6" y="48"/>
                  </a:lnTo>
                  <a:lnTo>
                    <a:pt x="8" y="42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18" y="25"/>
                  </a:lnTo>
                  <a:lnTo>
                    <a:pt x="24" y="19"/>
                  </a:lnTo>
                  <a:lnTo>
                    <a:pt x="30" y="13"/>
                  </a:lnTo>
                  <a:lnTo>
                    <a:pt x="38" y="9"/>
                  </a:lnTo>
                  <a:lnTo>
                    <a:pt x="42" y="5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65" y="2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5" y="2"/>
                  </a:lnTo>
                  <a:lnTo>
                    <a:pt x="111" y="3"/>
                  </a:lnTo>
                  <a:lnTo>
                    <a:pt x="118" y="5"/>
                  </a:lnTo>
                  <a:lnTo>
                    <a:pt x="124" y="9"/>
                  </a:lnTo>
                  <a:lnTo>
                    <a:pt x="130" y="13"/>
                  </a:lnTo>
                  <a:lnTo>
                    <a:pt x="130" y="17"/>
                  </a:lnTo>
                  <a:lnTo>
                    <a:pt x="128" y="17"/>
                  </a:lnTo>
                  <a:lnTo>
                    <a:pt x="120" y="15"/>
                  </a:lnTo>
                  <a:lnTo>
                    <a:pt x="112" y="15"/>
                  </a:lnTo>
                  <a:lnTo>
                    <a:pt x="107" y="15"/>
                  </a:lnTo>
                  <a:lnTo>
                    <a:pt x="103" y="15"/>
                  </a:lnTo>
                  <a:lnTo>
                    <a:pt x="97" y="15"/>
                  </a:lnTo>
                  <a:lnTo>
                    <a:pt x="91" y="15"/>
                  </a:lnTo>
                  <a:lnTo>
                    <a:pt x="85" y="15"/>
                  </a:lnTo>
                  <a:lnTo>
                    <a:pt x="81" y="15"/>
                  </a:lnTo>
                  <a:lnTo>
                    <a:pt x="75" y="17"/>
                  </a:lnTo>
                  <a:lnTo>
                    <a:pt x="71" y="17"/>
                  </a:lnTo>
                  <a:lnTo>
                    <a:pt x="61" y="19"/>
                  </a:lnTo>
                  <a:lnTo>
                    <a:pt x="55" y="21"/>
                  </a:lnTo>
                  <a:lnTo>
                    <a:pt x="50" y="25"/>
                  </a:lnTo>
                  <a:lnTo>
                    <a:pt x="42" y="30"/>
                  </a:lnTo>
                  <a:lnTo>
                    <a:pt x="38" y="34"/>
                  </a:lnTo>
                  <a:lnTo>
                    <a:pt x="32" y="38"/>
                  </a:lnTo>
                  <a:lnTo>
                    <a:pt x="28" y="42"/>
                  </a:lnTo>
                  <a:lnTo>
                    <a:pt x="24" y="48"/>
                  </a:lnTo>
                  <a:lnTo>
                    <a:pt x="14" y="56"/>
                  </a:lnTo>
                  <a:lnTo>
                    <a:pt x="8" y="63"/>
                  </a:lnTo>
                  <a:lnTo>
                    <a:pt x="2" y="69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06" name="Freeform 50"/>
            <p:cNvSpPr>
              <a:spLocks/>
            </p:cNvSpPr>
            <p:nvPr/>
          </p:nvSpPr>
          <p:spPr bwMode="auto">
            <a:xfrm>
              <a:off x="3814" y="1464"/>
              <a:ext cx="89" cy="58"/>
            </a:xfrm>
            <a:custGeom>
              <a:avLst/>
              <a:gdLst>
                <a:gd name="T0" fmla="*/ 52 w 89"/>
                <a:gd name="T1" fmla="*/ 2 h 58"/>
                <a:gd name="T2" fmla="*/ 46 w 89"/>
                <a:gd name="T3" fmla="*/ 2 h 58"/>
                <a:gd name="T4" fmla="*/ 40 w 89"/>
                <a:gd name="T5" fmla="*/ 4 h 58"/>
                <a:gd name="T6" fmla="*/ 34 w 89"/>
                <a:gd name="T7" fmla="*/ 8 h 58"/>
                <a:gd name="T8" fmla="*/ 28 w 89"/>
                <a:gd name="T9" fmla="*/ 12 h 58"/>
                <a:gd name="T10" fmla="*/ 20 w 89"/>
                <a:gd name="T11" fmla="*/ 16 h 58"/>
                <a:gd name="T12" fmla="*/ 16 w 89"/>
                <a:gd name="T13" fmla="*/ 22 h 58"/>
                <a:gd name="T14" fmla="*/ 10 w 89"/>
                <a:gd name="T15" fmla="*/ 23 h 58"/>
                <a:gd name="T16" fmla="*/ 8 w 89"/>
                <a:gd name="T17" fmla="*/ 27 h 58"/>
                <a:gd name="T18" fmla="*/ 6 w 89"/>
                <a:gd name="T19" fmla="*/ 31 h 58"/>
                <a:gd name="T20" fmla="*/ 4 w 89"/>
                <a:gd name="T21" fmla="*/ 37 h 58"/>
                <a:gd name="T22" fmla="*/ 2 w 89"/>
                <a:gd name="T23" fmla="*/ 43 h 58"/>
                <a:gd name="T24" fmla="*/ 0 w 89"/>
                <a:gd name="T25" fmla="*/ 49 h 58"/>
                <a:gd name="T26" fmla="*/ 0 w 89"/>
                <a:gd name="T27" fmla="*/ 52 h 58"/>
                <a:gd name="T28" fmla="*/ 0 w 89"/>
                <a:gd name="T29" fmla="*/ 56 h 58"/>
                <a:gd name="T30" fmla="*/ 2 w 89"/>
                <a:gd name="T31" fmla="*/ 58 h 58"/>
                <a:gd name="T32" fmla="*/ 6 w 89"/>
                <a:gd name="T33" fmla="*/ 56 h 58"/>
                <a:gd name="T34" fmla="*/ 10 w 89"/>
                <a:gd name="T35" fmla="*/ 52 h 58"/>
                <a:gd name="T36" fmla="*/ 14 w 89"/>
                <a:gd name="T37" fmla="*/ 49 h 58"/>
                <a:gd name="T38" fmla="*/ 20 w 89"/>
                <a:gd name="T39" fmla="*/ 43 h 58"/>
                <a:gd name="T40" fmla="*/ 24 w 89"/>
                <a:gd name="T41" fmla="*/ 37 h 58"/>
                <a:gd name="T42" fmla="*/ 30 w 89"/>
                <a:gd name="T43" fmla="*/ 33 h 58"/>
                <a:gd name="T44" fmla="*/ 36 w 89"/>
                <a:gd name="T45" fmla="*/ 29 h 58"/>
                <a:gd name="T46" fmla="*/ 42 w 89"/>
                <a:gd name="T47" fmla="*/ 25 h 58"/>
                <a:gd name="T48" fmla="*/ 48 w 89"/>
                <a:gd name="T49" fmla="*/ 23 h 58"/>
                <a:gd name="T50" fmla="*/ 54 w 89"/>
                <a:gd name="T51" fmla="*/ 22 h 58"/>
                <a:gd name="T52" fmla="*/ 61 w 89"/>
                <a:gd name="T53" fmla="*/ 22 h 58"/>
                <a:gd name="T54" fmla="*/ 67 w 89"/>
                <a:gd name="T55" fmla="*/ 23 h 58"/>
                <a:gd name="T56" fmla="*/ 75 w 89"/>
                <a:gd name="T57" fmla="*/ 23 h 58"/>
                <a:gd name="T58" fmla="*/ 81 w 89"/>
                <a:gd name="T59" fmla="*/ 23 h 58"/>
                <a:gd name="T60" fmla="*/ 87 w 89"/>
                <a:gd name="T61" fmla="*/ 23 h 58"/>
                <a:gd name="T62" fmla="*/ 89 w 89"/>
                <a:gd name="T63" fmla="*/ 23 h 58"/>
                <a:gd name="T64" fmla="*/ 89 w 89"/>
                <a:gd name="T65" fmla="*/ 22 h 58"/>
                <a:gd name="T66" fmla="*/ 87 w 89"/>
                <a:gd name="T67" fmla="*/ 18 h 58"/>
                <a:gd name="T68" fmla="*/ 85 w 89"/>
                <a:gd name="T69" fmla="*/ 16 h 58"/>
                <a:gd name="T70" fmla="*/ 81 w 89"/>
                <a:gd name="T71" fmla="*/ 10 h 58"/>
                <a:gd name="T72" fmla="*/ 77 w 89"/>
                <a:gd name="T73" fmla="*/ 8 h 58"/>
                <a:gd name="T74" fmla="*/ 71 w 89"/>
                <a:gd name="T75" fmla="*/ 4 h 58"/>
                <a:gd name="T76" fmla="*/ 65 w 89"/>
                <a:gd name="T77" fmla="*/ 2 h 58"/>
                <a:gd name="T78" fmla="*/ 57 w 89"/>
                <a:gd name="T79" fmla="*/ 0 h 58"/>
                <a:gd name="T80" fmla="*/ 52 w 89"/>
                <a:gd name="T81" fmla="*/ 2 h 58"/>
                <a:gd name="T82" fmla="*/ 52 w 89"/>
                <a:gd name="T8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9" h="58">
                  <a:moveTo>
                    <a:pt x="52" y="2"/>
                  </a:moveTo>
                  <a:lnTo>
                    <a:pt x="46" y="2"/>
                  </a:lnTo>
                  <a:lnTo>
                    <a:pt x="40" y="4"/>
                  </a:lnTo>
                  <a:lnTo>
                    <a:pt x="34" y="8"/>
                  </a:lnTo>
                  <a:lnTo>
                    <a:pt x="28" y="12"/>
                  </a:lnTo>
                  <a:lnTo>
                    <a:pt x="20" y="16"/>
                  </a:lnTo>
                  <a:lnTo>
                    <a:pt x="16" y="22"/>
                  </a:lnTo>
                  <a:lnTo>
                    <a:pt x="10" y="23"/>
                  </a:lnTo>
                  <a:lnTo>
                    <a:pt x="8" y="27"/>
                  </a:lnTo>
                  <a:lnTo>
                    <a:pt x="6" y="31"/>
                  </a:lnTo>
                  <a:lnTo>
                    <a:pt x="4" y="37"/>
                  </a:lnTo>
                  <a:lnTo>
                    <a:pt x="2" y="43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6" y="56"/>
                  </a:lnTo>
                  <a:lnTo>
                    <a:pt x="10" y="52"/>
                  </a:lnTo>
                  <a:lnTo>
                    <a:pt x="14" y="49"/>
                  </a:lnTo>
                  <a:lnTo>
                    <a:pt x="20" y="43"/>
                  </a:lnTo>
                  <a:lnTo>
                    <a:pt x="24" y="37"/>
                  </a:lnTo>
                  <a:lnTo>
                    <a:pt x="30" y="33"/>
                  </a:lnTo>
                  <a:lnTo>
                    <a:pt x="36" y="29"/>
                  </a:lnTo>
                  <a:lnTo>
                    <a:pt x="42" y="25"/>
                  </a:lnTo>
                  <a:lnTo>
                    <a:pt x="48" y="23"/>
                  </a:lnTo>
                  <a:lnTo>
                    <a:pt x="54" y="22"/>
                  </a:lnTo>
                  <a:lnTo>
                    <a:pt x="61" y="22"/>
                  </a:lnTo>
                  <a:lnTo>
                    <a:pt x="67" y="23"/>
                  </a:lnTo>
                  <a:lnTo>
                    <a:pt x="75" y="23"/>
                  </a:lnTo>
                  <a:lnTo>
                    <a:pt x="81" y="23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87" y="18"/>
                  </a:lnTo>
                  <a:lnTo>
                    <a:pt x="85" y="16"/>
                  </a:lnTo>
                  <a:lnTo>
                    <a:pt x="81" y="10"/>
                  </a:lnTo>
                  <a:lnTo>
                    <a:pt x="77" y="8"/>
                  </a:lnTo>
                  <a:lnTo>
                    <a:pt x="71" y="4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07" name="Freeform 51"/>
            <p:cNvSpPr>
              <a:spLocks/>
            </p:cNvSpPr>
            <p:nvPr/>
          </p:nvSpPr>
          <p:spPr bwMode="auto">
            <a:xfrm>
              <a:off x="4092" y="1603"/>
              <a:ext cx="465" cy="193"/>
            </a:xfrm>
            <a:custGeom>
              <a:avLst/>
              <a:gdLst>
                <a:gd name="T0" fmla="*/ 365 w 465"/>
                <a:gd name="T1" fmla="*/ 39 h 193"/>
                <a:gd name="T2" fmla="*/ 347 w 465"/>
                <a:gd name="T3" fmla="*/ 31 h 193"/>
                <a:gd name="T4" fmla="*/ 330 w 465"/>
                <a:gd name="T5" fmla="*/ 25 h 193"/>
                <a:gd name="T6" fmla="*/ 310 w 465"/>
                <a:gd name="T7" fmla="*/ 18 h 193"/>
                <a:gd name="T8" fmla="*/ 298 w 465"/>
                <a:gd name="T9" fmla="*/ 18 h 193"/>
                <a:gd name="T10" fmla="*/ 282 w 465"/>
                <a:gd name="T11" fmla="*/ 20 h 193"/>
                <a:gd name="T12" fmla="*/ 271 w 465"/>
                <a:gd name="T13" fmla="*/ 24 h 193"/>
                <a:gd name="T14" fmla="*/ 282 w 465"/>
                <a:gd name="T15" fmla="*/ 33 h 193"/>
                <a:gd name="T16" fmla="*/ 300 w 465"/>
                <a:gd name="T17" fmla="*/ 47 h 193"/>
                <a:gd name="T18" fmla="*/ 314 w 465"/>
                <a:gd name="T19" fmla="*/ 58 h 193"/>
                <a:gd name="T20" fmla="*/ 324 w 465"/>
                <a:gd name="T21" fmla="*/ 70 h 193"/>
                <a:gd name="T22" fmla="*/ 314 w 465"/>
                <a:gd name="T23" fmla="*/ 64 h 193"/>
                <a:gd name="T24" fmla="*/ 298 w 465"/>
                <a:gd name="T25" fmla="*/ 54 h 193"/>
                <a:gd name="T26" fmla="*/ 282 w 465"/>
                <a:gd name="T27" fmla="*/ 45 h 193"/>
                <a:gd name="T28" fmla="*/ 269 w 465"/>
                <a:gd name="T29" fmla="*/ 35 h 193"/>
                <a:gd name="T30" fmla="*/ 178 w 465"/>
                <a:gd name="T31" fmla="*/ 64 h 193"/>
                <a:gd name="T32" fmla="*/ 188 w 465"/>
                <a:gd name="T33" fmla="*/ 76 h 193"/>
                <a:gd name="T34" fmla="*/ 208 w 465"/>
                <a:gd name="T35" fmla="*/ 97 h 193"/>
                <a:gd name="T36" fmla="*/ 206 w 465"/>
                <a:gd name="T37" fmla="*/ 103 h 193"/>
                <a:gd name="T38" fmla="*/ 194 w 465"/>
                <a:gd name="T39" fmla="*/ 101 h 193"/>
                <a:gd name="T40" fmla="*/ 182 w 465"/>
                <a:gd name="T41" fmla="*/ 85 h 193"/>
                <a:gd name="T42" fmla="*/ 168 w 465"/>
                <a:gd name="T43" fmla="*/ 72 h 193"/>
                <a:gd name="T44" fmla="*/ 125 w 465"/>
                <a:gd name="T45" fmla="*/ 93 h 193"/>
                <a:gd name="T46" fmla="*/ 145 w 465"/>
                <a:gd name="T47" fmla="*/ 103 h 193"/>
                <a:gd name="T48" fmla="*/ 159 w 465"/>
                <a:gd name="T49" fmla="*/ 114 h 193"/>
                <a:gd name="T50" fmla="*/ 147 w 465"/>
                <a:gd name="T51" fmla="*/ 114 h 193"/>
                <a:gd name="T52" fmla="*/ 127 w 465"/>
                <a:gd name="T53" fmla="*/ 103 h 193"/>
                <a:gd name="T54" fmla="*/ 117 w 465"/>
                <a:gd name="T55" fmla="*/ 97 h 193"/>
                <a:gd name="T56" fmla="*/ 29 w 465"/>
                <a:gd name="T57" fmla="*/ 143 h 193"/>
                <a:gd name="T58" fmla="*/ 15 w 465"/>
                <a:gd name="T59" fmla="*/ 172 h 193"/>
                <a:gd name="T60" fmla="*/ 84 w 465"/>
                <a:gd name="T61" fmla="*/ 178 h 193"/>
                <a:gd name="T62" fmla="*/ 25 w 465"/>
                <a:gd name="T63" fmla="*/ 161 h 193"/>
                <a:gd name="T64" fmla="*/ 33 w 465"/>
                <a:gd name="T65" fmla="*/ 137 h 193"/>
                <a:gd name="T66" fmla="*/ 123 w 465"/>
                <a:gd name="T67" fmla="*/ 81 h 193"/>
                <a:gd name="T68" fmla="*/ 253 w 465"/>
                <a:gd name="T69" fmla="*/ 22 h 193"/>
                <a:gd name="T70" fmla="*/ 261 w 465"/>
                <a:gd name="T71" fmla="*/ 10 h 193"/>
                <a:gd name="T72" fmla="*/ 275 w 465"/>
                <a:gd name="T73" fmla="*/ 6 h 193"/>
                <a:gd name="T74" fmla="*/ 292 w 465"/>
                <a:gd name="T75" fmla="*/ 2 h 193"/>
                <a:gd name="T76" fmla="*/ 310 w 465"/>
                <a:gd name="T77" fmla="*/ 0 h 193"/>
                <a:gd name="T78" fmla="*/ 332 w 465"/>
                <a:gd name="T79" fmla="*/ 4 h 193"/>
                <a:gd name="T80" fmla="*/ 347 w 465"/>
                <a:gd name="T81" fmla="*/ 8 h 193"/>
                <a:gd name="T82" fmla="*/ 367 w 465"/>
                <a:gd name="T83" fmla="*/ 22 h 193"/>
                <a:gd name="T84" fmla="*/ 379 w 465"/>
                <a:gd name="T85" fmla="*/ 33 h 193"/>
                <a:gd name="T86" fmla="*/ 465 w 465"/>
                <a:gd name="T87" fmla="*/ 18 h 193"/>
                <a:gd name="T88" fmla="*/ 335 w 465"/>
                <a:gd name="T89" fmla="*/ 68 h 193"/>
                <a:gd name="T90" fmla="*/ 343 w 465"/>
                <a:gd name="T91" fmla="*/ 60 h 193"/>
                <a:gd name="T92" fmla="*/ 361 w 465"/>
                <a:gd name="T93" fmla="*/ 51 h 193"/>
                <a:gd name="T94" fmla="*/ 373 w 465"/>
                <a:gd name="T95" fmla="*/ 4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5" h="193">
                  <a:moveTo>
                    <a:pt x="375" y="43"/>
                  </a:moveTo>
                  <a:lnTo>
                    <a:pt x="371" y="43"/>
                  </a:lnTo>
                  <a:lnTo>
                    <a:pt x="365" y="39"/>
                  </a:lnTo>
                  <a:lnTo>
                    <a:pt x="359" y="37"/>
                  </a:lnTo>
                  <a:lnTo>
                    <a:pt x="355" y="35"/>
                  </a:lnTo>
                  <a:lnTo>
                    <a:pt x="347" y="31"/>
                  </a:lnTo>
                  <a:lnTo>
                    <a:pt x="341" y="29"/>
                  </a:lnTo>
                  <a:lnTo>
                    <a:pt x="335" y="27"/>
                  </a:lnTo>
                  <a:lnTo>
                    <a:pt x="330" y="25"/>
                  </a:lnTo>
                  <a:lnTo>
                    <a:pt x="322" y="22"/>
                  </a:lnTo>
                  <a:lnTo>
                    <a:pt x="318" y="22"/>
                  </a:lnTo>
                  <a:lnTo>
                    <a:pt x="310" y="18"/>
                  </a:lnTo>
                  <a:lnTo>
                    <a:pt x="306" y="18"/>
                  </a:lnTo>
                  <a:lnTo>
                    <a:pt x="302" y="18"/>
                  </a:lnTo>
                  <a:lnTo>
                    <a:pt x="298" y="18"/>
                  </a:lnTo>
                  <a:lnTo>
                    <a:pt x="292" y="18"/>
                  </a:lnTo>
                  <a:lnTo>
                    <a:pt x="286" y="18"/>
                  </a:lnTo>
                  <a:lnTo>
                    <a:pt x="282" y="20"/>
                  </a:lnTo>
                  <a:lnTo>
                    <a:pt x="279" y="22"/>
                  </a:lnTo>
                  <a:lnTo>
                    <a:pt x="273" y="22"/>
                  </a:lnTo>
                  <a:lnTo>
                    <a:pt x="271" y="24"/>
                  </a:lnTo>
                  <a:lnTo>
                    <a:pt x="273" y="25"/>
                  </a:lnTo>
                  <a:lnTo>
                    <a:pt x="280" y="29"/>
                  </a:lnTo>
                  <a:lnTo>
                    <a:pt x="282" y="33"/>
                  </a:lnTo>
                  <a:lnTo>
                    <a:pt x="288" y="37"/>
                  </a:lnTo>
                  <a:lnTo>
                    <a:pt x="294" y="43"/>
                  </a:lnTo>
                  <a:lnTo>
                    <a:pt x="300" y="47"/>
                  </a:lnTo>
                  <a:lnTo>
                    <a:pt x="304" y="51"/>
                  </a:lnTo>
                  <a:lnTo>
                    <a:pt x="310" y="56"/>
                  </a:lnTo>
                  <a:lnTo>
                    <a:pt x="314" y="58"/>
                  </a:lnTo>
                  <a:lnTo>
                    <a:pt x="318" y="64"/>
                  </a:lnTo>
                  <a:lnTo>
                    <a:pt x="324" y="68"/>
                  </a:lnTo>
                  <a:lnTo>
                    <a:pt x="324" y="70"/>
                  </a:lnTo>
                  <a:lnTo>
                    <a:pt x="320" y="68"/>
                  </a:lnTo>
                  <a:lnTo>
                    <a:pt x="318" y="66"/>
                  </a:lnTo>
                  <a:lnTo>
                    <a:pt x="314" y="64"/>
                  </a:lnTo>
                  <a:lnTo>
                    <a:pt x="310" y="62"/>
                  </a:lnTo>
                  <a:lnTo>
                    <a:pt x="304" y="58"/>
                  </a:lnTo>
                  <a:lnTo>
                    <a:pt x="298" y="54"/>
                  </a:lnTo>
                  <a:lnTo>
                    <a:pt x="294" y="51"/>
                  </a:lnTo>
                  <a:lnTo>
                    <a:pt x="288" y="49"/>
                  </a:lnTo>
                  <a:lnTo>
                    <a:pt x="282" y="45"/>
                  </a:lnTo>
                  <a:lnTo>
                    <a:pt x="277" y="41"/>
                  </a:lnTo>
                  <a:lnTo>
                    <a:pt x="273" y="37"/>
                  </a:lnTo>
                  <a:lnTo>
                    <a:pt x="269" y="35"/>
                  </a:lnTo>
                  <a:lnTo>
                    <a:pt x="263" y="31"/>
                  </a:lnTo>
                  <a:lnTo>
                    <a:pt x="261" y="29"/>
                  </a:lnTo>
                  <a:lnTo>
                    <a:pt x="178" y="64"/>
                  </a:lnTo>
                  <a:lnTo>
                    <a:pt x="178" y="64"/>
                  </a:lnTo>
                  <a:lnTo>
                    <a:pt x="182" y="70"/>
                  </a:lnTo>
                  <a:lnTo>
                    <a:pt x="188" y="76"/>
                  </a:lnTo>
                  <a:lnTo>
                    <a:pt x="196" y="83"/>
                  </a:lnTo>
                  <a:lnTo>
                    <a:pt x="202" y="89"/>
                  </a:lnTo>
                  <a:lnTo>
                    <a:pt x="208" y="97"/>
                  </a:lnTo>
                  <a:lnTo>
                    <a:pt x="210" y="101"/>
                  </a:lnTo>
                  <a:lnTo>
                    <a:pt x="212" y="103"/>
                  </a:lnTo>
                  <a:lnTo>
                    <a:pt x="206" y="103"/>
                  </a:lnTo>
                  <a:lnTo>
                    <a:pt x="202" y="103"/>
                  </a:lnTo>
                  <a:lnTo>
                    <a:pt x="198" y="103"/>
                  </a:lnTo>
                  <a:lnTo>
                    <a:pt x="194" y="101"/>
                  </a:lnTo>
                  <a:lnTo>
                    <a:pt x="190" y="97"/>
                  </a:lnTo>
                  <a:lnTo>
                    <a:pt x="186" y="93"/>
                  </a:lnTo>
                  <a:lnTo>
                    <a:pt x="182" y="85"/>
                  </a:lnTo>
                  <a:lnTo>
                    <a:pt x="178" y="81"/>
                  </a:lnTo>
                  <a:lnTo>
                    <a:pt x="172" y="76"/>
                  </a:lnTo>
                  <a:lnTo>
                    <a:pt x="168" y="72"/>
                  </a:lnTo>
                  <a:lnTo>
                    <a:pt x="167" y="68"/>
                  </a:lnTo>
                  <a:lnTo>
                    <a:pt x="123" y="93"/>
                  </a:lnTo>
                  <a:lnTo>
                    <a:pt x="125" y="93"/>
                  </a:lnTo>
                  <a:lnTo>
                    <a:pt x="131" y="95"/>
                  </a:lnTo>
                  <a:lnTo>
                    <a:pt x="137" y="99"/>
                  </a:lnTo>
                  <a:lnTo>
                    <a:pt x="145" y="103"/>
                  </a:lnTo>
                  <a:lnTo>
                    <a:pt x="151" y="107"/>
                  </a:lnTo>
                  <a:lnTo>
                    <a:pt x="157" y="110"/>
                  </a:lnTo>
                  <a:lnTo>
                    <a:pt x="159" y="114"/>
                  </a:lnTo>
                  <a:lnTo>
                    <a:pt x="159" y="116"/>
                  </a:lnTo>
                  <a:lnTo>
                    <a:pt x="153" y="114"/>
                  </a:lnTo>
                  <a:lnTo>
                    <a:pt x="147" y="114"/>
                  </a:lnTo>
                  <a:lnTo>
                    <a:pt x="139" y="110"/>
                  </a:lnTo>
                  <a:lnTo>
                    <a:pt x="133" y="107"/>
                  </a:lnTo>
                  <a:lnTo>
                    <a:pt x="127" y="103"/>
                  </a:lnTo>
                  <a:lnTo>
                    <a:pt x="121" y="99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43" y="134"/>
                  </a:lnTo>
                  <a:lnTo>
                    <a:pt x="68" y="151"/>
                  </a:lnTo>
                  <a:lnTo>
                    <a:pt x="29" y="143"/>
                  </a:lnTo>
                  <a:lnTo>
                    <a:pt x="25" y="151"/>
                  </a:lnTo>
                  <a:lnTo>
                    <a:pt x="55" y="159"/>
                  </a:lnTo>
                  <a:lnTo>
                    <a:pt x="15" y="172"/>
                  </a:lnTo>
                  <a:lnTo>
                    <a:pt x="15" y="182"/>
                  </a:lnTo>
                  <a:lnTo>
                    <a:pt x="86" y="166"/>
                  </a:lnTo>
                  <a:lnTo>
                    <a:pt x="84" y="178"/>
                  </a:lnTo>
                  <a:lnTo>
                    <a:pt x="7" y="193"/>
                  </a:lnTo>
                  <a:lnTo>
                    <a:pt x="0" y="170"/>
                  </a:lnTo>
                  <a:lnTo>
                    <a:pt x="25" y="161"/>
                  </a:lnTo>
                  <a:lnTo>
                    <a:pt x="11" y="155"/>
                  </a:lnTo>
                  <a:lnTo>
                    <a:pt x="25" y="132"/>
                  </a:lnTo>
                  <a:lnTo>
                    <a:pt x="33" y="137"/>
                  </a:lnTo>
                  <a:lnTo>
                    <a:pt x="33" y="122"/>
                  </a:lnTo>
                  <a:lnTo>
                    <a:pt x="110" y="85"/>
                  </a:lnTo>
                  <a:lnTo>
                    <a:pt x="123" y="81"/>
                  </a:lnTo>
                  <a:lnTo>
                    <a:pt x="127" y="72"/>
                  </a:lnTo>
                  <a:lnTo>
                    <a:pt x="245" y="22"/>
                  </a:lnTo>
                  <a:lnTo>
                    <a:pt x="253" y="22"/>
                  </a:lnTo>
                  <a:lnTo>
                    <a:pt x="253" y="14"/>
                  </a:lnTo>
                  <a:lnTo>
                    <a:pt x="255" y="12"/>
                  </a:lnTo>
                  <a:lnTo>
                    <a:pt x="261" y="10"/>
                  </a:lnTo>
                  <a:lnTo>
                    <a:pt x="265" y="8"/>
                  </a:lnTo>
                  <a:lnTo>
                    <a:pt x="269" y="8"/>
                  </a:lnTo>
                  <a:lnTo>
                    <a:pt x="275" y="6"/>
                  </a:lnTo>
                  <a:lnTo>
                    <a:pt x="280" y="6"/>
                  </a:lnTo>
                  <a:lnTo>
                    <a:pt x="284" y="4"/>
                  </a:lnTo>
                  <a:lnTo>
                    <a:pt x="292" y="2"/>
                  </a:lnTo>
                  <a:lnTo>
                    <a:pt x="298" y="2"/>
                  </a:lnTo>
                  <a:lnTo>
                    <a:pt x="304" y="2"/>
                  </a:lnTo>
                  <a:lnTo>
                    <a:pt x="310" y="0"/>
                  </a:lnTo>
                  <a:lnTo>
                    <a:pt x="318" y="0"/>
                  </a:lnTo>
                  <a:lnTo>
                    <a:pt x="324" y="2"/>
                  </a:lnTo>
                  <a:lnTo>
                    <a:pt x="332" y="4"/>
                  </a:lnTo>
                  <a:lnTo>
                    <a:pt x="335" y="4"/>
                  </a:lnTo>
                  <a:lnTo>
                    <a:pt x="341" y="6"/>
                  </a:lnTo>
                  <a:lnTo>
                    <a:pt x="347" y="8"/>
                  </a:lnTo>
                  <a:lnTo>
                    <a:pt x="351" y="12"/>
                  </a:lnTo>
                  <a:lnTo>
                    <a:pt x="359" y="16"/>
                  </a:lnTo>
                  <a:lnTo>
                    <a:pt x="367" y="22"/>
                  </a:lnTo>
                  <a:lnTo>
                    <a:pt x="371" y="25"/>
                  </a:lnTo>
                  <a:lnTo>
                    <a:pt x="377" y="29"/>
                  </a:lnTo>
                  <a:lnTo>
                    <a:pt x="379" y="33"/>
                  </a:lnTo>
                  <a:lnTo>
                    <a:pt x="381" y="35"/>
                  </a:lnTo>
                  <a:lnTo>
                    <a:pt x="465" y="4"/>
                  </a:lnTo>
                  <a:lnTo>
                    <a:pt x="465" y="18"/>
                  </a:lnTo>
                  <a:lnTo>
                    <a:pt x="339" y="70"/>
                  </a:lnTo>
                  <a:lnTo>
                    <a:pt x="337" y="70"/>
                  </a:lnTo>
                  <a:lnTo>
                    <a:pt x="335" y="68"/>
                  </a:lnTo>
                  <a:lnTo>
                    <a:pt x="335" y="64"/>
                  </a:lnTo>
                  <a:lnTo>
                    <a:pt x="339" y="64"/>
                  </a:lnTo>
                  <a:lnTo>
                    <a:pt x="343" y="60"/>
                  </a:lnTo>
                  <a:lnTo>
                    <a:pt x="349" y="58"/>
                  </a:lnTo>
                  <a:lnTo>
                    <a:pt x="355" y="54"/>
                  </a:lnTo>
                  <a:lnTo>
                    <a:pt x="361" y="51"/>
                  </a:lnTo>
                  <a:lnTo>
                    <a:pt x="365" y="49"/>
                  </a:lnTo>
                  <a:lnTo>
                    <a:pt x="371" y="45"/>
                  </a:lnTo>
                  <a:lnTo>
                    <a:pt x="373" y="43"/>
                  </a:lnTo>
                  <a:lnTo>
                    <a:pt x="375" y="43"/>
                  </a:lnTo>
                  <a:lnTo>
                    <a:pt x="37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08" name="Freeform 52"/>
            <p:cNvSpPr>
              <a:spLocks/>
            </p:cNvSpPr>
            <p:nvPr/>
          </p:nvSpPr>
          <p:spPr bwMode="auto">
            <a:xfrm>
              <a:off x="4148" y="1648"/>
              <a:ext cx="405" cy="164"/>
            </a:xfrm>
            <a:custGeom>
              <a:avLst/>
              <a:gdLst>
                <a:gd name="T0" fmla="*/ 399 w 405"/>
                <a:gd name="T1" fmla="*/ 2 h 164"/>
                <a:gd name="T2" fmla="*/ 382 w 405"/>
                <a:gd name="T3" fmla="*/ 6 h 164"/>
                <a:gd name="T4" fmla="*/ 356 w 405"/>
                <a:gd name="T5" fmla="*/ 13 h 164"/>
                <a:gd name="T6" fmla="*/ 342 w 405"/>
                <a:gd name="T7" fmla="*/ 17 h 164"/>
                <a:gd name="T8" fmla="*/ 323 w 405"/>
                <a:gd name="T9" fmla="*/ 23 h 164"/>
                <a:gd name="T10" fmla="*/ 305 w 405"/>
                <a:gd name="T11" fmla="*/ 25 h 164"/>
                <a:gd name="T12" fmla="*/ 301 w 405"/>
                <a:gd name="T13" fmla="*/ 13 h 164"/>
                <a:gd name="T14" fmla="*/ 307 w 405"/>
                <a:gd name="T15" fmla="*/ 4 h 164"/>
                <a:gd name="T16" fmla="*/ 289 w 405"/>
                <a:gd name="T17" fmla="*/ 9 h 164"/>
                <a:gd name="T18" fmla="*/ 274 w 405"/>
                <a:gd name="T19" fmla="*/ 23 h 164"/>
                <a:gd name="T20" fmla="*/ 281 w 405"/>
                <a:gd name="T21" fmla="*/ 33 h 164"/>
                <a:gd name="T22" fmla="*/ 299 w 405"/>
                <a:gd name="T23" fmla="*/ 35 h 164"/>
                <a:gd name="T24" fmla="*/ 325 w 405"/>
                <a:gd name="T25" fmla="*/ 33 h 164"/>
                <a:gd name="T26" fmla="*/ 319 w 405"/>
                <a:gd name="T27" fmla="*/ 40 h 164"/>
                <a:gd name="T28" fmla="*/ 311 w 405"/>
                <a:gd name="T29" fmla="*/ 58 h 164"/>
                <a:gd name="T30" fmla="*/ 299 w 405"/>
                <a:gd name="T31" fmla="*/ 69 h 164"/>
                <a:gd name="T32" fmla="*/ 279 w 405"/>
                <a:gd name="T33" fmla="*/ 79 h 164"/>
                <a:gd name="T34" fmla="*/ 264 w 405"/>
                <a:gd name="T35" fmla="*/ 87 h 164"/>
                <a:gd name="T36" fmla="*/ 250 w 405"/>
                <a:gd name="T37" fmla="*/ 94 h 164"/>
                <a:gd name="T38" fmla="*/ 268 w 405"/>
                <a:gd name="T39" fmla="*/ 48 h 164"/>
                <a:gd name="T40" fmla="*/ 156 w 405"/>
                <a:gd name="T41" fmla="*/ 118 h 164"/>
                <a:gd name="T42" fmla="*/ 140 w 405"/>
                <a:gd name="T43" fmla="*/ 121 h 164"/>
                <a:gd name="T44" fmla="*/ 95 w 405"/>
                <a:gd name="T45" fmla="*/ 92 h 164"/>
                <a:gd name="T46" fmla="*/ 26 w 405"/>
                <a:gd name="T47" fmla="*/ 129 h 164"/>
                <a:gd name="T48" fmla="*/ 67 w 405"/>
                <a:gd name="T49" fmla="*/ 148 h 164"/>
                <a:gd name="T50" fmla="*/ 140 w 405"/>
                <a:gd name="T51" fmla="*/ 141 h 164"/>
                <a:gd name="T52" fmla="*/ 219 w 405"/>
                <a:gd name="T53" fmla="*/ 125 h 164"/>
                <a:gd name="T54" fmla="*/ 238 w 405"/>
                <a:gd name="T55" fmla="*/ 119 h 164"/>
                <a:gd name="T56" fmla="*/ 250 w 405"/>
                <a:gd name="T57" fmla="*/ 116 h 164"/>
                <a:gd name="T58" fmla="*/ 266 w 405"/>
                <a:gd name="T59" fmla="*/ 112 h 164"/>
                <a:gd name="T60" fmla="*/ 281 w 405"/>
                <a:gd name="T61" fmla="*/ 106 h 164"/>
                <a:gd name="T62" fmla="*/ 295 w 405"/>
                <a:gd name="T63" fmla="*/ 102 h 164"/>
                <a:gd name="T64" fmla="*/ 309 w 405"/>
                <a:gd name="T65" fmla="*/ 92 h 164"/>
                <a:gd name="T66" fmla="*/ 321 w 405"/>
                <a:gd name="T67" fmla="*/ 75 h 164"/>
                <a:gd name="T68" fmla="*/ 329 w 405"/>
                <a:gd name="T69" fmla="*/ 65 h 164"/>
                <a:gd name="T70" fmla="*/ 333 w 405"/>
                <a:gd name="T71" fmla="*/ 52 h 164"/>
                <a:gd name="T72" fmla="*/ 333 w 405"/>
                <a:gd name="T73" fmla="*/ 56 h 164"/>
                <a:gd name="T74" fmla="*/ 333 w 405"/>
                <a:gd name="T75" fmla="*/ 69 h 164"/>
                <a:gd name="T76" fmla="*/ 336 w 405"/>
                <a:gd name="T77" fmla="*/ 77 h 164"/>
                <a:gd name="T78" fmla="*/ 344 w 405"/>
                <a:gd name="T79" fmla="*/ 60 h 164"/>
                <a:gd name="T80" fmla="*/ 344 w 405"/>
                <a:gd name="T81" fmla="*/ 48 h 164"/>
                <a:gd name="T82" fmla="*/ 338 w 405"/>
                <a:gd name="T83" fmla="*/ 33 h 164"/>
                <a:gd name="T84" fmla="*/ 405 w 405"/>
                <a:gd name="T8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5" h="164">
                  <a:moveTo>
                    <a:pt x="405" y="0"/>
                  </a:moveTo>
                  <a:lnTo>
                    <a:pt x="403" y="0"/>
                  </a:lnTo>
                  <a:lnTo>
                    <a:pt x="399" y="2"/>
                  </a:lnTo>
                  <a:lnTo>
                    <a:pt x="395" y="2"/>
                  </a:lnTo>
                  <a:lnTo>
                    <a:pt x="390" y="6"/>
                  </a:lnTo>
                  <a:lnTo>
                    <a:pt x="382" y="6"/>
                  </a:lnTo>
                  <a:lnTo>
                    <a:pt x="374" y="9"/>
                  </a:lnTo>
                  <a:lnTo>
                    <a:pt x="366" y="11"/>
                  </a:lnTo>
                  <a:lnTo>
                    <a:pt x="356" y="13"/>
                  </a:lnTo>
                  <a:lnTo>
                    <a:pt x="352" y="15"/>
                  </a:lnTo>
                  <a:lnTo>
                    <a:pt x="348" y="15"/>
                  </a:lnTo>
                  <a:lnTo>
                    <a:pt x="342" y="17"/>
                  </a:lnTo>
                  <a:lnTo>
                    <a:pt x="338" y="19"/>
                  </a:lnTo>
                  <a:lnTo>
                    <a:pt x="329" y="19"/>
                  </a:lnTo>
                  <a:lnTo>
                    <a:pt x="323" y="23"/>
                  </a:lnTo>
                  <a:lnTo>
                    <a:pt x="315" y="23"/>
                  </a:lnTo>
                  <a:lnTo>
                    <a:pt x="309" y="25"/>
                  </a:lnTo>
                  <a:lnTo>
                    <a:pt x="305" y="25"/>
                  </a:lnTo>
                  <a:lnTo>
                    <a:pt x="303" y="25"/>
                  </a:lnTo>
                  <a:lnTo>
                    <a:pt x="299" y="19"/>
                  </a:lnTo>
                  <a:lnTo>
                    <a:pt x="301" y="13"/>
                  </a:lnTo>
                  <a:lnTo>
                    <a:pt x="305" y="6"/>
                  </a:lnTo>
                  <a:lnTo>
                    <a:pt x="307" y="4"/>
                  </a:lnTo>
                  <a:lnTo>
                    <a:pt x="307" y="4"/>
                  </a:lnTo>
                  <a:lnTo>
                    <a:pt x="301" y="6"/>
                  </a:lnTo>
                  <a:lnTo>
                    <a:pt x="295" y="6"/>
                  </a:lnTo>
                  <a:lnTo>
                    <a:pt x="289" y="9"/>
                  </a:lnTo>
                  <a:lnTo>
                    <a:pt x="281" y="13"/>
                  </a:lnTo>
                  <a:lnTo>
                    <a:pt x="278" y="17"/>
                  </a:lnTo>
                  <a:lnTo>
                    <a:pt x="274" y="23"/>
                  </a:lnTo>
                  <a:lnTo>
                    <a:pt x="276" y="27"/>
                  </a:lnTo>
                  <a:lnTo>
                    <a:pt x="278" y="31"/>
                  </a:lnTo>
                  <a:lnTo>
                    <a:pt x="281" y="33"/>
                  </a:lnTo>
                  <a:lnTo>
                    <a:pt x="285" y="35"/>
                  </a:lnTo>
                  <a:lnTo>
                    <a:pt x="293" y="36"/>
                  </a:lnTo>
                  <a:lnTo>
                    <a:pt x="299" y="35"/>
                  </a:lnTo>
                  <a:lnTo>
                    <a:pt x="307" y="35"/>
                  </a:lnTo>
                  <a:lnTo>
                    <a:pt x="315" y="33"/>
                  </a:lnTo>
                  <a:lnTo>
                    <a:pt x="325" y="33"/>
                  </a:lnTo>
                  <a:lnTo>
                    <a:pt x="323" y="33"/>
                  </a:lnTo>
                  <a:lnTo>
                    <a:pt x="321" y="36"/>
                  </a:lnTo>
                  <a:lnTo>
                    <a:pt x="319" y="40"/>
                  </a:lnTo>
                  <a:lnTo>
                    <a:pt x="317" y="46"/>
                  </a:lnTo>
                  <a:lnTo>
                    <a:pt x="313" y="52"/>
                  </a:lnTo>
                  <a:lnTo>
                    <a:pt x="311" y="58"/>
                  </a:lnTo>
                  <a:lnTo>
                    <a:pt x="309" y="62"/>
                  </a:lnTo>
                  <a:lnTo>
                    <a:pt x="307" y="67"/>
                  </a:lnTo>
                  <a:lnTo>
                    <a:pt x="299" y="69"/>
                  </a:lnTo>
                  <a:lnTo>
                    <a:pt x="291" y="75"/>
                  </a:lnTo>
                  <a:lnTo>
                    <a:pt x="285" y="77"/>
                  </a:lnTo>
                  <a:lnTo>
                    <a:pt x="279" y="79"/>
                  </a:lnTo>
                  <a:lnTo>
                    <a:pt x="276" y="81"/>
                  </a:lnTo>
                  <a:lnTo>
                    <a:pt x="270" y="85"/>
                  </a:lnTo>
                  <a:lnTo>
                    <a:pt x="264" y="87"/>
                  </a:lnTo>
                  <a:lnTo>
                    <a:pt x="258" y="89"/>
                  </a:lnTo>
                  <a:lnTo>
                    <a:pt x="254" y="92"/>
                  </a:lnTo>
                  <a:lnTo>
                    <a:pt x="250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68" y="48"/>
                  </a:lnTo>
                  <a:lnTo>
                    <a:pt x="258" y="48"/>
                  </a:lnTo>
                  <a:lnTo>
                    <a:pt x="224" y="104"/>
                  </a:lnTo>
                  <a:lnTo>
                    <a:pt x="156" y="118"/>
                  </a:lnTo>
                  <a:lnTo>
                    <a:pt x="175" y="71"/>
                  </a:lnTo>
                  <a:lnTo>
                    <a:pt x="167" y="69"/>
                  </a:lnTo>
                  <a:lnTo>
                    <a:pt x="140" y="121"/>
                  </a:lnTo>
                  <a:lnTo>
                    <a:pt x="87" y="127"/>
                  </a:lnTo>
                  <a:lnTo>
                    <a:pt x="107" y="96"/>
                  </a:lnTo>
                  <a:lnTo>
                    <a:pt x="95" y="92"/>
                  </a:lnTo>
                  <a:lnTo>
                    <a:pt x="67" y="135"/>
                  </a:lnTo>
                  <a:lnTo>
                    <a:pt x="18" y="150"/>
                  </a:lnTo>
                  <a:lnTo>
                    <a:pt x="26" y="129"/>
                  </a:lnTo>
                  <a:lnTo>
                    <a:pt x="18" y="129"/>
                  </a:lnTo>
                  <a:lnTo>
                    <a:pt x="0" y="164"/>
                  </a:lnTo>
                  <a:lnTo>
                    <a:pt x="67" y="148"/>
                  </a:lnTo>
                  <a:lnTo>
                    <a:pt x="79" y="137"/>
                  </a:lnTo>
                  <a:lnTo>
                    <a:pt x="83" y="147"/>
                  </a:lnTo>
                  <a:lnTo>
                    <a:pt x="140" y="141"/>
                  </a:lnTo>
                  <a:lnTo>
                    <a:pt x="148" y="133"/>
                  </a:lnTo>
                  <a:lnTo>
                    <a:pt x="154" y="141"/>
                  </a:lnTo>
                  <a:lnTo>
                    <a:pt x="219" y="125"/>
                  </a:lnTo>
                  <a:lnTo>
                    <a:pt x="234" y="114"/>
                  </a:lnTo>
                  <a:lnTo>
                    <a:pt x="236" y="119"/>
                  </a:lnTo>
                  <a:lnTo>
                    <a:pt x="238" y="119"/>
                  </a:lnTo>
                  <a:lnTo>
                    <a:pt x="242" y="118"/>
                  </a:lnTo>
                  <a:lnTo>
                    <a:pt x="246" y="116"/>
                  </a:lnTo>
                  <a:lnTo>
                    <a:pt x="250" y="116"/>
                  </a:lnTo>
                  <a:lnTo>
                    <a:pt x="256" y="114"/>
                  </a:lnTo>
                  <a:lnTo>
                    <a:pt x="262" y="114"/>
                  </a:lnTo>
                  <a:lnTo>
                    <a:pt x="266" y="112"/>
                  </a:lnTo>
                  <a:lnTo>
                    <a:pt x="272" y="110"/>
                  </a:lnTo>
                  <a:lnTo>
                    <a:pt x="278" y="108"/>
                  </a:lnTo>
                  <a:lnTo>
                    <a:pt x="281" y="106"/>
                  </a:lnTo>
                  <a:lnTo>
                    <a:pt x="285" y="106"/>
                  </a:lnTo>
                  <a:lnTo>
                    <a:pt x="291" y="104"/>
                  </a:lnTo>
                  <a:lnTo>
                    <a:pt x="295" y="102"/>
                  </a:lnTo>
                  <a:lnTo>
                    <a:pt x="299" y="100"/>
                  </a:lnTo>
                  <a:lnTo>
                    <a:pt x="303" y="96"/>
                  </a:lnTo>
                  <a:lnTo>
                    <a:pt x="309" y="92"/>
                  </a:lnTo>
                  <a:lnTo>
                    <a:pt x="313" y="85"/>
                  </a:lnTo>
                  <a:lnTo>
                    <a:pt x="317" y="81"/>
                  </a:lnTo>
                  <a:lnTo>
                    <a:pt x="321" y="75"/>
                  </a:lnTo>
                  <a:lnTo>
                    <a:pt x="325" y="69"/>
                  </a:lnTo>
                  <a:lnTo>
                    <a:pt x="327" y="67"/>
                  </a:lnTo>
                  <a:lnTo>
                    <a:pt x="329" y="65"/>
                  </a:lnTo>
                  <a:lnTo>
                    <a:pt x="329" y="60"/>
                  </a:lnTo>
                  <a:lnTo>
                    <a:pt x="331" y="56"/>
                  </a:lnTo>
                  <a:lnTo>
                    <a:pt x="333" y="52"/>
                  </a:lnTo>
                  <a:lnTo>
                    <a:pt x="333" y="52"/>
                  </a:lnTo>
                  <a:lnTo>
                    <a:pt x="333" y="52"/>
                  </a:lnTo>
                  <a:lnTo>
                    <a:pt x="333" y="56"/>
                  </a:lnTo>
                  <a:lnTo>
                    <a:pt x="333" y="60"/>
                  </a:lnTo>
                  <a:lnTo>
                    <a:pt x="333" y="65"/>
                  </a:lnTo>
                  <a:lnTo>
                    <a:pt x="333" y="69"/>
                  </a:lnTo>
                  <a:lnTo>
                    <a:pt x="333" y="73"/>
                  </a:lnTo>
                  <a:lnTo>
                    <a:pt x="335" y="75"/>
                  </a:lnTo>
                  <a:lnTo>
                    <a:pt x="336" y="77"/>
                  </a:lnTo>
                  <a:lnTo>
                    <a:pt x="340" y="71"/>
                  </a:lnTo>
                  <a:lnTo>
                    <a:pt x="342" y="65"/>
                  </a:lnTo>
                  <a:lnTo>
                    <a:pt x="344" y="60"/>
                  </a:lnTo>
                  <a:lnTo>
                    <a:pt x="346" y="56"/>
                  </a:lnTo>
                  <a:lnTo>
                    <a:pt x="346" y="52"/>
                  </a:lnTo>
                  <a:lnTo>
                    <a:pt x="344" y="48"/>
                  </a:lnTo>
                  <a:lnTo>
                    <a:pt x="342" y="44"/>
                  </a:lnTo>
                  <a:lnTo>
                    <a:pt x="342" y="40"/>
                  </a:lnTo>
                  <a:lnTo>
                    <a:pt x="338" y="33"/>
                  </a:lnTo>
                  <a:lnTo>
                    <a:pt x="336" y="29"/>
                  </a:lnTo>
                  <a:lnTo>
                    <a:pt x="405" y="17"/>
                  </a:lnTo>
                  <a:lnTo>
                    <a:pt x="405" y="0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09" name="Freeform 53"/>
            <p:cNvSpPr>
              <a:spLocks/>
            </p:cNvSpPr>
            <p:nvPr/>
          </p:nvSpPr>
          <p:spPr bwMode="auto">
            <a:xfrm>
              <a:off x="4152" y="1671"/>
              <a:ext cx="281" cy="93"/>
            </a:xfrm>
            <a:custGeom>
              <a:avLst/>
              <a:gdLst>
                <a:gd name="T0" fmla="*/ 270 w 281"/>
                <a:gd name="T1" fmla="*/ 0 h 93"/>
                <a:gd name="T2" fmla="*/ 264 w 281"/>
                <a:gd name="T3" fmla="*/ 0 h 93"/>
                <a:gd name="T4" fmla="*/ 252 w 281"/>
                <a:gd name="T5" fmla="*/ 4 h 93"/>
                <a:gd name="T6" fmla="*/ 236 w 281"/>
                <a:gd name="T7" fmla="*/ 10 h 93"/>
                <a:gd name="T8" fmla="*/ 222 w 281"/>
                <a:gd name="T9" fmla="*/ 13 h 93"/>
                <a:gd name="T10" fmla="*/ 213 w 281"/>
                <a:gd name="T11" fmla="*/ 17 h 93"/>
                <a:gd name="T12" fmla="*/ 201 w 281"/>
                <a:gd name="T13" fmla="*/ 21 h 93"/>
                <a:gd name="T14" fmla="*/ 189 w 281"/>
                <a:gd name="T15" fmla="*/ 25 h 93"/>
                <a:gd name="T16" fmla="*/ 177 w 281"/>
                <a:gd name="T17" fmla="*/ 29 h 93"/>
                <a:gd name="T18" fmla="*/ 165 w 281"/>
                <a:gd name="T19" fmla="*/ 33 h 93"/>
                <a:gd name="T20" fmla="*/ 152 w 281"/>
                <a:gd name="T21" fmla="*/ 37 h 93"/>
                <a:gd name="T22" fmla="*/ 140 w 281"/>
                <a:gd name="T23" fmla="*/ 42 h 93"/>
                <a:gd name="T24" fmla="*/ 128 w 281"/>
                <a:gd name="T25" fmla="*/ 46 h 93"/>
                <a:gd name="T26" fmla="*/ 114 w 281"/>
                <a:gd name="T27" fmla="*/ 50 h 93"/>
                <a:gd name="T28" fmla="*/ 103 w 281"/>
                <a:gd name="T29" fmla="*/ 54 h 93"/>
                <a:gd name="T30" fmla="*/ 91 w 281"/>
                <a:gd name="T31" fmla="*/ 58 h 93"/>
                <a:gd name="T32" fmla="*/ 79 w 281"/>
                <a:gd name="T33" fmla="*/ 62 h 93"/>
                <a:gd name="T34" fmla="*/ 67 w 281"/>
                <a:gd name="T35" fmla="*/ 66 h 93"/>
                <a:gd name="T36" fmla="*/ 55 w 281"/>
                <a:gd name="T37" fmla="*/ 69 h 93"/>
                <a:gd name="T38" fmla="*/ 48 w 281"/>
                <a:gd name="T39" fmla="*/ 73 h 93"/>
                <a:gd name="T40" fmla="*/ 38 w 281"/>
                <a:gd name="T41" fmla="*/ 77 h 93"/>
                <a:gd name="T42" fmla="*/ 28 w 281"/>
                <a:gd name="T43" fmla="*/ 79 h 93"/>
                <a:gd name="T44" fmla="*/ 18 w 281"/>
                <a:gd name="T45" fmla="*/ 83 h 93"/>
                <a:gd name="T46" fmla="*/ 6 w 281"/>
                <a:gd name="T47" fmla="*/ 87 h 93"/>
                <a:gd name="T48" fmla="*/ 0 w 281"/>
                <a:gd name="T49" fmla="*/ 91 h 93"/>
                <a:gd name="T50" fmla="*/ 4 w 281"/>
                <a:gd name="T51" fmla="*/ 93 h 93"/>
                <a:gd name="T52" fmla="*/ 14 w 281"/>
                <a:gd name="T53" fmla="*/ 93 h 93"/>
                <a:gd name="T54" fmla="*/ 18 w 281"/>
                <a:gd name="T55" fmla="*/ 91 h 93"/>
                <a:gd name="T56" fmla="*/ 28 w 281"/>
                <a:gd name="T57" fmla="*/ 87 h 93"/>
                <a:gd name="T58" fmla="*/ 42 w 281"/>
                <a:gd name="T59" fmla="*/ 83 h 93"/>
                <a:gd name="T60" fmla="*/ 48 w 281"/>
                <a:gd name="T61" fmla="*/ 81 h 93"/>
                <a:gd name="T62" fmla="*/ 59 w 281"/>
                <a:gd name="T63" fmla="*/ 77 h 93"/>
                <a:gd name="T64" fmla="*/ 67 w 281"/>
                <a:gd name="T65" fmla="*/ 75 h 93"/>
                <a:gd name="T66" fmla="*/ 79 w 281"/>
                <a:gd name="T67" fmla="*/ 71 h 93"/>
                <a:gd name="T68" fmla="*/ 89 w 281"/>
                <a:gd name="T69" fmla="*/ 68 h 93"/>
                <a:gd name="T70" fmla="*/ 101 w 281"/>
                <a:gd name="T71" fmla="*/ 64 h 93"/>
                <a:gd name="T72" fmla="*/ 112 w 281"/>
                <a:gd name="T73" fmla="*/ 60 h 93"/>
                <a:gd name="T74" fmla="*/ 126 w 281"/>
                <a:gd name="T75" fmla="*/ 56 h 93"/>
                <a:gd name="T76" fmla="*/ 138 w 281"/>
                <a:gd name="T77" fmla="*/ 54 h 93"/>
                <a:gd name="T78" fmla="*/ 150 w 281"/>
                <a:gd name="T79" fmla="*/ 50 h 93"/>
                <a:gd name="T80" fmla="*/ 163 w 281"/>
                <a:gd name="T81" fmla="*/ 46 h 93"/>
                <a:gd name="T82" fmla="*/ 175 w 281"/>
                <a:gd name="T83" fmla="*/ 42 h 93"/>
                <a:gd name="T84" fmla="*/ 187 w 281"/>
                <a:gd name="T85" fmla="*/ 39 h 93"/>
                <a:gd name="T86" fmla="*/ 199 w 281"/>
                <a:gd name="T87" fmla="*/ 35 h 93"/>
                <a:gd name="T88" fmla="*/ 209 w 281"/>
                <a:gd name="T89" fmla="*/ 31 h 93"/>
                <a:gd name="T90" fmla="*/ 220 w 281"/>
                <a:gd name="T91" fmla="*/ 27 h 93"/>
                <a:gd name="T92" fmla="*/ 230 w 281"/>
                <a:gd name="T93" fmla="*/ 25 h 93"/>
                <a:gd name="T94" fmla="*/ 240 w 281"/>
                <a:gd name="T95" fmla="*/ 21 h 93"/>
                <a:gd name="T96" fmla="*/ 258 w 281"/>
                <a:gd name="T97" fmla="*/ 15 h 93"/>
                <a:gd name="T98" fmla="*/ 270 w 281"/>
                <a:gd name="T99" fmla="*/ 12 h 93"/>
                <a:gd name="T100" fmla="*/ 279 w 281"/>
                <a:gd name="T101" fmla="*/ 10 h 93"/>
                <a:gd name="T102" fmla="*/ 281 w 281"/>
                <a:gd name="T103" fmla="*/ 10 h 93"/>
                <a:gd name="T104" fmla="*/ 274 w 281"/>
                <a:gd name="T10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93">
                  <a:moveTo>
                    <a:pt x="274" y="0"/>
                  </a:moveTo>
                  <a:lnTo>
                    <a:pt x="270" y="0"/>
                  </a:lnTo>
                  <a:lnTo>
                    <a:pt x="268" y="0"/>
                  </a:lnTo>
                  <a:lnTo>
                    <a:pt x="264" y="0"/>
                  </a:lnTo>
                  <a:lnTo>
                    <a:pt x="258" y="4"/>
                  </a:lnTo>
                  <a:lnTo>
                    <a:pt x="252" y="4"/>
                  </a:lnTo>
                  <a:lnTo>
                    <a:pt x="244" y="8"/>
                  </a:lnTo>
                  <a:lnTo>
                    <a:pt x="236" y="10"/>
                  </a:lnTo>
                  <a:lnTo>
                    <a:pt x="228" y="13"/>
                  </a:lnTo>
                  <a:lnTo>
                    <a:pt x="222" y="13"/>
                  </a:lnTo>
                  <a:lnTo>
                    <a:pt x="217" y="15"/>
                  </a:lnTo>
                  <a:lnTo>
                    <a:pt x="213" y="17"/>
                  </a:lnTo>
                  <a:lnTo>
                    <a:pt x="207" y="19"/>
                  </a:lnTo>
                  <a:lnTo>
                    <a:pt x="201" y="21"/>
                  </a:lnTo>
                  <a:lnTo>
                    <a:pt x="195" y="23"/>
                  </a:lnTo>
                  <a:lnTo>
                    <a:pt x="189" y="25"/>
                  </a:lnTo>
                  <a:lnTo>
                    <a:pt x="185" y="27"/>
                  </a:lnTo>
                  <a:lnTo>
                    <a:pt x="177" y="29"/>
                  </a:lnTo>
                  <a:lnTo>
                    <a:pt x="171" y="31"/>
                  </a:lnTo>
                  <a:lnTo>
                    <a:pt x="165" y="33"/>
                  </a:lnTo>
                  <a:lnTo>
                    <a:pt x="160" y="35"/>
                  </a:lnTo>
                  <a:lnTo>
                    <a:pt x="152" y="37"/>
                  </a:lnTo>
                  <a:lnTo>
                    <a:pt x="148" y="39"/>
                  </a:lnTo>
                  <a:lnTo>
                    <a:pt x="140" y="42"/>
                  </a:lnTo>
                  <a:lnTo>
                    <a:pt x="134" y="44"/>
                  </a:lnTo>
                  <a:lnTo>
                    <a:pt x="128" y="46"/>
                  </a:lnTo>
                  <a:lnTo>
                    <a:pt x="122" y="48"/>
                  </a:lnTo>
                  <a:lnTo>
                    <a:pt x="114" y="50"/>
                  </a:lnTo>
                  <a:lnTo>
                    <a:pt x="108" y="52"/>
                  </a:lnTo>
                  <a:lnTo>
                    <a:pt x="103" y="54"/>
                  </a:lnTo>
                  <a:lnTo>
                    <a:pt x="97" y="56"/>
                  </a:lnTo>
                  <a:lnTo>
                    <a:pt x="91" y="58"/>
                  </a:lnTo>
                  <a:lnTo>
                    <a:pt x="85" y="62"/>
                  </a:lnTo>
                  <a:lnTo>
                    <a:pt x="79" y="62"/>
                  </a:lnTo>
                  <a:lnTo>
                    <a:pt x="73" y="64"/>
                  </a:lnTo>
                  <a:lnTo>
                    <a:pt x="67" y="66"/>
                  </a:lnTo>
                  <a:lnTo>
                    <a:pt x="63" y="69"/>
                  </a:lnTo>
                  <a:lnTo>
                    <a:pt x="55" y="69"/>
                  </a:lnTo>
                  <a:lnTo>
                    <a:pt x="52" y="71"/>
                  </a:lnTo>
                  <a:lnTo>
                    <a:pt x="48" y="73"/>
                  </a:lnTo>
                  <a:lnTo>
                    <a:pt x="42" y="75"/>
                  </a:lnTo>
                  <a:lnTo>
                    <a:pt x="38" y="77"/>
                  </a:lnTo>
                  <a:lnTo>
                    <a:pt x="32" y="79"/>
                  </a:lnTo>
                  <a:lnTo>
                    <a:pt x="28" y="79"/>
                  </a:lnTo>
                  <a:lnTo>
                    <a:pt x="24" y="81"/>
                  </a:lnTo>
                  <a:lnTo>
                    <a:pt x="18" y="83"/>
                  </a:lnTo>
                  <a:lnTo>
                    <a:pt x="12" y="87"/>
                  </a:lnTo>
                  <a:lnTo>
                    <a:pt x="6" y="87"/>
                  </a:lnTo>
                  <a:lnTo>
                    <a:pt x="4" y="8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14" y="93"/>
                  </a:lnTo>
                  <a:lnTo>
                    <a:pt x="16" y="91"/>
                  </a:lnTo>
                  <a:lnTo>
                    <a:pt x="18" y="91"/>
                  </a:lnTo>
                  <a:lnTo>
                    <a:pt x="22" y="89"/>
                  </a:lnTo>
                  <a:lnTo>
                    <a:pt x="28" y="87"/>
                  </a:lnTo>
                  <a:lnTo>
                    <a:pt x="34" y="85"/>
                  </a:lnTo>
                  <a:lnTo>
                    <a:pt x="42" y="83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3" y="79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7" y="75"/>
                  </a:lnTo>
                  <a:lnTo>
                    <a:pt x="73" y="71"/>
                  </a:lnTo>
                  <a:lnTo>
                    <a:pt x="79" y="71"/>
                  </a:lnTo>
                  <a:lnTo>
                    <a:pt x="85" y="69"/>
                  </a:lnTo>
                  <a:lnTo>
                    <a:pt x="89" y="68"/>
                  </a:lnTo>
                  <a:lnTo>
                    <a:pt x="95" y="66"/>
                  </a:lnTo>
                  <a:lnTo>
                    <a:pt x="101" y="64"/>
                  </a:lnTo>
                  <a:lnTo>
                    <a:pt x="107" y="62"/>
                  </a:lnTo>
                  <a:lnTo>
                    <a:pt x="112" y="60"/>
                  </a:lnTo>
                  <a:lnTo>
                    <a:pt x="118" y="58"/>
                  </a:lnTo>
                  <a:lnTo>
                    <a:pt x="126" y="56"/>
                  </a:lnTo>
                  <a:lnTo>
                    <a:pt x="130" y="54"/>
                  </a:lnTo>
                  <a:lnTo>
                    <a:pt x="138" y="54"/>
                  </a:lnTo>
                  <a:lnTo>
                    <a:pt x="144" y="52"/>
                  </a:lnTo>
                  <a:lnTo>
                    <a:pt x="150" y="50"/>
                  </a:lnTo>
                  <a:lnTo>
                    <a:pt x="156" y="46"/>
                  </a:lnTo>
                  <a:lnTo>
                    <a:pt x="163" y="46"/>
                  </a:lnTo>
                  <a:lnTo>
                    <a:pt x="167" y="44"/>
                  </a:lnTo>
                  <a:lnTo>
                    <a:pt x="175" y="42"/>
                  </a:lnTo>
                  <a:lnTo>
                    <a:pt x="179" y="39"/>
                  </a:lnTo>
                  <a:lnTo>
                    <a:pt x="187" y="39"/>
                  </a:lnTo>
                  <a:lnTo>
                    <a:pt x="193" y="37"/>
                  </a:lnTo>
                  <a:lnTo>
                    <a:pt x="199" y="35"/>
                  </a:lnTo>
                  <a:lnTo>
                    <a:pt x="203" y="33"/>
                  </a:lnTo>
                  <a:lnTo>
                    <a:pt x="209" y="31"/>
                  </a:lnTo>
                  <a:lnTo>
                    <a:pt x="215" y="29"/>
                  </a:lnTo>
                  <a:lnTo>
                    <a:pt x="220" y="27"/>
                  </a:lnTo>
                  <a:lnTo>
                    <a:pt x="224" y="25"/>
                  </a:lnTo>
                  <a:lnTo>
                    <a:pt x="230" y="25"/>
                  </a:lnTo>
                  <a:lnTo>
                    <a:pt x="236" y="23"/>
                  </a:lnTo>
                  <a:lnTo>
                    <a:pt x="240" y="21"/>
                  </a:lnTo>
                  <a:lnTo>
                    <a:pt x="248" y="17"/>
                  </a:lnTo>
                  <a:lnTo>
                    <a:pt x="258" y="15"/>
                  </a:lnTo>
                  <a:lnTo>
                    <a:pt x="264" y="13"/>
                  </a:lnTo>
                  <a:lnTo>
                    <a:pt x="270" y="12"/>
                  </a:lnTo>
                  <a:lnTo>
                    <a:pt x="274" y="10"/>
                  </a:lnTo>
                  <a:lnTo>
                    <a:pt x="279" y="10"/>
                  </a:lnTo>
                  <a:lnTo>
                    <a:pt x="279" y="10"/>
                  </a:lnTo>
                  <a:lnTo>
                    <a:pt x="281" y="1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10" name="Freeform 54"/>
            <p:cNvSpPr>
              <a:spLocks/>
            </p:cNvSpPr>
            <p:nvPr/>
          </p:nvSpPr>
          <p:spPr bwMode="auto">
            <a:xfrm>
              <a:off x="4241" y="1445"/>
              <a:ext cx="179" cy="166"/>
            </a:xfrm>
            <a:custGeom>
              <a:avLst/>
              <a:gdLst>
                <a:gd name="T0" fmla="*/ 0 w 179"/>
                <a:gd name="T1" fmla="*/ 29 h 166"/>
                <a:gd name="T2" fmla="*/ 12 w 179"/>
                <a:gd name="T3" fmla="*/ 10 h 166"/>
                <a:gd name="T4" fmla="*/ 31 w 179"/>
                <a:gd name="T5" fmla="*/ 2 h 166"/>
                <a:gd name="T6" fmla="*/ 51 w 179"/>
                <a:gd name="T7" fmla="*/ 0 h 166"/>
                <a:gd name="T8" fmla="*/ 69 w 179"/>
                <a:gd name="T9" fmla="*/ 6 h 166"/>
                <a:gd name="T10" fmla="*/ 80 w 179"/>
                <a:gd name="T11" fmla="*/ 13 h 166"/>
                <a:gd name="T12" fmla="*/ 92 w 179"/>
                <a:gd name="T13" fmla="*/ 29 h 166"/>
                <a:gd name="T14" fmla="*/ 98 w 179"/>
                <a:gd name="T15" fmla="*/ 33 h 166"/>
                <a:gd name="T16" fmla="*/ 114 w 179"/>
                <a:gd name="T17" fmla="*/ 35 h 166"/>
                <a:gd name="T18" fmla="*/ 133 w 179"/>
                <a:gd name="T19" fmla="*/ 48 h 166"/>
                <a:gd name="T20" fmla="*/ 145 w 179"/>
                <a:gd name="T21" fmla="*/ 64 h 166"/>
                <a:gd name="T22" fmla="*/ 147 w 179"/>
                <a:gd name="T23" fmla="*/ 73 h 166"/>
                <a:gd name="T24" fmla="*/ 161 w 179"/>
                <a:gd name="T25" fmla="*/ 79 h 166"/>
                <a:gd name="T26" fmla="*/ 175 w 179"/>
                <a:gd name="T27" fmla="*/ 97 h 166"/>
                <a:gd name="T28" fmla="*/ 179 w 179"/>
                <a:gd name="T29" fmla="*/ 118 h 166"/>
                <a:gd name="T30" fmla="*/ 171 w 179"/>
                <a:gd name="T31" fmla="*/ 137 h 166"/>
                <a:gd name="T32" fmla="*/ 153 w 179"/>
                <a:gd name="T33" fmla="*/ 164 h 166"/>
                <a:gd name="T34" fmla="*/ 147 w 179"/>
                <a:gd name="T35" fmla="*/ 143 h 166"/>
                <a:gd name="T36" fmla="*/ 135 w 179"/>
                <a:gd name="T37" fmla="*/ 133 h 166"/>
                <a:gd name="T38" fmla="*/ 139 w 179"/>
                <a:gd name="T39" fmla="*/ 127 h 166"/>
                <a:gd name="T40" fmla="*/ 159 w 179"/>
                <a:gd name="T41" fmla="*/ 129 h 166"/>
                <a:gd name="T42" fmla="*/ 161 w 179"/>
                <a:gd name="T43" fmla="*/ 114 h 166"/>
                <a:gd name="T44" fmla="*/ 159 w 179"/>
                <a:gd name="T45" fmla="*/ 100 h 166"/>
                <a:gd name="T46" fmla="*/ 149 w 179"/>
                <a:gd name="T47" fmla="*/ 93 h 166"/>
                <a:gd name="T48" fmla="*/ 133 w 179"/>
                <a:gd name="T49" fmla="*/ 100 h 166"/>
                <a:gd name="T50" fmla="*/ 122 w 179"/>
                <a:gd name="T51" fmla="*/ 108 h 166"/>
                <a:gd name="T52" fmla="*/ 112 w 179"/>
                <a:gd name="T53" fmla="*/ 102 h 166"/>
                <a:gd name="T54" fmla="*/ 110 w 179"/>
                <a:gd name="T55" fmla="*/ 91 h 166"/>
                <a:gd name="T56" fmla="*/ 128 w 179"/>
                <a:gd name="T57" fmla="*/ 83 h 166"/>
                <a:gd name="T58" fmla="*/ 122 w 179"/>
                <a:gd name="T59" fmla="*/ 58 h 166"/>
                <a:gd name="T60" fmla="*/ 98 w 179"/>
                <a:gd name="T61" fmla="*/ 52 h 166"/>
                <a:gd name="T62" fmla="*/ 90 w 179"/>
                <a:gd name="T63" fmla="*/ 58 h 166"/>
                <a:gd name="T64" fmla="*/ 84 w 179"/>
                <a:gd name="T65" fmla="*/ 75 h 166"/>
                <a:gd name="T66" fmla="*/ 74 w 179"/>
                <a:gd name="T67" fmla="*/ 89 h 166"/>
                <a:gd name="T68" fmla="*/ 78 w 179"/>
                <a:gd name="T69" fmla="*/ 97 h 166"/>
                <a:gd name="T70" fmla="*/ 90 w 179"/>
                <a:gd name="T71" fmla="*/ 112 h 166"/>
                <a:gd name="T72" fmla="*/ 94 w 179"/>
                <a:gd name="T73" fmla="*/ 129 h 166"/>
                <a:gd name="T74" fmla="*/ 94 w 179"/>
                <a:gd name="T75" fmla="*/ 145 h 166"/>
                <a:gd name="T76" fmla="*/ 90 w 179"/>
                <a:gd name="T77" fmla="*/ 158 h 166"/>
                <a:gd name="T78" fmla="*/ 86 w 179"/>
                <a:gd name="T79" fmla="*/ 164 h 166"/>
                <a:gd name="T80" fmla="*/ 80 w 179"/>
                <a:gd name="T81" fmla="*/ 151 h 166"/>
                <a:gd name="T82" fmla="*/ 74 w 179"/>
                <a:gd name="T83" fmla="*/ 126 h 166"/>
                <a:gd name="T84" fmla="*/ 67 w 179"/>
                <a:gd name="T85" fmla="*/ 110 h 166"/>
                <a:gd name="T86" fmla="*/ 53 w 179"/>
                <a:gd name="T87" fmla="*/ 108 h 166"/>
                <a:gd name="T88" fmla="*/ 39 w 179"/>
                <a:gd name="T89" fmla="*/ 106 h 166"/>
                <a:gd name="T90" fmla="*/ 39 w 179"/>
                <a:gd name="T91" fmla="*/ 85 h 166"/>
                <a:gd name="T92" fmla="*/ 57 w 179"/>
                <a:gd name="T93" fmla="*/ 77 h 166"/>
                <a:gd name="T94" fmla="*/ 73 w 179"/>
                <a:gd name="T95" fmla="*/ 64 h 166"/>
                <a:gd name="T96" fmla="*/ 78 w 179"/>
                <a:gd name="T97" fmla="*/ 46 h 166"/>
                <a:gd name="T98" fmla="*/ 67 w 179"/>
                <a:gd name="T99" fmla="*/ 27 h 166"/>
                <a:gd name="T100" fmla="*/ 51 w 179"/>
                <a:gd name="T101" fmla="*/ 21 h 166"/>
                <a:gd name="T102" fmla="*/ 37 w 179"/>
                <a:gd name="T103" fmla="*/ 21 h 166"/>
                <a:gd name="T104" fmla="*/ 19 w 179"/>
                <a:gd name="T105" fmla="*/ 37 h 166"/>
                <a:gd name="T106" fmla="*/ 10 w 179"/>
                <a:gd name="T107" fmla="*/ 52 h 166"/>
                <a:gd name="T108" fmla="*/ 0 w 179"/>
                <a:gd name="T109" fmla="*/ 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166">
                  <a:moveTo>
                    <a:pt x="0" y="35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4" y="23"/>
                  </a:lnTo>
                  <a:lnTo>
                    <a:pt x="8" y="17"/>
                  </a:lnTo>
                  <a:lnTo>
                    <a:pt x="12" y="10"/>
                  </a:lnTo>
                  <a:lnTo>
                    <a:pt x="21" y="6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3" y="4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76" y="12"/>
                  </a:lnTo>
                  <a:lnTo>
                    <a:pt x="80" y="13"/>
                  </a:lnTo>
                  <a:lnTo>
                    <a:pt x="84" y="17"/>
                  </a:lnTo>
                  <a:lnTo>
                    <a:pt x="90" y="23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6" y="35"/>
                  </a:lnTo>
                  <a:lnTo>
                    <a:pt x="98" y="33"/>
                  </a:lnTo>
                  <a:lnTo>
                    <a:pt x="104" y="33"/>
                  </a:lnTo>
                  <a:lnTo>
                    <a:pt x="108" y="33"/>
                  </a:lnTo>
                  <a:lnTo>
                    <a:pt x="114" y="35"/>
                  </a:lnTo>
                  <a:lnTo>
                    <a:pt x="120" y="37"/>
                  </a:lnTo>
                  <a:lnTo>
                    <a:pt x="128" y="42"/>
                  </a:lnTo>
                  <a:lnTo>
                    <a:pt x="133" y="48"/>
                  </a:lnTo>
                  <a:lnTo>
                    <a:pt x="139" y="54"/>
                  </a:lnTo>
                  <a:lnTo>
                    <a:pt x="141" y="58"/>
                  </a:lnTo>
                  <a:lnTo>
                    <a:pt x="145" y="64"/>
                  </a:lnTo>
                  <a:lnTo>
                    <a:pt x="145" y="70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53" y="75"/>
                  </a:lnTo>
                  <a:lnTo>
                    <a:pt x="157" y="77"/>
                  </a:lnTo>
                  <a:lnTo>
                    <a:pt x="161" y="79"/>
                  </a:lnTo>
                  <a:lnTo>
                    <a:pt x="165" y="85"/>
                  </a:lnTo>
                  <a:lnTo>
                    <a:pt x="171" y="91"/>
                  </a:lnTo>
                  <a:lnTo>
                    <a:pt x="175" y="97"/>
                  </a:lnTo>
                  <a:lnTo>
                    <a:pt x="177" y="104"/>
                  </a:lnTo>
                  <a:lnTo>
                    <a:pt x="179" y="110"/>
                  </a:lnTo>
                  <a:lnTo>
                    <a:pt x="179" y="118"/>
                  </a:lnTo>
                  <a:lnTo>
                    <a:pt x="177" y="124"/>
                  </a:lnTo>
                  <a:lnTo>
                    <a:pt x="175" y="131"/>
                  </a:lnTo>
                  <a:lnTo>
                    <a:pt x="171" y="137"/>
                  </a:lnTo>
                  <a:lnTo>
                    <a:pt x="165" y="143"/>
                  </a:lnTo>
                  <a:lnTo>
                    <a:pt x="169" y="166"/>
                  </a:lnTo>
                  <a:lnTo>
                    <a:pt x="153" y="164"/>
                  </a:lnTo>
                  <a:lnTo>
                    <a:pt x="151" y="160"/>
                  </a:lnTo>
                  <a:lnTo>
                    <a:pt x="149" y="153"/>
                  </a:lnTo>
                  <a:lnTo>
                    <a:pt x="147" y="143"/>
                  </a:lnTo>
                  <a:lnTo>
                    <a:pt x="145" y="139"/>
                  </a:lnTo>
                  <a:lnTo>
                    <a:pt x="139" y="135"/>
                  </a:lnTo>
                  <a:lnTo>
                    <a:pt x="135" y="133"/>
                  </a:lnTo>
                  <a:lnTo>
                    <a:pt x="131" y="129"/>
                  </a:lnTo>
                  <a:lnTo>
                    <a:pt x="133" y="127"/>
                  </a:lnTo>
                  <a:lnTo>
                    <a:pt x="139" y="127"/>
                  </a:lnTo>
                  <a:lnTo>
                    <a:pt x="147" y="129"/>
                  </a:lnTo>
                  <a:lnTo>
                    <a:pt x="153" y="129"/>
                  </a:lnTo>
                  <a:lnTo>
                    <a:pt x="159" y="129"/>
                  </a:lnTo>
                  <a:lnTo>
                    <a:pt x="161" y="124"/>
                  </a:lnTo>
                  <a:lnTo>
                    <a:pt x="161" y="120"/>
                  </a:lnTo>
                  <a:lnTo>
                    <a:pt x="161" y="114"/>
                  </a:lnTo>
                  <a:lnTo>
                    <a:pt x="161" y="110"/>
                  </a:lnTo>
                  <a:lnTo>
                    <a:pt x="161" y="106"/>
                  </a:lnTo>
                  <a:lnTo>
                    <a:pt x="159" y="100"/>
                  </a:lnTo>
                  <a:lnTo>
                    <a:pt x="157" y="97"/>
                  </a:lnTo>
                  <a:lnTo>
                    <a:pt x="155" y="95"/>
                  </a:lnTo>
                  <a:lnTo>
                    <a:pt x="149" y="93"/>
                  </a:lnTo>
                  <a:lnTo>
                    <a:pt x="145" y="95"/>
                  </a:lnTo>
                  <a:lnTo>
                    <a:pt x="139" y="97"/>
                  </a:lnTo>
                  <a:lnTo>
                    <a:pt x="133" y="100"/>
                  </a:lnTo>
                  <a:lnTo>
                    <a:pt x="130" y="102"/>
                  </a:lnTo>
                  <a:lnTo>
                    <a:pt x="126" y="106"/>
                  </a:lnTo>
                  <a:lnTo>
                    <a:pt x="122" y="108"/>
                  </a:lnTo>
                  <a:lnTo>
                    <a:pt x="122" y="108"/>
                  </a:lnTo>
                  <a:lnTo>
                    <a:pt x="118" y="106"/>
                  </a:lnTo>
                  <a:lnTo>
                    <a:pt x="112" y="102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10" y="91"/>
                  </a:lnTo>
                  <a:lnTo>
                    <a:pt x="118" y="89"/>
                  </a:lnTo>
                  <a:lnTo>
                    <a:pt x="124" y="85"/>
                  </a:lnTo>
                  <a:lnTo>
                    <a:pt x="128" y="83"/>
                  </a:lnTo>
                  <a:lnTo>
                    <a:pt x="128" y="73"/>
                  </a:lnTo>
                  <a:lnTo>
                    <a:pt x="126" y="66"/>
                  </a:lnTo>
                  <a:lnTo>
                    <a:pt x="122" y="58"/>
                  </a:lnTo>
                  <a:lnTo>
                    <a:pt x="114" y="54"/>
                  </a:lnTo>
                  <a:lnTo>
                    <a:pt x="10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2" y="56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86" y="70"/>
                  </a:lnTo>
                  <a:lnTo>
                    <a:pt x="84" y="75"/>
                  </a:lnTo>
                  <a:lnTo>
                    <a:pt x="82" y="81"/>
                  </a:lnTo>
                  <a:lnTo>
                    <a:pt x="78" y="85"/>
                  </a:lnTo>
                  <a:lnTo>
                    <a:pt x="74" y="89"/>
                  </a:lnTo>
                  <a:lnTo>
                    <a:pt x="74" y="91"/>
                  </a:lnTo>
                  <a:lnTo>
                    <a:pt x="74" y="93"/>
                  </a:lnTo>
                  <a:lnTo>
                    <a:pt x="78" y="97"/>
                  </a:lnTo>
                  <a:lnTo>
                    <a:pt x="82" y="102"/>
                  </a:lnTo>
                  <a:lnTo>
                    <a:pt x="88" y="108"/>
                  </a:lnTo>
                  <a:lnTo>
                    <a:pt x="90" y="112"/>
                  </a:lnTo>
                  <a:lnTo>
                    <a:pt x="90" y="118"/>
                  </a:lnTo>
                  <a:lnTo>
                    <a:pt x="92" y="124"/>
                  </a:lnTo>
                  <a:lnTo>
                    <a:pt x="94" y="129"/>
                  </a:lnTo>
                  <a:lnTo>
                    <a:pt x="94" y="135"/>
                  </a:lnTo>
                  <a:lnTo>
                    <a:pt x="96" y="141"/>
                  </a:lnTo>
                  <a:lnTo>
                    <a:pt x="94" y="145"/>
                  </a:lnTo>
                  <a:lnTo>
                    <a:pt x="94" y="151"/>
                  </a:lnTo>
                  <a:lnTo>
                    <a:pt x="92" y="154"/>
                  </a:lnTo>
                  <a:lnTo>
                    <a:pt x="90" y="158"/>
                  </a:lnTo>
                  <a:lnTo>
                    <a:pt x="90" y="160"/>
                  </a:lnTo>
                  <a:lnTo>
                    <a:pt x="90" y="164"/>
                  </a:lnTo>
                  <a:lnTo>
                    <a:pt x="86" y="164"/>
                  </a:lnTo>
                  <a:lnTo>
                    <a:pt x="84" y="162"/>
                  </a:lnTo>
                  <a:lnTo>
                    <a:pt x="82" y="156"/>
                  </a:lnTo>
                  <a:lnTo>
                    <a:pt x="80" y="151"/>
                  </a:lnTo>
                  <a:lnTo>
                    <a:pt x="78" y="143"/>
                  </a:lnTo>
                  <a:lnTo>
                    <a:pt x="76" y="135"/>
                  </a:lnTo>
                  <a:lnTo>
                    <a:pt x="74" y="126"/>
                  </a:lnTo>
                  <a:lnTo>
                    <a:pt x="73" y="120"/>
                  </a:lnTo>
                  <a:lnTo>
                    <a:pt x="69" y="114"/>
                  </a:lnTo>
                  <a:lnTo>
                    <a:pt x="67" y="110"/>
                  </a:lnTo>
                  <a:lnTo>
                    <a:pt x="61" y="108"/>
                  </a:lnTo>
                  <a:lnTo>
                    <a:pt x="57" y="108"/>
                  </a:lnTo>
                  <a:lnTo>
                    <a:pt x="53" y="108"/>
                  </a:lnTo>
                  <a:lnTo>
                    <a:pt x="49" y="108"/>
                  </a:lnTo>
                  <a:lnTo>
                    <a:pt x="41" y="108"/>
                  </a:lnTo>
                  <a:lnTo>
                    <a:pt x="39" y="106"/>
                  </a:lnTo>
                  <a:lnTo>
                    <a:pt x="37" y="100"/>
                  </a:lnTo>
                  <a:lnTo>
                    <a:pt x="37" y="93"/>
                  </a:lnTo>
                  <a:lnTo>
                    <a:pt x="39" y="85"/>
                  </a:lnTo>
                  <a:lnTo>
                    <a:pt x="47" y="83"/>
                  </a:lnTo>
                  <a:lnTo>
                    <a:pt x="51" y="79"/>
                  </a:lnTo>
                  <a:lnTo>
                    <a:pt x="57" y="77"/>
                  </a:lnTo>
                  <a:lnTo>
                    <a:pt x="63" y="73"/>
                  </a:lnTo>
                  <a:lnTo>
                    <a:pt x="69" y="71"/>
                  </a:lnTo>
                  <a:lnTo>
                    <a:pt x="73" y="64"/>
                  </a:lnTo>
                  <a:lnTo>
                    <a:pt x="76" y="60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74" y="39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5"/>
                  </a:lnTo>
                  <a:lnTo>
                    <a:pt x="57" y="21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37" y="21"/>
                  </a:lnTo>
                  <a:lnTo>
                    <a:pt x="31" y="25"/>
                  </a:lnTo>
                  <a:lnTo>
                    <a:pt x="25" y="29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11" name="Freeform 55"/>
            <p:cNvSpPr>
              <a:spLocks/>
            </p:cNvSpPr>
            <p:nvPr/>
          </p:nvSpPr>
          <p:spPr bwMode="auto">
            <a:xfrm>
              <a:off x="5054" y="1254"/>
              <a:ext cx="266" cy="309"/>
            </a:xfrm>
            <a:custGeom>
              <a:avLst/>
              <a:gdLst>
                <a:gd name="T0" fmla="*/ 73 w 266"/>
                <a:gd name="T1" fmla="*/ 6 h 309"/>
                <a:gd name="T2" fmla="*/ 61 w 266"/>
                <a:gd name="T3" fmla="*/ 23 h 309"/>
                <a:gd name="T4" fmla="*/ 43 w 266"/>
                <a:gd name="T5" fmla="*/ 46 h 309"/>
                <a:gd name="T6" fmla="*/ 26 w 266"/>
                <a:gd name="T7" fmla="*/ 65 h 309"/>
                <a:gd name="T8" fmla="*/ 10 w 266"/>
                <a:gd name="T9" fmla="*/ 83 h 309"/>
                <a:gd name="T10" fmla="*/ 0 w 266"/>
                <a:gd name="T11" fmla="*/ 92 h 309"/>
                <a:gd name="T12" fmla="*/ 16 w 266"/>
                <a:gd name="T13" fmla="*/ 114 h 309"/>
                <a:gd name="T14" fmla="*/ 30 w 266"/>
                <a:gd name="T15" fmla="*/ 127 h 309"/>
                <a:gd name="T16" fmla="*/ 45 w 266"/>
                <a:gd name="T17" fmla="*/ 143 h 309"/>
                <a:gd name="T18" fmla="*/ 55 w 266"/>
                <a:gd name="T19" fmla="*/ 160 h 309"/>
                <a:gd name="T20" fmla="*/ 63 w 266"/>
                <a:gd name="T21" fmla="*/ 177 h 309"/>
                <a:gd name="T22" fmla="*/ 67 w 266"/>
                <a:gd name="T23" fmla="*/ 195 h 309"/>
                <a:gd name="T24" fmla="*/ 73 w 266"/>
                <a:gd name="T25" fmla="*/ 214 h 309"/>
                <a:gd name="T26" fmla="*/ 77 w 266"/>
                <a:gd name="T27" fmla="*/ 233 h 309"/>
                <a:gd name="T28" fmla="*/ 83 w 266"/>
                <a:gd name="T29" fmla="*/ 253 h 309"/>
                <a:gd name="T30" fmla="*/ 87 w 266"/>
                <a:gd name="T31" fmla="*/ 268 h 309"/>
                <a:gd name="T32" fmla="*/ 91 w 266"/>
                <a:gd name="T33" fmla="*/ 286 h 309"/>
                <a:gd name="T34" fmla="*/ 97 w 266"/>
                <a:gd name="T35" fmla="*/ 305 h 309"/>
                <a:gd name="T36" fmla="*/ 104 w 266"/>
                <a:gd name="T37" fmla="*/ 307 h 309"/>
                <a:gd name="T38" fmla="*/ 120 w 266"/>
                <a:gd name="T39" fmla="*/ 299 h 309"/>
                <a:gd name="T40" fmla="*/ 144 w 266"/>
                <a:gd name="T41" fmla="*/ 284 h 309"/>
                <a:gd name="T42" fmla="*/ 169 w 266"/>
                <a:gd name="T43" fmla="*/ 266 h 309"/>
                <a:gd name="T44" fmla="*/ 193 w 266"/>
                <a:gd name="T45" fmla="*/ 249 h 309"/>
                <a:gd name="T46" fmla="*/ 210 w 266"/>
                <a:gd name="T47" fmla="*/ 235 h 309"/>
                <a:gd name="T48" fmla="*/ 226 w 266"/>
                <a:gd name="T49" fmla="*/ 218 h 309"/>
                <a:gd name="T50" fmla="*/ 242 w 266"/>
                <a:gd name="T51" fmla="*/ 195 h 309"/>
                <a:gd name="T52" fmla="*/ 256 w 266"/>
                <a:gd name="T53" fmla="*/ 172 h 309"/>
                <a:gd name="T54" fmla="*/ 264 w 266"/>
                <a:gd name="T55" fmla="*/ 150 h 309"/>
                <a:gd name="T56" fmla="*/ 266 w 266"/>
                <a:gd name="T57" fmla="*/ 141 h 309"/>
                <a:gd name="T58" fmla="*/ 252 w 266"/>
                <a:gd name="T59" fmla="*/ 127 h 309"/>
                <a:gd name="T60" fmla="*/ 246 w 266"/>
                <a:gd name="T61" fmla="*/ 137 h 309"/>
                <a:gd name="T62" fmla="*/ 238 w 266"/>
                <a:gd name="T63" fmla="*/ 150 h 309"/>
                <a:gd name="T64" fmla="*/ 230 w 266"/>
                <a:gd name="T65" fmla="*/ 166 h 309"/>
                <a:gd name="T66" fmla="*/ 220 w 266"/>
                <a:gd name="T67" fmla="*/ 181 h 309"/>
                <a:gd name="T68" fmla="*/ 212 w 266"/>
                <a:gd name="T69" fmla="*/ 197 h 309"/>
                <a:gd name="T70" fmla="*/ 197 w 266"/>
                <a:gd name="T71" fmla="*/ 212 h 309"/>
                <a:gd name="T72" fmla="*/ 183 w 266"/>
                <a:gd name="T73" fmla="*/ 228 h 309"/>
                <a:gd name="T74" fmla="*/ 163 w 266"/>
                <a:gd name="T75" fmla="*/ 243 h 309"/>
                <a:gd name="T76" fmla="*/ 144 w 266"/>
                <a:gd name="T77" fmla="*/ 259 h 309"/>
                <a:gd name="T78" fmla="*/ 120 w 266"/>
                <a:gd name="T79" fmla="*/ 270 h 309"/>
                <a:gd name="T80" fmla="*/ 112 w 266"/>
                <a:gd name="T81" fmla="*/ 270 h 309"/>
                <a:gd name="T82" fmla="*/ 106 w 266"/>
                <a:gd name="T83" fmla="*/ 255 h 309"/>
                <a:gd name="T84" fmla="*/ 102 w 266"/>
                <a:gd name="T85" fmla="*/ 241 h 309"/>
                <a:gd name="T86" fmla="*/ 98 w 266"/>
                <a:gd name="T87" fmla="*/ 228 h 309"/>
                <a:gd name="T88" fmla="*/ 95 w 266"/>
                <a:gd name="T89" fmla="*/ 212 h 309"/>
                <a:gd name="T90" fmla="*/ 89 w 266"/>
                <a:gd name="T91" fmla="*/ 197 h 309"/>
                <a:gd name="T92" fmla="*/ 85 w 266"/>
                <a:gd name="T93" fmla="*/ 183 h 309"/>
                <a:gd name="T94" fmla="*/ 77 w 266"/>
                <a:gd name="T95" fmla="*/ 158 h 309"/>
                <a:gd name="T96" fmla="*/ 71 w 266"/>
                <a:gd name="T97" fmla="*/ 145 h 309"/>
                <a:gd name="T98" fmla="*/ 57 w 266"/>
                <a:gd name="T99" fmla="*/ 125 h 309"/>
                <a:gd name="T100" fmla="*/ 34 w 266"/>
                <a:gd name="T101" fmla="*/ 108 h 309"/>
                <a:gd name="T102" fmla="*/ 28 w 266"/>
                <a:gd name="T103" fmla="*/ 102 h 309"/>
                <a:gd name="T104" fmla="*/ 36 w 266"/>
                <a:gd name="T105" fmla="*/ 91 h 309"/>
                <a:gd name="T106" fmla="*/ 49 w 266"/>
                <a:gd name="T107" fmla="*/ 73 h 309"/>
                <a:gd name="T108" fmla="*/ 65 w 266"/>
                <a:gd name="T109" fmla="*/ 52 h 309"/>
                <a:gd name="T110" fmla="*/ 79 w 266"/>
                <a:gd name="T111" fmla="*/ 33 h 309"/>
                <a:gd name="T112" fmla="*/ 89 w 266"/>
                <a:gd name="T113" fmla="*/ 21 h 309"/>
                <a:gd name="T114" fmla="*/ 89 w 266"/>
                <a:gd name="T115" fmla="*/ 8 h 309"/>
                <a:gd name="T116" fmla="*/ 77 w 266"/>
                <a:gd name="T117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6" h="309">
                  <a:moveTo>
                    <a:pt x="77" y="0"/>
                  </a:moveTo>
                  <a:lnTo>
                    <a:pt x="75" y="2"/>
                  </a:lnTo>
                  <a:lnTo>
                    <a:pt x="73" y="6"/>
                  </a:lnTo>
                  <a:lnTo>
                    <a:pt x="69" y="9"/>
                  </a:lnTo>
                  <a:lnTo>
                    <a:pt x="67" y="17"/>
                  </a:lnTo>
                  <a:lnTo>
                    <a:pt x="61" y="23"/>
                  </a:lnTo>
                  <a:lnTo>
                    <a:pt x="55" y="31"/>
                  </a:lnTo>
                  <a:lnTo>
                    <a:pt x="49" y="38"/>
                  </a:lnTo>
                  <a:lnTo>
                    <a:pt x="43" y="46"/>
                  </a:lnTo>
                  <a:lnTo>
                    <a:pt x="38" y="52"/>
                  </a:lnTo>
                  <a:lnTo>
                    <a:pt x="32" y="60"/>
                  </a:lnTo>
                  <a:lnTo>
                    <a:pt x="26" y="65"/>
                  </a:lnTo>
                  <a:lnTo>
                    <a:pt x="20" y="73"/>
                  </a:lnTo>
                  <a:lnTo>
                    <a:pt x="14" y="77"/>
                  </a:lnTo>
                  <a:lnTo>
                    <a:pt x="10" y="83"/>
                  </a:lnTo>
                  <a:lnTo>
                    <a:pt x="6" y="87"/>
                  </a:lnTo>
                  <a:lnTo>
                    <a:pt x="4" y="89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8" y="104"/>
                  </a:lnTo>
                  <a:lnTo>
                    <a:pt x="16" y="114"/>
                  </a:lnTo>
                  <a:lnTo>
                    <a:pt x="22" y="118"/>
                  </a:lnTo>
                  <a:lnTo>
                    <a:pt x="26" y="121"/>
                  </a:lnTo>
                  <a:lnTo>
                    <a:pt x="30" y="127"/>
                  </a:lnTo>
                  <a:lnTo>
                    <a:pt x="36" y="133"/>
                  </a:lnTo>
                  <a:lnTo>
                    <a:pt x="40" y="137"/>
                  </a:lnTo>
                  <a:lnTo>
                    <a:pt x="45" y="143"/>
                  </a:lnTo>
                  <a:lnTo>
                    <a:pt x="49" y="148"/>
                  </a:lnTo>
                  <a:lnTo>
                    <a:pt x="53" y="154"/>
                  </a:lnTo>
                  <a:lnTo>
                    <a:pt x="55" y="160"/>
                  </a:lnTo>
                  <a:lnTo>
                    <a:pt x="59" y="168"/>
                  </a:lnTo>
                  <a:lnTo>
                    <a:pt x="59" y="174"/>
                  </a:lnTo>
                  <a:lnTo>
                    <a:pt x="63" y="177"/>
                  </a:lnTo>
                  <a:lnTo>
                    <a:pt x="63" y="183"/>
                  </a:lnTo>
                  <a:lnTo>
                    <a:pt x="67" y="189"/>
                  </a:lnTo>
                  <a:lnTo>
                    <a:pt x="67" y="195"/>
                  </a:lnTo>
                  <a:lnTo>
                    <a:pt x="69" y="201"/>
                  </a:lnTo>
                  <a:lnTo>
                    <a:pt x="71" y="206"/>
                  </a:lnTo>
                  <a:lnTo>
                    <a:pt x="73" y="214"/>
                  </a:lnTo>
                  <a:lnTo>
                    <a:pt x="75" y="220"/>
                  </a:lnTo>
                  <a:lnTo>
                    <a:pt x="75" y="226"/>
                  </a:lnTo>
                  <a:lnTo>
                    <a:pt x="77" y="233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83" y="253"/>
                  </a:lnTo>
                  <a:lnTo>
                    <a:pt x="83" y="257"/>
                  </a:lnTo>
                  <a:lnTo>
                    <a:pt x="85" y="264"/>
                  </a:lnTo>
                  <a:lnTo>
                    <a:pt x="87" y="268"/>
                  </a:lnTo>
                  <a:lnTo>
                    <a:pt x="89" y="274"/>
                  </a:lnTo>
                  <a:lnTo>
                    <a:pt x="89" y="280"/>
                  </a:lnTo>
                  <a:lnTo>
                    <a:pt x="91" y="286"/>
                  </a:lnTo>
                  <a:lnTo>
                    <a:pt x="93" y="293"/>
                  </a:lnTo>
                  <a:lnTo>
                    <a:pt x="97" y="301"/>
                  </a:lnTo>
                  <a:lnTo>
                    <a:pt x="97" y="305"/>
                  </a:lnTo>
                  <a:lnTo>
                    <a:pt x="100" y="309"/>
                  </a:lnTo>
                  <a:lnTo>
                    <a:pt x="100" y="307"/>
                  </a:lnTo>
                  <a:lnTo>
                    <a:pt x="104" y="307"/>
                  </a:lnTo>
                  <a:lnTo>
                    <a:pt x="108" y="305"/>
                  </a:lnTo>
                  <a:lnTo>
                    <a:pt x="114" y="303"/>
                  </a:lnTo>
                  <a:lnTo>
                    <a:pt x="120" y="299"/>
                  </a:lnTo>
                  <a:lnTo>
                    <a:pt x="128" y="293"/>
                  </a:lnTo>
                  <a:lnTo>
                    <a:pt x="136" y="289"/>
                  </a:lnTo>
                  <a:lnTo>
                    <a:pt x="144" y="284"/>
                  </a:lnTo>
                  <a:lnTo>
                    <a:pt x="152" y="278"/>
                  </a:lnTo>
                  <a:lnTo>
                    <a:pt x="159" y="272"/>
                  </a:lnTo>
                  <a:lnTo>
                    <a:pt x="169" y="266"/>
                  </a:lnTo>
                  <a:lnTo>
                    <a:pt x="177" y="261"/>
                  </a:lnTo>
                  <a:lnTo>
                    <a:pt x="185" y="255"/>
                  </a:lnTo>
                  <a:lnTo>
                    <a:pt x="193" y="249"/>
                  </a:lnTo>
                  <a:lnTo>
                    <a:pt x="199" y="243"/>
                  </a:lnTo>
                  <a:lnTo>
                    <a:pt x="205" y="241"/>
                  </a:lnTo>
                  <a:lnTo>
                    <a:pt x="210" y="235"/>
                  </a:lnTo>
                  <a:lnTo>
                    <a:pt x="214" y="230"/>
                  </a:lnTo>
                  <a:lnTo>
                    <a:pt x="220" y="224"/>
                  </a:lnTo>
                  <a:lnTo>
                    <a:pt x="226" y="218"/>
                  </a:lnTo>
                  <a:lnTo>
                    <a:pt x="232" y="210"/>
                  </a:lnTo>
                  <a:lnTo>
                    <a:pt x="236" y="203"/>
                  </a:lnTo>
                  <a:lnTo>
                    <a:pt x="242" y="195"/>
                  </a:lnTo>
                  <a:lnTo>
                    <a:pt x="248" y="187"/>
                  </a:lnTo>
                  <a:lnTo>
                    <a:pt x="250" y="179"/>
                  </a:lnTo>
                  <a:lnTo>
                    <a:pt x="256" y="172"/>
                  </a:lnTo>
                  <a:lnTo>
                    <a:pt x="258" y="164"/>
                  </a:lnTo>
                  <a:lnTo>
                    <a:pt x="262" y="158"/>
                  </a:lnTo>
                  <a:lnTo>
                    <a:pt x="264" y="150"/>
                  </a:lnTo>
                  <a:lnTo>
                    <a:pt x="266" y="147"/>
                  </a:lnTo>
                  <a:lnTo>
                    <a:pt x="266" y="143"/>
                  </a:lnTo>
                  <a:lnTo>
                    <a:pt x="266" y="141"/>
                  </a:lnTo>
                  <a:lnTo>
                    <a:pt x="262" y="133"/>
                  </a:lnTo>
                  <a:lnTo>
                    <a:pt x="256" y="129"/>
                  </a:lnTo>
                  <a:lnTo>
                    <a:pt x="252" y="127"/>
                  </a:lnTo>
                  <a:lnTo>
                    <a:pt x="248" y="129"/>
                  </a:lnTo>
                  <a:lnTo>
                    <a:pt x="246" y="131"/>
                  </a:lnTo>
                  <a:lnTo>
                    <a:pt x="246" y="137"/>
                  </a:lnTo>
                  <a:lnTo>
                    <a:pt x="244" y="139"/>
                  </a:lnTo>
                  <a:lnTo>
                    <a:pt x="242" y="145"/>
                  </a:lnTo>
                  <a:lnTo>
                    <a:pt x="238" y="150"/>
                  </a:lnTo>
                  <a:lnTo>
                    <a:pt x="236" y="158"/>
                  </a:lnTo>
                  <a:lnTo>
                    <a:pt x="232" y="160"/>
                  </a:lnTo>
                  <a:lnTo>
                    <a:pt x="230" y="166"/>
                  </a:lnTo>
                  <a:lnTo>
                    <a:pt x="226" y="170"/>
                  </a:lnTo>
                  <a:lnTo>
                    <a:pt x="224" y="176"/>
                  </a:lnTo>
                  <a:lnTo>
                    <a:pt x="220" y="181"/>
                  </a:lnTo>
                  <a:lnTo>
                    <a:pt x="218" y="185"/>
                  </a:lnTo>
                  <a:lnTo>
                    <a:pt x="214" y="191"/>
                  </a:lnTo>
                  <a:lnTo>
                    <a:pt x="212" y="197"/>
                  </a:lnTo>
                  <a:lnTo>
                    <a:pt x="207" y="203"/>
                  </a:lnTo>
                  <a:lnTo>
                    <a:pt x="203" y="206"/>
                  </a:lnTo>
                  <a:lnTo>
                    <a:pt x="197" y="212"/>
                  </a:lnTo>
                  <a:lnTo>
                    <a:pt x="193" y="218"/>
                  </a:lnTo>
                  <a:lnTo>
                    <a:pt x="187" y="224"/>
                  </a:lnTo>
                  <a:lnTo>
                    <a:pt x="183" y="228"/>
                  </a:lnTo>
                  <a:lnTo>
                    <a:pt x="175" y="233"/>
                  </a:lnTo>
                  <a:lnTo>
                    <a:pt x="171" y="239"/>
                  </a:lnTo>
                  <a:lnTo>
                    <a:pt x="163" y="243"/>
                  </a:lnTo>
                  <a:lnTo>
                    <a:pt x="157" y="249"/>
                  </a:lnTo>
                  <a:lnTo>
                    <a:pt x="150" y="253"/>
                  </a:lnTo>
                  <a:lnTo>
                    <a:pt x="144" y="259"/>
                  </a:lnTo>
                  <a:lnTo>
                    <a:pt x="136" y="262"/>
                  </a:lnTo>
                  <a:lnTo>
                    <a:pt x="128" y="266"/>
                  </a:lnTo>
                  <a:lnTo>
                    <a:pt x="120" y="270"/>
                  </a:lnTo>
                  <a:lnTo>
                    <a:pt x="114" y="276"/>
                  </a:lnTo>
                  <a:lnTo>
                    <a:pt x="112" y="274"/>
                  </a:lnTo>
                  <a:lnTo>
                    <a:pt x="112" y="270"/>
                  </a:lnTo>
                  <a:lnTo>
                    <a:pt x="110" y="264"/>
                  </a:lnTo>
                  <a:lnTo>
                    <a:pt x="108" y="259"/>
                  </a:lnTo>
                  <a:lnTo>
                    <a:pt x="106" y="255"/>
                  </a:lnTo>
                  <a:lnTo>
                    <a:pt x="104" y="251"/>
                  </a:lnTo>
                  <a:lnTo>
                    <a:pt x="104" y="247"/>
                  </a:lnTo>
                  <a:lnTo>
                    <a:pt x="102" y="241"/>
                  </a:lnTo>
                  <a:lnTo>
                    <a:pt x="100" y="237"/>
                  </a:lnTo>
                  <a:lnTo>
                    <a:pt x="100" y="233"/>
                  </a:lnTo>
                  <a:lnTo>
                    <a:pt x="98" y="228"/>
                  </a:lnTo>
                  <a:lnTo>
                    <a:pt x="97" y="224"/>
                  </a:lnTo>
                  <a:lnTo>
                    <a:pt x="95" y="218"/>
                  </a:lnTo>
                  <a:lnTo>
                    <a:pt x="95" y="212"/>
                  </a:lnTo>
                  <a:lnTo>
                    <a:pt x="91" y="206"/>
                  </a:lnTo>
                  <a:lnTo>
                    <a:pt x="91" y="203"/>
                  </a:lnTo>
                  <a:lnTo>
                    <a:pt x="89" y="197"/>
                  </a:lnTo>
                  <a:lnTo>
                    <a:pt x="89" y="191"/>
                  </a:lnTo>
                  <a:lnTo>
                    <a:pt x="87" y="187"/>
                  </a:lnTo>
                  <a:lnTo>
                    <a:pt x="85" y="183"/>
                  </a:lnTo>
                  <a:lnTo>
                    <a:pt x="81" y="174"/>
                  </a:lnTo>
                  <a:lnTo>
                    <a:pt x="79" y="166"/>
                  </a:lnTo>
                  <a:lnTo>
                    <a:pt x="77" y="158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1" y="145"/>
                  </a:lnTo>
                  <a:lnTo>
                    <a:pt x="67" y="141"/>
                  </a:lnTo>
                  <a:lnTo>
                    <a:pt x="65" y="135"/>
                  </a:lnTo>
                  <a:lnTo>
                    <a:pt x="57" y="125"/>
                  </a:lnTo>
                  <a:lnTo>
                    <a:pt x="49" y="120"/>
                  </a:lnTo>
                  <a:lnTo>
                    <a:pt x="40" y="112"/>
                  </a:lnTo>
                  <a:lnTo>
                    <a:pt x="34" y="108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8" y="102"/>
                  </a:lnTo>
                  <a:lnTo>
                    <a:pt x="30" y="100"/>
                  </a:lnTo>
                  <a:lnTo>
                    <a:pt x="32" y="96"/>
                  </a:lnTo>
                  <a:lnTo>
                    <a:pt x="36" y="91"/>
                  </a:lnTo>
                  <a:lnTo>
                    <a:pt x="40" y="85"/>
                  </a:lnTo>
                  <a:lnTo>
                    <a:pt x="43" y="79"/>
                  </a:lnTo>
                  <a:lnTo>
                    <a:pt x="49" y="73"/>
                  </a:lnTo>
                  <a:lnTo>
                    <a:pt x="55" y="65"/>
                  </a:lnTo>
                  <a:lnTo>
                    <a:pt x="59" y="58"/>
                  </a:lnTo>
                  <a:lnTo>
                    <a:pt x="65" y="52"/>
                  </a:lnTo>
                  <a:lnTo>
                    <a:pt x="71" y="44"/>
                  </a:lnTo>
                  <a:lnTo>
                    <a:pt x="75" y="38"/>
                  </a:lnTo>
                  <a:lnTo>
                    <a:pt x="79" y="33"/>
                  </a:lnTo>
                  <a:lnTo>
                    <a:pt x="83" y="27"/>
                  </a:lnTo>
                  <a:lnTo>
                    <a:pt x="87" y="23"/>
                  </a:lnTo>
                  <a:lnTo>
                    <a:pt x="89" y="21"/>
                  </a:lnTo>
                  <a:lnTo>
                    <a:pt x="91" y="17"/>
                  </a:lnTo>
                  <a:lnTo>
                    <a:pt x="91" y="11"/>
                  </a:lnTo>
                  <a:lnTo>
                    <a:pt x="89" y="8"/>
                  </a:lnTo>
                  <a:lnTo>
                    <a:pt x="87" y="6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12" name="Freeform 56"/>
            <p:cNvSpPr>
              <a:spLocks/>
            </p:cNvSpPr>
            <p:nvPr/>
          </p:nvSpPr>
          <p:spPr bwMode="auto">
            <a:xfrm>
              <a:off x="4539" y="1366"/>
              <a:ext cx="612" cy="340"/>
            </a:xfrm>
            <a:custGeom>
              <a:avLst/>
              <a:gdLst>
                <a:gd name="T0" fmla="*/ 509 w 612"/>
                <a:gd name="T1" fmla="*/ 23 h 340"/>
                <a:gd name="T2" fmla="*/ 456 w 612"/>
                <a:gd name="T3" fmla="*/ 64 h 340"/>
                <a:gd name="T4" fmla="*/ 411 w 612"/>
                <a:gd name="T5" fmla="*/ 89 h 340"/>
                <a:gd name="T6" fmla="*/ 356 w 612"/>
                <a:gd name="T7" fmla="*/ 116 h 340"/>
                <a:gd name="T8" fmla="*/ 293 w 612"/>
                <a:gd name="T9" fmla="*/ 137 h 340"/>
                <a:gd name="T10" fmla="*/ 224 w 612"/>
                <a:gd name="T11" fmla="*/ 152 h 340"/>
                <a:gd name="T12" fmla="*/ 185 w 612"/>
                <a:gd name="T13" fmla="*/ 150 h 340"/>
                <a:gd name="T14" fmla="*/ 132 w 612"/>
                <a:gd name="T15" fmla="*/ 143 h 340"/>
                <a:gd name="T16" fmla="*/ 87 w 612"/>
                <a:gd name="T17" fmla="*/ 156 h 340"/>
                <a:gd name="T18" fmla="*/ 32 w 612"/>
                <a:gd name="T19" fmla="*/ 199 h 340"/>
                <a:gd name="T20" fmla="*/ 8 w 612"/>
                <a:gd name="T21" fmla="*/ 243 h 340"/>
                <a:gd name="T22" fmla="*/ 0 w 612"/>
                <a:gd name="T23" fmla="*/ 288 h 340"/>
                <a:gd name="T24" fmla="*/ 40 w 612"/>
                <a:gd name="T25" fmla="*/ 315 h 340"/>
                <a:gd name="T26" fmla="*/ 75 w 612"/>
                <a:gd name="T27" fmla="*/ 301 h 340"/>
                <a:gd name="T28" fmla="*/ 114 w 612"/>
                <a:gd name="T29" fmla="*/ 332 h 340"/>
                <a:gd name="T30" fmla="*/ 150 w 612"/>
                <a:gd name="T31" fmla="*/ 330 h 340"/>
                <a:gd name="T32" fmla="*/ 187 w 612"/>
                <a:gd name="T33" fmla="*/ 338 h 340"/>
                <a:gd name="T34" fmla="*/ 228 w 612"/>
                <a:gd name="T35" fmla="*/ 334 h 340"/>
                <a:gd name="T36" fmla="*/ 272 w 612"/>
                <a:gd name="T37" fmla="*/ 307 h 340"/>
                <a:gd name="T38" fmla="*/ 336 w 612"/>
                <a:gd name="T39" fmla="*/ 266 h 340"/>
                <a:gd name="T40" fmla="*/ 382 w 612"/>
                <a:gd name="T41" fmla="*/ 261 h 340"/>
                <a:gd name="T42" fmla="*/ 435 w 612"/>
                <a:gd name="T43" fmla="*/ 251 h 340"/>
                <a:gd name="T44" fmla="*/ 486 w 612"/>
                <a:gd name="T45" fmla="*/ 235 h 340"/>
                <a:gd name="T46" fmla="*/ 527 w 612"/>
                <a:gd name="T47" fmla="*/ 214 h 340"/>
                <a:gd name="T48" fmla="*/ 578 w 612"/>
                <a:gd name="T49" fmla="*/ 187 h 340"/>
                <a:gd name="T50" fmla="*/ 606 w 612"/>
                <a:gd name="T51" fmla="*/ 143 h 340"/>
                <a:gd name="T52" fmla="*/ 564 w 612"/>
                <a:gd name="T53" fmla="*/ 168 h 340"/>
                <a:gd name="T54" fmla="*/ 517 w 612"/>
                <a:gd name="T55" fmla="*/ 197 h 340"/>
                <a:gd name="T56" fmla="*/ 472 w 612"/>
                <a:gd name="T57" fmla="*/ 222 h 340"/>
                <a:gd name="T58" fmla="*/ 429 w 612"/>
                <a:gd name="T59" fmla="*/ 232 h 340"/>
                <a:gd name="T60" fmla="*/ 382 w 612"/>
                <a:gd name="T61" fmla="*/ 239 h 340"/>
                <a:gd name="T62" fmla="*/ 333 w 612"/>
                <a:gd name="T63" fmla="*/ 245 h 340"/>
                <a:gd name="T64" fmla="*/ 295 w 612"/>
                <a:gd name="T65" fmla="*/ 257 h 340"/>
                <a:gd name="T66" fmla="*/ 248 w 612"/>
                <a:gd name="T67" fmla="*/ 261 h 340"/>
                <a:gd name="T68" fmla="*/ 236 w 612"/>
                <a:gd name="T69" fmla="*/ 286 h 340"/>
                <a:gd name="T70" fmla="*/ 226 w 612"/>
                <a:gd name="T71" fmla="*/ 318 h 340"/>
                <a:gd name="T72" fmla="*/ 181 w 612"/>
                <a:gd name="T73" fmla="*/ 315 h 340"/>
                <a:gd name="T74" fmla="*/ 164 w 612"/>
                <a:gd name="T75" fmla="*/ 291 h 340"/>
                <a:gd name="T76" fmla="*/ 146 w 612"/>
                <a:gd name="T77" fmla="*/ 295 h 340"/>
                <a:gd name="T78" fmla="*/ 132 w 612"/>
                <a:gd name="T79" fmla="*/ 313 h 340"/>
                <a:gd name="T80" fmla="*/ 101 w 612"/>
                <a:gd name="T81" fmla="*/ 291 h 340"/>
                <a:gd name="T82" fmla="*/ 103 w 612"/>
                <a:gd name="T83" fmla="*/ 247 h 340"/>
                <a:gd name="T84" fmla="*/ 71 w 612"/>
                <a:gd name="T85" fmla="*/ 270 h 340"/>
                <a:gd name="T86" fmla="*/ 52 w 612"/>
                <a:gd name="T87" fmla="*/ 295 h 340"/>
                <a:gd name="T88" fmla="*/ 28 w 612"/>
                <a:gd name="T89" fmla="*/ 262 h 340"/>
                <a:gd name="T90" fmla="*/ 46 w 612"/>
                <a:gd name="T91" fmla="*/ 220 h 340"/>
                <a:gd name="T92" fmla="*/ 89 w 612"/>
                <a:gd name="T93" fmla="*/ 181 h 340"/>
                <a:gd name="T94" fmla="*/ 126 w 612"/>
                <a:gd name="T95" fmla="*/ 162 h 340"/>
                <a:gd name="T96" fmla="*/ 169 w 612"/>
                <a:gd name="T97" fmla="*/ 172 h 340"/>
                <a:gd name="T98" fmla="*/ 211 w 612"/>
                <a:gd name="T99" fmla="*/ 179 h 340"/>
                <a:gd name="T100" fmla="*/ 252 w 612"/>
                <a:gd name="T101" fmla="*/ 172 h 340"/>
                <a:gd name="T102" fmla="*/ 305 w 612"/>
                <a:gd name="T103" fmla="*/ 156 h 340"/>
                <a:gd name="T104" fmla="*/ 364 w 612"/>
                <a:gd name="T105" fmla="*/ 137 h 340"/>
                <a:gd name="T106" fmla="*/ 401 w 612"/>
                <a:gd name="T107" fmla="*/ 120 h 340"/>
                <a:gd name="T108" fmla="*/ 466 w 612"/>
                <a:gd name="T109" fmla="*/ 85 h 340"/>
                <a:gd name="T110" fmla="*/ 517 w 612"/>
                <a:gd name="T111" fmla="*/ 46 h 340"/>
                <a:gd name="T112" fmla="*/ 539 w 612"/>
                <a:gd name="T11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2" h="340">
                  <a:moveTo>
                    <a:pt x="539" y="0"/>
                  </a:moveTo>
                  <a:lnTo>
                    <a:pt x="537" y="0"/>
                  </a:lnTo>
                  <a:lnTo>
                    <a:pt x="533" y="6"/>
                  </a:lnTo>
                  <a:lnTo>
                    <a:pt x="529" y="8"/>
                  </a:lnTo>
                  <a:lnTo>
                    <a:pt x="525" y="11"/>
                  </a:lnTo>
                  <a:lnTo>
                    <a:pt x="519" y="13"/>
                  </a:lnTo>
                  <a:lnTo>
                    <a:pt x="515" y="19"/>
                  </a:lnTo>
                  <a:lnTo>
                    <a:pt x="509" y="23"/>
                  </a:lnTo>
                  <a:lnTo>
                    <a:pt x="503" y="29"/>
                  </a:lnTo>
                  <a:lnTo>
                    <a:pt x="496" y="35"/>
                  </a:lnTo>
                  <a:lnTo>
                    <a:pt x="488" y="40"/>
                  </a:lnTo>
                  <a:lnTo>
                    <a:pt x="480" y="46"/>
                  </a:lnTo>
                  <a:lnTo>
                    <a:pt x="470" y="54"/>
                  </a:lnTo>
                  <a:lnTo>
                    <a:pt x="466" y="56"/>
                  </a:lnTo>
                  <a:lnTo>
                    <a:pt x="460" y="60"/>
                  </a:lnTo>
                  <a:lnTo>
                    <a:pt x="456" y="64"/>
                  </a:lnTo>
                  <a:lnTo>
                    <a:pt x="450" y="67"/>
                  </a:lnTo>
                  <a:lnTo>
                    <a:pt x="445" y="69"/>
                  </a:lnTo>
                  <a:lnTo>
                    <a:pt x="441" y="73"/>
                  </a:lnTo>
                  <a:lnTo>
                    <a:pt x="435" y="77"/>
                  </a:lnTo>
                  <a:lnTo>
                    <a:pt x="429" y="79"/>
                  </a:lnTo>
                  <a:lnTo>
                    <a:pt x="423" y="83"/>
                  </a:lnTo>
                  <a:lnTo>
                    <a:pt x="417" y="87"/>
                  </a:lnTo>
                  <a:lnTo>
                    <a:pt x="411" y="89"/>
                  </a:lnTo>
                  <a:lnTo>
                    <a:pt x="405" y="92"/>
                  </a:lnTo>
                  <a:lnTo>
                    <a:pt x="397" y="96"/>
                  </a:lnTo>
                  <a:lnTo>
                    <a:pt x="391" y="100"/>
                  </a:lnTo>
                  <a:lnTo>
                    <a:pt x="384" y="102"/>
                  </a:lnTo>
                  <a:lnTo>
                    <a:pt x="378" y="106"/>
                  </a:lnTo>
                  <a:lnTo>
                    <a:pt x="370" y="108"/>
                  </a:lnTo>
                  <a:lnTo>
                    <a:pt x="364" y="112"/>
                  </a:lnTo>
                  <a:lnTo>
                    <a:pt x="356" y="116"/>
                  </a:lnTo>
                  <a:lnTo>
                    <a:pt x="350" y="120"/>
                  </a:lnTo>
                  <a:lnTo>
                    <a:pt x="342" y="121"/>
                  </a:lnTo>
                  <a:lnTo>
                    <a:pt x="334" y="123"/>
                  </a:lnTo>
                  <a:lnTo>
                    <a:pt x="327" y="127"/>
                  </a:lnTo>
                  <a:lnTo>
                    <a:pt x="319" y="129"/>
                  </a:lnTo>
                  <a:lnTo>
                    <a:pt x="309" y="131"/>
                  </a:lnTo>
                  <a:lnTo>
                    <a:pt x="301" y="135"/>
                  </a:lnTo>
                  <a:lnTo>
                    <a:pt x="293" y="137"/>
                  </a:lnTo>
                  <a:lnTo>
                    <a:pt x="285" y="139"/>
                  </a:lnTo>
                  <a:lnTo>
                    <a:pt x="276" y="141"/>
                  </a:lnTo>
                  <a:lnTo>
                    <a:pt x="268" y="143"/>
                  </a:lnTo>
                  <a:lnTo>
                    <a:pt x="258" y="145"/>
                  </a:lnTo>
                  <a:lnTo>
                    <a:pt x="250" y="149"/>
                  </a:lnTo>
                  <a:lnTo>
                    <a:pt x="240" y="150"/>
                  </a:lnTo>
                  <a:lnTo>
                    <a:pt x="232" y="150"/>
                  </a:lnTo>
                  <a:lnTo>
                    <a:pt x="224" y="152"/>
                  </a:lnTo>
                  <a:lnTo>
                    <a:pt x="215" y="154"/>
                  </a:lnTo>
                  <a:lnTo>
                    <a:pt x="213" y="154"/>
                  </a:lnTo>
                  <a:lnTo>
                    <a:pt x="211" y="154"/>
                  </a:lnTo>
                  <a:lnTo>
                    <a:pt x="209" y="152"/>
                  </a:lnTo>
                  <a:lnTo>
                    <a:pt x="205" y="152"/>
                  </a:lnTo>
                  <a:lnTo>
                    <a:pt x="197" y="150"/>
                  </a:lnTo>
                  <a:lnTo>
                    <a:pt x="191" y="150"/>
                  </a:lnTo>
                  <a:lnTo>
                    <a:pt x="185" y="150"/>
                  </a:lnTo>
                  <a:lnTo>
                    <a:pt x="179" y="150"/>
                  </a:lnTo>
                  <a:lnTo>
                    <a:pt x="171" y="149"/>
                  </a:lnTo>
                  <a:lnTo>
                    <a:pt x="164" y="147"/>
                  </a:lnTo>
                  <a:lnTo>
                    <a:pt x="158" y="147"/>
                  </a:lnTo>
                  <a:lnTo>
                    <a:pt x="150" y="145"/>
                  </a:lnTo>
                  <a:lnTo>
                    <a:pt x="144" y="145"/>
                  </a:lnTo>
                  <a:lnTo>
                    <a:pt x="138" y="143"/>
                  </a:lnTo>
                  <a:lnTo>
                    <a:pt x="132" y="143"/>
                  </a:lnTo>
                  <a:lnTo>
                    <a:pt x="130" y="143"/>
                  </a:lnTo>
                  <a:lnTo>
                    <a:pt x="124" y="143"/>
                  </a:lnTo>
                  <a:lnTo>
                    <a:pt x="120" y="143"/>
                  </a:lnTo>
                  <a:lnTo>
                    <a:pt x="114" y="145"/>
                  </a:lnTo>
                  <a:lnTo>
                    <a:pt x="109" y="147"/>
                  </a:lnTo>
                  <a:lnTo>
                    <a:pt x="101" y="150"/>
                  </a:lnTo>
                  <a:lnTo>
                    <a:pt x="95" y="152"/>
                  </a:lnTo>
                  <a:lnTo>
                    <a:pt x="87" y="156"/>
                  </a:lnTo>
                  <a:lnTo>
                    <a:pt x="79" y="162"/>
                  </a:lnTo>
                  <a:lnTo>
                    <a:pt x="71" y="166"/>
                  </a:lnTo>
                  <a:lnTo>
                    <a:pt x="63" y="172"/>
                  </a:lnTo>
                  <a:lnTo>
                    <a:pt x="55" y="176"/>
                  </a:lnTo>
                  <a:lnTo>
                    <a:pt x="50" y="181"/>
                  </a:lnTo>
                  <a:lnTo>
                    <a:pt x="42" y="187"/>
                  </a:lnTo>
                  <a:lnTo>
                    <a:pt x="36" y="193"/>
                  </a:lnTo>
                  <a:lnTo>
                    <a:pt x="32" y="199"/>
                  </a:lnTo>
                  <a:lnTo>
                    <a:pt x="28" y="206"/>
                  </a:lnTo>
                  <a:lnTo>
                    <a:pt x="24" y="210"/>
                  </a:lnTo>
                  <a:lnTo>
                    <a:pt x="20" y="216"/>
                  </a:lnTo>
                  <a:lnTo>
                    <a:pt x="16" y="222"/>
                  </a:lnTo>
                  <a:lnTo>
                    <a:pt x="14" y="228"/>
                  </a:lnTo>
                  <a:lnTo>
                    <a:pt x="12" y="232"/>
                  </a:lnTo>
                  <a:lnTo>
                    <a:pt x="8" y="239"/>
                  </a:lnTo>
                  <a:lnTo>
                    <a:pt x="8" y="243"/>
                  </a:lnTo>
                  <a:lnTo>
                    <a:pt x="6" y="251"/>
                  </a:lnTo>
                  <a:lnTo>
                    <a:pt x="2" y="257"/>
                  </a:lnTo>
                  <a:lnTo>
                    <a:pt x="2" y="262"/>
                  </a:lnTo>
                  <a:lnTo>
                    <a:pt x="2" y="266"/>
                  </a:lnTo>
                  <a:lnTo>
                    <a:pt x="2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2" y="293"/>
                  </a:lnTo>
                  <a:lnTo>
                    <a:pt x="4" y="301"/>
                  </a:lnTo>
                  <a:lnTo>
                    <a:pt x="8" y="307"/>
                  </a:lnTo>
                  <a:lnTo>
                    <a:pt x="14" y="311"/>
                  </a:lnTo>
                  <a:lnTo>
                    <a:pt x="20" y="315"/>
                  </a:lnTo>
                  <a:lnTo>
                    <a:pt x="26" y="315"/>
                  </a:lnTo>
                  <a:lnTo>
                    <a:pt x="32" y="315"/>
                  </a:lnTo>
                  <a:lnTo>
                    <a:pt x="40" y="315"/>
                  </a:lnTo>
                  <a:lnTo>
                    <a:pt x="46" y="315"/>
                  </a:lnTo>
                  <a:lnTo>
                    <a:pt x="50" y="311"/>
                  </a:lnTo>
                  <a:lnTo>
                    <a:pt x="54" y="309"/>
                  </a:lnTo>
                  <a:lnTo>
                    <a:pt x="59" y="307"/>
                  </a:lnTo>
                  <a:lnTo>
                    <a:pt x="65" y="305"/>
                  </a:lnTo>
                  <a:lnTo>
                    <a:pt x="71" y="301"/>
                  </a:lnTo>
                  <a:lnTo>
                    <a:pt x="75" y="299"/>
                  </a:lnTo>
                  <a:lnTo>
                    <a:pt x="75" y="301"/>
                  </a:lnTo>
                  <a:lnTo>
                    <a:pt x="77" y="307"/>
                  </a:lnTo>
                  <a:lnTo>
                    <a:pt x="81" y="313"/>
                  </a:lnTo>
                  <a:lnTo>
                    <a:pt x="83" y="317"/>
                  </a:lnTo>
                  <a:lnTo>
                    <a:pt x="89" y="322"/>
                  </a:lnTo>
                  <a:lnTo>
                    <a:pt x="93" y="326"/>
                  </a:lnTo>
                  <a:lnTo>
                    <a:pt x="101" y="330"/>
                  </a:lnTo>
                  <a:lnTo>
                    <a:pt x="109" y="332"/>
                  </a:lnTo>
                  <a:lnTo>
                    <a:pt x="114" y="332"/>
                  </a:lnTo>
                  <a:lnTo>
                    <a:pt x="122" y="332"/>
                  </a:lnTo>
                  <a:lnTo>
                    <a:pt x="130" y="332"/>
                  </a:lnTo>
                  <a:lnTo>
                    <a:pt x="134" y="330"/>
                  </a:lnTo>
                  <a:lnTo>
                    <a:pt x="140" y="330"/>
                  </a:lnTo>
                  <a:lnTo>
                    <a:pt x="142" y="330"/>
                  </a:lnTo>
                  <a:lnTo>
                    <a:pt x="144" y="330"/>
                  </a:lnTo>
                  <a:lnTo>
                    <a:pt x="144" y="330"/>
                  </a:lnTo>
                  <a:lnTo>
                    <a:pt x="150" y="330"/>
                  </a:lnTo>
                  <a:lnTo>
                    <a:pt x="152" y="330"/>
                  </a:lnTo>
                  <a:lnTo>
                    <a:pt x="156" y="332"/>
                  </a:lnTo>
                  <a:lnTo>
                    <a:pt x="162" y="334"/>
                  </a:lnTo>
                  <a:lnTo>
                    <a:pt x="167" y="336"/>
                  </a:lnTo>
                  <a:lnTo>
                    <a:pt x="171" y="336"/>
                  </a:lnTo>
                  <a:lnTo>
                    <a:pt x="175" y="338"/>
                  </a:lnTo>
                  <a:lnTo>
                    <a:pt x="181" y="338"/>
                  </a:lnTo>
                  <a:lnTo>
                    <a:pt x="187" y="338"/>
                  </a:lnTo>
                  <a:lnTo>
                    <a:pt x="193" y="338"/>
                  </a:lnTo>
                  <a:lnTo>
                    <a:pt x="197" y="340"/>
                  </a:lnTo>
                  <a:lnTo>
                    <a:pt x="203" y="340"/>
                  </a:lnTo>
                  <a:lnTo>
                    <a:pt x="209" y="340"/>
                  </a:lnTo>
                  <a:lnTo>
                    <a:pt x="213" y="338"/>
                  </a:lnTo>
                  <a:lnTo>
                    <a:pt x="219" y="338"/>
                  </a:lnTo>
                  <a:lnTo>
                    <a:pt x="224" y="336"/>
                  </a:lnTo>
                  <a:lnTo>
                    <a:pt x="228" y="334"/>
                  </a:lnTo>
                  <a:lnTo>
                    <a:pt x="234" y="332"/>
                  </a:lnTo>
                  <a:lnTo>
                    <a:pt x="238" y="330"/>
                  </a:lnTo>
                  <a:lnTo>
                    <a:pt x="242" y="328"/>
                  </a:lnTo>
                  <a:lnTo>
                    <a:pt x="248" y="326"/>
                  </a:lnTo>
                  <a:lnTo>
                    <a:pt x="256" y="320"/>
                  </a:lnTo>
                  <a:lnTo>
                    <a:pt x="264" y="315"/>
                  </a:lnTo>
                  <a:lnTo>
                    <a:pt x="268" y="311"/>
                  </a:lnTo>
                  <a:lnTo>
                    <a:pt x="272" y="307"/>
                  </a:lnTo>
                  <a:lnTo>
                    <a:pt x="272" y="299"/>
                  </a:lnTo>
                  <a:lnTo>
                    <a:pt x="268" y="291"/>
                  </a:lnTo>
                  <a:lnTo>
                    <a:pt x="264" y="288"/>
                  </a:lnTo>
                  <a:lnTo>
                    <a:pt x="264" y="286"/>
                  </a:lnTo>
                  <a:lnTo>
                    <a:pt x="327" y="266"/>
                  </a:lnTo>
                  <a:lnTo>
                    <a:pt x="329" y="266"/>
                  </a:lnTo>
                  <a:lnTo>
                    <a:pt x="333" y="266"/>
                  </a:lnTo>
                  <a:lnTo>
                    <a:pt x="336" y="266"/>
                  </a:lnTo>
                  <a:lnTo>
                    <a:pt x="344" y="266"/>
                  </a:lnTo>
                  <a:lnTo>
                    <a:pt x="348" y="264"/>
                  </a:lnTo>
                  <a:lnTo>
                    <a:pt x="354" y="264"/>
                  </a:lnTo>
                  <a:lnTo>
                    <a:pt x="358" y="262"/>
                  </a:lnTo>
                  <a:lnTo>
                    <a:pt x="364" y="262"/>
                  </a:lnTo>
                  <a:lnTo>
                    <a:pt x="370" y="262"/>
                  </a:lnTo>
                  <a:lnTo>
                    <a:pt x="376" y="261"/>
                  </a:lnTo>
                  <a:lnTo>
                    <a:pt x="382" y="261"/>
                  </a:lnTo>
                  <a:lnTo>
                    <a:pt x="388" y="261"/>
                  </a:lnTo>
                  <a:lnTo>
                    <a:pt x="393" y="259"/>
                  </a:lnTo>
                  <a:lnTo>
                    <a:pt x="401" y="259"/>
                  </a:lnTo>
                  <a:lnTo>
                    <a:pt x="407" y="257"/>
                  </a:lnTo>
                  <a:lnTo>
                    <a:pt x="415" y="255"/>
                  </a:lnTo>
                  <a:lnTo>
                    <a:pt x="421" y="253"/>
                  </a:lnTo>
                  <a:lnTo>
                    <a:pt x="427" y="251"/>
                  </a:lnTo>
                  <a:lnTo>
                    <a:pt x="435" y="251"/>
                  </a:lnTo>
                  <a:lnTo>
                    <a:pt x="443" y="249"/>
                  </a:lnTo>
                  <a:lnTo>
                    <a:pt x="448" y="247"/>
                  </a:lnTo>
                  <a:lnTo>
                    <a:pt x="454" y="245"/>
                  </a:lnTo>
                  <a:lnTo>
                    <a:pt x="460" y="243"/>
                  </a:lnTo>
                  <a:lnTo>
                    <a:pt x="468" y="241"/>
                  </a:lnTo>
                  <a:lnTo>
                    <a:pt x="474" y="239"/>
                  </a:lnTo>
                  <a:lnTo>
                    <a:pt x="480" y="237"/>
                  </a:lnTo>
                  <a:lnTo>
                    <a:pt x="486" y="235"/>
                  </a:lnTo>
                  <a:lnTo>
                    <a:pt x="492" y="233"/>
                  </a:lnTo>
                  <a:lnTo>
                    <a:pt x="496" y="232"/>
                  </a:lnTo>
                  <a:lnTo>
                    <a:pt x="502" y="228"/>
                  </a:lnTo>
                  <a:lnTo>
                    <a:pt x="507" y="226"/>
                  </a:lnTo>
                  <a:lnTo>
                    <a:pt x="511" y="224"/>
                  </a:lnTo>
                  <a:lnTo>
                    <a:pt x="517" y="220"/>
                  </a:lnTo>
                  <a:lnTo>
                    <a:pt x="523" y="218"/>
                  </a:lnTo>
                  <a:lnTo>
                    <a:pt x="527" y="214"/>
                  </a:lnTo>
                  <a:lnTo>
                    <a:pt x="533" y="212"/>
                  </a:lnTo>
                  <a:lnTo>
                    <a:pt x="539" y="208"/>
                  </a:lnTo>
                  <a:lnTo>
                    <a:pt x="543" y="206"/>
                  </a:lnTo>
                  <a:lnTo>
                    <a:pt x="547" y="205"/>
                  </a:lnTo>
                  <a:lnTo>
                    <a:pt x="553" y="201"/>
                  </a:lnTo>
                  <a:lnTo>
                    <a:pt x="560" y="197"/>
                  </a:lnTo>
                  <a:lnTo>
                    <a:pt x="570" y="193"/>
                  </a:lnTo>
                  <a:lnTo>
                    <a:pt x="578" y="187"/>
                  </a:lnTo>
                  <a:lnTo>
                    <a:pt x="584" y="181"/>
                  </a:lnTo>
                  <a:lnTo>
                    <a:pt x="590" y="177"/>
                  </a:lnTo>
                  <a:lnTo>
                    <a:pt x="596" y="176"/>
                  </a:lnTo>
                  <a:lnTo>
                    <a:pt x="604" y="170"/>
                  </a:lnTo>
                  <a:lnTo>
                    <a:pt x="606" y="168"/>
                  </a:lnTo>
                  <a:lnTo>
                    <a:pt x="612" y="139"/>
                  </a:lnTo>
                  <a:lnTo>
                    <a:pt x="610" y="139"/>
                  </a:lnTo>
                  <a:lnTo>
                    <a:pt x="606" y="143"/>
                  </a:lnTo>
                  <a:lnTo>
                    <a:pt x="600" y="145"/>
                  </a:lnTo>
                  <a:lnTo>
                    <a:pt x="594" y="150"/>
                  </a:lnTo>
                  <a:lnTo>
                    <a:pt x="590" y="152"/>
                  </a:lnTo>
                  <a:lnTo>
                    <a:pt x="586" y="154"/>
                  </a:lnTo>
                  <a:lnTo>
                    <a:pt x="580" y="156"/>
                  </a:lnTo>
                  <a:lnTo>
                    <a:pt x="576" y="162"/>
                  </a:lnTo>
                  <a:lnTo>
                    <a:pt x="570" y="164"/>
                  </a:lnTo>
                  <a:lnTo>
                    <a:pt x="564" y="168"/>
                  </a:lnTo>
                  <a:lnTo>
                    <a:pt x="558" y="172"/>
                  </a:lnTo>
                  <a:lnTo>
                    <a:pt x="555" y="176"/>
                  </a:lnTo>
                  <a:lnTo>
                    <a:pt x="547" y="179"/>
                  </a:lnTo>
                  <a:lnTo>
                    <a:pt x="543" y="183"/>
                  </a:lnTo>
                  <a:lnTo>
                    <a:pt x="535" y="187"/>
                  </a:lnTo>
                  <a:lnTo>
                    <a:pt x="531" y="191"/>
                  </a:lnTo>
                  <a:lnTo>
                    <a:pt x="523" y="193"/>
                  </a:lnTo>
                  <a:lnTo>
                    <a:pt x="517" y="197"/>
                  </a:lnTo>
                  <a:lnTo>
                    <a:pt x="511" y="201"/>
                  </a:lnTo>
                  <a:lnTo>
                    <a:pt x="505" y="205"/>
                  </a:lnTo>
                  <a:lnTo>
                    <a:pt x="500" y="208"/>
                  </a:lnTo>
                  <a:lnTo>
                    <a:pt x="494" y="210"/>
                  </a:lnTo>
                  <a:lnTo>
                    <a:pt x="488" y="212"/>
                  </a:lnTo>
                  <a:lnTo>
                    <a:pt x="482" y="216"/>
                  </a:lnTo>
                  <a:lnTo>
                    <a:pt x="476" y="218"/>
                  </a:lnTo>
                  <a:lnTo>
                    <a:pt x="472" y="222"/>
                  </a:lnTo>
                  <a:lnTo>
                    <a:pt x="466" y="222"/>
                  </a:lnTo>
                  <a:lnTo>
                    <a:pt x="462" y="226"/>
                  </a:lnTo>
                  <a:lnTo>
                    <a:pt x="456" y="226"/>
                  </a:lnTo>
                  <a:lnTo>
                    <a:pt x="450" y="228"/>
                  </a:lnTo>
                  <a:lnTo>
                    <a:pt x="446" y="228"/>
                  </a:lnTo>
                  <a:lnTo>
                    <a:pt x="441" y="230"/>
                  </a:lnTo>
                  <a:lnTo>
                    <a:pt x="435" y="230"/>
                  </a:lnTo>
                  <a:lnTo>
                    <a:pt x="429" y="232"/>
                  </a:lnTo>
                  <a:lnTo>
                    <a:pt x="423" y="233"/>
                  </a:lnTo>
                  <a:lnTo>
                    <a:pt x="419" y="235"/>
                  </a:lnTo>
                  <a:lnTo>
                    <a:pt x="411" y="235"/>
                  </a:lnTo>
                  <a:lnTo>
                    <a:pt x="405" y="235"/>
                  </a:lnTo>
                  <a:lnTo>
                    <a:pt x="399" y="235"/>
                  </a:lnTo>
                  <a:lnTo>
                    <a:pt x="393" y="237"/>
                  </a:lnTo>
                  <a:lnTo>
                    <a:pt x="388" y="237"/>
                  </a:lnTo>
                  <a:lnTo>
                    <a:pt x="382" y="239"/>
                  </a:lnTo>
                  <a:lnTo>
                    <a:pt x="376" y="239"/>
                  </a:lnTo>
                  <a:lnTo>
                    <a:pt x="372" y="241"/>
                  </a:lnTo>
                  <a:lnTo>
                    <a:pt x="364" y="241"/>
                  </a:lnTo>
                  <a:lnTo>
                    <a:pt x="358" y="243"/>
                  </a:lnTo>
                  <a:lnTo>
                    <a:pt x="354" y="243"/>
                  </a:lnTo>
                  <a:lnTo>
                    <a:pt x="348" y="243"/>
                  </a:lnTo>
                  <a:lnTo>
                    <a:pt x="338" y="243"/>
                  </a:lnTo>
                  <a:lnTo>
                    <a:pt x="333" y="245"/>
                  </a:lnTo>
                  <a:lnTo>
                    <a:pt x="325" y="245"/>
                  </a:lnTo>
                  <a:lnTo>
                    <a:pt x="321" y="247"/>
                  </a:lnTo>
                  <a:lnTo>
                    <a:pt x="317" y="247"/>
                  </a:lnTo>
                  <a:lnTo>
                    <a:pt x="317" y="247"/>
                  </a:lnTo>
                  <a:lnTo>
                    <a:pt x="313" y="247"/>
                  </a:lnTo>
                  <a:lnTo>
                    <a:pt x="309" y="251"/>
                  </a:lnTo>
                  <a:lnTo>
                    <a:pt x="303" y="253"/>
                  </a:lnTo>
                  <a:lnTo>
                    <a:pt x="295" y="257"/>
                  </a:lnTo>
                  <a:lnTo>
                    <a:pt x="289" y="257"/>
                  </a:lnTo>
                  <a:lnTo>
                    <a:pt x="285" y="259"/>
                  </a:lnTo>
                  <a:lnTo>
                    <a:pt x="279" y="259"/>
                  </a:lnTo>
                  <a:lnTo>
                    <a:pt x="276" y="261"/>
                  </a:lnTo>
                  <a:lnTo>
                    <a:pt x="268" y="262"/>
                  </a:lnTo>
                  <a:lnTo>
                    <a:pt x="260" y="262"/>
                  </a:lnTo>
                  <a:lnTo>
                    <a:pt x="254" y="261"/>
                  </a:lnTo>
                  <a:lnTo>
                    <a:pt x="248" y="261"/>
                  </a:lnTo>
                  <a:lnTo>
                    <a:pt x="240" y="259"/>
                  </a:lnTo>
                  <a:lnTo>
                    <a:pt x="236" y="259"/>
                  </a:lnTo>
                  <a:lnTo>
                    <a:pt x="230" y="259"/>
                  </a:lnTo>
                  <a:lnTo>
                    <a:pt x="226" y="262"/>
                  </a:lnTo>
                  <a:lnTo>
                    <a:pt x="224" y="264"/>
                  </a:lnTo>
                  <a:lnTo>
                    <a:pt x="224" y="270"/>
                  </a:lnTo>
                  <a:lnTo>
                    <a:pt x="226" y="278"/>
                  </a:lnTo>
                  <a:lnTo>
                    <a:pt x="236" y="286"/>
                  </a:lnTo>
                  <a:lnTo>
                    <a:pt x="242" y="291"/>
                  </a:lnTo>
                  <a:lnTo>
                    <a:pt x="248" y="293"/>
                  </a:lnTo>
                  <a:lnTo>
                    <a:pt x="246" y="295"/>
                  </a:lnTo>
                  <a:lnTo>
                    <a:pt x="242" y="301"/>
                  </a:lnTo>
                  <a:lnTo>
                    <a:pt x="240" y="305"/>
                  </a:lnTo>
                  <a:lnTo>
                    <a:pt x="236" y="309"/>
                  </a:lnTo>
                  <a:lnTo>
                    <a:pt x="232" y="313"/>
                  </a:lnTo>
                  <a:lnTo>
                    <a:pt x="226" y="318"/>
                  </a:lnTo>
                  <a:lnTo>
                    <a:pt x="219" y="320"/>
                  </a:lnTo>
                  <a:lnTo>
                    <a:pt x="211" y="320"/>
                  </a:lnTo>
                  <a:lnTo>
                    <a:pt x="205" y="318"/>
                  </a:lnTo>
                  <a:lnTo>
                    <a:pt x="199" y="318"/>
                  </a:lnTo>
                  <a:lnTo>
                    <a:pt x="195" y="318"/>
                  </a:lnTo>
                  <a:lnTo>
                    <a:pt x="191" y="317"/>
                  </a:lnTo>
                  <a:lnTo>
                    <a:pt x="185" y="315"/>
                  </a:lnTo>
                  <a:lnTo>
                    <a:pt x="181" y="315"/>
                  </a:lnTo>
                  <a:lnTo>
                    <a:pt x="177" y="313"/>
                  </a:lnTo>
                  <a:lnTo>
                    <a:pt x="175" y="313"/>
                  </a:lnTo>
                  <a:lnTo>
                    <a:pt x="169" y="311"/>
                  </a:lnTo>
                  <a:lnTo>
                    <a:pt x="169" y="311"/>
                  </a:lnTo>
                  <a:lnTo>
                    <a:pt x="167" y="309"/>
                  </a:lnTo>
                  <a:lnTo>
                    <a:pt x="167" y="305"/>
                  </a:lnTo>
                  <a:lnTo>
                    <a:pt x="166" y="297"/>
                  </a:lnTo>
                  <a:lnTo>
                    <a:pt x="164" y="291"/>
                  </a:lnTo>
                  <a:lnTo>
                    <a:pt x="162" y="284"/>
                  </a:lnTo>
                  <a:lnTo>
                    <a:pt x="160" y="280"/>
                  </a:lnTo>
                  <a:lnTo>
                    <a:pt x="156" y="278"/>
                  </a:lnTo>
                  <a:lnTo>
                    <a:pt x="154" y="278"/>
                  </a:lnTo>
                  <a:lnTo>
                    <a:pt x="148" y="280"/>
                  </a:lnTo>
                  <a:lnTo>
                    <a:pt x="148" y="286"/>
                  </a:lnTo>
                  <a:lnTo>
                    <a:pt x="146" y="289"/>
                  </a:lnTo>
                  <a:lnTo>
                    <a:pt x="146" y="295"/>
                  </a:lnTo>
                  <a:lnTo>
                    <a:pt x="146" y="301"/>
                  </a:lnTo>
                  <a:lnTo>
                    <a:pt x="148" y="305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4" y="311"/>
                  </a:lnTo>
                  <a:lnTo>
                    <a:pt x="138" y="311"/>
                  </a:lnTo>
                  <a:lnTo>
                    <a:pt x="132" y="313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1"/>
                  </a:lnTo>
                  <a:lnTo>
                    <a:pt x="111" y="309"/>
                  </a:lnTo>
                  <a:lnTo>
                    <a:pt x="107" y="305"/>
                  </a:lnTo>
                  <a:lnTo>
                    <a:pt x="103" y="301"/>
                  </a:lnTo>
                  <a:lnTo>
                    <a:pt x="101" y="295"/>
                  </a:lnTo>
                  <a:lnTo>
                    <a:pt x="101" y="291"/>
                  </a:lnTo>
                  <a:lnTo>
                    <a:pt x="99" y="286"/>
                  </a:lnTo>
                  <a:lnTo>
                    <a:pt x="99" y="282"/>
                  </a:lnTo>
                  <a:lnTo>
                    <a:pt x="99" y="278"/>
                  </a:lnTo>
                  <a:lnTo>
                    <a:pt x="99" y="276"/>
                  </a:lnTo>
                  <a:lnTo>
                    <a:pt x="101" y="270"/>
                  </a:lnTo>
                  <a:lnTo>
                    <a:pt x="101" y="262"/>
                  </a:lnTo>
                  <a:lnTo>
                    <a:pt x="103" y="257"/>
                  </a:lnTo>
                  <a:lnTo>
                    <a:pt x="103" y="247"/>
                  </a:lnTo>
                  <a:lnTo>
                    <a:pt x="101" y="241"/>
                  </a:lnTo>
                  <a:lnTo>
                    <a:pt x="97" y="237"/>
                  </a:lnTo>
                  <a:lnTo>
                    <a:pt x="93" y="239"/>
                  </a:lnTo>
                  <a:lnTo>
                    <a:pt x="85" y="243"/>
                  </a:lnTo>
                  <a:lnTo>
                    <a:pt x="81" y="249"/>
                  </a:lnTo>
                  <a:lnTo>
                    <a:pt x="77" y="257"/>
                  </a:lnTo>
                  <a:lnTo>
                    <a:pt x="75" y="264"/>
                  </a:lnTo>
                  <a:lnTo>
                    <a:pt x="71" y="270"/>
                  </a:lnTo>
                  <a:lnTo>
                    <a:pt x="71" y="276"/>
                  </a:lnTo>
                  <a:lnTo>
                    <a:pt x="69" y="280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1" y="288"/>
                  </a:lnTo>
                  <a:lnTo>
                    <a:pt x="57" y="291"/>
                  </a:lnTo>
                  <a:lnTo>
                    <a:pt x="52" y="295"/>
                  </a:lnTo>
                  <a:lnTo>
                    <a:pt x="46" y="297"/>
                  </a:lnTo>
                  <a:lnTo>
                    <a:pt x="40" y="297"/>
                  </a:lnTo>
                  <a:lnTo>
                    <a:pt x="36" y="295"/>
                  </a:lnTo>
                  <a:lnTo>
                    <a:pt x="32" y="289"/>
                  </a:lnTo>
                  <a:lnTo>
                    <a:pt x="28" y="284"/>
                  </a:lnTo>
                  <a:lnTo>
                    <a:pt x="26" y="276"/>
                  </a:lnTo>
                  <a:lnTo>
                    <a:pt x="28" y="266"/>
                  </a:lnTo>
                  <a:lnTo>
                    <a:pt x="28" y="262"/>
                  </a:lnTo>
                  <a:lnTo>
                    <a:pt x="28" y="257"/>
                  </a:lnTo>
                  <a:lnTo>
                    <a:pt x="30" y="251"/>
                  </a:lnTo>
                  <a:lnTo>
                    <a:pt x="32" y="247"/>
                  </a:lnTo>
                  <a:lnTo>
                    <a:pt x="34" y="241"/>
                  </a:lnTo>
                  <a:lnTo>
                    <a:pt x="36" y="235"/>
                  </a:lnTo>
                  <a:lnTo>
                    <a:pt x="40" y="230"/>
                  </a:lnTo>
                  <a:lnTo>
                    <a:pt x="44" y="226"/>
                  </a:lnTo>
                  <a:lnTo>
                    <a:pt x="46" y="220"/>
                  </a:lnTo>
                  <a:lnTo>
                    <a:pt x="50" y="214"/>
                  </a:lnTo>
                  <a:lnTo>
                    <a:pt x="55" y="210"/>
                  </a:lnTo>
                  <a:lnTo>
                    <a:pt x="59" y="205"/>
                  </a:lnTo>
                  <a:lnTo>
                    <a:pt x="65" y="201"/>
                  </a:lnTo>
                  <a:lnTo>
                    <a:pt x="71" y="195"/>
                  </a:lnTo>
                  <a:lnTo>
                    <a:pt x="77" y="191"/>
                  </a:lnTo>
                  <a:lnTo>
                    <a:pt x="83" y="187"/>
                  </a:lnTo>
                  <a:lnTo>
                    <a:pt x="89" y="181"/>
                  </a:lnTo>
                  <a:lnTo>
                    <a:pt x="93" y="177"/>
                  </a:lnTo>
                  <a:lnTo>
                    <a:pt x="99" y="174"/>
                  </a:lnTo>
                  <a:lnTo>
                    <a:pt x="105" y="172"/>
                  </a:lnTo>
                  <a:lnTo>
                    <a:pt x="109" y="168"/>
                  </a:lnTo>
                  <a:lnTo>
                    <a:pt x="114" y="166"/>
                  </a:lnTo>
                  <a:lnTo>
                    <a:pt x="118" y="164"/>
                  </a:lnTo>
                  <a:lnTo>
                    <a:pt x="124" y="164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38" y="162"/>
                  </a:lnTo>
                  <a:lnTo>
                    <a:pt x="142" y="164"/>
                  </a:lnTo>
                  <a:lnTo>
                    <a:pt x="148" y="164"/>
                  </a:lnTo>
                  <a:lnTo>
                    <a:pt x="154" y="166"/>
                  </a:lnTo>
                  <a:lnTo>
                    <a:pt x="158" y="168"/>
                  </a:lnTo>
                  <a:lnTo>
                    <a:pt x="164" y="172"/>
                  </a:lnTo>
                  <a:lnTo>
                    <a:pt x="169" y="172"/>
                  </a:lnTo>
                  <a:lnTo>
                    <a:pt x="173" y="174"/>
                  </a:lnTo>
                  <a:lnTo>
                    <a:pt x="179" y="176"/>
                  </a:lnTo>
                  <a:lnTo>
                    <a:pt x="183" y="179"/>
                  </a:lnTo>
                  <a:lnTo>
                    <a:pt x="191" y="179"/>
                  </a:lnTo>
                  <a:lnTo>
                    <a:pt x="199" y="181"/>
                  </a:lnTo>
                  <a:lnTo>
                    <a:pt x="203" y="179"/>
                  </a:lnTo>
                  <a:lnTo>
                    <a:pt x="207" y="179"/>
                  </a:lnTo>
                  <a:lnTo>
                    <a:pt x="211" y="179"/>
                  </a:lnTo>
                  <a:lnTo>
                    <a:pt x="217" y="179"/>
                  </a:lnTo>
                  <a:lnTo>
                    <a:pt x="223" y="177"/>
                  </a:lnTo>
                  <a:lnTo>
                    <a:pt x="230" y="177"/>
                  </a:lnTo>
                  <a:lnTo>
                    <a:pt x="234" y="176"/>
                  </a:lnTo>
                  <a:lnTo>
                    <a:pt x="238" y="176"/>
                  </a:lnTo>
                  <a:lnTo>
                    <a:pt x="242" y="174"/>
                  </a:lnTo>
                  <a:lnTo>
                    <a:pt x="248" y="174"/>
                  </a:lnTo>
                  <a:lnTo>
                    <a:pt x="252" y="172"/>
                  </a:lnTo>
                  <a:lnTo>
                    <a:pt x="258" y="172"/>
                  </a:lnTo>
                  <a:lnTo>
                    <a:pt x="264" y="170"/>
                  </a:lnTo>
                  <a:lnTo>
                    <a:pt x="270" y="168"/>
                  </a:lnTo>
                  <a:lnTo>
                    <a:pt x="276" y="166"/>
                  </a:lnTo>
                  <a:lnTo>
                    <a:pt x="283" y="164"/>
                  </a:lnTo>
                  <a:lnTo>
                    <a:pt x="289" y="162"/>
                  </a:lnTo>
                  <a:lnTo>
                    <a:pt x="297" y="160"/>
                  </a:lnTo>
                  <a:lnTo>
                    <a:pt x="305" y="156"/>
                  </a:lnTo>
                  <a:lnTo>
                    <a:pt x="313" y="154"/>
                  </a:lnTo>
                  <a:lnTo>
                    <a:pt x="321" y="152"/>
                  </a:lnTo>
                  <a:lnTo>
                    <a:pt x="329" y="150"/>
                  </a:lnTo>
                  <a:lnTo>
                    <a:pt x="338" y="147"/>
                  </a:lnTo>
                  <a:lnTo>
                    <a:pt x="348" y="143"/>
                  </a:lnTo>
                  <a:lnTo>
                    <a:pt x="352" y="141"/>
                  </a:lnTo>
                  <a:lnTo>
                    <a:pt x="358" y="141"/>
                  </a:lnTo>
                  <a:lnTo>
                    <a:pt x="364" y="137"/>
                  </a:lnTo>
                  <a:lnTo>
                    <a:pt x="368" y="137"/>
                  </a:lnTo>
                  <a:lnTo>
                    <a:pt x="372" y="135"/>
                  </a:lnTo>
                  <a:lnTo>
                    <a:pt x="378" y="131"/>
                  </a:lnTo>
                  <a:lnTo>
                    <a:pt x="384" y="129"/>
                  </a:lnTo>
                  <a:lnTo>
                    <a:pt x="388" y="127"/>
                  </a:lnTo>
                  <a:lnTo>
                    <a:pt x="393" y="125"/>
                  </a:lnTo>
                  <a:lnTo>
                    <a:pt x="397" y="121"/>
                  </a:lnTo>
                  <a:lnTo>
                    <a:pt x="401" y="120"/>
                  </a:lnTo>
                  <a:lnTo>
                    <a:pt x="407" y="118"/>
                  </a:lnTo>
                  <a:lnTo>
                    <a:pt x="415" y="114"/>
                  </a:lnTo>
                  <a:lnTo>
                    <a:pt x="425" y="108"/>
                  </a:lnTo>
                  <a:lnTo>
                    <a:pt x="435" y="104"/>
                  </a:lnTo>
                  <a:lnTo>
                    <a:pt x="443" y="100"/>
                  </a:lnTo>
                  <a:lnTo>
                    <a:pt x="450" y="94"/>
                  </a:lnTo>
                  <a:lnTo>
                    <a:pt x="458" y="89"/>
                  </a:lnTo>
                  <a:lnTo>
                    <a:pt x="466" y="85"/>
                  </a:lnTo>
                  <a:lnTo>
                    <a:pt x="474" y="79"/>
                  </a:lnTo>
                  <a:lnTo>
                    <a:pt x="480" y="73"/>
                  </a:lnTo>
                  <a:lnTo>
                    <a:pt x="488" y="69"/>
                  </a:lnTo>
                  <a:lnTo>
                    <a:pt x="496" y="64"/>
                  </a:lnTo>
                  <a:lnTo>
                    <a:pt x="502" y="60"/>
                  </a:lnTo>
                  <a:lnTo>
                    <a:pt x="507" y="56"/>
                  </a:lnTo>
                  <a:lnTo>
                    <a:pt x="511" y="50"/>
                  </a:lnTo>
                  <a:lnTo>
                    <a:pt x="517" y="46"/>
                  </a:lnTo>
                  <a:lnTo>
                    <a:pt x="523" y="42"/>
                  </a:lnTo>
                  <a:lnTo>
                    <a:pt x="531" y="35"/>
                  </a:lnTo>
                  <a:lnTo>
                    <a:pt x="539" y="29"/>
                  </a:lnTo>
                  <a:lnTo>
                    <a:pt x="543" y="23"/>
                  </a:lnTo>
                  <a:lnTo>
                    <a:pt x="547" y="21"/>
                  </a:lnTo>
                  <a:lnTo>
                    <a:pt x="551" y="17"/>
                  </a:lnTo>
                  <a:lnTo>
                    <a:pt x="553" y="17"/>
                  </a:lnTo>
                  <a:lnTo>
                    <a:pt x="539" y="0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13" name="Freeform 57"/>
            <p:cNvSpPr>
              <a:spLocks/>
            </p:cNvSpPr>
            <p:nvPr/>
          </p:nvSpPr>
          <p:spPr bwMode="auto">
            <a:xfrm>
              <a:off x="4579" y="881"/>
              <a:ext cx="597" cy="635"/>
            </a:xfrm>
            <a:custGeom>
              <a:avLst/>
              <a:gdLst>
                <a:gd name="T0" fmla="*/ 53 w 597"/>
                <a:gd name="T1" fmla="*/ 189 h 635"/>
                <a:gd name="T2" fmla="*/ 53 w 597"/>
                <a:gd name="T3" fmla="*/ 232 h 635"/>
                <a:gd name="T4" fmla="*/ 53 w 597"/>
                <a:gd name="T5" fmla="*/ 280 h 635"/>
                <a:gd name="T6" fmla="*/ 55 w 597"/>
                <a:gd name="T7" fmla="*/ 326 h 635"/>
                <a:gd name="T8" fmla="*/ 78 w 597"/>
                <a:gd name="T9" fmla="*/ 369 h 635"/>
                <a:gd name="T10" fmla="*/ 126 w 597"/>
                <a:gd name="T11" fmla="*/ 408 h 635"/>
                <a:gd name="T12" fmla="*/ 188 w 597"/>
                <a:gd name="T13" fmla="*/ 433 h 635"/>
                <a:gd name="T14" fmla="*/ 261 w 597"/>
                <a:gd name="T15" fmla="*/ 440 h 635"/>
                <a:gd name="T16" fmla="*/ 308 w 597"/>
                <a:gd name="T17" fmla="*/ 431 h 635"/>
                <a:gd name="T18" fmla="*/ 346 w 597"/>
                <a:gd name="T19" fmla="*/ 417 h 635"/>
                <a:gd name="T20" fmla="*/ 406 w 597"/>
                <a:gd name="T21" fmla="*/ 386 h 635"/>
                <a:gd name="T22" fmla="*/ 462 w 597"/>
                <a:gd name="T23" fmla="*/ 346 h 635"/>
                <a:gd name="T24" fmla="*/ 501 w 597"/>
                <a:gd name="T25" fmla="*/ 290 h 635"/>
                <a:gd name="T26" fmla="*/ 522 w 597"/>
                <a:gd name="T27" fmla="*/ 238 h 635"/>
                <a:gd name="T28" fmla="*/ 552 w 597"/>
                <a:gd name="T29" fmla="*/ 222 h 635"/>
                <a:gd name="T30" fmla="*/ 577 w 597"/>
                <a:gd name="T31" fmla="*/ 191 h 635"/>
                <a:gd name="T32" fmla="*/ 566 w 597"/>
                <a:gd name="T33" fmla="*/ 147 h 635"/>
                <a:gd name="T34" fmla="*/ 511 w 597"/>
                <a:gd name="T35" fmla="*/ 137 h 635"/>
                <a:gd name="T36" fmla="*/ 499 w 597"/>
                <a:gd name="T37" fmla="*/ 120 h 635"/>
                <a:gd name="T38" fmla="*/ 542 w 597"/>
                <a:gd name="T39" fmla="*/ 104 h 635"/>
                <a:gd name="T40" fmla="*/ 587 w 597"/>
                <a:gd name="T41" fmla="*/ 141 h 635"/>
                <a:gd name="T42" fmla="*/ 597 w 597"/>
                <a:gd name="T43" fmla="*/ 195 h 635"/>
                <a:gd name="T44" fmla="*/ 560 w 597"/>
                <a:gd name="T45" fmla="*/ 234 h 635"/>
                <a:gd name="T46" fmla="*/ 534 w 597"/>
                <a:gd name="T47" fmla="*/ 253 h 635"/>
                <a:gd name="T48" fmla="*/ 515 w 597"/>
                <a:gd name="T49" fmla="*/ 309 h 635"/>
                <a:gd name="T50" fmla="*/ 477 w 597"/>
                <a:gd name="T51" fmla="*/ 361 h 635"/>
                <a:gd name="T52" fmla="*/ 432 w 597"/>
                <a:gd name="T53" fmla="*/ 390 h 635"/>
                <a:gd name="T54" fmla="*/ 369 w 597"/>
                <a:gd name="T55" fmla="*/ 423 h 635"/>
                <a:gd name="T56" fmla="*/ 298 w 597"/>
                <a:gd name="T57" fmla="*/ 448 h 635"/>
                <a:gd name="T58" fmla="*/ 263 w 597"/>
                <a:gd name="T59" fmla="*/ 477 h 635"/>
                <a:gd name="T60" fmla="*/ 253 w 597"/>
                <a:gd name="T61" fmla="*/ 527 h 635"/>
                <a:gd name="T62" fmla="*/ 259 w 597"/>
                <a:gd name="T63" fmla="*/ 589 h 635"/>
                <a:gd name="T64" fmla="*/ 257 w 597"/>
                <a:gd name="T65" fmla="*/ 635 h 635"/>
                <a:gd name="T66" fmla="*/ 239 w 597"/>
                <a:gd name="T67" fmla="*/ 593 h 635"/>
                <a:gd name="T68" fmla="*/ 232 w 597"/>
                <a:gd name="T69" fmla="*/ 543 h 635"/>
                <a:gd name="T70" fmla="*/ 238 w 597"/>
                <a:gd name="T71" fmla="*/ 483 h 635"/>
                <a:gd name="T72" fmla="*/ 234 w 597"/>
                <a:gd name="T73" fmla="*/ 460 h 635"/>
                <a:gd name="T74" fmla="*/ 186 w 597"/>
                <a:gd name="T75" fmla="*/ 452 h 635"/>
                <a:gd name="T76" fmla="*/ 116 w 597"/>
                <a:gd name="T77" fmla="*/ 423 h 635"/>
                <a:gd name="T78" fmla="*/ 55 w 597"/>
                <a:gd name="T79" fmla="*/ 365 h 635"/>
                <a:gd name="T80" fmla="*/ 35 w 597"/>
                <a:gd name="T81" fmla="*/ 321 h 635"/>
                <a:gd name="T82" fmla="*/ 19 w 597"/>
                <a:gd name="T83" fmla="*/ 170 h 635"/>
                <a:gd name="T84" fmla="*/ 19 w 597"/>
                <a:gd name="T85" fmla="*/ 212 h 635"/>
                <a:gd name="T86" fmla="*/ 0 w 597"/>
                <a:gd name="T87" fmla="*/ 170 h 635"/>
                <a:gd name="T88" fmla="*/ 31 w 597"/>
                <a:gd name="T89" fmla="*/ 124 h 635"/>
                <a:gd name="T90" fmla="*/ 76 w 597"/>
                <a:gd name="T91" fmla="*/ 81 h 635"/>
                <a:gd name="T92" fmla="*/ 126 w 597"/>
                <a:gd name="T93" fmla="*/ 33 h 635"/>
                <a:gd name="T94" fmla="*/ 161 w 597"/>
                <a:gd name="T95" fmla="*/ 8 h 635"/>
                <a:gd name="T96" fmla="*/ 175 w 597"/>
                <a:gd name="T97" fmla="*/ 54 h 635"/>
                <a:gd name="T98" fmla="*/ 196 w 597"/>
                <a:gd name="T99" fmla="*/ 100 h 635"/>
                <a:gd name="T100" fmla="*/ 232 w 597"/>
                <a:gd name="T101" fmla="*/ 143 h 635"/>
                <a:gd name="T102" fmla="*/ 273 w 597"/>
                <a:gd name="T103" fmla="*/ 170 h 635"/>
                <a:gd name="T104" fmla="*/ 316 w 597"/>
                <a:gd name="T105" fmla="*/ 187 h 635"/>
                <a:gd name="T106" fmla="*/ 342 w 597"/>
                <a:gd name="T107" fmla="*/ 201 h 635"/>
                <a:gd name="T108" fmla="*/ 298 w 597"/>
                <a:gd name="T109" fmla="*/ 203 h 635"/>
                <a:gd name="T110" fmla="*/ 245 w 597"/>
                <a:gd name="T111" fmla="*/ 168 h 635"/>
                <a:gd name="T112" fmla="*/ 196 w 597"/>
                <a:gd name="T113" fmla="*/ 128 h 635"/>
                <a:gd name="T114" fmla="*/ 173 w 597"/>
                <a:gd name="T115" fmla="*/ 87 h 635"/>
                <a:gd name="T116" fmla="*/ 151 w 597"/>
                <a:gd name="T117" fmla="*/ 41 h 635"/>
                <a:gd name="T118" fmla="*/ 124 w 597"/>
                <a:gd name="T119" fmla="*/ 56 h 635"/>
                <a:gd name="T120" fmla="*/ 80 w 597"/>
                <a:gd name="T121" fmla="*/ 97 h 635"/>
                <a:gd name="T122" fmla="*/ 43 w 597"/>
                <a:gd name="T123" fmla="*/ 129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7" h="635">
                  <a:moveTo>
                    <a:pt x="43" y="129"/>
                  </a:moveTo>
                  <a:lnTo>
                    <a:pt x="55" y="166"/>
                  </a:lnTo>
                  <a:lnTo>
                    <a:pt x="53" y="166"/>
                  </a:lnTo>
                  <a:lnTo>
                    <a:pt x="53" y="170"/>
                  </a:lnTo>
                  <a:lnTo>
                    <a:pt x="53" y="174"/>
                  </a:lnTo>
                  <a:lnTo>
                    <a:pt x="53" y="182"/>
                  </a:lnTo>
                  <a:lnTo>
                    <a:pt x="53" y="185"/>
                  </a:lnTo>
                  <a:lnTo>
                    <a:pt x="53" y="189"/>
                  </a:lnTo>
                  <a:lnTo>
                    <a:pt x="53" y="193"/>
                  </a:lnTo>
                  <a:lnTo>
                    <a:pt x="53" y="199"/>
                  </a:lnTo>
                  <a:lnTo>
                    <a:pt x="53" y="203"/>
                  </a:lnTo>
                  <a:lnTo>
                    <a:pt x="53" y="209"/>
                  </a:lnTo>
                  <a:lnTo>
                    <a:pt x="53" y="214"/>
                  </a:lnTo>
                  <a:lnTo>
                    <a:pt x="53" y="220"/>
                  </a:lnTo>
                  <a:lnTo>
                    <a:pt x="53" y="226"/>
                  </a:lnTo>
                  <a:lnTo>
                    <a:pt x="53" y="232"/>
                  </a:lnTo>
                  <a:lnTo>
                    <a:pt x="53" y="238"/>
                  </a:lnTo>
                  <a:lnTo>
                    <a:pt x="53" y="243"/>
                  </a:lnTo>
                  <a:lnTo>
                    <a:pt x="53" y="249"/>
                  </a:lnTo>
                  <a:lnTo>
                    <a:pt x="53" y="255"/>
                  </a:lnTo>
                  <a:lnTo>
                    <a:pt x="53" y="261"/>
                  </a:lnTo>
                  <a:lnTo>
                    <a:pt x="53" y="268"/>
                  </a:lnTo>
                  <a:lnTo>
                    <a:pt x="53" y="274"/>
                  </a:lnTo>
                  <a:lnTo>
                    <a:pt x="53" y="280"/>
                  </a:lnTo>
                  <a:lnTo>
                    <a:pt x="53" y="286"/>
                  </a:lnTo>
                  <a:lnTo>
                    <a:pt x="53" y="294"/>
                  </a:lnTo>
                  <a:lnTo>
                    <a:pt x="53" y="299"/>
                  </a:lnTo>
                  <a:lnTo>
                    <a:pt x="53" y="305"/>
                  </a:lnTo>
                  <a:lnTo>
                    <a:pt x="53" y="311"/>
                  </a:lnTo>
                  <a:lnTo>
                    <a:pt x="55" y="317"/>
                  </a:lnTo>
                  <a:lnTo>
                    <a:pt x="55" y="323"/>
                  </a:lnTo>
                  <a:lnTo>
                    <a:pt x="55" y="326"/>
                  </a:lnTo>
                  <a:lnTo>
                    <a:pt x="55" y="332"/>
                  </a:lnTo>
                  <a:lnTo>
                    <a:pt x="59" y="338"/>
                  </a:lnTo>
                  <a:lnTo>
                    <a:pt x="61" y="342"/>
                  </a:lnTo>
                  <a:lnTo>
                    <a:pt x="63" y="348"/>
                  </a:lnTo>
                  <a:lnTo>
                    <a:pt x="67" y="353"/>
                  </a:lnTo>
                  <a:lnTo>
                    <a:pt x="71" y="359"/>
                  </a:lnTo>
                  <a:lnTo>
                    <a:pt x="74" y="365"/>
                  </a:lnTo>
                  <a:lnTo>
                    <a:pt x="78" y="369"/>
                  </a:lnTo>
                  <a:lnTo>
                    <a:pt x="84" y="375"/>
                  </a:lnTo>
                  <a:lnTo>
                    <a:pt x="88" y="381"/>
                  </a:lnTo>
                  <a:lnTo>
                    <a:pt x="94" y="384"/>
                  </a:lnTo>
                  <a:lnTo>
                    <a:pt x="100" y="390"/>
                  </a:lnTo>
                  <a:lnTo>
                    <a:pt x="106" y="394"/>
                  </a:lnTo>
                  <a:lnTo>
                    <a:pt x="114" y="400"/>
                  </a:lnTo>
                  <a:lnTo>
                    <a:pt x="120" y="404"/>
                  </a:lnTo>
                  <a:lnTo>
                    <a:pt x="126" y="408"/>
                  </a:lnTo>
                  <a:lnTo>
                    <a:pt x="133" y="411"/>
                  </a:lnTo>
                  <a:lnTo>
                    <a:pt x="141" y="415"/>
                  </a:lnTo>
                  <a:lnTo>
                    <a:pt x="147" y="419"/>
                  </a:lnTo>
                  <a:lnTo>
                    <a:pt x="155" y="423"/>
                  </a:lnTo>
                  <a:lnTo>
                    <a:pt x="165" y="427"/>
                  </a:lnTo>
                  <a:lnTo>
                    <a:pt x="173" y="429"/>
                  </a:lnTo>
                  <a:lnTo>
                    <a:pt x="181" y="431"/>
                  </a:lnTo>
                  <a:lnTo>
                    <a:pt x="188" y="433"/>
                  </a:lnTo>
                  <a:lnTo>
                    <a:pt x="196" y="435"/>
                  </a:lnTo>
                  <a:lnTo>
                    <a:pt x="206" y="438"/>
                  </a:lnTo>
                  <a:lnTo>
                    <a:pt x="216" y="438"/>
                  </a:lnTo>
                  <a:lnTo>
                    <a:pt x="224" y="440"/>
                  </a:lnTo>
                  <a:lnTo>
                    <a:pt x="234" y="440"/>
                  </a:lnTo>
                  <a:lnTo>
                    <a:pt x="243" y="440"/>
                  </a:lnTo>
                  <a:lnTo>
                    <a:pt x="251" y="440"/>
                  </a:lnTo>
                  <a:lnTo>
                    <a:pt x="261" y="440"/>
                  </a:lnTo>
                  <a:lnTo>
                    <a:pt x="265" y="438"/>
                  </a:lnTo>
                  <a:lnTo>
                    <a:pt x="269" y="438"/>
                  </a:lnTo>
                  <a:lnTo>
                    <a:pt x="275" y="437"/>
                  </a:lnTo>
                  <a:lnTo>
                    <a:pt x="281" y="437"/>
                  </a:lnTo>
                  <a:lnTo>
                    <a:pt x="289" y="435"/>
                  </a:lnTo>
                  <a:lnTo>
                    <a:pt x="298" y="433"/>
                  </a:lnTo>
                  <a:lnTo>
                    <a:pt x="302" y="431"/>
                  </a:lnTo>
                  <a:lnTo>
                    <a:pt x="308" y="431"/>
                  </a:lnTo>
                  <a:lnTo>
                    <a:pt x="312" y="429"/>
                  </a:lnTo>
                  <a:lnTo>
                    <a:pt x="318" y="427"/>
                  </a:lnTo>
                  <a:lnTo>
                    <a:pt x="322" y="425"/>
                  </a:lnTo>
                  <a:lnTo>
                    <a:pt x="326" y="423"/>
                  </a:lnTo>
                  <a:lnTo>
                    <a:pt x="332" y="421"/>
                  </a:lnTo>
                  <a:lnTo>
                    <a:pt x="338" y="419"/>
                  </a:lnTo>
                  <a:lnTo>
                    <a:pt x="342" y="419"/>
                  </a:lnTo>
                  <a:lnTo>
                    <a:pt x="346" y="417"/>
                  </a:lnTo>
                  <a:lnTo>
                    <a:pt x="351" y="415"/>
                  </a:lnTo>
                  <a:lnTo>
                    <a:pt x="355" y="413"/>
                  </a:lnTo>
                  <a:lnTo>
                    <a:pt x="365" y="408"/>
                  </a:lnTo>
                  <a:lnTo>
                    <a:pt x="373" y="406"/>
                  </a:lnTo>
                  <a:lnTo>
                    <a:pt x="383" y="400"/>
                  </a:lnTo>
                  <a:lnTo>
                    <a:pt x="391" y="396"/>
                  </a:lnTo>
                  <a:lnTo>
                    <a:pt x="399" y="390"/>
                  </a:lnTo>
                  <a:lnTo>
                    <a:pt x="406" y="386"/>
                  </a:lnTo>
                  <a:lnTo>
                    <a:pt x="414" y="381"/>
                  </a:lnTo>
                  <a:lnTo>
                    <a:pt x="422" y="375"/>
                  </a:lnTo>
                  <a:lnTo>
                    <a:pt x="430" y="371"/>
                  </a:lnTo>
                  <a:lnTo>
                    <a:pt x="436" y="365"/>
                  </a:lnTo>
                  <a:lnTo>
                    <a:pt x="444" y="361"/>
                  </a:lnTo>
                  <a:lnTo>
                    <a:pt x="450" y="355"/>
                  </a:lnTo>
                  <a:lnTo>
                    <a:pt x="456" y="352"/>
                  </a:lnTo>
                  <a:lnTo>
                    <a:pt x="462" y="346"/>
                  </a:lnTo>
                  <a:lnTo>
                    <a:pt x="465" y="342"/>
                  </a:lnTo>
                  <a:lnTo>
                    <a:pt x="471" y="338"/>
                  </a:lnTo>
                  <a:lnTo>
                    <a:pt x="479" y="328"/>
                  </a:lnTo>
                  <a:lnTo>
                    <a:pt x="485" y="321"/>
                  </a:lnTo>
                  <a:lnTo>
                    <a:pt x="489" y="313"/>
                  </a:lnTo>
                  <a:lnTo>
                    <a:pt x="493" y="305"/>
                  </a:lnTo>
                  <a:lnTo>
                    <a:pt x="497" y="297"/>
                  </a:lnTo>
                  <a:lnTo>
                    <a:pt x="501" y="290"/>
                  </a:lnTo>
                  <a:lnTo>
                    <a:pt x="505" y="282"/>
                  </a:lnTo>
                  <a:lnTo>
                    <a:pt x="509" y="274"/>
                  </a:lnTo>
                  <a:lnTo>
                    <a:pt x="511" y="267"/>
                  </a:lnTo>
                  <a:lnTo>
                    <a:pt x="515" y="261"/>
                  </a:lnTo>
                  <a:lnTo>
                    <a:pt x="517" y="253"/>
                  </a:lnTo>
                  <a:lnTo>
                    <a:pt x="518" y="247"/>
                  </a:lnTo>
                  <a:lnTo>
                    <a:pt x="520" y="241"/>
                  </a:lnTo>
                  <a:lnTo>
                    <a:pt x="522" y="238"/>
                  </a:lnTo>
                  <a:lnTo>
                    <a:pt x="524" y="232"/>
                  </a:lnTo>
                  <a:lnTo>
                    <a:pt x="526" y="230"/>
                  </a:lnTo>
                  <a:lnTo>
                    <a:pt x="526" y="228"/>
                  </a:lnTo>
                  <a:lnTo>
                    <a:pt x="534" y="228"/>
                  </a:lnTo>
                  <a:lnTo>
                    <a:pt x="536" y="226"/>
                  </a:lnTo>
                  <a:lnTo>
                    <a:pt x="542" y="226"/>
                  </a:lnTo>
                  <a:lnTo>
                    <a:pt x="546" y="224"/>
                  </a:lnTo>
                  <a:lnTo>
                    <a:pt x="552" y="222"/>
                  </a:lnTo>
                  <a:lnTo>
                    <a:pt x="556" y="218"/>
                  </a:lnTo>
                  <a:lnTo>
                    <a:pt x="560" y="216"/>
                  </a:lnTo>
                  <a:lnTo>
                    <a:pt x="564" y="212"/>
                  </a:lnTo>
                  <a:lnTo>
                    <a:pt x="570" y="211"/>
                  </a:lnTo>
                  <a:lnTo>
                    <a:pt x="572" y="205"/>
                  </a:lnTo>
                  <a:lnTo>
                    <a:pt x="575" y="201"/>
                  </a:lnTo>
                  <a:lnTo>
                    <a:pt x="577" y="195"/>
                  </a:lnTo>
                  <a:lnTo>
                    <a:pt x="577" y="191"/>
                  </a:lnTo>
                  <a:lnTo>
                    <a:pt x="577" y="184"/>
                  </a:lnTo>
                  <a:lnTo>
                    <a:pt x="575" y="180"/>
                  </a:lnTo>
                  <a:lnTo>
                    <a:pt x="575" y="172"/>
                  </a:lnTo>
                  <a:lnTo>
                    <a:pt x="573" y="166"/>
                  </a:lnTo>
                  <a:lnTo>
                    <a:pt x="572" y="160"/>
                  </a:lnTo>
                  <a:lnTo>
                    <a:pt x="572" y="156"/>
                  </a:lnTo>
                  <a:lnTo>
                    <a:pt x="568" y="151"/>
                  </a:lnTo>
                  <a:lnTo>
                    <a:pt x="566" y="147"/>
                  </a:lnTo>
                  <a:lnTo>
                    <a:pt x="560" y="139"/>
                  </a:lnTo>
                  <a:lnTo>
                    <a:pt x="554" y="131"/>
                  </a:lnTo>
                  <a:lnTo>
                    <a:pt x="546" y="128"/>
                  </a:lnTo>
                  <a:lnTo>
                    <a:pt x="540" y="126"/>
                  </a:lnTo>
                  <a:lnTo>
                    <a:pt x="530" y="126"/>
                  </a:lnTo>
                  <a:lnTo>
                    <a:pt x="522" y="128"/>
                  </a:lnTo>
                  <a:lnTo>
                    <a:pt x="517" y="131"/>
                  </a:lnTo>
                  <a:lnTo>
                    <a:pt x="511" y="137"/>
                  </a:lnTo>
                  <a:lnTo>
                    <a:pt x="505" y="141"/>
                  </a:lnTo>
                  <a:lnTo>
                    <a:pt x="499" y="147"/>
                  </a:lnTo>
                  <a:lnTo>
                    <a:pt x="497" y="151"/>
                  </a:lnTo>
                  <a:lnTo>
                    <a:pt x="497" y="153"/>
                  </a:lnTo>
                  <a:lnTo>
                    <a:pt x="491" y="129"/>
                  </a:lnTo>
                  <a:lnTo>
                    <a:pt x="491" y="128"/>
                  </a:lnTo>
                  <a:lnTo>
                    <a:pt x="495" y="124"/>
                  </a:lnTo>
                  <a:lnTo>
                    <a:pt x="499" y="120"/>
                  </a:lnTo>
                  <a:lnTo>
                    <a:pt x="505" y="116"/>
                  </a:lnTo>
                  <a:lnTo>
                    <a:pt x="507" y="112"/>
                  </a:lnTo>
                  <a:lnTo>
                    <a:pt x="513" y="110"/>
                  </a:lnTo>
                  <a:lnTo>
                    <a:pt x="517" y="108"/>
                  </a:lnTo>
                  <a:lnTo>
                    <a:pt x="522" y="106"/>
                  </a:lnTo>
                  <a:lnTo>
                    <a:pt x="528" y="104"/>
                  </a:lnTo>
                  <a:lnTo>
                    <a:pt x="534" y="104"/>
                  </a:lnTo>
                  <a:lnTo>
                    <a:pt x="542" y="104"/>
                  </a:lnTo>
                  <a:lnTo>
                    <a:pt x="550" y="108"/>
                  </a:lnTo>
                  <a:lnTo>
                    <a:pt x="558" y="110"/>
                  </a:lnTo>
                  <a:lnTo>
                    <a:pt x="564" y="112"/>
                  </a:lnTo>
                  <a:lnTo>
                    <a:pt x="570" y="116"/>
                  </a:lnTo>
                  <a:lnTo>
                    <a:pt x="575" y="122"/>
                  </a:lnTo>
                  <a:lnTo>
                    <a:pt x="579" y="128"/>
                  </a:lnTo>
                  <a:lnTo>
                    <a:pt x="585" y="133"/>
                  </a:lnTo>
                  <a:lnTo>
                    <a:pt x="587" y="141"/>
                  </a:lnTo>
                  <a:lnTo>
                    <a:pt x="591" y="149"/>
                  </a:lnTo>
                  <a:lnTo>
                    <a:pt x="593" y="156"/>
                  </a:lnTo>
                  <a:lnTo>
                    <a:pt x="593" y="164"/>
                  </a:lnTo>
                  <a:lnTo>
                    <a:pt x="595" y="170"/>
                  </a:lnTo>
                  <a:lnTo>
                    <a:pt x="597" y="178"/>
                  </a:lnTo>
                  <a:lnTo>
                    <a:pt x="597" y="184"/>
                  </a:lnTo>
                  <a:lnTo>
                    <a:pt x="597" y="189"/>
                  </a:lnTo>
                  <a:lnTo>
                    <a:pt x="597" y="195"/>
                  </a:lnTo>
                  <a:lnTo>
                    <a:pt x="597" y="201"/>
                  </a:lnTo>
                  <a:lnTo>
                    <a:pt x="593" y="209"/>
                  </a:lnTo>
                  <a:lnTo>
                    <a:pt x="585" y="216"/>
                  </a:lnTo>
                  <a:lnTo>
                    <a:pt x="579" y="220"/>
                  </a:lnTo>
                  <a:lnTo>
                    <a:pt x="575" y="224"/>
                  </a:lnTo>
                  <a:lnTo>
                    <a:pt x="572" y="226"/>
                  </a:lnTo>
                  <a:lnTo>
                    <a:pt x="566" y="232"/>
                  </a:lnTo>
                  <a:lnTo>
                    <a:pt x="560" y="234"/>
                  </a:lnTo>
                  <a:lnTo>
                    <a:pt x="554" y="238"/>
                  </a:lnTo>
                  <a:lnTo>
                    <a:pt x="550" y="240"/>
                  </a:lnTo>
                  <a:lnTo>
                    <a:pt x="546" y="241"/>
                  </a:lnTo>
                  <a:lnTo>
                    <a:pt x="538" y="245"/>
                  </a:lnTo>
                  <a:lnTo>
                    <a:pt x="536" y="247"/>
                  </a:lnTo>
                  <a:lnTo>
                    <a:pt x="536" y="247"/>
                  </a:lnTo>
                  <a:lnTo>
                    <a:pt x="534" y="249"/>
                  </a:lnTo>
                  <a:lnTo>
                    <a:pt x="534" y="253"/>
                  </a:lnTo>
                  <a:lnTo>
                    <a:pt x="534" y="257"/>
                  </a:lnTo>
                  <a:lnTo>
                    <a:pt x="530" y="263"/>
                  </a:lnTo>
                  <a:lnTo>
                    <a:pt x="528" y="268"/>
                  </a:lnTo>
                  <a:lnTo>
                    <a:pt x="526" y="276"/>
                  </a:lnTo>
                  <a:lnTo>
                    <a:pt x="524" y="284"/>
                  </a:lnTo>
                  <a:lnTo>
                    <a:pt x="520" y="292"/>
                  </a:lnTo>
                  <a:lnTo>
                    <a:pt x="518" y="299"/>
                  </a:lnTo>
                  <a:lnTo>
                    <a:pt x="515" y="309"/>
                  </a:lnTo>
                  <a:lnTo>
                    <a:pt x="513" y="317"/>
                  </a:lnTo>
                  <a:lnTo>
                    <a:pt x="507" y="325"/>
                  </a:lnTo>
                  <a:lnTo>
                    <a:pt x="505" y="332"/>
                  </a:lnTo>
                  <a:lnTo>
                    <a:pt x="499" y="340"/>
                  </a:lnTo>
                  <a:lnTo>
                    <a:pt x="497" y="346"/>
                  </a:lnTo>
                  <a:lnTo>
                    <a:pt x="491" y="352"/>
                  </a:lnTo>
                  <a:lnTo>
                    <a:pt x="483" y="357"/>
                  </a:lnTo>
                  <a:lnTo>
                    <a:pt x="477" y="361"/>
                  </a:lnTo>
                  <a:lnTo>
                    <a:pt x="473" y="365"/>
                  </a:lnTo>
                  <a:lnTo>
                    <a:pt x="469" y="369"/>
                  </a:lnTo>
                  <a:lnTo>
                    <a:pt x="463" y="373"/>
                  </a:lnTo>
                  <a:lnTo>
                    <a:pt x="458" y="375"/>
                  </a:lnTo>
                  <a:lnTo>
                    <a:pt x="452" y="379"/>
                  </a:lnTo>
                  <a:lnTo>
                    <a:pt x="446" y="382"/>
                  </a:lnTo>
                  <a:lnTo>
                    <a:pt x="440" y="386"/>
                  </a:lnTo>
                  <a:lnTo>
                    <a:pt x="432" y="390"/>
                  </a:lnTo>
                  <a:lnTo>
                    <a:pt x="426" y="396"/>
                  </a:lnTo>
                  <a:lnTo>
                    <a:pt x="418" y="398"/>
                  </a:lnTo>
                  <a:lnTo>
                    <a:pt x="410" y="404"/>
                  </a:lnTo>
                  <a:lnTo>
                    <a:pt x="403" y="408"/>
                  </a:lnTo>
                  <a:lnTo>
                    <a:pt x="395" y="411"/>
                  </a:lnTo>
                  <a:lnTo>
                    <a:pt x="385" y="415"/>
                  </a:lnTo>
                  <a:lnTo>
                    <a:pt x="377" y="419"/>
                  </a:lnTo>
                  <a:lnTo>
                    <a:pt x="369" y="423"/>
                  </a:lnTo>
                  <a:lnTo>
                    <a:pt x="361" y="427"/>
                  </a:lnTo>
                  <a:lnTo>
                    <a:pt x="351" y="431"/>
                  </a:lnTo>
                  <a:lnTo>
                    <a:pt x="344" y="435"/>
                  </a:lnTo>
                  <a:lnTo>
                    <a:pt x="334" y="437"/>
                  </a:lnTo>
                  <a:lnTo>
                    <a:pt x="324" y="440"/>
                  </a:lnTo>
                  <a:lnTo>
                    <a:pt x="316" y="442"/>
                  </a:lnTo>
                  <a:lnTo>
                    <a:pt x="308" y="446"/>
                  </a:lnTo>
                  <a:lnTo>
                    <a:pt x="298" y="448"/>
                  </a:lnTo>
                  <a:lnTo>
                    <a:pt x="289" y="452"/>
                  </a:lnTo>
                  <a:lnTo>
                    <a:pt x="281" y="454"/>
                  </a:lnTo>
                  <a:lnTo>
                    <a:pt x="273" y="456"/>
                  </a:lnTo>
                  <a:lnTo>
                    <a:pt x="271" y="458"/>
                  </a:lnTo>
                  <a:lnTo>
                    <a:pt x="269" y="464"/>
                  </a:lnTo>
                  <a:lnTo>
                    <a:pt x="267" y="467"/>
                  </a:lnTo>
                  <a:lnTo>
                    <a:pt x="265" y="471"/>
                  </a:lnTo>
                  <a:lnTo>
                    <a:pt x="263" y="477"/>
                  </a:lnTo>
                  <a:lnTo>
                    <a:pt x="261" y="483"/>
                  </a:lnTo>
                  <a:lnTo>
                    <a:pt x="259" y="489"/>
                  </a:lnTo>
                  <a:lnTo>
                    <a:pt x="257" y="494"/>
                  </a:lnTo>
                  <a:lnTo>
                    <a:pt x="255" y="500"/>
                  </a:lnTo>
                  <a:lnTo>
                    <a:pt x="255" y="508"/>
                  </a:lnTo>
                  <a:lnTo>
                    <a:pt x="253" y="514"/>
                  </a:lnTo>
                  <a:lnTo>
                    <a:pt x="253" y="521"/>
                  </a:lnTo>
                  <a:lnTo>
                    <a:pt x="253" y="527"/>
                  </a:lnTo>
                  <a:lnTo>
                    <a:pt x="253" y="535"/>
                  </a:lnTo>
                  <a:lnTo>
                    <a:pt x="253" y="541"/>
                  </a:lnTo>
                  <a:lnTo>
                    <a:pt x="253" y="549"/>
                  </a:lnTo>
                  <a:lnTo>
                    <a:pt x="253" y="556"/>
                  </a:lnTo>
                  <a:lnTo>
                    <a:pt x="255" y="566"/>
                  </a:lnTo>
                  <a:lnTo>
                    <a:pt x="255" y="574"/>
                  </a:lnTo>
                  <a:lnTo>
                    <a:pt x="257" y="581"/>
                  </a:lnTo>
                  <a:lnTo>
                    <a:pt x="259" y="589"/>
                  </a:lnTo>
                  <a:lnTo>
                    <a:pt x="261" y="597"/>
                  </a:lnTo>
                  <a:lnTo>
                    <a:pt x="263" y="603"/>
                  </a:lnTo>
                  <a:lnTo>
                    <a:pt x="265" y="608"/>
                  </a:lnTo>
                  <a:lnTo>
                    <a:pt x="267" y="614"/>
                  </a:lnTo>
                  <a:lnTo>
                    <a:pt x="269" y="620"/>
                  </a:lnTo>
                  <a:lnTo>
                    <a:pt x="271" y="628"/>
                  </a:lnTo>
                  <a:lnTo>
                    <a:pt x="273" y="632"/>
                  </a:lnTo>
                  <a:lnTo>
                    <a:pt x="257" y="635"/>
                  </a:lnTo>
                  <a:lnTo>
                    <a:pt x="255" y="634"/>
                  </a:lnTo>
                  <a:lnTo>
                    <a:pt x="253" y="628"/>
                  </a:lnTo>
                  <a:lnTo>
                    <a:pt x="249" y="622"/>
                  </a:lnTo>
                  <a:lnTo>
                    <a:pt x="247" y="618"/>
                  </a:lnTo>
                  <a:lnTo>
                    <a:pt x="245" y="612"/>
                  </a:lnTo>
                  <a:lnTo>
                    <a:pt x="245" y="606"/>
                  </a:lnTo>
                  <a:lnTo>
                    <a:pt x="241" y="599"/>
                  </a:lnTo>
                  <a:lnTo>
                    <a:pt x="239" y="593"/>
                  </a:lnTo>
                  <a:lnTo>
                    <a:pt x="238" y="587"/>
                  </a:lnTo>
                  <a:lnTo>
                    <a:pt x="236" y="581"/>
                  </a:lnTo>
                  <a:lnTo>
                    <a:pt x="234" y="574"/>
                  </a:lnTo>
                  <a:lnTo>
                    <a:pt x="232" y="568"/>
                  </a:lnTo>
                  <a:lnTo>
                    <a:pt x="232" y="560"/>
                  </a:lnTo>
                  <a:lnTo>
                    <a:pt x="232" y="556"/>
                  </a:lnTo>
                  <a:lnTo>
                    <a:pt x="232" y="549"/>
                  </a:lnTo>
                  <a:lnTo>
                    <a:pt x="232" y="543"/>
                  </a:lnTo>
                  <a:lnTo>
                    <a:pt x="232" y="535"/>
                  </a:lnTo>
                  <a:lnTo>
                    <a:pt x="232" y="527"/>
                  </a:lnTo>
                  <a:lnTo>
                    <a:pt x="232" y="520"/>
                  </a:lnTo>
                  <a:lnTo>
                    <a:pt x="234" y="512"/>
                  </a:lnTo>
                  <a:lnTo>
                    <a:pt x="234" y="504"/>
                  </a:lnTo>
                  <a:lnTo>
                    <a:pt x="236" y="498"/>
                  </a:lnTo>
                  <a:lnTo>
                    <a:pt x="236" y="491"/>
                  </a:lnTo>
                  <a:lnTo>
                    <a:pt x="238" y="483"/>
                  </a:lnTo>
                  <a:lnTo>
                    <a:pt x="238" y="477"/>
                  </a:lnTo>
                  <a:lnTo>
                    <a:pt x="239" y="471"/>
                  </a:lnTo>
                  <a:lnTo>
                    <a:pt x="239" y="465"/>
                  </a:lnTo>
                  <a:lnTo>
                    <a:pt x="239" y="464"/>
                  </a:lnTo>
                  <a:lnTo>
                    <a:pt x="239" y="462"/>
                  </a:lnTo>
                  <a:lnTo>
                    <a:pt x="241" y="462"/>
                  </a:lnTo>
                  <a:lnTo>
                    <a:pt x="238" y="460"/>
                  </a:lnTo>
                  <a:lnTo>
                    <a:pt x="234" y="460"/>
                  </a:lnTo>
                  <a:lnTo>
                    <a:pt x="230" y="460"/>
                  </a:lnTo>
                  <a:lnTo>
                    <a:pt x="224" y="458"/>
                  </a:lnTo>
                  <a:lnTo>
                    <a:pt x="220" y="458"/>
                  </a:lnTo>
                  <a:lnTo>
                    <a:pt x="214" y="458"/>
                  </a:lnTo>
                  <a:lnTo>
                    <a:pt x="208" y="456"/>
                  </a:lnTo>
                  <a:lnTo>
                    <a:pt x="200" y="454"/>
                  </a:lnTo>
                  <a:lnTo>
                    <a:pt x="192" y="452"/>
                  </a:lnTo>
                  <a:lnTo>
                    <a:pt x="186" y="452"/>
                  </a:lnTo>
                  <a:lnTo>
                    <a:pt x="177" y="448"/>
                  </a:lnTo>
                  <a:lnTo>
                    <a:pt x="169" y="446"/>
                  </a:lnTo>
                  <a:lnTo>
                    <a:pt x="161" y="442"/>
                  </a:lnTo>
                  <a:lnTo>
                    <a:pt x="153" y="440"/>
                  </a:lnTo>
                  <a:lnTo>
                    <a:pt x="143" y="437"/>
                  </a:lnTo>
                  <a:lnTo>
                    <a:pt x="135" y="433"/>
                  </a:lnTo>
                  <a:lnTo>
                    <a:pt x="126" y="427"/>
                  </a:lnTo>
                  <a:lnTo>
                    <a:pt x="116" y="423"/>
                  </a:lnTo>
                  <a:lnTo>
                    <a:pt x="108" y="417"/>
                  </a:lnTo>
                  <a:lnTo>
                    <a:pt x="100" y="411"/>
                  </a:lnTo>
                  <a:lnTo>
                    <a:pt x="90" y="406"/>
                  </a:lnTo>
                  <a:lnTo>
                    <a:pt x="82" y="398"/>
                  </a:lnTo>
                  <a:lnTo>
                    <a:pt x="74" y="390"/>
                  </a:lnTo>
                  <a:lnTo>
                    <a:pt x="67" y="382"/>
                  </a:lnTo>
                  <a:lnTo>
                    <a:pt x="59" y="373"/>
                  </a:lnTo>
                  <a:lnTo>
                    <a:pt x="55" y="365"/>
                  </a:lnTo>
                  <a:lnTo>
                    <a:pt x="51" y="359"/>
                  </a:lnTo>
                  <a:lnTo>
                    <a:pt x="47" y="353"/>
                  </a:lnTo>
                  <a:lnTo>
                    <a:pt x="45" y="350"/>
                  </a:lnTo>
                  <a:lnTo>
                    <a:pt x="41" y="344"/>
                  </a:lnTo>
                  <a:lnTo>
                    <a:pt x="39" y="338"/>
                  </a:lnTo>
                  <a:lnTo>
                    <a:pt x="37" y="332"/>
                  </a:lnTo>
                  <a:lnTo>
                    <a:pt x="35" y="326"/>
                  </a:lnTo>
                  <a:lnTo>
                    <a:pt x="35" y="321"/>
                  </a:lnTo>
                  <a:lnTo>
                    <a:pt x="37" y="187"/>
                  </a:lnTo>
                  <a:lnTo>
                    <a:pt x="27" y="145"/>
                  </a:lnTo>
                  <a:lnTo>
                    <a:pt x="25" y="147"/>
                  </a:lnTo>
                  <a:lnTo>
                    <a:pt x="23" y="153"/>
                  </a:lnTo>
                  <a:lnTo>
                    <a:pt x="21" y="155"/>
                  </a:lnTo>
                  <a:lnTo>
                    <a:pt x="19" y="160"/>
                  </a:lnTo>
                  <a:lnTo>
                    <a:pt x="19" y="164"/>
                  </a:lnTo>
                  <a:lnTo>
                    <a:pt x="19" y="170"/>
                  </a:lnTo>
                  <a:lnTo>
                    <a:pt x="17" y="174"/>
                  </a:lnTo>
                  <a:lnTo>
                    <a:pt x="17" y="182"/>
                  </a:lnTo>
                  <a:lnTo>
                    <a:pt x="17" y="187"/>
                  </a:lnTo>
                  <a:lnTo>
                    <a:pt x="17" y="195"/>
                  </a:lnTo>
                  <a:lnTo>
                    <a:pt x="17" y="203"/>
                  </a:lnTo>
                  <a:lnTo>
                    <a:pt x="17" y="209"/>
                  </a:lnTo>
                  <a:lnTo>
                    <a:pt x="17" y="211"/>
                  </a:lnTo>
                  <a:lnTo>
                    <a:pt x="19" y="212"/>
                  </a:lnTo>
                  <a:lnTo>
                    <a:pt x="17" y="211"/>
                  </a:lnTo>
                  <a:lnTo>
                    <a:pt x="15" y="209"/>
                  </a:lnTo>
                  <a:lnTo>
                    <a:pt x="12" y="203"/>
                  </a:lnTo>
                  <a:lnTo>
                    <a:pt x="8" y="199"/>
                  </a:lnTo>
                  <a:lnTo>
                    <a:pt x="4" y="191"/>
                  </a:lnTo>
                  <a:lnTo>
                    <a:pt x="2" y="184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4" y="155"/>
                  </a:lnTo>
                  <a:lnTo>
                    <a:pt x="8" y="151"/>
                  </a:lnTo>
                  <a:lnTo>
                    <a:pt x="14" y="143"/>
                  </a:lnTo>
                  <a:lnTo>
                    <a:pt x="17" y="137"/>
                  </a:lnTo>
                  <a:lnTo>
                    <a:pt x="23" y="129"/>
                  </a:lnTo>
                  <a:lnTo>
                    <a:pt x="31" y="124"/>
                  </a:lnTo>
                  <a:lnTo>
                    <a:pt x="37" y="116"/>
                  </a:lnTo>
                  <a:lnTo>
                    <a:pt x="43" y="110"/>
                  </a:lnTo>
                  <a:lnTo>
                    <a:pt x="49" y="102"/>
                  </a:lnTo>
                  <a:lnTo>
                    <a:pt x="57" y="99"/>
                  </a:lnTo>
                  <a:lnTo>
                    <a:pt x="63" y="93"/>
                  </a:lnTo>
                  <a:lnTo>
                    <a:pt x="69" y="87"/>
                  </a:lnTo>
                  <a:lnTo>
                    <a:pt x="72" y="83"/>
                  </a:lnTo>
                  <a:lnTo>
                    <a:pt x="76" y="81"/>
                  </a:lnTo>
                  <a:lnTo>
                    <a:pt x="80" y="75"/>
                  </a:lnTo>
                  <a:lnTo>
                    <a:pt x="86" y="72"/>
                  </a:lnTo>
                  <a:lnTo>
                    <a:pt x="92" y="66"/>
                  </a:lnTo>
                  <a:lnTo>
                    <a:pt x="98" y="60"/>
                  </a:lnTo>
                  <a:lnTo>
                    <a:pt x="104" y="52"/>
                  </a:lnTo>
                  <a:lnTo>
                    <a:pt x="112" y="46"/>
                  </a:lnTo>
                  <a:lnTo>
                    <a:pt x="118" y="39"/>
                  </a:lnTo>
                  <a:lnTo>
                    <a:pt x="126" y="33"/>
                  </a:lnTo>
                  <a:lnTo>
                    <a:pt x="131" y="25"/>
                  </a:lnTo>
                  <a:lnTo>
                    <a:pt x="137" y="19"/>
                  </a:lnTo>
                  <a:lnTo>
                    <a:pt x="143" y="14"/>
                  </a:lnTo>
                  <a:lnTo>
                    <a:pt x="149" y="8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59" y="2"/>
                  </a:lnTo>
                  <a:lnTo>
                    <a:pt x="161" y="8"/>
                  </a:lnTo>
                  <a:lnTo>
                    <a:pt x="163" y="14"/>
                  </a:lnTo>
                  <a:lnTo>
                    <a:pt x="165" y="21"/>
                  </a:lnTo>
                  <a:lnTo>
                    <a:pt x="167" y="29"/>
                  </a:lnTo>
                  <a:lnTo>
                    <a:pt x="167" y="33"/>
                  </a:lnTo>
                  <a:lnTo>
                    <a:pt x="169" y="39"/>
                  </a:lnTo>
                  <a:lnTo>
                    <a:pt x="171" y="44"/>
                  </a:lnTo>
                  <a:lnTo>
                    <a:pt x="173" y="50"/>
                  </a:lnTo>
                  <a:lnTo>
                    <a:pt x="175" y="54"/>
                  </a:lnTo>
                  <a:lnTo>
                    <a:pt x="177" y="60"/>
                  </a:lnTo>
                  <a:lnTo>
                    <a:pt x="179" y="66"/>
                  </a:lnTo>
                  <a:lnTo>
                    <a:pt x="183" y="72"/>
                  </a:lnTo>
                  <a:lnTo>
                    <a:pt x="184" y="75"/>
                  </a:lnTo>
                  <a:lnTo>
                    <a:pt x="186" y="83"/>
                  </a:lnTo>
                  <a:lnTo>
                    <a:pt x="190" y="87"/>
                  </a:lnTo>
                  <a:lnTo>
                    <a:pt x="194" y="95"/>
                  </a:lnTo>
                  <a:lnTo>
                    <a:pt x="196" y="100"/>
                  </a:lnTo>
                  <a:lnTo>
                    <a:pt x="200" y="106"/>
                  </a:lnTo>
                  <a:lnTo>
                    <a:pt x="204" y="110"/>
                  </a:lnTo>
                  <a:lnTo>
                    <a:pt x="208" y="116"/>
                  </a:lnTo>
                  <a:lnTo>
                    <a:pt x="212" y="122"/>
                  </a:lnTo>
                  <a:lnTo>
                    <a:pt x="216" y="128"/>
                  </a:lnTo>
                  <a:lnTo>
                    <a:pt x="222" y="131"/>
                  </a:lnTo>
                  <a:lnTo>
                    <a:pt x="228" y="139"/>
                  </a:lnTo>
                  <a:lnTo>
                    <a:pt x="232" y="143"/>
                  </a:lnTo>
                  <a:lnTo>
                    <a:pt x="238" y="147"/>
                  </a:lnTo>
                  <a:lnTo>
                    <a:pt x="241" y="151"/>
                  </a:lnTo>
                  <a:lnTo>
                    <a:pt x="247" y="155"/>
                  </a:lnTo>
                  <a:lnTo>
                    <a:pt x="253" y="158"/>
                  </a:lnTo>
                  <a:lnTo>
                    <a:pt x="257" y="160"/>
                  </a:lnTo>
                  <a:lnTo>
                    <a:pt x="263" y="164"/>
                  </a:lnTo>
                  <a:lnTo>
                    <a:pt x="269" y="168"/>
                  </a:lnTo>
                  <a:lnTo>
                    <a:pt x="273" y="170"/>
                  </a:lnTo>
                  <a:lnTo>
                    <a:pt x="279" y="174"/>
                  </a:lnTo>
                  <a:lnTo>
                    <a:pt x="285" y="176"/>
                  </a:lnTo>
                  <a:lnTo>
                    <a:pt x="289" y="178"/>
                  </a:lnTo>
                  <a:lnTo>
                    <a:pt x="294" y="180"/>
                  </a:lnTo>
                  <a:lnTo>
                    <a:pt x="298" y="182"/>
                  </a:lnTo>
                  <a:lnTo>
                    <a:pt x="304" y="184"/>
                  </a:lnTo>
                  <a:lnTo>
                    <a:pt x="310" y="185"/>
                  </a:lnTo>
                  <a:lnTo>
                    <a:pt x="316" y="187"/>
                  </a:lnTo>
                  <a:lnTo>
                    <a:pt x="326" y="191"/>
                  </a:lnTo>
                  <a:lnTo>
                    <a:pt x="332" y="193"/>
                  </a:lnTo>
                  <a:lnTo>
                    <a:pt x="340" y="195"/>
                  </a:lnTo>
                  <a:lnTo>
                    <a:pt x="344" y="195"/>
                  </a:lnTo>
                  <a:lnTo>
                    <a:pt x="348" y="195"/>
                  </a:lnTo>
                  <a:lnTo>
                    <a:pt x="348" y="197"/>
                  </a:lnTo>
                  <a:lnTo>
                    <a:pt x="348" y="197"/>
                  </a:lnTo>
                  <a:lnTo>
                    <a:pt x="342" y="201"/>
                  </a:lnTo>
                  <a:lnTo>
                    <a:pt x="336" y="205"/>
                  </a:lnTo>
                  <a:lnTo>
                    <a:pt x="330" y="207"/>
                  </a:lnTo>
                  <a:lnTo>
                    <a:pt x="326" y="209"/>
                  </a:lnTo>
                  <a:lnTo>
                    <a:pt x="320" y="209"/>
                  </a:lnTo>
                  <a:lnTo>
                    <a:pt x="314" y="209"/>
                  </a:lnTo>
                  <a:lnTo>
                    <a:pt x="310" y="207"/>
                  </a:lnTo>
                  <a:lnTo>
                    <a:pt x="304" y="205"/>
                  </a:lnTo>
                  <a:lnTo>
                    <a:pt x="298" y="203"/>
                  </a:lnTo>
                  <a:lnTo>
                    <a:pt x="294" y="201"/>
                  </a:lnTo>
                  <a:lnTo>
                    <a:pt x="287" y="195"/>
                  </a:lnTo>
                  <a:lnTo>
                    <a:pt x="281" y="193"/>
                  </a:lnTo>
                  <a:lnTo>
                    <a:pt x="273" y="187"/>
                  </a:lnTo>
                  <a:lnTo>
                    <a:pt x="267" y="184"/>
                  </a:lnTo>
                  <a:lnTo>
                    <a:pt x="259" y="180"/>
                  </a:lnTo>
                  <a:lnTo>
                    <a:pt x="251" y="174"/>
                  </a:lnTo>
                  <a:lnTo>
                    <a:pt x="245" y="168"/>
                  </a:lnTo>
                  <a:lnTo>
                    <a:pt x="238" y="164"/>
                  </a:lnTo>
                  <a:lnTo>
                    <a:pt x="232" y="160"/>
                  </a:lnTo>
                  <a:lnTo>
                    <a:pt x="224" y="155"/>
                  </a:lnTo>
                  <a:lnTo>
                    <a:pt x="218" y="151"/>
                  </a:lnTo>
                  <a:lnTo>
                    <a:pt x="214" y="147"/>
                  </a:lnTo>
                  <a:lnTo>
                    <a:pt x="208" y="143"/>
                  </a:lnTo>
                  <a:lnTo>
                    <a:pt x="202" y="137"/>
                  </a:lnTo>
                  <a:lnTo>
                    <a:pt x="196" y="128"/>
                  </a:lnTo>
                  <a:lnTo>
                    <a:pt x="192" y="120"/>
                  </a:lnTo>
                  <a:lnTo>
                    <a:pt x="188" y="116"/>
                  </a:lnTo>
                  <a:lnTo>
                    <a:pt x="186" y="110"/>
                  </a:lnTo>
                  <a:lnTo>
                    <a:pt x="183" y="104"/>
                  </a:lnTo>
                  <a:lnTo>
                    <a:pt x="181" y="100"/>
                  </a:lnTo>
                  <a:lnTo>
                    <a:pt x="179" y="95"/>
                  </a:lnTo>
                  <a:lnTo>
                    <a:pt x="175" y="91"/>
                  </a:lnTo>
                  <a:lnTo>
                    <a:pt x="173" y="87"/>
                  </a:lnTo>
                  <a:lnTo>
                    <a:pt x="171" y="81"/>
                  </a:lnTo>
                  <a:lnTo>
                    <a:pt x="169" y="77"/>
                  </a:lnTo>
                  <a:lnTo>
                    <a:pt x="165" y="72"/>
                  </a:lnTo>
                  <a:lnTo>
                    <a:pt x="163" y="68"/>
                  </a:lnTo>
                  <a:lnTo>
                    <a:pt x="161" y="62"/>
                  </a:lnTo>
                  <a:lnTo>
                    <a:pt x="157" y="54"/>
                  </a:lnTo>
                  <a:lnTo>
                    <a:pt x="155" y="46"/>
                  </a:lnTo>
                  <a:lnTo>
                    <a:pt x="151" y="41"/>
                  </a:lnTo>
                  <a:lnTo>
                    <a:pt x="149" y="37"/>
                  </a:lnTo>
                  <a:lnTo>
                    <a:pt x="149" y="33"/>
                  </a:lnTo>
                  <a:lnTo>
                    <a:pt x="145" y="35"/>
                  </a:lnTo>
                  <a:lnTo>
                    <a:pt x="141" y="39"/>
                  </a:lnTo>
                  <a:lnTo>
                    <a:pt x="135" y="43"/>
                  </a:lnTo>
                  <a:lnTo>
                    <a:pt x="133" y="46"/>
                  </a:lnTo>
                  <a:lnTo>
                    <a:pt x="127" y="52"/>
                  </a:lnTo>
                  <a:lnTo>
                    <a:pt x="124" y="56"/>
                  </a:lnTo>
                  <a:lnTo>
                    <a:pt x="118" y="62"/>
                  </a:lnTo>
                  <a:lnTo>
                    <a:pt x="112" y="68"/>
                  </a:lnTo>
                  <a:lnTo>
                    <a:pt x="108" y="72"/>
                  </a:lnTo>
                  <a:lnTo>
                    <a:pt x="102" y="77"/>
                  </a:lnTo>
                  <a:lnTo>
                    <a:pt x="96" y="81"/>
                  </a:lnTo>
                  <a:lnTo>
                    <a:pt x="90" y="87"/>
                  </a:lnTo>
                  <a:lnTo>
                    <a:pt x="84" y="91"/>
                  </a:lnTo>
                  <a:lnTo>
                    <a:pt x="80" y="97"/>
                  </a:lnTo>
                  <a:lnTo>
                    <a:pt x="72" y="102"/>
                  </a:lnTo>
                  <a:lnTo>
                    <a:pt x="65" y="110"/>
                  </a:lnTo>
                  <a:lnTo>
                    <a:pt x="59" y="116"/>
                  </a:lnTo>
                  <a:lnTo>
                    <a:pt x="53" y="122"/>
                  </a:lnTo>
                  <a:lnTo>
                    <a:pt x="49" y="124"/>
                  </a:lnTo>
                  <a:lnTo>
                    <a:pt x="45" y="128"/>
                  </a:lnTo>
                  <a:lnTo>
                    <a:pt x="43" y="129"/>
                  </a:lnTo>
                  <a:lnTo>
                    <a:pt x="43" y="129"/>
                  </a:lnTo>
                  <a:lnTo>
                    <a:pt x="4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14" name="Freeform 58"/>
            <p:cNvSpPr>
              <a:spLocks/>
            </p:cNvSpPr>
            <p:nvPr/>
          </p:nvSpPr>
          <p:spPr bwMode="auto">
            <a:xfrm>
              <a:off x="4514" y="796"/>
              <a:ext cx="185" cy="303"/>
            </a:xfrm>
            <a:custGeom>
              <a:avLst/>
              <a:gdLst>
                <a:gd name="T0" fmla="*/ 75 w 185"/>
                <a:gd name="T1" fmla="*/ 288 h 303"/>
                <a:gd name="T2" fmla="*/ 57 w 185"/>
                <a:gd name="T3" fmla="*/ 267 h 303"/>
                <a:gd name="T4" fmla="*/ 39 w 185"/>
                <a:gd name="T5" fmla="*/ 245 h 303"/>
                <a:gd name="T6" fmla="*/ 27 w 185"/>
                <a:gd name="T7" fmla="*/ 230 h 303"/>
                <a:gd name="T8" fmla="*/ 24 w 185"/>
                <a:gd name="T9" fmla="*/ 209 h 303"/>
                <a:gd name="T10" fmla="*/ 22 w 185"/>
                <a:gd name="T11" fmla="*/ 187 h 303"/>
                <a:gd name="T12" fmla="*/ 24 w 185"/>
                <a:gd name="T13" fmla="*/ 172 h 303"/>
                <a:gd name="T14" fmla="*/ 25 w 185"/>
                <a:gd name="T15" fmla="*/ 158 h 303"/>
                <a:gd name="T16" fmla="*/ 29 w 185"/>
                <a:gd name="T17" fmla="*/ 145 h 303"/>
                <a:gd name="T18" fmla="*/ 35 w 185"/>
                <a:gd name="T19" fmla="*/ 129 h 303"/>
                <a:gd name="T20" fmla="*/ 45 w 185"/>
                <a:gd name="T21" fmla="*/ 116 h 303"/>
                <a:gd name="T22" fmla="*/ 55 w 185"/>
                <a:gd name="T23" fmla="*/ 101 h 303"/>
                <a:gd name="T24" fmla="*/ 75 w 185"/>
                <a:gd name="T25" fmla="*/ 83 h 303"/>
                <a:gd name="T26" fmla="*/ 100 w 185"/>
                <a:gd name="T27" fmla="*/ 66 h 303"/>
                <a:gd name="T28" fmla="*/ 124 w 185"/>
                <a:gd name="T29" fmla="*/ 54 h 303"/>
                <a:gd name="T30" fmla="*/ 141 w 185"/>
                <a:gd name="T31" fmla="*/ 48 h 303"/>
                <a:gd name="T32" fmla="*/ 149 w 185"/>
                <a:gd name="T33" fmla="*/ 46 h 303"/>
                <a:gd name="T34" fmla="*/ 145 w 185"/>
                <a:gd name="T35" fmla="*/ 31 h 303"/>
                <a:gd name="T36" fmla="*/ 161 w 185"/>
                <a:gd name="T37" fmla="*/ 19 h 303"/>
                <a:gd name="T38" fmla="*/ 177 w 185"/>
                <a:gd name="T39" fmla="*/ 14 h 303"/>
                <a:gd name="T40" fmla="*/ 185 w 185"/>
                <a:gd name="T41" fmla="*/ 12 h 303"/>
                <a:gd name="T42" fmla="*/ 173 w 185"/>
                <a:gd name="T43" fmla="*/ 2 h 303"/>
                <a:gd name="T44" fmla="*/ 153 w 185"/>
                <a:gd name="T45" fmla="*/ 2 h 303"/>
                <a:gd name="T46" fmla="*/ 134 w 185"/>
                <a:gd name="T47" fmla="*/ 14 h 303"/>
                <a:gd name="T48" fmla="*/ 128 w 185"/>
                <a:gd name="T49" fmla="*/ 27 h 303"/>
                <a:gd name="T50" fmla="*/ 128 w 185"/>
                <a:gd name="T51" fmla="*/ 31 h 303"/>
                <a:gd name="T52" fmla="*/ 116 w 185"/>
                <a:gd name="T53" fmla="*/ 37 h 303"/>
                <a:gd name="T54" fmla="*/ 92 w 185"/>
                <a:gd name="T55" fmla="*/ 48 h 303"/>
                <a:gd name="T56" fmla="*/ 67 w 185"/>
                <a:gd name="T57" fmla="*/ 64 h 303"/>
                <a:gd name="T58" fmla="*/ 41 w 185"/>
                <a:gd name="T59" fmla="*/ 81 h 303"/>
                <a:gd name="T60" fmla="*/ 24 w 185"/>
                <a:gd name="T61" fmla="*/ 102 h 303"/>
                <a:gd name="T62" fmla="*/ 10 w 185"/>
                <a:gd name="T63" fmla="*/ 124 h 303"/>
                <a:gd name="T64" fmla="*/ 4 w 185"/>
                <a:gd name="T65" fmla="*/ 143 h 303"/>
                <a:gd name="T66" fmla="*/ 2 w 185"/>
                <a:gd name="T67" fmla="*/ 158 h 303"/>
                <a:gd name="T68" fmla="*/ 2 w 185"/>
                <a:gd name="T69" fmla="*/ 172 h 303"/>
                <a:gd name="T70" fmla="*/ 0 w 185"/>
                <a:gd name="T71" fmla="*/ 187 h 303"/>
                <a:gd name="T72" fmla="*/ 2 w 185"/>
                <a:gd name="T73" fmla="*/ 201 h 303"/>
                <a:gd name="T74" fmla="*/ 4 w 185"/>
                <a:gd name="T75" fmla="*/ 220 h 303"/>
                <a:gd name="T76" fmla="*/ 14 w 185"/>
                <a:gd name="T77" fmla="*/ 243 h 303"/>
                <a:gd name="T78" fmla="*/ 27 w 185"/>
                <a:gd name="T79" fmla="*/ 259 h 303"/>
                <a:gd name="T80" fmla="*/ 43 w 185"/>
                <a:gd name="T81" fmla="*/ 276 h 303"/>
                <a:gd name="T82" fmla="*/ 59 w 185"/>
                <a:gd name="T83" fmla="*/ 288 h 303"/>
                <a:gd name="T84" fmla="*/ 73 w 185"/>
                <a:gd name="T85" fmla="*/ 297 h 303"/>
                <a:gd name="T86" fmla="*/ 79 w 185"/>
                <a:gd name="T87" fmla="*/ 29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303">
                  <a:moveTo>
                    <a:pt x="79" y="294"/>
                  </a:moveTo>
                  <a:lnTo>
                    <a:pt x="79" y="292"/>
                  </a:lnTo>
                  <a:lnTo>
                    <a:pt x="75" y="288"/>
                  </a:lnTo>
                  <a:lnTo>
                    <a:pt x="69" y="282"/>
                  </a:lnTo>
                  <a:lnTo>
                    <a:pt x="65" y="274"/>
                  </a:lnTo>
                  <a:lnTo>
                    <a:pt x="57" y="267"/>
                  </a:lnTo>
                  <a:lnTo>
                    <a:pt x="51" y="259"/>
                  </a:lnTo>
                  <a:lnTo>
                    <a:pt x="43" y="251"/>
                  </a:lnTo>
                  <a:lnTo>
                    <a:pt x="39" y="245"/>
                  </a:lnTo>
                  <a:lnTo>
                    <a:pt x="33" y="240"/>
                  </a:lnTo>
                  <a:lnTo>
                    <a:pt x="31" y="236"/>
                  </a:lnTo>
                  <a:lnTo>
                    <a:pt x="27" y="230"/>
                  </a:lnTo>
                  <a:lnTo>
                    <a:pt x="27" y="224"/>
                  </a:lnTo>
                  <a:lnTo>
                    <a:pt x="24" y="216"/>
                  </a:lnTo>
                  <a:lnTo>
                    <a:pt x="24" y="209"/>
                  </a:lnTo>
                  <a:lnTo>
                    <a:pt x="22" y="201"/>
                  </a:lnTo>
                  <a:lnTo>
                    <a:pt x="22" y="193"/>
                  </a:lnTo>
                  <a:lnTo>
                    <a:pt x="22" y="187"/>
                  </a:lnTo>
                  <a:lnTo>
                    <a:pt x="22" y="182"/>
                  </a:lnTo>
                  <a:lnTo>
                    <a:pt x="22" y="178"/>
                  </a:lnTo>
                  <a:lnTo>
                    <a:pt x="24" y="172"/>
                  </a:lnTo>
                  <a:lnTo>
                    <a:pt x="24" y="168"/>
                  </a:lnTo>
                  <a:lnTo>
                    <a:pt x="24" y="164"/>
                  </a:lnTo>
                  <a:lnTo>
                    <a:pt x="25" y="158"/>
                  </a:lnTo>
                  <a:lnTo>
                    <a:pt x="27" y="155"/>
                  </a:lnTo>
                  <a:lnTo>
                    <a:pt x="27" y="149"/>
                  </a:lnTo>
                  <a:lnTo>
                    <a:pt x="29" y="145"/>
                  </a:lnTo>
                  <a:lnTo>
                    <a:pt x="31" y="139"/>
                  </a:lnTo>
                  <a:lnTo>
                    <a:pt x="33" y="133"/>
                  </a:lnTo>
                  <a:lnTo>
                    <a:pt x="35" y="129"/>
                  </a:lnTo>
                  <a:lnTo>
                    <a:pt x="39" y="124"/>
                  </a:lnTo>
                  <a:lnTo>
                    <a:pt x="41" y="120"/>
                  </a:lnTo>
                  <a:lnTo>
                    <a:pt x="45" y="116"/>
                  </a:lnTo>
                  <a:lnTo>
                    <a:pt x="49" y="110"/>
                  </a:lnTo>
                  <a:lnTo>
                    <a:pt x="51" y="104"/>
                  </a:lnTo>
                  <a:lnTo>
                    <a:pt x="55" y="101"/>
                  </a:lnTo>
                  <a:lnTo>
                    <a:pt x="59" y="97"/>
                  </a:lnTo>
                  <a:lnTo>
                    <a:pt x="67" y="89"/>
                  </a:lnTo>
                  <a:lnTo>
                    <a:pt x="75" y="83"/>
                  </a:lnTo>
                  <a:lnTo>
                    <a:pt x="82" y="75"/>
                  </a:lnTo>
                  <a:lnTo>
                    <a:pt x="92" y="72"/>
                  </a:lnTo>
                  <a:lnTo>
                    <a:pt x="100" y="66"/>
                  </a:lnTo>
                  <a:lnTo>
                    <a:pt x="110" y="62"/>
                  </a:lnTo>
                  <a:lnTo>
                    <a:pt x="116" y="58"/>
                  </a:lnTo>
                  <a:lnTo>
                    <a:pt x="124" y="54"/>
                  </a:lnTo>
                  <a:lnTo>
                    <a:pt x="130" y="52"/>
                  </a:lnTo>
                  <a:lnTo>
                    <a:pt x="136" y="50"/>
                  </a:lnTo>
                  <a:lnTo>
                    <a:pt x="141" y="48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9" y="46"/>
                  </a:lnTo>
                  <a:lnTo>
                    <a:pt x="147" y="45"/>
                  </a:lnTo>
                  <a:lnTo>
                    <a:pt x="145" y="39"/>
                  </a:lnTo>
                  <a:lnTo>
                    <a:pt x="145" y="31"/>
                  </a:lnTo>
                  <a:lnTo>
                    <a:pt x="151" y="25"/>
                  </a:lnTo>
                  <a:lnTo>
                    <a:pt x="155" y="21"/>
                  </a:lnTo>
                  <a:lnTo>
                    <a:pt x="161" y="19"/>
                  </a:lnTo>
                  <a:lnTo>
                    <a:pt x="165" y="17"/>
                  </a:lnTo>
                  <a:lnTo>
                    <a:pt x="173" y="16"/>
                  </a:lnTo>
                  <a:lnTo>
                    <a:pt x="177" y="14"/>
                  </a:lnTo>
                  <a:lnTo>
                    <a:pt x="181" y="12"/>
                  </a:lnTo>
                  <a:lnTo>
                    <a:pt x="183" y="12"/>
                  </a:lnTo>
                  <a:lnTo>
                    <a:pt x="185" y="12"/>
                  </a:lnTo>
                  <a:lnTo>
                    <a:pt x="183" y="8"/>
                  </a:lnTo>
                  <a:lnTo>
                    <a:pt x="179" y="4"/>
                  </a:lnTo>
                  <a:lnTo>
                    <a:pt x="173" y="2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53" y="2"/>
                  </a:lnTo>
                  <a:lnTo>
                    <a:pt x="143" y="4"/>
                  </a:lnTo>
                  <a:lnTo>
                    <a:pt x="137" y="8"/>
                  </a:lnTo>
                  <a:lnTo>
                    <a:pt x="134" y="14"/>
                  </a:lnTo>
                  <a:lnTo>
                    <a:pt x="132" y="17"/>
                  </a:lnTo>
                  <a:lnTo>
                    <a:pt x="128" y="21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4" y="33"/>
                  </a:lnTo>
                  <a:lnTo>
                    <a:pt x="120" y="35"/>
                  </a:lnTo>
                  <a:lnTo>
                    <a:pt x="116" y="37"/>
                  </a:lnTo>
                  <a:lnTo>
                    <a:pt x="108" y="39"/>
                  </a:lnTo>
                  <a:lnTo>
                    <a:pt x="102" y="45"/>
                  </a:lnTo>
                  <a:lnTo>
                    <a:pt x="92" y="48"/>
                  </a:lnTo>
                  <a:lnTo>
                    <a:pt x="84" y="52"/>
                  </a:lnTo>
                  <a:lnTo>
                    <a:pt x="77" y="58"/>
                  </a:lnTo>
                  <a:lnTo>
                    <a:pt x="67" y="64"/>
                  </a:lnTo>
                  <a:lnTo>
                    <a:pt x="57" y="70"/>
                  </a:lnTo>
                  <a:lnTo>
                    <a:pt x="49" y="75"/>
                  </a:lnTo>
                  <a:lnTo>
                    <a:pt x="41" y="81"/>
                  </a:lnTo>
                  <a:lnTo>
                    <a:pt x="33" y="89"/>
                  </a:lnTo>
                  <a:lnTo>
                    <a:pt x="27" y="95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4" y="116"/>
                  </a:lnTo>
                  <a:lnTo>
                    <a:pt x="10" y="124"/>
                  </a:lnTo>
                  <a:lnTo>
                    <a:pt x="6" y="133"/>
                  </a:lnTo>
                  <a:lnTo>
                    <a:pt x="4" y="137"/>
                  </a:lnTo>
                  <a:lnTo>
                    <a:pt x="4" y="143"/>
                  </a:lnTo>
                  <a:lnTo>
                    <a:pt x="2" y="147"/>
                  </a:lnTo>
                  <a:lnTo>
                    <a:pt x="2" y="153"/>
                  </a:lnTo>
                  <a:lnTo>
                    <a:pt x="2" y="158"/>
                  </a:lnTo>
                  <a:lnTo>
                    <a:pt x="2" y="162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7"/>
                  </a:lnTo>
                  <a:lnTo>
                    <a:pt x="2" y="201"/>
                  </a:lnTo>
                  <a:lnTo>
                    <a:pt x="2" y="207"/>
                  </a:lnTo>
                  <a:lnTo>
                    <a:pt x="4" y="213"/>
                  </a:lnTo>
                  <a:lnTo>
                    <a:pt x="4" y="220"/>
                  </a:lnTo>
                  <a:lnTo>
                    <a:pt x="8" y="230"/>
                  </a:lnTo>
                  <a:lnTo>
                    <a:pt x="10" y="236"/>
                  </a:lnTo>
                  <a:lnTo>
                    <a:pt x="14" y="243"/>
                  </a:lnTo>
                  <a:lnTo>
                    <a:pt x="18" y="249"/>
                  </a:lnTo>
                  <a:lnTo>
                    <a:pt x="22" y="255"/>
                  </a:lnTo>
                  <a:lnTo>
                    <a:pt x="27" y="259"/>
                  </a:lnTo>
                  <a:lnTo>
                    <a:pt x="33" y="267"/>
                  </a:lnTo>
                  <a:lnTo>
                    <a:pt x="37" y="270"/>
                  </a:lnTo>
                  <a:lnTo>
                    <a:pt x="43" y="276"/>
                  </a:lnTo>
                  <a:lnTo>
                    <a:pt x="49" y="280"/>
                  </a:lnTo>
                  <a:lnTo>
                    <a:pt x="55" y="286"/>
                  </a:lnTo>
                  <a:lnTo>
                    <a:pt x="59" y="288"/>
                  </a:lnTo>
                  <a:lnTo>
                    <a:pt x="65" y="292"/>
                  </a:lnTo>
                  <a:lnTo>
                    <a:pt x="69" y="296"/>
                  </a:lnTo>
                  <a:lnTo>
                    <a:pt x="73" y="297"/>
                  </a:lnTo>
                  <a:lnTo>
                    <a:pt x="79" y="301"/>
                  </a:lnTo>
                  <a:lnTo>
                    <a:pt x="80" y="303"/>
                  </a:lnTo>
                  <a:lnTo>
                    <a:pt x="79" y="294"/>
                  </a:lnTo>
                  <a:lnTo>
                    <a:pt x="79" y="2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15" name="Freeform 59"/>
            <p:cNvSpPr>
              <a:spLocks/>
            </p:cNvSpPr>
            <p:nvPr/>
          </p:nvSpPr>
          <p:spPr bwMode="auto">
            <a:xfrm>
              <a:off x="4644" y="1099"/>
              <a:ext cx="39" cy="66"/>
            </a:xfrm>
            <a:custGeom>
              <a:avLst/>
              <a:gdLst>
                <a:gd name="T0" fmla="*/ 23 w 39"/>
                <a:gd name="T1" fmla="*/ 2 h 66"/>
                <a:gd name="T2" fmla="*/ 15 w 39"/>
                <a:gd name="T3" fmla="*/ 0 h 66"/>
                <a:gd name="T4" fmla="*/ 7 w 39"/>
                <a:gd name="T5" fmla="*/ 2 h 66"/>
                <a:gd name="T6" fmla="*/ 6 w 39"/>
                <a:gd name="T7" fmla="*/ 4 h 66"/>
                <a:gd name="T8" fmla="*/ 2 w 39"/>
                <a:gd name="T9" fmla="*/ 8 h 66"/>
                <a:gd name="T10" fmla="*/ 0 w 39"/>
                <a:gd name="T11" fmla="*/ 12 h 66"/>
                <a:gd name="T12" fmla="*/ 0 w 39"/>
                <a:gd name="T13" fmla="*/ 20 h 66"/>
                <a:gd name="T14" fmla="*/ 0 w 39"/>
                <a:gd name="T15" fmla="*/ 27 h 66"/>
                <a:gd name="T16" fmla="*/ 2 w 39"/>
                <a:gd name="T17" fmla="*/ 35 h 66"/>
                <a:gd name="T18" fmla="*/ 2 w 39"/>
                <a:gd name="T19" fmla="*/ 43 h 66"/>
                <a:gd name="T20" fmla="*/ 6 w 39"/>
                <a:gd name="T21" fmla="*/ 50 h 66"/>
                <a:gd name="T22" fmla="*/ 7 w 39"/>
                <a:gd name="T23" fmla="*/ 56 h 66"/>
                <a:gd name="T24" fmla="*/ 9 w 39"/>
                <a:gd name="T25" fmla="*/ 60 h 66"/>
                <a:gd name="T26" fmla="*/ 13 w 39"/>
                <a:gd name="T27" fmla="*/ 64 h 66"/>
                <a:gd name="T28" fmla="*/ 19 w 39"/>
                <a:gd name="T29" fmla="*/ 66 h 66"/>
                <a:gd name="T30" fmla="*/ 25 w 39"/>
                <a:gd name="T31" fmla="*/ 64 h 66"/>
                <a:gd name="T32" fmla="*/ 33 w 39"/>
                <a:gd name="T33" fmla="*/ 62 h 66"/>
                <a:gd name="T34" fmla="*/ 37 w 39"/>
                <a:gd name="T35" fmla="*/ 58 h 66"/>
                <a:gd name="T36" fmla="*/ 39 w 39"/>
                <a:gd name="T37" fmla="*/ 52 h 66"/>
                <a:gd name="T38" fmla="*/ 37 w 39"/>
                <a:gd name="T39" fmla="*/ 47 h 66"/>
                <a:gd name="T40" fmla="*/ 35 w 39"/>
                <a:gd name="T41" fmla="*/ 39 h 66"/>
                <a:gd name="T42" fmla="*/ 33 w 39"/>
                <a:gd name="T43" fmla="*/ 31 h 66"/>
                <a:gd name="T44" fmla="*/ 29 w 39"/>
                <a:gd name="T45" fmla="*/ 23 h 66"/>
                <a:gd name="T46" fmla="*/ 27 w 39"/>
                <a:gd name="T47" fmla="*/ 14 h 66"/>
                <a:gd name="T48" fmla="*/ 25 w 39"/>
                <a:gd name="T49" fmla="*/ 8 h 66"/>
                <a:gd name="T50" fmla="*/ 23 w 39"/>
                <a:gd name="T51" fmla="*/ 2 h 66"/>
                <a:gd name="T52" fmla="*/ 23 w 39"/>
                <a:gd name="T53" fmla="*/ 2 h 66"/>
                <a:gd name="T54" fmla="*/ 23 w 39"/>
                <a:gd name="T5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" h="66">
                  <a:moveTo>
                    <a:pt x="23" y="2"/>
                  </a:moveTo>
                  <a:lnTo>
                    <a:pt x="15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2" y="43"/>
                  </a:lnTo>
                  <a:lnTo>
                    <a:pt x="6" y="50"/>
                  </a:lnTo>
                  <a:lnTo>
                    <a:pt x="7" y="56"/>
                  </a:lnTo>
                  <a:lnTo>
                    <a:pt x="9" y="60"/>
                  </a:lnTo>
                  <a:lnTo>
                    <a:pt x="13" y="64"/>
                  </a:lnTo>
                  <a:lnTo>
                    <a:pt x="19" y="66"/>
                  </a:lnTo>
                  <a:lnTo>
                    <a:pt x="25" y="64"/>
                  </a:lnTo>
                  <a:lnTo>
                    <a:pt x="33" y="62"/>
                  </a:lnTo>
                  <a:lnTo>
                    <a:pt x="37" y="58"/>
                  </a:lnTo>
                  <a:lnTo>
                    <a:pt x="39" y="52"/>
                  </a:lnTo>
                  <a:lnTo>
                    <a:pt x="37" y="47"/>
                  </a:lnTo>
                  <a:lnTo>
                    <a:pt x="35" y="39"/>
                  </a:lnTo>
                  <a:lnTo>
                    <a:pt x="33" y="31"/>
                  </a:lnTo>
                  <a:lnTo>
                    <a:pt x="29" y="23"/>
                  </a:lnTo>
                  <a:lnTo>
                    <a:pt x="27" y="14"/>
                  </a:lnTo>
                  <a:lnTo>
                    <a:pt x="25" y="8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16" name="Freeform 60"/>
            <p:cNvSpPr>
              <a:spLocks/>
            </p:cNvSpPr>
            <p:nvPr/>
          </p:nvSpPr>
          <p:spPr bwMode="auto">
            <a:xfrm>
              <a:off x="4824" y="1093"/>
              <a:ext cx="32" cy="62"/>
            </a:xfrm>
            <a:custGeom>
              <a:avLst/>
              <a:gdLst>
                <a:gd name="T0" fmla="*/ 14 w 32"/>
                <a:gd name="T1" fmla="*/ 0 h 62"/>
                <a:gd name="T2" fmla="*/ 6 w 32"/>
                <a:gd name="T3" fmla="*/ 2 h 62"/>
                <a:gd name="T4" fmla="*/ 2 w 32"/>
                <a:gd name="T5" fmla="*/ 6 h 62"/>
                <a:gd name="T6" fmla="*/ 0 w 32"/>
                <a:gd name="T7" fmla="*/ 10 h 62"/>
                <a:gd name="T8" fmla="*/ 0 w 32"/>
                <a:gd name="T9" fmla="*/ 20 h 62"/>
                <a:gd name="T10" fmla="*/ 0 w 32"/>
                <a:gd name="T11" fmla="*/ 24 h 62"/>
                <a:gd name="T12" fmla="*/ 0 w 32"/>
                <a:gd name="T13" fmla="*/ 29 h 62"/>
                <a:gd name="T14" fmla="*/ 0 w 32"/>
                <a:gd name="T15" fmla="*/ 35 h 62"/>
                <a:gd name="T16" fmla="*/ 2 w 32"/>
                <a:gd name="T17" fmla="*/ 43 h 62"/>
                <a:gd name="T18" fmla="*/ 2 w 32"/>
                <a:gd name="T19" fmla="*/ 49 h 62"/>
                <a:gd name="T20" fmla="*/ 6 w 32"/>
                <a:gd name="T21" fmla="*/ 55 h 62"/>
                <a:gd name="T22" fmla="*/ 8 w 32"/>
                <a:gd name="T23" fmla="*/ 58 h 62"/>
                <a:gd name="T24" fmla="*/ 12 w 32"/>
                <a:gd name="T25" fmla="*/ 60 h 62"/>
                <a:gd name="T26" fmla="*/ 18 w 32"/>
                <a:gd name="T27" fmla="*/ 62 h 62"/>
                <a:gd name="T28" fmla="*/ 26 w 32"/>
                <a:gd name="T29" fmla="*/ 62 h 62"/>
                <a:gd name="T30" fmla="*/ 30 w 32"/>
                <a:gd name="T31" fmla="*/ 56 h 62"/>
                <a:gd name="T32" fmla="*/ 32 w 32"/>
                <a:gd name="T33" fmla="*/ 53 h 62"/>
                <a:gd name="T34" fmla="*/ 32 w 32"/>
                <a:gd name="T35" fmla="*/ 47 h 62"/>
                <a:gd name="T36" fmla="*/ 32 w 32"/>
                <a:gd name="T37" fmla="*/ 41 h 62"/>
                <a:gd name="T38" fmla="*/ 32 w 32"/>
                <a:gd name="T39" fmla="*/ 31 h 62"/>
                <a:gd name="T40" fmla="*/ 32 w 32"/>
                <a:gd name="T41" fmla="*/ 24 h 62"/>
                <a:gd name="T42" fmla="*/ 30 w 32"/>
                <a:gd name="T43" fmla="*/ 14 h 62"/>
                <a:gd name="T44" fmla="*/ 28 w 32"/>
                <a:gd name="T45" fmla="*/ 6 h 62"/>
                <a:gd name="T46" fmla="*/ 24 w 32"/>
                <a:gd name="T47" fmla="*/ 4 h 62"/>
                <a:gd name="T48" fmla="*/ 22 w 32"/>
                <a:gd name="T49" fmla="*/ 2 h 62"/>
                <a:gd name="T50" fmla="*/ 18 w 32"/>
                <a:gd name="T51" fmla="*/ 0 h 62"/>
                <a:gd name="T52" fmla="*/ 14 w 32"/>
                <a:gd name="T53" fmla="*/ 0 h 62"/>
                <a:gd name="T54" fmla="*/ 14 w 3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62">
                  <a:moveTo>
                    <a:pt x="14" y="0"/>
                  </a:move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3"/>
                  </a:lnTo>
                  <a:lnTo>
                    <a:pt x="2" y="49"/>
                  </a:lnTo>
                  <a:lnTo>
                    <a:pt x="6" y="55"/>
                  </a:lnTo>
                  <a:lnTo>
                    <a:pt x="8" y="58"/>
                  </a:lnTo>
                  <a:lnTo>
                    <a:pt x="12" y="60"/>
                  </a:lnTo>
                  <a:lnTo>
                    <a:pt x="18" y="62"/>
                  </a:lnTo>
                  <a:lnTo>
                    <a:pt x="26" y="62"/>
                  </a:lnTo>
                  <a:lnTo>
                    <a:pt x="30" y="56"/>
                  </a:lnTo>
                  <a:lnTo>
                    <a:pt x="32" y="53"/>
                  </a:lnTo>
                  <a:lnTo>
                    <a:pt x="32" y="47"/>
                  </a:lnTo>
                  <a:lnTo>
                    <a:pt x="32" y="41"/>
                  </a:lnTo>
                  <a:lnTo>
                    <a:pt x="32" y="31"/>
                  </a:lnTo>
                  <a:lnTo>
                    <a:pt x="32" y="24"/>
                  </a:lnTo>
                  <a:lnTo>
                    <a:pt x="30" y="14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17" name="Freeform 61"/>
            <p:cNvSpPr>
              <a:spLocks/>
            </p:cNvSpPr>
            <p:nvPr/>
          </p:nvSpPr>
          <p:spPr bwMode="auto">
            <a:xfrm>
              <a:off x="4693" y="1196"/>
              <a:ext cx="82" cy="42"/>
            </a:xfrm>
            <a:custGeom>
              <a:avLst/>
              <a:gdLst>
                <a:gd name="T0" fmla="*/ 0 w 82"/>
                <a:gd name="T1" fmla="*/ 0 h 42"/>
                <a:gd name="T2" fmla="*/ 0 w 82"/>
                <a:gd name="T3" fmla="*/ 0 h 42"/>
                <a:gd name="T4" fmla="*/ 4 w 82"/>
                <a:gd name="T5" fmla="*/ 2 h 42"/>
                <a:gd name="T6" fmla="*/ 8 w 82"/>
                <a:gd name="T7" fmla="*/ 4 h 42"/>
                <a:gd name="T8" fmla="*/ 15 w 82"/>
                <a:gd name="T9" fmla="*/ 8 h 42"/>
                <a:gd name="T10" fmla="*/ 21 w 82"/>
                <a:gd name="T11" fmla="*/ 11 h 42"/>
                <a:gd name="T12" fmla="*/ 29 w 82"/>
                <a:gd name="T13" fmla="*/ 13 h 42"/>
                <a:gd name="T14" fmla="*/ 37 w 82"/>
                <a:gd name="T15" fmla="*/ 13 h 42"/>
                <a:gd name="T16" fmla="*/ 45 w 82"/>
                <a:gd name="T17" fmla="*/ 15 h 42"/>
                <a:gd name="T18" fmla="*/ 53 w 82"/>
                <a:gd name="T19" fmla="*/ 13 h 42"/>
                <a:gd name="T20" fmla="*/ 59 w 82"/>
                <a:gd name="T21" fmla="*/ 13 h 42"/>
                <a:gd name="T22" fmla="*/ 65 w 82"/>
                <a:gd name="T23" fmla="*/ 11 h 42"/>
                <a:gd name="T24" fmla="*/ 72 w 82"/>
                <a:gd name="T25" fmla="*/ 10 h 42"/>
                <a:gd name="T26" fmla="*/ 76 w 82"/>
                <a:gd name="T27" fmla="*/ 8 h 42"/>
                <a:gd name="T28" fmla="*/ 80 w 82"/>
                <a:gd name="T29" fmla="*/ 8 h 42"/>
                <a:gd name="T30" fmla="*/ 80 w 82"/>
                <a:gd name="T31" fmla="*/ 10 h 42"/>
                <a:gd name="T32" fmla="*/ 82 w 82"/>
                <a:gd name="T33" fmla="*/ 13 h 42"/>
                <a:gd name="T34" fmla="*/ 80 w 82"/>
                <a:gd name="T35" fmla="*/ 17 h 42"/>
                <a:gd name="T36" fmla="*/ 78 w 82"/>
                <a:gd name="T37" fmla="*/ 23 h 42"/>
                <a:gd name="T38" fmla="*/ 74 w 82"/>
                <a:gd name="T39" fmla="*/ 27 h 42"/>
                <a:gd name="T40" fmla="*/ 70 w 82"/>
                <a:gd name="T41" fmla="*/ 33 h 42"/>
                <a:gd name="T42" fmla="*/ 65 w 82"/>
                <a:gd name="T43" fmla="*/ 35 h 42"/>
                <a:gd name="T44" fmla="*/ 59 w 82"/>
                <a:gd name="T45" fmla="*/ 38 h 42"/>
                <a:gd name="T46" fmla="*/ 53 w 82"/>
                <a:gd name="T47" fmla="*/ 40 h 42"/>
                <a:gd name="T48" fmla="*/ 45 w 82"/>
                <a:gd name="T49" fmla="*/ 42 h 42"/>
                <a:gd name="T50" fmla="*/ 39 w 82"/>
                <a:gd name="T51" fmla="*/ 40 h 42"/>
                <a:gd name="T52" fmla="*/ 31 w 82"/>
                <a:gd name="T53" fmla="*/ 38 h 42"/>
                <a:gd name="T54" fmla="*/ 25 w 82"/>
                <a:gd name="T55" fmla="*/ 37 h 42"/>
                <a:gd name="T56" fmla="*/ 21 w 82"/>
                <a:gd name="T57" fmla="*/ 35 h 42"/>
                <a:gd name="T58" fmla="*/ 15 w 82"/>
                <a:gd name="T59" fmla="*/ 33 h 42"/>
                <a:gd name="T60" fmla="*/ 12 w 82"/>
                <a:gd name="T61" fmla="*/ 31 h 42"/>
                <a:gd name="T62" fmla="*/ 8 w 82"/>
                <a:gd name="T63" fmla="*/ 27 h 42"/>
                <a:gd name="T64" fmla="*/ 6 w 82"/>
                <a:gd name="T65" fmla="*/ 25 h 42"/>
                <a:gd name="T66" fmla="*/ 2 w 82"/>
                <a:gd name="T67" fmla="*/ 17 h 42"/>
                <a:gd name="T68" fmla="*/ 0 w 82"/>
                <a:gd name="T69" fmla="*/ 10 h 42"/>
                <a:gd name="T70" fmla="*/ 0 w 82"/>
                <a:gd name="T71" fmla="*/ 2 h 42"/>
                <a:gd name="T72" fmla="*/ 0 w 82"/>
                <a:gd name="T73" fmla="*/ 0 h 42"/>
                <a:gd name="T74" fmla="*/ 0 w 82"/>
                <a:gd name="T7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42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9" y="13"/>
                  </a:lnTo>
                  <a:lnTo>
                    <a:pt x="37" y="13"/>
                  </a:lnTo>
                  <a:lnTo>
                    <a:pt x="45" y="15"/>
                  </a:lnTo>
                  <a:lnTo>
                    <a:pt x="53" y="13"/>
                  </a:lnTo>
                  <a:lnTo>
                    <a:pt x="59" y="13"/>
                  </a:lnTo>
                  <a:lnTo>
                    <a:pt x="65" y="11"/>
                  </a:lnTo>
                  <a:lnTo>
                    <a:pt x="72" y="10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0" y="10"/>
                  </a:lnTo>
                  <a:lnTo>
                    <a:pt x="82" y="13"/>
                  </a:lnTo>
                  <a:lnTo>
                    <a:pt x="80" y="17"/>
                  </a:lnTo>
                  <a:lnTo>
                    <a:pt x="78" y="23"/>
                  </a:lnTo>
                  <a:lnTo>
                    <a:pt x="74" y="27"/>
                  </a:lnTo>
                  <a:lnTo>
                    <a:pt x="70" y="33"/>
                  </a:lnTo>
                  <a:lnTo>
                    <a:pt x="65" y="35"/>
                  </a:lnTo>
                  <a:lnTo>
                    <a:pt x="59" y="38"/>
                  </a:lnTo>
                  <a:lnTo>
                    <a:pt x="53" y="40"/>
                  </a:lnTo>
                  <a:lnTo>
                    <a:pt x="45" y="42"/>
                  </a:lnTo>
                  <a:lnTo>
                    <a:pt x="39" y="40"/>
                  </a:lnTo>
                  <a:lnTo>
                    <a:pt x="31" y="38"/>
                  </a:lnTo>
                  <a:lnTo>
                    <a:pt x="25" y="37"/>
                  </a:lnTo>
                  <a:lnTo>
                    <a:pt x="21" y="35"/>
                  </a:lnTo>
                  <a:lnTo>
                    <a:pt x="15" y="33"/>
                  </a:lnTo>
                  <a:lnTo>
                    <a:pt x="12" y="31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18" name="Freeform 62"/>
            <p:cNvSpPr>
              <a:spLocks/>
            </p:cNvSpPr>
            <p:nvPr/>
          </p:nvSpPr>
          <p:spPr bwMode="auto">
            <a:xfrm>
              <a:off x="4736" y="1190"/>
              <a:ext cx="216" cy="97"/>
            </a:xfrm>
            <a:custGeom>
              <a:avLst/>
              <a:gdLst>
                <a:gd name="T0" fmla="*/ 4 w 216"/>
                <a:gd name="T1" fmla="*/ 73 h 97"/>
                <a:gd name="T2" fmla="*/ 12 w 216"/>
                <a:gd name="T3" fmla="*/ 73 h 97"/>
                <a:gd name="T4" fmla="*/ 24 w 216"/>
                <a:gd name="T5" fmla="*/ 75 h 97"/>
                <a:gd name="T6" fmla="*/ 39 w 216"/>
                <a:gd name="T7" fmla="*/ 77 h 97"/>
                <a:gd name="T8" fmla="*/ 57 w 216"/>
                <a:gd name="T9" fmla="*/ 77 h 97"/>
                <a:gd name="T10" fmla="*/ 75 w 216"/>
                <a:gd name="T11" fmla="*/ 77 h 97"/>
                <a:gd name="T12" fmla="*/ 92 w 216"/>
                <a:gd name="T13" fmla="*/ 75 h 97"/>
                <a:gd name="T14" fmla="*/ 110 w 216"/>
                <a:gd name="T15" fmla="*/ 73 h 97"/>
                <a:gd name="T16" fmla="*/ 124 w 216"/>
                <a:gd name="T17" fmla="*/ 66 h 97"/>
                <a:gd name="T18" fmla="*/ 137 w 216"/>
                <a:gd name="T19" fmla="*/ 60 h 97"/>
                <a:gd name="T20" fmla="*/ 145 w 216"/>
                <a:gd name="T21" fmla="*/ 54 h 97"/>
                <a:gd name="T22" fmla="*/ 155 w 216"/>
                <a:gd name="T23" fmla="*/ 46 h 97"/>
                <a:gd name="T24" fmla="*/ 167 w 216"/>
                <a:gd name="T25" fmla="*/ 35 h 97"/>
                <a:gd name="T26" fmla="*/ 171 w 216"/>
                <a:gd name="T27" fmla="*/ 31 h 97"/>
                <a:gd name="T28" fmla="*/ 167 w 216"/>
                <a:gd name="T29" fmla="*/ 25 h 97"/>
                <a:gd name="T30" fmla="*/ 157 w 216"/>
                <a:gd name="T31" fmla="*/ 16 h 97"/>
                <a:gd name="T32" fmla="*/ 149 w 216"/>
                <a:gd name="T33" fmla="*/ 4 h 97"/>
                <a:gd name="T34" fmla="*/ 151 w 216"/>
                <a:gd name="T35" fmla="*/ 0 h 97"/>
                <a:gd name="T36" fmla="*/ 155 w 216"/>
                <a:gd name="T37" fmla="*/ 0 h 97"/>
                <a:gd name="T38" fmla="*/ 165 w 216"/>
                <a:gd name="T39" fmla="*/ 2 h 97"/>
                <a:gd name="T40" fmla="*/ 177 w 216"/>
                <a:gd name="T41" fmla="*/ 4 h 97"/>
                <a:gd name="T42" fmla="*/ 189 w 216"/>
                <a:gd name="T43" fmla="*/ 10 h 97"/>
                <a:gd name="T44" fmla="*/ 200 w 216"/>
                <a:gd name="T45" fmla="*/ 14 h 97"/>
                <a:gd name="T46" fmla="*/ 210 w 216"/>
                <a:gd name="T47" fmla="*/ 19 h 97"/>
                <a:gd name="T48" fmla="*/ 216 w 216"/>
                <a:gd name="T49" fmla="*/ 33 h 97"/>
                <a:gd name="T50" fmla="*/ 208 w 216"/>
                <a:gd name="T51" fmla="*/ 39 h 97"/>
                <a:gd name="T52" fmla="*/ 196 w 216"/>
                <a:gd name="T53" fmla="*/ 41 h 97"/>
                <a:gd name="T54" fmla="*/ 189 w 216"/>
                <a:gd name="T55" fmla="*/ 41 h 97"/>
                <a:gd name="T56" fmla="*/ 183 w 216"/>
                <a:gd name="T57" fmla="*/ 41 h 97"/>
                <a:gd name="T58" fmla="*/ 175 w 216"/>
                <a:gd name="T59" fmla="*/ 48 h 97"/>
                <a:gd name="T60" fmla="*/ 167 w 216"/>
                <a:gd name="T61" fmla="*/ 58 h 97"/>
                <a:gd name="T62" fmla="*/ 157 w 216"/>
                <a:gd name="T63" fmla="*/ 66 h 97"/>
                <a:gd name="T64" fmla="*/ 147 w 216"/>
                <a:gd name="T65" fmla="*/ 75 h 97"/>
                <a:gd name="T66" fmla="*/ 137 w 216"/>
                <a:gd name="T67" fmla="*/ 83 h 97"/>
                <a:gd name="T68" fmla="*/ 128 w 216"/>
                <a:gd name="T69" fmla="*/ 91 h 97"/>
                <a:gd name="T70" fmla="*/ 118 w 216"/>
                <a:gd name="T71" fmla="*/ 95 h 97"/>
                <a:gd name="T72" fmla="*/ 106 w 216"/>
                <a:gd name="T73" fmla="*/ 97 h 97"/>
                <a:gd name="T74" fmla="*/ 94 w 216"/>
                <a:gd name="T75" fmla="*/ 97 h 97"/>
                <a:gd name="T76" fmla="*/ 81 w 216"/>
                <a:gd name="T77" fmla="*/ 97 h 97"/>
                <a:gd name="T78" fmla="*/ 67 w 216"/>
                <a:gd name="T79" fmla="*/ 95 h 97"/>
                <a:gd name="T80" fmla="*/ 55 w 216"/>
                <a:gd name="T81" fmla="*/ 93 h 97"/>
                <a:gd name="T82" fmla="*/ 45 w 216"/>
                <a:gd name="T83" fmla="*/ 93 h 97"/>
                <a:gd name="T84" fmla="*/ 37 w 216"/>
                <a:gd name="T85" fmla="*/ 93 h 97"/>
                <a:gd name="T86" fmla="*/ 29 w 216"/>
                <a:gd name="T87" fmla="*/ 91 h 97"/>
                <a:gd name="T88" fmla="*/ 20 w 216"/>
                <a:gd name="T89" fmla="*/ 85 h 97"/>
                <a:gd name="T90" fmla="*/ 8 w 216"/>
                <a:gd name="T91" fmla="*/ 77 h 97"/>
                <a:gd name="T92" fmla="*/ 0 w 216"/>
                <a:gd name="T93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97">
                  <a:moveTo>
                    <a:pt x="0" y="73"/>
                  </a:moveTo>
                  <a:lnTo>
                    <a:pt x="4" y="73"/>
                  </a:lnTo>
                  <a:lnTo>
                    <a:pt x="6" y="73"/>
                  </a:lnTo>
                  <a:lnTo>
                    <a:pt x="12" y="73"/>
                  </a:lnTo>
                  <a:lnTo>
                    <a:pt x="16" y="73"/>
                  </a:lnTo>
                  <a:lnTo>
                    <a:pt x="24" y="75"/>
                  </a:lnTo>
                  <a:lnTo>
                    <a:pt x="29" y="75"/>
                  </a:lnTo>
                  <a:lnTo>
                    <a:pt x="39" y="77"/>
                  </a:lnTo>
                  <a:lnTo>
                    <a:pt x="47" y="77"/>
                  </a:lnTo>
                  <a:lnTo>
                    <a:pt x="57" y="77"/>
                  </a:lnTo>
                  <a:lnTo>
                    <a:pt x="65" y="77"/>
                  </a:lnTo>
                  <a:lnTo>
                    <a:pt x="75" y="77"/>
                  </a:lnTo>
                  <a:lnTo>
                    <a:pt x="82" y="75"/>
                  </a:lnTo>
                  <a:lnTo>
                    <a:pt x="92" y="75"/>
                  </a:lnTo>
                  <a:lnTo>
                    <a:pt x="102" y="73"/>
                  </a:lnTo>
                  <a:lnTo>
                    <a:pt x="110" y="73"/>
                  </a:lnTo>
                  <a:lnTo>
                    <a:pt x="116" y="70"/>
                  </a:lnTo>
                  <a:lnTo>
                    <a:pt x="124" y="66"/>
                  </a:lnTo>
                  <a:lnTo>
                    <a:pt x="130" y="64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54"/>
                  </a:lnTo>
                  <a:lnTo>
                    <a:pt x="151" y="50"/>
                  </a:lnTo>
                  <a:lnTo>
                    <a:pt x="155" y="46"/>
                  </a:lnTo>
                  <a:lnTo>
                    <a:pt x="161" y="39"/>
                  </a:lnTo>
                  <a:lnTo>
                    <a:pt x="167" y="35"/>
                  </a:lnTo>
                  <a:lnTo>
                    <a:pt x="169" y="31"/>
                  </a:lnTo>
                  <a:lnTo>
                    <a:pt x="171" y="31"/>
                  </a:lnTo>
                  <a:lnTo>
                    <a:pt x="169" y="29"/>
                  </a:lnTo>
                  <a:lnTo>
                    <a:pt x="167" y="25"/>
                  </a:lnTo>
                  <a:lnTo>
                    <a:pt x="161" y="19"/>
                  </a:lnTo>
                  <a:lnTo>
                    <a:pt x="157" y="16"/>
                  </a:lnTo>
                  <a:lnTo>
                    <a:pt x="153" y="10"/>
                  </a:lnTo>
                  <a:lnTo>
                    <a:pt x="149" y="4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5" y="2"/>
                  </a:lnTo>
                  <a:lnTo>
                    <a:pt x="171" y="2"/>
                  </a:lnTo>
                  <a:lnTo>
                    <a:pt x="177" y="4"/>
                  </a:lnTo>
                  <a:lnTo>
                    <a:pt x="183" y="6"/>
                  </a:lnTo>
                  <a:lnTo>
                    <a:pt x="189" y="10"/>
                  </a:lnTo>
                  <a:lnTo>
                    <a:pt x="194" y="10"/>
                  </a:lnTo>
                  <a:lnTo>
                    <a:pt x="200" y="14"/>
                  </a:lnTo>
                  <a:lnTo>
                    <a:pt x="204" y="16"/>
                  </a:lnTo>
                  <a:lnTo>
                    <a:pt x="210" y="19"/>
                  </a:lnTo>
                  <a:lnTo>
                    <a:pt x="214" y="25"/>
                  </a:lnTo>
                  <a:lnTo>
                    <a:pt x="216" y="33"/>
                  </a:lnTo>
                  <a:lnTo>
                    <a:pt x="212" y="37"/>
                  </a:lnTo>
                  <a:lnTo>
                    <a:pt x="208" y="39"/>
                  </a:lnTo>
                  <a:lnTo>
                    <a:pt x="202" y="41"/>
                  </a:lnTo>
                  <a:lnTo>
                    <a:pt x="196" y="41"/>
                  </a:lnTo>
                  <a:lnTo>
                    <a:pt x="193" y="41"/>
                  </a:lnTo>
                  <a:lnTo>
                    <a:pt x="189" y="41"/>
                  </a:lnTo>
                  <a:lnTo>
                    <a:pt x="185" y="39"/>
                  </a:lnTo>
                  <a:lnTo>
                    <a:pt x="183" y="41"/>
                  </a:lnTo>
                  <a:lnTo>
                    <a:pt x="177" y="44"/>
                  </a:lnTo>
                  <a:lnTo>
                    <a:pt x="175" y="48"/>
                  </a:lnTo>
                  <a:lnTo>
                    <a:pt x="171" y="52"/>
                  </a:lnTo>
                  <a:lnTo>
                    <a:pt x="167" y="58"/>
                  </a:lnTo>
                  <a:lnTo>
                    <a:pt x="163" y="62"/>
                  </a:lnTo>
                  <a:lnTo>
                    <a:pt x="157" y="66"/>
                  </a:lnTo>
                  <a:lnTo>
                    <a:pt x="153" y="72"/>
                  </a:lnTo>
                  <a:lnTo>
                    <a:pt x="147" y="75"/>
                  </a:lnTo>
                  <a:lnTo>
                    <a:pt x="143" y="81"/>
                  </a:lnTo>
                  <a:lnTo>
                    <a:pt x="137" y="83"/>
                  </a:lnTo>
                  <a:lnTo>
                    <a:pt x="134" y="87"/>
                  </a:lnTo>
                  <a:lnTo>
                    <a:pt x="128" y="91"/>
                  </a:lnTo>
                  <a:lnTo>
                    <a:pt x="124" y="95"/>
                  </a:lnTo>
                  <a:lnTo>
                    <a:pt x="118" y="95"/>
                  </a:lnTo>
                  <a:lnTo>
                    <a:pt x="112" y="97"/>
                  </a:lnTo>
                  <a:lnTo>
                    <a:pt x="106" y="97"/>
                  </a:lnTo>
                  <a:lnTo>
                    <a:pt x="100" y="97"/>
                  </a:lnTo>
                  <a:lnTo>
                    <a:pt x="94" y="97"/>
                  </a:lnTo>
                  <a:lnTo>
                    <a:pt x="88" y="97"/>
                  </a:lnTo>
                  <a:lnTo>
                    <a:pt x="81" y="97"/>
                  </a:lnTo>
                  <a:lnTo>
                    <a:pt x="75" y="97"/>
                  </a:lnTo>
                  <a:lnTo>
                    <a:pt x="67" y="95"/>
                  </a:lnTo>
                  <a:lnTo>
                    <a:pt x="61" y="95"/>
                  </a:lnTo>
                  <a:lnTo>
                    <a:pt x="55" y="93"/>
                  </a:lnTo>
                  <a:lnTo>
                    <a:pt x="51" y="93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29" y="91"/>
                  </a:lnTo>
                  <a:lnTo>
                    <a:pt x="26" y="89"/>
                  </a:lnTo>
                  <a:lnTo>
                    <a:pt x="20" y="85"/>
                  </a:lnTo>
                  <a:lnTo>
                    <a:pt x="14" y="81"/>
                  </a:lnTo>
                  <a:lnTo>
                    <a:pt x="8" y="77"/>
                  </a:lnTo>
                  <a:lnTo>
                    <a:pt x="4" y="75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19" name="Freeform 63"/>
            <p:cNvSpPr>
              <a:spLocks/>
            </p:cNvSpPr>
            <p:nvPr/>
          </p:nvSpPr>
          <p:spPr bwMode="auto">
            <a:xfrm>
              <a:off x="4858" y="912"/>
              <a:ext cx="304" cy="166"/>
            </a:xfrm>
            <a:custGeom>
              <a:avLst/>
              <a:gdLst>
                <a:gd name="T0" fmla="*/ 59 w 304"/>
                <a:gd name="T1" fmla="*/ 164 h 166"/>
                <a:gd name="T2" fmla="*/ 49 w 304"/>
                <a:gd name="T3" fmla="*/ 156 h 166"/>
                <a:gd name="T4" fmla="*/ 35 w 304"/>
                <a:gd name="T5" fmla="*/ 141 h 166"/>
                <a:gd name="T6" fmla="*/ 21 w 304"/>
                <a:gd name="T7" fmla="*/ 125 h 166"/>
                <a:gd name="T8" fmla="*/ 15 w 304"/>
                <a:gd name="T9" fmla="*/ 114 h 166"/>
                <a:gd name="T10" fmla="*/ 12 w 304"/>
                <a:gd name="T11" fmla="*/ 104 h 166"/>
                <a:gd name="T12" fmla="*/ 8 w 304"/>
                <a:gd name="T13" fmla="*/ 95 h 166"/>
                <a:gd name="T14" fmla="*/ 6 w 304"/>
                <a:gd name="T15" fmla="*/ 85 h 166"/>
                <a:gd name="T16" fmla="*/ 2 w 304"/>
                <a:gd name="T17" fmla="*/ 73 h 166"/>
                <a:gd name="T18" fmla="*/ 0 w 304"/>
                <a:gd name="T19" fmla="*/ 62 h 166"/>
                <a:gd name="T20" fmla="*/ 2 w 304"/>
                <a:gd name="T21" fmla="*/ 62 h 166"/>
                <a:gd name="T22" fmla="*/ 10 w 304"/>
                <a:gd name="T23" fmla="*/ 64 h 166"/>
                <a:gd name="T24" fmla="*/ 23 w 304"/>
                <a:gd name="T25" fmla="*/ 66 h 166"/>
                <a:gd name="T26" fmla="*/ 33 w 304"/>
                <a:gd name="T27" fmla="*/ 68 h 166"/>
                <a:gd name="T28" fmla="*/ 45 w 304"/>
                <a:gd name="T29" fmla="*/ 69 h 166"/>
                <a:gd name="T30" fmla="*/ 61 w 304"/>
                <a:gd name="T31" fmla="*/ 69 h 166"/>
                <a:gd name="T32" fmla="*/ 112 w 304"/>
                <a:gd name="T33" fmla="*/ 62 h 166"/>
                <a:gd name="T34" fmla="*/ 112 w 304"/>
                <a:gd name="T35" fmla="*/ 71 h 166"/>
                <a:gd name="T36" fmla="*/ 116 w 304"/>
                <a:gd name="T37" fmla="*/ 79 h 166"/>
                <a:gd name="T38" fmla="*/ 127 w 304"/>
                <a:gd name="T39" fmla="*/ 87 h 166"/>
                <a:gd name="T40" fmla="*/ 145 w 304"/>
                <a:gd name="T41" fmla="*/ 93 h 166"/>
                <a:gd name="T42" fmla="*/ 163 w 304"/>
                <a:gd name="T43" fmla="*/ 95 h 166"/>
                <a:gd name="T44" fmla="*/ 177 w 304"/>
                <a:gd name="T45" fmla="*/ 95 h 166"/>
                <a:gd name="T46" fmla="*/ 184 w 304"/>
                <a:gd name="T47" fmla="*/ 97 h 166"/>
                <a:gd name="T48" fmla="*/ 304 w 304"/>
                <a:gd name="T49" fmla="*/ 8 h 166"/>
                <a:gd name="T50" fmla="*/ 177 w 304"/>
                <a:gd name="T51" fmla="*/ 108 h 166"/>
                <a:gd name="T52" fmla="*/ 175 w 304"/>
                <a:gd name="T53" fmla="*/ 108 h 166"/>
                <a:gd name="T54" fmla="*/ 165 w 304"/>
                <a:gd name="T55" fmla="*/ 108 h 166"/>
                <a:gd name="T56" fmla="*/ 153 w 304"/>
                <a:gd name="T57" fmla="*/ 108 h 166"/>
                <a:gd name="T58" fmla="*/ 139 w 304"/>
                <a:gd name="T59" fmla="*/ 108 h 166"/>
                <a:gd name="T60" fmla="*/ 124 w 304"/>
                <a:gd name="T61" fmla="*/ 106 h 166"/>
                <a:gd name="T62" fmla="*/ 108 w 304"/>
                <a:gd name="T63" fmla="*/ 102 h 166"/>
                <a:gd name="T64" fmla="*/ 96 w 304"/>
                <a:gd name="T65" fmla="*/ 93 h 166"/>
                <a:gd name="T66" fmla="*/ 88 w 304"/>
                <a:gd name="T67" fmla="*/ 81 h 166"/>
                <a:gd name="T68" fmla="*/ 80 w 304"/>
                <a:gd name="T69" fmla="*/ 83 h 166"/>
                <a:gd name="T70" fmla="*/ 65 w 304"/>
                <a:gd name="T71" fmla="*/ 87 h 166"/>
                <a:gd name="T72" fmla="*/ 53 w 304"/>
                <a:gd name="T73" fmla="*/ 87 h 166"/>
                <a:gd name="T74" fmla="*/ 45 w 304"/>
                <a:gd name="T75" fmla="*/ 89 h 166"/>
                <a:gd name="T76" fmla="*/ 29 w 304"/>
                <a:gd name="T77" fmla="*/ 87 h 166"/>
                <a:gd name="T78" fmla="*/ 29 w 304"/>
                <a:gd name="T79" fmla="*/ 95 h 166"/>
                <a:gd name="T80" fmla="*/ 31 w 304"/>
                <a:gd name="T81" fmla="*/ 108 h 166"/>
                <a:gd name="T82" fmla="*/ 37 w 304"/>
                <a:gd name="T83" fmla="*/ 120 h 166"/>
                <a:gd name="T84" fmla="*/ 43 w 304"/>
                <a:gd name="T85" fmla="*/ 129 h 166"/>
                <a:gd name="T86" fmla="*/ 53 w 304"/>
                <a:gd name="T87" fmla="*/ 143 h 166"/>
                <a:gd name="T88" fmla="*/ 63 w 304"/>
                <a:gd name="T89" fmla="*/ 154 h 166"/>
                <a:gd name="T90" fmla="*/ 71 w 304"/>
                <a:gd name="T91" fmla="*/ 164 h 166"/>
                <a:gd name="T92" fmla="*/ 61 w 304"/>
                <a:gd name="T9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4" h="166">
                  <a:moveTo>
                    <a:pt x="61" y="166"/>
                  </a:moveTo>
                  <a:lnTo>
                    <a:pt x="59" y="164"/>
                  </a:lnTo>
                  <a:lnTo>
                    <a:pt x="55" y="162"/>
                  </a:lnTo>
                  <a:lnTo>
                    <a:pt x="49" y="156"/>
                  </a:lnTo>
                  <a:lnTo>
                    <a:pt x="43" y="149"/>
                  </a:lnTo>
                  <a:lnTo>
                    <a:pt x="35" y="141"/>
                  </a:lnTo>
                  <a:lnTo>
                    <a:pt x="27" y="133"/>
                  </a:lnTo>
                  <a:lnTo>
                    <a:pt x="21" y="125"/>
                  </a:lnTo>
                  <a:lnTo>
                    <a:pt x="17" y="118"/>
                  </a:lnTo>
                  <a:lnTo>
                    <a:pt x="15" y="114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0"/>
                  </a:lnTo>
                  <a:lnTo>
                    <a:pt x="8" y="95"/>
                  </a:lnTo>
                  <a:lnTo>
                    <a:pt x="8" y="91"/>
                  </a:lnTo>
                  <a:lnTo>
                    <a:pt x="6" y="85"/>
                  </a:lnTo>
                  <a:lnTo>
                    <a:pt x="6" y="81"/>
                  </a:lnTo>
                  <a:lnTo>
                    <a:pt x="2" y="73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0" y="64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7" y="68"/>
                  </a:lnTo>
                  <a:lnTo>
                    <a:pt x="33" y="68"/>
                  </a:lnTo>
                  <a:lnTo>
                    <a:pt x="39" y="69"/>
                  </a:lnTo>
                  <a:lnTo>
                    <a:pt x="45" y="69"/>
                  </a:lnTo>
                  <a:lnTo>
                    <a:pt x="53" y="69"/>
                  </a:lnTo>
                  <a:lnTo>
                    <a:pt x="61" y="69"/>
                  </a:lnTo>
                  <a:lnTo>
                    <a:pt x="69" y="69"/>
                  </a:lnTo>
                  <a:lnTo>
                    <a:pt x="112" y="62"/>
                  </a:lnTo>
                  <a:lnTo>
                    <a:pt x="110" y="64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6" y="79"/>
                  </a:lnTo>
                  <a:lnTo>
                    <a:pt x="120" y="83"/>
                  </a:lnTo>
                  <a:lnTo>
                    <a:pt x="127" y="87"/>
                  </a:lnTo>
                  <a:lnTo>
                    <a:pt x="135" y="89"/>
                  </a:lnTo>
                  <a:lnTo>
                    <a:pt x="145" y="93"/>
                  </a:lnTo>
                  <a:lnTo>
                    <a:pt x="153" y="93"/>
                  </a:lnTo>
                  <a:lnTo>
                    <a:pt x="163" y="95"/>
                  </a:lnTo>
                  <a:lnTo>
                    <a:pt x="169" y="95"/>
                  </a:lnTo>
                  <a:lnTo>
                    <a:pt x="177" y="95"/>
                  </a:lnTo>
                  <a:lnTo>
                    <a:pt x="181" y="95"/>
                  </a:lnTo>
                  <a:lnTo>
                    <a:pt x="184" y="97"/>
                  </a:lnTo>
                  <a:lnTo>
                    <a:pt x="294" y="0"/>
                  </a:lnTo>
                  <a:lnTo>
                    <a:pt x="304" y="8"/>
                  </a:lnTo>
                  <a:lnTo>
                    <a:pt x="202" y="108"/>
                  </a:lnTo>
                  <a:lnTo>
                    <a:pt x="177" y="108"/>
                  </a:lnTo>
                  <a:lnTo>
                    <a:pt x="177" y="108"/>
                  </a:lnTo>
                  <a:lnTo>
                    <a:pt x="175" y="108"/>
                  </a:lnTo>
                  <a:lnTo>
                    <a:pt x="169" y="108"/>
                  </a:lnTo>
                  <a:lnTo>
                    <a:pt x="165" y="108"/>
                  </a:lnTo>
                  <a:lnTo>
                    <a:pt x="159" y="108"/>
                  </a:lnTo>
                  <a:lnTo>
                    <a:pt x="153" y="108"/>
                  </a:lnTo>
                  <a:lnTo>
                    <a:pt x="145" y="108"/>
                  </a:lnTo>
                  <a:lnTo>
                    <a:pt x="139" y="108"/>
                  </a:lnTo>
                  <a:lnTo>
                    <a:pt x="131" y="108"/>
                  </a:lnTo>
                  <a:lnTo>
                    <a:pt x="124" y="106"/>
                  </a:lnTo>
                  <a:lnTo>
                    <a:pt x="116" y="104"/>
                  </a:lnTo>
                  <a:lnTo>
                    <a:pt x="108" y="102"/>
                  </a:lnTo>
                  <a:lnTo>
                    <a:pt x="102" y="98"/>
                  </a:lnTo>
                  <a:lnTo>
                    <a:pt x="96" y="93"/>
                  </a:lnTo>
                  <a:lnTo>
                    <a:pt x="90" y="87"/>
                  </a:lnTo>
                  <a:lnTo>
                    <a:pt x="88" y="81"/>
                  </a:lnTo>
                  <a:lnTo>
                    <a:pt x="84" y="81"/>
                  </a:lnTo>
                  <a:lnTo>
                    <a:pt x="80" y="83"/>
                  </a:lnTo>
                  <a:lnTo>
                    <a:pt x="72" y="85"/>
                  </a:lnTo>
                  <a:lnTo>
                    <a:pt x="65" y="87"/>
                  </a:lnTo>
                  <a:lnTo>
                    <a:pt x="59" y="87"/>
                  </a:lnTo>
                  <a:lnTo>
                    <a:pt x="53" y="87"/>
                  </a:lnTo>
                  <a:lnTo>
                    <a:pt x="49" y="89"/>
                  </a:lnTo>
                  <a:lnTo>
                    <a:pt x="45" y="89"/>
                  </a:lnTo>
                  <a:lnTo>
                    <a:pt x="35" y="89"/>
                  </a:lnTo>
                  <a:lnTo>
                    <a:pt x="29" y="87"/>
                  </a:lnTo>
                  <a:lnTo>
                    <a:pt x="29" y="91"/>
                  </a:lnTo>
                  <a:lnTo>
                    <a:pt x="29" y="95"/>
                  </a:lnTo>
                  <a:lnTo>
                    <a:pt x="31" y="102"/>
                  </a:lnTo>
                  <a:lnTo>
                    <a:pt x="31" y="108"/>
                  </a:lnTo>
                  <a:lnTo>
                    <a:pt x="33" y="114"/>
                  </a:lnTo>
                  <a:lnTo>
                    <a:pt x="37" y="120"/>
                  </a:lnTo>
                  <a:lnTo>
                    <a:pt x="39" y="125"/>
                  </a:lnTo>
                  <a:lnTo>
                    <a:pt x="43" y="129"/>
                  </a:lnTo>
                  <a:lnTo>
                    <a:pt x="47" y="135"/>
                  </a:lnTo>
                  <a:lnTo>
                    <a:pt x="53" y="143"/>
                  </a:lnTo>
                  <a:lnTo>
                    <a:pt x="59" y="149"/>
                  </a:lnTo>
                  <a:lnTo>
                    <a:pt x="63" y="154"/>
                  </a:lnTo>
                  <a:lnTo>
                    <a:pt x="69" y="160"/>
                  </a:lnTo>
                  <a:lnTo>
                    <a:pt x="71" y="164"/>
                  </a:lnTo>
                  <a:lnTo>
                    <a:pt x="72" y="164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20" name="Freeform 64"/>
            <p:cNvSpPr>
              <a:spLocks/>
            </p:cNvSpPr>
            <p:nvPr/>
          </p:nvSpPr>
          <p:spPr bwMode="auto">
            <a:xfrm>
              <a:off x="5107" y="935"/>
              <a:ext cx="77" cy="58"/>
            </a:xfrm>
            <a:custGeom>
              <a:avLst/>
              <a:gdLst>
                <a:gd name="T0" fmla="*/ 0 w 77"/>
                <a:gd name="T1" fmla="*/ 58 h 58"/>
                <a:gd name="T2" fmla="*/ 61 w 77"/>
                <a:gd name="T3" fmla="*/ 0 h 58"/>
                <a:gd name="T4" fmla="*/ 77 w 77"/>
                <a:gd name="T5" fmla="*/ 14 h 58"/>
                <a:gd name="T6" fmla="*/ 24 w 77"/>
                <a:gd name="T7" fmla="*/ 58 h 58"/>
                <a:gd name="T8" fmla="*/ 0 w 77"/>
                <a:gd name="T9" fmla="*/ 58 h 58"/>
                <a:gd name="T10" fmla="*/ 0 w 77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8">
                  <a:moveTo>
                    <a:pt x="0" y="58"/>
                  </a:moveTo>
                  <a:lnTo>
                    <a:pt x="61" y="0"/>
                  </a:lnTo>
                  <a:lnTo>
                    <a:pt x="77" y="14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21" name="Freeform 65"/>
            <p:cNvSpPr>
              <a:spLocks/>
            </p:cNvSpPr>
            <p:nvPr/>
          </p:nvSpPr>
          <p:spPr bwMode="auto">
            <a:xfrm>
              <a:off x="5172" y="945"/>
              <a:ext cx="108" cy="237"/>
            </a:xfrm>
            <a:custGeom>
              <a:avLst/>
              <a:gdLst>
                <a:gd name="T0" fmla="*/ 2 w 108"/>
                <a:gd name="T1" fmla="*/ 11 h 237"/>
                <a:gd name="T2" fmla="*/ 14 w 108"/>
                <a:gd name="T3" fmla="*/ 17 h 237"/>
                <a:gd name="T4" fmla="*/ 26 w 108"/>
                <a:gd name="T5" fmla="*/ 25 h 237"/>
                <a:gd name="T6" fmla="*/ 39 w 108"/>
                <a:gd name="T7" fmla="*/ 36 h 237"/>
                <a:gd name="T8" fmla="*/ 53 w 108"/>
                <a:gd name="T9" fmla="*/ 48 h 237"/>
                <a:gd name="T10" fmla="*/ 65 w 108"/>
                <a:gd name="T11" fmla="*/ 62 h 237"/>
                <a:gd name="T12" fmla="*/ 73 w 108"/>
                <a:gd name="T13" fmla="*/ 75 h 237"/>
                <a:gd name="T14" fmla="*/ 79 w 108"/>
                <a:gd name="T15" fmla="*/ 85 h 237"/>
                <a:gd name="T16" fmla="*/ 81 w 108"/>
                <a:gd name="T17" fmla="*/ 94 h 237"/>
                <a:gd name="T18" fmla="*/ 83 w 108"/>
                <a:gd name="T19" fmla="*/ 104 h 237"/>
                <a:gd name="T20" fmla="*/ 85 w 108"/>
                <a:gd name="T21" fmla="*/ 114 h 237"/>
                <a:gd name="T22" fmla="*/ 87 w 108"/>
                <a:gd name="T23" fmla="*/ 123 h 237"/>
                <a:gd name="T24" fmla="*/ 87 w 108"/>
                <a:gd name="T25" fmla="*/ 135 h 237"/>
                <a:gd name="T26" fmla="*/ 85 w 108"/>
                <a:gd name="T27" fmla="*/ 147 h 237"/>
                <a:gd name="T28" fmla="*/ 85 w 108"/>
                <a:gd name="T29" fmla="*/ 154 h 237"/>
                <a:gd name="T30" fmla="*/ 83 w 108"/>
                <a:gd name="T31" fmla="*/ 166 h 237"/>
                <a:gd name="T32" fmla="*/ 79 w 108"/>
                <a:gd name="T33" fmla="*/ 177 h 237"/>
                <a:gd name="T34" fmla="*/ 77 w 108"/>
                <a:gd name="T35" fmla="*/ 193 h 237"/>
                <a:gd name="T36" fmla="*/ 73 w 108"/>
                <a:gd name="T37" fmla="*/ 203 h 237"/>
                <a:gd name="T38" fmla="*/ 73 w 108"/>
                <a:gd name="T39" fmla="*/ 210 h 237"/>
                <a:gd name="T40" fmla="*/ 92 w 108"/>
                <a:gd name="T41" fmla="*/ 237 h 237"/>
                <a:gd name="T42" fmla="*/ 92 w 108"/>
                <a:gd name="T43" fmla="*/ 233 h 237"/>
                <a:gd name="T44" fmla="*/ 94 w 108"/>
                <a:gd name="T45" fmla="*/ 222 h 237"/>
                <a:gd name="T46" fmla="*/ 98 w 108"/>
                <a:gd name="T47" fmla="*/ 204 h 237"/>
                <a:gd name="T48" fmla="*/ 100 w 108"/>
                <a:gd name="T49" fmla="*/ 195 h 237"/>
                <a:gd name="T50" fmla="*/ 102 w 108"/>
                <a:gd name="T51" fmla="*/ 183 h 237"/>
                <a:gd name="T52" fmla="*/ 104 w 108"/>
                <a:gd name="T53" fmla="*/ 172 h 237"/>
                <a:gd name="T54" fmla="*/ 106 w 108"/>
                <a:gd name="T55" fmla="*/ 160 h 237"/>
                <a:gd name="T56" fmla="*/ 106 w 108"/>
                <a:gd name="T57" fmla="*/ 147 h 237"/>
                <a:gd name="T58" fmla="*/ 108 w 108"/>
                <a:gd name="T59" fmla="*/ 135 h 237"/>
                <a:gd name="T60" fmla="*/ 108 w 108"/>
                <a:gd name="T61" fmla="*/ 121 h 237"/>
                <a:gd name="T62" fmla="*/ 108 w 108"/>
                <a:gd name="T63" fmla="*/ 110 h 237"/>
                <a:gd name="T64" fmla="*/ 106 w 108"/>
                <a:gd name="T65" fmla="*/ 98 h 237"/>
                <a:gd name="T66" fmla="*/ 106 w 108"/>
                <a:gd name="T67" fmla="*/ 89 h 237"/>
                <a:gd name="T68" fmla="*/ 102 w 108"/>
                <a:gd name="T69" fmla="*/ 77 h 237"/>
                <a:gd name="T70" fmla="*/ 96 w 108"/>
                <a:gd name="T71" fmla="*/ 67 h 237"/>
                <a:gd name="T72" fmla="*/ 91 w 108"/>
                <a:gd name="T73" fmla="*/ 58 h 237"/>
                <a:gd name="T74" fmla="*/ 85 w 108"/>
                <a:gd name="T75" fmla="*/ 50 h 237"/>
                <a:gd name="T76" fmla="*/ 67 w 108"/>
                <a:gd name="T77" fmla="*/ 35 h 237"/>
                <a:gd name="T78" fmla="*/ 51 w 108"/>
                <a:gd name="T79" fmla="*/ 23 h 237"/>
                <a:gd name="T80" fmla="*/ 34 w 108"/>
                <a:gd name="T81" fmla="*/ 11 h 237"/>
                <a:gd name="T82" fmla="*/ 20 w 108"/>
                <a:gd name="T83" fmla="*/ 4 h 237"/>
                <a:gd name="T84" fmla="*/ 10 w 108"/>
                <a:gd name="T85" fmla="*/ 0 h 237"/>
                <a:gd name="T86" fmla="*/ 0 w 108"/>
                <a:gd name="T87" fmla="*/ 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237">
                  <a:moveTo>
                    <a:pt x="0" y="9"/>
                  </a:moveTo>
                  <a:lnTo>
                    <a:pt x="2" y="11"/>
                  </a:lnTo>
                  <a:lnTo>
                    <a:pt x="10" y="15"/>
                  </a:lnTo>
                  <a:lnTo>
                    <a:pt x="14" y="17"/>
                  </a:lnTo>
                  <a:lnTo>
                    <a:pt x="20" y="21"/>
                  </a:lnTo>
                  <a:lnTo>
                    <a:pt x="26" y="25"/>
                  </a:lnTo>
                  <a:lnTo>
                    <a:pt x="34" y="31"/>
                  </a:lnTo>
                  <a:lnTo>
                    <a:pt x="39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61" y="56"/>
                  </a:lnTo>
                  <a:lnTo>
                    <a:pt x="65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7" y="79"/>
                  </a:lnTo>
                  <a:lnTo>
                    <a:pt x="79" y="85"/>
                  </a:lnTo>
                  <a:lnTo>
                    <a:pt x="81" y="89"/>
                  </a:lnTo>
                  <a:lnTo>
                    <a:pt x="81" y="94"/>
                  </a:lnTo>
                  <a:lnTo>
                    <a:pt x="83" y="98"/>
                  </a:lnTo>
                  <a:lnTo>
                    <a:pt x="83" y="104"/>
                  </a:lnTo>
                  <a:lnTo>
                    <a:pt x="85" y="110"/>
                  </a:lnTo>
                  <a:lnTo>
                    <a:pt x="85" y="114"/>
                  </a:lnTo>
                  <a:lnTo>
                    <a:pt x="87" y="120"/>
                  </a:lnTo>
                  <a:lnTo>
                    <a:pt x="87" y="123"/>
                  </a:lnTo>
                  <a:lnTo>
                    <a:pt x="87" y="131"/>
                  </a:lnTo>
                  <a:lnTo>
                    <a:pt x="87" y="135"/>
                  </a:lnTo>
                  <a:lnTo>
                    <a:pt x="87" y="141"/>
                  </a:lnTo>
                  <a:lnTo>
                    <a:pt x="85" y="147"/>
                  </a:lnTo>
                  <a:lnTo>
                    <a:pt x="85" y="150"/>
                  </a:lnTo>
                  <a:lnTo>
                    <a:pt x="85" y="154"/>
                  </a:lnTo>
                  <a:lnTo>
                    <a:pt x="83" y="160"/>
                  </a:lnTo>
                  <a:lnTo>
                    <a:pt x="83" y="166"/>
                  </a:lnTo>
                  <a:lnTo>
                    <a:pt x="83" y="170"/>
                  </a:lnTo>
                  <a:lnTo>
                    <a:pt x="79" y="177"/>
                  </a:lnTo>
                  <a:lnTo>
                    <a:pt x="79" y="187"/>
                  </a:lnTo>
                  <a:lnTo>
                    <a:pt x="77" y="193"/>
                  </a:lnTo>
                  <a:lnTo>
                    <a:pt x="75" y="199"/>
                  </a:lnTo>
                  <a:lnTo>
                    <a:pt x="73" y="203"/>
                  </a:lnTo>
                  <a:lnTo>
                    <a:pt x="73" y="208"/>
                  </a:lnTo>
                  <a:lnTo>
                    <a:pt x="73" y="210"/>
                  </a:lnTo>
                  <a:lnTo>
                    <a:pt x="73" y="210"/>
                  </a:lnTo>
                  <a:lnTo>
                    <a:pt x="92" y="237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2" y="228"/>
                  </a:lnTo>
                  <a:lnTo>
                    <a:pt x="94" y="222"/>
                  </a:lnTo>
                  <a:lnTo>
                    <a:pt x="96" y="212"/>
                  </a:lnTo>
                  <a:lnTo>
                    <a:pt x="98" y="204"/>
                  </a:lnTo>
                  <a:lnTo>
                    <a:pt x="98" y="199"/>
                  </a:lnTo>
                  <a:lnTo>
                    <a:pt x="100" y="195"/>
                  </a:lnTo>
                  <a:lnTo>
                    <a:pt x="102" y="189"/>
                  </a:lnTo>
                  <a:lnTo>
                    <a:pt x="102" y="183"/>
                  </a:lnTo>
                  <a:lnTo>
                    <a:pt x="102" y="177"/>
                  </a:lnTo>
                  <a:lnTo>
                    <a:pt x="104" y="172"/>
                  </a:lnTo>
                  <a:lnTo>
                    <a:pt x="104" y="166"/>
                  </a:lnTo>
                  <a:lnTo>
                    <a:pt x="106" y="160"/>
                  </a:lnTo>
                  <a:lnTo>
                    <a:pt x="106" y="152"/>
                  </a:lnTo>
                  <a:lnTo>
                    <a:pt x="106" y="147"/>
                  </a:lnTo>
                  <a:lnTo>
                    <a:pt x="108" y="141"/>
                  </a:lnTo>
                  <a:lnTo>
                    <a:pt x="108" y="135"/>
                  </a:lnTo>
                  <a:lnTo>
                    <a:pt x="108" y="127"/>
                  </a:lnTo>
                  <a:lnTo>
                    <a:pt x="108" y="121"/>
                  </a:lnTo>
                  <a:lnTo>
                    <a:pt x="108" y="116"/>
                  </a:lnTo>
                  <a:lnTo>
                    <a:pt x="108" y="110"/>
                  </a:lnTo>
                  <a:lnTo>
                    <a:pt x="108" y="102"/>
                  </a:lnTo>
                  <a:lnTo>
                    <a:pt x="106" y="98"/>
                  </a:lnTo>
                  <a:lnTo>
                    <a:pt x="106" y="92"/>
                  </a:lnTo>
                  <a:lnTo>
                    <a:pt x="106" y="89"/>
                  </a:lnTo>
                  <a:lnTo>
                    <a:pt x="102" y="83"/>
                  </a:lnTo>
                  <a:lnTo>
                    <a:pt x="102" y="77"/>
                  </a:lnTo>
                  <a:lnTo>
                    <a:pt x="98" y="71"/>
                  </a:lnTo>
                  <a:lnTo>
                    <a:pt x="96" y="67"/>
                  </a:lnTo>
                  <a:lnTo>
                    <a:pt x="94" y="62"/>
                  </a:lnTo>
                  <a:lnTo>
                    <a:pt x="91" y="58"/>
                  </a:lnTo>
                  <a:lnTo>
                    <a:pt x="87" y="52"/>
                  </a:lnTo>
                  <a:lnTo>
                    <a:pt x="85" y="50"/>
                  </a:lnTo>
                  <a:lnTo>
                    <a:pt x="75" y="42"/>
                  </a:lnTo>
                  <a:lnTo>
                    <a:pt x="67" y="35"/>
                  </a:lnTo>
                  <a:lnTo>
                    <a:pt x="59" y="27"/>
                  </a:lnTo>
                  <a:lnTo>
                    <a:pt x="51" y="23"/>
                  </a:lnTo>
                  <a:lnTo>
                    <a:pt x="41" y="17"/>
                  </a:lnTo>
                  <a:lnTo>
                    <a:pt x="34" y="11"/>
                  </a:lnTo>
                  <a:lnTo>
                    <a:pt x="26" y="8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22" name="Freeform 66"/>
            <p:cNvSpPr>
              <a:spLocks/>
            </p:cNvSpPr>
            <p:nvPr/>
          </p:nvSpPr>
          <p:spPr bwMode="auto">
            <a:xfrm>
              <a:off x="4870" y="1105"/>
              <a:ext cx="575" cy="647"/>
            </a:xfrm>
            <a:custGeom>
              <a:avLst/>
              <a:gdLst>
                <a:gd name="T0" fmla="*/ 279 w 575"/>
                <a:gd name="T1" fmla="*/ 16 h 647"/>
                <a:gd name="T2" fmla="*/ 324 w 575"/>
                <a:gd name="T3" fmla="*/ 35 h 647"/>
                <a:gd name="T4" fmla="*/ 375 w 575"/>
                <a:gd name="T5" fmla="*/ 73 h 647"/>
                <a:gd name="T6" fmla="*/ 408 w 575"/>
                <a:gd name="T7" fmla="*/ 112 h 647"/>
                <a:gd name="T8" fmla="*/ 430 w 575"/>
                <a:gd name="T9" fmla="*/ 151 h 647"/>
                <a:gd name="T10" fmla="*/ 448 w 575"/>
                <a:gd name="T11" fmla="*/ 195 h 647"/>
                <a:gd name="T12" fmla="*/ 463 w 575"/>
                <a:gd name="T13" fmla="*/ 245 h 647"/>
                <a:gd name="T14" fmla="*/ 481 w 575"/>
                <a:gd name="T15" fmla="*/ 296 h 647"/>
                <a:gd name="T16" fmla="*/ 497 w 575"/>
                <a:gd name="T17" fmla="*/ 348 h 647"/>
                <a:gd name="T18" fmla="*/ 512 w 575"/>
                <a:gd name="T19" fmla="*/ 396 h 647"/>
                <a:gd name="T20" fmla="*/ 526 w 575"/>
                <a:gd name="T21" fmla="*/ 440 h 647"/>
                <a:gd name="T22" fmla="*/ 538 w 575"/>
                <a:gd name="T23" fmla="*/ 481 h 647"/>
                <a:gd name="T24" fmla="*/ 552 w 575"/>
                <a:gd name="T25" fmla="*/ 523 h 647"/>
                <a:gd name="T26" fmla="*/ 534 w 575"/>
                <a:gd name="T27" fmla="*/ 535 h 647"/>
                <a:gd name="T28" fmla="*/ 483 w 575"/>
                <a:gd name="T29" fmla="*/ 560 h 647"/>
                <a:gd name="T30" fmla="*/ 438 w 575"/>
                <a:gd name="T31" fmla="*/ 578 h 647"/>
                <a:gd name="T32" fmla="*/ 396 w 575"/>
                <a:gd name="T33" fmla="*/ 591 h 647"/>
                <a:gd name="T34" fmla="*/ 351 w 575"/>
                <a:gd name="T35" fmla="*/ 603 h 647"/>
                <a:gd name="T36" fmla="*/ 306 w 575"/>
                <a:gd name="T37" fmla="*/ 612 h 647"/>
                <a:gd name="T38" fmla="*/ 257 w 575"/>
                <a:gd name="T39" fmla="*/ 616 h 647"/>
                <a:gd name="T40" fmla="*/ 208 w 575"/>
                <a:gd name="T41" fmla="*/ 618 h 647"/>
                <a:gd name="T42" fmla="*/ 167 w 575"/>
                <a:gd name="T43" fmla="*/ 620 h 647"/>
                <a:gd name="T44" fmla="*/ 129 w 575"/>
                <a:gd name="T45" fmla="*/ 620 h 647"/>
                <a:gd name="T46" fmla="*/ 78 w 575"/>
                <a:gd name="T47" fmla="*/ 618 h 647"/>
                <a:gd name="T48" fmla="*/ 41 w 575"/>
                <a:gd name="T49" fmla="*/ 614 h 647"/>
                <a:gd name="T50" fmla="*/ 25 w 575"/>
                <a:gd name="T51" fmla="*/ 599 h 647"/>
                <a:gd name="T52" fmla="*/ 19 w 575"/>
                <a:gd name="T53" fmla="*/ 547 h 647"/>
                <a:gd name="T54" fmla="*/ 5 w 575"/>
                <a:gd name="T55" fmla="*/ 610 h 647"/>
                <a:gd name="T56" fmla="*/ 19 w 575"/>
                <a:gd name="T57" fmla="*/ 632 h 647"/>
                <a:gd name="T58" fmla="*/ 68 w 575"/>
                <a:gd name="T59" fmla="*/ 639 h 647"/>
                <a:gd name="T60" fmla="*/ 112 w 575"/>
                <a:gd name="T61" fmla="*/ 643 h 647"/>
                <a:gd name="T62" fmla="*/ 149 w 575"/>
                <a:gd name="T63" fmla="*/ 645 h 647"/>
                <a:gd name="T64" fmla="*/ 186 w 575"/>
                <a:gd name="T65" fmla="*/ 645 h 647"/>
                <a:gd name="T66" fmla="*/ 224 w 575"/>
                <a:gd name="T67" fmla="*/ 647 h 647"/>
                <a:gd name="T68" fmla="*/ 259 w 575"/>
                <a:gd name="T69" fmla="*/ 645 h 647"/>
                <a:gd name="T70" fmla="*/ 294 w 575"/>
                <a:gd name="T71" fmla="*/ 643 h 647"/>
                <a:gd name="T72" fmla="*/ 330 w 575"/>
                <a:gd name="T73" fmla="*/ 635 h 647"/>
                <a:gd name="T74" fmla="*/ 371 w 575"/>
                <a:gd name="T75" fmla="*/ 624 h 647"/>
                <a:gd name="T76" fmla="*/ 412 w 575"/>
                <a:gd name="T77" fmla="*/ 610 h 647"/>
                <a:gd name="T78" fmla="*/ 455 w 575"/>
                <a:gd name="T79" fmla="*/ 597 h 647"/>
                <a:gd name="T80" fmla="*/ 493 w 575"/>
                <a:gd name="T81" fmla="*/ 579 h 647"/>
                <a:gd name="T82" fmla="*/ 546 w 575"/>
                <a:gd name="T83" fmla="*/ 558 h 647"/>
                <a:gd name="T84" fmla="*/ 569 w 575"/>
                <a:gd name="T85" fmla="*/ 537 h 647"/>
                <a:gd name="T86" fmla="*/ 571 w 575"/>
                <a:gd name="T87" fmla="*/ 504 h 647"/>
                <a:gd name="T88" fmla="*/ 560 w 575"/>
                <a:gd name="T89" fmla="*/ 469 h 647"/>
                <a:gd name="T90" fmla="*/ 544 w 575"/>
                <a:gd name="T91" fmla="*/ 423 h 647"/>
                <a:gd name="T92" fmla="*/ 526 w 575"/>
                <a:gd name="T93" fmla="*/ 367 h 647"/>
                <a:gd name="T94" fmla="*/ 506 w 575"/>
                <a:gd name="T95" fmla="*/ 309 h 647"/>
                <a:gd name="T96" fmla="*/ 487 w 575"/>
                <a:gd name="T97" fmla="*/ 251 h 647"/>
                <a:gd name="T98" fmla="*/ 469 w 575"/>
                <a:gd name="T99" fmla="*/ 197 h 647"/>
                <a:gd name="T100" fmla="*/ 453 w 575"/>
                <a:gd name="T101" fmla="*/ 157 h 647"/>
                <a:gd name="T102" fmla="*/ 436 w 575"/>
                <a:gd name="T103" fmla="*/ 116 h 647"/>
                <a:gd name="T104" fmla="*/ 406 w 575"/>
                <a:gd name="T105" fmla="*/ 79 h 647"/>
                <a:gd name="T106" fmla="*/ 367 w 575"/>
                <a:gd name="T107" fmla="*/ 46 h 647"/>
                <a:gd name="T108" fmla="*/ 324 w 575"/>
                <a:gd name="T109" fmla="*/ 17 h 647"/>
                <a:gd name="T110" fmla="*/ 288 w 575"/>
                <a:gd name="T111" fmla="*/ 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5" h="647">
                  <a:moveTo>
                    <a:pt x="255" y="12"/>
                  </a:moveTo>
                  <a:lnTo>
                    <a:pt x="257" y="10"/>
                  </a:lnTo>
                  <a:lnTo>
                    <a:pt x="261" y="12"/>
                  </a:lnTo>
                  <a:lnTo>
                    <a:pt x="265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9" y="16"/>
                  </a:lnTo>
                  <a:lnTo>
                    <a:pt x="284" y="17"/>
                  </a:lnTo>
                  <a:lnTo>
                    <a:pt x="288" y="19"/>
                  </a:lnTo>
                  <a:lnTo>
                    <a:pt x="294" y="23"/>
                  </a:lnTo>
                  <a:lnTo>
                    <a:pt x="302" y="25"/>
                  </a:lnTo>
                  <a:lnTo>
                    <a:pt x="308" y="27"/>
                  </a:lnTo>
                  <a:lnTo>
                    <a:pt x="316" y="31"/>
                  </a:lnTo>
                  <a:lnTo>
                    <a:pt x="324" y="35"/>
                  </a:lnTo>
                  <a:lnTo>
                    <a:pt x="330" y="41"/>
                  </a:lnTo>
                  <a:lnTo>
                    <a:pt x="338" y="44"/>
                  </a:lnTo>
                  <a:lnTo>
                    <a:pt x="345" y="50"/>
                  </a:lnTo>
                  <a:lnTo>
                    <a:pt x="353" y="54"/>
                  </a:lnTo>
                  <a:lnTo>
                    <a:pt x="361" y="62"/>
                  </a:lnTo>
                  <a:lnTo>
                    <a:pt x="367" y="66"/>
                  </a:lnTo>
                  <a:lnTo>
                    <a:pt x="375" y="73"/>
                  </a:lnTo>
                  <a:lnTo>
                    <a:pt x="383" y="81"/>
                  </a:lnTo>
                  <a:lnTo>
                    <a:pt x="391" y="91"/>
                  </a:lnTo>
                  <a:lnTo>
                    <a:pt x="394" y="95"/>
                  </a:lnTo>
                  <a:lnTo>
                    <a:pt x="396" y="99"/>
                  </a:lnTo>
                  <a:lnTo>
                    <a:pt x="400" y="102"/>
                  </a:lnTo>
                  <a:lnTo>
                    <a:pt x="404" y="108"/>
                  </a:lnTo>
                  <a:lnTo>
                    <a:pt x="408" y="112"/>
                  </a:lnTo>
                  <a:lnTo>
                    <a:pt x="410" y="118"/>
                  </a:lnTo>
                  <a:lnTo>
                    <a:pt x="414" y="124"/>
                  </a:lnTo>
                  <a:lnTo>
                    <a:pt x="418" y="129"/>
                  </a:lnTo>
                  <a:lnTo>
                    <a:pt x="420" y="133"/>
                  </a:lnTo>
                  <a:lnTo>
                    <a:pt x="424" y="139"/>
                  </a:lnTo>
                  <a:lnTo>
                    <a:pt x="426" y="145"/>
                  </a:lnTo>
                  <a:lnTo>
                    <a:pt x="430" y="151"/>
                  </a:lnTo>
                  <a:lnTo>
                    <a:pt x="432" y="157"/>
                  </a:lnTo>
                  <a:lnTo>
                    <a:pt x="436" y="164"/>
                  </a:lnTo>
                  <a:lnTo>
                    <a:pt x="438" y="170"/>
                  </a:lnTo>
                  <a:lnTo>
                    <a:pt x="442" y="178"/>
                  </a:lnTo>
                  <a:lnTo>
                    <a:pt x="444" y="184"/>
                  </a:lnTo>
                  <a:lnTo>
                    <a:pt x="446" y="189"/>
                  </a:lnTo>
                  <a:lnTo>
                    <a:pt x="448" y="195"/>
                  </a:lnTo>
                  <a:lnTo>
                    <a:pt x="450" y="203"/>
                  </a:lnTo>
                  <a:lnTo>
                    <a:pt x="451" y="209"/>
                  </a:lnTo>
                  <a:lnTo>
                    <a:pt x="453" y="216"/>
                  </a:lnTo>
                  <a:lnTo>
                    <a:pt x="457" y="224"/>
                  </a:lnTo>
                  <a:lnTo>
                    <a:pt x="459" y="230"/>
                  </a:lnTo>
                  <a:lnTo>
                    <a:pt x="461" y="238"/>
                  </a:lnTo>
                  <a:lnTo>
                    <a:pt x="463" y="245"/>
                  </a:lnTo>
                  <a:lnTo>
                    <a:pt x="467" y="253"/>
                  </a:lnTo>
                  <a:lnTo>
                    <a:pt x="469" y="261"/>
                  </a:lnTo>
                  <a:lnTo>
                    <a:pt x="471" y="267"/>
                  </a:lnTo>
                  <a:lnTo>
                    <a:pt x="475" y="274"/>
                  </a:lnTo>
                  <a:lnTo>
                    <a:pt x="477" y="282"/>
                  </a:lnTo>
                  <a:lnTo>
                    <a:pt x="479" y="290"/>
                  </a:lnTo>
                  <a:lnTo>
                    <a:pt x="481" y="296"/>
                  </a:lnTo>
                  <a:lnTo>
                    <a:pt x="483" y="303"/>
                  </a:lnTo>
                  <a:lnTo>
                    <a:pt x="485" y="311"/>
                  </a:lnTo>
                  <a:lnTo>
                    <a:pt x="489" y="319"/>
                  </a:lnTo>
                  <a:lnTo>
                    <a:pt x="491" y="325"/>
                  </a:lnTo>
                  <a:lnTo>
                    <a:pt x="493" y="332"/>
                  </a:lnTo>
                  <a:lnTo>
                    <a:pt x="495" y="340"/>
                  </a:lnTo>
                  <a:lnTo>
                    <a:pt x="497" y="348"/>
                  </a:lnTo>
                  <a:lnTo>
                    <a:pt x="499" y="353"/>
                  </a:lnTo>
                  <a:lnTo>
                    <a:pt x="503" y="361"/>
                  </a:lnTo>
                  <a:lnTo>
                    <a:pt x="505" y="369"/>
                  </a:lnTo>
                  <a:lnTo>
                    <a:pt x="506" y="375"/>
                  </a:lnTo>
                  <a:lnTo>
                    <a:pt x="508" y="382"/>
                  </a:lnTo>
                  <a:lnTo>
                    <a:pt x="510" y="390"/>
                  </a:lnTo>
                  <a:lnTo>
                    <a:pt x="512" y="396"/>
                  </a:lnTo>
                  <a:lnTo>
                    <a:pt x="516" y="404"/>
                  </a:lnTo>
                  <a:lnTo>
                    <a:pt x="516" y="410"/>
                  </a:lnTo>
                  <a:lnTo>
                    <a:pt x="520" y="415"/>
                  </a:lnTo>
                  <a:lnTo>
                    <a:pt x="520" y="421"/>
                  </a:lnTo>
                  <a:lnTo>
                    <a:pt x="522" y="429"/>
                  </a:lnTo>
                  <a:lnTo>
                    <a:pt x="524" y="433"/>
                  </a:lnTo>
                  <a:lnTo>
                    <a:pt x="526" y="440"/>
                  </a:lnTo>
                  <a:lnTo>
                    <a:pt x="526" y="446"/>
                  </a:lnTo>
                  <a:lnTo>
                    <a:pt x="530" y="452"/>
                  </a:lnTo>
                  <a:lnTo>
                    <a:pt x="530" y="458"/>
                  </a:lnTo>
                  <a:lnTo>
                    <a:pt x="532" y="462"/>
                  </a:lnTo>
                  <a:lnTo>
                    <a:pt x="534" y="467"/>
                  </a:lnTo>
                  <a:lnTo>
                    <a:pt x="536" y="473"/>
                  </a:lnTo>
                  <a:lnTo>
                    <a:pt x="538" y="481"/>
                  </a:lnTo>
                  <a:lnTo>
                    <a:pt x="542" y="491"/>
                  </a:lnTo>
                  <a:lnTo>
                    <a:pt x="544" y="496"/>
                  </a:lnTo>
                  <a:lnTo>
                    <a:pt x="546" y="504"/>
                  </a:lnTo>
                  <a:lnTo>
                    <a:pt x="548" y="510"/>
                  </a:lnTo>
                  <a:lnTo>
                    <a:pt x="550" y="516"/>
                  </a:lnTo>
                  <a:lnTo>
                    <a:pt x="550" y="520"/>
                  </a:lnTo>
                  <a:lnTo>
                    <a:pt x="552" y="523"/>
                  </a:lnTo>
                  <a:lnTo>
                    <a:pt x="552" y="525"/>
                  </a:lnTo>
                  <a:lnTo>
                    <a:pt x="554" y="527"/>
                  </a:lnTo>
                  <a:lnTo>
                    <a:pt x="550" y="527"/>
                  </a:lnTo>
                  <a:lnTo>
                    <a:pt x="546" y="529"/>
                  </a:lnTo>
                  <a:lnTo>
                    <a:pt x="542" y="531"/>
                  </a:lnTo>
                  <a:lnTo>
                    <a:pt x="538" y="533"/>
                  </a:lnTo>
                  <a:lnTo>
                    <a:pt x="534" y="535"/>
                  </a:lnTo>
                  <a:lnTo>
                    <a:pt x="528" y="539"/>
                  </a:lnTo>
                  <a:lnTo>
                    <a:pt x="522" y="541"/>
                  </a:lnTo>
                  <a:lnTo>
                    <a:pt x="516" y="545"/>
                  </a:lnTo>
                  <a:lnTo>
                    <a:pt x="508" y="549"/>
                  </a:lnTo>
                  <a:lnTo>
                    <a:pt x="501" y="552"/>
                  </a:lnTo>
                  <a:lnTo>
                    <a:pt x="493" y="556"/>
                  </a:lnTo>
                  <a:lnTo>
                    <a:pt x="483" y="560"/>
                  </a:lnTo>
                  <a:lnTo>
                    <a:pt x="475" y="564"/>
                  </a:lnTo>
                  <a:lnTo>
                    <a:pt x="465" y="570"/>
                  </a:lnTo>
                  <a:lnTo>
                    <a:pt x="459" y="570"/>
                  </a:lnTo>
                  <a:lnTo>
                    <a:pt x="453" y="572"/>
                  </a:lnTo>
                  <a:lnTo>
                    <a:pt x="450" y="574"/>
                  </a:lnTo>
                  <a:lnTo>
                    <a:pt x="444" y="576"/>
                  </a:lnTo>
                  <a:lnTo>
                    <a:pt x="438" y="578"/>
                  </a:lnTo>
                  <a:lnTo>
                    <a:pt x="432" y="579"/>
                  </a:lnTo>
                  <a:lnTo>
                    <a:pt x="426" y="581"/>
                  </a:lnTo>
                  <a:lnTo>
                    <a:pt x="422" y="583"/>
                  </a:lnTo>
                  <a:lnTo>
                    <a:pt x="414" y="585"/>
                  </a:lnTo>
                  <a:lnTo>
                    <a:pt x="410" y="587"/>
                  </a:lnTo>
                  <a:lnTo>
                    <a:pt x="402" y="589"/>
                  </a:lnTo>
                  <a:lnTo>
                    <a:pt x="396" y="591"/>
                  </a:lnTo>
                  <a:lnTo>
                    <a:pt x="391" y="593"/>
                  </a:lnTo>
                  <a:lnTo>
                    <a:pt x="385" y="595"/>
                  </a:lnTo>
                  <a:lnTo>
                    <a:pt x="379" y="597"/>
                  </a:lnTo>
                  <a:lnTo>
                    <a:pt x="373" y="599"/>
                  </a:lnTo>
                  <a:lnTo>
                    <a:pt x="367" y="599"/>
                  </a:lnTo>
                  <a:lnTo>
                    <a:pt x="359" y="601"/>
                  </a:lnTo>
                  <a:lnTo>
                    <a:pt x="351" y="603"/>
                  </a:lnTo>
                  <a:lnTo>
                    <a:pt x="345" y="605"/>
                  </a:lnTo>
                  <a:lnTo>
                    <a:pt x="339" y="605"/>
                  </a:lnTo>
                  <a:lnTo>
                    <a:pt x="332" y="606"/>
                  </a:lnTo>
                  <a:lnTo>
                    <a:pt x="326" y="608"/>
                  </a:lnTo>
                  <a:lnTo>
                    <a:pt x="320" y="610"/>
                  </a:lnTo>
                  <a:lnTo>
                    <a:pt x="312" y="610"/>
                  </a:lnTo>
                  <a:lnTo>
                    <a:pt x="306" y="612"/>
                  </a:lnTo>
                  <a:lnTo>
                    <a:pt x="298" y="612"/>
                  </a:lnTo>
                  <a:lnTo>
                    <a:pt x="292" y="614"/>
                  </a:lnTo>
                  <a:lnTo>
                    <a:pt x="284" y="614"/>
                  </a:lnTo>
                  <a:lnTo>
                    <a:pt x="279" y="614"/>
                  </a:lnTo>
                  <a:lnTo>
                    <a:pt x="271" y="616"/>
                  </a:lnTo>
                  <a:lnTo>
                    <a:pt x="265" y="616"/>
                  </a:lnTo>
                  <a:lnTo>
                    <a:pt x="257" y="616"/>
                  </a:lnTo>
                  <a:lnTo>
                    <a:pt x="249" y="616"/>
                  </a:lnTo>
                  <a:lnTo>
                    <a:pt x="241" y="616"/>
                  </a:lnTo>
                  <a:lnTo>
                    <a:pt x="235" y="618"/>
                  </a:lnTo>
                  <a:lnTo>
                    <a:pt x="227" y="618"/>
                  </a:lnTo>
                  <a:lnTo>
                    <a:pt x="222" y="618"/>
                  </a:lnTo>
                  <a:lnTo>
                    <a:pt x="214" y="618"/>
                  </a:lnTo>
                  <a:lnTo>
                    <a:pt x="208" y="618"/>
                  </a:lnTo>
                  <a:lnTo>
                    <a:pt x="202" y="618"/>
                  </a:lnTo>
                  <a:lnTo>
                    <a:pt x="196" y="618"/>
                  </a:lnTo>
                  <a:lnTo>
                    <a:pt x="190" y="618"/>
                  </a:lnTo>
                  <a:lnTo>
                    <a:pt x="184" y="620"/>
                  </a:lnTo>
                  <a:lnTo>
                    <a:pt x="178" y="620"/>
                  </a:lnTo>
                  <a:lnTo>
                    <a:pt x="172" y="620"/>
                  </a:lnTo>
                  <a:lnTo>
                    <a:pt x="167" y="620"/>
                  </a:lnTo>
                  <a:lnTo>
                    <a:pt x="161" y="620"/>
                  </a:lnTo>
                  <a:lnTo>
                    <a:pt x="155" y="620"/>
                  </a:lnTo>
                  <a:lnTo>
                    <a:pt x="149" y="620"/>
                  </a:lnTo>
                  <a:lnTo>
                    <a:pt x="145" y="620"/>
                  </a:lnTo>
                  <a:lnTo>
                    <a:pt x="139" y="620"/>
                  </a:lnTo>
                  <a:lnTo>
                    <a:pt x="135" y="620"/>
                  </a:lnTo>
                  <a:lnTo>
                    <a:pt x="129" y="620"/>
                  </a:lnTo>
                  <a:lnTo>
                    <a:pt x="123" y="620"/>
                  </a:lnTo>
                  <a:lnTo>
                    <a:pt x="119" y="620"/>
                  </a:lnTo>
                  <a:lnTo>
                    <a:pt x="110" y="618"/>
                  </a:lnTo>
                  <a:lnTo>
                    <a:pt x="102" y="618"/>
                  </a:lnTo>
                  <a:lnTo>
                    <a:pt x="94" y="618"/>
                  </a:lnTo>
                  <a:lnTo>
                    <a:pt x="86" y="618"/>
                  </a:lnTo>
                  <a:lnTo>
                    <a:pt x="78" y="618"/>
                  </a:lnTo>
                  <a:lnTo>
                    <a:pt x="70" y="616"/>
                  </a:lnTo>
                  <a:lnTo>
                    <a:pt x="64" y="616"/>
                  </a:lnTo>
                  <a:lnTo>
                    <a:pt x="59" y="616"/>
                  </a:lnTo>
                  <a:lnTo>
                    <a:pt x="53" y="614"/>
                  </a:lnTo>
                  <a:lnTo>
                    <a:pt x="49" y="614"/>
                  </a:lnTo>
                  <a:lnTo>
                    <a:pt x="43" y="614"/>
                  </a:lnTo>
                  <a:lnTo>
                    <a:pt x="41" y="614"/>
                  </a:lnTo>
                  <a:lnTo>
                    <a:pt x="33" y="612"/>
                  </a:lnTo>
                  <a:lnTo>
                    <a:pt x="29" y="612"/>
                  </a:lnTo>
                  <a:lnTo>
                    <a:pt x="25" y="610"/>
                  </a:lnTo>
                  <a:lnTo>
                    <a:pt x="25" y="610"/>
                  </a:lnTo>
                  <a:lnTo>
                    <a:pt x="25" y="606"/>
                  </a:lnTo>
                  <a:lnTo>
                    <a:pt x="25" y="603"/>
                  </a:lnTo>
                  <a:lnTo>
                    <a:pt x="25" y="599"/>
                  </a:lnTo>
                  <a:lnTo>
                    <a:pt x="25" y="591"/>
                  </a:lnTo>
                  <a:lnTo>
                    <a:pt x="25" y="583"/>
                  </a:lnTo>
                  <a:lnTo>
                    <a:pt x="23" y="578"/>
                  </a:lnTo>
                  <a:lnTo>
                    <a:pt x="23" y="570"/>
                  </a:lnTo>
                  <a:lnTo>
                    <a:pt x="21" y="562"/>
                  </a:lnTo>
                  <a:lnTo>
                    <a:pt x="19" y="554"/>
                  </a:lnTo>
                  <a:lnTo>
                    <a:pt x="19" y="547"/>
                  </a:lnTo>
                  <a:lnTo>
                    <a:pt x="17" y="539"/>
                  </a:lnTo>
                  <a:lnTo>
                    <a:pt x="17" y="533"/>
                  </a:lnTo>
                  <a:lnTo>
                    <a:pt x="15" y="527"/>
                  </a:lnTo>
                  <a:lnTo>
                    <a:pt x="15" y="523"/>
                  </a:lnTo>
                  <a:lnTo>
                    <a:pt x="15" y="520"/>
                  </a:lnTo>
                  <a:lnTo>
                    <a:pt x="0" y="522"/>
                  </a:lnTo>
                  <a:lnTo>
                    <a:pt x="5" y="610"/>
                  </a:lnTo>
                  <a:lnTo>
                    <a:pt x="3" y="610"/>
                  </a:lnTo>
                  <a:lnTo>
                    <a:pt x="3" y="614"/>
                  </a:lnTo>
                  <a:lnTo>
                    <a:pt x="2" y="620"/>
                  </a:lnTo>
                  <a:lnTo>
                    <a:pt x="5" y="628"/>
                  </a:lnTo>
                  <a:lnTo>
                    <a:pt x="7" y="630"/>
                  </a:lnTo>
                  <a:lnTo>
                    <a:pt x="15" y="632"/>
                  </a:lnTo>
                  <a:lnTo>
                    <a:pt x="19" y="632"/>
                  </a:lnTo>
                  <a:lnTo>
                    <a:pt x="25" y="634"/>
                  </a:lnTo>
                  <a:lnTo>
                    <a:pt x="29" y="634"/>
                  </a:lnTo>
                  <a:lnTo>
                    <a:pt x="37" y="635"/>
                  </a:lnTo>
                  <a:lnTo>
                    <a:pt x="43" y="635"/>
                  </a:lnTo>
                  <a:lnTo>
                    <a:pt x="51" y="637"/>
                  </a:lnTo>
                  <a:lnTo>
                    <a:pt x="59" y="637"/>
                  </a:lnTo>
                  <a:lnTo>
                    <a:pt x="68" y="639"/>
                  </a:lnTo>
                  <a:lnTo>
                    <a:pt x="78" y="639"/>
                  </a:lnTo>
                  <a:lnTo>
                    <a:pt x="86" y="641"/>
                  </a:lnTo>
                  <a:lnTo>
                    <a:pt x="92" y="641"/>
                  </a:lnTo>
                  <a:lnTo>
                    <a:pt x="98" y="641"/>
                  </a:lnTo>
                  <a:lnTo>
                    <a:pt x="102" y="641"/>
                  </a:lnTo>
                  <a:lnTo>
                    <a:pt x="108" y="643"/>
                  </a:lnTo>
                  <a:lnTo>
                    <a:pt x="112" y="643"/>
                  </a:lnTo>
                  <a:lnTo>
                    <a:pt x="117" y="643"/>
                  </a:lnTo>
                  <a:lnTo>
                    <a:pt x="121" y="643"/>
                  </a:lnTo>
                  <a:lnTo>
                    <a:pt x="127" y="643"/>
                  </a:lnTo>
                  <a:lnTo>
                    <a:pt x="133" y="643"/>
                  </a:lnTo>
                  <a:lnTo>
                    <a:pt x="137" y="643"/>
                  </a:lnTo>
                  <a:lnTo>
                    <a:pt x="143" y="643"/>
                  </a:lnTo>
                  <a:lnTo>
                    <a:pt x="149" y="645"/>
                  </a:lnTo>
                  <a:lnTo>
                    <a:pt x="155" y="645"/>
                  </a:lnTo>
                  <a:lnTo>
                    <a:pt x="159" y="645"/>
                  </a:lnTo>
                  <a:lnTo>
                    <a:pt x="165" y="645"/>
                  </a:lnTo>
                  <a:lnTo>
                    <a:pt x="171" y="645"/>
                  </a:lnTo>
                  <a:lnTo>
                    <a:pt x="176" y="645"/>
                  </a:lnTo>
                  <a:lnTo>
                    <a:pt x="182" y="645"/>
                  </a:lnTo>
                  <a:lnTo>
                    <a:pt x="186" y="645"/>
                  </a:lnTo>
                  <a:lnTo>
                    <a:pt x="194" y="647"/>
                  </a:lnTo>
                  <a:lnTo>
                    <a:pt x="198" y="647"/>
                  </a:lnTo>
                  <a:lnTo>
                    <a:pt x="204" y="647"/>
                  </a:lnTo>
                  <a:lnTo>
                    <a:pt x="208" y="647"/>
                  </a:lnTo>
                  <a:lnTo>
                    <a:pt x="214" y="647"/>
                  </a:lnTo>
                  <a:lnTo>
                    <a:pt x="220" y="647"/>
                  </a:lnTo>
                  <a:lnTo>
                    <a:pt x="224" y="647"/>
                  </a:lnTo>
                  <a:lnTo>
                    <a:pt x="229" y="647"/>
                  </a:lnTo>
                  <a:lnTo>
                    <a:pt x="235" y="647"/>
                  </a:lnTo>
                  <a:lnTo>
                    <a:pt x="239" y="645"/>
                  </a:lnTo>
                  <a:lnTo>
                    <a:pt x="245" y="645"/>
                  </a:lnTo>
                  <a:lnTo>
                    <a:pt x="251" y="645"/>
                  </a:lnTo>
                  <a:lnTo>
                    <a:pt x="255" y="645"/>
                  </a:lnTo>
                  <a:lnTo>
                    <a:pt x="259" y="645"/>
                  </a:lnTo>
                  <a:lnTo>
                    <a:pt x="265" y="645"/>
                  </a:lnTo>
                  <a:lnTo>
                    <a:pt x="271" y="645"/>
                  </a:lnTo>
                  <a:lnTo>
                    <a:pt x="275" y="645"/>
                  </a:lnTo>
                  <a:lnTo>
                    <a:pt x="279" y="645"/>
                  </a:lnTo>
                  <a:lnTo>
                    <a:pt x="282" y="643"/>
                  </a:lnTo>
                  <a:lnTo>
                    <a:pt x="288" y="643"/>
                  </a:lnTo>
                  <a:lnTo>
                    <a:pt x="294" y="643"/>
                  </a:lnTo>
                  <a:lnTo>
                    <a:pt x="298" y="641"/>
                  </a:lnTo>
                  <a:lnTo>
                    <a:pt x="304" y="641"/>
                  </a:lnTo>
                  <a:lnTo>
                    <a:pt x="310" y="639"/>
                  </a:lnTo>
                  <a:lnTo>
                    <a:pt x="314" y="639"/>
                  </a:lnTo>
                  <a:lnTo>
                    <a:pt x="320" y="637"/>
                  </a:lnTo>
                  <a:lnTo>
                    <a:pt x="324" y="635"/>
                  </a:lnTo>
                  <a:lnTo>
                    <a:pt x="330" y="635"/>
                  </a:lnTo>
                  <a:lnTo>
                    <a:pt x="338" y="634"/>
                  </a:lnTo>
                  <a:lnTo>
                    <a:pt x="341" y="632"/>
                  </a:lnTo>
                  <a:lnTo>
                    <a:pt x="347" y="632"/>
                  </a:lnTo>
                  <a:lnTo>
                    <a:pt x="353" y="630"/>
                  </a:lnTo>
                  <a:lnTo>
                    <a:pt x="359" y="628"/>
                  </a:lnTo>
                  <a:lnTo>
                    <a:pt x="365" y="626"/>
                  </a:lnTo>
                  <a:lnTo>
                    <a:pt x="371" y="624"/>
                  </a:lnTo>
                  <a:lnTo>
                    <a:pt x="377" y="622"/>
                  </a:lnTo>
                  <a:lnTo>
                    <a:pt x="383" y="620"/>
                  </a:lnTo>
                  <a:lnTo>
                    <a:pt x="389" y="618"/>
                  </a:lnTo>
                  <a:lnTo>
                    <a:pt x="396" y="616"/>
                  </a:lnTo>
                  <a:lnTo>
                    <a:pt x="400" y="614"/>
                  </a:lnTo>
                  <a:lnTo>
                    <a:pt x="408" y="612"/>
                  </a:lnTo>
                  <a:lnTo>
                    <a:pt x="412" y="610"/>
                  </a:lnTo>
                  <a:lnTo>
                    <a:pt x="418" y="608"/>
                  </a:lnTo>
                  <a:lnTo>
                    <a:pt x="426" y="605"/>
                  </a:lnTo>
                  <a:lnTo>
                    <a:pt x="432" y="605"/>
                  </a:lnTo>
                  <a:lnTo>
                    <a:pt x="438" y="601"/>
                  </a:lnTo>
                  <a:lnTo>
                    <a:pt x="444" y="599"/>
                  </a:lnTo>
                  <a:lnTo>
                    <a:pt x="450" y="599"/>
                  </a:lnTo>
                  <a:lnTo>
                    <a:pt x="455" y="597"/>
                  </a:lnTo>
                  <a:lnTo>
                    <a:pt x="461" y="593"/>
                  </a:lnTo>
                  <a:lnTo>
                    <a:pt x="465" y="591"/>
                  </a:lnTo>
                  <a:lnTo>
                    <a:pt x="471" y="589"/>
                  </a:lnTo>
                  <a:lnTo>
                    <a:pt x="477" y="587"/>
                  </a:lnTo>
                  <a:lnTo>
                    <a:pt x="483" y="583"/>
                  </a:lnTo>
                  <a:lnTo>
                    <a:pt x="487" y="583"/>
                  </a:lnTo>
                  <a:lnTo>
                    <a:pt x="493" y="579"/>
                  </a:lnTo>
                  <a:lnTo>
                    <a:pt x="497" y="578"/>
                  </a:lnTo>
                  <a:lnTo>
                    <a:pt x="506" y="574"/>
                  </a:lnTo>
                  <a:lnTo>
                    <a:pt x="516" y="570"/>
                  </a:lnTo>
                  <a:lnTo>
                    <a:pt x="524" y="566"/>
                  </a:lnTo>
                  <a:lnTo>
                    <a:pt x="532" y="564"/>
                  </a:lnTo>
                  <a:lnTo>
                    <a:pt x="538" y="560"/>
                  </a:lnTo>
                  <a:lnTo>
                    <a:pt x="546" y="558"/>
                  </a:lnTo>
                  <a:lnTo>
                    <a:pt x="550" y="556"/>
                  </a:lnTo>
                  <a:lnTo>
                    <a:pt x="556" y="554"/>
                  </a:lnTo>
                  <a:lnTo>
                    <a:pt x="561" y="550"/>
                  </a:lnTo>
                  <a:lnTo>
                    <a:pt x="563" y="550"/>
                  </a:lnTo>
                  <a:lnTo>
                    <a:pt x="565" y="549"/>
                  </a:lnTo>
                  <a:lnTo>
                    <a:pt x="567" y="541"/>
                  </a:lnTo>
                  <a:lnTo>
                    <a:pt x="569" y="537"/>
                  </a:lnTo>
                  <a:lnTo>
                    <a:pt x="571" y="533"/>
                  </a:lnTo>
                  <a:lnTo>
                    <a:pt x="573" y="527"/>
                  </a:lnTo>
                  <a:lnTo>
                    <a:pt x="575" y="523"/>
                  </a:lnTo>
                  <a:lnTo>
                    <a:pt x="575" y="522"/>
                  </a:lnTo>
                  <a:lnTo>
                    <a:pt x="573" y="518"/>
                  </a:lnTo>
                  <a:lnTo>
                    <a:pt x="571" y="512"/>
                  </a:lnTo>
                  <a:lnTo>
                    <a:pt x="571" y="504"/>
                  </a:lnTo>
                  <a:lnTo>
                    <a:pt x="569" y="500"/>
                  </a:lnTo>
                  <a:lnTo>
                    <a:pt x="567" y="496"/>
                  </a:lnTo>
                  <a:lnTo>
                    <a:pt x="565" y="491"/>
                  </a:lnTo>
                  <a:lnTo>
                    <a:pt x="565" y="487"/>
                  </a:lnTo>
                  <a:lnTo>
                    <a:pt x="563" y="481"/>
                  </a:lnTo>
                  <a:lnTo>
                    <a:pt x="561" y="475"/>
                  </a:lnTo>
                  <a:lnTo>
                    <a:pt x="560" y="469"/>
                  </a:lnTo>
                  <a:lnTo>
                    <a:pt x="560" y="464"/>
                  </a:lnTo>
                  <a:lnTo>
                    <a:pt x="556" y="458"/>
                  </a:lnTo>
                  <a:lnTo>
                    <a:pt x="554" y="450"/>
                  </a:lnTo>
                  <a:lnTo>
                    <a:pt x="552" y="444"/>
                  </a:lnTo>
                  <a:lnTo>
                    <a:pt x="550" y="437"/>
                  </a:lnTo>
                  <a:lnTo>
                    <a:pt x="548" y="429"/>
                  </a:lnTo>
                  <a:lnTo>
                    <a:pt x="544" y="423"/>
                  </a:lnTo>
                  <a:lnTo>
                    <a:pt x="542" y="415"/>
                  </a:lnTo>
                  <a:lnTo>
                    <a:pt x="540" y="408"/>
                  </a:lnTo>
                  <a:lnTo>
                    <a:pt x="538" y="400"/>
                  </a:lnTo>
                  <a:lnTo>
                    <a:pt x="534" y="392"/>
                  </a:lnTo>
                  <a:lnTo>
                    <a:pt x="532" y="382"/>
                  </a:lnTo>
                  <a:lnTo>
                    <a:pt x="530" y="375"/>
                  </a:lnTo>
                  <a:lnTo>
                    <a:pt x="526" y="367"/>
                  </a:lnTo>
                  <a:lnTo>
                    <a:pt x="524" y="359"/>
                  </a:lnTo>
                  <a:lnTo>
                    <a:pt x="522" y="352"/>
                  </a:lnTo>
                  <a:lnTo>
                    <a:pt x="520" y="344"/>
                  </a:lnTo>
                  <a:lnTo>
                    <a:pt x="516" y="334"/>
                  </a:lnTo>
                  <a:lnTo>
                    <a:pt x="512" y="325"/>
                  </a:lnTo>
                  <a:lnTo>
                    <a:pt x="510" y="317"/>
                  </a:lnTo>
                  <a:lnTo>
                    <a:pt x="506" y="309"/>
                  </a:lnTo>
                  <a:lnTo>
                    <a:pt x="505" y="299"/>
                  </a:lnTo>
                  <a:lnTo>
                    <a:pt x="501" y="292"/>
                  </a:lnTo>
                  <a:lnTo>
                    <a:pt x="499" y="282"/>
                  </a:lnTo>
                  <a:lnTo>
                    <a:pt x="497" y="274"/>
                  </a:lnTo>
                  <a:lnTo>
                    <a:pt x="493" y="267"/>
                  </a:lnTo>
                  <a:lnTo>
                    <a:pt x="491" y="259"/>
                  </a:lnTo>
                  <a:lnTo>
                    <a:pt x="487" y="251"/>
                  </a:lnTo>
                  <a:lnTo>
                    <a:pt x="485" y="243"/>
                  </a:lnTo>
                  <a:lnTo>
                    <a:pt x="483" y="236"/>
                  </a:lnTo>
                  <a:lnTo>
                    <a:pt x="479" y="228"/>
                  </a:lnTo>
                  <a:lnTo>
                    <a:pt x="477" y="220"/>
                  </a:lnTo>
                  <a:lnTo>
                    <a:pt x="475" y="213"/>
                  </a:lnTo>
                  <a:lnTo>
                    <a:pt x="471" y="205"/>
                  </a:lnTo>
                  <a:lnTo>
                    <a:pt x="469" y="197"/>
                  </a:lnTo>
                  <a:lnTo>
                    <a:pt x="467" y="191"/>
                  </a:lnTo>
                  <a:lnTo>
                    <a:pt x="463" y="185"/>
                  </a:lnTo>
                  <a:lnTo>
                    <a:pt x="461" y="178"/>
                  </a:lnTo>
                  <a:lnTo>
                    <a:pt x="459" y="172"/>
                  </a:lnTo>
                  <a:lnTo>
                    <a:pt x="457" y="166"/>
                  </a:lnTo>
                  <a:lnTo>
                    <a:pt x="455" y="162"/>
                  </a:lnTo>
                  <a:lnTo>
                    <a:pt x="453" y="157"/>
                  </a:lnTo>
                  <a:lnTo>
                    <a:pt x="451" y="151"/>
                  </a:lnTo>
                  <a:lnTo>
                    <a:pt x="450" y="145"/>
                  </a:lnTo>
                  <a:lnTo>
                    <a:pt x="448" y="143"/>
                  </a:lnTo>
                  <a:lnTo>
                    <a:pt x="446" y="133"/>
                  </a:lnTo>
                  <a:lnTo>
                    <a:pt x="444" y="129"/>
                  </a:lnTo>
                  <a:lnTo>
                    <a:pt x="440" y="124"/>
                  </a:lnTo>
                  <a:lnTo>
                    <a:pt x="436" y="116"/>
                  </a:lnTo>
                  <a:lnTo>
                    <a:pt x="432" y="110"/>
                  </a:lnTo>
                  <a:lnTo>
                    <a:pt x="430" y="106"/>
                  </a:lnTo>
                  <a:lnTo>
                    <a:pt x="426" y="101"/>
                  </a:lnTo>
                  <a:lnTo>
                    <a:pt x="420" y="95"/>
                  </a:lnTo>
                  <a:lnTo>
                    <a:pt x="416" y="89"/>
                  </a:lnTo>
                  <a:lnTo>
                    <a:pt x="412" y="85"/>
                  </a:lnTo>
                  <a:lnTo>
                    <a:pt x="406" y="79"/>
                  </a:lnTo>
                  <a:lnTo>
                    <a:pt x="400" y="73"/>
                  </a:lnTo>
                  <a:lnTo>
                    <a:pt x="396" y="70"/>
                  </a:lnTo>
                  <a:lnTo>
                    <a:pt x="391" y="64"/>
                  </a:lnTo>
                  <a:lnTo>
                    <a:pt x="385" y="58"/>
                  </a:lnTo>
                  <a:lnTo>
                    <a:pt x="379" y="54"/>
                  </a:lnTo>
                  <a:lnTo>
                    <a:pt x="373" y="50"/>
                  </a:lnTo>
                  <a:lnTo>
                    <a:pt x="367" y="46"/>
                  </a:lnTo>
                  <a:lnTo>
                    <a:pt x="361" y="41"/>
                  </a:lnTo>
                  <a:lnTo>
                    <a:pt x="355" y="37"/>
                  </a:lnTo>
                  <a:lnTo>
                    <a:pt x="349" y="33"/>
                  </a:lnTo>
                  <a:lnTo>
                    <a:pt x="343" y="29"/>
                  </a:lnTo>
                  <a:lnTo>
                    <a:pt x="338" y="25"/>
                  </a:lnTo>
                  <a:lnTo>
                    <a:pt x="330" y="21"/>
                  </a:lnTo>
                  <a:lnTo>
                    <a:pt x="324" y="17"/>
                  </a:lnTo>
                  <a:lnTo>
                    <a:pt x="320" y="16"/>
                  </a:lnTo>
                  <a:lnTo>
                    <a:pt x="314" y="12"/>
                  </a:lnTo>
                  <a:lnTo>
                    <a:pt x="308" y="10"/>
                  </a:lnTo>
                  <a:lnTo>
                    <a:pt x="302" y="8"/>
                  </a:lnTo>
                  <a:lnTo>
                    <a:pt x="298" y="6"/>
                  </a:lnTo>
                  <a:lnTo>
                    <a:pt x="292" y="2"/>
                  </a:lnTo>
                  <a:lnTo>
                    <a:pt x="288" y="2"/>
                  </a:lnTo>
                  <a:lnTo>
                    <a:pt x="282" y="0"/>
                  </a:lnTo>
                  <a:lnTo>
                    <a:pt x="281" y="0"/>
                  </a:lnTo>
                  <a:lnTo>
                    <a:pt x="255" y="12"/>
                  </a:lnTo>
                  <a:lnTo>
                    <a:pt x="25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23" name="Freeform 67"/>
            <p:cNvSpPr>
              <a:spLocks/>
            </p:cNvSpPr>
            <p:nvPr/>
          </p:nvSpPr>
          <p:spPr bwMode="auto">
            <a:xfrm>
              <a:off x="4683" y="713"/>
              <a:ext cx="497" cy="240"/>
            </a:xfrm>
            <a:custGeom>
              <a:avLst/>
              <a:gdLst>
                <a:gd name="T0" fmla="*/ 16 w 497"/>
                <a:gd name="T1" fmla="*/ 85 h 240"/>
                <a:gd name="T2" fmla="*/ 29 w 497"/>
                <a:gd name="T3" fmla="*/ 70 h 240"/>
                <a:gd name="T4" fmla="*/ 47 w 497"/>
                <a:gd name="T5" fmla="*/ 54 h 240"/>
                <a:gd name="T6" fmla="*/ 65 w 497"/>
                <a:gd name="T7" fmla="*/ 44 h 240"/>
                <a:gd name="T8" fmla="*/ 86 w 497"/>
                <a:gd name="T9" fmla="*/ 33 h 240"/>
                <a:gd name="T10" fmla="*/ 106 w 497"/>
                <a:gd name="T11" fmla="*/ 27 h 240"/>
                <a:gd name="T12" fmla="*/ 122 w 497"/>
                <a:gd name="T13" fmla="*/ 25 h 240"/>
                <a:gd name="T14" fmla="*/ 135 w 497"/>
                <a:gd name="T15" fmla="*/ 21 h 240"/>
                <a:gd name="T16" fmla="*/ 151 w 497"/>
                <a:gd name="T17" fmla="*/ 19 h 240"/>
                <a:gd name="T18" fmla="*/ 169 w 497"/>
                <a:gd name="T19" fmla="*/ 19 h 240"/>
                <a:gd name="T20" fmla="*/ 187 w 497"/>
                <a:gd name="T21" fmla="*/ 19 h 240"/>
                <a:gd name="T22" fmla="*/ 206 w 497"/>
                <a:gd name="T23" fmla="*/ 21 h 240"/>
                <a:gd name="T24" fmla="*/ 226 w 497"/>
                <a:gd name="T25" fmla="*/ 25 h 240"/>
                <a:gd name="T26" fmla="*/ 244 w 497"/>
                <a:gd name="T27" fmla="*/ 29 h 240"/>
                <a:gd name="T28" fmla="*/ 265 w 497"/>
                <a:gd name="T29" fmla="*/ 33 h 240"/>
                <a:gd name="T30" fmla="*/ 281 w 497"/>
                <a:gd name="T31" fmla="*/ 39 h 240"/>
                <a:gd name="T32" fmla="*/ 299 w 497"/>
                <a:gd name="T33" fmla="*/ 44 h 240"/>
                <a:gd name="T34" fmla="*/ 314 w 497"/>
                <a:gd name="T35" fmla="*/ 52 h 240"/>
                <a:gd name="T36" fmla="*/ 330 w 497"/>
                <a:gd name="T37" fmla="*/ 60 h 240"/>
                <a:gd name="T38" fmla="*/ 346 w 497"/>
                <a:gd name="T39" fmla="*/ 68 h 240"/>
                <a:gd name="T40" fmla="*/ 369 w 497"/>
                <a:gd name="T41" fmla="*/ 81 h 240"/>
                <a:gd name="T42" fmla="*/ 395 w 497"/>
                <a:gd name="T43" fmla="*/ 100 h 240"/>
                <a:gd name="T44" fmla="*/ 414 w 497"/>
                <a:gd name="T45" fmla="*/ 120 h 240"/>
                <a:gd name="T46" fmla="*/ 432 w 497"/>
                <a:gd name="T47" fmla="*/ 141 h 240"/>
                <a:gd name="T48" fmla="*/ 446 w 497"/>
                <a:gd name="T49" fmla="*/ 162 h 240"/>
                <a:gd name="T50" fmla="*/ 456 w 497"/>
                <a:gd name="T51" fmla="*/ 185 h 240"/>
                <a:gd name="T52" fmla="*/ 462 w 497"/>
                <a:gd name="T53" fmla="*/ 209 h 240"/>
                <a:gd name="T54" fmla="*/ 473 w 497"/>
                <a:gd name="T55" fmla="*/ 205 h 240"/>
                <a:gd name="T56" fmla="*/ 469 w 497"/>
                <a:gd name="T57" fmla="*/ 191 h 240"/>
                <a:gd name="T58" fmla="*/ 468 w 497"/>
                <a:gd name="T59" fmla="*/ 176 h 240"/>
                <a:gd name="T60" fmla="*/ 458 w 497"/>
                <a:gd name="T61" fmla="*/ 155 h 240"/>
                <a:gd name="T62" fmla="*/ 446 w 497"/>
                <a:gd name="T63" fmla="*/ 129 h 240"/>
                <a:gd name="T64" fmla="*/ 430 w 497"/>
                <a:gd name="T65" fmla="*/ 108 h 240"/>
                <a:gd name="T66" fmla="*/ 420 w 497"/>
                <a:gd name="T67" fmla="*/ 95 h 240"/>
                <a:gd name="T68" fmla="*/ 397 w 497"/>
                <a:gd name="T69" fmla="*/ 71 h 240"/>
                <a:gd name="T70" fmla="*/ 381 w 497"/>
                <a:gd name="T71" fmla="*/ 60 h 240"/>
                <a:gd name="T72" fmla="*/ 365 w 497"/>
                <a:gd name="T73" fmla="*/ 48 h 240"/>
                <a:gd name="T74" fmla="*/ 346 w 497"/>
                <a:gd name="T75" fmla="*/ 37 h 240"/>
                <a:gd name="T76" fmla="*/ 322 w 497"/>
                <a:gd name="T77" fmla="*/ 25 h 240"/>
                <a:gd name="T78" fmla="*/ 299 w 497"/>
                <a:gd name="T79" fmla="*/ 17 h 240"/>
                <a:gd name="T80" fmla="*/ 271 w 497"/>
                <a:gd name="T81" fmla="*/ 10 h 240"/>
                <a:gd name="T82" fmla="*/ 242 w 497"/>
                <a:gd name="T83" fmla="*/ 4 h 240"/>
                <a:gd name="T84" fmla="*/ 220 w 497"/>
                <a:gd name="T85" fmla="*/ 0 h 240"/>
                <a:gd name="T86" fmla="*/ 206 w 497"/>
                <a:gd name="T87" fmla="*/ 0 h 240"/>
                <a:gd name="T88" fmla="*/ 189 w 497"/>
                <a:gd name="T89" fmla="*/ 0 h 240"/>
                <a:gd name="T90" fmla="*/ 167 w 497"/>
                <a:gd name="T91" fmla="*/ 0 h 240"/>
                <a:gd name="T92" fmla="*/ 141 w 497"/>
                <a:gd name="T93" fmla="*/ 4 h 240"/>
                <a:gd name="T94" fmla="*/ 124 w 497"/>
                <a:gd name="T95" fmla="*/ 6 h 240"/>
                <a:gd name="T96" fmla="*/ 104 w 497"/>
                <a:gd name="T97" fmla="*/ 12 h 240"/>
                <a:gd name="T98" fmla="*/ 84 w 497"/>
                <a:gd name="T99" fmla="*/ 17 h 240"/>
                <a:gd name="T100" fmla="*/ 67 w 497"/>
                <a:gd name="T101" fmla="*/ 25 h 240"/>
                <a:gd name="T102" fmla="*/ 41 w 497"/>
                <a:gd name="T103" fmla="*/ 41 h 240"/>
                <a:gd name="T104" fmla="*/ 18 w 497"/>
                <a:gd name="T105" fmla="*/ 62 h 240"/>
                <a:gd name="T106" fmla="*/ 4 w 497"/>
                <a:gd name="T107" fmla="*/ 77 h 240"/>
                <a:gd name="T108" fmla="*/ 14 w 497"/>
                <a:gd name="T109" fmla="*/ 9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7" h="240">
                  <a:moveTo>
                    <a:pt x="14" y="91"/>
                  </a:moveTo>
                  <a:lnTo>
                    <a:pt x="14" y="89"/>
                  </a:lnTo>
                  <a:lnTo>
                    <a:pt x="16" y="85"/>
                  </a:lnTo>
                  <a:lnTo>
                    <a:pt x="18" y="81"/>
                  </a:lnTo>
                  <a:lnTo>
                    <a:pt x="23" y="75"/>
                  </a:lnTo>
                  <a:lnTo>
                    <a:pt x="29" y="70"/>
                  </a:lnTo>
                  <a:lnTo>
                    <a:pt x="39" y="62"/>
                  </a:lnTo>
                  <a:lnTo>
                    <a:pt x="43" y="58"/>
                  </a:lnTo>
                  <a:lnTo>
                    <a:pt x="47" y="54"/>
                  </a:lnTo>
                  <a:lnTo>
                    <a:pt x="53" y="50"/>
                  </a:lnTo>
                  <a:lnTo>
                    <a:pt x="61" y="48"/>
                  </a:lnTo>
                  <a:lnTo>
                    <a:pt x="65" y="44"/>
                  </a:lnTo>
                  <a:lnTo>
                    <a:pt x="73" y="41"/>
                  </a:lnTo>
                  <a:lnTo>
                    <a:pt x="79" y="37"/>
                  </a:lnTo>
                  <a:lnTo>
                    <a:pt x="86" y="33"/>
                  </a:lnTo>
                  <a:lnTo>
                    <a:pt x="94" y="31"/>
                  </a:lnTo>
                  <a:lnTo>
                    <a:pt x="102" y="29"/>
                  </a:lnTo>
                  <a:lnTo>
                    <a:pt x="106" y="27"/>
                  </a:lnTo>
                  <a:lnTo>
                    <a:pt x="112" y="25"/>
                  </a:lnTo>
                  <a:lnTo>
                    <a:pt x="116" y="25"/>
                  </a:lnTo>
                  <a:lnTo>
                    <a:pt x="122" y="25"/>
                  </a:lnTo>
                  <a:lnTo>
                    <a:pt x="126" y="23"/>
                  </a:lnTo>
                  <a:lnTo>
                    <a:pt x="132" y="21"/>
                  </a:lnTo>
                  <a:lnTo>
                    <a:pt x="135" y="21"/>
                  </a:lnTo>
                  <a:lnTo>
                    <a:pt x="141" y="21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7" y="19"/>
                  </a:lnTo>
                  <a:lnTo>
                    <a:pt x="163" y="19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1" y="19"/>
                  </a:lnTo>
                  <a:lnTo>
                    <a:pt x="187" y="19"/>
                  </a:lnTo>
                  <a:lnTo>
                    <a:pt x="192" y="19"/>
                  </a:lnTo>
                  <a:lnTo>
                    <a:pt x="198" y="21"/>
                  </a:lnTo>
                  <a:lnTo>
                    <a:pt x="206" y="21"/>
                  </a:lnTo>
                  <a:lnTo>
                    <a:pt x="212" y="23"/>
                  </a:lnTo>
                  <a:lnTo>
                    <a:pt x="220" y="23"/>
                  </a:lnTo>
                  <a:lnTo>
                    <a:pt x="226" y="25"/>
                  </a:lnTo>
                  <a:lnTo>
                    <a:pt x="232" y="25"/>
                  </a:lnTo>
                  <a:lnTo>
                    <a:pt x="238" y="27"/>
                  </a:lnTo>
                  <a:lnTo>
                    <a:pt x="244" y="29"/>
                  </a:lnTo>
                  <a:lnTo>
                    <a:pt x="251" y="31"/>
                  </a:lnTo>
                  <a:lnTo>
                    <a:pt x="257" y="31"/>
                  </a:lnTo>
                  <a:lnTo>
                    <a:pt x="265" y="33"/>
                  </a:lnTo>
                  <a:lnTo>
                    <a:pt x="269" y="35"/>
                  </a:lnTo>
                  <a:lnTo>
                    <a:pt x="275" y="37"/>
                  </a:lnTo>
                  <a:lnTo>
                    <a:pt x="281" y="39"/>
                  </a:lnTo>
                  <a:lnTo>
                    <a:pt x="287" y="41"/>
                  </a:lnTo>
                  <a:lnTo>
                    <a:pt x="293" y="43"/>
                  </a:lnTo>
                  <a:lnTo>
                    <a:pt x="299" y="44"/>
                  </a:lnTo>
                  <a:lnTo>
                    <a:pt x="304" y="48"/>
                  </a:lnTo>
                  <a:lnTo>
                    <a:pt x="310" y="50"/>
                  </a:lnTo>
                  <a:lnTo>
                    <a:pt x="314" y="52"/>
                  </a:lnTo>
                  <a:lnTo>
                    <a:pt x="320" y="54"/>
                  </a:lnTo>
                  <a:lnTo>
                    <a:pt x="326" y="56"/>
                  </a:lnTo>
                  <a:lnTo>
                    <a:pt x="330" y="60"/>
                  </a:lnTo>
                  <a:lnTo>
                    <a:pt x="336" y="62"/>
                  </a:lnTo>
                  <a:lnTo>
                    <a:pt x="340" y="64"/>
                  </a:lnTo>
                  <a:lnTo>
                    <a:pt x="346" y="68"/>
                  </a:lnTo>
                  <a:lnTo>
                    <a:pt x="352" y="70"/>
                  </a:lnTo>
                  <a:lnTo>
                    <a:pt x="359" y="75"/>
                  </a:lnTo>
                  <a:lnTo>
                    <a:pt x="369" y="81"/>
                  </a:lnTo>
                  <a:lnTo>
                    <a:pt x="377" y="87"/>
                  </a:lnTo>
                  <a:lnTo>
                    <a:pt x="387" y="95"/>
                  </a:lnTo>
                  <a:lnTo>
                    <a:pt x="395" y="100"/>
                  </a:lnTo>
                  <a:lnTo>
                    <a:pt x="401" y="106"/>
                  </a:lnTo>
                  <a:lnTo>
                    <a:pt x="409" y="112"/>
                  </a:lnTo>
                  <a:lnTo>
                    <a:pt x="414" y="120"/>
                  </a:lnTo>
                  <a:lnTo>
                    <a:pt x="422" y="128"/>
                  </a:lnTo>
                  <a:lnTo>
                    <a:pt x="428" y="135"/>
                  </a:lnTo>
                  <a:lnTo>
                    <a:pt x="432" y="141"/>
                  </a:lnTo>
                  <a:lnTo>
                    <a:pt x="438" y="149"/>
                  </a:lnTo>
                  <a:lnTo>
                    <a:pt x="442" y="155"/>
                  </a:lnTo>
                  <a:lnTo>
                    <a:pt x="446" y="162"/>
                  </a:lnTo>
                  <a:lnTo>
                    <a:pt x="450" y="170"/>
                  </a:lnTo>
                  <a:lnTo>
                    <a:pt x="454" y="178"/>
                  </a:lnTo>
                  <a:lnTo>
                    <a:pt x="456" y="185"/>
                  </a:lnTo>
                  <a:lnTo>
                    <a:pt x="458" y="193"/>
                  </a:lnTo>
                  <a:lnTo>
                    <a:pt x="460" y="201"/>
                  </a:lnTo>
                  <a:lnTo>
                    <a:pt x="462" y="209"/>
                  </a:lnTo>
                  <a:lnTo>
                    <a:pt x="479" y="234"/>
                  </a:lnTo>
                  <a:lnTo>
                    <a:pt x="497" y="240"/>
                  </a:lnTo>
                  <a:lnTo>
                    <a:pt x="473" y="205"/>
                  </a:lnTo>
                  <a:lnTo>
                    <a:pt x="473" y="203"/>
                  </a:lnTo>
                  <a:lnTo>
                    <a:pt x="471" y="197"/>
                  </a:lnTo>
                  <a:lnTo>
                    <a:pt x="469" y="191"/>
                  </a:lnTo>
                  <a:lnTo>
                    <a:pt x="469" y="187"/>
                  </a:lnTo>
                  <a:lnTo>
                    <a:pt x="468" y="182"/>
                  </a:lnTo>
                  <a:lnTo>
                    <a:pt x="468" y="176"/>
                  </a:lnTo>
                  <a:lnTo>
                    <a:pt x="464" y="168"/>
                  </a:lnTo>
                  <a:lnTo>
                    <a:pt x="460" y="162"/>
                  </a:lnTo>
                  <a:lnTo>
                    <a:pt x="458" y="155"/>
                  </a:lnTo>
                  <a:lnTo>
                    <a:pt x="454" y="147"/>
                  </a:lnTo>
                  <a:lnTo>
                    <a:pt x="450" y="139"/>
                  </a:lnTo>
                  <a:lnTo>
                    <a:pt x="446" y="129"/>
                  </a:lnTo>
                  <a:lnTo>
                    <a:pt x="440" y="122"/>
                  </a:lnTo>
                  <a:lnTo>
                    <a:pt x="434" y="112"/>
                  </a:lnTo>
                  <a:lnTo>
                    <a:pt x="430" y="108"/>
                  </a:lnTo>
                  <a:lnTo>
                    <a:pt x="426" y="104"/>
                  </a:lnTo>
                  <a:lnTo>
                    <a:pt x="422" y="99"/>
                  </a:lnTo>
                  <a:lnTo>
                    <a:pt x="420" y="95"/>
                  </a:lnTo>
                  <a:lnTo>
                    <a:pt x="411" y="85"/>
                  </a:lnTo>
                  <a:lnTo>
                    <a:pt x="403" y="77"/>
                  </a:lnTo>
                  <a:lnTo>
                    <a:pt x="397" y="71"/>
                  </a:lnTo>
                  <a:lnTo>
                    <a:pt x="393" y="68"/>
                  </a:lnTo>
                  <a:lnTo>
                    <a:pt x="387" y="64"/>
                  </a:lnTo>
                  <a:lnTo>
                    <a:pt x="381" y="60"/>
                  </a:lnTo>
                  <a:lnTo>
                    <a:pt x="375" y="54"/>
                  </a:lnTo>
                  <a:lnTo>
                    <a:pt x="371" y="52"/>
                  </a:lnTo>
                  <a:lnTo>
                    <a:pt x="365" y="48"/>
                  </a:lnTo>
                  <a:lnTo>
                    <a:pt x="359" y="44"/>
                  </a:lnTo>
                  <a:lnTo>
                    <a:pt x="352" y="41"/>
                  </a:lnTo>
                  <a:lnTo>
                    <a:pt x="346" y="37"/>
                  </a:lnTo>
                  <a:lnTo>
                    <a:pt x="338" y="33"/>
                  </a:lnTo>
                  <a:lnTo>
                    <a:pt x="330" y="29"/>
                  </a:lnTo>
                  <a:lnTo>
                    <a:pt x="322" y="25"/>
                  </a:lnTo>
                  <a:lnTo>
                    <a:pt x="314" y="21"/>
                  </a:lnTo>
                  <a:lnTo>
                    <a:pt x="306" y="19"/>
                  </a:lnTo>
                  <a:lnTo>
                    <a:pt x="299" y="17"/>
                  </a:lnTo>
                  <a:lnTo>
                    <a:pt x="289" y="14"/>
                  </a:lnTo>
                  <a:lnTo>
                    <a:pt x="281" y="12"/>
                  </a:lnTo>
                  <a:lnTo>
                    <a:pt x="271" y="10"/>
                  </a:lnTo>
                  <a:lnTo>
                    <a:pt x="263" y="8"/>
                  </a:lnTo>
                  <a:lnTo>
                    <a:pt x="251" y="4"/>
                  </a:lnTo>
                  <a:lnTo>
                    <a:pt x="242" y="4"/>
                  </a:lnTo>
                  <a:lnTo>
                    <a:pt x="232" y="2"/>
                  </a:lnTo>
                  <a:lnTo>
                    <a:pt x="222" y="2"/>
                  </a:lnTo>
                  <a:lnTo>
                    <a:pt x="220" y="0"/>
                  </a:lnTo>
                  <a:lnTo>
                    <a:pt x="214" y="0"/>
                  </a:lnTo>
                  <a:lnTo>
                    <a:pt x="210" y="0"/>
                  </a:lnTo>
                  <a:lnTo>
                    <a:pt x="206" y="0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89" y="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67" y="0"/>
                  </a:lnTo>
                  <a:lnTo>
                    <a:pt x="157" y="0"/>
                  </a:lnTo>
                  <a:lnTo>
                    <a:pt x="149" y="2"/>
                  </a:lnTo>
                  <a:lnTo>
                    <a:pt x="141" y="4"/>
                  </a:lnTo>
                  <a:lnTo>
                    <a:pt x="134" y="6"/>
                  </a:lnTo>
                  <a:lnTo>
                    <a:pt x="128" y="6"/>
                  </a:lnTo>
                  <a:lnTo>
                    <a:pt x="124" y="6"/>
                  </a:lnTo>
                  <a:lnTo>
                    <a:pt x="118" y="8"/>
                  </a:lnTo>
                  <a:lnTo>
                    <a:pt x="114" y="10"/>
                  </a:lnTo>
                  <a:lnTo>
                    <a:pt x="104" y="12"/>
                  </a:lnTo>
                  <a:lnTo>
                    <a:pt x="96" y="14"/>
                  </a:lnTo>
                  <a:lnTo>
                    <a:pt x="90" y="15"/>
                  </a:lnTo>
                  <a:lnTo>
                    <a:pt x="84" y="17"/>
                  </a:lnTo>
                  <a:lnTo>
                    <a:pt x="80" y="19"/>
                  </a:lnTo>
                  <a:lnTo>
                    <a:pt x="77" y="21"/>
                  </a:lnTo>
                  <a:lnTo>
                    <a:pt x="67" y="25"/>
                  </a:lnTo>
                  <a:lnTo>
                    <a:pt x="59" y="31"/>
                  </a:lnTo>
                  <a:lnTo>
                    <a:pt x="49" y="35"/>
                  </a:lnTo>
                  <a:lnTo>
                    <a:pt x="41" y="41"/>
                  </a:lnTo>
                  <a:lnTo>
                    <a:pt x="33" y="46"/>
                  </a:lnTo>
                  <a:lnTo>
                    <a:pt x="25" y="54"/>
                  </a:lnTo>
                  <a:lnTo>
                    <a:pt x="18" y="62"/>
                  </a:lnTo>
                  <a:lnTo>
                    <a:pt x="12" y="70"/>
                  </a:lnTo>
                  <a:lnTo>
                    <a:pt x="8" y="73"/>
                  </a:lnTo>
                  <a:lnTo>
                    <a:pt x="4" y="77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14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24" name="Freeform 68"/>
            <p:cNvSpPr>
              <a:spLocks/>
            </p:cNvSpPr>
            <p:nvPr/>
          </p:nvSpPr>
          <p:spPr bwMode="auto">
            <a:xfrm>
              <a:off x="4803" y="1628"/>
              <a:ext cx="51" cy="209"/>
            </a:xfrm>
            <a:custGeom>
              <a:avLst/>
              <a:gdLst>
                <a:gd name="T0" fmla="*/ 19 w 51"/>
                <a:gd name="T1" fmla="*/ 112 h 209"/>
                <a:gd name="T2" fmla="*/ 17 w 51"/>
                <a:gd name="T3" fmla="*/ 114 h 209"/>
                <a:gd name="T4" fmla="*/ 14 w 51"/>
                <a:gd name="T5" fmla="*/ 122 h 209"/>
                <a:gd name="T6" fmla="*/ 8 w 51"/>
                <a:gd name="T7" fmla="*/ 134 h 209"/>
                <a:gd name="T8" fmla="*/ 4 w 51"/>
                <a:gd name="T9" fmla="*/ 147 h 209"/>
                <a:gd name="T10" fmla="*/ 0 w 51"/>
                <a:gd name="T11" fmla="*/ 161 h 209"/>
                <a:gd name="T12" fmla="*/ 0 w 51"/>
                <a:gd name="T13" fmla="*/ 176 h 209"/>
                <a:gd name="T14" fmla="*/ 0 w 51"/>
                <a:gd name="T15" fmla="*/ 192 h 209"/>
                <a:gd name="T16" fmla="*/ 8 w 51"/>
                <a:gd name="T17" fmla="*/ 201 h 209"/>
                <a:gd name="T18" fmla="*/ 21 w 51"/>
                <a:gd name="T19" fmla="*/ 209 h 209"/>
                <a:gd name="T20" fmla="*/ 35 w 51"/>
                <a:gd name="T21" fmla="*/ 201 h 209"/>
                <a:gd name="T22" fmla="*/ 43 w 51"/>
                <a:gd name="T23" fmla="*/ 188 h 209"/>
                <a:gd name="T24" fmla="*/ 49 w 51"/>
                <a:gd name="T25" fmla="*/ 182 h 209"/>
                <a:gd name="T26" fmla="*/ 35 w 51"/>
                <a:gd name="T27" fmla="*/ 174 h 209"/>
                <a:gd name="T28" fmla="*/ 31 w 51"/>
                <a:gd name="T29" fmla="*/ 180 h 209"/>
                <a:gd name="T30" fmla="*/ 23 w 51"/>
                <a:gd name="T31" fmla="*/ 192 h 209"/>
                <a:gd name="T32" fmla="*/ 14 w 51"/>
                <a:gd name="T33" fmla="*/ 188 h 209"/>
                <a:gd name="T34" fmla="*/ 14 w 51"/>
                <a:gd name="T35" fmla="*/ 178 h 209"/>
                <a:gd name="T36" fmla="*/ 15 w 51"/>
                <a:gd name="T37" fmla="*/ 168 h 209"/>
                <a:gd name="T38" fmla="*/ 19 w 51"/>
                <a:gd name="T39" fmla="*/ 157 h 209"/>
                <a:gd name="T40" fmla="*/ 23 w 51"/>
                <a:gd name="T41" fmla="*/ 145 h 209"/>
                <a:gd name="T42" fmla="*/ 27 w 51"/>
                <a:gd name="T43" fmla="*/ 134 h 209"/>
                <a:gd name="T44" fmla="*/ 33 w 51"/>
                <a:gd name="T45" fmla="*/ 122 h 209"/>
                <a:gd name="T46" fmla="*/ 35 w 51"/>
                <a:gd name="T47" fmla="*/ 114 h 209"/>
                <a:gd name="T48" fmla="*/ 35 w 51"/>
                <a:gd name="T49" fmla="*/ 103 h 209"/>
                <a:gd name="T50" fmla="*/ 35 w 51"/>
                <a:gd name="T51" fmla="*/ 89 h 209"/>
                <a:gd name="T52" fmla="*/ 37 w 51"/>
                <a:gd name="T53" fmla="*/ 82 h 209"/>
                <a:gd name="T54" fmla="*/ 39 w 51"/>
                <a:gd name="T55" fmla="*/ 70 h 209"/>
                <a:gd name="T56" fmla="*/ 41 w 51"/>
                <a:gd name="T57" fmla="*/ 60 h 209"/>
                <a:gd name="T58" fmla="*/ 43 w 51"/>
                <a:gd name="T59" fmla="*/ 49 h 209"/>
                <a:gd name="T60" fmla="*/ 43 w 51"/>
                <a:gd name="T61" fmla="*/ 39 h 209"/>
                <a:gd name="T62" fmla="*/ 45 w 51"/>
                <a:gd name="T63" fmla="*/ 26 h 209"/>
                <a:gd name="T64" fmla="*/ 49 w 51"/>
                <a:gd name="T65" fmla="*/ 10 h 209"/>
                <a:gd name="T66" fmla="*/ 49 w 51"/>
                <a:gd name="T67" fmla="*/ 2 h 209"/>
                <a:gd name="T68" fmla="*/ 33 w 51"/>
                <a:gd name="T69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209">
                  <a:moveTo>
                    <a:pt x="33" y="4"/>
                  </a:moveTo>
                  <a:lnTo>
                    <a:pt x="19" y="11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lnTo>
                    <a:pt x="14" y="122"/>
                  </a:lnTo>
                  <a:lnTo>
                    <a:pt x="12" y="126"/>
                  </a:lnTo>
                  <a:lnTo>
                    <a:pt x="8" y="134"/>
                  </a:lnTo>
                  <a:lnTo>
                    <a:pt x="6" y="139"/>
                  </a:lnTo>
                  <a:lnTo>
                    <a:pt x="4" y="147"/>
                  </a:lnTo>
                  <a:lnTo>
                    <a:pt x="2" y="153"/>
                  </a:lnTo>
                  <a:lnTo>
                    <a:pt x="0" y="161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4" y="195"/>
                  </a:lnTo>
                  <a:lnTo>
                    <a:pt x="8" y="201"/>
                  </a:lnTo>
                  <a:lnTo>
                    <a:pt x="14" y="207"/>
                  </a:lnTo>
                  <a:lnTo>
                    <a:pt x="21" y="209"/>
                  </a:lnTo>
                  <a:lnTo>
                    <a:pt x="29" y="205"/>
                  </a:lnTo>
                  <a:lnTo>
                    <a:pt x="35" y="201"/>
                  </a:lnTo>
                  <a:lnTo>
                    <a:pt x="39" y="194"/>
                  </a:lnTo>
                  <a:lnTo>
                    <a:pt x="43" y="188"/>
                  </a:lnTo>
                  <a:lnTo>
                    <a:pt x="47" y="184"/>
                  </a:lnTo>
                  <a:lnTo>
                    <a:pt x="49" y="182"/>
                  </a:lnTo>
                  <a:lnTo>
                    <a:pt x="37" y="172"/>
                  </a:lnTo>
                  <a:lnTo>
                    <a:pt x="35" y="174"/>
                  </a:lnTo>
                  <a:lnTo>
                    <a:pt x="35" y="176"/>
                  </a:lnTo>
                  <a:lnTo>
                    <a:pt x="31" y="180"/>
                  </a:lnTo>
                  <a:lnTo>
                    <a:pt x="29" y="186"/>
                  </a:lnTo>
                  <a:lnTo>
                    <a:pt x="23" y="192"/>
                  </a:lnTo>
                  <a:lnTo>
                    <a:pt x="17" y="192"/>
                  </a:lnTo>
                  <a:lnTo>
                    <a:pt x="14" y="188"/>
                  </a:lnTo>
                  <a:lnTo>
                    <a:pt x="14" y="184"/>
                  </a:lnTo>
                  <a:lnTo>
                    <a:pt x="14" y="178"/>
                  </a:lnTo>
                  <a:lnTo>
                    <a:pt x="15" y="174"/>
                  </a:lnTo>
                  <a:lnTo>
                    <a:pt x="15" y="168"/>
                  </a:lnTo>
                  <a:lnTo>
                    <a:pt x="17" y="163"/>
                  </a:lnTo>
                  <a:lnTo>
                    <a:pt x="19" y="157"/>
                  </a:lnTo>
                  <a:lnTo>
                    <a:pt x="21" y="151"/>
                  </a:lnTo>
                  <a:lnTo>
                    <a:pt x="23" y="145"/>
                  </a:lnTo>
                  <a:lnTo>
                    <a:pt x="25" y="139"/>
                  </a:lnTo>
                  <a:lnTo>
                    <a:pt x="27" y="134"/>
                  </a:lnTo>
                  <a:lnTo>
                    <a:pt x="29" y="130"/>
                  </a:lnTo>
                  <a:lnTo>
                    <a:pt x="33" y="122"/>
                  </a:lnTo>
                  <a:lnTo>
                    <a:pt x="35" y="118"/>
                  </a:lnTo>
                  <a:lnTo>
                    <a:pt x="35" y="114"/>
                  </a:lnTo>
                  <a:lnTo>
                    <a:pt x="35" y="111"/>
                  </a:lnTo>
                  <a:lnTo>
                    <a:pt x="35" y="103"/>
                  </a:lnTo>
                  <a:lnTo>
                    <a:pt x="35" y="95"/>
                  </a:lnTo>
                  <a:lnTo>
                    <a:pt x="35" y="89"/>
                  </a:lnTo>
                  <a:lnTo>
                    <a:pt x="37" y="85"/>
                  </a:lnTo>
                  <a:lnTo>
                    <a:pt x="37" y="82"/>
                  </a:lnTo>
                  <a:lnTo>
                    <a:pt x="39" y="76"/>
                  </a:lnTo>
                  <a:lnTo>
                    <a:pt x="39" y="70"/>
                  </a:lnTo>
                  <a:lnTo>
                    <a:pt x="39" y="66"/>
                  </a:lnTo>
                  <a:lnTo>
                    <a:pt x="41" y="60"/>
                  </a:lnTo>
                  <a:lnTo>
                    <a:pt x="43" y="55"/>
                  </a:lnTo>
                  <a:lnTo>
                    <a:pt x="43" y="49"/>
                  </a:lnTo>
                  <a:lnTo>
                    <a:pt x="43" y="45"/>
                  </a:lnTo>
                  <a:lnTo>
                    <a:pt x="43" y="39"/>
                  </a:lnTo>
                  <a:lnTo>
                    <a:pt x="45" y="33"/>
                  </a:lnTo>
                  <a:lnTo>
                    <a:pt x="45" y="26"/>
                  </a:lnTo>
                  <a:lnTo>
                    <a:pt x="47" y="18"/>
                  </a:lnTo>
                  <a:lnTo>
                    <a:pt x="49" y="10"/>
                  </a:lnTo>
                  <a:lnTo>
                    <a:pt x="49" y="4"/>
                  </a:lnTo>
                  <a:lnTo>
                    <a:pt x="49" y="2"/>
                  </a:lnTo>
                  <a:lnTo>
                    <a:pt x="51" y="0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25" name="Freeform 69"/>
            <p:cNvSpPr>
              <a:spLocks/>
            </p:cNvSpPr>
            <p:nvPr/>
          </p:nvSpPr>
          <p:spPr bwMode="auto">
            <a:xfrm>
              <a:off x="4765" y="1725"/>
              <a:ext cx="73" cy="172"/>
            </a:xfrm>
            <a:custGeom>
              <a:avLst/>
              <a:gdLst>
                <a:gd name="T0" fmla="*/ 40 w 73"/>
                <a:gd name="T1" fmla="*/ 64 h 172"/>
                <a:gd name="T2" fmla="*/ 38 w 73"/>
                <a:gd name="T3" fmla="*/ 68 h 172"/>
                <a:gd name="T4" fmla="*/ 34 w 73"/>
                <a:gd name="T5" fmla="*/ 75 h 172"/>
                <a:gd name="T6" fmla="*/ 30 w 73"/>
                <a:gd name="T7" fmla="*/ 83 h 172"/>
                <a:gd name="T8" fmla="*/ 26 w 73"/>
                <a:gd name="T9" fmla="*/ 95 h 172"/>
                <a:gd name="T10" fmla="*/ 22 w 73"/>
                <a:gd name="T11" fmla="*/ 108 h 172"/>
                <a:gd name="T12" fmla="*/ 18 w 73"/>
                <a:gd name="T13" fmla="*/ 122 h 172"/>
                <a:gd name="T14" fmla="*/ 16 w 73"/>
                <a:gd name="T15" fmla="*/ 133 h 172"/>
                <a:gd name="T16" fmla="*/ 16 w 73"/>
                <a:gd name="T17" fmla="*/ 145 h 172"/>
                <a:gd name="T18" fmla="*/ 22 w 73"/>
                <a:gd name="T19" fmla="*/ 151 h 172"/>
                <a:gd name="T20" fmla="*/ 34 w 73"/>
                <a:gd name="T21" fmla="*/ 151 h 172"/>
                <a:gd name="T22" fmla="*/ 46 w 73"/>
                <a:gd name="T23" fmla="*/ 145 h 172"/>
                <a:gd name="T24" fmla="*/ 53 w 73"/>
                <a:gd name="T25" fmla="*/ 131 h 172"/>
                <a:gd name="T26" fmla="*/ 57 w 73"/>
                <a:gd name="T27" fmla="*/ 118 h 172"/>
                <a:gd name="T28" fmla="*/ 59 w 73"/>
                <a:gd name="T29" fmla="*/ 108 h 172"/>
                <a:gd name="T30" fmla="*/ 73 w 73"/>
                <a:gd name="T31" fmla="*/ 100 h 172"/>
                <a:gd name="T32" fmla="*/ 69 w 73"/>
                <a:gd name="T33" fmla="*/ 135 h 172"/>
                <a:gd name="T34" fmla="*/ 63 w 73"/>
                <a:gd name="T35" fmla="*/ 143 h 172"/>
                <a:gd name="T36" fmla="*/ 53 w 73"/>
                <a:gd name="T37" fmla="*/ 155 h 172"/>
                <a:gd name="T38" fmla="*/ 44 w 73"/>
                <a:gd name="T39" fmla="*/ 166 h 172"/>
                <a:gd name="T40" fmla="*/ 30 w 73"/>
                <a:gd name="T41" fmla="*/ 172 h 172"/>
                <a:gd name="T42" fmla="*/ 20 w 73"/>
                <a:gd name="T43" fmla="*/ 170 h 172"/>
                <a:gd name="T44" fmla="*/ 8 w 73"/>
                <a:gd name="T45" fmla="*/ 158 h 172"/>
                <a:gd name="T46" fmla="*/ 2 w 73"/>
                <a:gd name="T47" fmla="*/ 143 h 172"/>
                <a:gd name="T48" fmla="*/ 0 w 73"/>
                <a:gd name="T49" fmla="*/ 133 h 172"/>
                <a:gd name="T50" fmla="*/ 0 w 73"/>
                <a:gd name="T51" fmla="*/ 120 h 172"/>
                <a:gd name="T52" fmla="*/ 0 w 73"/>
                <a:gd name="T53" fmla="*/ 106 h 172"/>
                <a:gd name="T54" fmla="*/ 4 w 73"/>
                <a:gd name="T55" fmla="*/ 91 h 172"/>
                <a:gd name="T56" fmla="*/ 10 w 73"/>
                <a:gd name="T57" fmla="*/ 77 h 172"/>
                <a:gd name="T58" fmla="*/ 16 w 73"/>
                <a:gd name="T59" fmla="*/ 66 h 172"/>
                <a:gd name="T60" fmla="*/ 22 w 73"/>
                <a:gd name="T61" fmla="*/ 56 h 172"/>
                <a:gd name="T62" fmla="*/ 30 w 73"/>
                <a:gd name="T63" fmla="*/ 46 h 172"/>
                <a:gd name="T64" fmla="*/ 67 w 73"/>
                <a:gd name="T65" fmla="*/ 0 h 172"/>
                <a:gd name="T66" fmla="*/ 42 w 73"/>
                <a:gd name="T67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72">
                  <a:moveTo>
                    <a:pt x="42" y="64"/>
                  </a:moveTo>
                  <a:lnTo>
                    <a:pt x="40" y="64"/>
                  </a:lnTo>
                  <a:lnTo>
                    <a:pt x="40" y="66"/>
                  </a:lnTo>
                  <a:lnTo>
                    <a:pt x="38" y="68"/>
                  </a:lnTo>
                  <a:lnTo>
                    <a:pt x="36" y="73"/>
                  </a:lnTo>
                  <a:lnTo>
                    <a:pt x="34" y="75"/>
                  </a:lnTo>
                  <a:lnTo>
                    <a:pt x="32" y="79"/>
                  </a:lnTo>
                  <a:lnTo>
                    <a:pt x="30" y="83"/>
                  </a:lnTo>
                  <a:lnTo>
                    <a:pt x="28" y="89"/>
                  </a:lnTo>
                  <a:lnTo>
                    <a:pt x="26" y="95"/>
                  </a:lnTo>
                  <a:lnTo>
                    <a:pt x="24" y="100"/>
                  </a:lnTo>
                  <a:lnTo>
                    <a:pt x="22" y="108"/>
                  </a:lnTo>
                  <a:lnTo>
                    <a:pt x="22" y="116"/>
                  </a:lnTo>
                  <a:lnTo>
                    <a:pt x="18" y="122"/>
                  </a:lnTo>
                  <a:lnTo>
                    <a:pt x="16" y="129"/>
                  </a:lnTo>
                  <a:lnTo>
                    <a:pt x="16" y="133"/>
                  </a:lnTo>
                  <a:lnTo>
                    <a:pt x="16" y="139"/>
                  </a:lnTo>
                  <a:lnTo>
                    <a:pt x="16" y="145"/>
                  </a:lnTo>
                  <a:lnTo>
                    <a:pt x="20" y="151"/>
                  </a:lnTo>
                  <a:lnTo>
                    <a:pt x="22" y="151"/>
                  </a:lnTo>
                  <a:lnTo>
                    <a:pt x="28" y="151"/>
                  </a:lnTo>
                  <a:lnTo>
                    <a:pt x="34" y="151"/>
                  </a:lnTo>
                  <a:lnTo>
                    <a:pt x="42" y="149"/>
                  </a:lnTo>
                  <a:lnTo>
                    <a:pt x="46" y="145"/>
                  </a:lnTo>
                  <a:lnTo>
                    <a:pt x="52" y="139"/>
                  </a:lnTo>
                  <a:lnTo>
                    <a:pt x="53" y="131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9" y="112"/>
                  </a:lnTo>
                  <a:lnTo>
                    <a:pt x="59" y="108"/>
                  </a:lnTo>
                  <a:lnTo>
                    <a:pt x="59" y="108"/>
                  </a:lnTo>
                  <a:lnTo>
                    <a:pt x="73" y="100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7" y="139"/>
                  </a:lnTo>
                  <a:lnTo>
                    <a:pt x="63" y="143"/>
                  </a:lnTo>
                  <a:lnTo>
                    <a:pt x="59" y="151"/>
                  </a:lnTo>
                  <a:lnTo>
                    <a:pt x="53" y="155"/>
                  </a:lnTo>
                  <a:lnTo>
                    <a:pt x="50" y="162"/>
                  </a:lnTo>
                  <a:lnTo>
                    <a:pt x="44" y="166"/>
                  </a:lnTo>
                  <a:lnTo>
                    <a:pt x="38" y="172"/>
                  </a:lnTo>
                  <a:lnTo>
                    <a:pt x="30" y="172"/>
                  </a:lnTo>
                  <a:lnTo>
                    <a:pt x="24" y="172"/>
                  </a:lnTo>
                  <a:lnTo>
                    <a:pt x="20" y="170"/>
                  </a:lnTo>
                  <a:lnTo>
                    <a:pt x="14" y="166"/>
                  </a:lnTo>
                  <a:lnTo>
                    <a:pt x="8" y="158"/>
                  </a:lnTo>
                  <a:lnTo>
                    <a:pt x="6" y="151"/>
                  </a:lnTo>
                  <a:lnTo>
                    <a:pt x="2" y="143"/>
                  </a:lnTo>
                  <a:lnTo>
                    <a:pt x="2" y="139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2" y="98"/>
                  </a:lnTo>
                  <a:lnTo>
                    <a:pt x="4" y="91"/>
                  </a:lnTo>
                  <a:lnTo>
                    <a:pt x="8" y="85"/>
                  </a:lnTo>
                  <a:lnTo>
                    <a:pt x="10" y="77"/>
                  </a:lnTo>
                  <a:lnTo>
                    <a:pt x="14" y="71"/>
                  </a:lnTo>
                  <a:lnTo>
                    <a:pt x="16" y="66"/>
                  </a:lnTo>
                  <a:lnTo>
                    <a:pt x="20" y="60"/>
                  </a:lnTo>
                  <a:lnTo>
                    <a:pt x="22" y="56"/>
                  </a:lnTo>
                  <a:lnTo>
                    <a:pt x="26" y="52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67" y="0"/>
                  </a:lnTo>
                  <a:lnTo>
                    <a:pt x="57" y="44"/>
                  </a:lnTo>
                  <a:lnTo>
                    <a:pt x="42" y="64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26" name="Freeform 70"/>
            <p:cNvSpPr>
              <a:spLocks/>
            </p:cNvSpPr>
            <p:nvPr/>
          </p:nvSpPr>
          <p:spPr bwMode="auto">
            <a:xfrm>
              <a:off x="4807" y="1648"/>
              <a:ext cx="683" cy="359"/>
            </a:xfrm>
            <a:custGeom>
              <a:avLst/>
              <a:gdLst>
                <a:gd name="T0" fmla="*/ 88 w 683"/>
                <a:gd name="T1" fmla="*/ 89 h 359"/>
                <a:gd name="T2" fmla="*/ 66 w 683"/>
                <a:gd name="T3" fmla="*/ 299 h 359"/>
                <a:gd name="T4" fmla="*/ 88 w 683"/>
                <a:gd name="T5" fmla="*/ 307 h 359"/>
                <a:gd name="T6" fmla="*/ 118 w 683"/>
                <a:gd name="T7" fmla="*/ 315 h 359"/>
                <a:gd name="T8" fmla="*/ 145 w 683"/>
                <a:gd name="T9" fmla="*/ 320 h 359"/>
                <a:gd name="T10" fmla="*/ 165 w 683"/>
                <a:gd name="T11" fmla="*/ 322 h 359"/>
                <a:gd name="T12" fmla="*/ 190 w 683"/>
                <a:gd name="T13" fmla="*/ 326 h 359"/>
                <a:gd name="T14" fmla="*/ 216 w 683"/>
                <a:gd name="T15" fmla="*/ 328 h 359"/>
                <a:gd name="T16" fmla="*/ 243 w 683"/>
                <a:gd name="T17" fmla="*/ 330 h 359"/>
                <a:gd name="T18" fmla="*/ 273 w 683"/>
                <a:gd name="T19" fmla="*/ 332 h 359"/>
                <a:gd name="T20" fmla="*/ 306 w 683"/>
                <a:gd name="T21" fmla="*/ 332 h 359"/>
                <a:gd name="T22" fmla="*/ 342 w 683"/>
                <a:gd name="T23" fmla="*/ 330 h 359"/>
                <a:gd name="T24" fmla="*/ 373 w 683"/>
                <a:gd name="T25" fmla="*/ 328 h 359"/>
                <a:gd name="T26" fmla="*/ 406 w 683"/>
                <a:gd name="T27" fmla="*/ 322 h 359"/>
                <a:gd name="T28" fmla="*/ 438 w 683"/>
                <a:gd name="T29" fmla="*/ 318 h 359"/>
                <a:gd name="T30" fmla="*/ 467 w 683"/>
                <a:gd name="T31" fmla="*/ 315 h 359"/>
                <a:gd name="T32" fmla="*/ 497 w 683"/>
                <a:gd name="T33" fmla="*/ 307 h 359"/>
                <a:gd name="T34" fmla="*/ 524 w 683"/>
                <a:gd name="T35" fmla="*/ 301 h 359"/>
                <a:gd name="T36" fmla="*/ 550 w 683"/>
                <a:gd name="T37" fmla="*/ 295 h 359"/>
                <a:gd name="T38" fmla="*/ 571 w 683"/>
                <a:gd name="T39" fmla="*/ 289 h 359"/>
                <a:gd name="T40" fmla="*/ 591 w 683"/>
                <a:gd name="T41" fmla="*/ 284 h 359"/>
                <a:gd name="T42" fmla="*/ 619 w 683"/>
                <a:gd name="T43" fmla="*/ 276 h 359"/>
                <a:gd name="T44" fmla="*/ 644 w 683"/>
                <a:gd name="T45" fmla="*/ 264 h 359"/>
                <a:gd name="T46" fmla="*/ 660 w 683"/>
                <a:gd name="T47" fmla="*/ 260 h 359"/>
                <a:gd name="T48" fmla="*/ 680 w 683"/>
                <a:gd name="T49" fmla="*/ 262 h 359"/>
                <a:gd name="T50" fmla="*/ 676 w 683"/>
                <a:gd name="T51" fmla="*/ 282 h 359"/>
                <a:gd name="T52" fmla="*/ 660 w 683"/>
                <a:gd name="T53" fmla="*/ 288 h 359"/>
                <a:gd name="T54" fmla="*/ 632 w 683"/>
                <a:gd name="T55" fmla="*/ 297 h 359"/>
                <a:gd name="T56" fmla="*/ 607 w 683"/>
                <a:gd name="T57" fmla="*/ 303 h 359"/>
                <a:gd name="T58" fmla="*/ 587 w 683"/>
                <a:gd name="T59" fmla="*/ 311 h 359"/>
                <a:gd name="T60" fmla="*/ 564 w 683"/>
                <a:gd name="T61" fmla="*/ 316 h 359"/>
                <a:gd name="T62" fmla="*/ 538 w 683"/>
                <a:gd name="T63" fmla="*/ 322 h 359"/>
                <a:gd name="T64" fmla="*/ 511 w 683"/>
                <a:gd name="T65" fmla="*/ 328 h 359"/>
                <a:gd name="T66" fmla="*/ 483 w 683"/>
                <a:gd name="T67" fmla="*/ 336 h 359"/>
                <a:gd name="T68" fmla="*/ 454 w 683"/>
                <a:gd name="T69" fmla="*/ 342 h 359"/>
                <a:gd name="T70" fmla="*/ 422 w 683"/>
                <a:gd name="T71" fmla="*/ 345 h 359"/>
                <a:gd name="T72" fmla="*/ 393 w 683"/>
                <a:gd name="T73" fmla="*/ 351 h 359"/>
                <a:gd name="T74" fmla="*/ 361 w 683"/>
                <a:gd name="T75" fmla="*/ 355 h 359"/>
                <a:gd name="T76" fmla="*/ 330 w 683"/>
                <a:gd name="T77" fmla="*/ 359 h 359"/>
                <a:gd name="T78" fmla="*/ 298 w 683"/>
                <a:gd name="T79" fmla="*/ 359 h 359"/>
                <a:gd name="T80" fmla="*/ 267 w 683"/>
                <a:gd name="T81" fmla="*/ 359 h 359"/>
                <a:gd name="T82" fmla="*/ 237 w 683"/>
                <a:gd name="T83" fmla="*/ 357 h 359"/>
                <a:gd name="T84" fmla="*/ 210 w 683"/>
                <a:gd name="T85" fmla="*/ 355 h 359"/>
                <a:gd name="T86" fmla="*/ 182 w 683"/>
                <a:gd name="T87" fmla="*/ 351 h 359"/>
                <a:gd name="T88" fmla="*/ 157 w 683"/>
                <a:gd name="T89" fmla="*/ 349 h 359"/>
                <a:gd name="T90" fmla="*/ 135 w 683"/>
                <a:gd name="T91" fmla="*/ 345 h 359"/>
                <a:gd name="T92" fmla="*/ 114 w 683"/>
                <a:gd name="T93" fmla="*/ 342 h 359"/>
                <a:gd name="T94" fmla="*/ 94 w 683"/>
                <a:gd name="T95" fmla="*/ 336 h 359"/>
                <a:gd name="T96" fmla="*/ 66 w 683"/>
                <a:gd name="T97" fmla="*/ 328 h 359"/>
                <a:gd name="T98" fmla="*/ 43 w 683"/>
                <a:gd name="T99" fmla="*/ 320 h 359"/>
                <a:gd name="T100" fmla="*/ 27 w 683"/>
                <a:gd name="T101" fmla="*/ 311 h 359"/>
                <a:gd name="T102" fmla="*/ 25 w 683"/>
                <a:gd name="T103" fmla="*/ 295 h 359"/>
                <a:gd name="T104" fmla="*/ 27 w 683"/>
                <a:gd name="T105" fmla="*/ 280 h 359"/>
                <a:gd name="T106" fmla="*/ 15 w 683"/>
                <a:gd name="T107" fmla="*/ 23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359">
                  <a:moveTo>
                    <a:pt x="15" y="230"/>
                  </a:moveTo>
                  <a:lnTo>
                    <a:pt x="31" y="257"/>
                  </a:lnTo>
                  <a:lnTo>
                    <a:pt x="78" y="85"/>
                  </a:lnTo>
                  <a:lnTo>
                    <a:pt x="88" y="89"/>
                  </a:lnTo>
                  <a:lnTo>
                    <a:pt x="51" y="293"/>
                  </a:lnTo>
                  <a:lnTo>
                    <a:pt x="55" y="293"/>
                  </a:lnTo>
                  <a:lnTo>
                    <a:pt x="59" y="295"/>
                  </a:lnTo>
                  <a:lnTo>
                    <a:pt x="66" y="299"/>
                  </a:lnTo>
                  <a:lnTo>
                    <a:pt x="70" y="299"/>
                  </a:lnTo>
                  <a:lnTo>
                    <a:pt x="76" y="301"/>
                  </a:lnTo>
                  <a:lnTo>
                    <a:pt x="82" y="303"/>
                  </a:lnTo>
                  <a:lnTo>
                    <a:pt x="88" y="307"/>
                  </a:lnTo>
                  <a:lnTo>
                    <a:pt x="94" y="307"/>
                  </a:lnTo>
                  <a:lnTo>
                    <a:pt x="102" y="309"/>
                  </a:lnTo>
                  <a:lnTo>
                    <a:pt x="110" y="313"/>
                  </a:lnTo>
                  <a:lnTo>
                    <a:pt x="118" y="315"/>
                  </a:lnTo>
                  <a:lnTo>
                    <a:pt x="125" y="316"/>
                  </a:lnTo>
                  <a:lnTo>
                    <a:pt x="135" y="318"/>
                  </a:lnTo>
                  <a:lnTo>
                    <a:pt x="139" y="318"/>
                  </a:lnTo>
                  <a:lnTo>
                    <a:pt x="145" y="320"/>
                  </a:lnTo>
                  <a:lnTo>
                    <a:pt x="149" y="320"/>
                  </a:lnTo>
                  <a:lnTo>
                    <a:pt x="155" y="320"/>
                  </a:lnTo>
                  <a:lnTo>
                    <a:pt x="161" y="320"/>
                  </a:lnTo>
                  <a:lnTo>
                    <a:pt x="165" y="322"/>
                  </a:lnTo>
                  <a:lnTo>
                    <a:pt x="171" y="322"/>
                  </a:lnTo>
                  <a:lnTo>
                    <a:pt x="177" y="324"/>
                  </a:lnTo>
                  <a:lnTo>
                    <a:pt x="182" y="324"/>
                  </a:lnTo>
                  <a:lnTo>
                    <a:pt x="190" y="326"/>
                  </a:lnTo>
                  <a:lnTo>
                    <a:pt x="196" y="326"/>
                  </a:lnTo>
                  <a:lnTo>
                    <a:pt x="202" y="328"/>
                  </a:lnTo>
                  <a:lnTo>
                    <a:pt x="208" y="328"/>
                  </a:lnTo>
                  <a:lnTo>
                    <a:pt x="216" y="328"/>
                  </a:lnTo>
                  <a:lnTo>
                    <a:pt x="222" y="328"/>
                  </a:lnTo>
                  <a:lnTo>
                    <a:pt x="230" y="330"/>
                  </a:lnTo>
                  <a:lnTo>
                    <a:pt x="235" y="330"/>
                  </a:lnTo>
                  <a:lnTo>
                    <a:pt x="243" y="330"/>
                  </a:lnTo>
                  <a:lnTo>
                    <a:pt x="251" y="330"/>
                  </a:lnTo>
                  <a:lnTo>
                    <a:pt x="259" y="332"/>
                  </a:lnTo>
                  <a:lnTo>
                    <a:pt x="265" y="332"/>
                  </a:lnTo>
                  <a:lnTo>
                    <a:pt x="273" y="332"/>
                  </a:lnTo>
                  <a:lnTo>
                    <a:pt x="281" y="332"/>
                  </a:lnTo>
                  <a:lnTo>
                    <a:pt x="290" y="332"/>
                  </a:lnTo>
                  <a:lnTo>
                    <a:pt x="298" y="332"/>
                  </a:lnTo>
                  <a:lnTo>
                    <a:pt x="306" y="332"/>
                  </a:lnTo>
                  <a:lnTo>
                    <a:pt x="314" y="332"/>
                  </a:lnTo>
                  <a:lnTo>
                    <a:pt x="324" y="332"/>
                  </a:lnTo>
                  <a:lnTo>
                    <a:pt x="332" y="330"/>
                  </a:lnTo>
                  <a:lnTo>
                    <a:pt x="342" y="330"/>
                  </a:lnTo>
                  <a:lnTo>
                    <a:pt x="349" y="328"/>
                  </a:lnTo>
                  <a:lnTo>
                    <a:pt x="357" y="328"/>
                  </a:lnTo>
                  <a:lnTo>
                    <a:pt x="365" y="328"/>
                  </a:lnTo>
                  <a:lnTo>
                    <a:pt x="373" y="328"/>
                  </a:lnTo>
                  <a:lnTo>
                    <a:pt x="383" y="326"/>
                  </a:lnTo>
                  <a:lnTo>
                    <a:pt x="391" y="326"/>
                  </a:lnTo>
                  <a:lnTo>
                    <a:pt x="399" y="324"/>
                  </a:lnTo>
                  <a:lnTo>
                    <a:pt x="406" y="322"/>
                  </a:lnTo>
                  <a:lnTo>
                    <a:pt x="414" y="322"/>
                  </a:lnTo>
                  <a:lnTo>
                    <a:pt x="422" y="320"/>
                  </a:lnTo>
                  <a:lnTo>
                    <a:pt x="430" y="320"/>
                  </a:lnTo>
                  <a:lnTo>
                    <a:pt x="438" y="318"/>
                  </a:lnTo>
                  <a:lnTo>
                    <a:pt x="446" y="318"/>
                  </a:lnTo>
                  <a:lnTo>
                    <a:pt x="454" y="316"/>
                  </a:lnTo>
                  <a:lnTo>
                    <a:pt x="461" y="315"/>
                  </a:lnTo>
                  <a:lnTo>
                    <a:pt x="467" y="315"/>
                  </a:lnTo>
                  <a:lnTo>
                    <a:pt x="475" y="313"/>
                  </a:lnTo>
                  <a:lnTo>
                    <a:pt x="483" y="311"/>
                  </a:lnTo>
                  <a:lnTo>
                    <a:pt x="489" y="309"/>
                  </a:lnTo>
                  <a:lnTo>
                    <a:pt x="497" y="307"/>
                  </a:lnTo>
                  <a:lnTo>
                    <a:pt x="503" y="307"/>
                  </a:lnTo>
                  <a:lnTo>
                    <a:pt x="511" y="305"/>
                  </a:lnTo>
                  <a:lnTo>
                    <a:pt x="516" y="303"/>
                  </a:lnTo>
                  <a:lnTo>
                    <a:pt x="524" y="301"/>
                  </a:lnTo>
                  <a:lnTo>
                    <a:pt x="530" y="299"/>
                  </a:lnTo>
                  <a:lnTo>
                    <a:pt x="538" y="299"/>
                  </a:lnTo>
                  <a:lnTo>
                    <a:pt x="542" y="297"/>
                  </a:lnTo>
                  <a:lnTo>
                    <a:pt x="550" y="295"/>
                  </a:lnTo>
                  <a:lnTo>
                    <a:pt x="554" y="293"/>
                  </a:lnTo>
                  <a:lnTo>
                    <a:pt x="562" y="293"/>
                  </a:lnTo>
                  <a:lnTo>
                    <a:pt x="568" y="291"/>
                  </a:lnTo>
                  <a:lnTo>
                    <a:pt x="571" y="289"/>
                  </a:lnTo>
                  <a:lnTo>
                    <a:pt x="577" y="288"/>
                  </a:lnTo>
                  <a:lnTo>
                    <a:pt x="583" y="286"/>
                  </a:lnTo>
                  <a:lnTo>
                    <a:pt x="587" y="286"/>
                  </a:lnTo>
                  <a:lnTo>
                    <a:pt x="591" y="284"/>
                  </a:lnTo>
                  <a:lnTo>
                    <a:pt x="597" y="282"/>
                  </a:lnTo>
                  <a:lnTo>
                    <a:pt x="603" y="280"/>
                  </a:lnTo>
                  <a:lnTo>
                    <a:pt x="611" y="278"/>
                  </a:lnTo>
                  <a:lnTo>
                    <a:pt x="619" y="276"/>
                  </a:lnTo>
                  <a:lnTo>
                    <a:pt x="624" y="272"/>
                  </a:lnTo>
                  <a:lnTo>
                    <a:pt x="632" y="270"/>
                  </a:lnTo>
                  <a:lnTo>
                    <a:pt x="638" y="268"/>
                  </a:lnTo>
                  <a:lnTo>
                    <a:pt x="644" y="264"/>
                  </a:lnTo>
                  <a:lnTo>
                    <a:pt x="648" y="264"/>
                  </a:lnTo>
                  <a:lnTo>
                    <a:pt x="652" y="262"/>
                  </a:lnTo>
                  <a:lnTo>
                    <a:pt x="656" y="260"/>
                  </a:lnTo>
                  <a:lnTo>
                    <a:pt x="660" y="260"/>
                  </a:lnTo>
                  <a:lnTo>
                    <a:pt x="599" y="9"/>
                  </a:lnTo>
                  <a:lnTo>
                    <a:pt x="619" y="0"/>
                  </a:lnTo>
                  <a:lnTo>
                    <a:pt x="680" y="260"/>
                  </a:lnTo>
                  <a:lnTo>
                    <a:pt x="680" y="262"/>
                  </a:lnTo>
                  <a:lnTo>
                    <a:pt x="683" y="270"/>
                  </a:lnTo>
                  <a:lnTo>
                    <a:pt x="683" y="276"/>
                  </a:lnTo>
                  <a:lnTo>
                    <a:pt x="680" y="282"/>
                  </a:lnTo>
                  <a:lnTo>
                    <a:pt x="676" y="282"/>
                  </a:lnTo>
                  <a:lnTo>
                    <a:pt x="674" y="284"/>
                  </a:lnTo>
                  <a:lnTo>
                    <a:pt x="670" y="284"/>
                  </a:lnTo>
                  <a:lnTo>
                    <a:pt x="666" y="286"/>
                  </a:lnTo>
                  <a:lnTo>
                    <a:pt x="660" y="288"/>
                  </a:lnTo>
                  <a:lnTo>
                    <a:pt x="654" y="289"/>
                  </a:lnTo>
                  <a:lnTo>
                    <a:pt x="646" y="293"/>
                  </a:lnTo>
                  <a:lnTo>
                    <a:pt x="640" y="295"/>
                  </a:lnTo>
                  <a:lnTo>
                    <a:pt x="632" y="297"/>
                  </a:lnTo>
                  <a:lnTo>
                    <a:pt x="623" y="299"/>
                  </a:lnTo>
                  <a:lnTo>
                    <a:pt x="619" y="301"/>
                  </a:lnTo>
                  <a:lnTo>
                    <a:pt x="613" y="303"/>
                  </a:lnTo>
                  <a:lnTo>
                    <a:pt x="607" y="303"/>
                  </a:lnTo>
                  <a:lnTo>
                    <a:pt x="603" y="307"/>
                  </a:lnTo>
                  <a:lnTo>
                    <a:pt x="597" y="307"/>
                  </a:lnTo>
                  <a:lnTo>
                    <a:pt x="591" y="309"/>
                  </a:lnTo>
                  <a:lnTo>
                    <a:pt x="587" y="311"/>
                  </a:lnTo>
                  <a:lnTo>
                    <a:pt x="581" y="313"/>
                  </a:lnTo>
                  <a:lnTo>
                    <a:pt x="575" y="313"/>
                  </a:lnTo>
                  <a:lnTo>
                    <a:pt x="569" y="315"/>
                  </a:lnTo>
                  <a:lnTo>
                    <a:pt x="564" y="316"/>
                  </a:lnTo>
                  <a:lnTo>
                    <a:pt x="558" y="318"/>
                  </a:lnTo>
                  <a:lnTo>
                    <a:pt x="552" y="320"/>
                  </a:lnTo>
                  <a:lnTo>
                    <a:pt x="546" y="320"/>
                  </a:lnTo>
                  <a:lnTo>
                    <a:pt x="538" y="322"/>
                  </a:lnTo>
                  <a:lnTo>
                    <a:pt x="532" y="324"/>
                  </a:lnTo>
                  <a:lnTo>
                    <a:pt x="524" y="326"/>
                  </a:lnTo>
                  <a:lnTo>
                    <a:pt x="518" y="328"/>
                  </a:lnTo>
                  <a:lnTo>
                    <a:pt x="511" y="328"/>
                  </a:lnTo>
                  <a:lnTo>
                    <a:pt x="505" y="330"/>
                  </a:lnTo>
                  <a:lnTo>
                    <a:pt x="497" y="332"/>
                  </a:lnTo>
                  <a:lnTo>
                    <a:pt x="489" y="334"/>
                  </a:lnTo>
                  <a:lnTo>
                    <a:pt x="483" y="336"/>
                  </a:lnTo>
                  <a:lnTo>
                    <a:pt x="475" y="336"/>
                  </a:lnTo>
                  <a:lnTo>
                    <a:pt x="467" y="338"/>
                  </a:lnTo>
                  <a:lnTo>
                    <a:pt x="461" y="340"/>
                  </a:lnTo>
                  <a:lnTo>
                    <a:pt x="454" y="342"/>
                  </a:lnTo>
                  <a:lnTo>
                    <a:pt x="446" y="344"/>
                  </a:lnTo>
                  <a:lnTo>
                    <a:pt x="438" y="344"/>
                  </a:lnTo>
                  <a:lnTo>
                    <a:pt x="430" y="344"/>
                  </a:lnTo>
                  <a:lnTo>
                    <a:pt x="422" y="345"/>
                  </a:lnTo>
                  <a:lnTo>
                    <a:pt x="414" y="347"/>
                  </a:lnTo>
                  <a:lnTo>
                    <a:pt x="406" y="347"/>
                  </a:lnTo>
                  <a:lnTo>
                    <a:pt x="401" y="349"/>
                  </a:lnTo>
                  <a:lnTo>
                    <a:pt x="393" y="351"/>
                  </a:lnTo>
                  <a:lnTo>
                    <a:pt x="385" y="351"/>
                  </a:lnTo>
                  <a:lnTo>
                    <a:pt x="377" y="353"/>
                  </a:lnTo>
                  <a:lnTo>
                    <a:pt x="369" y="353"/>
                  </a:lnTo>
                  <a:lnTo>
                    <a:pt x="361" y="355"/>
                  </a:lnTo>
                  <a:lnTo>
                    <a:pt x="353" y="355"/>
                  </a:lnTo>
                  <a:lnTo>
                    <a:pt x="345" y="357"/>
                  </a:lnTo>
                  <a:lnTo>
                    <a:pt x="338" y="357"/>
                  </a:lnTo>
                  <a:lnTo>
                    <a:pt x="330" y="359"/>
                  </a:lnTo>
                  <a:lnTo>
                    <a:pt x="322" y="359"/>
                  </a:lnTo>
                  <a:lnTo>
                    <a:pt x="314" y="359"/>
                  </a:lnTo>
                  <a:lnTo>
                    <a:pt x="306" y="359"/>
                  </a:lnTo>
                  <a:lnTo>
                    <a:pt x="298" y="359"/>
                  </a:lnTo>
                  <a:lnTo>
                    <a:pt x="290" y="359"/>
                  </a:lnTo>
                  <a:lnTo>
                    <a:pt x="283" y="359"/>
                  </a:lnTo>
                  <a:lnTo>
                    <a:pt x="275" y="359"/>
                  </a:lnTo>
                  <a:lnTo>
                    <a:pt x="267" y="359"/>
                  </a:lnTo>
                  <a:lnTo>
                    <a:pt x="261" y="359"/>
                  </a:lnTo>
                  <a:lnTo>
                    <a:pt x="253" y="359"/>
                  </a:lnTo>
                  <a:lnTo>
                    <a:pt x="245" y="359"/>
                  </a:lnTo>
                  <a:lnTo>
                    <a:pt x="237" y="357"/>
                  </a:lnTo>
                  <a:lnTo>
                    <a:pt x="232" y="357"/>
                  </a:lnTo>
                  <a:lnTo>
                    <a:pt x="224" y="357"/>
                  </a:lnTo>
                  <a:lnTo>
                    <a:pt x="216" y="357"/>
                  </a:lnTo>
                  <a:lnTo>
                    <a:pt x="210" y="355"/>
                  </a:lnTo>
                  <a:lnTo>
                    <a:pt x="204" y="355"/>
                  </a:lnTo>
                  <a:lnTo>
                    <a:pt x="196" y="353"/>
                  </a:lnTo>
                  <a:lnTo>
                    <a:pt x="190" y="353"/>
                  </a:lnTo>
                  <a:lnTo>
                    <a:pt x="182" y="351"/>
                  </a:lnTo>
                  <a:lnTo>
                    <a:pt x="177" y="351"/>
                  </a:lnTo>
                  <a:lnTo>
                    <a:pt x="169" y="351"/>
                  </a:lnTo>
                  <a:lnTo>
                    <a:pt x="165" y="351"/>
                  </a:lnTo>
                  <a:lnTo>
                    <a:pt x="157" y="349"/>
                  </a:lnTo>
                  <a:lnTo>
                    <a:pt x="153" y="349"/>
                  </a:lnTo>
                  <a:lnTo>
                    <a:pt x="147" y="347"/>
                  </a:lnTo>
                  <a:lnTo>
                    <a:pt x="141" y="345"/>
                  </a:lnTo>
                  <a:lnTo>
                    <a:pt x="135" y="345"/>
                  </a:lnTo>
                  <a:lnTo>
                    <a:pt x="129" y="344"/>
                  </a:lnTo>
                  <a:lnTo>
                    <a:pt x="125" y="344"/>
                  </a:lnTo>
                  <a:lnTo>
                    <a:pt x="120" y="344"/>
                  </a:lnTo>
                  <a:lnTo>
                    <a:pt x="114" y="342"/>
                  </a:lnTo>
                  <a:lnTo>
                    <a:pt x="110" y="342"/>
                  </a:lnTo>
                  <a:lnTo>
                    <a:pt x="104" y="340"/>
                  </a:lnTo>
                  <a:lnTo>
                    <a:pt x="100" y="338"/>
                  </a:lnTo>
                  <a:lnTo>
                    <a:pt x="94" y="336"/>
                  </a:lnTo>
                  <a:lnTo>
                    <a:pt x="90" y="336"/>
                  </a:lnTo>
                  <a:lnTo>
                    <a:pt x="82" y="334"/>
                  </a:lnTo>
                  <a:lnTo>
                    <a:pt x="74" y="330"/>
                  </a:lnTo>
                  <a:lnTo>
                    <a:pt x="66" y="328"/>
                  </a:lnTo>
                  <a:lnTo>
                    <a:pt x="59" y="326"/>
                  </a:lnTo>
                  <a:lnTo>
                    <a:pt x="53" y="324"/>
                  </a:lnTo>
                  <a:lnTo>
                    <a:pt x="47" y="322"/>
                  </a:lnTo>
                  <a:lnTo>
                    <a:pt x="43" y="320"/>
                  </a:lnTo>
                  <a:lnTo>
                    <a:pt x="39" y="316"/>
                  </a:lnTo>
                  <a:lnTo>
                    <a:pt x="33" y="315"/>
                  </a:lnTo>
                  <a:lnTo>
                    <a:pt x="31" y="315"/>
                  </a:lnTo>
                  <a:lnTo>
                    <a:pt x="27" y="311"/>
                  </a:lnTo>
                  <a:lnTo>
                    <a:pt x="25" y="311"/>
                  </a:lnTo>
                  <a:lnTo>
                    <a:pt x="25" y="305"/>
                  </a:lnTo>
                  <a:lnTo>
                    <a:pt x="25" y="301"/>
                  </a:lnTo>
                  <a:lnTo>
                    <a:pt x="25" y="295"/>
                  </a:lnTo>
                  <a:lnTo>
                    <a:pt x="27" y="291"/>
                  </a:lnTo>
                  <a:lnTo>
                    <a:pt x="27" y="286"/>
                  </a:lnTo>
                  <a:lnTo>
                    <a:pt x="27" y="282"/>
                  </a:lnTo>
                  <a:lnTo>
                    <a:pt x="27" y="280"/>
                  </a:lnTo>
                  <a:lnTo>
                    <a:pt x="29" y="280"/>
                  </a:lnTo>
                  <a:lnTo>
                    <a:pt x="0" y="239"/>
                  </a:lnTo>
                  <a:lnTo>
                    <a:pt x="15" y="230"/>
                  </a:lnTo>
                  <a:lnTo>
                    <a:pt x="15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27" name="Freeform 71"/>
            <p:cNvSpPr>
              <a:spLocks/>
            </p:cNvSpPr>
            <p:nvPr/>
          </p:nvSpPr>
          <p:spPr bwMode="auto">
            <a:xfrm>
              <a:off x="5023" y="1953"/>
              <a:ext cx="389" cy="376"/>
            </a:xfrm>
            <a:custGeom>
              <a:avLst/>
              <a:gdLst>
                <a:gd name="T0" fmla="*/ 61 w 389"/>
                <a:gd name="T1" fmla="*/ 270 h 376"/>
                <a:gd name="T2" fmla="*/ 33 w 389"/>
                <a:gd name="T3" fmla="*/ 276 h 376"/>
                <a:gd name="T4" fmla="*/ 8 w 389"/>
                <a:gd name="T5" fmla="*/ 288 h 376"/>
                <a:gd name="T6" fmla="*/ 4 w 389"/>
                <a:gd name="T7" fmla="*/ 315 h 376"/>
                <a:gd name="T8" fmla="*/ 29 w 389"/>
                <a:gd name="T9" fmla="*/ 338 h 376"/>
                <a:gd name="T10" fmla="*/ 55 w 389"/>
                <a:gd name="T11" fmla="*/ 340 h 376"/>
                <a:gd name="T12" fmla="*/ 82 w 389"/>
                <a:gd name="T13" fmla="*/ 359 h 376"/>
                <a:gd name="T14" fmla="*/ 108 w 389"/>
                <a:gd name="T15" fmla="*/ 359 h 376"/>
                <a:gd name="T16" fmla="*/ 126 w 389"/>
                <a:gd name="T17" fmla="*/ 365 h 376"/>
                <a:gd name="T18" fmla="*/ 153 w 389"/>
                <a:gd name="T19" fmla="*/ 371 h 376"/>
                <a:gd name="T20" fmla="*/ 190 w 389"/>
                <a:gd name="T21" fmla="*/ 361 h 376"/>
                <a:gd name="T22" fmla="*/ 208 w 389"/>
                <a:gd name="T23" fmla="*/ 371 h 376"/>
                <a:gd name="T24" fmla="*/ 236 w 389"/>
                <a:gd name="T25" fmla="*/ 376 h 376"/>
                <a:gd name="T26" fmla="*/ 267 w 389"/>
                <a:gd name="T27" fmla="*/ 357 h 376"/>
                <a:gd name="T28" fmla="*/ 285 w 389"/>
                <a:gd name="T29" fmla="*/ 344 h 376"/>
                <a:gd name="T30" fmla="*/ 322 w 389"/>
                <a:gd name="T31" fmla="*/ 330 h 376"/>
                <a:gd name="T32" fmla="*/ 352 w 389"/>
                <a:gd name="T33" fmla="*/ 305 h 376"/>
                <a:gd name="T34" fmla="*/ 385 w 389"/>
                <a:gd name="T35" fmla="*/ 276 h 376"/>
                <a:gd name="T36" fmla="*/ 389 w 389"/>
                <a:gd name="T37" fmla="*/ 251 h 376"/>
                <a:gd name="T38" fmla="*/ 385 w 389"/>
                <a:gd name="T39" fmla="*/ 226 h 376"/>
                <a:gd name="T40" fmla="*/ 375 w 389"/>
                <a:gd name="T41" fmla="*/ 201 h 376"/>
                <a:gd name="T42" fmla="*/ 365 w 389"/>
                <a:gd name="T43" fmla="*/ 172 h 376"/>
                <a:gd name="T44" fmla="*/ 338 w 389"/>
                <a:gd name="T45" fmla="*/ 6 h 376"/>
                <a:gd name="T46" fmla="*/ 336 w 389"/>
                <a:gd name="T47" fmla="*/ 23 h 376"/>
                <a:gd name="T48" fmla="*/ 334 w 389"/>
                <a:gd name="T49" fmla="*/ 52 h 376"/>
                <a:gd name="T50" fmla="*/ 332 w 389"/>
                <a:gd name="T51" fmla="*/ 89 h 376"/>
                <a:gd name="T52" fmla="*/ 332 w 389"/>
                <a:gd name="T53" fmla="*/ 123 h 376"/>
                <a:gd name="T54" fmla="*/ 332 w 389"/>
                <a:gd name="T55" fmla="*/ 151 h 376"/>
                <a:gd name="T56" fmla="*/ 338 w 389"/>
                <a:gd name="T57" fmla="*/ 172 h 376"/>
                <a:gd name="T58" fmla="*/ 352 w 389"/>
                <a:gd name="T59" fmla="*/ 197 h 376"/>
                <a:gd name="T60" fmla="*/ 363 w 389"/>
                <a:gd name="T61" fmla="*/ 230 h 376"/>
                <a:gd name="T62" fmla="*/ 361 w 389"/>
                <a:gd name="T63" fmla="*/ 261 h 376"/>
                <a:gd name="T64" fmla="*/ 344 w 389"/>
                <a:gd name="T65" fmla="*/ 286 h 376"/>
                <a:gd name="T66" fmla="*/ 320 w 389"/>
                <a:gd name="T67" fmla="*/ 305 h 376"/>
                <a:gd name="T68" fmla="*/ 291 w 389"/>
                <a:gd name="T69" fmla="*/ 313 h 376"/>
                <a:gd name="T70" fmla="*/ 271 w 389"/>
                <a:gd name="T71" fmla="*/ 322 h 376"/>
                <a:gd name="T72" fmla="*/ 257 w 389"/>
                <a:gd name="T73" fmla="*/ 340 h 376"/>
                <a:gd name="T74" fmla="*/ 222 w 389"/>
                <a:gd name="T75" fmla="*/ 348 h 376"/>
                <a:gd name="T76" fmla="*/ 190 w 389"/>
                <a:gd name="T77" fmla="*/ 340 h 376"/>
                <a:gd name="T78" fmla="*/ 149 w 389"/>
                <a:gd name="T79" fmla="*/ 351 h 376"/>
                <a:gd name="T80" fmla="*/ 137 w 389"/>
                <a:gd name="T81" fmla="*/ 334 h 376"/>
                <a:gd name="T82" fmla="*/ 141 w 389"/>
                <a:gd name="T83" fmla="*/ 311 h 376"/>
                <a:gd name="T84" fmla="*/ 124 w 389"/>
                <a:gd name="T85" fmla="*/ 313 h 376"/>
                <a:gd name="T86" fmla="*/ 110 w 389"/>
                <a:gd name="T87" fmla="*/ 338 h 376"/>
                <a:gd name="T88" fmla="*/ 106 w 389"/>
                <a:gd name="T89" fmla="*/ 348 h 376"/>
                <a:gd name="T90" fmla="*/ 74 w 389"/>
                <a:gd name="T91" fmla="*/ 342 h 376"/>
                <a:gd name="T92" fmla="*/ 86 w 389"/>
                <a:gd name="T93" fmla="*/ 313 h 376"/>
                <a:gd name="T94" fmla="*/ 84 w 389"/>
                <a:gd name="T95" fmla="*/ 293 h 376"/>
                <a:gd name="T96" fmla="*/ 61 w 389"/>
                <a:gd name="T97" fmla="*/ 309 h 376"/>
                <a:gd name="T98" fmla="*/ 55 w 389"/>
                <a:gd name="T99" fmla="*/ 326 h 376"/>
                <a:gd name="T100" fmla="*/ 31 w 389"/>
                <a:gd name="T101" fmla="*/ 320 h 376"/>
                <a:gd name="T102" fmla="*/ 31 w 389"/>
                <a:gd name="T103" fmla="*/ 295 h 376"/>
                <a:gd name="T104" fmla="*/ 57 w 389"/>
                <a:gd name="T105" fmla="*/ 286 h 376"/>
                <a:gd name="T106" fmla="*/ 82 w 389"/>
                <a:gd name="T107" fmla="*/ 278 h 376"/>
                <a:gd name="T108" fmla="*/ 104 w 389"/>
                <a:gd name="T109" fmla="*/ 264 h 376"/>
                <a:gd name="T110" fmla="*/ 133 w 389"/>
                <a:gd name="T111" fmla="*/ 237 h 376"/>
                <a:gd name="T112" fmla="*/ 167 w 389"/>
                <a:gd name="T113" fmla="*/ 207 h 376"/>
                <a:gd name="T114" fmla="*/ 177 w 389"/>
                <a:gd name="T115" fmla="*/ 183 h 376"/>
                <a:gd name="T116" fmla="*/ 177 w 389"/>
                <a:gd name="T117" fmla="*/ 158 h 376"/>
                <a:gd name="T118" fmla="*/ 175 w 389"/>
                <a:gd name="T119" fmla="*/ 127 h 376"/>
                <a:gd name="T120" fmla="*/ 175 w 389"/>
                <a:gd name="T121" fmla="*/ 95 h 376"/>
                <a:gd name="T122" fmla="*/ 173 w 389"/>
                <a:gd name="T123" fmla="*/ 66 h 376"/>
                <a:gd name="T124" fmla="*/ 171 w 389"/>
                <a:gd name="T125" fmla="*/ 4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9" h="376">
                  <a:moveTo>
                    <a:pt x="147" y="44"/>
                  </a:moveTo>
                  <a:lnTo>
                    <a:pt x="151" y="179"/>
                  </a:lnTo>
                  <a:lnTo>
                    <a:pt x="71" y="270"/>
                  </a:lnTo>
                  <a:lnTo>
                    <a:pt x="67" y="270"/>
                  </a:lnTo>
                  <a:lnTo>
                    <a:pt x="61" y="270"/>
                  </a:lnTo>
                  <a:lnTo>
                    <a:pt x="55" y="270"/>
                  </a:lnTo>
                  <a:lnTo>
                    <a:pt x="51" y="272"/>
                  </a:lnTo>
                  <a:lnTo>
                    <a:pt x="45" y="274"/>
                  </a:lnTo>
                  <a:lnTo>
                    <a:pt x="41" y="274"/>
                  </a:lnTo>
                  <a:lnTo>
                    <a:pt x="33" y="276"/>
                  </a:lnTo>
                  <a:lnTo>
                    <a:pt x="27" y="278"/>
                  </a:lnTo>
                  <a:lnTo>
                    <a:pt x="23" y="280"/>
                  </a:lnTo>
                  <a:lnTo>
                    <a:pt x="18" y="282"/>
                  </a:lnTo>
                  <a:lnTo>
                    <a:pt x="12" y="284"/>
                  </a:lnTo>
                  <a:lnTo>
                    <a:pt x="8" y="288"/>
                  </a:lnTo>
                  <a:lnTo>
                    <a:pt x="4" y="290"/>
                  </a:lnTo>
                  <a:lnTo>
                    <a:pt x="4" y="293"/>
                  </a:lnTo>
                  <a:lnTo>
                    <a:pt x="0" y="299"/>
                  </a:lnTo>
                  <a:lnTo>
                    <a:pt x="0" y="307"/>
                  </a:lnTo>
                  <a:lnTo>
                    <a:pt x="4" y="315"/>
                  </a:lnTo>
                  <a:lnTo>
                    <a:pt x="8" y="322"/>
                  </a:lnTo>
                  <a:lnTo>
                    <a:pt x="14" y="326"/>
                  </a:lnTo>
                  <a:lnTo>
                    <a:pt x="19" y="332"/>
                  </a:lnTo>
                  <a:lnTo>
                    <a:pt x="25" y="336"/>
                  </a:lnTo>
                  <a:lnTo>
                    <a:pt x="29" y="338"/>
                  </a:lnTo>
                  <a:lnTo>
                    <a:pt x="33" y="338"/>
                  </a:lnTo>
                  <a:lnTo>
                    <a:pt x="37" y="340"/>
                  </a:lnTo>
                  <a:lnTo>
                    <a:pt x="41" y="340"/>
                  </a:lnTo>
                  <a:lnTo>
                    <a:pt x="47" y="340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9" y="342"/>
                  </a:lnTo>
                  <a:lnTo>
                    <a:pt x="65" y="348"/>
                  </a:lnTo>
                  <a:lnTo>
                    <a:pt x="73" y="353"/>
                  </a:lnTo>
                  <a:lnTo>
                    <a:pt x="82" y="359"/>
                  </a:lnTo>
                  <a:lnTo>
                    <a:pt x="86" y="359"/>
                  </a:lnTo>
                  <a:lnTo>
                    <a:pt x="92" y="359"/>
                  </a:lnTo>
                  <a:lnTo>
                    <a:pt x="98" y="359"/>
                  </a:lnTo>
                  <a:lnTo>
                    <a:pt x="104" y="359"/>
                  </a:lnTo>
                  <a:lnTo>
                    <a:pt x="108" y="359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6" y="361"/>
                  </a:lnTo>
                  <a:lnTo>
                    <a:pt x="118" y="361"/>
                  </a:lnTo>
                  <a:lnTo>
                    <a:pt x="126" y="365"/>
                  </a:lnTo>
                  <a:lnTo>
                    <a:pt x="129" y="367"/>
                  </a:lnTo>
                  <a:lnTo>
                    <a:pt x="135" y="369"/>
                  </a:lnTo>
                  <a:lnTo>
                    <a:pt x="141" y="369"/>
                  </a:lnTo>
                  <a:lnTo>
                    <a:pt x="147" y="371"/>
                  </a:lnTo>
                  <a:lnTo>
                    <a:pt x="153" y="371"/>
                  </a:lnTo>
                  <a:lnTo>
                    <a:pt x="161" y="369"/>
                  </a:lnTo>
                  <a:lnTo>
                    <a:pt x="169" y="367"/>
                  </a:lnTo>
                  <a:lnTo>
                    <a:pt x="177" y="365"/>
                  </a:lnTo>
                  <a:lnTo>
                    <a:pt x="185" y="361"/>
                  </a:lnTo>
                  <a:lnTo>
                    <a:pt x="190" y="361"/>
                  </a:lnTo>
                  <a:lnTo>
                    <a:pt x="196" y="359"/>
                  </a:lnTo>
                  <a:lnTo>
                    <a:pt x="198" y="359"/>
                  </a:lnTo>
                  <a:lnTo>
                    <a:pt x="200" y="361"/>
                  </a:lnTo>
                  <a:lnTo>
                    <a:pt x="202" y="365"/>
                  </a:lnTo>
                  <a:lnTo>
                    <a:pt x="208" y="371"/>
                  </a:lnTo>
                  <a:lnTo>
                    <a:pt x="214" y="373"/>
                  </a:lnTo>
                  <a:lnTo>
                    <a:pt x="222" y="376"/>
                  </a:lnTo>
                  <a:lnTo>
                    <a:pt x="226" y="376"/>
                  </a:lnTo>
                  <a:lnTo>
                    <a:pt x="230" y="376"/>
                  </a:lnTo>
                  <a:lnTo>
                    <a:pt x="236" y="376"/>
                  </a:lnTo>
                  <a:lnTo>
                    <a:pt x="241" y="376"/>
                  </a:lnTo>
                  <a:lnTo>
                    <a:pt x="249" y="371"/>
                  </a:lnTo>
                  <a:lnTo>
                    <a:pt x="257" y="367"/>
                  </a:lnTo>
                  <a:lnTo>
                    <a:pt x="263" y="361"/>
                  </a:lnTo>
                  <a:lnTo>
                    <a:pt x="267" y="357"/>
                  </a:lnTo>
                  <a:lnTo>
                    <a:pt x="273" y="349"/>
                  </a:lnTo>
                  <a:lnTo>
                    <a:pt x="275" y="348"/>
                  </a:lnTo>
                  <a:lnTo>
                    <a:pt x="275" y="348"/>
                  </a:lnTo>
                  <a:lnTo>
                    <a:pt x="279" y="346"/>
                  </a:lnTo>
                  <a:lnTo>
                    <a:pt x="285" y="344"/>
                  </a:lnTo>
                  <a:lnTo>
                    <a:pt x="293" y="342"/>
                  </a:lnTo>
                  <a:lnTo>
                    <a:pt x="298" y="340"/>
                  </a:lnTo>
                  <a:lnTo>
                    <a:pt x="306" y="336"/>
                  </a:lnTo>
                  <a:lnTo>
                    <a:pt x="314" y="334"/>
                  </a:lnTo>
                  <a:lnTo>
                    <a:pt x="322" y="330"/>
                  </a:lnTo>
                  <a:lnTo>
                    <a:pt x="328" y="324"/>
                  </a:lnTo>
                  <a:lnTo>
                    <a:pt x="338" y="317"/>
                  </a:lnTo>
                  <a:lnTo>
                    <a:pt x="342" y="313"/>
                  </a:lnTo>
                  <a:lnTo>
                    <a:pt x="346" y="309"/>
                  </a:lnTo>
                  <a:lnTo>
                    <a:pt x="352" y="305"/>
                  </a:lnTo>
                  <a:lnTo>
                    <a:pt x="355" y="301"/>
                  </a:lnTo>
                  <a:lnTo>
                    <a:pt x="365" y="292"/>
                  </a:lnTo>
                  <a:lnTo>
                    <a:pt x="373" y="286"/>
                  </a:lnTo>
                  <a:lnTo>
                    <a:pt x="379" y="280"/>
                  </a:lnTo>
                  <a:lnTo>
                    <a:pt x="385" y="276"/>
                  </a:lnTo>
                  <a:lnTo>
                    <a:pt x="387" y="272"/>
                  </a:lnTo>
                  <a:lnTo>
                    <a:pt x="389" y="264"/>
                  </a:lnTo>
                  <a:lnTo>
                    <a:pt x="389" y="261"/>
                  </a:lnTo>
                  <a:lnTo>
                    <a:pt x="389" y="255"/>
                  </a:lnTo>
                  <a:lnTo>
                    <a:pt x="389" y="251"/>
                  </a:lnTo>
                  <a:lnTo>
                    <a:pt x="389" y="247"/>
                  </a:lnTo>
                  <a:lnTo>
                    <a:pt x="387" y="241"/>
                  </a:lnTo>
                  <a:lnTo>
                    <a:pt x="387" y="235"/>
                  </a:lnTo>
                  <a:lnTo>
                    <a:pt x="385" y="232"/>
                  </a:lnTo>
                  <a:lnTo>
                    <a:pt x="385" y="226"/>
                  </a:lnTo>
                  <a:lnTo>
                    <a:pt x="381" y="220"/>
                  </a:lnTo>
                  <a:lnTo>
                    <a:pt x="381" y="216"/>
                  </a:lnTo>
                  <a:lnTo>
                    <a:pt x="379" y="210"/>
                  </a:lnTo>
                  <a:lnTo>
                    <a:pt x="377" y="207"/>
                  </a:lnTo>
                  <a:lnTo>
                    <a:pt x="375" y="201"/>
                  </a:lnTo>
                  <a:lnTo>
                    <a:pt x="373" y="197"/>
                  </a:lnTo>
                  <a:lnTo>
                    <a:pt x="371" y="191"/>
                  </a:lnTo>
                  <a:lnTo>
                    <a:pt x="369" y="187"/>
                  </a:lnTo>
                  <a:lnTo>
                    <a:pt x="367" y="179"/>
                  </a:lnTo>
                  <a:lnTo>
                    <a:pt x="365" y="172"/>
                  </a:lnTo>
                  <a:lnTo>
                    <a:pt x="361" y="166"/>
                  </a:lnTo>
                  <a:lnTo>
                    <a:pt x="361" y="160"/>
                  </a:lnTo>
                  <a:lnTo>
                    <a:pt x="359" y="158"/>
                  </a:lnTo>
                  <a:lnTo>
                    <a:pt x="359" y="0"/>
                  </a:lnTo>
                  <a:lnTo>
                    <a:pt x="338" y="6"/>
                  </a:lnTo>
                  <a:lnTo>
                    <a:pt x="338" y="6"/>
                  </a:lnTo>
                  <a:lnTo>
                    <a:pt x="338" y="11"/>
                  </a:lnTo>
                  <a:lnTo>
                    <a:pt x="336" y="13"/>
                  </a:lnTo>
                  <a:lnTo>
                    <a:pt x="336" y="17"/>
                  </a:lnTo>
                  <a:lnTo>
                    <a:pt x="336" y="23"/>
                  </a:lnTo>
                  <a:lnTo>
                    <a:pt x="336" y="29"/>
                  </a:lnTo>
                  <a:lnTo>
                    <a:pt x="336" y="33"/>
                  </a:lnTo>
                  <a:lnTo>
                    <a:pt x="336" y="39"/>
                  </a:lnTo>
                  <a:lnTo>
                    <a:pt x="334" y="46"/>
                  </a:lnTo>
                  <a:lnTo>
                    <a:pt x="334" y="52"/>
                  </a:lnTo>
                  <a:lnTo>
                    <a:pt x="334" y="60"/>
                  </a:lnTo>
                  <a:lnTo>
                    <a:pt x="334" y="66"/>
                  </a:lnTo>
                  <a:lnTo>
                    <a:pt x="334" y="73"/>
                  </a:lnTo>
                  <a:lnTo>
                    <a:pt x="334" y="81"/>
                  </a:lnTo>
                  <a:lnTo>
                    <a:pt x="332" y="89"/>
                  </a:lnTo>
                  <a:lnTo>
                    <a:pt x="332" y="95"/>
                  </a:lnTo>
                  <a:lnTo>
                    <a:pt x="332" y="102"/>
                  </a:lnTo>
                  <a:lnTo>
                    <a:pt x="332" y="110"/>
                  </a:lnTo>
                  <a:lnTo>
                    <a:pt x="332" y="116"/>
                  </a:lnTo>
                  <a:lnTo>
                    <a:pt x="332" y="123"/>
                  </a:lnTo>
                  <a:lnTo>
                    <a:pt x="332" y="129"/>
                  </a:lnTo>
                  <a:lnTo>
                    <a:pt x="332" y="135"/>
                  </a:lnTo>
                  <a:lnTo>
                    <a:pt x="332" y="141"/>
                  </a:lnTo>
                  <a:lnTo>
                    <a:pt x="332" y="147"/>
                  </a:lnTo>
                  <a:lnTo>
                    <a:pt x="332" y="151"/>
                  </a:lnTo>
                  <a:lnTo>
                    <a:pt x="332" y="154"/>
                  </a:lnTo>
                  <a:lnTo>
                    <a:pt x="334" y="162"/>
                  </a:lnTo>
                  <a:lnTo>
                    <a:pt x="336" y="166"/>
                  </a:lnTo>
                  <a:lnTo>
                    <a:pt x="336" y="168"/>
                  </a:lnTo>
                  <a:lnTo>
                    <a:pt x="338" y="172"/>
                  </a:lnTo>
                  <a:lnTo>
                    <a:pt x="340" y="176"/>
                  </a:lnTo>
                  <a:lnTo>
                    <a:pt x="342" y="181"/>
                  </a:lnTo>
                  <a:lnTo>
                    <a:pt x="344" y="185"/>
                  </a:lnTo>
                  <a:lnTo>
                    <a:pt x="348" y="191"/>
                  </a:lnTo>
                  <a:lnTo>
                    <a:pt x="352" y="197"/>
                  </a:lnTo>
                  <a:lnTo>
                    <a:pt x="353" y="203"/>
                  </a:lnTo>
                  <a:lnTo>
                    <a:pt x="355" y="210"/>
                  </a:lnTo>
                  <a:lnTo>
                    <a:pt x="359" y="216"/>
                  </a:lnTo>
                  <a:lnTo>
                    <a:pt x="361" y="222"/>
                  </a:lnTo>
                  <a:lnTo>
                    <a:pt x="363" y="230"/>
                  </a:lnTo>
                  <a:lnTo>
                    <a:pt x="365" y="235"/>
                  </a:lnTo>
                  <a:lnTo>
                    <a:pt x="365" y="241"/>
                  </a:lnTo>
                  <a:lnTo>
                    <a:pt x="365" y="247"/>
                  </a:lnTo>
                  <a:lnTo>
                    <a:pt x="365" y="255"/>
                  </a:lnTo>
                  <a:lnTo>
                    <a:pt x="361" y="261"/>
                  </a:lnTo>
                  <a:lnTo>
                    <a:pt x="359" y="264"/>
                  </a:lnTo>
                  <a:lnTo>
                    <a:pt x="357" y="270"/>
                  </a:lnTo>
                  <a:lnTo>
                    <a:pt x="353" y="276"/>
                  </a:lnTo>
                  <a:lnTo>
                    <a:pt x="348" y="280"/>
                  </a:lnTo>
                  <a:lnTo>
                    <a:pt x="344" y="286"/>
                  </a:lnTo>
                  <a:lnTo>
                    <a:pt x="340" y="290"/>
                  </a:lnTo>
                  <a:lnTo>
                    <a:pt x="336" y="295"/>
                  </a:lnTo>
                  <a:lnTo>
                    <a:pt x="330" y="297"/>
                  </a:lnTo>
                  <a:lnTo>
                    <a:pt x="324" y="301"/>
                  </a:lnTo>
                  <a:lnTo>
                    <a:pt x="320" y="305"/>
                  </a:lnTo>
                  <a:lnTo>
                    <a:pt x="314" y="307"/>
                  </a:lnTo>
                  <a:lnTo>
                    <a:pt x="308" y="311"/>
                  </a:lnTo>
                  <a:lnTo>
                    <a:pt x="300" y="313"/>
                  </a:lnTo>
                  <a:lnTo>
                    <a:pt x="297" y="311"/>
                  </a:lnTo>
                  <a:lnTo>
                    <a:pt x="291" y="313"/>
                  </a:lnTo>
                  <a:lnTo>
                    <a:pt x="287" y="313"/>
                  </a:lnTo>
                  <a:lnTo>
                    <a:pt x="281" y="317"/>
                  </a:lnTo>
                  <a:lnTo>
                    <a:pt x="277" y="319"/>
                  </a:lnTo>
                  <a:lnTo>
                    <a:pt x="273" y="320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69" y="326"/>
                  </a:lnTo>
                  <a:lnTo>
                    <a:pt x="265" y="332"/>
                  </a:lnTo>
                  <a:lnTo>
                    <a:pt x="261" y="336"/>
                  </a:lnTo>
                  <a:lnTo>
                    <a:pt x="257" y="340"/>
                  </a:lnTo>
                  <a:lnTo>
                    <a:pt x="249" y="344"/>
                  </a:lnTo>
                  <a:lnTo>
                    <a:pt x="241" y="348"/>
                  </a:lnTo>
                  <a:lnTo>
                    <a:pt x="232" y="348"/>
                  </a:lnTo>
                  <a:lnTo>
                    <a:pt x="226" y="348"/>
                  </a:lnTo>
                  <a:lnTo>
                    <a:pt x="222" y="348"/>
                  </a:lnTo>
                  <a:lnTo>
                    <a:pt x="218" y="346"/>
                  </a:lnTo>
                  <a:lnTo>
                    <a:pt x="212" y="340"/>
                  </a:lnTo>
                  <a:lnTo>
                    <a:pt x="206" y="336"/>
                  </a:lnTo>
                  <a:lnTo>
                    <a:pt x="198" y="336"/>
                  </a:lnTo>
                  <a:lnTo>
                    <a:pt x="190" y="340"/>
                  </a:lnTo>
                  <a:lnTo>
                    <a:pt x="185" y="342"/>
                  </a:lnTo>
                  <a:lnTo>
                    <a:pt x="177" y="346"/>
                  </a:lnTo>
                  <a:lnTo>
                    <a:pt x="167" y="348"/>
                  </a:lnTo>
                  <a:lnTo>
                    <a:pt x="157" y="351"/>
                  </a:lnTo>
                  <a:lnTo>
                    <a:pt x="149" y="351"/>
                  </a:lnTo>
                  <a:lnTo>
                    <a:pt x="141" y="351"/>
                  </a:lnTo>
                  <a:lnTo>
                    <a:pt x="135" y="348"/>
                  </a:lnTo>
                  <a:lnTo>
                    <a:pt x="133" y="344"/>
                  </a:lnTo>
                  <a:lnTo>
                    <a:pt x="135" y="338"/>
                  </a:lnTo>
                  <a:lnTo>
                    <a:pt x="137" y="334"/>
                  </a:lnTo>
                  <a:lnTo>
                    <a:pt x="141" y="326"/>
                  </a:lnTo>
                  <a:lnTo>
                    <a:pt x="143" y="320"/>
                  </a:lnTo>
                  <a:lnTo>
                    <a:pt x="145" y="317"/>
                  </a:lnTo>
                  <a:lnTo>
                    <a:pt x="145" y="315"/>
                  </a:lnTo>
                  <a:lnTo>
                    <a:pt x="141" y="311"/>
                  </a:lnTo>
                  <a:lnTo>
                    <a:pt x="137" y="307"/>
                  </a:lnTo>
                  <a:lnTo>
                    <a:pt x="135" y="307"/>
                  </a:lnTo>
                  <a:lnTo>
                    <a:pt x="133" y="307"/>
                  </a:lnTo>
                  <a:lnTo>
                    <a:pt x="129" y="309"/>
                  </a:lnTo>
                  <a:lnTo>
                    <a:pt x="124" y="313"/>
                  </a:lnTo>
                  <a:lnTo>
                    <a:pt x="118" y="315"/>
                  </a:lnTo>
                  <a:lnTo>
                    <a:pt x="114" y="319"/>
                  </a:lnTo>
                  <a:lnTo>
                    <a:pt x="112" y="326"/>
                  </a:lnTo>
                  <a:lnTo>
                    <a:pt x="112" y="332"/>
                  </a:lnTo>
                  <a:lnTo>
                    <a:pt x="110" y="338"/>
                  </a:lnTo>
                  <a:lnTo>
                    <a:pt x="110" y="342"/>
                  </a:lnTo>
                  <a:lnTo>
                    <a:pt x="110" y="346"/>
                  </a:lnTo>
                  <a:lnTo>
                    <a:pt x="112" y="348"/>
                  </a:lnTo>
                  <a:lnTo>
                    <a:pt x="110" y="348"/>
                  </a:lnTo>
                  <a:lnTo>
                    <a:pt x="106" y="348"/>
                  </a:lnTo>
                  <a:lnTo>
                    <a:pt x="98" y="348"/>
                  </a:lnTo>
                  <a:lnTo>
                    <a:pt x="92" y="348"/>
                  </a:lnTo>
                  <a:lnTo>
                    <a:pt x="84" y="346"/>
                  </a:lnTo>
                  <a:lnTo>
                    <a:pt x="78" y="346"/>
                  </a:lnTo>
                  <a:lnTo>
                    <a:pt x="74" y="342"/>
                  </a:lnTo>
                  <a:lnTo>
                    <a:pt x="73" y="338"/>
                  </a:lnTo>
                  <a:lnTo>
                    <a:pt x="73" y="332"/>
                  </a:lnTo>
                  <a:lnTo>
                    <a:pt x="76" y="326"/>
                  </a:lnTo>
                  <a:lnTo>
                    <a:pt x="80" y="319"/>
                  </a:lnTo>
                  <a:lnTo>
                    <a:pt x="86" y="313"/>
                  </a:lnTo>
                  <a:lnTo>
                    <a:pt x="90" y="307"/>
                  </a:lnTo>
                  <a:lnTo>
                    <a:pt x="94" y="301"/>
                  </a:lnTo>
                  <a:lnTo>
                    <a:pt x="96" y="297"/>
                  </a:lnTo>
                  <a:lnTo>
                    <a:pt x="92" y="297"/>
                  </a:lnTo>
                  <a:lnTo>
                    <a:pt x="84" y="293"/>
                  </a:lnTo>
                  <a:lnTo>
                    <a:pt x="78" y="293"/>
                  </a:lnTo>
                  <a:lnTo>
                    <a:pt x="73" y="293"/>
                  </a:lnTo>
                  <a:lnTo>
                    <a:pt x="69" y="301"/>
                  </a:lnTo>
                  <a:lnTo>
                    <a:pt x="65" y="305"/>
                  </a:lnTo>
                  <a:lnTo>
                    <a:pt x="61" y="309"/>
                  </a:lnTo>
                  <a:lnTo>
                    <a:pt x="61" y="313"/>
                  </a:lnTo>
                  <a:lnTo>
                    <a:pt x="59" y="319"/>
                  </a:lnTo>
                  <a:lnTo>
                    <a:pt x="57" y="324"/>
                  </a:lnTo>
                  <a:lnTo>
                    <a:pt x="57" y="326"/>
                  </a:lnTo>
                  <a:lnTo>
                    <a:pt x="55" y="326"/>
                  </a:lnTo>
                  <a:lnTo>
                    <a:pt x="53" y="326"/>
                  </a:lnTo>
                  <a:lnTo>
                    <a:pt x="47" y="326"/>
                  </a:lnTo>
                  <a:lnTo>
                    <a:pt x="43" y="326"/>
                  </a:lnTo>
                  <a:lnTo>
                    <a:pt x="35" y="324"/>
                  </a:lnTo>
                  <a:lnTo>
                    <a:pt x="31" y="320"/>
                  </a:lnTo>
                  <a:lnTo>
                    <a:pt x="25" y="317"/>
                  </a:lnTo>
                  <a:lnTo>
                    <a:pt x="23" y="313"/>
                  </a:lnTo>
                  <a:lnTo>
                    <a:pt x="23" y="305"/>
                  </a:lnTo>
                  <a:lnTo>
                    <a:pt x="25" y="301"/>
                  </a:lnTo>
                  <a:lnTo>
                    <a:pt x="31" y="295"/>
                  </a:lnTo>
                  <a:lnTo>
                    <a:pt x="39" y="292"/>
                  </a:lnTo>
                  <a:lnTo>
                    <a:pt x="45" y="290"/>
                  </a:lnTo>
                  <a:lnTo>
                    <a:pt x="51" y="288"/>
                  </a:lnTo>
                  <a:lnTo>
                    <a:pt x="55" y="286"/>
                  </a:lnTo>
                  <a:lnTo>
                    <a:pt x="57" y="286"/>
                  </a:lnTo>
                  <a:lnTo>
                    <a:pt x="59" y="284"/>
                  </a:lnTo>
                  <a:lnTo>
                    <a:pt x="63" y="284"/>
                  </a:lnTo>
                  <a:lnTo>
                    <a:pt x="69" y="282"/>
                  </a:lnTo>
                  <a:lnTo>
                    <a:pt x="74" y="280"/>
                  </a:lnTo>
                  <a:lnTo>
                    <a:pt x="82" y="278"/>
                  </a:lnTo>
                  <a:lnTo>
                    <a:pt x="90" y="274"/>
                  </a:lnTo>
                  <a:lnTo>
                    <a:pt x="96" y="272"/>
                  </a:lnTo>
                  <a:lnTo>
                    <a:pt x="100" y="270"/>
                  </a:lnTo>
                  <a:lnTo>
                    <a:pt x="102" y="268"/>
                  </a:lnTo>
                  <a:lnTo>
                    <a:pt x="104" y="264"/>
                  </a:lnTo>
                  <a:lnTo>
                    <a:pt x="108" y="261"/>
                  </a:lnTo>
                  <a:lnTo>
                    <a:pt x="114" y="255"/>
                  </a:lnTo>
                  <a:lnTo>
                    <a:pt x="120" y="249"/>
                  </a:lnTo>
                  <a:lnTo>
                    <a:pt x="128" y="243"/>
                  </a:lnTo>
                  <a:lnTo>
                    <a:pt x="133" y="237"/>
                  </a:lnTo>
                  <a:lnTo>
                    <a:pt x="141" y="232"/>
                  </a:lnTo>
                  <a:lnTo>
                    <a:pt x="147" y="226"/>
                  </a:lnTo>
                  <a:lnTo>
                    <a:pt x="155" y="218"/>
                  </a:lnTo>
                  <a:lnTo>
                    <a:pt x="161" y="210"/>
                  </a:lnTo>
                  <a:lnTo>
                    <a:pt x="167" y="207"/>
                  </a:lnTo>
                  <a:lnTo>
                    <a:pt x="171" y="201"/>
                  </a:lnTo>
                  <a:lnTo>
                    <a:pt x="175" y="195"/>
                  </a:lnTo>
                  <a:lnTo>
                    <a:pt x="177" y="191"/>
                  </a:lnTo>
                  <a:lnTo>
                    <a:pt x="179" y="189"/>
                  </a:lnTo>
                  <a:lnTo>
                    <a:pt x="177" y="183"/>
                  </a:lnTo>
                  <a:lnTo>
                    <a:pt x="177" y="178"/>
                  </a:lnTo>
                  <a:lnTo>
                    <a:pt x="177" y="172"/>
                  </a:lnTo>
                  <a:lnTo>
                    <a:pt x="177" y="168"/>
                  </a:lnTo>
                  <a:lnTo>
                    <a:pt x="177" y="162"/>
                  </a:lnTo>
                  <a:lnTo>
                    <a:pt x="177" y="158"/>
                  </a:lnTo>
                  <a:lnTo>
                    <a:pt x="177" y="152"/>
                  </a:lnTo>
                  <a:lnTo>
                    <a:pt x="177" y="147"/>
                  </a:lnTo>
                  <a:lnTo>
                    <a:pt x="177" y="139"/>
                  </a:lnTo>
                  <a:lnTo>
                    <a:pt x="177" y="133"/>
                  </a:lnTo>
                  <a:lnTo>
                    <a:pt x="175" y="127"/>
                  </a:lnTo>
                  <a:lnTo>
                    <a:pt x="175" y="122"/>
                  </a:lnTo>
                  <a:lnTo>
                    <a:pt x="175" y="114"/>
                  </a:lnTo>
                  <a:lnTo>
                    <a:pt x="175" y="108"/>
                  </a:lnTo>
                  <a:lnTo>
                    <a:pt x="175" y="100"/>
                  </a:lnTo>
                  <a:lnTo>
                    <a:pt x="175" y="95"/>
                  </a:lnTo>
                  <a:lnTo>
                    <a:pt x="173" y="89"/>
                  </a:lnTo>
                  <a:lnTo>
                    <a:pt x="173" y="81"/>
                  </a:lnTo>
                  <a:lnTo>
                    <a:pt x="173" y="75"/>
                  </a:lnTo>
                  <a:lnTo>
                    <a:pt x="173" y="69"/>
                  </a:lnTo>
                  <a:lnTo>
                    <a:pt x="173" y="66"/>
                  </a:lnTo>
                  <a:lnTo>
                    <a:pt x="173" y="60"/>
                  </a:lnTo>
                  <a:lnTo>
                    <a:pt x="171" y="56"/>
                  </a:lnTo>
                  <a:lnTo>
                    <a:pt x="171" y="52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47" y="44"/>
                  </a:lnTo>
                  <a:lnTo>
                    <a:pt x="14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28" name="Freeform 72"/>
            <p:cNvSpPr>
              <a:spLocks/>
            </p:cNvSpPr>
            <p:nvPr/>
          </p:nvSpPr>
          <p:spPr bwMode="auto">
            <a:xfrm>
              <a:off x="5070" y="1999"/>
              <a:ext cx="57" cy="224"/>
            </a:xfrm>
            <a:custGeom>
              <a:avLst/>
              <a:gdLst>
                <a:gd name="T0" fmla="*/ 27 w 57"/>
                <a:gd name="T1" fmla="*/ 6 h 224"/>
                <a:gd name="T2" fmla="*/ 20 w 57"/>
                <a:gd name="T3" fmla="*/ 120 h 224"/>
                <a:gd name="T4" fmla="*/ 57 w 57"/>
                <a:gd name="T5" fmla="*/ 201 h 224"/>
                <a:gd name="T6" fmla="*/ 29 w 57"/>
                <a:gd name="T7" fmla="*/ 224 h 224"/>
                <a:gd name="T8" fmla="*/ 29 w 57"/>
                <a:gd name="T9" fmla="*/ 222 h 224"/>
                <a:gd name="T10" fmla="*/ 27 w 57"/>
                <a:gd name="T11" fmla="*/ 220 h 224"/>
                <a:gd name="T12" fmla="*/ 27 w 57"/>
                <a:gd name="T13" fmla="*/ 215 h 224"/>
                <a:gd name="T14" fmla="*/ 26 w 57"/>
                <a:gd name="T15" fmla="*/ 211 h 224"/>
                <a:gd name="T16" fmla="*/ 22 w 57"/>
                <a:gd name="T17" fmla="*/ 203 h 224"/>
                <a:gd name="T18" fmla="*/ 20 w 57"/>
                <a:gd name="T19" fmla="*/ 197 h 224"/>
                <a:gd name="T20" fmla="*/ 18 w 57"/>
                <a:gd name="T21" fmla="*/ 189 h 224"/>
                <a:gd name="T22" fmla="*/ 16 w 57"/>
                <a:gd name="T23" fmla="*/ 182 h 224"/>
                <a:gd name="T24" fmla="*/ 12 w 57"/>
                <a:gd name="T25" fmla="*/ 172 h 224"/>
                <a:gd name="T26" fmla="*/ 10 w 57"/>
                <a:gd name="T27" fmla="*/ 164 h 224"/>
                <a:gd name="T28" fmla="*/ 8 w 57"/>
                <a:gd name="T29" fmla="*/ 157 h 224"/>
                <a:gd name="T30" fmla="*/ 6 w 57"/>
                <a:gd name="T31" fmla="*/ 151 h 224"/>
                <a:gd name="T32" fmla="*/ 2 w 57"/>
                <a:gd name="T33" fmla="*/ 143 h 224"/>
                <a:gd name="T34" fmla="*/ 2 w 57"/>
                <a:gd name="T35" fmla="*/ 135 h 224"/>
                <a:gd name="T36" fmla="*/ 0 w 57"/>
                <a:gd name="T37" fmla="*/ 132 h 224"/>
                <a:gd name="T38" fmla="*/ 0 w 57"/>
                <a:gd name="T39" fmla="*/ 128 h 224"/>
                <a:gd name="T40" fmla="*/ 0 w 57"/>
                <a:gd name="T41" fmla="*/ 124 h 224"/>
                <a:gd name="T42" fmla="*/ 0 w 57"/>
                <a:gd name="T43" fmla="*/ 118 h 224"/>
                <a:gd name="T44" fmla="*/ 0 w 57"/>
                <a:gd name="T45" fmla="*/ 114 h 224"/>
                <a:gd name="T46" fmla="*/ 0 w 57"/>
                <a:gd name="T47" fmla="*/ 110 h 224"/>
                <a:gd name="T48" fmla="*/ 0 w 57"/>
                <a:gd name="T49" fmla="*/ 105 h 224"/>
                <a:gd name="T50" fmla="*/ 2 w 57"/>
                <a:gd name="T51" fmla="*/ 101 h 224"/>
                <a:gd name="T52" fmla="*/ 2 w 57"/>
                <a:gd name="T53" fmla="*/ 95 h 224"/>
                <a:gd name="T54" fmla="*/ 2 w 57"/>
                <a:gd name="T55" fmla="*/ 89 h 224"/>
                <a:gd name="T56" fmla="*/ 2 w 57"/>
                <a:gd name="T57" fmla="*/ 85 h 224"/>
                <a:gd name="T58" fmla="*/ 2 w 57"/>
                <a:gd name="T59" fmla="*/ 79 h 224"/>
                <a:gd name="T60" fmla="*/ 2 w 57"/>
                <a:gd name="T61" fmla="*/ 74 h 224"/>
                <a:gd name="T62" fmla="*/ 4 w 57"/>
                <a:gd name="T63" fmla="*/ 68 h 224"/>
                <a:gd name="T64" fmla="*/ 4 w 57"/>
                <a:gd name="T65" fmla="*/ 64 h 224"/>
                <a:gd name="T66" fmla="*/ 6 w 57"/>
                <a:gd name="T67" fmla="*/ 58 h 224"/>
                <a:gd name="T68" fmla="*/ 6 w 57"/>
                <a:gd name="T69" fmla="*/ 52 h 224"/>
                <a:gd name="T70" fmla="*/ 6 w 57"/>
                <a:gd name="T71" fmla="*/ 47 h 224"/>
                <a:gd name="T72" fmla="*/ 6 w 57"/>
                <a:gd name="T73" fmla="*/ 41 h 224"/>
                <a:gd name="T74" fmla="*/ 8 w 57"/>
                <a:gd name="T75" fmla="*/ 35 h 224"/>
                <a:gd name="T76" fmla="*/ 8 w 57"/>
                <a:gd name="T77" fmla="*/ 31 h 224"/>
                <a:gd name="T78" fmla="*/ 8 w 57"/>
                <a:gd name="T79" fmla="*/ 25 h 224"/>
                <a:gd name="T80" fmla="*/ 8 w 57"/>
                <a:gd name="T81" fmla="*/ 21 h 224"/>
                <a:gd name="T82" fmla="*/ 8 w 57"/>
                <a:gd name="T83" fmla="*/ 18 h 224"/>
                <a:gd name="T84" fmla="*/ 8 w 57"/>
                <a:gd name="T85" fmla="*/ 10 h 224"/>
                <a:gd name="T86" fmla="*/ 10 w 57"/>
                <a:gd name="T87" fmla="*/ 6 h 224"/>
                <a:gd name="T88" fmla="*/ 10 w 57"/>
                <a:gd name="T89" fmla="*/ 2 h 224"/>
                <a:gd name="T90" fmla="*/ 10 w 57"/>
                <a:gd name="T91" fmla="*/ 0 h 224"/>
                <a:gd name="T92" fmla="*/ 27 w 57"/>
                <a:gd name="T93" fmla="*/ 6 h 224"/>
                <a:gd name="T94" fmla="*/ 27 w 57"/>
                <a:gd name="T95" fmla="*/ 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" h="224">
                  <a:moveTo>
                    <a:pt x="27" y="6"/>
                  </a:moveTo>
                  <a:lnTo>
                    <a:pt x="20" y="120"/>
                  </a:lnTo>
                  <a:lnTo>
                    <a:pt x="57" y="201"/>
                  </a:lnTo>
                  <a:lnTo>
                    <a:pt x="29" y="224"/>
                  </a:lnTo>
                  <a:lnTo>
                    <a:pt x="29" y="222"/>
                  </a:lnTo>
                  <a:lnTo>
                    <a:pt x="27" y="220"/>
                  </a:lnTo>
                  <a:lnTo>
                    <a:pt x="27" y="215"/>
                  </a:lnTo>
                  <a:lnTo>
                    <a:pt x="26" y="211"/>
                  </a:lnTo>
                  <a:lnTo>
                    <a:pt x="22" y="203"/>
                  </a:lnTo>
                  <a:lnTo>
                    <a:pt x="20" y="197"/>
                  </a:lnTo>
                  <a:lnTo>
                    <a:pt x="18" y="189"/>
                  </a:lnTo>
                  <a:lnTo>
                    <a:pt x="16" y="182"/>
                  </a:lnTo>
                  <a:lnTo>
                    <a:pt x="12" y="172"/>
                  </a:lnTo>
                  <a:lnTo>
                    <a:pt x="10" y="164"/>
                  </a:lnTo>
                  <a:lnTo>
                    <a:pt x="8" y="157"/>
                  </a:lnTo>
                  <a:lnTo>
                    <a:pt x="6" y="151"/>
                  </a:lnTo>
                  <a:lnTo>
                    <a:pt x="2" y="143"/>
                  </a:lnTo>
                  <a:lnTo>
                    <a:pt x="2" y="135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2" y="101"/>
                  </a:lnTo>
                  <a:lnTo>
                    <a:pt x="2" y="95"/>
                  </a:lnTo>
                  <a:lnTo>
                    <a:pt x="2" y="89"/>
                  </a:lnTo>
                  <a:lnTo>
                    <a:pt x="2" y="85"/>
                  </a:lnTo>
                  <a:lnTo>
                    <a:pt x="2" y="79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6" y="58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8" y="35"/>
                  </a:lnTo>
                  <a:lnTo>
                    <a:pt x="8" y="31"/>
                  </a:lnTo>
                  <a:lnTo>
                    <a:pt x="8" y="25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7" y="6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29" name="Freeform 73"/>
            <p:cNvSpPr>
              <a:spLocks/>
            </p:cNvSpPr>
            <p:nvPr/>
          </p:nvSpPr>
          <p:spPr bwMode="auto">
            <a:xfrm>
              <a:off x="4716" y="1982"/>
              <a:ext cx="226" cy="268"/>
            </a:xfrm>
            <a:custGeom>
              <a:avLst/>
              <a:gdLst>
                <a:gd name="T0" fmla="*/ 216 w 226"/>
                <a:gd name="T1" fmla="*/ 2 h 268"/>
                <a:gd name="T2" fmla="*/ 216 w 226"/>
                <a:gd name="T3" fmla="*/ 8 h 268"/>
                <a:gd name="T4" fmla="*/ 214 w 226"/>
                <a:gd name="T5" fmla="*/ 17 h 268"/>
                <a:gd name="T6" fmla="*/ 213 w 226"/>
                <a:gd name="T7" fmla="*/ 25 h 268"/>
                <a:gd name="T8" fmla="*/ 211 w 226"/>
                <a:gd name="T9" fmla="*/ 37 h 268"/>
                <a:gd name="T10" fmla="*/ 209 w 226"/>
                <a:gd name="T11" fmla="*/ 48 h 268"/>
                <a:gd name="T12" fmla="*/ 205 w 226"/>
                <a:gd name="T13" fmla="*/ 62 h 268"/>
                <a:gd name="T14" fmla="*/ 203 w 226"/>
                <a:gd name="T15" fmla="*/ 75 h 268"/>
                <a:gd name="T16" fmla="*/ 203 w 226"/>
                <a:gd name="T17" fmla="*/ 87 h 268"/>
                <a:gd name="T18" fmla="*/ 201 w 226"/>
                <a:gd name="T19" fmla="*/ 98 h 268"/>
                <a:gd name="T20" fmla="*/ 199 w 226"/>
                <a:gd name="T21" fmla="*/ 110 h 268"/>
                <a:gd name="T22" fmla="*/ 197 w 226"/>
                <a:gd name="T23" fmla="*/ 123 h 268"/>
                <a:gd name="T24" fmla="*/ 197 w 226"/>
                <a:gd name="T25" fmla="*/ 135 h 268"/>
                <a:gd name="T26" fmla="*/ 203 w 226"/>
                <a:gd name="T27" fmla="*/ 137 h 268"/>
                <a:gd name="T28" fmla="*/ 213 w 226"/>
                <a:gd name="T29" fmla="*/ 139 h 268"/>
                <a:gd name="T30" fmla="*/ 224 w 226"/>
                <a:gd name="T31" fmla="*/ 143 h 268"/>
                <a:gd name="T32" fmla="*/ 224 w 226"/>
                <a:gd name="T33" fmla="*/ 145 h 268"/>
                <a:gd name="T34" fmla="*/ 214 w 226"/>
                <a:gd name="T35" fmla="*/ 149 h 268"/>
                <a:gd name="T36" fmla="*/ 199 w 226"/>
                <a:gd name="T37" fmla="*/ 154 h 268"/>
                <a:gd name="T38" fmla="*/ 185 w 226"/>
                <a:gd name="T39" fmla="*/ 160 h 268"/>
                <a:gd name="T40" fmla="*/ 177 w 226"/>
                <a:gd name="T41" fmla="*/ 160 h 268"/>
                <a:gd name="T42" fmla="*/ 165 w 226"/>
                <a:gd name="T43" fmla="*/ 162 h 268"/>
                <a:gd name="T44" fmla="*/ 154 w 226"/>
                <a:gd name="T45" fmla="*/ 168 h 268"/>
                <a:gd name="T46" fmla="*/ 140 w 226"/>
                <a:gd name="T47" fmla="*/ 172 h 268"/>
                <a:gd name="T48" fmla="*/ 124 w 226"/>
                <a:gd name="T49" fmla="*/ 176 h 268"/>
                <a:gd name="T50" fmla="*/ 108 w 226"/>
                <a:gd name="T51" fmla="*/ 179 h 268"/>
                <a:gd name="T52" fmla="*/ 97 w 226"/>
                <a:gd name="T53" fmla="*/ 183 h 268"/>
                <a:gd name="T54" fmla="*/ 89 w 226"/>
                <a:gd name="T55" fmla="*/ 189 h 268"/>
                <a:gd name="T56" fmla="*/ 81 w 226"/>
                <a:gd name="T57" fmla="*/ 193 h 268"/>
                <a:gd name="T58" fmla="*/ 69 w 226"/>
                <a:gd name="T59" fmla="*/ 201 h 268"/>
                <a:gd name="T60" fmla="*/ 57 w 226"/>
                <a:gd name="T61" fmla="*/ 206 h 268"/>
                <a:gd name="T62" fmla="*/ 47 w 226"/>
                <a:gd name="T63" fmla="*/ 210 h 268"/>
                <a:gd name="T64" fmla="*/ 36 w 226"/>
                <a:gd name="T65" fmla="*/ 216 h 268"/>
                <a:gd name="T66" fmla="*/ 28 w 226"/>
                <a:gd name="T67" fmla="*/ 222 h 268"/>
                <a:gd name="T68" fmla="*/ 24 w 226"/>
                <a:gd name="T69" fmla="*/ 226 h 268"/>
                <a:gd name="T70" fmla="*/ 20 w 226"/>
                <a:gd name="T71" fmla="*/ 239 h 268"/>
                <a:gd name="T72" fmla="*/ 22 w 226"/>
                <a:gd name="T73" fmla="*/ 245 h 268"/>
                <a:gd name="T74" fmla="*/ 38 w 226"/>
                <a:gd name="T75" fmla="*/ 268 h 268"/>
                <a:gd name="T76" fmla="*/ 28 w 226"/>
                <a:gd name="T77" fmla="*/ 268 h 268"/>
                <a:gd name="T78" fmla="*/ 18 w 226"/>
                <a:gd name="T79" fmla="*/ 264 h 268"/>
                <a:gd name="T80" fmla="*/ 10 w 226"/>
                <a:gd name="T81" fmla="*/ 259 h 268"/>
                <a:gd name="T82" fmla="*/ 4 w 226"/>
                <a:gd name="T83" fmla="*/ 247 h 268"/>
                <a:gd name="T84" fmla="*/ 0 w 226"/>
                <a:gd name="T85" fmla="*/ 234 h 268"/>
                <a:gd name="T86" fmla="*/ 0 w 226"/>
                <a:gd name="T87" fmla="*/ 220 h 268"/>
                <a:gd name="T88" fmla="*/ 6 w 226"/>
                <a:gd name="T89" fmla="*/ 210 h 268"/>
                <a:gd name="T90" fmla="*/ 18 w 226"/>
                <a:gd name="T91" fmla="*/ 205 h 268"/>
                <a:gd name="T92" fmla="*/ 32 w 226"/>
                <a:gd name="T93" fmla="*/ 201 h 268"/>
                <a:gd name="T94" fmla="*/ 42 w 226"/>
                <a:gd name="T95" fmla="*/ 199 h 268"/>
                <a:gd name="T96" fmla="*/ 46 w 226"/>
                <a:gd name="T97" fmla="*/ 199 h 268"/>
                <a:gd name="T98" fmla="*/ 49 w 226"/>
                <a:gd name="T99" fmla="*/ 197 h 268"/>
                <a:gd name="T100" fmla="*/ 61 w 226"/>
                <a:gd name="T101" fmla="*/ 189 h 268"/>
                <a:gd name="T102" fmla="*/ 77 w 226"/>
                <a:gd name="T103" fmla="*/ 179 h 268"/>
                <a:gd name="T104" fmla="*/ 91 w 226"/>
                <a:gd name="T105" fmla="*/ 170 h 268"/>
                <a:gd name="T106" fmla="*/ 97 w 226"/>
                <a:gd name="T107" fmla="*/ 164 h 268"/>
                <a:gd name="T108" fmla="*/ 108 w 226"/>
                <a:gd name="T109" fmla="*/ 160 h 268"/>
                <a:gd name="T110" fmla="*/ 122 w 226"/>
                <a:gd name="T111" fmla="*/ 154 h 268"/>
                <a:gd name="T112" fmla="*/ 136 w 226"/>
                <a:gd name="T113" fmla="*/ 150 h 268"/>
                <a:gd name="T114" fmla="*/ 150 w 226"/>
                <a:gd name="T115" fmla="*/ 145 h 268"/>
                <a:gd name="T116" fmla="*/ 161 w 226"/>
                <a:gd name="T117" fmla="*/ 143 h 268"/>
                <a:gd name="T118" fmla="*/ 169 w 226"/>
                <a:gd name="T119" fmla="*/ 141 h 268"/>
                <a:gd name="T120" fmla="*/ 173 w 226"/>
                <a:gd name="T121" fmla="*/ 141 h 268"/>
                <a:gd name="T122" fmla="*/ 218 w 226"/>
                <a:gd name="T1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6" h="268">
                  <a:moveTo>
                    <a:pt x="218" y="0"/>
                  </a:moveTo>
                  <a:lnTo>
                    <a:pt x="216" y="2"/>
                  </a:lnTo>
                  <a:lnTo>
                    <a:pt x="216" y="6"/>
                  </a:lnTo>
                  <a:lnTo>
                    <a:pt x="216" y="8"/>
                  </a:lnTo>
                  <a:lnTo>
                    <a:pt x="214" y="11"/>
                  </a:lnTo>
                  <a:lnTo>
                    <a:pt x="214" y="17"/>
                  </a:lnTo>
                  <a:lnTo>
                    <a:pt x="214" y="21"/>
                  </a:lnTo>
                  <a:lnTo>
                    <a:pt x="213" y="25"/>
                  </a:lnTo>
                  <a:lnTo>
                    <a:pt x="211" y="31"/>
                  </a:lnTo>
                  <a:lnTo>
                    <a:pt x="211" y="37"/>
                  </a:lnTo>
                  <a:lnTo>
                    <a:pt x="211" y="42"/>
                  </a:lnTo>
                  <a:lnTo>
                    <a:pt x="209" y="48"/>
                  </a:lnTo>
                  <a:lnTo>
                    <a:pt x="207" y="56"/>
                  </a:lnTo>
                  <a:lnTo>
                    <a:pt x="205" y="62"/>
                  </a:lnTo>
                  <a:lnTo>
                    <a:pt x="205" y="69"/>
                  </a:lnTo>
                  <a:lnTo>
                    <a:pt x="203" y="75"/>
                  </a:lnTo>
                  <a:lnTo>
                    <a:pt x="203" y="81"/>
                  </a:lnTo>
                  <a:lnTo>
                    <a:pt x="203" y="87"/>
                  </a:lnTo>
                  <a:lnTo>
                    <a:pt x="201" y="94"/>
                  </a:lnTo>
                  <a:lnTo>
                    <a:pt x="201" y="98"/>
                  </a:lnTo>
                  <a:lnTo>
                    <a:pt x="199" y="104"/>
                  </a:lnTo>
                  <a:lnTo>
                    <a:pt x="199" y="110"/>
                  </a:lnTo>
                  <a:lnTo>
                    <a:pt x="199" y="116"/>
                  </a:lnTo>
                  <a:lnTo>
                    <a:pt x="197" y="123"/>
                  </a:lnTo>
                  <a:lnTo>
                    <a:pt x="197" y="131"/>
                  </a:lnTo>
                  <a:lnTo>
                    <a:pt x="197" y="135"/>
                  </a:lnTo>
                  <a:lnTo>
                    <a:pt x="201" y="137"/>
                  </a:lnTo>
                  <a:lnTo>
                    <a:pt x="203" y="137"/>
                  </a:lnTo>
                  <a:lnTo>
                    <a:pt x="209" y="139"/>
                  </a:lnTo>
                  <a:lnTo>
                    <a:pt x="213" y="139"/>
                  </a:lnTo>
                  <a:lnTo>
                    <a:pt x="216" y="141"/>
                  </a:lnTo>
                  <a:lnTo>
                    <a:pt x="224" y="143"/>
                  </a:lnTo>
                  <a:lnTo>
                    <a:pt x="226" y="145"/>
                  </a:lnTo>
                  <a:lnTo>
                    <a:pt x="224" y="145"/>
                  </a:lnTo>
                  <a:lnTo>
                    <a:pt x="220" y="147"/>
                  </a:lnTo>
                  <a:lnTo>
                    <a:pt x="214" y="149"/>
                  </a:lnTo>
                  <a:lnTo>
                    <a:pt x="207" y="152"/>
                  </a:lnTo>
                  <a:lnTo>
                    <a:pt x="199" y="154"/>
                  </a:lnTo>
                  <a:lnTo>
                    <a:pt x="191" y="158"/>
                  </a:lnTo>
                  <a:lnTo>
                    <a:pt x="185" y="160"/>
                  </a:lnTo>
                  <a:lnTo>
                    <a:pt x="179" y="160"/>
                  </a:lnTo>
                  <a:lnTo>
                    <a:pt x="177" y="160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61" y="166"/>
                  </a:lnTo>
                  <a:lnTo>
                    <a:pt x="154" y="168"/>
                  </a:lnTo>
                  <a:lnTo>
                    <a:pt x="148" y="168"/>
                  </a:lnTo>
                  <a:lnTo>
                    <a:pt x="140" y="172"/>
                  </a:lnTo>
                  <a:lnTo>
                    <a:pt x="132" y="174"/>
                  </a:lnTo>
                  <a:lnTo>
                    <a:pt x="124" y="176"/>
                  </a:lnTo>
                  <a:lnTo>
                    <a:pt x="116" y="178"/>
                  </a:lnTo>
                  <a:lnTo>
                    <a:pt x="108" y="179"/>
                  </a:lnTo>
                  <a:lnTo>
                    <a:pt x="104" y="181"/>
                  </a:lnTo>
                  <a:lnTo>
                    <a:pt x="97" y="183"/>
                  </a:lnTo>
                  <a:lnTo>
                    <a:pt x="93" y="187"/>
                  </a:lnTo>
                  <a:lnTo>
                    <a:pt x="89" y="189"/>
                  </a:lnTo>
                  <a:lnTo>
                    <a:pt x="87" y="189"/>
                  </a:lnTo>
                  <a:lnTo>
                    <a:pt x="81" y="193"/>
                  </a:lnTo>
                  <a:lnTo>
                    <a:pt x="73" y="199"/>
                  </a:lnTo>
                  <a:lnTo>
                    <a:pt x="69" y="201"/>
                  </a:lnTo>
                  <a:lnTo>
                    <a:pt x="63" y="205"/>
                  </a:lnTo>
                  <a:lnTo>
                    <a:pt x="57" y="206"/>
                  </a:lnTo>
                  <a:lnTo>
                    <a:pt x="53" y="210"/>
                  </a:lnTo>
                  <a:lnTo>
                    <a:pt x="47" y="210"/>
                  </a:lnTo>
                  <a:lnTo>
                    <a:pt x="42" y="214"/>
                  </a:lnTo>
                  <a:lnTo>
                    <a:pt x="36" y="216"/>
                  </a:lnTo>
                  <a:lnTo>
                    <a:pt x="34" y="218"/>
                  </a:lnTo>
                  <a:lnTo>
                    <a:pt x="28" y="222"/>
                  </a:lnTo>
                  <a:lnTo>
                    <a:pt x="26" y="224"/>
                  </a:lnTo>
                  <a:lnTo>
                    <a:pt x="24" y="226"/>
                  </a:lnTo>
                  <a:lnTo>
                    <a:pt x="22" y="234"/>
                  </a:lnTo>
                  <a:lnTo>
                    <a:pt x="20" y="239"/>
                  </a:lnTo>
                  <a:lnTo>
                    <a:pt x="22" y="243"/>
                  </a:lnTo>
                  <a:lnTo>
                    <a:pt x="22" y="245"/>
                  </a:lnTo>
                  <a:lnTo>
                    <a:pt x="28" y="249"/>
                  </a:lnTo>
                  <a:lnTo>
                    <a:pt x="38" y="268"/>
                  </a:lnTo>
                  <a:lnTo>
                    <a:pt x="34" y="268"/>
                  </a:lnTo>
                  <a:lnTo>
                    <a:pt x="28" y="268"/>
                  </a:lnTo>
                  <a:lnTo>
                    <a:pt x="22" y="266"/>
                  </a:lnTo>
                  <a:lnTo>
                    <a:pt x="18" y="264"/>
                  </a:lnTo>
                  <a:lnTo>
                    <a:pt x="12" y="263"/>
                  </a:lnTo>
                  <a:lnTo>
                    <a:pt x="10" y="259"/>
                  </a:lnTo>
                  <a:lnTo>
                    <a:pt x="6" y="253"/>
                  </a:lnTo>
                  <a:lnTo>
                    <a:pt x="4" y="247"/>
                  </a:lnTo>
                  <a:lnTo>
                    <a:pt x="2" y="241"/>
                  </a:lnTo>
                  <a:lnTo>
                    <a:pt x="0" y="234"/>
                  </a:lnTo>
                  <a:lnTo>
                    <a:pt x="0" y="226"/>
                  </a:lnTo>
                  <a:lnTo>
                    <a:pt x="0" y="220"/>
                  </a:lnTo>
                  <a:lnTo>
                    <a:pt x="2" y="214"/>
                  </a:lnTo>
                  <a:lnTo>
                    <a:pt x="6" y="210"/>
                  </a:lnTo>
                  <a:lnTo>
                    <a:pt x="12" y="205"/>
                  </a:lnTo>
                  <a:lnTo>
                    <a:pt x="18" y="205"/>
                  </a:lnTo>
                  <a:lnTo>
                    <a:pt x="24" y="201"/>
                  </a:lnTo>
                  <a:lnTo>
                    <a:pt x="32" y="201"/>
                  </a:lnTo>
                  <a:lnTo>
                    <a:pt x="36" y="199"/>
                  </a:lnTo>
                  <a:lnTo>
                    <a:pt x="42" y="199"/>
                  </a:lnTo>
                  <a:lnTo>
                    <a:pt x="44" y="199"/>
                  </a:lnTo>
                  <a:lnTo>
                    <a:pt x="46" y="199"/>
                  </a:lnTo>
                  <a:lnTo>
                    <a:pt x="46" y="197"/>
                  </a:lnTo>
                  <a:lnTo>
                    <a:pt x="49" y="197"/>
                  </a:lnTo>
                  <a:lnTo>
                    <a:pt x="53" y="193"/>
                  </a:lnTo>
                  <a:lnTo>
                    <a:pt x="61" y="189"/>
                  </a:lnTo>
                  <a:lnTo>
                    <a:pt x="69" y="183"/>
                  </a:lnTo>
                  <a:lnTo>
                    <a:pt x="77" y="179"/>
                  </a:lnTo>
                  <a:lnTo>
                    <a:pt x="83" y="174"/>
                  </a:lnTo>
                  <a:lnTo>
                    <a:pt x="91" y="170"/>
                  </a:lnTo>
                  <a:lnTo>
                    <a:pt x="93" y="168"/>
                  </a:lnTo>
                  <a:lnTo>
                    <a:pt x="97" y="164"/>
                  </a:lnTo>
                  <a:lnTo>
                    <a:pt x="102" y="162"/>
                  </a:lnTo>
                  <a:lnTo>
                    <a:pt x="108" y="160"/>
                  </a:lnTo>
                  <a:lnTo>
                    <a:pt x="116" y="156"/>
                  </a:lnTo>
                  <a:lnTo>
                    <a:pt x="122" y="154"/>
                  </a:lnTo>
                  <a:lnTo>
                    <a:pt x="130" y="152"/>
                  </a:lnTo>
                  <a:lnTo>
                    <a:pt x="136" y="150"/>
                  </a:lnTo>
                  <a:lnTo>
                    <a:pt x="144" y="149"/>
                  </a:lnTo>
                  <a:lnTo>
                    <a:pt x="150" y="145"/>
                  </a:lnTo>
                  <a:lnTo>
                    <a:pt x="156" y="145"/>
                  </a:lnTo>
                  <a:lnTo>
                    <a:pt x="161" y="143"/>
                  </a:lnTo>
                  <a:lnTo>
                    <a:pt x="165" y="143"/>
                  </a:lnTo>
                  <a:lnTo>
                    <a:pt x="169" y="141"/>
                  </a:lnTo>
                  <a:lnTo>
                    <a:pt x="171" y="141"/>
                  </a:lnTo>
                  <a:lnTo>
                    <a:pt x="173" y="141"/>
                  </a:lnTo>
                  <a:lnTo>
                    <a:pt x="193" y="2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30" name="Freeform 74"/>
            <p:cNvSpPr>
              <a:spLocks/>
            </p:cNvSpPr>
            <p:nvPr/>
          </p:nvSpPr>
          <p:spPr bwMode="auto">
            <a:xfrm>
              <a:off x="4744" y="2202"/>
              <a:ext cx="297" cy="100"/>
            </a:xfrm>
            <a:custGeom>
              <a:avLst/>
              <a:gdLst>
                <a:gd name="T0" fmla="*/ 27 w 297"/>
                <a:gd name="T1" fmla="*/ 2 h 100"/>
                <a:gd name="T2" fmla="*/ 12 w 297"/>
                <a:gd name="T3" fmla="*/ 10 h 100"/>
                <a:gd name="T4" fmla="*/ 2 w 297"/>
                <a:gd name="T5" fmla="*/ 27 h 100"/>
                <a:gd name="T6" fmla="*/ 10 w 297"/>
                <a:gd name="T7" fmla="*/ 46 h 100"/>
                <a:gd name="T8" fmla="*/ 33 w 297"/>
                <a:gd name="T9" fmla="*/ 60 h 100"/>
                <a:gd name="T10" fmla="*/ 41 w 297"/>
                <a:gd name="T11" fmla="*/ 64 h 100"/>
                <a:gd name="T12" fmla="*/ 57 w 297"/>
                <a:gd name="T13" fmla="*/ 71 h 100"/>
                <a:gd name="T14" fmla="*/ 78 w 297"/>
                <a:gd name="T15" fmla="*/ 81 h 100"/>
                <a:gd name="T16" fmla="*/ 94 w 297"/>
                <a:gd name="T17" fmla="*/ 83 h 100"/>
                <a:gd name="T18" fmla="*/ 106 w 297"/>
                <a:gd name="T19" fmla="*/ 83 h 100"/>
                <a:gd name="T20" fmla="*/ 110 w 297"/>
                <a:gd name="T21" fmla="*/ 85 h 100"/>
                <a:gd name="T22" fmla="*/ 129 w 297"/>
                <a:gd name="T23" fmla="*/ 97 h 100"/>
                <a:gd name="T24" fmla="*/ 157 w 297"/>
                <a:gd name="T25" fmla="*/ 99 h 100"/>
                <a:gd name="T26" fmla="*/ 179 w 297"/>
                <a:gd name="T27" fmla="*/ 83 h 100"/>
                <a:gd name="T28" fmla="*/ 194 w 297"/>
                <a:gd name="T29" fmla="*/ 70 h 100"/>
                <a:gd name="T30" fmla="*/ 200 w 297"/>
                <a:gd name="T31" fmla="*/ 66 h 100"/>
                <a:gd name="T32" fmla="*/ 218 w 297"/>
                <a:gd name="T33" fmla="*/ 70 h 100"/>
                <a:gd name="T34" fmla="*/ 236 w 297"/>
                <a:gd name="T35" fmla="*/ 71 h 100"/>
                <a:gd name="T36" fmla="*/ 253 w 297"/>
                <a:gd name="T37" fmla="*/ 66 h 100"/>
                <a:gd name="T38" fmla="*/ 277 w 297"/>
                <a:gd name="T39" fmla="*/ 60 h 100"/>
                <a:gd name="T40" fmla="*/ 297 w 297"/>
                <a:gd name="T41" fmla="*/ 41 h 100"/>
                <a:gd name="T42" fmla="*/ 281 w 297"/>
                <a:gd name="T43" fmla="*/ 43 h 100"/>
                <a:gd name="T44" fmla="*/ 263 w 297"/>
                <a:gd name="T45" fmla="*/ 46 h 100"/>
                <a:gd name="T46" fmla="*/ 245 w 297"/>
                <a:gd name="T47" fmla="*/ 48 h 100"/>
                <a:gd name="T48" fmla="*/ 230 w 297"/>
                <a:gd name="T49" fmla="*/ 50 h 100"/>
                <a:gd name="T50" fmla="*/ 218 w 297"/>
                <a:gd name="T51" fmla="*/ 48 h 100"/>
                <a:gd name="T52" fmla="*/ 200 w 297"/>
                <a:gd name="T53" fmla="*/ 46 h 100"/>
                <a:gd name="T54" fmla="*/ 186 w 297"/>
                <a:gd name="T55" fmla="*/ 44 h 100"/>
                <a:gd name="T56" fmla="*/ 175 w 297"/>
                <a:gd name="T57" fmla="*/ 56 h 100"/>
                <a:gd name="T58" fmla="*/ 157 w 297"/>
                <a:gd name="T59" fmla="*/ 77 h 100"/>
                <a:gd name="T60" fmla="*/ 139 w 297"/>
                <a:gd name="T61" fmla="*/ 81 h 100"/>
                <a:gd name="T62" fmla="*/ 128 w 297"/>
                <a:gd name="T63" fmla="*/ 77 h 100"/>
                <a:gd name="T64" fmla="*/ 124 w 297"/>
                <a:gd name="T65" fmla="*/ 56 h 100"/>
                <a:gd name="T66" fmla="*/ 131 w 297"/>
                <a:gd name="T67" fmla="*/ 43 h 100"/>
                <a:gd name="T68" fmla="*/ 137 w 297"/>
                <a:gd name="T69" fmla="*/ 31 h 100"/>
                <a:gd name="T70" fmla="*/ 122 w 297"/>
                <a:gd name="T71" fmla="*/ 37 h 100"/>
                <a:gd name="T72" fmla="*/ 110 w 297"/>
                <a:gd name="T73" fmla="*/ 46 h 100"/>
                <a:gd name="T74" fmla="*/ 104 w 297"/>
                <a:gd name="T75" fmla="*/ 62 h 100"/>
                <a:gd name="T76" fmla="*/ 102 w 297"/>
                <a:gd name="T77" fmla="*/ 68 h 100"/>
                <a:gd name="T78" fmla="*/ 88 w 297"/>
                <a:gd name="T79" fmla="*/ 70 h 100"/>
                <a:gd name="T80" fmla="*/ 73 w 297"/>
                <a:gd name="T81" fmla="*/ 66 h 100"/>
                <a:gd name="T82" fmla="*/ 71 w 297"/>
                <a:gd name="T83" fmla="*/ 52 h 100"/>
                <a:gd name="T84" fmla="*/ 74 w 297"/>
                <a:gd name="T85" fmla="*/ 35 h 100"/>
                <a:gd name="T86" fmla="*/ 73 w 297"/>
                <a:gd name="T87" fmla="*/ 25 h 100"/>
                <a:gd name="T88" fmla="*/ 59 w 297"/>
                <a:gd name="T89" fmla="*/ 33 h 100"/>
                <a:gd name="T90" fmla="*/ 51 w 297"/>
                <a:gd name="T91" fmla="*/ 52 h 100"/>
                <a:gd name="T92" fmla="*/ 45 w 297"/>
                <a:gd name="T93" fmla="*/ 56 h 100"/>
                <a:gd name="T94" fmla="*/ 23 w 297"/>
                <a:gd name="T95" fmla="*/ 39 h 100"/>
                <a:gd name="T96" fmla="*/ 27 w 297"/>
                <a:gd name="T97" fmla="*/ 21 h 100"/>
                <a:gd name="T98" fmla="*/ 43 w 297"/>
                <a:gd name="T99" fmla="*/ 1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7" h="100">
                  <a:moveTo>
                    <a:pt x="33" y="0"/>
                  </a:moveTo>
                  <a:lnTo>
                    <a:pt x="31" y="0"/>
                  </a:lnTo>
                  <a:lnTo>
                    <a:pt x="27" y="2"/>
                  </a:lnTo>
                  <a:lnTo>
                    <a:pt x="21" y="4"/>
                  </a:lnTo>
                  <a:lnTo>
                    <a:pt x="18" y="8"/>
                  </a:lnTo>
                  <a:lnTo>
                    <a:pt x="12" y="10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5" y="56"/>
                  </a:lnTo>
                  <a:lnTo>
                    <a:pt x="33" y="60"/>
                  </a:lnTo>
                  <a:lnTo>
                    <a:pt x="37" y="62"/>
                  </a:lnTo>
                  <a:lnTo>
                    <a:pt x="39" y="64"/>
                  </a:lnTo>
                  <a:lnTo>
                    <a:pt x="41" y="64"/>
                  </a:lnTo>
                  <a:lnTo>
                    <a:pt x="43" y="66"/>
                  </a:lnTo>
                  <a:lnTo>
                    <a:pt x="49" y="68"/>
                  </a:lnTo>
                  <a:lnTo>
                    <a:pt x="57" y="71"/>
                  </a:lnTo>
                  <a:lnTo>
                    <a:pt x="65" y="75"/>
                  </a:lnTo>
                  <a:lnTo>
                    <a:pt x="73" y="79"/>
                  </a:lnTo>
                  <a:lnTo>
                    <a:pt x="78" y="81"/>
                  </a:lnTo>
                  <a:lnTo>
                    <a:pt x="84" y="83"/>
                  </a:lnTo>
                  <a:lnTo>
                    <a:pt x="88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102" y="83"/>
                  </a:lnTo>
                  <a:lnTo>
                    <a:pt x="106" y="83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10" y="85"/>
                  </a:lnTo>
                  <a:lnTo>
                    <a:pt x="116" y="91"/>
                  </a:lnTo>
                  <a:lnTo>
                    <a:pt x="122" y="95"/>
                  </a:lnTo>
                  <a:lnTo>
                    <a:pt x="129" y="97"/>
                  </a:lnTo>
                  <a:lnTo>
                    <a:pt x="137" y="100"/>
                  </a:lnTo>
                  <a:lnTo>
                    <a:pt x="147" y="100"/>
                  </a:lnTo>
                  <a:lnTo>
                    <a:pt x="157" y="99"/>
                  </a:lnTo>
                  <a:lnTo>
                    <a:pt x="165" y="93"/>
                  </a:lnTo>
                  <a:lnTo>
                    <a:pt x="173" y="89"/>
                  </a:lnTo>
                  <a:lnTo>
                    <a:pt x="179" y="83"/>
                  </a:lnTo>
                  <a:lnTo>
                    <a:pt x="185" y="77"/>
                  </a:lnTo>
                  <a:lnTo>
                    <a:pt x="188" y="73"/>
                  </a:lnTo>
                  <a:lnTo>
                    <a:pt x="194" y="70"/>
                  </a:lnTo>
                  <a:lnTo>
                    <a:pt x="196" y="66"/>
                  </a:lnTo>
                  <a:lnTo>
                    <a:pt x="196" y="66"/>
                  </a:lnTo>
                  <a:lnTo>
                    <a:pt x="200" y="66"/>
                  </a:lnTo>
                  <a:lnTo>
                    <a:pt x="204" y="66"/>
                  </a:lnTo>
                  <a:lnTo>
                    <a:pt x="212" y="68"/>
                  </a:lnTo>
                  <a:lnTo>
                    <a:pt x="218" y="70"/>
                  </a:lnTo>
                  <a:lnTo>
                    <a:pt x="224" y="70"/>
                  </a:lnTo>
                  <a:lnTo>
                    <a:pt x="230" y="70"/>
                  </a:lnTo>
                  <a:lnTo>
                    <a:pt x="236" y="71"/>
                  </a:lnTo>
                  <a:lnTo>
                    <a:pt x="240" y="70"/>
                  </a:lnTo>
                  <a:lnTo>
                    <a:pt x="245" y="70"/>
                  </a:lnTo>
                  <a:lnTo>
                    <a:pt x="253" y="66"/>
                  </a:lnTo>
                  <a:lnTo>
                    <a:pt x="263" y="64"/>
                  </a:lnTo>
                  <a:lnTo>
                    <a:pt x="271" y="62"/>
                  </a:lnTo>
                  <a:lnTo>
                    <a:pt x="277" y="60"/>
                  </a:lnTo>
                  <a:lnTo>
                    <a:pt x="283" y="58"/>
                  </a:lnTo>
                  <a:lnTo>
                    <a:pt x="285" y="58"/>
                  </a:lnTo>
                  <a:lnTo>
                    <a:pt x="297" y="41"/>
                  </a:lnTo>
                  <a:lnTo>
                    <a:pt x="293" y="41"/>
                  </a:lnTo>
                  <a:lnTo>
                    <a:pt x="285" y="43"/>
                  </a:lnTo>
                  <a:lnTo>
                    <a:pt x="281" y="43"/>
                  </a:lnTo>
                  <a:lnTo>
                    <a:pt x="275" y="44"/>
                  </a:lnTo>
                  <a:lnTo>
                    <a:pt x="269" y="44"/>
                  </a:lnTo>
                  <a:lnTo>
                    <a:pt x="263" y="46"/>
                  </a:lnTo>
                  <a:lnTo>
                    <a:pt x="257" y="48"/>
                  </a:lnTo>
                  <a:lnTo>
                    <a:pt x="251" y="48"/>
                  </a:lnTo>
                  <a:lnTo>
                    <a:pt x="245" y="48"/>
                  </a:lnTo>
                  <a:lnTo>
                    <a:pt x="240" y="50"/>
                  </a:lnTo>
                  <a:lnTo>
                    <a:pt x="234" y="50"/>
                  </a:lnTo>
                  <a:lnTo>
                    <a:pt x="230" y="50"/>
                  </a:lnTo>
                  <a:lnTo>
                    <a:pt x="226" y="50"/>
                  </a:lnTo>
                  <a:lnTo>
                    <a:pt x="224" y="52"/>
                  </a:lnTo>
                  <a:lnTo>
                    <a:pt x="218" y="48"/>
                  </a:lnTo>
                  <a:lnTo>
                    <a:pt x="212" y="48"/>
                  </a:lnTo>
                  <a:lnTo>
                    <a:pt x="206" y="46"/>
                  </a:lnTo>
                  <a:lnTo>
                    <a:pt x="200" y="46"/>
                  </a:lnTo>
                  <a:lnTo>
                    <a:pt x="194" y="44"/>
                  </a:lnTo>
                  <a:lnTo>
                    <a:pt x="188" y="44"/>
                  </a:lnTo>
                  <a:lnTo>
                    <a:pt x="186" y="44"/>
                  </a:lnTo>
                  <a:lnTo>
                    <a:pt x="185" y="46"/>
                  </a:lnTo>
                  <a:lnTo>
                    <a:pt x="181" y="50"/>
                  </a:lnTo>
                  <a:lnTo>
                    <a:pt x="175" y="56"/>
                  </a:lnTo>
                  <a:lnTo>
                    <a:pt x="171" y="64"/>
                  </a:lnTo>
                  <a:lnTo>
                    <a:pt x="163" y="70"/>
                  </a:lnTo>
                  <a:lnTo>
                    <a:pt x="157" y="77"/>
                  </a:lnTo>
                  <a:lnTo>
                    <a:pt x="151" y="81"/>
                  </a:lnTo>
                  <a:lnTo>
                    <a:pt x="145" y="83"/>
                  </a:lnTo>
                  <a:lnTo>
                    <a:pt x="139" y="81"/>
                  </a:lnTo>
                  <a:lnTo>
                    <a:pt x="135" y="81"/>
                  </a:lnTo>
                  <a:lnTo>
                    <a:pt x="129" y="77"/>
                  </a:lnTo>
                  <a:lnTo>
                    <a:pt x="128" y="77"/>
                  </a:lnTo>
                  <a:lnTo>
                    <a:pt x="122" y="70"/>
                  </a:lnTo>
                  <a:lnTo>
                    <a:pt x="122" y="64"/>
                  </a:lnTo>
                  <a:lnTo>
                    <a:pt x="124" y="56"/>
                  </a:lnTo>
                  <a:lnTo>
                    <a:pt x="126" y="52"/>
                  </a:lnTo>
                  <a:lnTo>
                    <a:pt x="128" y="46"/>
                  </a:lnTo>
                  <a:lnTo>
                    <a:pt x="131" y="43"/>
                  </a:lnTo>
                  <a:lnTo>
                    <a:pt x="135" y="35"/>
                  </a:lnTo>
                  <a:lnTo>
                    <a:pt x="137" y="33"/>
                  </a:lnTo>
                  <a:lnTo>
                    <a:pt x="137" y="31"/>
                  </a:lnTo>
                  <a:lnTo>
                    <a:pt x="131" y="31"/>
                  </a:lnTo>
                  <a:lnTo>
                    <a:pt x="128" y="33"/>
                  </a:lnTo>
                  <a:lnTo>
                    <a:pt x="122" y="37"/>
                  </a:lnTo>
                  <a:lnTo>
                    <a:pt x="116" y="39"/>
                  </a:lnTo>
                  <a:lnTo>
                    <a:pt x="114" y="43"/>
                  </a:lnTo>
                  <a:lnTo>
                    <a:pt x="110" y="46"/>
                  </a:lnTo>
                  <a:lnTo>
                    <a:pt x="108" y="52"/>
                  </a:lnTo>
                  <a:lnTo>
                    <a:pt x="106" y="56"/>
                  </a:lnTo>
                  <a:lnTo>
                    <a:pt x="104" y="62"/>
                  </a:lnTo>
                  <a:lnTo>
                    <a:pt x="102" y="66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98" y="68"/>
                  </a:lnTo>
                  <a:lnTo>
                    <a:pt x="92" y="68"/>
                  </a:lnTo>
                  <a:lnTo>
                    <a:pt x="88" y="70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3" y="66"/>
                  </a:lnTo>
                  <a:lnTo>
                    <a:pt x="71" y="64"/>
                  </a:lnTo>
                  <a:lnTo>
                    <a:pt x="69" y="56"/>
                  </a:lnTo>
                  <a:lnTo>
                    <a:pt x="71" y="52"/>
                  </a:lnTo>
                  <a:lnTo>
                    <a:pt x="73" y="46"/>
                  </a:lnTo>
                  <a:lnTo>
                    <a:pt x="74" y="41"/>
                  </a:lnTo>
                  <a:lnTo>
                    <a:pt x="74" y="35"/>
                  </a:lnTo>
                  <a:lnTo>
                    <a:pt x="76" y="31"/>
                  </a:lnTo>
                  <a:lnTo>
                    <a:pt x="76" y="25"/>
                  </a:lnTo>
                  <a:lnTo>
                    <a:pt x="73" y="25"/>
                  </a:lnTo>
                  <a:lnTo>
                    <a:pt x="69" y="25"/>
                  </a:lnTo>
                  <a:lnTo>
                    <a:pt x="65" y="27"/>
                  </a:lnTo>
                  <a:lnTo>
                    <a:pt x="59" y="33"/>
                  </a:lnTo>
                  <a:lnTo>
                    <a:pt x="57" y="41"/>
                  </a:lnTo>
                  <a:lnTo>
                    <a:pt x="53" y="46"/>
                  </a:lnTo>
                  <a:lnTo>
                    <a:pt x="51" y="52"/>
                  </a:lnTo>
                  <a:lnTo>
                    <a:pt x="49" y="56"/>
                  </a:lnTo>
                  <a:lnTo>
                    <a:pt x="49" y="58"/>
                  </a:lnTo>
                  <a:lnTo>
                    <a:pt x="45" y="56"/>
                  </a:lnTo>
                  <a:lnTo>
                    <a:pt x="37" y="54"/>
                  </a:lnTo>
                  <a:lnTo>
                    <a:pt x="29" y="46"/>
                  </a:lnTo>
                  <a:lnTo>
                    <a:pt x="23" y="39"/>
                  </a:lnTo>
                  <a:lnTo>
                    <a:pt x="21" y="33"/>
                  </a:lnTo>
                  <a:lnTo>
                    <a:pt x="23" y="27"/>
                  </a:lnTo>
                  <a:lnTo>
                    <a:pt x="27" y="21"/>
                  </a:lnTo>
                  <a:lnTo>
                    <a:pt x="31" y="17"/>
                  </a:lnTo>
                  <a:lnTo>
                    <a:pt x="37" y="12"/>
                  </a:lnTo>
                  <a:lnTo>
                    <a:pt x="43" y="1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31" name="Freeform 75"/>
            <p:cNvSpPr>
              <a:spLocks/>
            </p:cNvSpPr>
            <p:nvPr/>
          </p:nvSpPr>
          <p:spPr bwMode="auto">
            <a:xfrm>
              <a:off x="3325" y="1175"/>
              <a:ext cx="210" cy="119"/>
            </a:xfrm>
            <a:custGeom>
              <a:avLst/>
              <a:gdLst>
                <a:gd name="T0" fmla="*/ 24 w 210"/>
                <a:gd name="T1" fmla="*/ 54 h 119"/>
                <a:gd name="T2" fmla="*/ 32 w 210"/>
                <a:gd name="T3" fmla="*/ 46 h 119"/>
                <a:gd name="T4" fmla="*/ 40 w 210"/>
                <a:gd name="T5" fmla="*/ 38 h 119"/>
                <a:gd name="T6" fmla="*/ 49 w 210"/>
                <a:gd name="T7" fmla="*/ 32 h 119"/>
                <a:gd name="T8" fmla="*/ 61 w 210"/>
                <a:gd name="T9" fmla="*/ 25 h 119"/>
                <a:gd name="T10" fmla="*/ 73 w 210"/>
                <a:gd name="T11" fmla="*/ 19 h 119"/>
                <a:gd name="T12" fmla="*/ 87 w 210"/>
                <a:gd name="T13" fmla="*/ 13 h 119"/>
                <a:gd name="T14" fmla="*/ 98 w 210"/>
                <a:gd name="T15" fmla="*/ 9 h 119"/>
                <a:gd name="T16" fmla="*/ 110 w 210"/>
                <a:gd name="T17" fmla="*/ 5 h 119"/>
                <a:gd name="T18" fmla="*/ 122 w 210"/>
                <a:gd name="T19" fmla="*/ 3 h 119"/>
                <a:gd name="T20" fmla="*/ 132 w 210"/>
                <a:gd name="T21" fmla="*/ 2 h 119"/>
                <a:gd name="T22" fmla="*/ 144 w 210"/>
                <a:gd name="T23" fmla="*/ 0 h 119"/>
                <a:gd name="T24" fmla="*/ 150 w 210"/>
                <a:gd name="T25" fmla="*/ 3 h 119"/>
                <a:gd name="T26" fmla="*/ 142 w 210"/>
                <a:gd name="T27" fmla="*/ 13 h 119"/>
                <a:gd name="T28" fmla="*/ 130 w 210"/>
                <a:gd name="T29" fmla="*/ 25 h 119"/>
                <a:gd name="T30" fmla="*/ 122 w 210"/>
                <a:gd name="T31" fmla="*/ 34 h 119"/>
                <a:gd name="T32" fmla="*/ 110 w 210"/>
                <a:gd name="T33" fmla="*/ 46 h 119"/>
                <a:gd name="T34" fmla="*/ 104 w 210"/>
                <a:gd name="T35" fmla="*/ 59 h 119"/>
                <a:gd name="T36" fmla="*/ 112 w 210"/>
                <a:gd name="T37" fmla="*/ 61 h 119"/>
                <a:gd name="T38" fmla="*/ 122 w 210"/>
                <a:gd name="T39" fmla="*/ 59 h 119"/>
                <a:gd name="T40" fmla="*/ 136 w 210"/>
                <a:gd name="T41" fmla="*/ 58 h 119"/>
                <a:gd name="T42" fmla="*/ 153 w 210"/>
                <a:gd name="T43" fmla="*/ 54 h 119"/>
                <a:gd name="T44" fmla="*/ 171 w 210"/>
                <a:gd name="T45" fmla="*/ 50 h 119"/>
                <a:gd name="T46" fmla="*/ 185 w 210"/>
                <a:gd name="T47" fmla="*/ 46 h 119"/>
                <a:gd name="T48" fmla="*/ 199 w 210"/>
                <a:gd name="T49" fmla="*/ 46 h 119"/>
                <a:gd name="T50" fmla="*/ 209 w 210"/>
                <a:gd name="T51" fmla="*/ 46 h 119"/>
                <a:gd name="T52" fmla="*/ 210 w 210"/>
                <a:gd name="T53" fmla="*/ 52 h 119"/>
                <a:gd name="T54" fmla="*/ 209 w 210"/>
                <a:gd name="T55" fmla="*/ 61 h 119"/>
                <a:gd name="T56" fmla="*/ 201 w 210"/>
                <a:gd name="T57" fmla="*/ 71 h 119"/>
                <a:gd name="T58" fmla="*/ 191 w 210"/>
                <a:gd name="T59" fmla="*/ 83 h 119"/>
                <a:gd name="T60" fmla="*/ 181 w 210"/>
                <a:gd name="T61" fmla="*/ 96 h 119"/>
                <a:gd name="T62" fmla="*/ 171 w 210"/>
                <a:gd name="T63" fmla="*/ 106 h 119"/>
                <a:gd name="T64" fmla="*/ 159 w 210"/>
                <a:gd name="T65" fmla="*/ 117 h 119"/>
                <a:gd name="T66" fmla="*/ 136 w 210"/>
                <a:gd name="T67" fmla="*/ 119 h 119"/>
                <a:gd name="T68" fmla="*/ 144 w 210"/>
                <a:gd name="T69" fmla="*/ 110 h 119"/>
                <a:gd name="T70" fmla="*/ 152 w 210"/>
                <a:gd name="T71" fmla="*/ 102 h 119"/>
                <a:gd name="T72" fmla="*/ 163 w 210"/>
                <a:gd name="T73" fmla="*/ 92 h 119"/>
                <a:gd name="T74" fmla="*/ 173 w 210"/>
                <a:gd name="T75" fmla="*/ 83 h 119"/>
                <a:gd name="T76" fmla="*/ 179 w 210"/>
                <a:gd name="T77" fmla="*/ 75 h 119"/>
                <a:gd name="T78" fmla="*/ 181 w 210"/>
                <a:gd name="T79" fmla="*/ 67 h 119"/>
                <a:gd name="T80" fmla="*/ 173 w 210"/>
                <a:gd name="T81" fmla="*/ 67 h 119"/>
                <a:gd name="T82" fmla="*/ 161 w 210"/>
                <a:gd name="T83" fmla="*/ 71 h 119"/>
                <a:gd name="T84" fmla="*/ 148 w 210"/>
                <a:gd name="T85" fmla="*/ 75 h 119"/>
                <a:gd name="T86" fmla="*/ 132 w 210"/>
                <a:gd name="T87" fmla="*/ 81 h 119"/>
                <a:gd name="T88" fmla="*/ 114 w 210"/>
                <a:gd name="T89" fmla="*/ 85 h 119"/>
                <a:gd name="T90" fmla="*/ 100 w 210"/>
                <a:gd name="T91" fmla="*/ 88 h 119"/>
                <a:gd name="T92" fmla="*/ 87 w 210"/>
                <a:gd name="T93" fmla="*/ 88 h 119"/>
                <a:gd name="T94" fmla="*/ 81 w 210"/>
                <a:gd name="T95" fmla="*/ 85 h 119"/>
                <a:gd name="T96" fmla="*/ 79 w 210"/>
                <a:gd name="T97" fmla="*/ 71 h 119"/>
                <a:gd name="T98" fmla="*/ 87 w 210"/>
                <a:gd name="T99" fmla="*/ 54 h 119"/>
                <a:gd name="T100" fmla="*/ 97 w 210"/>
                <a:gd name="T101" fmla="*/ 40 h 119"/>
                <a:gd name="T102" fmla="*/ 100 w 210"/>
                <a:gd name="T103" fmla="*/ 34 h 119"/>
                <a:gd name="T104" fmla="*/ 97 w 210"/>
                <a:gd name="T105" fmla="*/ 34 h 119"/>
                <a:gd name="T106" fmla="*/ 87 w 210"/>
                <a:gd name="T107" fmla="*/ 40 h 119"/>
                <a:gd name="T108" fmla="*/ 73 w 210"/>
                <a:gd name="T109" fmla="*/ 46 h 119"/>
                <a:gd name="T110" fmla="*/ 57 w 210"/>
                <a:gd name="T111" fmla="*/ 56 h 119"/>
                <a:gd name="T112" fmla="*/ 40 w 210"/>
                <a:gd name="T113" fmla="*/ 65 h 119"/>
                <a:gd name="T114" fmla="*/ 24 w 210"/>
                <a:gd name="T115" fmla="*/ 75 h 119"/>
                <a:gd name="T116" fmla="*/ 12 w 210"/>
                <a:gd name="T117" fmla="*/ 87 h 119"/>
                <a:gd name="T118" fmla="*/ 6 w 210"/>
                <a:gd name="T119" fmla="*/ 96 h 119"/>
                <a:gd name="T120" fmla="*/ 22 w 210"/>
                <a:gd name="T121" fmla="*/ 5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119">
                  <a:moveTo>
                    <a:pt x="22" y="54"/>
                  </a:moveTo>
                  <a:lnTo>
                    <a:pt x="24" y="54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5" y="36"/>
                  </a:lnTo>
                  <a:lnTo>
                    <a:pt x="49" y="32"/>
                  </a:lnTo>
                  <a:lnTo>
                    <a:pt x="55" y="29"/>
                  </a:lnTo>
                  <a:lnTo>
                    <a:pt x="61" y="25"/>
                  </a:lnTo>
                  <a:lnTo>
                    <a:pt x="67" y="23"/>
                  </a:lnTo>
                  <a:lnTo>
                    <a:pt x="73" y="19"/>
                  </a:lnTo>
                  <a:lnTo>
                    <a:pt x="79" y="15"/>
                  </a:lnTo>
                  <a:lnTo>
                    <a:pt x="87" y="13"/>
                  </a:lnTo>
                  <a:lnTo>
                    <a:pt x="93" y="11"/>
                  </a:lnTo>
                  <a:lnTo>
                    <a:pt x="98" y="9"/>
                  </a:lnTo>
                  <a:lnTo>
                    <a:pt x="104" y="9"/>
                  </a:lnTo>
                  <a:lnTo>
                    <a:pt x="110" y="5"/>
                  </a:lnTo>
                  <a:lnTo>
                    <a:pt x="116" y="5"/>
                  </a:lnTo>
                  <a:lnTo>
                    <a:pt x="122" y="3"/>
                  </a:lnTo>
                  <a:lnTo>
                    <a:pt x="126" y="3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4" y="0"/>
                  </a:lnTo>
                  <a:lnTo>
                    <a:pt x="150" y="2"/>
                  </a:lnTo>
                  <a:lnTo>
                    <a:pt x="150" y="3"/>
                  </a:lnTo>
                  <a:lnTo>
                    <a:pt x="148" y="7"/>
                  </a:lnTo>
                  <a:lnTo>
                    <a:pt x="142" y="13"/>
                  </a:lnTo>
                  <a:lnTo>
                    <a:pt x="134" y="23"/>
                  </a:lnTo>
                  <a:lnTo>
                    <a:pt x="130" y="25"/>
                  </a:lnTo>
                  <a:lnTo>
                    <a:pt x="126" y="31"/>
                  </a:lnTo>
                  <a:lnTo>
                    <a:pt x="122" y="34"/>
                  </a:lnTo>
                  <a:lnTo>
                    <a:pt x="118" y="40"/>
                  </a:lnTo>
                  <a:lnTo>
                    <a:pt x="110" y="46"/>
                  </a:lnTo>
                  <a:lnTo>
                    <a:pt x="106" y="54"/>
                  </a:lnTo>
                  <a:lnTo>
                    <a:pt x="104" y="59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6" y="61"/>
                  </a:lnTo>
                  <a:lnTo>
                    <a:pt x="122" y="59"/>
                  </a:lnTo>
                  <a:lnTo>
                    <a:pt x="130" y="59"/>
                  </a:lnTo>
                  <a:lnTo>
                    <a:pt x="136" y="58"/>
                  </a:lnTo>
                  <a:lnTo>
                    <a:pt x="146" y="56"/>
                  </a:lnTo>
                  <a:lnTo>
                    <a:pt x="153" y="54"/>
                  </a:lnTo>
                  <a:lnTo>
                    <a:pt x="163" y="52"/>
                  </a:lnTo>
                  <a:lnTo>
                    <a:pt x="171" y="50"/>
                  </a:lnTo>
                  <a:lnTo>
                    <a:pt x="179" y="48"/>
                  </a:lnTo>
                  <a:lnTo>
                    <a:pt x="185" y="46"/>
                  </a:lnTo>
                  <a:lnTo>
                    <a:pt x="193" y="46"/>
                  </a:lnTo>
                  <a:lnTo>
                    <a:pt x="199" y="46"/>
                  </a:lnTo>
                  <a:lnTo>
                    <a:pt x="205" y="46"/>
                  </a:lnTo>
                  <a:lnTo>
                    <a:pt x="209" y="46"/>
                  </a:lnTo>
                  <a:lnTo>
                    <a:pt x="210" y="50"/>
                  </a:lnTo>
                  <a:lnTo>
                    <a:pt x="210" y="52"/>
                  </a:lnTo>
                  <a:lnTo>
                    <a:pt x="210" y="56"/>
                  </a:lnTo>
                  <a:lnTo>
                    <a:pt x="209" y="61"/>
                  </a:lnTo>
                  <a:lnTo>
                    <a:pt x="207" y="67"/>
                  </a:lnTo>
                  <a:lnTo>
                    <a:pt x="201" y="71"/>
                  </a:lnTo>
                  <a:lnTo>
                    <a:pt x="197" y="79"/>
                  </a:lnTo>
                  <a:lnTo>
                    <a:pt x="191" y="83"/>
                  </a:lnTo>
                  <a:lnTo>
                    <a:pt x="187" y="90"/>
                  </a:lnTo>
                  <a:lnTo>
                    <a:pt x="181" y="96"/>
                  </a:lnTo>
                  <a:lnTo>
                    <a:pt x="175" y="102"/>
                  </a:lnTo>
                  <a:lnTo>
                    <a:pt x="171" y="106"/>
                  </a:lnTo>
                  <a:lnTo>
                    <a:pt x="167" y="112"/>
                  </a:lnTo>
                  <a:lnTo>
                    <a:pt x="159" y="117"/>
                  </a:lnTo>
                  <a:lnTo>
                    <a:pt x="157" y="119"/>
                  </a:lnTo>
                  <a:lnTo>
                    <a:pt x="136" y="119"/>
                  </a:lnTo>
                  <a:lnTo>
                    <a:pt x="136" y="115"/>
                  </a:lnTo>
                  <a:lnTo>
                    <a:pt x="144" y="110"/>
                  </a:lnTo>
                  <a:lnTo>
                    <a:pt x="148" y="106"/>
                  </a:lnTo>
                  <a:lnTo>
                    <a:pt x="152" y="102"/>
                  </a:lnTo>
                  <a:lnTo>
                    <a:pt x="157" y="96"/>
                  </a:lnTo>
                  <a:lnTo>
                    <a:pt x="163" y="92"/>
                  </a:lnTo>
                  <a:lnTo>
                    <a:pt x="167" y="88"/>
                  </a:lnTo>
                  <a:lnTo>
                    <a:pt x="173" y="83"/>
                  </a:lnTo>
                  <a:lnTo>
                    <a:pt x="175" y="79"/>
                  </a:lnTo>
                  <a:lnTo>
                    <a:pt x="179" y="75"/>
                  </a:lnTo>
                  <a:lnTo>
                    <a:pt x="183" y="69"/>
                  </a:lnTo>
                  <a:lnTo>
                    <a:pt x="181" y="67"/>
                  </a:lnTo>
                  <a:lnTo>
                    <a:pt x="177" y="67"/>
                  </a:lnTo>
                  <a:lnTo>
                    <a:pt x="173" y="67"/>
                  </a:lnTo>
                  <a:lnTo>
                    <a:pt x="167" y="67"/>
                  </a:lnTo>
                  <a:lnTo>
                    <a:pt x="161" y="71"/>
                  </a:lnTo>
                  <a:lnTo>
                    <a:pt x="153" y="73"/>
                  </a:lnTo>
                  <a:lnTo>
                    <a:pt x="148" y="75"/>
                  </a:lnTo>
                  <a:lnTo>
                    <a:pt x="140" y="77"/>
                  </a:lnTo>
                  <a:lnTo>
                    <a:pt x="132" y="81"/>
                  </a:lnTo>
                  <a:lnTo>
                    <a:pt x="122" y="83"/>
                  </a:lnTo>
                  <a:lnTo>
                    <a:pt x="114" y="85"/>
                  </a:lnTo>
                  <a:lnTo>
                    <a:pt x="106" y="87"/>
                  </a:lnTo>
                  <a:lnTo>
                    <a:pt x="100" y="88"/>
                  </a:lnTo>
                  <a:lnTo>
                    <a:pt x="93" y="88"/>
                  </a:lnTo>
                  <a:lnTo>
                    <a:pt x="87" y="88"/>
                  </a:lnTo>
                  <a:lnTo>
                    <a:pt x="83" y="87"/>
                  </a:lnTo>
                  <a:lnTo>
                    <a:pt x="81" y="85"/>
                  </a:lnTo>
                  <a:lnTo>
                    <a:pt x="79" y="79"/>
                  </a:lnTo>
                  <a:lnTo>
                    <a:pt x="79" y="71"/>
                  </a:lnTo>
                  <a:lnTo>
                    <a:pt x="81" y="61"/>
                  </a:lnTo>
                  <a:lnTo>
                    <a:pt x="87" y="54"/>
                  </a:lnTo>
                  <a:lnTo>
                    <a:pt x="91" y="46"/>
                  </a:lnTo>
                  <a:lnTo>
                    <a:pt x="97" y="40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7" y="34"/>
                  </a:lnTo>
                  <a:lnTo>
                    <a:pt x="93" y="36"/>
                  </a:lnTo>
                  <a:lnTo>
                    <a:pt x="87" y="40"/>
                  </a:lnTo>
                  <a:lnTo>
                    <a:pt x="79" y="42"/>
                  </a:lnTo>
                  <a:lnTo>
                    <a:pt x="73" y="46"/>
                  </a:lnTo>
                  <a:lnTo>
                    <a:pt x="63" y="50"/>
                  </a:lnTo>
                  <a:lnTo>
                    <a:pt x="57" y="56"/>
                  </a:lnTo>
                  <a:lnTo>
                    <a:pt x="47" y="59"/>
                  </a:lnTo>
                  <a:lnTo>
                    <a:pt x="40" y="65"/>
                  </a:lnTo>
                  <a:lnTo>
                    <a:pt x="32" y="69"/>
                  </a:lnTo>
                  <a:lnTo>
                    <a:pt x="24" y="75"/>
                  </a:lnTo>
                  <a:lnTo>
                    <a:pt x="18" y="81"/>
                  </a:lnTo>
                  <a:lnTo>
                    <a:pt x="12" y="87"/>
                  </a:lnTo>
                  <a:lnTo>
                    <a:pt x="8" y="90"/>
                  </a:lnTo>
                  <a:lnTo>
                    <a:pt x="6" y="96"/>
                  </a:lnTo>
                  <a:lnTo>
                    <a:pt x="0" y="79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1"/>
          <p:cNvSpPr txBox="1">
            <a:spLocks noChangeArrowheads="1"/>
          </p:cNvSpPr>
          <p:nvPr/>
        </p:nvSpPr>
        <p:spPr bwMode="auto">
          <a:xfrm>
            <a:off x="1403648" y="334863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3200" dirty="0">
                <a:solidFill>
                  <a:srgbClr val="996633"/>
                </a:solidFill>
                <a:latin typeface="Berlin Sans FB Demi" pitchFamily="34" charset="0"/>
              </a:rPr>
              <a:t>Aktiv lytting </a:t>
            </a:r>
            <a:r>
              <a:rPr lang="nb-NO" sz="3200" dirty="0" smtClean="0">
                <a:solidFill>
                  <a:srgbClr val="996633"/>
                </a:solidFill>
                <a:latin typeface="Berlin Sans FB Demi" pitchFamily="34" charset="0"/>
              </a:rPr>
              <a:t>– hva </a:t>
            </a:r>
            <a:r>
              <a:rPr lang="nb-NO" sz="3200" dirty="0">
                <a:solidFill>
                  <a:srgbClr val="996633"/>
                </a:solidFill>
                <a:latin typeface="Berlin Sans FB Demi" pitchFamily="34" charset="0"/>
              </a:rPr>
              <a:t>er det </a:t>
            </a:r>
            <a:r>
              <a:rPr lang="nb-NO" sz="3200" dirty="0" smtClean="0">
                <a:solidFill>
                  <a:srgbClr val="996633"/>
                </a:solidFill>
                <a:latin typeface="Berlin Sans FB Demi" pitchFamily="34" charset="0"/>
              </a:rPr>
              <a:t/>
            </a:r>
            <a:br>
              <a:rPr lang="nb-NO" sz="3200" dirty="0" smtClean="0">
                <a:solidFill>
                  <a:srgbClr val="996633"/>
                </a:solidFill>
                <a:latin typeface="Berlin Sans FB Demi" pitchFamily="34" charset="0"/>
              </a:rPr>
            </a:br>
            <a:r>
              <a:rPr lang="nb-NO" sz="3200" dirty="0" smtClean="0">
                <a:solidFill>
                  <a:srgbClr val="996633"/>
                </a:solidFill>
                <a:latin typeface="Berlin Sans FB Demi" pitchFamily="34" charset="0"/>
              </a:rPr>
              <a:t>og </a:t>
            </a:r>
            <a:r>
              <a:rPr lang="nb-NO" sz="3200" dirty="0">
                <a:solidFill>
                  <a:srgbClr val="996633"/>
                </a:solidFill>
                <a:latin typeface="Berlin Sans FB Demi" pitchFamily="34" charset="0"/>
              </a:rPr>
              <a:t>lytter vi </a:t>
            </a:r>
            <a:r>
              <a:rPr lang="nb-NO" sz="3200" i="1" dirty="0" smtClean="0">
                <a:solidFill>
                  <a:srgbClr val="996633"/>
                </a:solidFill>
                <a:latin typeface="Berlin Sans FB Demi" pitchFamily="34" charset="0"/>
              </a:rPr>
              <a:t>aktivt</a:t>
            </a:r>
            <a:r>
              <a:rPr lang="nb-NO" sz="3200" dirty="0" smtClean="0">
                <a:solidFill>
                  <a:srgbClr val="996633"/>
                </a:solidFill>
                <a:latin typeface="Berlin Sans FB Demi" pitchFamily="34" charset="0"/>
              </a:rPr>
              <a:t>  til </a:t>
            </a:r>
            <a:r>
              <a:rPr lang="nb-NO" sz="3200" dirty="0">
                <a:solidFill>
                  <a:srgbClr val="996633"/>
                </a:solidFill>
                <a:latin typeface="Berlin Sans FB Demi" pitchFamily="34" charset="0"/>
              </a:rPr>
              <a:t>hverandre?</a:t>
            </a:r>
          </a:p>
        </p:txBody>
      </p:sp>
      <p:pic>
        <p:nvPicPr>
          <p:cNvPr id="21506" name="Bilde 10" descr="Aktiv lytt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20552"/>
            <a:ext cx="5650012" cy="40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vrundet rektangel 11"/>
          <p:cNvSpPr/>
          <p:nvPr/>
        </p:nvSpPr>
        <p:spPr>
          <a:xfrm>
            <a:off x="0" y="0"/>
            <a:ext cx="1143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21508" name="Bilde 12" descr="talk-talk2.tif"/>
          <p:cNvPicPr>
            <a:picLocks noChangeAspect="1"/>
          </p:cNvPicPr>
          <p:nvPr/>
        </p:nvPicPr>
        <p:blipFill>
          <a:blip r:embed="rId3" cstate="print"/>
          <a:srcRect r="55310"/>
          <a:stretch>
            <a:fillRect/>
          </a:stretch>
        </p:blipFill>
        <p:spPr bwMode="auto">
          <a:xfrm>
            <a:off x="71438" y="428625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Plassholder for lysbildenummer 12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1143000" cy="428625"/>
          </a:xfrm>
          <a:noFill/>
        </p:spPr>
        <p:txBody>
          <a:bodyPr/>
          <a:lstStyle/>
          <a:p>
            <a:pPr algn="ctr"/>
            <a:fld id="{A4E13B69-89AE-4D45-9790-0CB5D09E647E}" type="slidenum">
              <a:rPr lang="nb-NO" sz="1800" smtClean="0">
                <a:solidFill>
                  <a:srgbClr val="996633"/>
                </a:solidFill>
                <a:latin typeface="Berlin Sans FB Demi" pitchFamily="34" charset="0"/>
              </a:rPr>
              <a:pPr algn="ctr"/>
              <a:t>6</a:t>
            </a:fld>
            <a:endParaRPr lang="nb-NO" sz="1800" smtClean="0">
              <a:solidFill>
                <a:srgbClr val="996633"/>
              </a:solidFill>
              <a:latin typeface="Berlin Sans FB Demi" pitchFamily="34" charset="0"/>
            </a:endParaRPr>
          </a:p>
        </p:txBody>
      </p:sp>
      <p:sp>
        <p:nvSpPr>
          <p:cNvPr id="8" name="Plassholder for bunntekst 13"/>
          <p:cNvSpPr txBox="1">
            <a:spLocks/>
          </p:cNvSpPr>
          <p:nvPr/>
        </p:nvSpPr>
        <p:spPr bwMode="auto">
          <a:xfrm>
            <a:off x="0" y="5949280"/>
            <a:ext cx="1143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Stabsutvikling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Nidaros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vrundet rektangel 7"/>
          <p:cNvSpPr/>
          <p:nvPr/>
        </p:nvSpPr>
        <p:spPr>
          <a:xfrm>
            <a:off x="-36513" y="0"/>
            <a:ext cx="1143001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22530" name="Bilde 8" descr="talk-talk2.tif"/>
          <p:cNvPicPr>
            <a:picLocks noChangeAspect="1"/>
          </p:cNvPicPr>
          <p:nvPr/>
        </p:nvPicPr>
        <p:blipFill>
          <a:blip r:embed="rId2" cstate="print"/>
          <a:srcRect r="55310"/>
          <a:stretch>
            <a:fillRect/>
          </a:stretch>
        </p:blipFill>
        <p:spPr bwMode="auto">
          <a:xfrm>
            <a:off x="34925" y="428625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Plassholder for lysbildenummer 12"/>
          <p:cNvSpPr txBox="1">
            <a:spLocks/>
          </p:cNvSpPr>
          <p:nvPr/>
        </p:nvSpPr>
        <p:spPr bwMode="auto">
          <a:xfrm>
            <a:off x="-36513" y="6429375"/>
            <a:ext cx="114300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038A6FA-BFE6-4980-96F6-2E9FD1F34135}" type="slidenum">
              <a:rPr lang="nb-NO" sz="1800">
                <a:solidFill>
                  <a:srgbClr val="996633"/>
                </a:solidFill>
                <a:latin typeface="Berlin Sans FB Demi" pitchFamily="34" charset="0"/>
              </a:rPr>
              <a:pPr algn="ctr"/>
              <a:t>7</a:t>
            </a:fld>
            <a:endParaRPr lang="nb-NO" sz="1800">
              <a:solidFill>
                <a:srgbClr val="996633"/>
              </a:solidFill>
              <a:latin typeface="Berlin Sans FB Demi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31913" y="285750"/>
            <a:ext cx="799306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-1588">
              <a:spcBef>
                <a:spcPct val="50000"/>
              </a:spcBef>
              <a:defRPr/>
            </a:pPr>
            <a:r>
              <a:rPr lang="nb-NO" sz="4800" b="1" dirty="0">
                <a:solidFill>
                  <a:srgbClr val="996633"/>
                </a:solidFill>
                <a:latin typeface="Berlin Sans FB Demi" pitchFamily="34" charset="0"/>
              </a:rPr>
              <a:t>Kvalitet på kommunikasjon</a:t>
            </a:r>
          </a:p>
          <a:p>
            <a:pPr algn="ctr">
              <a:spcBef>
                <a:spcPct val="50000"/>
              </a:spcBef>
              <a:tabLst>
                <a:tab pos="282575" algn="l"/>
              </a:tabLst>
              <a:defRPr/>
            </a:pPr>
            <a:endParaRPr lang="nb-NO" sz="700" b="1" dirty="0">
              <a:latin typeface="Arial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1763713" y="1341438"/>
            <a:ext cx="712946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Kvaliteten på kommunikasjonen mellom mennesker påvirker i stor grad kvaliteten på arbeidsmåten og kvaliteten på de arbeidsresultater menneskene skaper sammen.</a:t>
            </a:r>
          </a:p>
        </p:txBody>
      </p:sp>
      <p:pic>
        <p:nvPicPr>
          <p:cNvPr id="22535" name="Bilde 13" descr="talk-talk2.tif"/>
          <p:cNvPicPr>
            <a:picLocks noChangeAspect="1"/>
          </p:cNvPicPr>
          <p:nvPr/>
        </p:nvPicPr>
        <p:blipFill>
          <a:blip r:embed="rId3" cstate="print"/>
          <a:srcRect r="55310"/>
          <a:stretch>
            <a:fillRect/>
          </a:stretch>
        </p:blipFill>
        <p:spPr bwMode="auto">
          <a:xfrm rot="-913695">
            <a:off x="1258888" y="4860925"/>
            <a:ext cx="14414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Bilde 14" descr="talk-talk2.tif"/>
          <p:cNvPicPr>
            <a:picLocks noChangeAspect="1"/>
          </p:cNvPicPr>
          <p:nvPr/>
        </p:nvPicPr>
        <p:blipFill>
          <a:blip r:embed="rId4" cstate="print"/>
          <a:srcRect l="53380"/>
          <a:stretch>
            <a:fillRect/>
          </a:stretch>
        </p:blipFill>
        <p:spPr bwMode="auto">
          <a:xfrm rot="1274784">
            <a:off x="7245350" y="4838700"/>
            <a:ext cx="1608138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ssholder for bunntekst 13"/>
          <p:cNvSpPr txBox="1">
            <a:spLocks/>
          </p:cNvSpPr>
          <p:nvPr/>
        </p:nvSpPr>
        <p:spPr bwMode="auto">
          <a:xfrm>
            <a:off x="0" y="5949280"/>
            <a:ext cx="1143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Stabsutvikling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Nidaros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763713" y="1412875"/>
            <a:ext cx="6985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nb-NO" sz="3600" dirty="0">
                <a:solidFill>
                  <a:srgbClr val="7030A0"/>
                </a:solidFill>
                <a:latin typeface="Berlin Sans FB" pitchFamily="34" charset="0"/>
              </a:rPr>
              <a:t>Fokuserer vi på problemsnakk eller løsningssnakk?</a:t>
            </a:r>
          </a:p>
          <a:p>
            <a:pPr marL="457200" indent="-457200">
              <a:buFontTx/>
              <a:buAutoNum type="arabicPeriod"/>
              <a:defRPr/>
            </a:pPr>
            <a:endParaRPr lang="nb-NO" sz="3600" dirty="0">
              <a:solidFill>
                <a:schemeClr val="tx2"/>
              </a:solidFill>
              <a:latin typeface="Berlin Sans FB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nb-NO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itchFamily="34" charset="0"/>
              </a:rPr>
              <a:t>Det vi tror, påvirker hva vi leter etter og snakker om.</a:t>
            </a:r>
          </a:p>
          <a:p>
            <a:pPr marL="457200" indent="-457200">
              <a:buFontTx/>
              <a:buAutoNum type="arabicPeriod"/>
              <a:defRPr/>
            </a:pPr>
            <a:endParaRPr lang="nb-NO" sz="3600" dirty="0">
              <a:latin typeface="Berlin Sans FB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nb-NO" sz="3600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Språk skaper virkelighet.</a:t>
            </a:r>
          </a:p>
          <a:p>
            <a:pPr marL="457200" indent="-457200">
              <a:defRPr/>
            </a:pPr>
            <a:r>
              <a:rPr lang="nb-NO" sz="4800" dirty="0">
                <a:solidFill>
                  <a:schemeClr val="tx2"/>
                </a:solidFill>
              </a:rPr>
              <a:t> </a:t>
            </a:r>
          </a:p>
          <a:p>
            <a:pPr marL="457200" indent="-457200">
              <a:defRPr/>
            </a:pPr>
            <a:r>
              <a:rPr lang="nb-NO" sz="4800" dirty="0">
                <a:solidFill>
                  <a:schemeClr val="tx2"/>
                </a:solidFill>
              </a:rPr>
              <a:t/>
            </a:r>
            <a:br>
              <a:rPr lang="nb-NO" sz="4800" dirty="0">
                <a:solidFill>
                  <a:schemeClr val="tx2"/>
                </a:solidFill>
              </a:rPr>
            </a:br>
            <a:endParaRPr lang="nb-NO" sz="4800" dirty="0">
              <a:solidFill>
                <a:schemeClr val="tx2"/>
              </a:solidFill>
            </a:endParaRPr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644525" y="1219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" name="Avrundet rektangel 7"/>
          <p:cNvSpPr/>
          <p:nvPr/>
        </p:nvSpPr>
        <p:spPr>
          <a:xfrm>
            <a:off x="0" y="0"/>
            <a:ext cx="1143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23556" name="Bilde 8" descr="talk-talk2.tif"/>
          <p:cNvPicPr>
            <a:picLocks noChangeAspect="1"/>
          </p:cNvPicPr>
          <p:nvPr/>
        </p:nvPicPr>
        <p:blipFill>
          <a:blip r:embed="rId2" cstate="print"/>
          <a:srcRect r="55310"/>
          <a:stretch>
            <a:fillRect/>
          </a:stretch>
        </p:blipFill>
        <p:spPr bwMode="auto">
          <a:xfrm>
            <a:off x="34925" y="428625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Plassholder for lysbildenummer 12"/>
          <p:cNvSpPr txBox="1">
            <a:spLocks/>
          </p:cNvSpPr>
          <p:nvPr/>
        </p:nvSpPr>
        <p:spPr bwMode="auto">
          <a:xfrm>
            <a:off x="-36513" y="6429375"/>
            <a:ext cx="114300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391CCC6-CB09-4358-B141-ADF51D9E276E}" type="slidenum">
              <a:rPr lang="nb-NO" sz="1800">
                <a:solidFill>
                  <a:srgbClr val="996633"/>
                </a:solidFill>
                <a:latin typeface="Berlin Sans FB Demi" pitchFamily="34" charset="0"/>
              </a:rPr>
              <a:pPr algn="ctr"/>
              <a:t>8</a:t>
            </a:fld>
            <a:endParaRPr lang="nb-NO" sz="1800">
              <a:solidFill>
                <a:srgbClr val="996633"/>
              </a:solidFill>
              <a:latin typeface="Berlin Sans FB Demi" pitchFamily="34" charset="0"/>
            </a:endParaRPr>
          </a:p>
        </p:txBody>
      </p:sp>
      <p:sp>
        <p:nvSpPr>
          <p:cNvPr id="23558" name="Plassholder for bunntekst 13"/>
          <p:cNvSpPr txBox="1">
            <a:spLocks/>
          </p:cNvSpPr>
          <p:nvPr/>
        </p:nvSpPr>
        <p:spPr bwMode="auto">
          <a:xfrm>
            <a:off x="-36513" y="6072188"/>
            <a:ext cx="114300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403350" y="285750"/>
            <a:ext cx="74549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-1588">
              <a:spcBef>
                <a:spcPct val="50000"/>
              </a:spcBef>
              <a:defRPr/>
            </a:pPr>
            <a:r>
              <a:rPr lang="nb-NO" sz="4000" b="1" dirty="0">
                <a:solidFill>
                  <a:srgbClr val="996633"/>
                </a:solidFill>
                <a:latin typeface="Berlin Sans FB Demi" pitchFamily="34" charset="0"/>
              </a:rPr>
              <a:t>Kommunikasjonsutfordringer :</a:t>
            </a:r>
          </a:p>
          <a:p>
            <a:pPr algn="ctr">
              <a:spcBef>
                <a:spcPct val="50000"/>
              </a:spcBef>
              <a:tabLst>
                <a:tab pos="282575" algn="l"/>
              </a:tabLst>
              <a:defRPr/>
            </a:pPr>
            <a:endParaRPr lang="nb-NO" sz="700" b="1" dirty="0">
              <a:latin typeface="Arial" charset="0"/>
            </a:endParaRPr>
          </a:p>
        </p:txBody>
      </p:sp>
      <p:sp>
        <p:nvSpPr>
          <p:cNvPr id="9" name="Plassholder for bunntekst 13"/>
          <p:cNvSpPr txBox="1">
            <a:spLocks/>
          </p:cNvSpPr>
          <p:nvPr/>
        </p:nvSpPr>
        <p:spPr bwMode="auto">
          <a:xfrm>
            <a:off x="0" y="5949280"/>
            <a:ext cx="1143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Stabsutvikling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  <a:p>
            <a:r>
              <a:rPr lang="en-US" sz="1000" dirty="0" err="1" smtClean="0">
                <a:solidFill>
                  <a:srgbClr val="0070C0"/>
                </a:solidFill>
                <a:latin typeface="Berlin Sans FB Demi" pitchFamily="34" charset="0"/>
              </a:rPr>
              <a:t>Nidaros</a:t>
            </a:r>
            <a:endParaRPr lang="en-US" sz="1000" dirty="0" smtClean="0">
              <a:solidFill>
                <a:srgbClr val="0070C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utforming">
  <a:themeElements>
    <a:clrScheme name="Standard utform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5054</TotalTime>
  <Words>272</Words>
  <Application>Microsoft Office PowerPoint</Application>
  <PresentationFormat>Skjermfremvisning (4:3)</PresentationFormat>
  <Paragraphs>99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Berlin Sans FB</vt:lpstr>
      <vt:lpstr>Berlin Sans FB Demi</vt:lpstr>
      <vt:lpstr>Calibri</vt:lpstr>
      <vt:lpstr>Times New Roman</vt:lpstr>
      <vt:lpstr>Wingdings 2</vt:lpstr>
      <vt:lpstr>Standard utforming</vt:lpstr>
      <vt:lpstr>PowerPoint-presentasjon</vt:lpstr>
      <vt:lpstr>PowerPoint-presentasjon</vt:lpstr>
      <vt:lpstr>PowerPoint-presentasjon</vt:lpstr>
      <vt:lpstr>PowerPoint-presentasjon</vt:lpstr>
      <vt:lpstr>Kroppsspråk</vt:lpstr>
      <vt:lpstr>PowerPoint-presentasjon</vt:lpstr>
      <vt:lpstr>PowerPoint-presentasjon</vt:lpstr>
      <vt:lpstr>PowerPoint-presentasjon</vt:lpstr>
    </vt:vector>
  </TitlesOfParts>
  <Company>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vanskelige samtalen</dc:title>
  <dc:creator>Hilde Kristin Klungrehaug</dc:creator>
  <cp:lastModifiedBy>Hilde Kristin Klungrehaug</cp:lastModifiedBy>
  <cp:revision>120</cp:revision>
  <cp:lastPrinted>2013-06-17T11:30:40Z</cp:lastPrinted>
  <dcterms:created xsi:type="dcterms:W3CDTF">2004-10-20T15:26:11Z</dcterms:created>
  <dcterms:modified xsi:type="dcterms:W3CDTF">2014-01-21T13:23:58Z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1859845160</vt:i4>
  </property>
  <property fmtid="{D5CDD505-2E9C-101B-9397-08002B2CF9AE}" pid="3" name="_NewReviewCycle">
    <vt:lpwstr/>
  </property>
  <property fmtid="{D5CDD505-2E9C-101B-9397-08002B2CF9AE}" pid="4" name="_EmailSubject">
    <vt:lpwstr>Stabsutvikling Trøndelag</vt:lpwstr>
  </property>
  <property fmtid="{D5CDD505-2E9C-101B-9397-08002B2CF9AE}" pid="5" name="_AuthorEmail">
    <vt:lpwstr>tore.byfuglien@ka.no</vt:lpwstr>
  </property>
  <property fmtid="{D5CDD505-2E9C-101B-9397-08002B2CF9AE}" pid="6" name="_AuthorEmailDisplayName">
    <vt:lpwstr>Tore Byfuglien</vt:lpwstr>
  </property>
</Properties>
</file>