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58" r:id="rId3"/>
    <p:sldId id="259" r:id="rId4"/>
    <p:sldId id="260" r:id="rId5"/>
    <p:sldId id="261" r:id="rId6"/>
    <p:sldId id="262" r:id="rId7"/>
    <p:sldId id="265" r:id="rId8"/>
    <p:sldId id="264" r:id="rId9"/>
    <p:sldId id="267" r:id="rId10"/>
    <p:sldId id="268" r:id="rId11"/>
    <p:sldId id="269" r:id="rId12"/>
    <p:sldId id="271" r:id="rId13"/>
    <p:sldId id="272" r:id="rId14"/>
    <p:sldId id="273" r:id="rId15"/>
  </p:sldIdLst>
  <p:sldSz cx="12192000" cy="6858000"/>
  <p:notesSz cx="6858000" cy="9144000"/>
  <p:photoAlbum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5747E2-7392-4F3A-A6BE-E7FD9240B4F3}" type="datetimeFigureOut">
              <a:rPr lang="nb-NO" smtClean="0"/>
              <a:t>04.08.2020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0FAA5C-94F7-4031-9613-F3902F57BF7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40121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0FAA5C-94F7-4031-9613-F3902F57BF7A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70711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C90E5-BABD-47CE-863F-4DBEFA32A6B9}" type="datetimeFigureOut">
              <a:rPr lang="nb-NO" smtClean="0"/>
              <a:t>04.08.2020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21050-1842-449A-8184-FF32A94C6B8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42708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C90E5-BABD-47CE-863F-4DBEFA32A6B9}" type="datetimeFigureOut">
              <a:rPr lang="nb-NO" smtClean="0"/>
              <a:t>04.08.2020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21050-1842-449A-8184-FF32A94C6B8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2274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C90E5-BABD-47CE-863F-4DBEFA32A6B9}" type="datetimeFigureOut">
              <a:rPr lang="nb-NO" smtClean="0"/>
              <a:t>04.08.2020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21050-1842-449A-8184-FF32A94C6B8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6368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C90E5-BABD-47CE-863F-4DBEFA32A6B9}" type="datetimeFigureOut">
              <a:rPr lang="nb-NO" smtClean="0"/>
              <a:t>04.08.2020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21050-1842-449A-8184-FF32A94C6B8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07123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C90E5-BABD-47CE-863F-4DBEFA32A6B9}" type="datetimeFigureOut">
              <a:rPr lang="nb-NO" smtClean="0"/>
              <a:t>04.08.2020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21050-1842-449A-8184-FF32A94C6B8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07544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C90E5-BABD-47CE-863F-4DBEFA32A6B9}" type="datetimeFigureOut">
              <a:rPr lang="nb-NO" smtClean="0"/>
              <a:t>04.08.2020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21050-1842-449A-8184-FF32A94C6B8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65052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C90E5-BABD-47CE-863F-4DBEFA32A6B9}" type="datetimeFigureOut">
              <a:rPr lang="nb-NO" smtClean="0"/>
              <a:t>04.08.2020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21050-1842-449A-8184-FF32A94C6B8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3913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C90E5-BABD-47CE-863F-4DBEFA32A6B9}" type="datetimeFigureOut">
              <a:rPr lang="nb-NO" smtClean="0"/>
              <a:t>04.08.2020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21050-1842-449A-8184-FF32A94C6B8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44625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C90E5-BABD-47CE-863F-4DBEFA32A6B9}" type="datetimeFigureOut">
              <a:rPr lang="nb-NO" smtClean="0"/>
              <a:t>04.08.2020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21050-1842-449A-8184-FF32A94C6B8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24210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C90E5-BABD-47CE-863F-4DBEFA32A6B9}" type="datetimeFigureOut">
              <a:rPr lang="nb-NO" smtClean="0"/>
              <a:t>04.08.2020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21050-1842-449A-8184-FF32A94C6B8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3089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C90E5-BABD-47CE-863F-4DBEFA32A6B9}" type="datetimeFigureOut">
              <a:rPr lang="nb-NO" smtClean="0"/>
              <a:t>04.08.2020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21050-1842-449A-8184-FF32A94C6B8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30763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C90E5-BABD-47CE-863F-4DBEFA32A6B9}" type="datetimeFigureOut">
              <a:rPr lang="nb-NO" smtClean="0"/>
              <a:t>04.08.2020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421050-1842-449A-8184-FF32A94C6B8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086855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P1040002"/>
          <p:cNvPicPr>
            <a:picLocks noGrp="1" noChangeAspect="1"/>
          </p:cNvPicPr>
          <p:nvPr isPhoto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3480" y="0"/>
            <a:ext cx="7208520" cy="5406390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4983480" y="100584"/>
            <a:ext cx="4237250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chemeClr val="bg1"/>
                </a:solidFill>
              </a:rPr>
              <a:t>Folk fra vennskapskirken serverte </a:t>
            </a:r>
          </a:p>
          <a:p>
            <a:r>
              <a:rPr lang="nb-NO" dirty="0" smtClean="0">
                <a:solidFill>
                  <a:schemeClr val="bg1"/>
                </a:solidFill>
              </a:rPr>
              <a:t>den tradisjonelle etiopiske matretten </a:t>
            </a:r>
            <a:r>
              <a:rPr lang="nb-NO" dirty="0" err="1" smtClean="0">
                <a:solidFill>
                  <a:schemeClr val="bg1"/>
                </a:solidFill>
              </a:rPr>
              <a:t>injera</a:t>
            </a:r>
            <a:endParaRPr lang="nb-NO" dirty="0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30580" y="1043940"/>
            <a:ext cx="6644640" cy="4983480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4984959" y="5833872"/>
            <a:ext cx="3602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Og kaffe hører selvsagt med i Etiopia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662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P1070368"/>
          <p:cNvPicPr>
            <a:picLocks noGrp="1" noChangeAspect="1"/>
          </p:cNvPicPr>
          <p:nvPr isPhoto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080760" cy="4560570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2476" y="1719072"/>
            <a:ext cx="6851904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7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P110058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9144559" y="2073262"/>
            <a:ext cx="25633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Sammen med biskop </a:t>
            </a:r>
          </a:p>
          <a:p>
            <a:r>
              <a:rPr lang="nb-NO" dirty="0" err="1" smtClean="0"/>
              <a:t>Abune</a:t>
            </a:r>
            <a:r>
              <a:rPr lang="nb-NO" dirty="0" smtClean="0"/>
              <a:t> </a:t>
            </a:r>
            <a:r>
              <a:rPr lang="nb-NO" dirty="0" err="1" smtClean="0"/>
              <a:t>Aregawi</a:t>
            </a:r>
            <a:r>
              <a:rPr lang="nb-NO" dirty="0" smtClean="0"/>
              <a:t> i den </a:t>
            </a:r>
          </a:p>
          <a:p>
            <a:r>
              <a:rPr lang="nb-NO" dirty="0" smtClean="0"/>
              <a:t>etiopisk-ortodokse kirken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2026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P111070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408" y="0"/>
            <a:ext cx="9144000" cy="6858000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9360409" y="1408736"/>
            <a:ext cx="28315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Det Norske Misjonsselskap</a:t>
            </a:r>
          </a:p>
          <a:p>
            <a:r>
              <a:rPr lang="nb-NO" dirty="0" smtClean="0"/>
              <a:t>tok biskopen med følge med</a:t>
            </a:r>
          </a:p>
          <a:p>
            <a:r>
              <a:rPr lang="nb-NO" dirty="0" smtClean="0"/>
              <a:t>på ett av misjons-prosjektene: Hjelp for hjemvendte migranter</a:t>
            </a:r>
          </a:p>
          <a:p>
            <a:r>
              <a:rPr lang="nb-NO" dirty="0"/>
              <a:t>t</a:t>
            </a:r>
            <a:r>
              <a:rPr lang="nb-NO" dirty="0" smtClean="0"/>
              <a:t>il et nytt liv i Addis Abeba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7253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P111071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69" y="0"/>
            <a:ext cx="9144000" cy="6858000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9881118" y="1576873"/>
            <a:ext cx="19563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Biskop Herborg på </a:t>
            </a:r>
          </a:p>
          <a:p>
            <a:r>
              <a:rPr lang="nb-NO" dirty="0"/>
              <a:t>s</a:t>
            </a:r>
            <a:r>
              <a:rPr lang="nb-NO" dirty="0" smtClean="0"/>
              <a:t>hopping på gata i </a:t>
            </a:r>
          </a:p>
          <a:p>
            <a:r>
              <a:rPr lang="nb-NO" dirty="0" smtClean="0"/>
              <a:t>Addis Abeba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8870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37816"/>
            <a:ext cx="4538908" cy="3404181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4562417" cy="3421813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0049" y="3421811"/>
            <a:ext cx="4560247" cy="3420185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24"/>
          <a:stretch/>
        </p:blipFill>
        <p:spPr>
          <a:xfrm>
            <a:off x="8022335" y="3428084"/>
            <a:ext cx="4247419" cy="3429916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0049" y="0"/>
            <a:ext cx="4583755" cy="3437816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2335" y="-16003"/>
            <a:ext cx="4169665" cy="3421810"/>
          </a:xfrm>
          <a:prstGeom prst="rect">
            <a:avLst/>
          </a:prstGeom>
        </p:spPr>
      </p:pic>
      <p:sp>
        <p:nvSpPr>
          <p:cNvPr id="8" name="TekstSylinder 7"/>
          <p:cNvSpPr txBox="1"/>
          <p:nvPr/>
        </p:nvSpPr>
        <p:spPr>
          <a:xfrm>
            <a:off x="3833055" y="3221141"/>
            <a:ext cx="4547142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chemeClr val="bg1"/>
                </a:solidFill>
              </a:rPr>
              <a:t>Turen ga mange flotte møter med folk i Etiopia</a:t>
            </a:r>
            <a:endParaRPr lang="nb-N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14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P104001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2350008" y="283464"/>
            <a:ext cx="5260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Biskop Herborg sammen med synodepresident </a:t>
            </a:r>
            <a:r>
              <a:rPr lang="nb-NO" dirty="0" err="1" smtClean="0"/>
              <a:t>Tamiru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2146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P105004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42048" cy="5431536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7306056" y="753758"/>
            <a:ext cx="37893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På gudstjeneste i </a:t>
            </a:r>
            <a:r>
              <a:rPr lang="nb-NO" dirty="0" err="1" smtClean="0"/>
              <a:t>Mekane</a:t>
            </a:r>
            <a:r>
              <a:rPr lang="nb-NO" dirty="0" smtClean="0"/>
              <a:t> </a:t>
            </a:r>
            <a:r>
              <a:rPr lang="nb-NO" dirty="0" err="1" smtClean="0"/>
              <a:t>Yesus</a:t>
            </a:r>
            <a:r>
              <a:rPr lang="nb-NO" dirty="0" smtClean="0"/>
              <a:t>-kirken</a:t>
            </a:r>
          </a:p>
          <a:p>
            <a:endParaRPr lang="nb-NO" dirty="0"/>
          </a:p>
          <a:p>
            <a:endParaRPr lang="nb-NO" dirty="0" smtClean="0"/>
          </a:p>
          <a:p>
            <a:r>
              <a:rPr lang="nb-NO" dirty="0" smtClean="0"/>
              <a:t>Med nattverdsfeiring</a:t>
            </a: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501"/>
          <a:stretch/>
        </p:blipFill>
        <p:spPr>
          <a:xfrm>
            <a:off x="7242048" y="2246179"/>
            <a:ext cx="4949952" cy="461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20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P105004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8311896" y="384048"/>
            <a:ext cx="2871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Gudstjenesten var preget av </a:t>
            </a:r>
          </a:p>
          <a:p>
            <a:r>
              <a:rPr lang="nb-NO" dirty="0"/>
              <a:t>m</a:t>
            </a:r>
            <a:r>
              <a:rPr lang="nb-NO" dirty="0" smtClean="0"/>
              <a:t>ye sang og musikk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3048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P1050056"/>
          <p:cNvPicPr>
            <a:picLocks noGrp="1" noChangeAspect="1"/>
          </p:cNvPicPr>
          <p:nvPr isPhoto="1"/>
        </p:nvPicPr>
        <p:blipFill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8091" y="0"/>
            <a:ext cx="9667301" cy="6858000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1956816" y="3200400"/>
            <a:ext cx="2304288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nb-NO" dirty="0" smtClean="0">
                <a:solidFill>
                  <a:schemeClr val="bg1"/>
                </a:solidFill>
              </a:rPr>
              <a:t>Biskop Herborg </a:t>
            </a:r>
            <a:r>
              <a:rPr lang="nb-NO" dirty="0" smtClean="0">
                <a:solidFill>
                  <a:schemeClr val="bg1"/>
                </a:solidFill>
              </a:rPr>
              <a:t>hilste </a:t>
            </a:r>
          </a:p>
          <a:p>
            <a:r>
              <a:rPr lang="nb-NO" dirty="0" smtClean="0">
                <a:solidFill>
                  <a:schemeClr val="bg1"/>
                </a:solidFill>
              </a:rPr>
              <a:t>fra </a:t>
            </a:r>
            <a:r>
              <a:rPr lang="nb-NO" dirty="0" smtClean="0">
                <a:solidFill>
                  <a:schemeClr val="bg1"/>
                </a:solidFill>
              </a:rPr>
              <a:t>Nidaros</a:t>
            </a:r>
            <a:endParaRPr lang="nb-N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14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P1050087"/>
          <p:cNvPicPr>
            <a:picLocks noGrp="1" noChangeAspect="1"/>
          </p:cNvPicPr>
          <p:nvPr isPhoto="1"/>
        </p:nvPicPr>
        <p:blipFill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9576" y="-24003"/>
            <a:ext cx="10287000" cy="6882003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4901184" y="173736"/>
            <a:ext cx="3983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Folk fra Nidaros og Etiopia i trivelig møte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1496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P107028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566926" y="857758"/>
            <a:ext cx="6862064" cy="5146548"/>
          </a:xfrm>
          <a:prstGeom prst="rect">
            <a:avLst/>
          </a:prstGeom>
        </p:spPr>
      </p:pic>
      <p:sp>
        <p:nvSpPr>
          <p:cNvPr id="4" name="TekstSylinder 3"/>
          <p:cNvSpPr txBox="1"/>
          <p:nvPr/>
        </p:nvSpPr>
        <p:spPr>
          <a:xfrm>
            <a:off x="8028432" y="1088136"/>
            <a:ext cx="364458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Lalibela</a:t>
            </a:r>
            <a:r>
              <a:rPr lang="nb-NO" dirty="0" smtClean="0"/>
              <a:t> er et viktig pilegrimsmål for </a:t>
            </a:r>
          </a:p>
          <a:p>
            <a:r>
              <a:rPr lang="nb-NO" dirty="0"/>
              <a:t>m</a:t>
            </a:r>
            <a:r>
              <a:rPr lang="nb-NO" dirty="0" smtClean="0"/>
              <a:t>ange etiopiere. </a:t>
            </a:r>
            <a:r>
              <a:rPr lang="nb-NO" dirty="0"/>
              <a:t> </a:t>
            </a:r>
            <a:endParaRPr lang="nb-NO" dirty="0" smtClean="0"/>
          </a:p>
          <a:p>
            <a:r>
              <a:rPr lang="nb-NO" dirty="0"/>
              <a:t>S</a:t>
            </a:r>
            <a:r>
              <a:rPr lang="nb-NO" dirty="0" smtClean="0"/>
              <a:t>ærlig under julefeiringen kommer </a:t>
            </a:r>
          </a:p>
          <a:p>
            <a:r>
              <a:rPr lang="nb-NO" dirty="0" smtClean="0"/>
              <a:t>titusenvis reisende hit.</a:t>
            </a:r>
          </a:p>
          <a:p>
            <a:r>
              <a:rPr lang="nb-NO" dirty="0" smtClean="0"/>
              <a:t>Byen er kjent for de meget spesielle </a:t>
            </a:r>
          </a:p>
          <a:p>
            <a:r>
              <a:rPr lang="nb-NO" dirty="0"/>
              <a:t>s</a:t>
            </a:r>
            <a:r>
              <a:rPr lang="nb-NO" dirty="0" smtClean="0"/>
              <a:t>teinkirkene som er gravd ned i </a:t>
            </a:r>
          </a:p>
          <a:p>
            <a:r>
              <a:rPr lang="nb-NO" dirty="0"/>
              <a:t>b</a:t>
            </a:r>
            <a:r>
              <a:rPr lang="nb-NO" dirty="0" smtClean="0"/>
              <a:t>erggrunnen.</a:t>
            </a:r>
          </a:p>
          <a:p>
            <a:r>
              <a:rPr lang="nb-NO" dirty="0" err="1" smtClean="0"/>
              <a:t>Lalibela</a:t>
            </a:r>
            <a:r>
              <a:rPr lang="nb-NO" dirty="0" smtClean="0"/>
              <a:t> står på </a:t>
            </a:r>
            <a:r>
              <a:rPr lang="nb-NO" dirty="0" err="1" smtClean="0"/>
              <a:t>FN`s</a:t>
            </a:r>
            <a:r>
              <a:rPr lang="nb-NO" dirty="0" smtClean="0"/>
              <a:t> verdensarvliste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7695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P1070235_b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816" y="0"/>
            <a:ext cx="9136063" cy="6858000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9608879" y="1166327"/>
            <a:ext cx="266630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Det blir trangt om plassen </a:t>
            </a:r>
          </a:p>
          <a:p>
            <a:r>
              <a:rPr lang="nb-NO" dirty="0"/>
              <a:t>n</a:t>
            </a:r>
            <a:r>
              <a:rPr lang="nb-NO" dirty="0" smtClean="0"/>
              <a:t>år hvitkledde etiopiske </a:t>
            </a:r>
          </a:p>
          <a:p>
            <a:r>
              <a:rPr lang="nb-NO" dirty="0" smtClean="0"/>
              <a:t>pilegrimer skal bevege </a:t>
            </a:r>
          </a:p>
          <a:p>
            <a:r>
              <a:rPr lang="nb-NO" dirty="0" smtClean="0"/>
              <a:t>seg fra den ene kirken </a:t>
            </a:r>
          </a:p>
          <a:p>
            <a:r>
              <a:rPr lang="nb-NO" dirty="0"/>
              <a:t>t</a:t>
            </a:r>
            <a:r>
              <a:rPr lang="nb-NO" dirty="0" smtClean="0"/>
              <a:t>il den andre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8448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P1070347"/>
          <p:cNvPicPr>
            <a:picLocks noGrp="1" noChangeAspect="1"/>
          </p:cNvPicPr>
          <p:nvPr isPhoto="1"/>
        </p:nvPicPr>
        <p:blipFill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946"/>
          <a:stretch/>
        </p:blipFill>
        <p:spPr>
          <a:xfrm rot="5400000">
            <a:off x="-51925" y="-752185"/>
            <a:ext cx="6853245" cy="8357616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119327" y="857251"/>
            <a:ext cx="685799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39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158</Words>
  <Application>Microsoft Office PowerPoint</Application>
  <PresentationFormat>Widescreen</PresentationFormat>
  <Paragraphs>38</Paragraphs>
  <Slides>14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Olav D. Svanholm</dc:creator>
  <cp:lastModifiedBy>Olav D. Svanholm</cp:lastModifiedBy>
  <cp:revision>6</cp:revision>
  <dcterms:created xsi:type="dcterms:W3CDTF">2020-08-03T13:58:48Z</dcterms:created>
  <dcterms:modified xsi:type="dcterms:W3CDTF">2020-08-04T07:55:28Z</dcterms:modified>
</cp:coreProperties>
</file>