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96369"/>
          </a:xfrm>
        </p:spPr>
        <p:txBody>
          <a:bodyPr/>
          <a:lstStyle/>
          <a:p>
            <a:pPr algn="ctr"/>
            <a:r>
              <a:rPr lang="nb-NO" dirty="0" smtClean="0"/>
              <a:t>Kirkens unge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76424" y="2720897"/>
            <a:ext cx="9140981" cy="3356517"/>
          </a:xfrm>
        </p:spPr>
        <p:txBody>
          <a:bodyPr>
            <a:normAutofit/>
          </a:bodyPr>
          <a:lstStyle/>
          <a:p>
            <a:endParaRPr lang="nb-NO" sz="2800" dirty="0">
              <a:solidFill>
                <a:srgbClr val="002060"/>
              </a:solidFill>
            </a:endParaRPr>
          </a:p>
          <a:p>
            <a:pPr algn="ctr"/>
            <a:r>
              <a:rPr lang="nb-NO" sz="2800" dirty="0" smtClean="0">
                <a:solidFill>
                  <a:srgbClr val="002060"/>
                </a:solidFill>
              </a:rPr>
              <a:t>en </a:t>
            </a:r>
            <a:r>
              <a:rPr lang="nb-NO" sz="2800" dirty="0">
                <a:solidFill>
                  <a:srgbClr val="002060"/>
                </a:solidFill>
              </a:rPr>
              <a:t>strategisk plattform </a:t>
            </a:r>
            <a:endParaRPr lang="nb-NO" sz="2800" dirty="0" smtClean="0">
              <a:solidFill>
                <a:srgbClr val="002060"/>
              </a:solidFill>
            </a:endParaRPr>
          </a:p>
          <a:p>
            <a:pPr algn="ctr"/>
            <a:r>
              <a:rPr lang="nb-NO" sz="2800" dirty="0" smtClean="0">
                <a:solidFill>
                  <a:srgbClr val="002060"/>
                </a:solidFill>
              </a:rPr>
              <a:t>for </a:t>
            </a:r>
            <a:r>
              <a:rPr lang="nb-NO" sz="2800" dirty="0">
                <a:solidFill>
                  <a:srgbClr val="002060"/>
                </a:solidFill>
              </a:rPr>
              <a:t>forpliktende samhandling om Den norske kirkes </a:t>
            </a:r>
            <a:endParaRPr lang="nb-NO" sz="2800" dirty="0" smtClean="0">
              <a:solidFill>
                <a:srgbClr val="002060"/>
              </a:solidFill>
            </a:endParaRPr>
          </a:p>
          <a:p>
            <a:pPr algn="ctr"/>
            <a:r>
              <a:rPr lang="nb-NO" sz="2800" dirty="0" smtClean="0">
                <a:solidFill>
                  <a:srgbClr val="002060"/>
                </a:solidFill>
              </a:rPr>
              <a:t>barne- </a:t>
            </a:r>
            <a:r>
              <a:rPr lang="nb-NO" sz="2800" dirty="0">
                <a:solidFill>
                  <a:srgbClr val="002060"/>
                </a:solidFill>
              </a:rPr>
              <a:t>og </a:t>
            </a:r>
            <a:r>
              <a:rPr lang="nb-NO" sz="2800" dirty="0" smtClean="0">
                <a:solidFill>
                  <a:srgbClr val="002060"/>
                </a:solidFill>
              </a:rPr>
              <a:t>ungdomsarbeid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8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14" y="384815"/>
            <a:ext cx="4561149" cy="62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l="12056" t="16894" r="15905" b="17729"/>
          <a:stretch/>
        </p:blipFill>
        <p:spPr>
          <a:xfrm>
            <a:off x="1548013" y="450761"/>
            <a:ext cx="9373271" cy="453336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1066" t="13735" r="65970" b="72520"/>
          <a:stretch/>
        </p:blipFill>
        <p:spPr>
          <a:xfrm>
            <a:off x="4275787" y="5718220"/>
            <a:ext cx="2987898" cy="9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28572" t="18594" r="22823" b="11144"/>
          <a:stretch/>
        </p:blipFill>
        <p:spPr>
          <a:xfrm>
            <a:off x="4301543" y="1239725"/>
            <a:ext cx="5883425" cy="494548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88" y="1712890"/>
            <a:ext cx="19145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66" y="343830"/>
            <a:ext cx="7990053" cy="512081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4" r="47446" b="15215"/>
          <a:stretch/>
        </p:blipFill>
        <p:spPr>
          <a:xfrm>
            <a:off x="5123528" y="5615189"/>
            <a:ext cx="2343327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1040" t="20165" r="24026" b="9780"/>
          <a:stretch/>
        </p:blipFill>
        <p:spPr>
          <a:xfrm>
            <a:off x="1420666" y="791458"/>
            <a:ext cx="974979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0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KIRKENS UNGES 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8644" y="1873405"/>
            <a:ext cx="10188767" cy="3917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sz="2800" dirty="0" smtClean="0"/>
              <a:t>Vi </a:t>
            </a:r>
            <a:r>
              <a:rPr lang="nb-NO" sz="2800" dirty="0"/>
              <a:t>som står sammen på denne plattformen,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er </a:t>
            </a:r>
            <a:r>
              <a:rPr lang="nb-NO" sz="2800" dirty="0"/>
              <a:t>frivillige organisasjoner som deler visjonen at kirken skal </a:t>
            </a:r>
            <a:r>
              <a:rPr lang="nb-NO" sz="2800" dirty="0" smtClean="0"/>
              <a:t>være:</a:t>
            </a:r>
          </a:p>
          <a:p>
            <a:pPr marL="0" indent="0" algn="ctr">
              <a:buNone/>
            </a:pPr>
            <a:r>
              <a:rPr lang="nb-NO" sz="2800" dirty="0" smtClean="0"/>
              <a:t> </a:t>
            </a:r>
            <a:r>
              <a:rPr lang="nb-NO" sz="2800" dirty="0"/>
              <a:t>et hjem for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unge </a:t>
            </a:r>
            <a:r>
              <a:rPr lang="nb-NO" sz="2800" dirty="0"/>
              <a:t>mennesker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hvor </a:t>
            </a:r>
            <a:r>
              <a:rPr lang="nb-NO" sz="2800" dirty="0"/>
              <a:t>de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finner </a:t>
            </a:r>
            <a:r>
              <a:rPr lang="nb-NO" sz="2800" dirty="0"/>
              <a:t>hjelp til å leve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og </a:t>
            </a:r>
          </a:p>
          <a:p>
            <a:pPr marL="0" indent="0" algn="ctr">
              <a:buNone/>
            </a:pPr>
            <a:r>
              <a:rPr lang="nb-NO" sz="2800" dirty="0" smtClean="0"/>
              <a:t>vokse </a:t>
            </a:r>
            <a:r>
              <a:rPr lang="nb-NO" sz="2800" dirty="0"/>
              <a:t>i tro på Jesus Kristus.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376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0" y="1017432"/>
            <a:ext cx="9425189" cy="47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87886" y="1622738"/>
            <a:ext cx="10328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/>
              <a:t>Kirken gjør mye bra arbeid for unge, </a:t>
            </a:r>
            <a:endParaRPr lang="nb-NO" sz="3200" dirty="0" smtClean="0"/>
          </a:p>
          <a:p>
            <a:pPr algn="ctr"/>
            <a:r>
              <a:rPr lang="nb-NO" sz="3200" dirty="0" smtClean="0"/>
              <a:t>barne- </a:t>
            </a:r>
            <a:r>
              <a:rPr lang="nb-NO" sz="3200" dirty="0"/>
              <a:t>og ungdomsorganisasjoner likeså. </a:t>
            </a:r>
            <a:endParaRPr lang="nb-NO" sz="3200" dirty="0" smtClean="0"/>
          </a:p>
          <a:p>
            <a:endParaRPr lang="nb-NO" sz="3200" dirty="0"/>
          </a:p>
          <a:p>
            <a:endParaRPr lang="nb-NO" sz="3200" dirty="0" smtClean="0"/>
          </a:p>
          <a:p>
            <a:r>
              <a:rPr lang="nb-NO" sz="3200" dirty="0" smtClean="0"/>
              <a:t>Når </a:t>
            </a:r>
            <a:r>
              <a:rPr lang="nb-NO" sz="3200" dirty="0"/>
              <a:t>alle jobber sammen blir tilbudet enda bedre, og når ut til flere. </a:t>
            </a:r>
            <a:r>
              <a:rPr lang="nb-NO" sz="3200" dirty="0" smtClean="0"/>
              <a:t>I Januar 2018 ble en felles </a:t>
            </a:r>
            <a:r>
              <a:rPr lang="nb-NO" sz="3200" dirty="0"/>
              <a:t>plattform etablert for dette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91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0"/>
            <a:ext cx="7948411" cy="445111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468193" y="4657172"/>
            <a:ext cx="9826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smtClean="0"/>
              <a:t>På </a:t>
            </a:r>
            <a:r>
              <a:rPr lang="nb-NO" sz="2800" dirty="0"/>
              <a:t>bildet er Hans Kristian Skaar, NLM Ung, Erling Ekroll, KRIK, Kristin </a:t>
            </a:r>
            <a:r>
              <a:rPr lang="nb-NO" sz="2800" dirty="0" err="1"/>
              <a:t>Gunleiksrud</a:t>
            </a:r>
            <a:r>
              <a:rPr lang="nb-NO" sz="2800" dirty="0"/>
              <a:t> </a:t>
            </a:r>
            <a:r>
              <a:rPr lang="nb-NO" sz="2800" dirty="0" err="1"/>
              <a:t>Raaum</a:t>
            </a:r>
            <a:r>
              <a:rPr lang="nb-NO" sz="2800" dirty="0"/>
              <a:t>, Kirkerådet, Øystein </a:t>
            </a:r>
            <a:r>
              <a:rPr lang="nb-NO" sz="2800" dirty="0" err="1"/>
              <a:t>Magelssen</a:t>
            </a:r>
            <a:r>
              <a:rPr lang="nb-NO" sz="2800" dirty="0"/>
              <a:t>, Norges KFUK-KFUM, Kristine Aksøy, Kirkerådet, Kristian </a:t>
            </a:r>
            <a:r>
              <a:rPr lang="nb-NO" sz="2800" dirty="0" err="1"/>
              <a:t>Sveinall</a:t>
            </a:r>
            <a:r>
              <a:rPr lang="nb-NO" sz="2800" dirty="0"/>
              <a:t> </a:t>
            </a:r>
            <a:r>
              <a:rPr lang="nb-NO" sz="2800" dirty="0" err="1"/>
              <a:t>Øgaard</a:t>
            </a:r>
            <a:r>
              <a:rPr lang="nb-NO" sz="2800" dirty="0"/>
              <a:t>, Acta, Stig Sunde, NMS U og Bård </a:t>
            </a:r>
            <a:r>
              <a:rPr lang="nb-NO" sz="2800" dirty="0" err="1"/>
              <a:t>Rebbestad</a:t>
            </a:r>
            <a:r>
              <a:rPr lang="nb-NO" sz="2800" dirty="0"/>
              <a:t> Løkken, Laget</a:t>
            </a:r>
          </a:p>
        </p:txBody>
      </p:sp>
    </p:spTree>
    <p:extLst>
      <p:ext uri="{BB962C8B-B14F-4D97-AF65-F5344CB8AC3E}">
        <p14:creationId xmlns:p14="http://schemas.microsoft.com/office/powerpoint/2010/main" val="8295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29554" y="302359"/>
            <a:ext cx="102902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Initiativet til et mer formalisert samarbeid kom fra Norges </a:t>
            </a:r>
            <a:r>
              <a:rPr lang="nb-NO" sz="2800" dirty="0" smtClean="0"/>
              <a:t>KFUK-KFUM</a:t>
            </a:r>
          </a:p>
          <a:p>
            <a:endParaRPr lang="nb-NO" sz="2800" dirty="0"/>
          </a:p>
          <a:p>
            <a:endParaRPr lang="nb-NO" sz="2800" dirty="0"/>
          </a:p>
          <a:p>
            <a:pPr algn="ctr"/>
            <a:r>
              <a:rPr lang="nb-NO" sz="2800" dirty="0" smtClean="0"/>
              <a:t>11 </a:t>
            </a:r>
            <a:r>
              <a:rPr lang="nb-NO" sz="2800" dirty="0"/>
              <a:t>organisasjoner </a:t>
            </a:r>
            <a:r>
              <a:rPr lang="nb-NO" sz="2800" dirty="0" smtClean="0"/>
              <a:t>underskrev den </a:t>
            </a:r>
            <a:r>
              <a:rPr lang="nb-NO" sz="2800" dirty="0"/>
              <a:t>strategiske </a:t>
            </a:r>
            <a:r>
              <a:rPr lang="nb-NO" sz="2800" dirty="0" smtClean="0"/>
              <a:t>plattformen: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Acta 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Norges KFUK-KFUM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KFUK-KFUM-speiderne </a:t>
            </a:r>
          </a:p>
          <a:p>
            <a:pPr algn="ctr"/>
            <a:r>
              <a:rPr lang="nb-NO" sz="2800" b="1" dirty="0">
                <a:solidFill>
                  <a:srgbClr val="FFFF00"/>
                </a:solidFill>
              </a:rPr>
              <a:t>Søndagsskolen Norge</a:t>
            </a:r>
          </a:p>
          <a:p>
            <a:pPr algn="ctr"/>
            <a:r>
              <a:rPr lang="nb-NO" sz="2800" b="1" dirty="0">
                <a:solidFill>
                  <a:srgbClr val="FFFF00"/>
                </a:solidFill>
              </a:rPr>
              <a:t>NMS </a:t>
            </a:r>
            <a:r>
              <a:rPr lang="nb-NO" sz="2800" b="1" dirty="0" smtClean="0">
                <a:solidFill>
                  <a:srgbClr val="FFFF00"/>
                </a:solidFill>
              </a:rPr>
              <a:t>U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KRIK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Laget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NLM ung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return2sender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Skjærgårds LIVE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Ung kirkesang</a:t>
            </a:r>
          </a:p>
        </p:txBody>
      </p:sp>
    </p:spTree>
    <p:extLst>
      <p:ext uri="{BB962C8B-B14F-4D97-AF65-F5344CB8AC3E}">
        <p14:creationId xmlns:p14="http://schemas.microsoft.com/office/powerpoint/2010/main" val="279696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96980" y="1167462"/>
            <a:ext cx="93371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/>
              <a:t>Det handler om </a:t>
            </a:r>
            <a:r>
              <a:rPr lang="nb-NO" sz="2800" i="1" dirty="0"/>
              <a:t>lojalitet</a:t>
            </a:r>
            <a:r>
              <a:rPr lang="nb-NO" sz="2800" dirty="0"/>
              <a:t> overfor Den norske kirke, </a:t>
            </a:r>
            <a:endParaRPr lang="nb-NO" sz="2800" dirty="0" smtClean="0"/>
          </a:p>
          <a:p>
            <a:pPr algn="ctr"/>
            <a:endParaRPr lang="nb-NO" sz="2800" dirty="0"/>
          </a:p>
          <a:p>
            <a:pPr algn="ctr"/>
            <a:r>
              <a:rPr lang="nb-NO" sz="2800" dirty="0" smtClean="0"/>
              <a:t>om </a:t>
            </a:r>
            <a:r>
              <a:rPr lang="nb-NO" sz="2800" i="1" dirty="0"/>
              <a:t>organiseringen</a:t>
            </a:r>
            <a:r>
              <a:rPr lang="nb-NO" sz="2800" dirty="0"/>
              <a:t> av menighetenes barne- og ungdomsarbeid </a:t>
            </a:r>
            <a:endParaRPr lang="nb-NO" sz="2800" dirty="0" smtClean="0"/>
          </a:p>
          <a:p>
            <a:pPr algn="ctr"/>
            <a:endParaRPr lang="nb-NO" sz="2800" dirty="0" smtClean="0"/>
          </a:p>
          <a:p>
            <a:pPr algn="ctr"/>
            <a:r>
              <a:rPr lang="nb-NO" sz="2800" dirty="0" smtClean="0"/>
              <a:t>og </a:t>
            </a:r>
            <a:r>
              <a:rPr lang="nb-NO" sz="2800" i="1" dirty="0"/>
              <a:t>frihet</a:t>
            </a:r>
            <a:r>
              <a:rPr lang="nb-NO" sz="2800" dirty="0"/>
              <a:t> til å inngå forpliktende samhandling mellom </a:t>
            </a:r>
            <a:endParaRPr lang="nb-NO" sz="2800" dirty="0" smtClean="0"/>
          </a:p>
          <a:p>
            <a:pPr algn="ctr"/>
            <a:endParaRPr lang="nb-NO" sz="2800" dirty="0"/>
          </a:p>
          <a:p>
            <a:pPr algn="ctr"/>
            <a:r>
              <a:rPr lang="nb-NO" sz="2800" dirty="0" smtClean="0"/>
              <a:t>organisasjonene </a:t>
            </a:r>
            <a:r>
              <a:rPr lang="nb-NO" sz="2800" dirty="0"/>
              <a:t>og kirken lokalt, regionalt og nasjonalt.</a:t>
            </a:r>
          </a:p>
        </p:txBody>
      </p:sp>
    </p:spTree>
    <p:extLst>
      <p:ext uri="{BB962C8B-B14F-4D97-AF65-F5344CB8AC3E}">
        <p14:creationId xmlns:p14="http://schemas.microsoft.com/office/powerpoint/2010/main" val="187708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472744" y="855200"/>
            <a:ext cx="77402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 smtClean="0"/>
              <a:t>Sammen har vi en felles visjon</a:t>
            </a:r>
            <a:r>
              <a:rPr lang="nb-NO" sz="3200" dirty="0"/>
              <a:t>; </a:t>
            </a:r>
            <a:endParaRPr lang="nb-NO" sz="3200" dirty="0" smtClean="0"/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alle </a:t>
            </a:r>
            <a:r>
              <a:rPr lang="nb-NO" sz="3200" dirty="0"/>
              <a:t>barn og unge skal finne et kristent fellesskap de kan høre hjemme i, </a:t>
            </a:r>
            <a:endParaRPr lang="nb-NO" sz="3200" dirty="0" smtClean="0"/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med </a:t>
            </a:r>
            <a:r>
              <a:rPr lang="nb-NO" sz="3200" dirty="0"/>
              <a:t>likesinnede i riktig alder</a:t>
            </a:r>
            <a:r>
              <a:rPr lang="nb-NO" sz="3200" dirty="0" smtClean="0"/>
              <a:t>,</a:t>
            </a:r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 </a:t>
            </a:r>
            <a:r>
              <a:rPr lang="nb-NO" sz="3200" dirty="0"/>
              <a:t>i ethvert sokn, </a:t>
            </a:r>
            <a:endParaRPr lang="nb-NO" sz="3200" dirty="0" smtClean="0"/>
          </a:p>
          <a:p>
            <a:endParaRPr lang="nb-NO" sz="3200" dirty="0"/>
          </a:p>
          <a:p>
            <a:pPr algn="ctr"/>
            <a:r>
              <a:rPr lang="nb-NO" sz="3200" dirty="0" smtClean="0"/>
              <a:t>og </a:t>
            </a:r>
            <a:r>
              <a:rPr lang="nb-NO" sz="3200" dirty="0"/>
              <a:t>dette skal vi bygge sammen.</a:t>
            </a:r>
          </a:p>
        </p:txBody>
      </p:sp>
    </p:spTree>
    <p:extLst>
      <p:ext uri="{BB962C8B-B14F-4D97-AF65-F5344CB8AC3E}">
        <p14:creationId xmlns:p14="http://schemas.microsoft.com/office/powerpoint/2010/main" val="184875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2" t="32238" r="-3101" b="8802"/>
          <a:stretch/>
        </p:blipFill>
        <p:spPr>
          <a:xfrm>
            <a:off x="1544840" y="193181"/>
            <a:ext cx="9640247" cy="427578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21" y="4675030"/>
            <a:ext cx="1897893" cy="19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74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98</TotalTime>
  <Words>224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Krets</vt:lpstr>
      <vt:lpstr>Kirkens unge</vt:lpstr>
      <vt:lpstr>KIRKENS UNGES VISJON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Kirkepartner IKT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STRATEGISK PLATTFORM</dc:title>
  <dc:creator>Inger Marie Sylte</dc:creator>
  <cp:lastModifiedBy>Inger Marie Sylte</cp:lastModifiedBy>
  <cp:revision>10</cp:revision>
  <dcterms:created xsi:type="dcterms:W3CDTF">2018-11-18T20:02:18Z</dcterms:created>
  <dcterms:modified xsi:type="dcterms:W3CDTF">2018-11-18T21:40:45Z</dcterms:modified>
</cp:coreProperties>
</file>