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72" r:id="rId4"/>
    <p:sldId id="263" r:id="rId5"/>
    <p:sldId id="261" r:id="rId6"/>
    <p:sldId id="262" r:id="rId7"/>
    <p:sldId id="264" r:id="rId8"/>
    <p:sldId id="266" r:id="rId9"/>
    <p:sldId id="265" r:id="rId10"/>
    <p:sldId id="268" r:id="rId11"/>
    <p:sldId id="267" r:id="rId12"/>
    <p:sldId id="269" r:id="rId13"/>
    <p:sldId id="273" r:id="rId14"/>
    <p:sldId id="275" r:id="rId15"/>
    <p:sldId id="274" r:id="rId16"/>
    <p:sldId id="277" r:id="rId17"/>
    <p:sldId id="276" r:id="rId18"/>
    <p:sldId id="271" r:id="rId19"/>
    <p:sldId id="278" r:id="rId20"/>
    <p:sldId id="280" r:id="rId21"/>
    <p:sldId id="279" r:id="rId22"/>
    <p:sldId id="283" r:id="rId23"/>
    <p:sldId id="281" r:id="rId24"/>
    <p:sldId id="260" r:id="rId25"/>
    <p:sldId id="282" r:id="rId26"/>
    <p:sldId id="286" r:id="rId27"/>
    <p:sldId id="285" r:id="rId28"/>
    <p:sldId id="289" r:id="rId29"/>
    <p:sldId id="287" r:id="rId30"/>
    <p:sldId id="288" r:id="rId31"/>
    <p:sldId id="284" r:id="rId32"/>
    <p:sldId id="290" r:id="rId33"/>
    <p:sldId id="259" r:id="rId34"/>
    <p:sldId id="291" r:id="rId3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un Vang" initials="JV" lastIdx="1" clrIdx="0">
    <p:extLst>
      <p:ext uri="{19B8F6BF-5375-455C-9EA6-DF929625EA0E}">
        <p15:presenceInfo xmlns:p15="http://schemas.microsoft.com/office/powerpoint/2012/main" userId="S::JV659@kirken.no::927fd320-4e0a-4f84-931c-3e838fa793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8" d="100"/>
          <a:sy n="108" d="100"/>
        </p:scale>
        <p:origin x="654" y="102"/>
      </p:cViewPr>
      <p:guideLst/>
    </p:cSldViewPr>
  </p:slideViewPr>
  <p:notesTextViewPr>
    <p:cViewPr>
      <p:scale>
        <a:sx n="1" d="1"/>
        <a:sy n="1" d="1"/>
      </p:scale>
      <p:origin x="0" y="-126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un Vang" userId="927fd320-4e0a-4f84-931c-3e838fa7933b" providerId="ADAL" clId="{FE9318B8-CA02-4A18-ADA3-B13B9581B346}"/>
    <pc:docChg chg="modSld">
      <pc:chgData name="Jorun Vang" userId="927fd320-4e0a-4f84-931c-3e838fa7933b" providerId="ADAL" clId="{FE9318B8-CA02-4A18-ADA3-B13B9581B346}" dt="2022-01-27T09:14:56.640" v="24"/>
      <pc:docMkLst>
        <pc:docMk/>
      </pc:docMkLst>
      <pc:sldChg chg="modNotesTx">
        <pc:chgData name="Jorun Vang" userId="927fd320-4e0a-4f84-931c-3e838fa7933b" providerId="ADAL" clId="{FE9318B8-CA02-4A18-ADA3-B13B9581B346}" dt="2022-01-27T09:08:16.220" v="0"/>
        <pc:sldMkLst>
          <pc:docMk/>
          <pc:sldMk cId="2157278320" sldId="257"/>
        </pc:sldMkLst>
      </pc:sldChg>
      <pc:sldChg chg="modNotesTx">
        <pc:chgData name="Jorun Vang" userId="927fd320-4e0a-4f84-931c-3e838fa7933b" providerId="ADAL" clId="{FE9318B8-CA02-4A18-ADA3-B13B9581B346}" dt="2022-01-27T09:08:30.420" v="1"/>
        <pc:sldMkLst>
          <pc:docMk/>
          <pc:sldMk cId="1544646604" sldId="258"/>
        </pc:sldMkLst>
      </pc:sldChg>
      <pc:sldChg chg="modNotesTx">
        <pc:chgData name="Jorun Vang" userId="927fd320-4e0a-4f84-931c-3e838fa7933b" providerId="ADAL" clId="{FE9318B8-CA02-4A18-ADA3-B13B9581B346}" dt="2022-01-27T09:14:56.640" v="24"/>
        <pc:sldMkLst>
          <pc:docMk/>
          <pc:sldMk cId="3228582177" sldId="259"/>
        </pc:sldMkLst>
      </pc:sldChg>
      <pc:sldChg chg="modNotesTx">
        <pc:chgData name="Jorun Vang" userId="927fd320-4e0a-4f84-931c-3e838fa7933b" providerId="ADAL" clId="{FE9318B8-CA02-4A18-ADA3-B13B9581B346}" dt="2022-01-27T09:12:52.412" v="16"/>
        <pc:sldMkLst>
          <pc:docMk/>
          <pc:sldMk cId="1484200624" sldId="260"/>
        </pc:sldMkLst>
      </pc:sldChg>
      <pc:sldChg chg="modNotesTx">
        <pc:chgData name="Jorun Vang" userId="927fd320-4e0a-4f84-931c-3e838fa7933b" providerId="ADAL" clId="{FE9318B8-CA02-4A18-ADA3-B13B9581B346}" dt="2022-01-27T09:09:12.502" v="4"/>
        <pc:sldMkLst>
          <pc:docMk/>
          <pc:sldMk cId="950966807" sldId="261"/>
        </pc:sldMkLst>
      </pc:sldChg>
      <pc:sldChg chg="modNotesTx">
        <pc:chgData name="Jorun Vang" userId="927fd320-4e0a-4f84-931c-3e838fa7933b" providerId="ADAL" clId="{FE9318B8-CA02-4A18-ADA3-B13B9581B346}" dt="2022-01-27T09:09:30.512" v="5"/>
        <pc:sldMkLst>
          <pc:docMk/>
          <pc:sldMk cId="316969126" sldId="262"/>
        </pc:sldMkLst>
      </pc:sldChg>
      <pc:sldChg chg="modNotesTx">
        <pc:chgData name="Jorun Vang" userId="927fd320-4e0a-4f84-931c-3e838fa7933b" providerId="ADAL" clId="{FE9318B8-CA02-4A18-ADA3-B13B9581B346}" dt="2022-01-27T09:09:00.219" v="3"/>
        <pc:sldMkLst>
          <pc:docMk/>
          <pc:sldMk cId="781246766" sldId="263"/>
        </pc:sldMkLst>
      </pc:sldChg>
      <pc:sldChg chg="modNotesTx">
        <pc:chgData name="Jorun Vang" userId="927fd320-4e0a-4f84-931c-3e838fa7933b" providerId="ADAL" clId="{FE9318B8-CA02-4A18-ADA3-B13B9581B346}" dt="2022-01-27T09:09:43.077" v="6"/>
        <pc:sldMkLst>
          <pc:docMk/>
          <pc:sldMk cId="1447435133" sldId="264"/>
        </pc:sldMkLst>
      </pc:sldChg>
      <pc:sldChg chg="modNotesTx">
        <pc:chgData name="Jorun Vang" userId="927fd320-4e0a-4f84-931c-3e838fa7933b" providerId="ADAL" clId="{FE9318B8-CA02-4A18-ADA3-B13B9581B346}" dt="2022-01-27T09:09:56.388" v="7"/>
        <pc:sldMkLst>
          <pc:docMk/>
          <pc:sldMk cId="3598682330" sldId="266"/>
        </pc:sldMkLst>
      </pc:sldChg>
      <pc:sldChg chg="modNotesTx">
        <pc:chgData name="Jorun Vang" userId="927fd320-4e0a-4f84-931c-3e838fa7933b" providerId="ADAL" clId="{FE9318B8-CA02-4A18-ADA3-B13B9581B346}" dt="2022-01-27T09:11:33.331" v="12"/>
        <pc:sldMkLst>
          <pc:docMk/>
          <pc:sldMk cId="3105570381" sldId="271"/>
        </pc:sldMkLst>
      </pc:sldChg>
      <pc:sldChg chg="modNotesTx">
        <pc:chgData name="Jorun Vang" userId="927fd320-4e0a-4f84-931c-3e838fa7933b" providerId="ADAL" clId="{FE9318B8-CA02-4A18-ADA3-B13B9581B346}" dt="2022-01-27T09:08:45.137" v="2"/>
        <pc:sldMkLst>
          <pc:docMk/>
          <pc:sldMk cId="620672287" sldId="272"/>
        </pc:sldMkLst>
      </pc:sldChg>
      <pc:sldChg chg="modNotesTx">
        <pc:chgData name="Jorun Vang" userId="927fd320-4e0a-4f84-931c-3e838fa7933b" providerId="ADAL" clId="{FE9318B8-CA02-4A18-ADA3-B13B9581B346}" dt="2022-01-27T09:10:44.108" v="9"/>
        <pc:sldMkLst>
          <pc:docMk/>
          <pc:sldMk cId="383534341" sldId="274"/>
        </pc:sldMkLst>
      </pc:sldChg>
      <pc:sldChg chg="modNotesTx">
        <pc:chgData name="Jorun Vang" userId="927fd320-4e0a-4f84-931c-3e838fa7933b" providerId="ADAL" clId="{FE9318B8-CA02-4A18-ADA3-B13B9581B346}" dt="2022-01-27T09:10:24.617" v="8"/>
        <pc:sldMkLst>
          <pc:docMk/>
          <pc:sldMk cId="3292249758" sldId="275"/>
        </pc:sldMkLst>
      </pc:sldChg>
      <pc:sldChg chg="modNotesTx">
        <pc:chgData name="Jorun Vang" userId="927fd320-4e0a-4f84-931c-3e838fa7933b" providerId="ADAL" clId="{FE9318B8-CA02-4A18-ADA3-B13B9581B346}" dt="2022-01-27T09:11:12.673" v="11"/>
        <pc:sldMkLst>
          <pc:docMk/>
          <pc:sldMk cId="1060642548" sldId="276"/>
        </pc:sldMkLst>
      </pc:sldChg>
      <pc:sldChg chg="modNotesTx">
        <pc:chgData name="Jorun Vang" userId="927fd320-4e0a-4f84-931c-3e838fa7933b" providerId="ADAL" clId="{FE9318B8-CA02-4A18-ADA3-B13B9581B346}" dt="2022-01-27T09:11:00.513" v="10"/>
        <pc:sldMkLst>
          <pc:docMk/>
          <pc:sldMk cId="1336153250" sldId="277"/>
        </pc:sldMkLst>
      </pc:sldChg>
      <pc:sldChg chg="modNotesTx">
        <pc:chgData name="Jorun Vang" userId="927fd320-4e0a-4f84-931c-3e838fa7933b" providerId="ADAL" clId="{FE9318B8-CA02-4A18-ADA3-B13B9581B346}" dt="2022-01-27T09:12:09.576" v="14"/>
        <pc:sldMkLst>
          <pc:docMk/>
          <pc:sldMk cId="2824059772" sldId="279"/>
        </pc:sldMkLst>
      </pc:sldChg>
      <pc:sldChg chg="modNotesTx">
        <pc:chgData name="Jorun Vang" userId="927fd320-4e0a-4f84-931c-3e838fa7933b" providerId="ADAL" clId="{FE9318B8-CA02-4A18-ADA3-B13B9581B346}" dt="2022-01-27T09:11:55.762" v="13"/>
        <pc:sldMkLst>
          <pc:docMk/>
          <pc:sldMk cId="1797176385" sldId="280"/>
        </pc:sldMkLst>
      </pc:sldChg>
      <pc:sldChg chg="modNotesTx">
        <pc:chgData name="Jorun Vang" userId="927fd320-4e0a-4f84-931c-3e838fa7933b" providerId="ADAL" clId="{FE9318B8-CA02-4A18-ADA3-B13B9581B346}" dt="2022-01-27T09:13:06.587" v="17"/>
        <pc:sldMkLst>
          <pc:docMk/>
          <pc:sldMk cId="3600293050" sldId="282"/>
        </pc:sldMkLst>
      </pc:sldChg>
      <pc:sldChg chg="modNotesTx">
        <pc:chgData name="Jorun Vang" userId="927fd320-4e0a-4f84-931c-3e838fa7933b" providerId="ADAL" clId="{FE9318B8-CA02-4A18-ADA3-B13B9581B346}" dt="2022-01-27T09:12:30.584" v="15"/>
        <pc:sldMkLst>
          <pc:docMk/>
          <pc:sldMk cId="3835605706" sldId="283"/>
        </pc:sldMkLst>
      </pc:sldChg>
      <pc:sldChg chg="modNotesTx">
        <pc:chgData name="Jorun Vang" userId="927fd320-4e0a-4f84-931c-3e838fa7933b" providerId="ADAL" clId="{FE9318B8-CA02-4A18-ADA3-B13B9581B346}" dt="2022-01-27T09:14:25.432" v="22"/>
        <pc:sldMkLst>
          <pc:docMk/>
          <pc:sldMk cId="1005154610" sldId="284"/>
        </pc:sldMkLst>
      </pc:sldChg>
      <pc:sldChg chg="modNotesTx">
        <pc:chgData name="Jorun Vang" userId="927fd320-4e0a-4f84-931c-3e838fa7933b" providerId="ADAL" clId="{FE9318B8-CA02-4A18-ADA3-B13B9581B346}" dt="2022-01-27T09:13:23.020" v="18"/>
        <pc:sldMkLst>
          <pc:docMk/>
          <pc:sldMk cId="2070192320" sldId="285"/>
        </pc:sldMkLst>
      </pc:sldChg>
      <pc:sldChg chg="modNotesTx">
        <pc:chgData name="Jorun Vang" userId="927fd320-4e0a-4f84-931c-3e838fa7933b" providerId="ADAL" clId="{FE9318B8-CA02-4A18-ADA3-B13B9581B346}" dt="2022-01-27T09:13:56.280" v="20"/>
        <pc:sldMkLst>
          <pc:docMk/>
          <pc:sldMk cId="237119053" sldId="287"/>
        </pc:sldMkLst>
      </pc:sldChg>
      <pc:sldChg chg="modNotesTx">
        <pc:chgData name="Jorun Vang" userId="927fd320-4e0a-4f84-931c-3e838fa7933b" providerId="ADAL" clId="{FE9318B8-CA02-4A18-ADA3-B13B9581B346}" dt="2022-01-27T09:14:09.318" v="21"/>
        <pc:sldMkLst>
          <pc:docMk/>
          <pc:sldMk cId="2010772119" sldId="288"/>
        </pc:sldMkLst>
      </pc:sldChg>
      <pc:sldChg chg="modNotesTx">
        <pc:chgData name="Jorun Vang" userId="927fd320-4e0a-4f84-931c-3e838fa7933b" providerId="ADAL" clId="{FE9318B8-CA02-4A18-ADA3-B13B9581B346}" dt="2022-01-27T09:13:40.327" v="19"/>
        <pc:sldMkLst>
          <pc:docMk/>
          <pc:sldMk cId="2898379044" sldId="289"/>
        </pc:sldMkLst>
      </pc:sldChg>
      <pc:sldChg chg="modNotesTx">
        <pc:chgData name="Jorun Vang" userId="927fd320-4e0a-4f84-931c-3e838fa7933b" providerId="ADAL" clId="{FE9318B8-CA02-4A18-ADA3-B13B9581B346}" dt="2022-01-27T09:14:42.087" v="23"/>
        <pc:sldMkLst>
          <pc:docMk/>
          <pc:sldMk cId="1993244363" sldId="290"/>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12-08T11:01:29.050"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0CAE1-9F04-4C5E-A1DF-7D8EF8CC9F28}" type="datetimeFigureOut">
              <a:rPr lang="nb-NO" smtClean="0"/>
              <a:t>27.01.2022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93CC3-B9D7-461C-BBA3-78B42A5E8A0C}" type="slidenum">
              <a:rPr lang="nb-NO" smtClean="0"/>
              <a:t>‹#›</a:t>
            </a:fld>
            <a:endParaRPr lang="nb-NO"/>
          </a:p>
        </p:txBody>
      </p:sp>
    </p:spTree>
    <p:extLst>
      <p:ext uri="{BB962C8B-B14F-4D97-AF65-F5344CB8AC3E}">
        <p14:creationId xmlns:p14="http://schemas.microsoft.com/office/powerpoint/2010/main" val="2296085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har blant landets høyeste oppslutning om kirkelig begravelse. Vi øker oppslutning om kirkelig konfirmasjon (nedgang på landsbasis) Flere ikketroende vil døpe barna sine. Vi har økt oppslutning om åpne kirker og vi er så glad i kirkebygga at vi oppsøker kirkerom også når vi er på ferie.</a:t>
            </a:r>
          </a:p>
        </p:txBody>
      </p:sp>
      <p:sp>
        <p:nvSpPr>
          <p:cNvPr id="4" name="Plassholder for lysbildenummer 3"/>
          <p:cNvSpPr>
            <a:spLocks noGrp="1"/>
          </p:cNvSpPr>
          <p:nvPr>
            <p:ph type="sldNum" sz="quarter" idx="5"/>
          </p:nvPr>
        </p:nvSpPr>
        <p:spPr/>
        <p:txBody>
          <a:bodyPr/>
          <a:lstStyle/>
          <a:p>
            <a:fld id="{6EC93CC3-B9D7-461C-BBA3-78B42A5E8A0C}" type="slidenum">
              <a:rPr lang="nb-NO" smtClean="0"/>
              <a:t>1</a:t>
            </a:fld>
            <a:endParaRPr lang="nb-NO"/>
          </a:p>
        </p:txBody>
      </p:sp>
    </p:spTree>
    <p:extLst>
      <p:ext uri="{BB962C8B-B14F-4D97-AF65-F5344CB8AC3E}">
        <p14:creationId xmlns:p14="http://schemas.microsoft.com/office/powerpoint/2010/main" val="2188527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Folk googler for å finne oss. Det betyr at satsinga på gode og oppdaterte nettsider må fortsette.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(Hva skjer, info om kirkelige handlinger, kontaktinfo og påmelding til dåp) Flere går rett på kirken.no. Vi har begynt å snakke mye om søkemotoroptimalisering – det er en måte å få folk til å treffe den lokale sida når de søker på google.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Nesten ingen besøker oss i sosiale medier.</a:t>
            </a:r>
          </a:p>
        </p:txBody>
      </p:sp>
      <p:sp>
        <p:nvSpPr>
          <p:cNvPr id="4" name="Plassholder for lysbildenummer 3"/>
          <p:cNvSpPr>
            <a:spLocks noGrp="1"/>
          </p:cNvSpPr>
          <p:nvPr>
            <p:ph type="sldNum" sz="quarter" idx="5"/>
          </p:nvPr>
        </p:nvSpPr>
        <p:spPr/>
        <p:txBody>
          <a:bodyPr/>
          <a:lstStyle/>
          <a:p>
            <a:fld id="{6EC93CC3-B9D7-461C-BBA3-78B42A5E8A0C}" type="slidenum">
              <a:rPr lang="nb-NO" smtClean="0"/>
              <a:t>14</a:t>
            </a:fld>
            <a:endParaRPr lang="nb-NO"/>
          </a:p>
        </p:txBody>
      </p:sp>
    </p:spTree>
    <p:extLst>
      <p:ext uri="{BB962C8B-B14F-4D97-AF65-F5344CB8AC3E}">
        <p14:creationId xmlns:p14="http://schemas.microsoft.com/office/powerpoint/2010/main" val="991202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må ikke være redde for å fortelle om hva som skjer i kirka. Bare en liten del av de røde er negative til informasjon fra kirka.</a:t>
            </a: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15</a:t>
            </a:fld>
            <a:endParaRPr lang="nb-NO"/>
          </a:p>
        </p:txBody>
      </p:sp>
    </p:spTree>
    <p:extLst>
      <p:ext uri="{BB962C8B-B14F-4D97-AF65-F5344CB8AC3E}">
        <p14:creationId xmlns:p14="http://schemas.microsoft.com/office/powerpoint/2010/main" val="538001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3 av 4 har fått informasjon fra kirka det siste året, og her er vi best i landet.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husker fra sist at menighetsbladet når flest. 62% sier de har fått det – på topp i landet – men det går nedover, så vi må satse mer her.</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Mange ganger flere har fått menighetsblad enn de har sett noen annen informasjon fra kirka.</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Forrige undersøkelse viste at 8 av 10 leser det (det gjelder også 70% av de røde – og 3 av 4 unge under 30 år)</a:t>
            </a:r>
          </a:p>
        </p:txBody>
      </p:sp>
      <p:sp>
        <p:nvSpPr>
          <p:cNvPr id="4" name="Plassholder for lysbildenummer 3"/>
          <p:cNvSpPr>
            <a:spLocks noGrp="1"/>
          </p:cNvSpPr>
          <p:nvPr>
            <p:ph type="sldNum" sz="quarter" idx="5"/>
          </p:nvPr>
        </p:nvSpPr>
        <p:spPr/>
        <p:txBody>
          <a:bodyPr/>
          <a:lstStyle/>
          <a:p>
            <a:fld id="{6EC93CC3-B9D7-461C-BBA3-78B42A5E8A0C}" type="slidenum">
              <a:rPr lang="nb-NO" smtClean="0"/>
              <a:t>16</a:t>
            </a:fld>
            <a:endParaRPr lang="nb-NO"/>
          </a:p>
        </p:txBody>
      </p:sp>
    </p:spTree>
    <p:extLst>
      <p:ext uri="{BB962C8B-B14F-4D97-AF65-F5344CB8AC3E}">
        <p14:creationId xmlns:p14="http://schemas.microsoft.com/office/powerpoint/2010/main" val="1068604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Calibri" panose="020F0502020204030204" pitchFamily="34" charset="0"/>
                <a:cs typeface="Times New Roman" panose="02020603050405020304" pitchFamily="18" charset="0"/>
              </a:rPr>
              <a:t>Snakka med oss</a:t>
            </a: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17</a:t>
            </a:fld>
            <a:endParaRPr lang="nb-NO"/>
          </a:p>
        </p:txBody>
      </p:sp>
    </p:spTree>
    <p:extLst>
      <p:ext uri="{BB962C8B-B14F-4D97-AF65-F5344CB8AC3E}">
        <p14:creationId xmlns:p14="http://schemas.microsoft.com/office/powerpoint/2010/main" val="408817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Halvparten av medlemmene har sett innhold fra kirka i sosiale medier. Da er det konserter og kulturarrangement og konserter folk har sett mest. Men det er altså over 52% av medlemmene våre som ikke har sett noe fra oss. Skyldes filterbobler og algoritmer.</a:t>
            </a: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18</a:t>
            </a:fld>
            <a:endParaRPr lang="nb-NO"/>
          </a:p>
        </p:txBody>
      </p:sp>
    </p:spTree>
    <p:extLst>
      <p:ext uri="{BB962C8B-B14F-4D97-AF65-F5344CB8AC3E}">
        <p14:creationId xmlns:p14="http://schemas.microsoft.com/office/powerpoint/2010/main" val="361967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Trenden nasjonalt er at vi tror mer, sjøl om vi går mindre i kirka. Nasjonalt har det vært en økning her på 2% - i Borg er økninga på 3%.</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I Hamar har vi landets største andel med tvilere. «Jeg tror på Gud, men jeg tviler / Jeg tror ikke på Gud, men det kan være at jeg tar feil.»</a:t>
            </a:r>
          </a:p>
        </p:txBody>
      </p:sp>
      <p:sp>
        <p:nvSpPr>
          <p:cNvPr id="4" name="Plassholder for lysbildenummer 3"/>
          <p:cNvSpPr>
            <a:spLocks noGrp="1"/>
          </p:cNvSpPr>
          <p:nvPr>
            <p:ph type="sldNum" sz="quarter" idx="5"/>
          </p:nvPr>
        </p:nvSpPr>
        <p:spPr/>
        <p:txBody>
          <a:bodyPr/>
          <a:lstStyle/>
          <a:p>
            <a:fld id="{6EC93CC3-B9D7-461C-BBA3-78B42A5E8A0C}" type="slidenum">
              <a:rPr lang="nb-NO" smtClean="0"/>
              <a:t>20</a:t>
            </a:fld>
            <a:endParaRPr lang="nb-NO"/>
          </a:p>
        </p:txBody>
      </p:sp>
    </p:spTree>
    <p:extLst>
      <p:ext uri="{BB962C8B-B14F-4D97-AF65-F5344CB8AC3E}">
        <p14:creationId xmlns:p14="http://schemas.microsoft.com/office/powerpoint/2010/main" val="3814290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Over 40% tror på en kraft som kanskje kan være Gud</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20% Røde – 50% Gule og 55% Grønne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Flest her er over 40, men også en av fem under 40.</a:t>
            </a:r>
          </a:p>
        </p:txBody>
      </p:sp>
      <p:sp>
        <p:nvSpPr>
          <p:cNvPr id="4" name="Plassholder for lysbildenummer 3"/>
          <p:cNvSpPr>
            <a:spLocks noGrp="1"/>
          </p:cNvSpPr>
          <p:nvPr>
            <p:ph type="sldNum" sz="quarter" idx="5"/>
          </p:nvPr>
        </p:nvSpPr>
        <p:spPr/>
        <p:txBody>
          <a:bodyPr/>
          <a:lstStyle/>
          <a:p>
            <a:fld id="{6EC93CC3-B9D7-461C-BBA3-78B42A5E8A0C}" type="slidenum">
              <a:rPr lang="nb-NO" smtClean="0"/>
              <a:t>21</a:t>
            </a:fld>
            <a:endParaRPr lang="nb-NO"/>
          </a:p>
        </p:txBody>
      </p:sp>
    </p:spTree>
    <p:extLst>
      <p:ext uri="{BB962C8B-B14F-4D97-AF65-F5344CB8AC3E}">
        <p14:creationId xmlns:p14="http://schemas.microsoft.com/office/powerpoint/2010/main" val="952228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Halvparten av medlemmene i Den norske kirke nasjonalt ber til Gud – Hamar litt under med 44%. 4% av de røde ber månedlig eller oftere.</a:t>
            </a:r>
          </a:p>
        </p:txBody>
      </p:sp>
      <p:sp>
        <p:nvSpPr>
          <p:cNvPr id="4" name="Plassholder for lysbildenummer 3"/>
          <p:cNvSpPr>
            <a:spLocks noGrp="1"/>
          </p:cNvSpPr>
          <p:nvPr>
            <p:ph type="sldNum" sz="quarter" idx="5"/>
          </p:nvPr>
        </p:nvSpPr>
        <p:spPr/>
        <p:txBody>
          <a:bodyPr/>
          <a:lstStyle/>
          <a:p>
            <a:fld id="{6EC93CC3-B9D7-461C-BBA3-78B42A5E8A0C}" type="slidenum">
              <a:rPr lang="nb-NO" smtClean="0"/>
              <a:t>22</a:t>
            </a:fld>
            <a:endParaRPr lang="nb-NO"/>
          </a:p>
        </p:txBody>
      </p:sp>
    </p:spTree>
    <p:extLst>
      <p:ext uri="{BB962C8B-B14F-4D97-AF65-F5344CB8AC3E}">
        <p14:creationId xmlns:p14="http://schemas.microsoft.com/office/powerpoint/2010/main" val="3217705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Folk i Hamar bispedømme er glade i kirka si og mener kikra er viktig. Se segmentgruppene.</a:t>
            </a: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24</a:t>
            </a:fld>
            <a:endParaRPr lang="nb-NO"/>
          </a:p>
        </p:txBody>
      </p:sp>
    </p:spTree>
    <p:extLst>
      <p:ext uri="{BB962C8B-B14F-4D97-AF65-F5344CB8AC3E}">
        <p14:creationId xmlns:p14="http://schemas.microsoft.com/office/powerpoint/2010/main" val="225181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HVA ER DET SOM GJØR KIRKA VIKTIG FOR FOLK</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64% opplever RO i kirka (ganske jevnt i alle aldersgrupper, men flest over 40)</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Se på slide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60% kjenner ikke tilbudet der de bor.</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66 % mener kirka ikke setter ord på det som er viktig (stabilt) Flest unge svarer negativt her. Vi treffer altså ikke ungt! 75% nasjonalt!</a:t>
            </a:r>
          </a:p>
        </p:txBody>
      </p:sp>
      <p:sp>
        <p:nvSpPr>
          <p:cNvPr id="4" name="Plassholder for lysbildenummer 3"/>
          <p:cNvSpPr>
            <a:spLocks noGrp="1"/>
          </p:cNvSpPr>
          <p:nvPr>
            <p:ph type="sldNum" sz="quarter" idx="5"/>
          </p:nvPr>
        </p:nvSpPr>
        <p:spPr/>
        <p:txBody>
          <a:bodyPr/>
          <a:lstStyle/>
          <a:p>
            <a:fld id="{6EC93CC3-B9D7-461C-BBA3-78B42A5E8A0C}" type="slidenum">
              <a:rPr lang="nb-NO" smtClean="0"/>
              <a:t>25</a:t>
            </a:fld>
            <a:endParaRPr lang="nb-NO"/>
          </a:p>
        </p:txBody>
      </p:sp>
    </p:spTree>
    <p:extLst>
      <p:ext uri="{BB962C8B-B14F-4D97-AF65-F5344CB8AC3E}">
        <p14:creationId xmlns:p14="http://schemas.microsoft.com/office/powerpoint/2010/main" val="2235823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har gjort medlemsundersøkelser i kirka siden 2019.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Gjennom undersøkelsen får vi vite hvem medlemmene våre er, hva de ønsker seg av oss og hva som er viktig for dem. Når vi vet det, så kan vi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målrette</a:t>
            </a:r>
            <a:r>
              <a:rPr lang="nb-NO" sz="1800" dirty="0">
                <a:effectLst/>
                <a:latin typeface="Calibri" panose="020F0502020204030204" pitchFamily="34" charset="0"/>
                <a:ea typeface="Calibri" panose="020F0502020204030204" pitchFamily="34" charset="0"/>
                <a:cs typeface="Times New Roman" panose="02020603050405020304" pitchFamily="18" charset="0"/>
              </a:rPr>
              <a:t> tiltak og satsinger for nå dem vi ønsker.</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Denne undersøkelsen ble gjort i august/september og baserer seg på tilbakemeldinger fra 700 respondenter. Vi har sammenligna tallene med undersøkelsen fra 2020 og har sett mot den nasjonale undersøkelsen.</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2019-undersøkelsen bruker vi i liten grad ettersom den ble gjort før korona.</a:t>
            </a:r>
          </a:p>
        </p:txBody>
      </p:sp>
      <p:sp>
        <p:nvSpPr>
          <p:cNvPr id="4" name="Plassholder for lysbildenummer 3"/>
          <p:cNvSpPr>
            <a:spLocks noGrp="1"/>
          </p:cNvSpPr>
          <p:nvPr>
            <p:ph type="sldNum" sz="quarter" idx="5"/>
          </p:nvPr>
        </p:nvSpPr>
        <p:spPr/>
        <p:txBody>
          <a:bodyPr/>
          <a:lstStyle/>
          <a:p>
            <a:fld id="{6EC93CC3-B9D7-461C-BBA3-78B42A5E8A0C}" type="slidenum">
              <a:rPr lang="nb-NO" smtClean="0"/>
              <a:t>2</a:t>
            </a:fld>
            <a:endParaRPr lang="nb-NO"/>
          </a:p>
        </p:txBody>
      </p:sp>
    </p:spTree>
    <p:extLst>
      <p:ext uri="{BB962C8B-B14F-4D97-AF65-F5344CB8AC3E}">
        <p14:creationId xmlns:p14="http://schemas.microsoft.com/office/powerpoint/2010/main" val="701027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SAKER: Fattigdom og klimakrise viktigst i 2021 som i 2019</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Lik fordeling som i 2019</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Hvem som mener noe om dette – legger ut på nett. </a:t>
            </a: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26</a:t>
            </a:fld>
            <a:endParaRPr lang="nb-NO"/>
          </a:p>
        </p:txBody>
      </p:sp>
    </p:spTree>
    <p:extLst>
      <p:ext uri="{BB962C8B-B14F-4D97-AF65-F5344CB8AC3E}">
        <p14:creationId xmlns:p14="http://schemas.microsoft.com/office/powerpoint/2010/main" val="684200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Fattigdom og klimakrise er viktigst i 2021 som i 2019.</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I holdninger er det lik fordeling som i 2019.</a:t>
            </a:r>
          </a:p>
        </p:txBody>
      </p:sp>
      <p:sp>
        <p:nvSpPr>
          <p:cNvPr id="4" name="Plassholder for lysbildenummer 3"/>
          <p:cNvSpPr>
            <a:spLocks noGrp="1"/>
          </p:cNvSpPr>
          <p:nvPr>
            <p:ph type="sldNum" sz="quarter" idx="5"/>
          </p:nvPr>
        </p:nvSpPr>
        <p:spPr/>
        <p:txBody>
          <a:bodyPr/>
          <a:lstStyle/>
          <a:p>
            <a:fld id="{6EC93CC3-B9D7-461C-BBA3-78B42A5E8A0C}" type="slidenum">
              <a:rPr lang="nb-NO" smtClean="0"/>
              <a:t>27</a:t>
            </a:fld>
            <a:endParaRPr lang="nb-NO"/>
          </a:p>
        </p:txBody>
      </p:sp>
    </p:spTree>
    <p:extLst>
      <p:ext uri="{BB962C8B-B14F-4D97-AF65-F5344CB8AC3E}">
        <p14:creationId xmlns:p14="http://schemas.microsoft.com/office/powerpoint/2010/main" val="2480293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Segmentfordelinga viser hvem som mener hva.</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 som har sterkest forhold til kirka har større fokus på klima, moral og bekjemping av fattigdom.</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Den røde gruppa dominerer når vi snakker om aktiv dødshjelp, søndagsåpne butikker og innvandringsspørsmål. </a:t>
            </a:r>
          </a:p>
        </p:txBody>
      </p:sp>
      <p:sp>
        <p:nvSpPr>
          <p:cNvPr id="4" name="Plassholder for lysbildenummer 3"/>
          <p:cNvSpPr>
            <a:spLocks noGrp="1"/>
          </p:cNvSpPr>
          <p:nvPr>
            <p:ph type="sldNum" sz="quarter" idx="5"/>
          </p:nvPr>
        </p:nvSpPr>
        <p:spPr/>
        <p:txBody>
          <a:bodyPr/>
          <a:lstStyle/>
          <a:p>
            <a:fld id="{6EC93CC3-B9D7-461C-BBA3-78B42A5E8A0C}" type="slidenum">
              <a:rPr lang="nb-NO" smtClean="0"/>
              <a:t>28</a:t>
            </a:fld>
            <a:endParaRPr lang="nb-NO"/>
          </a:p>
        </p:txBody>
      </p:sp>
    </p:spTree>
    <p:extLst>
      <p:ext uri="{BB962C8B-B14F-4D97-AF65-F5344CB8AC3E}">
        <p14:creationId xmlns:p14="http://schemas.microsoft.com/office/powerpoint/2010/main" val="1824145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60% går i kirka av tradisjon – Her finner vi de røde og gule medlemmene. De unge og de mellom 50 – 59.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1 av 5 går i kirka av religiøse behov – og her finner vi flest eldre.</a:t>
            </a:r>
          </a:p>
        </p:txBody>
      </p:sp>
      <p:sp>
        <p:nvSpPr>
          <p:cNvPr id="4" name="Plassholder for lysbildenummer 3"/>
          <p:cNvSpPr>
            <a:spLocks noGrp="1"/>
          </p:cNvSpPr>
          <p:nvPr>
            <p:ph type="sldNum" sz="quarter" idx="5"/>
          </p:nvPr>
        </p:nvSpPr>
        <p:spPr/>
        <p:txBody>
          <a:bodyPr/>
          <a:lstStyle/>
          <a:p>
            <a:fld id="{6EC93CC3-B9D7-461C-BBA3-78B42A5E8A0C}" type="slidenum">
              <a:rPr lang="nb-NO" smtClean="0"/>
              <a:t>29</a:t>
            </a:fld>
            <a:endParaRPr lang="nb-NO"/>
          </a:p>
        </p:txBody>
      </p:sp>
    </p:spTree>
    <p:extLst>
      <p:ext uri="{BB962C8B-B14F-4D97-AF65-F5344CB8AC3E}">
        <p14:creationId xmlns:p14="http://schemas.microsoft.com/office/powerpoint/2010/main" val="2303882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En av fem er skeptiske til folk som bruker mye tid på religiøse aktiviteter i kirka. Det betyr at 8 av 10 syns at det er helt greit å tro og være aktiv i kirka. Faktisk mener nesten halvparten at det er viktig at unge lærer de kristne fortellingene. Det gjelder også 30 % av de røde medlemmene våre. </a:t>
            </a:r>
          </a:p>
        </p:txBody>
      </p:sp>
      <p:sp>
        <p:nvSpPr>
          <p:cNvPr id="4" name="Plassholder for lysbildenummer 3"/>
          <p:cNvSpPr>
            <a:spLocks noGrp="1"/>
          </p:cNvSpPr>
          <p:nvPr>
            <p:ph type="sldNum" sz="quarter" idx="5"/>
          </p:nvPr>
        </p:nvSpPr>
        <p:spPr/>
        <p:txBody>
          <a:bodyPr/>
          <a:lstStyle/>
          <a:p>
            <a:fld id="{6EC93CC3-B9D7-461C-BBA3-78B42A5E8A0C}" type="slidenum">
              <a:rPr lang="nb-NO" smtClean="0"/>
              <a:t>30</a:t>
            </a:fld>
            <a:endParaRPr lang="nb-NO"/>
          </a:p>
        </p:txBody>
      </p:sp>
    </p:spTree>
    <p:extLst>
      <p:ext uri="{BB962C8B-B14F-4D97-AF65-F5344CB8AC3E}">
        <p14:creationId xmlns:p14="http://schemas.microsoft.com/office/powerpoint/2010/main" val="1827086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har spurt når medlemmene våre mener kirka er mest samfunnsnyttig.</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Her ser vi fra sist at det er den diakonale delen av kirka folk mener er viktigst. Her er tendensen at koronaen har forsterka signalene.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Kirkas hovedoppgave skal være å støtte folk i sorg – gi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tilgud</a:t>
            </a:r>
            <a:r>
              <a:rPr lang="nb-NO" sz="1800" dirty="0">
                <a:effectLst/>
                <a:latin typeface="Calibri" panose="020F0502020204030204" pitchFamily="34" charset="0"/>
                <a:ea typeface="Calibri" panose="020F0502020204030204" pitchFamily="34" charset="0"/>
                <a:cs typeface="Times New Roman" panose="02020603050405020304" pitchFamily="18" charset="0"/>
              </a:rPr>
              <a:t> til eldre og ensomme og gi folk rammer om livet gjennom de kirkelige handlingene.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Dette mener folk i alle aldersgrupper – og er sterkest blant folk under 50.</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Når folk passerer 50 seiler kulturarv og det å gi fellesskap i kriser opp på lista bak å støtte folk i sorg.</a:t>
            </a:r>
          </a:p>
        </p:txBody>
      </p:sp>
      <p:sp>
        <p:nvSpPr>
          <p:cNvPr id="4" name="Plassholder for lysbildenummer 3"/>
          <p:cNvSpPr>
            <a:spLocks noGrp="1"/>
          </p:cNvSpPr>
          <p:nvPr>
            <p:ph type="sldNum" sz="quarter" idx="5"/>
          </p:nvPr>
        </p:nvSpPr>
        <p:spPr/>
        <p:txBody>
          <a:bodyPr/>
          <a:lstStyle/>
          <a:p>
            <a:fld id="{6EC93CC3-B9D7-461C-BBA3-78B42A5E8A0C}" type="slidenum">
              <a:rPr lang="nb-NO" smtClean="0"/>
              <a:t>31</a:t>
            </a:fld>
            <a:endParaRPr lang="nb-NO"/>
          </a:p>
        </p:txBody>
      </p:sp>
    </p:spTree>
    <p:extLst>
      <p:ext uri="{BB962C8B-B14F-4D97-AF65-F5344CB8AC3E}">
        <p14:creationId xmlns:p14="http://schemas.microsoft.com/office/powerpoint/2010/main" val="30146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Bare i Agder er folk mer positive til kirka enn i Hamar bispedømme.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Agder 64%</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Hamar 58%</a:t>
            </a:r>
          </a:p>
          <a:p>
            <a:pPr>
              <a:lnSpc>
                <a:spcPct val="107000"/>
              </a:lnSpc>
              <a:spcAft>
                <a:spcPts val="800"/>
              </a:spcAft>
            </a:pPr>
            <a:r>
              <a:rPr lang="nn-NO" sz="1800" dirty="0">
                <a:effectLst/>
                <a:latin typeface="Calibri" panose="020F0502020204030204" pitchFamily="34" charset="0"/>
                <a:ea typeface="Calibri" panose="020F0502020204030204" pitchFamily="34" charset="0"/>
                <a:cs typeface="Times New Roman" panose="02020603050405020304" pitchFamily="18" charset="0"/>
              </a:rPr>
              <a:t>Oslo, Borg, Tunsberg, Møre, Hålogaland er rundt 55%</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Times New Roman" panose="02020603050405020304" pitchFamily="18" charset="0"/>
              </a:rPr>
              <a:t>Stavanger Bjørgvin under 50 og Nidaros på 50 blank</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Oslo, Agder og Møre har økt, - Hamar er stabilt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Plassholder for lysbildenummer 3"/>
          <p:cNvSpPr>
            <a:spLocks noGrp="1"/>
          </p:cNvSpPr>
          <p:nvPr>
            <p:ph type="sldNum" sz="quarter" idx="5"/>
          </p:nvPr>
        </p:nvSpPr>
        <p:spPr/>
        <p:txBody>
          <a:bodyPr/>
          <a:lstStyle/>
          <a:p>
            <a:fld id="{6EC93CC3-B9D7-461C-BBA3-78B42A5E8A0C}" type="slidenum">
              <a:rPr lang="nb-NO" smtClean="0"/>
              <a:t>32</a:t>
            </a:fld>
            <a:endParaRPr lang="nb-NO"/>
          </a:p>
        </p:txBody>
      </p:sp>
    </p:spTree>
    <p:extLst>
      <p:ext uri="{BB962C8B-B14F-4D97-AF65-F5344CB8AC3E}">
        <p14:creationId xmlns:p14="http://schemas.microsoft.com/office/powerpoint/2010/main" val="4275830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Undersøkelsen viser oss at vi må jobbe med å bli enda mer relevante for folk.</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Og vi må fortsatt ha fokus på den gule gruppa.</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Når det gjelder satsingsområder har vi sett oss ut fire hovedområder som medlemsundersøkelsen peker på. DIAKONI – KIRKELIGE HANDLINGER – MENIGHETSBLAD og ÅPEN KIRKE.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Så blir spørsmålet – HVA kan vi gjøre for å møte medlemmas behov?</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Forslag til tiltak:</a:t>
            </a:r>
          </a:p>
          <a:p>
            <a:pPr marL="342900" lvl="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Satse på åpne kirker, kirkelige handlinger og diakoni (skape møteplasser).</a:t>
            </a:r>
          </a:p>
          <a:p>
            <a:pPr marL="342900" lvl="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Satse mer på kirkegården – eks infotavler og tilstedeværelse</a:t>
            </a:r>
          </a:p>
          <a:p>
            <a:pPr marL="342900" lvl="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Være på tilbudssida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mht</a:t>
            </a:r>
            <a:r>
              <a:rPr lang="nb-NO" sz="1800" dirty="0">
                <a:effectLst/>
                <a:latin typeface="Calibri" panose="020F0502020204030204" pitchFamily="34" charset="0"/>
                <a:ea typeface="Calibri" panose="020F0502020204030204" pitchFamily="34" charset="0"/>
                <a:cs typeface="Times New Roman" panose="02020603050405020304" pitchFamily="18" charset="0"/>
              </a:rPr>
              <a:t> kirkelige handlinger (dåp på bestilling – tilby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drop</a:t>
            </a:r>
            <a:r>
              <a:rPr lang="nb-NO" sz="1800" dirty="0">
                <a:effectLst/>
                <a:latin typeface="Calibri" panose="020F0502020204030204" pitchFamily="34" charset="0"/>
                <a:ea typeface="Calibri" panose="020F0502020204030204" pitchFamily="34" charset="0"/>
                <a:cs typeface="Times New Roman" panose="02020603050405020304" pitchFamily="18" charset="0"/>
              </a:rPr>
              <a:t>-in/ekstra dåpsgudstjenester etc. </a:t>
            </a:r>
          </a:p>
          <a:p>
            <a:pPr marL="342900" lvl="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Systematisk kursing i samtale/sjelesorg til alle ansatte som møter folk (også kirketjenere)</a:t>
            </a:r>
          </a:p>
          <a:p>
            <a:pPr marL="342900" lvl="0" indent="-342900">
              <a:lnSpc>
                <a:spcPct val="107000"/>
              </a:lnSpc>
              <a:buFont typeface="Symbol" panose="05050102010706020507" pitchFamily="18" charset="2"/>
              <a:buChar char=""/>
            </a:pPr>
            <a:r>
              <a:rPr lang="nn-NO" sz="1800" dirty="0">
                <a:effectLst/>
                <a:latin typeface="Calibri" panose="020F0502020204030204" pitchFamily="34" charset="0"/>
                <a:ea typeface="Calibri" panose="020F0502020204030204" pitchFamily="34" charset="0"/>
                <a:cs typeface="Times New Roman" panose="02020603050405020304" pitchFamily="18" charset="0"/>
              </a:rPr>
              <a:t>Systematisk kursing for folk som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jobber</a:t>
            </a:r>
            <a:r>
              <a:rPr lang="nn-NO" sz="1800" dirty="0">
                <a:effectLst/>
                <a:latin typeface="Calibri" panose="020F0502020204030204" pitchFamily="34" charset="0"/>
                <a:ea typeface="Calibri" panose="020F0502020204030204" pitchFamily="34" charset="0"/>
                <a:cs typeface="Times New Roman" panose="02020603050405020304" pitchFamily="18" charset="0"/>
              </a:rPr>
              <a:t> med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menighetsblad</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n-NO" sz="1800" dirty="0">
                <a:effectLst/>
                <a:latin typeface="Calibri" panose="020F0502020204030204" pitchFamily="34" charset="0"/>
                <a:ea typeface="Calibri" panose="020F0502020204030204" pitchFamily="34" charset="0"/>
                <a:cs typeface="Times New Roman" panose="02020603050405020304" pitchFamily="18" charset="0"/>
              </a:rPr>
              <a:t>Implementering av tiltak basert på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medlemsundersøkelsen</a:t>
            </a:r>
            <a:r>
              <a:rPr lang="nn-NO" sz="1800" dirty="0">
                <a:effectLst/>
                <a:latin typeface="Calibri" panose="020F0502020204030204" pitchFamily="34" charset="0"/>
                <a:ea typeface="Calibri" panose="020F0502020204030204" pitchFamily="34" charset="0"/>
                <a:cs typeface="Times New Roman" panose="02020603050405020304" pitchFamily="18" charset="0"/>
              </a:rPr>
              <a:t> til alle prosti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n-NO" sz="1800" dirty="0">
                <a:effectLst/>
                <a:latin typeface="Calibri" panose="020F0502020204030204" pitchFamily="34" charset="0"/>
                <a:ea typeface="Calibri" panose="020F0502020204030204" pitchFamily="34" charset="0"/>
                <a:cs typeface="Times New Roman" panose="02020603050405020304" pitchFamily="18" charset="0"/>
              </a:rPr>
              <a:t>Skape </a:t>
            </a:r>
            <a:r>
              <a:rPr lang="nn-NO" sz="1800" dirty="0" err="1">
                <a:effectLst/>
                <a:latin typeface="Calibri" panose="020F0502020204030204" pitchFamily="34" charset="0"/>
                <a:ea typeface="Calibri" panose="020F0502020204030204" pitchFamily="34" charset="0"/>
                <a:cs typeface="Times New Roman" panose="02020603050405020304" pitchFamily="18" charset="0"/>
              </a:rPr>
              <a:t>møteplasser</a:t>
            </a:r>
            <a:r>
              <a:rPr lang="nn-NO" sz="1800">
                <a:effectLst/>
                <a:latin typeface="Calibri" panose="020F0502020204030204" pitchFamily="34" charset="0"/>
                <a:ea typeface="Calibri" panose="020F0502020204030204" pitchFamily="34" charset="0"/>
                <a:cs typeface="Times New Roman" panose="02020603050405020304" pitchFamily="18" charset="0"/>
              </a:rPr>
              <a:t> for unge.</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6EC93CC3-B9D7-461C-BBA3-78B42A5E8A0C}" type="slidenum">
              <a:rPr lang="nb-NO" smtClean="0"/>
              <a:t>33</a:t>
            </a:fld>
            <a:endParaRPr lang="nb-NO"/>
          </a:p>
        </p:txBody>
      </p:sp>
    </p:spTree>
    <p:extLst>
      <p:ext uri="{BB962C8B-B14F-4D97-AF65-F5344CB8AC3E}">
        <p14:creationId xmlns:p14="http://schemas.microsoft.com/office/powerpoint/2010/main" val="3039653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Den norske kirke står sterkt i Hamar (husker fra i fjor – eneste bispedømme med økning)</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Medlemstallet holder seg stabilt (7 av 10 innbyggere – som i 2020) – nasjonalt ned 4% til 62% </a:t>
            </a:r>
          </a:p>
        </p:txBody>
      </p:sp>
      <p:sp>
        <p:nvSpPr>
          <p:cNvPr id="4" name="Plassholder for lysbildenummer 3"/>
          <p:cNvSpPr>
            <a:spLocks noGrp="1"/>
          </p:cNvSpPr>
          <p:nvPr>
            <p:ph type="sldNum" sz="quarter" idx="5"/>
          </p:nvPr>
        </p:nvSpPr>
        <p:spPr/>
        <p:txBody>
          <a:bodyPr/>
          <a:lstStyle/>
          <a:p>
            <a:fld id="{6EC93CC3-B9D7-461C-BBA3-78B42A5E8A0C}" type="slidenum">
              <a:rPr lang="nb-NO" smtClean="0"/>
              <a:t>3</a:t>
            </a:fld>
            <a:endParaRPr lang="nb-NO"/>
          </a:p>
        </p:txBody>
      </p:sp>
    </p:spTree>
    <p:extLst>
      <p:ext uri="{BB962C8B-B14F-4D97-AF65-F5344CB8AC3E}">
        <p14:creationId xmlns:p14="http://schemas.microsoft.com/office/powerpoint/2010/main" val="3108260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Skiller ikke mellom lokal kirke og kirka nasjonalt. De eneste som gjør det, er de som har et sterkt forhold til kirka.</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4</a:t>
            </a:fld>
            <a:endParaRPr lang="nb-NO"/>
          </a:p>
        </p:txBody>
      </p:sp>
    </p:spTree>
    <p:extLst>
      <p:ext uri="{BB962C8B-B14F-4D97-AF65-F5344CB8AC3E}">
        <p14:creationId xmlns:p14="http://schemas.microsoft.com/office/powerpoint/2010/main" val="56789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har delt medlemmene våre i tre hovedgrupper.</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Grønn – Tror og er ofte i kirka</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Gul – Er åpne for tro og/eller er i kirka flere ganger i året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Rød – Avvisende til tro og sjelden eller aldri i kirka</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ser at den røde gruppa økte i fjor. Det skyldes antakelig at det rett og slett ikke har vært mulig å gå i kirka. For når vi ser på den røde gruppa, er det flere der nå enn før som vil døpe ungene sine (+5%) og begraves i kirkeregi. (+9%)</a:t>
            </a:r>
          </a:p>
        </p:txBody>
      </p:sp>
      <p:sp>
        <p:nvSpPr>
          <p:cNvPr id="4" name="Plassholder for lysbildenummer 3"/>
          <p:cNvSpPr>
            <a:spLocks noGrp="1"/>
          </p:cNvSpPr>
          <p:nvPr>
            <p:ph type="sldNum" sz="quarter" idx="5"/>
          </p:nvPr>
        </p:nvSpPr>
        <p:spPr/>
        <p:txBody>
          <a:bodyPr/>
          <a:lstStyle/>
          <a:p>
            <a:fld id="{6EC93CC3-B9D7-461C-BBA3-78B42A5E8A0C}" type="slidenum">
              <a:rPr lang="nb-NO" smtClean="0"/>
              <a:t>5</a:t>
            </a:fld>
            <a:endParaRPr lang="nb-NO"/>
          </a:p>
        </p:txBody>
      </p:sp>
    </p:spTree>
    <p:extLst>
      <p:ext uri="{BB962C8B-B14F-4D97-AF65-F5344CB8AC3E}">
        <p14:creationId xmlns:p14="http://schemas.microsoft.com/office/powerpoint/2010/main" val="805999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har hatt fokus på den gule gruppa og særlig på unge under 30.</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må bli enda bedre på å spisse budskapet mot denne gruppa, og utvide begrepet ung til under 40.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Den største endringa fra 2020 ser vi i gruppa 30 – 39 og 50 – 59.</a:t>
            </a:r>
          </a:p>
        </p:txBody>
      </p:sp>
      <p:sp>
        <p:nvSpPr>
          <p:cNvPr id="4" name="Plassholder for lysbildenummer 3"/>
          <p:cNvSpPr>
            <a:spLocks noGrp="1"/>
          </p:cNvSpPr>
          <p:nvPr>
            <p:ph type="sldNum" sz="quarter" idx="5"/>
          </p:nvPr>
        </p:nvSpPr>
        <p:spPr/>
        <p:txBody>
          <a:bodyPr/>
          <a:lstStyle/>
          <a:p>
            <a:fld id="{6EC93CC3-B9D7-461C-BBA3-78B42A5E8A0C}" type="slidenum">
              <a:rPr lang="nb-NO" smtClean="0"/>
              <a:t>6</a:t>
            </a:fld>
            <a:endParaRPr lang="nb-NO"/>
          </a:p>
        </p:txBody>
      </p:sp>
    </p:spTree>
    <p:extLst>
      <p:ext uri="{BB962C8B-B14F-4D97-AF65-F5344CB8AC3E}">
        <p14:creationId xmlns:p14="http://schemas.microsoft.com/office/powerpoint/2010/main" val="1630707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Kirkebesøket har gått ned – koronaeffekt – ikke gått så mye ned som vi kunne frykte.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2-5 ganger er største gruppe, det er der vi finner de unge gule under 30.</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Analyse: Må få kvalitet, gode opplevelser og merverdi når de går (gjenkjøpsverdi)</a:t>
            </a:r>
          </a:p>
        </p:txBody>
      </p:sp>
      <p:sp>
        <p:nvSpPr>
          <p:cNvPr id="4" name="Plassholder for lysbildenummer 3"/>
          <p:cNvSpPr>
            <a:spLocks noGrp="1"/>
          </p:cNvSpPr>
          <p:nvPr>
            <p:ph type="sldNum" sz="quarter" idx="5"/>
          </p:nvPr>
        </p:nvSpPr>
        <p:spPr/>
        <p:txBody>
          <a:bodyPr/>
          <a:lstStyle/>
          <a:p>
            <a:fld id="{6EC93CC3-B9D7-461C-BBA3-78B42A5E8A0C}" type="slidenum">
              <a:rPr lang="nb-NO" smtClean="0"/>
              <a:t>7</a:t>
            </a:fld>
            <a:endParaRPr lang="nb-NO"/>
          </a:p>
        </p:txBody>
      </p:sp>
    </p:spTree>
    <p:extLst>
      <p:ext uri="{BB962C8B-B14F-4D97-AF65-F5344CB8AC3E}">
        <p14:creationId xmlns:p14="http://schemas.microsoft.com/office/powerpoint/2010/main" val="211875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HER treffer vi medlemmene våre.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Ikke så overraskende møter i flest folk på kirkegården.</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Flere har vært i </a:t>
            </a:r>
            <a:r>
              <a:rPr lang="nb-NO" sz="1800" b="1" dirty="0">
                <a:effectLst/>
                <a:latin typeface="Calibri" panose="020F0502020204030204" pitchFamily="34" charset="0"/>
                <a:ea typeface="Calibri" panose="020F0502020204030204" pitchFamily="34" charset="0"/>
                <a:cs typeface="Times New Roman" panose="02020603050405020304" pitchFamily="18" charset="0"/>
              </a:rPr>
              <a:t>konfirmasjon </a:t>
            </a:r>
            <a:r>
              <a:rPr lang="nb-NO" sz="1800" dirty="0">
                <a:effectLst/>
                <a:latin typeface="Calibri" panose="020F0502020204030204" pitchFamily="34" charset="0"/>
                <a:ea typeface="Calibri" panose="020F0502020204030204" pitchFamily="34" charset="0"/>
                <a:cs typeface="Times New Roman" panose="02020603050405020304" pitchFamily="18" charset="0"/>
              </a:rPr>
              <a:t>– Vi har greid det resten av landet  har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sliti</a:t>
            </a:r>
            <a:r>
              <a:rPr lang="nb-NO" sz="1800" dirty="0">
                <a:effectLst/>
                <a:latin typeface="Calibri" panose="020F0502020204030204" pitchFamily="34" charset="0"/>
                <a:ea typeface="Calibri" panose="020F0502020204030204" pitchFamily="34" charset="0"/>
                <a:cs typeface="Times New Roman" panose="02020603050405020304" pitchFamily="18" charset="0"/>
              </a:rPr>
              <a:t> med.</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har økning på 3 prosent – nasjonal nedgang</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har vært en sterk nedgang i begravelser (15%). Det skyldes nok både antallsbegrensninger og det faktum at det har vært mindre dødsfall – folk blir ikke sjuke. (i mars kommer SSB-tall som trolig vil bekrefte det.)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b="1" dirty="0">
                <a:effectLst/>
                <a:latin typeface="Calibri" panose="020F0502020204030204" pitchFamily="34" charset="0"/>
                <a:ea typeface="Calibri" panose="020F0502020204030204" pitchFamily="34" charset="0"/>
                <a:cs typeface="Times New Roman" panose="02020603050405020304" pitchFamily="18" charset="0"/>
              </a:rPr>
              <a:t>+ flere i åpen kirke 10% nasjonalt – 29% hos oss. Satsingen virker! Bare Hamar og Borg øker her.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og 1 av 5 turist i kirker – treffer ungt, grønt og gult</a:t>
            </a:r>
          </a:p>
        </p:txBody>
      </p:sp>
      <p:sp>
        <p:nvSpPr>
          <p:cNvPr id="4" name="Plassholder for lysbildenummer 3"/>
          <p:cNvSpPr>
            <a:spLocks noGrp="1"/>
          </p:cNvSpPr>
          <p:nvPr>
            <p:ph type="sldNum" sz="quarter" idx="5"/>
          </p:nvPr>
        </p:nvSpPr>
        <p:spPr/>
        <p:txBody>
          <a:bodyPr/>
          <a:lstStyle/>
          <a:p>
            <a:fld id="{6EC93CC3-B9D7-461C-BBA3-78B42A5E8A0C}" type="slidenum">
              <a:rPr lang="nb-NO" smtClean="0"/>
              <a:t>8</a:t>
            </a:fld>
            <a:endParaRPr lang="nb-NO"/>
          </a:p>
        </p:txBody>
      </p:sp>
    </p:spTree>
    <p:extLst>
      <p:ext uri="{BB962C8B-B14F-4D97-AF65-F5344CB8AC3E}">
        <p14:creationId xmlns:p14="http://schemas.microsoft.com/office/powerpoint/2010/main" val="2072153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Calibri" panose="020F0502020204030204" pitchFamily="34" charset="0"/>
                <a:ea typeface="Calibri" panose="020F0502020204030204" pitchFamily="34" charset="0"/>
                <a:cs typeface="Times New Roman" panose="02020603050405020304" pitchFamily="18" charset="0"/>
              </a:rPr>
              <a:t>Holder seg – også røde vil ha kirkelige handlinger </a:t>
            </a:r>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9</a:t>
            </a:fld>
            <a:endParaRPr lang="nb-NO"/>
          </a:p>
        </p:txBody>
      </p:sp>
    </p:spTree>
    <p:extLst>
      <p:ext uri="{BB962C8B-B14F-4D97-AF65-F5344CB8AC3E}">
        <p14:creationId xmlns:p14="http://schemas.microsoft.com/office/powerpoint/2010/main" val="3570569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6C7597-0673-4963-85B3-7C116A9A08E9}"/>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7F5973D-7F5F-4D55-B4C1-2BDAF5A130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D092C2D9-FADD-4AE5-98BF-FFB71DFC6AE3}"/>
              </a:ext>
            </a:extLst>
          </p:cNvPr>
          <p:cNvSpPr>
            <a:spLocks noGrp="1"/>
          </p:cNvSpPr>
          <p:nvPr>
            <p:ph type="dt" sz="half" idx="10"/>
          </p:nvPr>
        </p:nvSpPr>
        <p:spPr/>
        <p:txBody>
          <a:bodyPr/>
          <a:lstStyle/>
          <a:p>
            <a:fld id="{7B9077AC-A2C1-4C05-A260-BF941BB72787}" type="datetimeFigureOut">
              <a:rPr lang="nb-NO" smtClean="0"/>
              <a:t>27.01.2022</a:t>
            </a:fld>
            <a:endParaRPr lang="nb-NO"/>
          </a:p>
        </p:txBody>
      </p:sp>
      <p:sp>
        <p:nvSpPr>
          <p:cNvPr id="5" name="Plassholder for bunntekst 4">
            <a:extLst>
              <a:ext uri="{FF2B5EF4-FFF2-40B4-BE49-F238E27FC236}">
                <a16:creationId xmlns:a16="http://schemas.microsoft.com/office/drawing/2014/main" id="{1A849C9A-647F-4137-B73E-AC7A9B4451F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73ABB6A-888A-4F14-BE10-028AAC672C99}"/>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2415019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E822B8-24A7-41C3-ABD0-36F7827BF24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92400339-2702-43E4-9E1F-89183F4936E2}"/>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C287DD8-145D-4E5F-8232-5F1855B65E6E}"/>
              </a:ext>
            </a:extLst>
          </p:cNvPr>
          <p:cNvSpPr>
            <a:spLocks noGrp="1"/>
          </p:cNvSpPr>
          <p:nvPr>
            <p:ph type="dt" sz="half" idx="10"/>
          </p:nvPr>
        </p:nvSpPr>
        <p:spPr/>
        <p:txBody>
          <a:bodyPr/>
          <a:lstStyle/>
          <a:p>
            <a:fld id="{7B9077AC-A2C1-4C05-A260-BF941BB72787}" type="datetimeFigureOut">
              <a:rPr lang="nb-NO" smtClean="0"/>
              <a:t>27.01.2022</a:t>
            </a:fld>
            <a:endParaRPr lang="nb-NO"/>
          </a:p>
        </p:txBody>
      </p:sp>
      <p:sp>
        <p:nvSpPr>
          <p:cNvPr id="5" name="Plassholder for bunntekst 4">
            <a:extLst>
              <a:ext uri="{FF2B5EF4-FFF2-40B4-BE49-F238E27FC236}">
                <a16:creationId xmlns:a16="http://schemas.microsoft.com/office/drawing/2014/main" id="{998A7A3F-98AC-48BA-8CFD-88979D55ED3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BE74DF2-84FA-486D-BA28-02203B0859AE}"/>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1284701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715B3AA0-4841-4365-AA44-076C32FAC765}"/>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D66937A7-EDF5-417C-BDE1-8EAE35639C4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06089F9-7161-47FC-B4D4-CDC0154AA700}"/>
              </a:ext>
            </a:extLst>
          </p:cNvPr>
          <p:cNvSpPr>
            <a:spLocks noGrp="1"/>
          </p:cNvSpPr>
          <p:nvPr>
            <p:ph type="dt" sz="half" idx="10"/>
          </p:nvPr>
        </p:nvSpPr>
        <p:spPr/>
        <p:txBody>
          <a:bodyPr/>
          <a:lstStyle/>
          <a:p>
            <a:fld id="{7B9077AC-A2C1-4C05-A260-BF941BB72787}" type="datetimeFigureOut">
              <a:rPr lang="nb-NO" smtClean="0"/>
              <a:t>27.01.2022</a:t>
            </a:fld>
            <a:endParaRPr lang="nb-NO"/>
          </a:p>
        </p:txBody>
      </p:sp>
      <p:sp>
        <p:nvSpPr>
          <p:cNvPr id="5" name="Plassholder for bunntekst 4">
            <a:extLst>
              <a:ext uri="{FF2B5EF4-FFF2-40B4-BE49-F238E27FC236}">
                <a16:creationId xmlns:a16="http://schemas.microsoft.com/office/drawing/2014/main" id="{C03F3188-3B11-4934-9EF6-2366392EDD4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9283D48-AA59-46CB-9866-1B333B63EAAE}"/>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999044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9F127E-D945-42D4-92C6-6E9FE17D222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E71D5E7-6E23-4F0F-AA30-C2D2642B5946}"/>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2593C99-404E-4851-BFB3-5470EF3D0C6A}"/>
              </a:ext>
            </a:extLst>
          </p:cNvPr>
          <p:cNvSpPr>
            <a:spLocks noGrp="1"/>
          </p:cNvSpPr>
          <p:nvPr>
            <p:ph type="dt" sz="half" idx="10"/>
          </p:nvPr>
        </p:nvSpPr>
        <p:spPr/>
        <p:txBody>
          <a:bodyPr/>
          <a:lstStyle/>
          <a:p>
            <a:fld id="{7B9077AC-A2C1-4C05-A260-BF941BB72787}" type="datetimeFigureOut">
              <a:rPr lang="nb-NO" smtClean="0"/>
              <a:t>27.01.2022</a:t>
            </a:fld>
            <a:endParaRPr lang="nb-NO"/>
          </a:p>
        </p:txBody>
      </p:sp>
      <p:sp>
        <p:nvSpPr>
          <p:cNvPr id="5" name="Plassholder for bunntekst 4">
            <a:extLst>
              <a:ext uri="{FF2B5EF4-FFF2-40B4-BE49-F238E27FC236}">
                <a16:creationId xmlns:a16="http://schemas.microsoft.com/office/drawing/2014/main" id="{4CF4E84D-5FBB-4A20-BDDB-DDA16FD8C82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CA4A0B1-F9CC-438A-B895-1E8B86A42933}"/>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064782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1643E3-FE2C-4208-8A49-8929CDF77EF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1A0E286C-2ADA-43FE-8A57-33C949B0F0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B430B204-FEA6-4A21-A5C5-5FFA7EEE6472}"/>
              </a:ext>
            </a:extLst>
          </p:cNvPr>
          <p:cNvSpPr>
            <a:spLocks noGrp="1"/>
          </p:cNvSpPr>
          <p:nvPr>
            <p:ph type="dt" sz="half" idx="10"/>
          </p:nvPr>
        </p:nvSpPr>
        <p:spPr/>
        <p:txBody>
          <a:bodyPr/>
          <a:lstStyle/>
          <a:p>
            <a:fld id="{7B9077AC-A2C1-4C05-A260-BF941BB72787}" type="datetimeFigureOut">
              <a:rPr lang="nb-NO" smtClean="0"/>
              <a:t>27.01.2022</a:t>
            </a:fld>
            <a:endParaRPr lang="nb-NO"/>
          </a:p>
        </p:txBody>
      </p:sp>
      <p:sp>
        <p:nvSpPr>
          <p:cNvPr id="5" name="Plassholder for bunntekst 4">
            <a:extLst>
              <a:ext uri="{FF2B5EF4-FFF2-40B4-BE49-F238E27FC236}">
                <a16:creationId xmlns:a16="http://schemas.microsoft.com/office/drawing/2014/main" id="{07A021C2-D670-4FE8-8261-C732527E883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2AAFE44-422A-4531-BDE6-773D4F96AF3F}"/>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973141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3B69E7-516E-4FAF-B937-C3BE6CD789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91EEA09-BC89-4E62-83F1-A62420DF7D9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A60BDF3-58EE-4245-976F-626FCA769FF4}"/>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0083E78-371D-4D91-B5D9-31799331A12D}"/>
              </a:ext>
            </a:extLst>
          </p:cNvPr>
          <p:cNvSpPr>
            <a:spLocks noGrp="1"/>
          </p:cNvSpPr>
          <p:nvPr>
            <p:ph type="dt" sz="half" idx="10"/>
          </p:nvPr>
        </p:nvSpPr>
        <p:spPr/>
        <p:txBody>
          <a:bodyPr/>
          <a:lstStyle/>
          <a:p>
            <a:fld id="{7B9077AC-A2C1-4C05-A260-BF941BB72787}" type="datetimeFigureOut">
              <a:rPr lang="nb-NO" smtClean="0"/>
              <a:t>27.01.2022</a:t>
            </a:fld>
            <a:endParaRPr lang="nb-NO"/>
          </a:p>
        </p:txBody>
      </p:sp>
      <p:sp>
        <p:nvSpPr>
          <p:cNvPr id="6" name="Plassholder for bunntekst 5">
            <a:extLst>
              <a:ext uri="{FF2B5EF4-FFF2-40B4-BE49-F238E27FC236}">
                <a16:creationId xmlns:a16="http://schemas.microsoft.com/office/drawing/2014/main" id="{37B3F592-5C7C-496F-AEAB-696BD4E1320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0E78526-562C-424C-8DCA-A1180B29BF24}"/>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1742922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09BDB9-2F05-4C89-81AE-62BCEE3A4695}"/>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1F98F19-2A14-4E96-A2CC-E98955842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F57E06B0-B831-4E7E-905D-F00941EB270D}"/>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5C3C0AB4-314B-48AA-A65D-257D505AD5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926591E7-781A-48FC-9F22-75C4DEAE7585}"/>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D863924-FA21-4E8A-BD24-B4D634A2C7CE}"/>
              </a:ext>
            </a:extLst>
          </p:cNvPr>
          <p:cNvSpPr>
            <a:spLocks noGrp="1"/>
          </p:cNvSpPr>
          <p:nvPr>
            <p:ph type="dt" sz="half" idx="10"/>
          </p:nvPr>
        </p:nvSpPr>
        <p:spPr/>
        <p:txBody>
          <a:bodyPr/>
          <a:lstStyle/>
          <a:p>
            <a:fld id="{7B9077AC-A2C1-4C05-A260-BF941BB72787}" type="datetimeFigureOut">
              <a:rPr lang="nb-NO" smtClean="0"/>
              <a:t>27.01.2022</a:t>
            </a:fld>
            <a:endParaRPr lang="nb-NO"/>
          </a:p>
        </p:txBody>
      </p:sp>
      <p:sp>
        <p:nvSpPr>
          <p:cNvPr id="8" name="Plassholder for bunntekst 7">
            <a:extLst>
              <a:ext uri="{FF2B5EF4-FFF2-40B4-BE49-F238E27FC236}">
                <a16:creationId xmlns:a16="http://schemas.microsoft.com/office/drawing/2014/main" id="{12BDACCD-398E-43FA-A71F-C410ABD73742}"/>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D95677DA-CF55-42E6-87FF-EC87735E282C}"/>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145487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4FE2A7-B3C2-4C91-A5E5-477B9F7999E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E02E59B-489B-4EC4-BF04-2FFEDCFC1C0F}"/>
              </a:ext>
            </a:extLst>
          </p:cNvPr>
          <p:cNvSpPr>
            <a:spLocks noGrp="1"/>
          </p:cNvSpPr>
          <p:nvPr>
            <p:ph type="dt" sz="half" idx="10"/>
          </p:nvPr>
        </p:nvSpPr>
        <p:spPr/>
        <p:txBody>
          <a:bodyPr/>
          <a:lstStyle/>
          <a:p>
            <a:fld id="{7B9077AC-A2C1-4C05-A260-BF941BB72787}" type="datetimeFigureOut">
              <a:rPr lang="nb-NO" smtClean="0"/>
              <a:t>27.01.2022</a:t>
            </a:fld>
            <a:endParaRPr lang="nb-NO"/>
          </a:p>
        </p:txBody>
      </p:sp>
      <p:sp>
        <p:nvSpPr>
          <p:cNvPr id="4" name="Plassholder for bunntekst 3">
            <a:extLst>
              <a:ext uri="{FF2B5EF4-FFF2-40B4-BE49-F238E27FC236}">
                <a16:creationId xmlns:a16="http://schemas.microsoft.com/office/drawing/2014/main" id="{101B7A82-A90D-4C34-9FE3-53FDD2C340C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997F2551-99B5-4BEA-9E72-406A017163C4}"/>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79542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D42F38C-6861-4722-A8E9-1E3C6F8EA4E9}"/>
              </a:ext>
            </a:extLst>
          </p:cNvPr>
          <p:cNvSpPr>
            <a:spLocks noGrp="1"/>
          </p:cNvSpPr>
          <p:nvPr>
            <p:ph type="dt" sz="half" idx="10"/>
          </p:nvPr>
        </p:nvSpPr>
        <p:spPr/>
        <p:txBody>
          <a:bodyPr/>
          <a:lstStyle/>
          <a:p>
            <a:fld id="{7B9077AC-A2C1-4C05-A260-BF941BB72787}" type="datetimeFigureOut">
              <a:rPr lang="nb-NO" smtClean="0"/>
              <a:t>27.01.2022</a:t>
            </a:fld>
            <a:endParaRPr lang="nb-NO"/>
          </a:p>
        </p:txBody>
      </p:sp>
      <p:sp>
        <p:nvSpPr>
          <p:cNvPr id="3" name="Plassholder for bunntekst 2">
            <a:extLst>
              <a:ext uri="{FF2B5EF4-FFF2-40B4-BE49-F238E27FC236}">
                <a16:creationId xmlns:a16="http://schemas.microsoft.com/office/drawing/2014/main" id="{17523D7A-6F0F-4128-8FC3-B7081D60D343}"/>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238CA52-899E-4117-9AA2-11440D49D34C}"/>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560485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CF6B3B-954E-479C-9F22-70C6BE7A11A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49D2A41-241C-4340-8A46-7279913ABF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1C64A6E4-925D-4BA6-BBC2-DCA3D49AD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DC8A7CA-54A7-45E3-94F7-43FF29AF75F1}"/>
              </a:ext>
            </a:extLst>
          </p:cNvPr>
          <p:cNvSpPr>
            <a:spLocks noGrp="1"/>
          </p:cNvSpPr>
          <p:nvPr>
            <p:ph type="dt" sz="half" idx="10"/>
          </p:nvPr>
        </p:nvSpPr>
        <p:spPr/>
        <p:txBody>
          <a:bodyPr/>
          <a:lstStyle/>
          <a:p>
            <a:fld id="{7B9077AC-A2C1-4C05-A260-BF941BB72787}" type="datetimeFigureOut">
              <a:rPr lang="nb-NO" smtClean="0"/>
              <a:t>27.01.2022</a:t>
            </a:fld>
            <a:endParaRPr lang="nb-NO"/>
          </a:p>
        </p:txBody>
      </p:sp>
      <p:sp>
        <p:nvSpPr>
          <p:cNvPr id="6" name="Plassholder for bunntekst 5">
            <a:extLst>
              <a:ext uri="{FF2B5EF4-FFF2-40B4-BE49-F238E27FC236}">
                <a16:creationId xmlns:a16="http://schemas.microsoft.com/office/drawing/2014/main" id="{EB5F0868-ADFD-46F9-9096-C07A2CFCD25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5AFA56D-8561-43EC-AB54-96D14F63DF92}"/>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002780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DCC47E-4DE7-4837-9A13-476FE0A583A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1CC0531-9357-4118-84BB-E2F142FF1B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C1452F0-FD8A-4D83-AB7D-9B0DB1EB5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7390A89-65E6-485E-A91D-46F6C3DD9AFC}"/>
              </a:ext>
            </a:extLst>
          </p:cNvPr>
          <p:cNvSpPr>
            <a:spLocks noGrp="1"/>
          </p:cNvSpPr>
          <p:nvPr>
            <p:ph type="dt" sz="half" idx="10"/>
          </p:nvPr>
        </p:nvSpPr>
        <p:spPr/>
        <p:txBody>
          <a:bodyPr/>
          <a:lstStyle/>
          <a:p>
            <a:fld id="{7B9077AC-A2C1-4C05-A260-BF941BB72787}" type="datetimeFigureOut">
              <a:rPr lang="nb-NO" smtClean="0"/>
              <a:t>27.01.2022</a:t>
            </a:fld>
            <a:endParaRPr lang="nb-NO"/>
          </a:p>
        </p:txBody>
      </p:sp>
      <p:sp>
        <p:nvSpPr>
          <p:cNvPr id="6" name="Plassholder for bunntekst 5">
            <a:extLst>
              <a:ext uri="{FF2B5EF4-FFF2-40B4-BE49-F238E27FC236}">
                <a16:creationId xmlns:a16="http://schemas.microsoft.com/office/drawing/2014/main" id="{50BE51B2-D9E8-4EAE-AA8D-CA74550B98E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55D7991-6F56-4BF2-9B45-5254E89C34E8}"/>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629667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B66AF-5CE9-4E8B-800E-1C2182FDA5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E4132B3-1D37-42E5-9AAF-4A1F57B858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000D598-9A5B-4605-BE18-54C5490E9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9077AC-A2C1-4C05-A260-BF941BB72787}" type="datetimeFigureOut">
              <a:rPr lang="nb-NO" smtClean="0"/>
              <a:t>27.01.2022</a:t>
            </a:fld>
            <a:endParaRPr lang="nb-NO"/>
          </a:p>
        </p:txBody>
      </p:sp>
      <p:sp>
        <p:nvSpPr>
          <p:cNvPr id="5" name="Plassholder for bunntekst 4">
            <a:extLst>
              <a:ext uri="{FF2B5EF4-FFF2-40B4-BE49-F238E27FC236}">
                <a16:creationId xmlns:a16="http://schemas.microsoft.com/office/drawing/2014/main" id="{97539190-A8C0-459F-AC16-FD743E8B51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7ECDDE0C-5C30-4C0D-AD27-F13B1E5123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E49C28-1778-440C-8B72-F1A39A40C46B}" type="slidenum">
              <a:rPr lang="nb-NO" smtClean="0"/>
              <a:t>‹#›</a:t>
            </a:fld>
            <a:endParaRPr lang="nb-NO"/>
          </a:p>
        </p:txBody>
      </p:sp>
    </p:spTree>
    <p:extLst>
      <p:ext uri="{BB962C8B-B14F-4D97-AF65-F5344CB8AC3E}">
        <p14:creationId xmlns:p14="http://schemas.microsoft.com/office/powerpoint/2010/main" val="1121285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eg"/><Relationship Id="rId10" Type="http://schemas.openxmlformats.org/officeDocument/2006/relationships/comments" Target="../comments/comment1.xml"/><Relationship Id="rId4" Type="http://schemas.openxmlformats.org/officeDocument/2006/relationships/image" Target="../media/image2.jpe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hyperlink" Target="http://www.kirken.no/hamar" TargetMode="External"/><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hyperlink" Target="https://kirken.no/hama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148B9013-EEC5-4BED-BB46-A2D1E03EAA86">
            <a:extLst>
              <a:ext uri="{FF2B5EF4-FFF2-40B4-BE49-F238E27FC236}">
                <a16:creationId xmlns:a16="http://schemas.microsoft.com/office/drawing/2014/main" id="{ABDC5758-4C73-4BD2-A533-A2D3583E4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51017"/>
            <a:ext cx="6191075" cy="41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A28EA9D1-2066-4263-8F1E-348B54233092">
            <a:extLst>
              <a:ext uri="{FF2B5EF4-FFF2-40B4-BE49-F238E27FC236}">
                <a16:creationId xmlns:a16="http://schemas.microsoft.com/office/drawing/2014/main" id="{6EB46B18-608C-4E64-A7C0-8A7CB236F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246" y="-26556"/>
            <a:ext cx="4588745" cy="344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D91833A8-AFAF-4E7D-B362-AC89658C356F">
            <a:extLst>
              <a:ext uri="{FF2B5EF4-FFF2-40B4-BE49-F238E27FC236}">
                <a16:creationId xmlns:a16="http://schemas.microsoft.com/office/drawing/2014/main" id="{DC689883-B72A-4D6B-BFB1-6C77458ECC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66" t="23591" r="7164" b="4790"/>
          <a:stretch/>
        </p:blipFill>
        <p:spPr bwMode="auto">
          <a:xfrm>
            <a:off x="6191075" y="3024078"/>
            <a:ext cx="6000926" cy="383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e 3" descr="Et bilde som inneholder tre, gress, utendørs, bygning&#10;&#10;Automatisk generert beskrivelse">
            <a:extLst>
              <a:ext uri="{FF2B5EF4-FFF2-40B4-BE49-F238E27FC236}">
                <a16:creationId xmlns:a16="http://schemas.microsoft.com/office/drawing/2014/main" id="{7064B48F-FB08-460F-98FB-B36B3BFEF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1609" y="-45590"/>
            <a:ext cx="5041192" cy="3348254"/>
          </a:xfrm>
          <a:prstGeom prst="rect">
            <a:avLst/>
          </a:prstGeom>
        </p:spPr>
      </p:pic>
      <p:pic>
        <p:nvPicPr>
          <p:cNvPr id="8" name="F5F99E33-A7FD-489F-B6E2-85AAD7C379E9">
            <a:extLst>
              <a:ext uri="{FF2B5EF4-FFF2-40B4-BE49-F238E27FC236}">
                <a16:creationId xmlns:a16="http://schemas.microsoft.com/office/drawing/2014/main" id="{A9CBE4F0-46C1-4497-9780-CC72B1AD6A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931" y="-45590"/>
            <a:ext cx="4489718" cy="33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359BE0ED-5953-482E-9A87-DFE812A3A7FA">
            <a:extLst>
              <a:ext uri="{FF2B5EF4-FFF2-40B4-BE49-F238E27FC236}">
                <a16:creationId xmlns:a16="http://schemas.microsoft.com/office/drawing/2014/main" id="{E6038C8E-9D1E-40F9-A585-0C8B3A252D4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11297" t="14097" r="11342" b="15329"/>
          <a:stretch/>
        </p:blipFill>
        <p:spPr bwMode="auto">
          <a:xfrm>
            <a:off x="7365534" y="2747007"/>
            <a:ext cx="2297388" cy="157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278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47F104EF-B2CD-4051-8407-3A91E23980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46767" y="-1303493"/>
            <a:ext cx="6763404" cy="9559582"/>
          </a:xfrm>
          <a:prstGeom prst="rect">
            <a:avLst/>
          </a:prstGeom>
        </p:spPr>
      </p:pic>
    </p:spTree>
    <p:extLst>
      <p:ext uri="{BB962C8B-B14F-4D97-AF65-F5344CB8AC3E}">
        <p14:creationId xmlns:p14="http://schemas.microsoft.com/office/powerpoint/2010/main" val="3441131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FE0569DE-E6F2-48C6-9AB8-8FF546E11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00900" y="-1129407"/>
            <a:ext cx="6619140" cy="9355674"/>
          </a:xfrm>
          <a:prstGeom prst="rect">
            <a:avLst/>
          </a:prstGeom>
        </p:spPr>
      </p:pic>
    </p:spTree>
    <p:extLst>
      <p:ext uri="{BB962C8B-B14F-4D97-AF65-F5344CB8AC3E}">
        <p14:creationId xmlns:p14="http://schemas.microsoft.com/office/powerpoint/2010/main" val="878248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65A9314D-1C7F-43EB-897F-505D51710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03408" y="-1289619"/>
            <a:ext cx="6690052" cy="9455904"/>
          </a:xfrm>
          <a:prstGeom prst="rect">
            <a:avLst/>
          </a:prstGeom>
        </p:spPr>
      </p:pic>
    </p:spTree>
    <p:extLst>
      <p:ext uri="{BB962C8B-B14F-4D97-AF65-F5344CB8AC3E}">
        <p14:creationId xmlns:p14="http://schemas.microsoft.com/office/powerpoint/2010/main" val="1854488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e 2" descr="Et bilde som inneholder tekst&#10;&#10;Automatisk generert beskrivelse">
            <a:extLst>
              <a:ext uri="{FF2B5EF4-FFF2-40B4-BE49-F238E27FC236}">
                <a16:creationId xmlns:a16="http://schemas.microsoft.com/office/drawing/2014/main" id="{348F40C7-EB40-4CEF-AB0A-C49A2E6F87AF}"/>
              </a:ext>
            </a:extLst>
          </p:cNvPr>
          <p:cNvPicPr>
            <a:picLocks noChangeAspect="1"/>
          </p:cNvPicPr>
          <p:nvPr/>
        </p:nvPicPr>
        <p:blipFill rotWithShape="1">
          <a:blip r:embed="rId2">
            <a:extLst>
              <a:ext uri="{28A0092B-C50C-407E-A947-70E740481C1C}">
                <a14:useLocalDpi xmlns:a14="http://schemas.microsoft.com/office/drawing/2010/main" val="0"/>
              </a:ext>
            </a:extLst>
          </a:blip>
          <a:srcRect l="15840" r="4670"/>
          <a:stretch/>
        </p:blipFill>
        <p:spPr>
          <a:xfrm rot="5400000">
            <a:off x="2667641" y="-2667641"/>
            <a:ext cx="6856718" cy="12192000"/>
          </a:xfrm>
          <a:prstGeom prst="rect">
            <a:avLst/>
          </a:prstGeom>
        </p:spPr>
      </p:pic>
    </p:spTree>
    <p:extLst>
      <p:ext uri="{BB962C8B-B14F-4D97-AF65-F5344CB8AC3E}">
        <p14:creationId xmlns:p14="http://schemas.microsoft.com/office/powerpoint/2010/main" val="1792812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8D7B626C-873A-472B-9DB6-DFB52E79D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450478" y="-1384498"/>
            <a:ext cx="6697659" cy="9466655"/>
          </a:xfrm>
          <a:prstGeom prst="rect">
            <a:avLst/>
          </a:prstGeom>
        </p:spPr>
      </p:pic>
    </p:spTree>
    <p:extLst>
      <p:ext uri="{BB962C8B-B14F-4D97-AF65-F5344CB8AC3E}">
        <p14:creationId xmlns:p14="http://schemas.microsoft.com/office/powerpoint/2010/main" val="3292249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D9532E9D-CBD7-4EB7-9CBE-5A5C2CA25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91418" y="-1442582"/>
            <a:ext cx="6878667" cy="9722497"/>
          </a:xfrm>
          <a:prstGeom prst="rect">
            <a:avLst/>
          </a:prstGeom>
        </p:spPr>
      </p:pic>
    </p:spTree>
    <p:extLst>
      <p:ext uri="{BB962C8B-B14F-4D97-AF65-F5344CB8AC3E}">
        <p14:creationId xmlns:p14="http://schemas.microsoft.com/office/powerpoint/2010/main" val="383534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1356069A-1895-4B06-8863-0B4B3974E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01112" y="-1338943"/>
            <a:ext cx="6746639" cy="9535885"/>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1336153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D5582E4A-CD27-4D21-BA39-8D18BF7B1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04171" y="-1292764"/>
            <a:ext cx="6647617" cy="9395930"/>
          </a:xfrm>
          <a:prstGeom prst="rect">
            <a:avLst/>
          </a:prstGeom>
        </p:spPr>
      </p:pic>
    </p:spTree>
    <p:extLst>
      <p:ext uri="{BB962C8B-B14F-4D97-AF65-F5344CB8AC3E}">
        <p14:creationId xmlns:p14="http://schemas.microsoft.com/office/powerpoint/2010/main" val="1060642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A3F0EB6B-CAF7-450C-BF3B-6487F38F9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32668" y="-1319457"/>
            <a:ext cx="6776633" cy="9578280"/>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3105570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e 2" descr="Et bilde som inneholder tekst&#10;&#10;Automatisk generert beskrivelse">
            <a:extLst>
              <a:ext uri="{FF2B5EF4-FFF2-40B4-BE49-F238E27FC236}">
                <a16:creationId xmlns:a16="http://schemas.microsoft.com/office/drawing/2014/main" id="{46A6B525-B9AB-48A7-AF37-940F1D58D59B}"/>
              </a:ext>
            </a:extLst>
          </p:cNvPr>
          <p:cNvPicPr>
            <a:picLocks noChangeAspect="1"/>
          </p:cNvPicPr>
          <p:nvPr/>
        </p:nvPicPr>
        <p:blipFill rotWithShape="1">
          <a:blip r:embed="rId2">
            <a:extLst>
              <a:ext uri="{28A0092B-C50C-407E-A947-70E740481C1C}">
                <a14:useLocalDpi xmlns:a14="http://schemas.microsoft.com/office/drawing/2010/main" val="0"/>
              </a:ext>
            </a:extLst>
          </a:blip>
          <a:srcRect l="16756" r="3754"/>
          <a:stretch/>
        </p:blipFill>
        <p:spPr>
          <a:xfrm rot="5400000">
            <a:off x="2667641" y="-2532545"/>
            <a:ext cx="6856718" cy="12192000"/>
          </a:xfrm>
          <a:prstGeom prst="rect">
            <a:avLst/>
          </a:prstGeom>
        </p:spPr>
      </p:pic>
    </p:spTree>
    <p:extLst>
      <p:ext uri="{BB962C8B-B14F-4D97-AF65-F5344CB8AC3E}">
        <p14:creationId xmlns:p14="http://schemas.microsoft.com/office/powerpoint/2010/main" val="4131035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A0A13A0-EF4E-490E-9976-575E85AA56B2}"/>
              </a:ext>
            </a:extLst>
          </p:cNvPr>
          <p:cNvPicPr>
            <a:picLocks noChangeAspect="1"/>
          </p:cNvPicPr>
          <p:nvPr/>
        </p:nvPicPr>
        <p:blipFill rotWithShape="1">
          <a:blip r:embed="rId3"/>
          <a:srcRect l="51276" t="13674" r="9005" b="10408"/>
          <a:stretch/>
        </p:blipFill>
        <p:spPr>
          <a:xfrm>
            <a:off x="12392" y="0"/>
            <a:ext cx="12757349" cy="6858000"/>
          </a:xfrm>
          <a:prstGeom prst="rect">
            <a:avLst/>
          </a:prstGeom>
        </p:spPr>
      </p:pic>
    </p:spTree>
    <p:extLst>
      <p:ext uri="{BB962C8B-B14F-4D97-AF65-F5344CB8AC3E}">
        <p14:creationId xmlns:p14="http://schemas.microsoft.com/office/powerpoint/2010/main" val="1544646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5A6B9921-F34B-4272-AA27-82B235F50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616091" y="-1226668"/>
            <a:ext cx="6469382" cy="9144003"/>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1797176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379D90E9-9746-4047-B8BB-956465E81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98122" y="-1234058"/>
            <a:ext cx="6598223" cy="9326116"/>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2824059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33BB2ABD-5AC5-4FC3-9A07-8D6293CC5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83293" y="-1350936"/>
            <a:ext cx="6761289" cy="9556598"/>
          </a:xfrm>
          <a:prstGeom prst="rect">
            <a:avLst/>
          </a:prstGeom>
        </p:spPr>
      </p:pic>
    </p:spTree>
    <p:extLst>
      <p:ext uri="{BB962C8B-B14F-4D97-AF65-F5344CB8AC3E}">
        <p14:creationId xmlns:p14="http://schemas.microsoft.com/office/powerpoint/2010/main" val="3835605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e 2" descr="Et bilde som inneholder tekst&#10;&#10;Automatisk generert beskrivelse">
            <a:extLst>
              <a:ext uri="{FF2B5EF4-FFF2-40B4-BE49-F238E27FC236}">
                <a16:creationId xmlns:a16="http://schemas.microsoft.com/office/drawing/2014/main" id="{6CD7E7E4-20EA-407C-A089-B52453A81824}"/>
              </a:ext>
            </a:extLst>
          </p:cNvPr>
          <p:cNvPicPr>
            <a:picLocks noChangeAspect="1"/>
          </p:cNvPicPr>
          <p:nvPr/>
        </p:nvPicPr>
        <p:blipFill rotWithShape="1">
          <a:blip r:embed="rId2">
            <a:extLst>
              <a:ext uri="{28A0092B-C50C-407E-A947-70E740481C1C}">
                <a14:useLocalDpi xmlns:a14="http://schemas.microsoft.com/office/drawing/2010/main" val="0"/>
              </a:ext>
            </a:extLst>
          </a:blip>
          <a:srcRect l="20510"/>
          <a:stretch/>
        </p:blipFill>
        <p:spPr>
          <a:xfrm rot="5400000">
            <a:off x="2666117" y="-2409881"/>
            <a:ext cx="6856718" cy="12192000"/>
          </a:xfrm>
          <a:prstGeom prst="rect">
            <a:avLst/>
          </a:prstGeom>
        </p:spPr>
      </p:pic>
    </p:spTree>
    <p:extLst>
      <p:ext uri="{BB962C8B-B14F-4D97-AF65-F5344CB8AC3E}">
        <p14:creationId xmlns:p14="http://schemas.microsoft.com/office/powerpoint/2010/main" val="3852748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4CB33FCE-A251-48AF-9CC6-E9014B259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16508" y="-1387873"/>
            <a:ext cx="6737618" cy="9523142"/>
          </a:xfrm>
          <a:prstGeom prst="rect">
            <a:avLst/>
          </a:prstGeom>
        </p:spPr>
      </p:pic>
      <p:sp>
        <p:nvSpPr>
          <p:cNvPr id="11" name="Freeform: Shape 10">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1484200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04817D0D-89F8-4ED9-B90C-2EC847595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06870" y="-1221968"/>
            <a:ext cx="6557230" cy="9268169"/>
          </a:xfrm>
          <a:prstGeom prst="rect">
            <a:avLst/>
          </a:prstGeom>
        </p:spPr>
      </p:pic>
    </p:spTree>
    <p:extLst>
      <p:ext uri="{BB962C8B-B14F-4D97-AF65-F5344CB8AC3E}">
        <p14:creationId xmlns:p14="http://schemas.microsoft.com/office/powerpoint/2010/main" val="3600293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e 2" descr="Et bilde som inneholder tekst&#10;&#10;Automatisk generert beskrivelse">
            <a:extLst>
              <a:ext uri="{FF2B5EF4-FFF2-40B4-BE49-F238E27FC236}">
                <a16:creationId xmlns:a16="http://schemas.microsoft.com/office/drawing/2014/main" id="{78C663FE-E435-4E4A-A549-6A05FDFB64D5}"/>
              </a:ext>
            </a:extLst>
          </p:cNvPr>
          <p:cNvPicPr>
            <a:picLocks noChangeAspect="1"/>
          </p:cNvPicPr>
          <p:nvPr/>
        </p:nvPicPr>
        <p:blipFill rotWithShape="1">
          <a:blip r:embed="rId3">
            <a:extLst>
              <a:ext uri="{28A0092B-C50C-407E-A947-70E740481C1C}">
                <a14:useLocalDpi xmlns:a14="http://schemas.microsoft.com/office/drawing/2010/main" val="0"/>
              </a:ext>
            </a:extLst>
          </a:blip>
          <a:srcRect l="9732" r="10778"/>
          <a:stretch/>
        </p:blipFill>
        <p:spPr>
          <a:xfrm rot="5400000">
            <a:off x="2438499" y="-3060364"/>
            <a:ext cx="7292900" cy="12967580"/>
          </a:xfrm>
          <a:prstGeom prst="rect">
            <a:avLst/>
          </a:prstGeom>
        </p:spPr>
      </p:pic>
    </p:spTree>
    <p:extLst>
      <p:ext uri="{BB962C8B-B14F-4D97-AF65-F5344CB8AC3E}">
        <p14:creationId xmlns:p14="http://schemas.microsoft.com/office/powerpoint/2010/main" val="3185938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descr="Et bilde som inneholder tekst, brevhode, skrivesaker&#10;&#10;Automatisk generert beskrivelse">
            <a:extLst>
              <a:ext uri="{FF2B5EF4-FFF2-40B4-BE49-F238E27FC236}">
                <a16:creationId xmlns:a16="http://schemas.microsoft.com/office/drawing/2014/main" id="{D35E8239-592B-4CC7-94F3-4A4F983BD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26834" y="-1186548"/>
            <a:ext cx="6592566" cy="9318115"/>
          </a:xfrm>
          <a:prstGeom prst="rect">
            <a:avLst/>
          </a:prstGeom>
        </p:spPr>
      </p:pic>
    </p:spTree>
    <p:extLst>
      <p:ext uri="{BB962C8B-B14F-4D97-AF65-F5344CB8AC3E}">
        <p14:creationId xmlns:p14="http://schemas.microsoft.com/office/powerpoint/2010/main" val="2070192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descr="Et bilde som inneholder tekst, skrivesaker, brevhode, blyant&#10;&#10;Automatisk generert beskrivelse">
            <a:extLst>
              <a:ext uri="{FF2B5EF4-FFF2-40B4-BE49-F238E27FC236}">
                <a16:creationId xmlns:a16="http://schemas.microsoft.com/office/drawing/2014/main" id="{6EA9C60B-4DC9-437C-A701-6041F4B82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30775" y="-1315844"/>
            <a:ext cx="6713955" cy="9489688"/>
          </a:xfrm>
          <a:prstGeom prst="rect">
            <a:avLst/>
          </a:prstGeom>
        </p:spPr>
      </p:pic>
    </p:spTree>
    <p:extLst>
      <p:ext uri="{BB962C8B-B14F-4D97-AF65-F5344CB8AC3E}">
        <p14:creationId xmlns:p14="http://schemas.microsoft.com/office/powerpoint/2010/main" val="2898379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4D417C40-117C-4DFC-AE26-952ABABEB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39275" y="-1456472"/>
            <a:ext cx="6890177" cy="9738765"/>
          </a:xfrm>
          <a:prstGeom prst="rect">
            <a:avLst/>
          </a:prstGeom>
        </p:spPr>
      </p:pic>
    </p:spTree>
    <p:extLst>
      <p:ext uri="{BB962C8B-B14F-4D97-AF65-F5344CB8AC3E}">
        <p14:creationId xmlns:p14="http://schemas.microsoft.com/office/powerpoint/2010/main" val="237119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5" name="Freeform: Shape 14">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Bilde 4">
            <a:extLst>
              <a:ext uri="{FF2B5EF4-FFF2-40B4-BE49-F238E27FC236}">
                <a16:creationId xmlns:a16="http://schemas.microsoft.com/office/drawing/2014/main" id="{A1B36B16-044A-49E2-B707-73EEC911D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42949" y="-1187670"/>
            <a:ext cx="6667422" cy="9423918"/>
          </a:xfrm>
          <a:prstGeom prst="rect">
            <a:avLst/>
          </a:prstGeom>
        </p:spPr>
      </p:pic>
    </p:spTree>
    <p:extLst>
      <p:ext uri="{BB962C8B-B14F-4D97-AF65-F5344CB8AC3E}">
        <p14:creationId xmlns:p14="http://schemas.microsoft.com/office/powerpoint/2010/main" val="620672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126A26B4-053A-4FC8-BABB-E336C62B5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14811" y="-1313665"/>
            <a:ext cx="6771835" cy="9571499"/>
          </a:xfrm>
          <a:prstGeom prst="rect">
            <a:avLst/>
          </a:prstGeom>
        </p:spPr>
      </p:pic>
    </p:spTree>
    <p:extLst>
      <p:ext uri="{BB962C8B-B14F-4D97-AF65-F5344CB8AC3E}">
        <p14:creationId xmlns:p14="http://schemas.microsoft.com/office/powerpoint/2010/main" val="2010772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67B24120-23D7-4031-933A-21FE31B9E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478038" y="-1272382"/>
            <a:ext cx="6737622" cy="9523141"/>
          </a:xfrm>
          <a:prstGeom prst="rect">
            <a:avLst/>
          </a:prstGeom>
        </p:spPr>
      </p:pic>
    </p:spTree>
    <p:extLst>
      <p:ext uri="{BB962C8B-B14F-4D97-AF65-F5344CB8AC3E}">
        <p14:creationId xmlns:p14="http://schemas.microsoft.com/office/powerpoint/2010/main" val="1005154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7DA849B4-301D-452A-AE81-5008C460F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63422" y="-1197426"/>
            <a:ext cx="6675507" cy="9435345"/>
          </a:xfrm>
          <a:prstGeom prst="rect">
            <a:avLst/>
          </a:prstGeom>
        </p:spPr>
      </p:pic>
    </p:spTree>
    <p:extLst>
      <p:ext uri="{BB962C8B-B14F-4D97-AF65-F5344CB8AC3E}">
        <p14:creationId xmlns:p14="http://schemas.microsoft.com/office/powerpoint/2010/main" val="1993244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Kan være et bilde av en eller flere personer, folk som står og utendørs">
            <a:extLst>
              <a:ext uri="{FF2B5EF4-FFF2-40B4-BE49-F238E27FC236}">
                <a16:creationId xmlns:a16="http://schemas.microsoft.com/office/drawing/2014/main" id="{10974B23-79F9-4EAE-B818-52027FF36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14" r="2" b="2"/>
          <a:stretch/>
        </p:blipFill>
        <p:spPr bwMode="auto">
          <a:xfrm>
            <a:off x="196731" y="170453"/>
            <a:ext cx="3794884" cy="6517096"/>
          </a:xfrm>
          <a:prstGeom prst="rect">
            <a:avLst/>
          </a:prstGeom>
          <a:noFill/>
          <a:extLst>
            <a:ext uri="{909E8E84-426E-40DD-AFC4-6F175D3DCCD1}">
              <a14:hiddenFill xmlns:a14="http://schemas.microsoft.com/office/drawing/2010/main">
                <a:solidFill>
                  <a:srgbClr val="FFFFFF"/>
                </a:solidFill>
              </a14:hiddenFill>
            </a:ext>
          </a:extLst>
        </p:spPr>
      </p:pic>
      <p:pic>
        <p:nvPicPr>
          <p:cNvPr id="2" name="F6FE87F2-5944-4044-8318-FE7ABDA6D046" descr="F6FE87F2-5944-4044-8318-FE7ABDA6D046">
            <a:extLst>
              <a:ext uri="{FF2B5EF4-FFF2-40B4-BE49-F238E27FC236}">
                <a16:creationId xmlns:a16="http://schemas.microsoft.com/office/drawing/2014/main" id="{3E60D5F8-A05B-4690-935A-B50C2CB114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645" b="-4"/>
          <a:stretch/>
        </p:blipFill>
        <p:spPr bwMode="auto">
          <a:xfrm>
            <a:off x="4184141" y="165371"/>
            <a:ext cx="3826711" cy="31765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9F4A3332-FE27-4BCB-8170-619110561B71" descr="Et bilde som inneholder tre, gress, utendørs, himmel&#10;&#10;Automatisk generert beskrivelse">
            <a:extLst>
              <a:ext uri="{FF2B5EF4-FFF2-40B4-BE49-F238E27FC236}">
                <a16:creationId xmlns:a16="http://schemas.microsoft.com/office/drawing/2014/main" id="{FEC760C9-5D6E-476E-80A5-E5521DC6F4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803" r="4" b="4"/>
          <a:stretch/>
        </p:blipFill>
        <p:spPr bwMode="auto">
          <a:xfrm>
            <a:off x="8193992" y="159910"/>
            <a:ext cx="3826711" cy="31819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Kan være et bilde av 4 personer og innendørs">
            <a:extLst>
              <a:ext uri="{FF2B5EF4-FFF2-40B4-BE49-F238E27FC236}">
                <a16:creationId xmlns:a16="http://schemas.microsoft.com/office/drawing/2014/main" id="{84D9C96A-DA15-4D33-A87C-492FABD6F3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79" r="5432" b="-4"/>
          <a:stretch/>
        </p:blipFill>
        <p:spPr bwMode="auto">
          <a:xfrm>
            <a:off x="4184141" y="3512234"/>
            <a:ext cx="3826711" cy="31753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ngen bildebeskrivelse er tilgjengelig.">
            <a:extLst>
              <a:ext uri="{FF2B5EF4-FFF2-40B4-BE49-F238E27FC236}">
                <a16:creationId xmlns:a16="http://schemas.microsoft.com/office/drawing/2014/main" id="{EE6801D3-8BB1-4A8E-8904-89C602D3334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793" r="-3" b="-3"/>
          <a:stretch/>
        </p:blipFill>
        <p:spPr bwMode="auto">
          <a:xfrm>
            <a:off x="8193992" y="3505966"/>
            <a:ext cx="3826711" cy="318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582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ngen bildebeskrivelse er tilgjengelig.">
            <a:extLst>
              <a:ext uri="{FF2B5EF4-FFF2-40B4-BE49-F238E27FC236}">
                <a16:creationId xmlns:a16="http://schemas.microsoft.com/office/drawing/2014/main" id="{6BF7681E-008E-479C-8C70-B139D5EBD0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0" r="-1" b="-1"/>
          <a:stretch/>
        </p:blipFill>
        <p:spPr bwMode="auto">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7"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39"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9" name="TekstSylinder 8">
            <a:extLst>
              <a:ext uri="{FF2B5EF4-FFF2-40B4-BE49-F238E27FC236}">
                <a16:creationId xmlns:a16="http://schemas.microsoft.com/office/drawing/2014/main" id="{3BF64306-F949-4801-996E-C9158A691B82}"/>
              </a:ext>
            </a:extLst>
          </p:cNvPr>
          <p:cNvSpPr txBox="1"/>
          <p:nvPr/>
        </p:nvSpPr>
        <p:spPr>
          <a:xfrm>
            <a:off x="8797995" y="4684904"/>
            <a:ext cx="3541756" cy="1292662"/>
          </a:xfrm>
          <a:prstGeom prst="rect">
            <a:avLst/>
          </a:prstGeom>
          <a:noFill/>
        </p:spPr>
        <p:txBody>
          <a:bodyPr wrap="square" rtlCol="0">
            <a:spAutoFit/>
          </a:bodyPr>
          <a:lstStyle/>
          <a:p>
            <a:r>
              <a:rPr lang="nb-NO" sz="1800" dirty="0">
                <a:solidFill>
                  <a:srgbClr val="1F497D"/>
                </a:solidFill>
                <a:effectLst/>
                <a:latin typeface="Lucida Calligraphy" panose="03010101010101010101" pitchFamily="66" charset="0"/>
                <a:ea typeface="Times New Roman" panose="02020603050405020304" pitchFamily="18" charset="0"/>
                <a:cs typeface="Times New Roman" panose="02020603050405020304" pitchFamily="18" charset="0"/>
              </a:rPr>
              <a:t>Jorun Vang</a:t>
            </a:r>
          </a:p>
          <a:p>
            <a:r>
              <a:rPr lang="nb-NO" sz="1200"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Kommunikasjonsrådgiver</a:t>
            </a:r>
          </a:p>
          <a:p>
            <a:r>
              <a:rPr lang="nb-NO" sz="1200"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Telefon: +47 93499691/Sentralbord: +47 62 55 03 50</a:t>
            </a:r>
          </a:p>
          <a:p>
            <a:r>
              <a:rPr lang="nb-NO" sz="1800"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E-post: jv659@kirken.no</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www.kirken.no/hamar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Bilde 18">
            <a:hlinkClick r:id="rId4"/>
            <a:extLst>
              <a:ext uri="{FF2B5EF4-FFF2-40B4-BE49-F238E27FC236}">
                <a16:creationId xmlns:a16="http://schemas.microsoft.com/office/drawing/2014/main" id="{0D2AD4AF-7F06-466D-B1A8-260E614B2C0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871592" y="5857876"/>
            <a:ext cx="2279628" cy="844007"/>
          </a:xfrm>
          <a:prstGeom prst="rect">
            <a:avLst/>
          </a:prstGeom>
          <a:noFill/>
          <a:ln>
            <a:noFill/>
          </a:ln>
        </p:spPr>
      </p:pic>
    </p:spTree>
    <p:extLst>
      <p:ext uri="{BB962C8B-B14F-4D97-AF65-F5344CB8AC3E}">
        <p14:creationId xmlns:p14="http://schemas.microsoft.com/office/powerpoint/2010/main" val="1940171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AAAC4AD0-70E7-4F1D-AF23-832F64387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16474" y="-1210543"/>
            <a:ext cx="6608007" cy="9339945"/>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781246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0466CD16-6254-4DC8-BB2B-46F568481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45683" y="-1067693"/>
            <a:ext cx="6459748" cy="9130387"/>
          </a:xfrm>
          <a:prstGeom prst="rect">
            <a:avLst/>
          </a:prstGeom>
        </p:spPr>
      </p:pic>
    </p:spTree>
    <p:extLst>
      <p:ext uri="{BB962C8B-B14F-4D97-AF65-F5344CB8AC3E}">
        <p14:creationId xmlns:p14="http://schemas.microsoft.com/office/powerpoint/2010/main" val="950966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BDBB91F5-9C54-42E7-9B33-6B01BBD0B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75479" y="-1359663"/>
            <a:ext cx="6779648" cy="9582540"/>
          </a:xfrm>
          <a:prstGeom prst="rect">
            <a:avLst/>
          </a:prstGeom>
        </p:spPr>
      </p:pic>
    </p:spTree>
    <p:extLst>
      <p:ext uri="{BB962C8B-B14F-4D97-AF65-F5344CB8AC3E}">
        <p14:creationId xmlns:p14="http://schemas.microsoft.com/office/powerpoint/2010/main" val="316969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A29B1FB5-5707-41CF-8247-D48589975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12821" y="-1284965"/>
            <a:ext cx="6680625" cy="9442579"/>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1447435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8999FB13-EE2C-433D-8B54-8A686510C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05553" y="-1388709"/>
            <a:ext cx="6718039" cy="9495461"/>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3598682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C13D76D4-A7AF-45C3-8785-FF54DCA09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67624" y="-1208231"/>
            <a:ext cx="6437029" cy="9098274"/>
          </a:xfrm>
          <a:prstGeom prst="rect">
            <a:avLst/>
          </a:prstGeom>
        </p:spPr>
      </p:pic>
    </p:spTree>
    <p:extLst>
      <p:ext uri="{BB962C8B-B14F-4D97-AF65-F5344CB8AC3E}">
        <p14:creationId xmlns:p14="http://schemas.microsoft.com/office/powerpoint/2010/main" val="39708202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1601</Words>
  <Application>Microsoft Office PowerPoint</Application>
  <PresentationFormat>Widescreen</PresentationFormat>
  <Paragraphs>124</Paragraphs>
  <Slides>34</Slides>
  <Notes>27</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34</vt:i4>
      </vt:variant>
    </vt:vector>
  </HeadingPairs>
  <TitlesOfParts>
    <vt:vector size="40" baseType="lpstr">
      <vt:lpstr>Arial</vt:lpstr>
      <vt:lpstr>Calibri</vt:lpstr>
      <vt:lpstr>Calibri Light</vt:lpstr>
      <vt:lpstr>Lucida Calligraphy</vt:lpstr>
      <vt:lpstr>Symbol</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Jorun Vang</dc:creator>
  <cp:lastModifiedBy>Jorun Vang</cp:lastModifiedBy>
  <cp:revision>14</cp:revision>
  <dcterms:created xsi:type="dcterms:W3CDTF">2021-12-08T06:56:33Z</dcterms:created>
  <dcterms:modified xsi:type="dcterms:W3CDTF">2022-01-27T09:14:57Z</dcterms:modified>
</cp:coreProperties>
</file>