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comment1.xml" ContentType="application/vnd.openxmlformats-officedocument.presentationml.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9" r:id="rId2"/>
    <p:sldId id="266" r:id="rId3"/>
    <p:sldId id="272" r:id="rId4"/>
    <p:sldId id="261" r:id="rId5"/>
    <p:sldId id="282" r:id="rId6"/>
    <p:sldId id="293" r:id="rId7"/>
    <p:sldId id="294" r:id="rId8"/>
    <p:sldId id="545" r:id="rId9"/>
    <p:sldId id="546" r:id="rId10"/>
    <p:sldId id="292" r:id="rId11"/>
    <p:sldId id="257" r:id="rId12"/>
    <p:sldId id="291" r:id="rId13"/>
    <p:sldId id="547" r:id="rId14"/>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run Vang" initials="JV" lastIdx="1" clrIdx="0">
    <p:extLst>
      <p:ext uri="{19B8F6BF-5375-455C-9EA6-DF929625EA0E}">
        <p15:presenceInfo xmlns:p15="http://schemas.microsoft.com/office/powerpoint/2012/main" userId="S::JV659@kirken.no::927fd320-4e0a-4f84-931c-3e838fa7933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5C9DD0D-99E1-4BE9-8626-A1302D2E9AE8}" v="110" dt="2022-01-18T12:34:12.7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108" d="100"/>
          <a:sy n="108" d="100"/>
        </p:scale>
        <p:origin x="654" y="102"/>
      </p:cViewPr>
      <p:guideLst/>
    </p:cSldViewPr>
  </p:slideViewPr>
  <p:notesTextViewPr>
    <p:cViewPr>
      <p:scale>
        <a:sx n="1" d="1"/>
        <a:sy n="1" d="1"/>
      </p:scale>
      <p:origin x="0" y="-444"/>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run Vang" userId="927fd320-4e0a-4f84-931c-3e838fa7933b" providerId="ADAL" clId="{C5C9DD0D-99E1-4BE9-8626-A1302D2E9AE8}"/>
    <pc:docChg chg="undo custSel addSld delSld modSld sldOrd">
      <pc:chgData name="Jorun Vang" userId="927fd320-4e0a-4f84-931c-3e838fa7933b" providerId="ADAL" clId="{C5C9DD0D-99E1-4BE9-8626-A1302D2E9AE8}" dt="2022-01-18T14:56:11.927" v="1187"/>
      <pc:docMkLst>
        <pc:docMk/>
      </pc:docMkLst>
      <pc:sldChg chg="addSp delSp modSp mod ord setBg modNotesTx">
        <pc:chgData name="Jorun Vang" userId="927fd320-4e0a-4f84-931c-3e838fa7933b" providerId="ADAL" clId="{C5C9DD0D-99E1-4BE9-8626-A1302D2E9AE8}" dt="2022-01-18T12:26:08.172" v="1092"/>
        <pc:sldMkLst>
          <pc:docMk/>
          <pc:sldMk cId="2157278320" sldId="257"/>
        </pc:sldMkLst>
        <pc:spChg chg="add">
          <ac:chgData name="Jorun Vang" userId="927fd320-4e0a-4f84-931c-3e838fa7933b" providerId="ADAL" clId="{C5C9DD0D-99E1-4BE9-8626-A1302D2E9AE8}" dt="2022-01-18T09:44:50.830" v="802" actId="26606"/>
          <ac:spMkLst>
            <pc:docMk/>
            <pc:sldMk cId="2157278320" sldId="257"/>
            <ac:spMk id="71" creationId="{E97C36FC-DEAA-4DCA-B0AB-7F9357FA4016}"/>
          </ac:spMkLst>
        </pc:spChg>
        <pc:spChg chg="add">
          <ac:chgData name="Jorun Vang" userId="927fd320-4e0a-4f84-931c-3e838fa7933b" providerId="ADAL" clId="{C5C9DD0D-99E1-4BE9-8626-A1302D2E9AE8}" dt="2022-01-18T09:44:50.830" v="802" actId="26606"/>
          <ac:spMkLst>
            <pc:docMk/>
            <pc:sldMk cId="2157278320" sldId="257"/>
            <ac:spMk id="73" creationId="{278C38CD-A630-49FF-8417-6792A2B13FCA}"/>
          </ac:spMkLst>
        </pc:spChg>
        <pc:picChg chg="del">
          <ac:chgData name="Jorun Vang" userId="927fd320-4e0a-4f84-931c-3e838fa7933b" providerId="ADAL" clId="{C5C9DD0D-99E1-4BE9-8626-A1302D2E9AE8}" dt="2022-01-18T09:44:19.771" v="799" actId="478"/>
          <ac:picMkLst>
            <pc:docMk/>
            <pc:sldMk cId="2157278320" sldId="257"/>
            <ac:picMk id="4" creationId="{7064B48F-FB08-460F-98FB-B36B3BFEF486}"/>
          </ac:picMkLst>
        </pc:picChg>
        <pc:picChg chg="add del">
          <ac:chgData name="Jorun Vang" userId="927fd320-4e0a-4f84-931c-3e838fa7933b" providerId="ADAL" clId="{C5C9DD0D-99E1-4BE9-8626-A1302D2E9AE8}" dt="2022-01-18T05:36:49.168" v="130" actId="21"/>
          <ac:picMkLst>
            <pc:docMk/>
            <pc:sldMk cId="2157278320" sldId="257"/>
            <ac:picMk id="8" creationId="{A9CBE4F0-46C1-4497-9780-CC72B1AD6AA3}"/>
          </ac:picMkLst>
        </pc:picChg>
        <pc:picChg chg="add mod">
          <ac:chgData name="Jorun Vang" userId="927fd320-4e0a-4f84-931c-3e838fa7933b" providerId="ADAL" clId="{C5C9DD0D-99E1-4BE9-8626-A1302D2E9AE8}" dt="2022-01-18T09:44:50.830" v="802" actId="26606"/>
          <ac:picMkLst>
            <pc:docMk/>
            <pc:sldMk cId="2157278320" sldId="257"/>
            <ac:picMk id="9" creationId="{6D0927D3-7DA9-49A5-8478-34EB2845EDCE}"/>
          </ac:picMkLst>
        </pc:picChg>
        <pc:picChg chg="add del mod">
          <ac:chgData name="Jorun Vang" userId="927fd320-4e0a-4f84-931c-3e838fa7933b" providerId="ADAL" clId="{C5C9DD0D-99E1-4BE9-8626-A1302D2E9AE8}" dt="2022-01-18T05:37:10.252" v="133" actId="21"/>
          <ac:picMkLst>
            <pc:docMk/>
            <pc:sldMk cId="2157278320" sldId="257"/>
            <ac:picMk id="10" creationId="{3E7EC29E-E569-47C2-825D-358D36F77552}"/>
          </ac:picMkLst>
        </pc:picChg>
        <pc:picChg chg="mod ord">
          <ac:chgData name="Jorun Vang" userId="927fd320-4e0a-4f84-931c-3e838fa7933b" providerId="ADAL" clId="{C5C9DD0D-99E1-4BE9-8626-A1302D2E9AE8}" dt="2022-01-18T09:45:25.608" v="803" actId="27614"/>
          <ac:picMkLst>
            <pc:docMk/>
            <pc:sldMk cId="2157278320" sldId="257"/>
            <ac:picMk id="1026" creationId="{DC689883-B72A-4D6B-BFB1-6C77458ECC31}"/>
          </ac:picMkLst>
        </pc:picChg>
        <pc:picChg chg="del">
          <ac:chgData name="Jorun Vang" userId="927fd320-4e0a-4f84-931c-3e838fa7933b" providerId="ADAL" clId="{C5C9DD0D-99E1-4BE9-8626-A1302D2E9AE8}" dt="2022-01-18T05:20:07.538" v="72" actId="21"/>
          <ac:picMkLst>
            <pc:docMk/>
            <pc:sldMk cId="2157278320" sldId="257"/>
            <ac:picMk id="1028" creationId="{6EB46B18-608C-4E64-A7C0-8A7CB236FABD}"/>
          </ac:picMkLst>
        </pc:picChg>
        <pc:picChg chg="del">
          <ac:chgData name="Jorun Vang" userId="927fd320-4e0a-4f84-931c-3e838fa7933b" providerId="ADAL" clId="{C5C9DD0D-99E1-4BE9-8626-A1302D2E9AE8}" dt="2022-01-18T05:20:35.163" v="77" actId="21"/>
          <ac:picMkLst>
            <pc:docMk/>
            <pc:sldMk cId="2157278320" sldId="257"/>
            <ac:picMk id="1029" creationId="{E6038C8E-9D1E-40F9-A585-0C8B3A252D4A}"/>
          </ac:picMkLst>
        </pc:picChg>
        <pc:picChg chg="del">
          <ac:chgData name="Jorun Vang" userId="927fd320-4e0a-4f84-931c-3e838fa7933b" providerId="ADAL" clId="{C5C9DD0D-99E1-4BE9-8626-A1302D2E9AE8}" dt="2022-01-18T09:44:21.151" v="800" actId="478"/>
          <ac:picMkLst>
            <pc:docMk/>
            <pc:sldMk cId="2157278320" sldId="257"/>
            <ac:picMk id="1030" creationId="{ABDC5758-4C73-4BD2-A533-A2D3583E48B7}"/>
          </ac:picMkLst>
        </pc:picChg>
      </pc:sldChg>
      <pc:sldChg chg="del ord modNotesTx">
        <pc:chgData name="Jorun Vang" userId="927fd320-4e0a-4f84-931c-3e838fa7933b" providerId="ADAL" clId="{C5C9DD0D-99E1-4BE9-8626-A1302D2E9AE8}" dt="2022-01-18T11:58:45.313" v="883" actId="47"/>
        <pc:sldMkLst>
          <pc:docMk/>
          <pc:sldMk cId="1544646604" sldId="258"/>
        </pc:sldMkLst>
      </pc:sldChg>
      <pc:sldChg chg="addSp delSp modSp mod ord modNotesTx">
        <pc:chgData name="Jorun Vang" userId="927fd320-4e0a-4f84-931c-3e838fa7933b" providerId="ADAL" clId="{C5C9DD0D-99E1-4BE9-8626-A1302D2E9AE8}" dt="2022-01-18T12:36:03.374" v="1124"/>
        <pc:sldMkLst>
          <pc:docMk/>
          <pc:sldMk cId="3228582177" sldId="259"/>
        </pc:sldMkLst>
        <pc:spChg chg="del">
          <ac:chgData name="Jorun Vang" userId="927fd320-4e0a-4f84-931c-3e838fa7933b" providerId="ADAL" clId="{C5C9DD0D-99E1-4BE9-8626-A1302D2E9AE8}" dt="2022-01-18T05:22:14.362" v="85" actId="26606"/>
          <ac:spMkLst>
            <pc:docMk/>
            <pc:sldMk cId="3228582177" sldId="259"/>
            <ac:spMk id="75" creationId="{42A4FC2C-047E-45A5-965D-8E1E3BF09BC6}"/>
          </ac:spMkLst>
        </pc:spChg>
        <pc:spChg chg="add">
          <ac:chgData name="Jorun Vang" userId="927fd320-4e0a-4f84-931c-3e838fa7933b" providerId="ADAL" clId="{C5C9DD0D-99E1-4BE9-8626-A1302D2E9AE8}" dt="2022-01-18T12:32:26.481" v="1106" actId="26606"/>
          <ac:spMkLst>
            <pc:docMk/>
            <pc:sldMk cId="3228582177" sldId="259"/>
            <ac:spMk id="92" creationId="{EA518CE4-E4D4-4D8A-980F-6D692AC96949}"/>
          </ac:spMkLst>
        </pc:spChg>
        <pc:spChg chg="add">
          <ac:chgData name="Jorun Vang" userId="927fd320-4e0a-4f84-931c-3e838fa7933b" providerId="ADAL" clId="{C5C9DD0D-99E1-4BE9-8626-A1302D2E9AE8}" dt="2022-01-18T12:32:26.481" v="1106" actId="26606"/>
          <ac:spMkLst>
            <pc:docMk/>
            <pc:sldMk cId="3228582177" sldId="259"/>
            <ac:spMk id="94" creationId="{F82BF3E2-EB0E-40D6-8835-2367A5316CA4}"/>
          </ac:spMkLst>
        </pc:spChg>
        <pc:spChg chg="add">
          <ac:chgData name="Jorun Vang" userId="927fd320-4e0a-4f84-931c-3e838fa7933b" providerId="ADAL" clId="{C5C9DD0D-99E1-4BE9-8626-A1302D2E9AE8}" dt="2022-01-18T12:32:26.481" v="1106" actId="26606"/>
          <ac:spMkLst>
            <pc:docMk/>
            <pc:sldMk cId="3228582177" sldId="259"/>
            <ac:spMk id="96" creationId="{481E86DD-89E6-42B2-8675-84B7C56BFF7D}"/>
          </ac:spMkLst>
        </pc:spChg>
        <pc:spChg chg="add">
          <ac:chgData name="Jorun Vang" userId="927fd320-4e0a-4f84-931c-3e838fa7933b" providerId="ADAL" clId="{C5C9DD0D-99E1-4BE9-8626-A1302D2E9AE8}" dt="2022-01-18T12:32:26.481" v="1106" actId="26606"/>
          <ac:spMkLst>
            <pc:docMk/>
            <pc:sldMk cId="3228582177" sldId="259"/>
            <ac:spMk id="98" creationId="{5EFE9E4D-D93B-4B04-A3B5-234F5DBB9EAE}"/>
          </ac:spMkLst>
        </pc:spChg>
        <pc:spChg chg="add del">
          <ac:chgData name="Jorun Vang" userId="927fd320-4e0a-4f84-931c-3e838fa7933b" providerId="ADAL" clId="{C5C9DD0D-99E1-4BE9-8626-A1302D2E9AE8}" dt="2022-01-18T05:22:45.829" v="89" actId="26606"/>
          <ac:spMkLst>
            <pc:docMk/>
            <pc:sldMk cId="3228582177" sldId="259"/>
            <ac:spMk id="139" creationId="{EA518CE4-E4D4-4D8A-980F-6D692AC96949}"/>
          </ac:spMkLst>
        </pc:spChg>
        <pc:spChg chg="add del">
          <ac:chgData name="Jorun Vang" userId="927fd320-4e0a-4f84-931c-3e838fa7933b" providerId="ADAL" clId="{C5C9DD0D-99E1-4BE9-8626-A1302D2E9AE8}" dt="2022-01-18T05:22:45.829" v="89" actId="26606"/>
          <ac:spMkLst>
            <pc:docMk/>
            <pc:sldMk cId="3228582177" sldId="259"/>
            <ac:spMk id="141" creationId="{F82BF3E2-EB0E-40D6-8835-2367A5316CA4}"/>
          </ac:spMkLst>
        </pc:spChg>
        <pc:spChg chg="add del">
          <ac:chgData name="Jorun Vang" userId="927fd320-4e0a-4f84-931c-3e838fa7933b" providerId="ADAL" clId="{C5C9DD0D-99E1-4BE9-8626-A1302D2E9AE8}" dt="2022-01-18T05:22:45.829" v="89" actId="26606"/>
          <ac:spMkLst>
            <pc:docMk/>
            <pc:sldMk cId="3228582177" sldId="259"/>
            <ac:spMk id="143" creationId="{481E86DD-89E6-42B2-8675-84B7C56BFF7D}"/>
          </ac:spMkLst>
        </pc:spChg>
        <pc:spChg chg="add del">
          <ac:chgData name="Jorun Vang" userId="927fd320-4e0a-4f84-931c-3e838fa7933b" providerId="ADAL" clId="{C5C9DD0D-99E1-4BE9-8626-A1302D2E9AE8}" dt="2022-01-18T05:22:45.829" v="89" actId="26606"/>
          <ac:spMkLst>
            <pc:docMk/>
            <pc:sldMk cId="3228582177" sldId="259"/>
            <ac:spMk id="145" creationId="{5EFE9E4D-D93B-4B04-A3B5-234F5DBB9EAE}"/>
          </ac:spMkLst>
        </pc:spChg>
        <pc:spChg chg="add del">
          <ac:chgData name="Jorun Vang" userId="927fd320-4e0a-4f84-931c-3e838fa7933b" providerId="ADAL" clId="{C5C9DD0D-99E1-4BE9-8626-A1302D2E9AE8}" dt="2022-01-18T05:36:01.748" v="122" actId="26606"/>
          <ac:spMkLst>
            <pc:docMk/>
            <pc:sldMk cId="3228582177" sldId="259"/>
            <ac:spMk id="147" creationId="{5EFE9E4D-D93B-4B04-A3B5-234F5DBB9EAE}"/>
          </ac:spMkLst>
        </pc:spChg>
        <pc:spChg chg="add del">
          <ac:chgData name="Jorun Vang" userId="927fd320-4e0a-4f84-931c-3e838fa7933b" providerId="ADAL" clId="{C5C9DD0D-99E1-4BE9-8626-A1302D2E9AE8}" dt="2022-01-18T12:32:12.388" v="1103" actId="26606"/>
          <ac:spMkLst>
            <pc:docMk/>
            <pc:sldMk cId="3228582177" sldId="259"/>
            <ac:spMk id="149" creationId="{9A97C86A-04D6-40F7-AE84-31AB43E6A846}"/>
          </ac:spMkLst>
        </pc:spChg>
        <pc:spChg chg="add del">
          <ac:chgData name="Jorun Vang" userId="927fd320-4e0a-4f84-931c-3e838fa7933b" providerId="ADAL" clId="{C5C9DD0D-99E1-4BE9-8626-A1302D2E9AE8}" dt="2022-01-18T12:32:12.388" v="1103" actId="26606"/>
          <ac:spMkLst>
            <pc:docMk/>
            <pc:sldMk cId="3228582177" sldId="259"/>
            <ac:spMk id="151" creationId="{FF9F2414-84E8-453E-B1F3-389FDE8192D9}"/>
          </ac:spMkLst>
        </pc:spChg>
        <pc:spChg chg="add del">
          <ac:chgData name="Jorun Vang" userId="927fd320-4e0a-4f84-931c-3e838fa7933b" providerId="ADAL" clId="{C5C9DD0D-99E1-4BE9-8626-A1302D2E9AE8}" dt="2022-01-18T12:32:12.388" v="1103" actId="26606"/>
          <ac:spMkLst>
            <pc:docMk/>
            <pc:sldMk cId="3228582177" sldId="259"/>
            <ac:spMk id="153" creationId="{3ECA69A1-7536-43AC-85EF-C7106179F5ED}"/>
          </ac:spMkLst>
        </pc:spChg>
        <pc:spChg chg="add del">
          <ac:chgData name="Jorun Vang" userId="927fd320-4e0a-4f84-931c-3e838fa7933b" providerId="ADAL" clId="{C5C9DD0D-99E1-4BE9-8626-A1302D2E9AE8}" dt="2022-01-18T05:22:45.819" v="88" actId="26606"/>
          <ac:spMkLst>
            <pc:docMk/>
            <pc:sldMk cId="3228582177" sldId="259"/>
            <ac:spMk id="192" creationId="{E6F01E9F-6B0E-4CF9-87AF-27ECD8D4602A}"/>
          </ac:spMkLst>
        </pc:spChg>
        <pc:spChg chg="add del">
          <ac:chgData name="Jorun Vang" userId="927fd320-4e0a-4f84-931c-3e838fa7933b" providerId="ADAL" clId="{C5C9DD0D-99E1-4BE9-8626-A1302D2E9AE8}" dt="2022-01-18T12:32:12.400" v="1104" actId="26606"/>
          <ac:spMkLst>
            <pc:docMk/>
            <pc:sldMk cId="3228582177" sldId="259"/>
            <ac:spMk id="193" creationId="{F82BF3E2-EB0E-40D6-8835-2367A5316CA4}"/>
          </ac:spMkLst>
        </pc:spChg>
        <pc:spChg chg="add del">
          <ac:chgData name="Jorun Vang" userId="927fd320-4e0a-4f84-931c-3e838fa7933b" providerId="ADAL" clId="{C5C9DD0D-99E1-4BE9-8626-A1302D2E9AE8}" dt="2022-01-18T12:32:12.400" v="1104" actId="26606"/>
          <ac:spMkLst>
            <pc:docMk/>
            <pc:sldMk cId="3228582177" sldId="259"/>
            <ac:spMk id="194" creationId="{481E86DD-89E6-42B2-8675-84B7C56BFF7D}"/>
          </ac:spMkLst>
        </pc:spChg>
        <pc:spChg chg="add del">
          <ac:chgData name="Jorun Vang" userId="927fd320-4e0a-4f84-931c-3e838fa7933b" providerId="ADAL" clId="{C5C9DD0D-99E1-4BE9-8626-A1302D2E9AE8}" dt="2022-01-18T12:32:12.400" v="1104" actId="26606"/>
          <ac:spMkLst>
            <pc:docMk/>
            <pc:sldMk cId="3228582177" sldId="259"/>
            <ac:spMk id="195" creationId="{5EFE9E4D-D93B-4B04-A3B5-234F5DBB9EAE}"/>
          </ac:spMkLst>
        </pc:spChg>
        <pc:spChg chg="add del">
          <ac:chgData name="Jorun Vang" userId="927fd320-4e0a-4f84-931c-3e838fa7933b" providerId="ADAL" clId="{C5C9DD0D-99E1-4BE9-8626-A1302D2E9AE8}" dt="2022-01-18T12:32:12.400" v="1104" actId="26606"/>
          <ac:spMkLst>
            <pc:docMk/>
            <pc:sldMk cId="3228582177" sldId="259"/>
            <ac:spMk id="2056" creationId="{EA518CE4-E4D4-4D8A-980F-6D692AC96949}"/>
          </ac:spMkLst>
        </pc:spChg>
        <pc:spChg chg="add del">
          <ac:chgData name="Jorun Vang" userId="927fd320-4e0a-4f84-931c-3e838fa7933b" providerId="ADAL" clId="{C5C9DD0D-99E1-4BE9-8626-A1302D2E9AE8}" dt="2022-01-18T05:36:01.748" v="122" actId="26606"/>
          <ac:spMkLst>
            <pc:docMk/>
            <pc:sldMk cId="3228582177" sldId="259"/>
            <ac:spMk id="2058" creationId="{EA518CE4-E4D4-4D8A-980F-6D692AC96949}"/>
          </ac:spMkLst>
        </pc:spChg>
        <pc:spChg chg="add del">
          <ac:chgData name="Jorun Vang" userId="927fd320-4e0a-4f84-931c-3e838fa7933b" providerId="ADAL" clId="{C5C9DD0D-99E1-4BE9-8626-A1302D2E9AE8}" dt="2022-01-18T05:36:01.748" v="122" actId="26606"/>
          <ac:spMkLst>
            <pc:docMk/>
            <pc:sldMk cId="3228582177" sldId="259"/>
            <ac:spMk id="2059" creationId="{F82BF3E2-EB0E-40D6-8835-2367A5316CA4}"/>
          </ac:spMkLst>
        </pc:spChg>
        <pc:spChg chg="add del">
          <ac:chgData name="Jorun Vang" userId="927fd320-4e0a-4f84-931c-3e838fa7933b" providerId="ADAL" clId="{C5C9DD0D-99E1-4BE9-8626-A1302D2E9AE8}" dt="2022-01-18T05:36:01.748" v="122" actId="26606"/>
          <ac:spMkLst>
            <pc:docMk/>
            <pc:sldMk cId="3228582177" sldId="259"/>
            <ac:spMk id="2060" creationId="{481E86DD-89E6-42B2-8675-84B7C56BFF7D}"/>
          </ac:spMkLst>
        </pc:spChg>
        <pc:spChg chg="add del">
          <ac:chgData name="Jorun Vang" userId="927fd320-4e0a-4f84-931c-3e838fa7933b" providerId="ADAL" clId="{C5C9DD0D-99E1-4BE9-8626-A1302D2E9AE8}" dt="2022-01-18T12:31:59.876" v="1101" actId="26606"/>
          <ac:spMkLst>
            <pc:docMk/>
            <pc:sldMk cId="3228582177" sldId="259"/>
            <ac:spMk id="2061" creationId="{2D2B266D-3625-4584-A5C3-7D3F672CFF30}"/>
          </ac:spMkLst>
        </pc:spChg>
        <pc:spChg chg="add del">
          <ac:chgData name="Jorun Vang" userId="927fd320-4e0a-4f84-931c-3e838fa7933b" providerId="ADAL" clId="{C5C9DD0D-99E1-4BE9-8626-A1302D2E9AE8}" dt="2022-01-18T12:31:59.876" v="1101" actId="26606"/>
          <ac:spMkLst>
            <pc:docMk/>
            <pc:sldMk cId="3228582177" sldId="259"/>
            <ac:spMk id="2062" creationId="{A5D2A5D1-BA0D-47D3-B051-DA7743C46E28}"/>
          </ac:spMkLst>
        </pc:spChg>
        <pc:spChg chg="add del">
          <ac:chgData name="Jorun Vang" userId="927fd320-4e0a-4f84-931c-3e838fa7933b" providerId="ADAL" clId="{C5C9DD0D-99E1-4BE9-8626-A1302D2E9AE8}" dt="2022-01-18T12:32:12.388" v="1103" actId="26606"/>
          <ac:spMkLst>
            <pc:docMk/>
            <pc:sldMk cId="3228582177" sldId="259"/>
            <ac:spMk id="2064" creationId="{F3060C83-F051-4F0E-ABAD-AA0DFC48B218}"/>
          </ac:spMkLst>
        </pc:spChg>
        <pc:spChg chg="add del">
          <ac:chgData name="Jorun Vang" userId="927fd320-4e0a-4f84-931c-3e838fa7933b" providerId="ADAL" clId="{C5C9DD0D-99E1-4BE9-8626-A1302D2E9AE8}" dt="2022-01-18T12:32:12.388" v="1103" actId="26606"/>
          <ac:spMkLst>
            <pc:docMk/>
            <pc:sldMk cId="3228582177" sldId="259"/>
            <ac:spMk id="2065" creationId="{83C98ABE-055B-441F-B07E-44F97F083C39}"/>
          </ac:spMkLst>
        </pc:spChg>
        <pc:spChg chg="add del">
          <ac:chgData name="Jorun Vang" userId="927fd320-4e0a-4f84-931c-3e838fa7933b" providerId="ADAL" clId="{C5C9DD0D-99E1-4BE9-8626-A1302D2E9AE8}" dt="2022-01-18T12:32:12.388" v="1103" actId="26606"/>
          <ac:spMkLst>
            <pc:docMk/>
            <pc:sldMk cId="3228582177" sldId="259"/>
            <ac:spMk id="2066" creationId="{29FDB030-9B49-4CED-8CCD-4D99382388AC}"/>
          </ac:spMkLst>
        </pc:spChg>
        <pc:spChg chg="add del">
          <ac:chgData name="Jorun Vang" userId="927fd320-4e0a-4f84-931c-3e838fa7933b" providerId="ADAL" clId="{C5C9DD0D-99E1-4BE9-8626-A1302D2E9AE8}" dt="2022-01-18T12:32:12.388" v="1103" actId="26606"/>
          <ac:spMkLst>
            <pc:docMk/>
            <pc:sldMk cId="3228582177" sldId="259"/>
            <ac:spMk id="2067" creationId="{3783CA14-24A1-485C-8B30-D6A5D87987AD}"/>
          </ac:spMkLst>
        </pc:spChg>
        <pc:spChg chg="add del">
          <ac:chgData name="Jorun Vang" userId="927fd320-4e0a-4f84-931c-3e838fa7933b" providerId="ADAL" clId="{C5C9DD0D-99E1-4BE9-8626-A1302D2E9AE8}" dt="2022-01-18T12:32:26.481" v="1106" actId="26606"/>
          <ac:spMkLst>
            <pc:docMk/>
            <pc:sldMk cId="3228582177" sldId="259"/>
            <ac:spMk id="2069" creationId="{69D184B2-2226-4E31-BCCB-444330767440}"/>
          </ac:spMkLst>
        </pc:spChg>
        <pc:spChg chg="add del">
          <ac:chgData name="Jorun Vang" userId="927fd320-4e0a-4f84-931c-3e838fa7933b" providerId="ADAL" clId="{C5C9DD0D-99E1-4BE9-8626-A1302D2E9AE8}" dt="2022-01-18T12:32:26.481" v="1106" actId="26606"/>
          <ac:spMkLst>
            <pc:docMk/>
            <pc:sldMk cId="3228582177" sldId="259"/>
            <ac:spMk id="2070" creationId="{1AC4D4E3-486A-464A-8EC8-D44881097267}"/>
          </ac:spMkLst>
        </pc:spChg>
        <pc:spChg chg="add del">
          <ac:chgData name="Jorun Vang" userId="927fd320-4e0a-4f84-931c-3e838fa7933b" providerId="ADAL" clId="{C5C9DD0D-99E1-4BE9-8626-A1302D2E9AE8}" dt="2022-01-18T12:32:26.481" v="1106" actId="26606"/>
          <ac:spMkLst>
            <pc:docMk/>
            <pc:sldMk cId="3228582177" sldId="259"/>
            <ac:spMk id="2071" creationId="{864DE13E-58EB-4475-B79C-0D4FC651239B}"/>
          </ac:spMkLst>
        </pc:spChg>
        <pc:picChg chg="del mod ord">
          <ac:chgData name="Jorun Vang" userId="927fd320-4e0a-4f84-931c-3e838fa7933b" providerId="ADAL" clId="{C5C9DD0D-99E1-4BE9-8626-A1302D2E9AE8}" dt="2022-01-18T05:32:46.710" v="93" actId="21"/>
          <ac:picMkLst>
            <pc:docMk/>
            <pc:sldMk cId="3228582177" sldId="259"/>
            <ac:picMk id="2" creationId="{3E60D5F8-A05B-4690-935A-B50C2CB114C9}"/>
          </ac:picMkLst>
        </pc:picChg>
        <pc:picChg chg="add del mod ord">
          <ac:chgData name="Jorun Vang" userId="927fd320-4e0a-4f84-931c-3e838fa7933b" providerId="ADAL" clId="{C5C9DD0D-99E1-4BE9-8626-A1302D2E9AE8}" dt="2022-01-18T12:32:21.516" v="1105" actId="478"/>
          <ac:picMkLst>
            <pc:docMk/>
            <pc:sldMk cId="3228582177" sldId="259"/>
            <ac:picMk id="3" creationId="{68F1199D-02F0-45FB-83A2-6B81519386F3}"/>
          </ac:picMkLst>
        </pc:picChg>
        <pc:picChg chg="mod ord">
          <ac:chgData name="Jorun Vang" userId="927fd320-4e0a-4f84-931c-3e838fa7933b" providerId="ADAL" clId="{C5C9DD0D-99E1-4BE9-8626-A1302D2E9AE8}" dt="2022-01-18T12:32:26.481" v="1106" actId="26606"/>
          <ac:picMkLst>
            <pc:docMk/>
            <pc:sldMk cId="3228582177" sldId="259"/>
            <ac:picMk id="5" creationId="{EE6801D3-8BB1-4A8E-8904-89C602D33341}"/>
          </ac:picMkLst>
        </pc:picChg>
        <pc:picChg chg="add mod ord modCrop">
          <ac:chgData name="Jorun Vang" userId="927fd320-4e0a-4f84-931c-3e838fa7933b" providerId="ADAL" clId="{C5C9DD0D-99E1-4BE9-8626-A1302D2E9AE8}" dt="2022-01-18T12:34:33.573" v="1123" actId="18131"/>
          <ac:picMkLst>
            <pc:docMk/>
            <pc:sldMk cId="3228582177" sldId="259"/>
            <ac:picMk id="6" creationId="{FBD495B8-532E-4C27-857D-E2029A0DD349}"/>
          </ac:picMkLst>
        </pc:picChg>
        <pc:picChg chg="add mod ord">
          <ac:chgData name="Jorun Vang" userId="927fd320-4e0a-4f84-931c-3e838fa7933b" providerId="ADAL" clId="{C5C9DD0D-99E1-4BE9-8626-A1302D2E9AE8}" dt="2022-01-18T12:32:26.481" v="1106" actId="26606"/>
          <ac:picMkLst>
            <pc:docMk/>
            <pc:sldMk cId="3228582177" sldId="259"/>
            <ac:picMk id="8" creationId="{D1B13D52-73BD-46E3-A7F9-87E33A2B2D18}"/>
          </ac:picMkLst>
        </pc:picChg>
        <pc:picChg chg="add mod ord">
          <ac:chgData name="Jorun Vang" userId="927fd320-4e0a-4f84-931c-3e838fa7933b" providerId="ADAL" clId="{C5C9DD0D-99E1-4BE9-8626-A1302D2E9AE8}" dt="2022-01-18T12:34:12.719" v="1120" actId="1076"/>
          <ac:picMkLst>
            <pc:docMk/>
            <pc:sldMk cId="3228582177" sldId="259"/>
            <ac:picMk id="9" creationId="{E7A83E72-32FF-458E-BA5B-E83508C5BEB4}"/>
          </ac:picMkLst>
        </pc:picChg>
        <pc:picChg chg="add del mod">
          <ac:chgData name="Jorun Vang" userId="927fd320-4e0a-4f84-931c-3e838fa7933b" providerId="ADAL" clId="{C5C9DD0D-99E1-4BE9-8626-A1302D2E9AE8}" dt="2022-01-18T05:37:00.030" v="132"/>
          <ac:picMkLst>
            <pc:docMk/>
            <pc:sldMk cId="3228582177" sldId="259"/>
            <ac:picMk id="19" creationId="{45FDB712-050A-466E-AA5F-2A747ED86B03}"/>
          </ac:picMkLst>
        </pc:picChg>
        <pc:picChg chg="add del mod">
          <ac:chgData name="Jorun Vang" userId="927fd320-4e0a-4f84-931c-3e838fa7933b" providerId="ADAL" clId="{C5C9DD0D-99E1-4BE9-8626-A1302D2E9AE8}" dt="2022-01-18T12:27:47.368" v="1095" actId="478"/>
          <ac:picMkLst>
            <pc:docMk/>
            <pc:sldMk cId="3228582177" sldId="259"/>
            <ac:picMk id="24" creationId="{425A973D-8746-46FA-934D-6047A9229204}"/>
          </ac:picMkLst>
        </pc:picChg>
        <pc:picChg chg="del">
          <ac:chgData name="Jorun Vang" userId="927fd320-4e0a-4f84-931c-3e838fa7933b" providerId="ADAL" clId="{C5C9DD0D-99E1-4BE9-8626-A1302D2E9AE8}" dt="2022-01-18T05:19:44.468" v="69" actId="21"/>
          <ac:picMkLst>
            <pc:docMk/>
            <pc:sldMk cId="3228582177" sldId="259"/>
            <ac:picMk id="2050" creationId="{FEC760C9-5D6E-476E-80A5-E5521DC6F41E}"/>
          </ac:picMkLst>
        </pc:picChg>
        <pc:picChg chg="mod ord">
          <ac:chgData name="Jorun Vang" userId="927fd320-4e0a-4f84-931c-3e838fa7933b" providerId="ADAL" clId="{C5C9DD0D-99E1-4BE9-8626-A1302D2E9AE8}" dt="2022-01-18T12:32:26.481" v="1106" actId="26606"/>
          <ac:picMkLst>
            <pc:docMk/>
            <pc:sldMk cId="3228582177" sldId="259"/>
            <ac:picMk id="2052" creationId="{10974B23-79F9-4EAE-B818-52027FF36C41}"/>
          </ac:picMkLst>
        </pc:picChg>
        <pc:picChg chg="mod ord">
          <ac:chgData name="Jorun Vang" userId="927fd320-4e0a-4f84-931c-3e838fa7933b" providerId="ADAL" clId="{C5C9DD0D-99E1-4BE9-8626-A1302D2E9AE8}" dt="2022-01-18T12:32:26.481" v="1106" actId="26606"/>
          <ac:picMkLst>
            <pc:docMk/>
            <pc:sldMk cId="3228582177" sldId="259"/>
            <ac:picMk id="2054" creationId="{84D9C96A-DA15-4D33-A87C-492FABD6F300}"/>
          </ac:picMkLst>
        </pc:picChg>
      </pc:sldChg>
      <pc:sldChg chg="del">
        <pc:chgData name="Jorun Vang" userId="927fd320-4e0a-4f84-931c-3e838fa7933b" providerId="ADAL" clId="{C5C9DD0D-99E1-4BE9-8626-A1302D2E9AE8}" dt="2022-01-18T12:25:06.439" v="1083" actId="47"/>
        <pc:sldMkLst>
          <pc:docMk/>
          <pc:sldMk cId="1484200624" sldId="260"/>
        </pc:sldMkLst>
      </pc:sldChg>
      <pc:sldChg chg="ord modNotesTx">
        <pc:chgData name="Jorun Vang" userId="927fd320-4e0a-4f84-931c-3e838fa7933b" providerId="ADAL" clId="{C5C9DD0D-99E1-4BE9-8626-A1302D2E9AE8}" dt="2022-01-18T14:51:05.656" v="1130"/>
        <pc:sldMkLst>
          <pc:docMk/>
          <pc:sldMk cId="950966807" sldId="261"/>
        </pc:sldMkLst>
      </pc:sldChg>
      <pc:sldChg chg="del ord modNotesTx">
        <pc:chgData name="Jorun Vang" userId="927fd320-4e0a-4f84-931c-3e838fa7933b" providerId="ADAL" clId="{C5C9DD0D-99E1-4BE9-8626-A1302D2E9AE8}" dt="2022-01-18T14:49:15.550" v="1129" actId="47"/>
        <pc:sldMkLst>
          <pc:docMk/>
          <pc:sldMk cId="316969126" sldId="262"/>
        </pc:sldMkLst>
      </pc:sldChg>
      <pc:sldChg chg="del">
        <pc:chgData name="Jorun Vang" userId="927fd320-4e0a-4f84-931c-3e838fa7933b" providerId="ADAL" clId="{C5C9DD0D-99E1-4BE9-8626-A1302D2E9AE8}" dt="2022-01-18T05:54:26.178" v="154" actId="47"/>
        <pc:sldMkLst>
          <pc:docMk/>
          <pc:sldMk cId="781246766" sldId="263"/>
        </pc:sldMkLst>
      </pc:sldChg>
      <pc:sldChg chg="del ord">
        <pc:chgData name="Jorun Vang" userId="927fd320-4e0a-4f84-931c-3e838fa7933b" providerId="ADAL" clId="{C5C9DD0D-99E1-4BE9-8626-A1302D2E9AE8}" dt="2022-01-18T12:25:13.992" v="1091" actId="47"/>
        <pc:sldMkLst>
          <pc:docMk/>
          <pc:sldMk cId="1447435133" sldId="264"/>
        </pc:sldMkLst>
      </pc:sldChg>
      <pc:sldChg chg="del">
        <pc:chgData name="Jorun Vang" userId="927fd320-4e0a-4f84-931c-3e838fa7933b" providerId="ADAL" clId="{C5C9DD0D-99E1-4BE9-8626-A1302D2E9AE8}" dt="2022-01-18T06:14:58.974" v="171" actId="47"/>
        <pc:sldMkLst>
          <pc:docMk/>
          <pc:sldMk cId="397082025" sldId="265"/>
        </pc:sldMkLst>
      </pc:sldChg>
      <pc:sldChg chg="ord modNotesTx">
        <pc:chgData name="Jorun Vang" userId="927fd320-4e0a-4f84-931c-3e838fa7933b" providerId="ADAL" clId="{C5C9DD0D-99E1-4BE9-8626-A1302D2E9AE8}" dt="2022-01-18T14:47:18.695" v="1126"/>
        <pc:sldMkLst>
          <pc:docMk/>
          <pc:sldMk cId="3598682330" sldId="266"/>
        </pc:sldMkLst>
      </pc:sldChg>
      <pc:sldChg chg="del">
        <pc:chgData name="Jorun Vang" userId="927fd320-4e0a-4f84-931c-3e838fa7933b" providerId="ADAL" clId="{C5C9DD0D-99E1-4BE9-8626-A1302D2E9AE8}" dt="2022-01-18T06:15:33.876" v="175" actId="47"/>
        <pc:sldMkLst>
          <pc:docMk/>
          <pc:sldMk cId="878248654" sldId="267"/>
        </pc:sldMkLst>
      </pc:sldChg>
      <pc:sldChg chg="del">
        <pc:chgData name="Jorun Vang" userId="927fd320-4e0a-4f84-931c-3e838fa7933b" providerId="ADAL" clId="{C5C9DD0D-99E1-4BE9-8626-A1302D2E9AE8}" dt="2022-01-18T06:15:17.801" v="173" actId="47"/>
        <pc:sldMkLst>
          <pc:docMk/>
          <pc:sldMk cId="3441131096" sldId="268"/>
        </pc:sldMkLst>
      </pc:sldChg>
      <pc:sldChg chg="add del">
        <pc:chgData name="Jorun Vang" userId="927fd320-4e0a-4f84-931c-3e838fa7933b" providerId="ADAL" clId="{C5C9DD0D-99E1-4BE9-8626-A1302D2E9AE8}" dt="2022-01-18T06:16:13.813" v="182" actId="47"/>
        <pc:sldMkLst>
          <pc:docMk/>
          <pc:sldMk cId="1854488547" sldId="269"/>
        </pc:sldMkLst>
      </pc:sldChg>
      <pc:sldChg chg="del">
        <pc:chgData name="Jorun Vang" userId="927fd320-4e0a-4f84-931c-3e838fa7933b" providerId="ADAL" clId="{C5C9DD0D-99E1-4BE9-8626-A1302D2E9AE8}" dt="2022-01-18T12:25:03.528" v="1080" actId="47"/>
        <pc:sldMkLst>
          <pc:docMk/>
          <pc:sldMk cId="3105570381" sldId="271"/>
        </pc:sldMkLst>
      </pc:sldChg>
      <pc:sldChg chg="ord modNotesTx">
        <pc:chgData name="Jorun Vang" userId="927fd320-4e0a-4f84-931c-3e838fa7933b" providerId="ADAL" clId="{C5C9DD0D-99E1-4BE9-8626-A1302D2E9AE8}" dt="2022-01-18T14:48:04.387" v="1127"/>
        <pc:sldMkLst>
          <pc:docMk/>
          <pc:sldMk cId="620672287" sldId="272"/>
        </pc:sldMkLst>
      </pc:sldChg>
      <pc:sldChg chg="del">
        <pc:chgData name="Jorun Vang" userId="927fd320-4e0a-4f84-931c-3e838fa7933b" providerId="ADAL" clId="{C5C9DD0D-99E1-4BE9-8626-A1302D2E9AE8}" dt="2022-01-18T12:24:56.603" v="1075" actId="47"/>
        <pc:sldMkLst>
          <pc:docMk/>
          <pc:sldMk cId="1792812341" sldId="273"/>
        </pc:sldMkLst>
      </pc:sldChg>
      <pc:sldChg chg="del">
        <pc:chgData name="Jorun Vang" userId="927fd320-4e0a-4f84-931c-3e838fa7933b" providerId="ADAL" clId="{C5C9DD0D-99E1-4BE9-8626-A1302D2E9AE8}" dt="2022-01-18T12:25:00.410" v="1077" actId="47"/>
        <pc:sldMkLst>
          <pc:docMk/>
          <pc:sldMk cId="383534341" sldId="274"/>
        </pc:sldMkLst>
      </pc:sldChg>
      <pc:sldChg chg="del">
        <pc:chgData name="Jorun Vang" userId="927fd320-4e0a-4f84-931c-3e838fa7933b" providerId="ADAL" clId="{C5C9DD0D-99E1-4BE9-8626-A1302D2E9AE8}" dt="2022-01-18T12:24:58.461" v="1076" actId="47"/>
        <pc:sldMkLst>
          <pc:docMk/>
          <pc:sldMk cId="3292249758" sldId="275"/>
        </pc:sldMkLst>
      </pc:sldChg>
      <pc:sldChg chg="del">
        <pc:chgData name="Jorun Vang" userId="927fd320-4e0a-4f84-931c-3e838fa7933b" providerId="ADAL" clId="{C5C9DD0D-99E1-4BE9-8626-A1302D2E9AE8}" dt="2022-01-18T12:25:02.731" v="1079" actId="47"/>
        <pc:sldMkLst>
          <pc:docMk/>
          <pc:sldMk cId="1060642548" sldId="276"/>
        </pc:sldMkLst>
      </pc:sldChg>
      <pc:sldChg chg="del">
        <pc:chgData name="Jorun Vang" userId="927fd320-4e0a-4f84-931c-3e838fa7933b" providerId="ADAL" clId="{C5C9DD0D-99E1-4BE9-8626-A1302D2E9AE8}" dt="2022-01-18T12:25:01.914" v="1078" actId="47"/>
        <pc:sldMkLst>
          <pc:docMk/>
          <pc:sldMk cId="1336153250" sldId="277"/>
        </pc:sldMkLst>
      </pc:sldChg>
      <pc:sldChg chg="del">
        <pc:chgData name="Jorun Vang" userId="927fd320-4e0a-4f84-931c-3e838fa7933b" providerId="ADAL" clId="{C5C9DD0D-99E1-4BE9-8626-A1302D2E9AE8}" dt="2022-01-18T12:25:04.645" v="1081" actId="47"/>
        <pc:sldMkLst>
          <pc:docMk/>
          <pc:sldMk cId="4131035810" sldId="278"/>
        </pc:sldMkLst>
      </pc:sldChg>
      <pc:sldChg chg="del ord modNotesTx">
        <pc:chgData name="Jorun Vang" userId="927fd320-4e0a-4f84-931c-3e838fa7933b" providerId="ADAL" clId="{C5C9DD0D-99E1-4BE9-8626-A1302D2E9AE8}" dt="2022-01-18T11:58:48.717" v="885" actId="47"/>
        <pc:sldMkLst>
          <pc:docMk/>
          <pc:sldMk cId="2824059772" sldId="279"/>
        </pc:sldMkLst>
      </pc:sldChg>
      <pc:sldChg chg="del ord modNotesTx">
        <pc:chgData name="Jorun Vang" userId="927fd320-4e0a-4f84-931c-3e838fa7933b" providerId="ADAL" clId="{C5C9DD0D-99E1-4BE9-8626-A1302D2E9AE8}" dt="2022-01-18T11:58:47.479" v="884" actId="47"/>
        <pc:sldMkLst>
          <pc:docMk/>
          <pc:sldMk cId="1797176385" sldId="280"/>
        </pc:sldMkLst>
      </pc:sldChg>
      <pc:sldChg chg="del">
        <pc:chgData name="Jorun Vang" userId="927fd320-4e0a-4f84-931c-3e838fa7933b" providerId="ADAL" clId="{C5C9DD0D-99E1-4BE9-8626-A1302D2E9AE8}" dt="2022-01-18T12:25:05.417" v="1082" actId="47"/>
        <pc:sldMkLst>
          <pc:docMk/>
          <pc:sldMk cId="3852748978" sldId="281"/>
        </pc:sldMkLst>
      </pc:sldChg>
      <pc:sldChg chg="ord modNotesTx">
        <pc:chgData name="Jorun Vang" userId="927fd320-4e0a-4f84-931c-3e838fa7933b" providerId="ADAL" clId="{C5C9DD0D-99E1-4BE9-8626-A1302D2E9AE8}" dt="2022-01-18T14:51:45.313" v="1131" actId="6549"/>
        <pc:sldMkLst>
          <pc:docMk/>
          <pc:sldMk cId="3600293050" sldId="282"/>
        </pc:sldMkLst>
      </pc:sldChg>
      <pc:sldChg chg="del ord modNotesTx">
        <pc:chgData name="Jorun Vang" userId="927fd320-4e0a-4f84-931c-3e838fa7933b" providerId="ADAL" clId="{C5C9DD0D-99E1-4BE9-8626-A1302D2E9AE8}" dt="2022-01-18T11:58:50.747" v="886" actId="47"/>
        <pc:sldMkLst>
          <pc:docMk/>
          <pc:sldMk cId="3835605706" sldId="283"/>
        </pc:sldMkLst>
      </pc:sldChg>
      <pc:sldChg chg="del ord">
        <pc:chgData name="Jorun Vang" userId="927fd320-4e0a-4f84-931c-3e838fa7933b" providerId="ADAL" clId="{C5C9DD0D-99E1-4BE9-8626-A1302D2E9AE8}" dt="2022-01-18T12:25:12.865" v="1090" actId="47"/>
        <pc:sldMkLst>
          <pc:docMk/>
          <pc:sldMk cId="1005154610" sldId="284"/>
        </pc:sldMkLst>
      </pc:sldChg>
      <pc:sldChg chg="del">
        <pc:chgData name="Jorun Vang" userId="927fd320-4e0a-4f84-931c-3e838fa7933b" providerId="ADAL" clId="{C5C9DD0D-99E1-4BE9-8626-A1302D2E9AE8}" dt="2022-01-18T12:25:08.246" v="1085" actId="47"/>
        <pc:sldMkLst>
          <pc:docMk/>
          <pc:sldMk cId="2070192320" sldId="285"/>
        </pc:sldMkLst>
      </pc:sldChg>
      <pc:sldChg chg="del">
        <pc:chgData name="Jorun Vang" userId="927fd320-4e0a-4f84-931c-3e838fa7933b" providerId="ADAL" clId="{C5C9DD0D-99E1-4BE9-8626-A1302D2E9AE8}" dt="2022-01-18T12:25:07.455" v="1084" actId="47"/>
        <pc:sldMkLst>
          <pc:docMk/>
          <pc:sldMk cId="3185938128" sldId="286"/>
        </pc:sldMkLst>
      </pc:sldChg>
      <pc:sldChg chg="del">
        <pc:chgData name="Jorun Vang" userId="927fd320-4e0a-4f84-931c-3e838fa7933b" providerId="ADAL" clId="{C5C9DD0D-99E1-4BE9-8626-A1302D2E9AE8}" dt="2022-01-18T12:25:09.856" v="1087" actId="47"/>
        <pc:sldMkLst>
          <pc:docMk/>
          <pc:sldMk cId="237119053" sldId="287"/>
        </pc:sldMkLst>
      </pc:sldChg>
      <pc:sldChg chg="del">
        <pc:chgData name="Jorun Vang" userId="927fd320-4e0a-4f84-931c-3e838fa7933b" providerId="ADAL" clId="{C5C9DD0D-99E1-4BE9-8626-A1302D2E9AE8}" dt="2022-01-18T12:25:11.139" v="1088" actId="47"/>
        <pc:sldMkLst>
          <pc:docMk/>
          <pc:sldMk cId="2010772119" sldId="288"/>
        </pc:sldMkLst>
      </pc:sldChg>
      <pc:sldChg chg="del">
        <pc:chgData name="Jorun Vang" userId="927fd320-4e0a-4f84-931c-3e838fa7933b" providerId="ADAL" clId="{C5C9DD0D-99E1-4BE9-8626-A1302D2E9AE8}" dt="2022-01-18T12:25:09.034" v="1086" actId="47"/>
        <pc:sldMkLst>
          <pc:docMk/>
          <pc:sldMk cId="2898379044" sldId="289"/>
        </pc:sldMkLst>
      </pc:sldChg>
      <pc:sldChg chg="del">
        <pc:chgData name="Jorun Vang" userId="927fd320-4e0a-4f84-931c-3e838fa7933b" providerId="ADAL" clId="{C5C9DD0D-99E1-4BE9-8626-A1302D2E9AE8}" dt="2022-01-18T12:25:12.023" v="1089" actId="47"/>
        <pc:sldMkLst>
          <pc:docMk/>
          <pc:sldMk cId="1993244363" sldId="290"/>
        </pc:sldMkLst>
      </pc:sldChg>
      <pc:sldChg chg="addSp modSp mod ord modNotesTx">
        <pc:chgData name="Jorun Vang" userId="927fd320-4e0a-4f84-931c-3e838fa7933b" providerId="ADAL" clId="{C5C9DD0D-99E1-4BE9-8626-A1302D2E9AE8}" dt="2022-01-18T12:26:39.984" v="1094"/>
        <pc:sldMkLst>
          <pc:docMk/>
          <pc:sldMk cId="1940171353" sldId="291"/>
        </pc:sldMkLst>
        <pc:spChg chg="add mod">
          <ac:chgData name="Jorun Vang" userId="927fd320-4e0a-4f84-931c-3e838fa7933b" providerId="ADAL" clId="{C5C9DD0D-99E1-4BE9-8626-A1302D2E9AE8}" dt="2022-01-18T05:08:21.980" v="66" actId="1076"/>
          <ac:spMkLst>
            <pc:docMk/>
            <pc:sldMk cId="1940171353" sldId="291"/>
            <ac:spMk id="2" creationId="{FEC0D7B4-42F9-49E5-B740-1852F41ABCB6}"/>
          </ac:spMkLst>
        </pc:spChg>
      </pc:sldChg>
      <pc:sldChg chg="addSp modSp new mod ord setBg modNotesTx">
        <pc:chgData name="Jorun Vang" userId="927fd320-4e0a-4f84-931c-3e838fa7933b" providerId="ADAL" clId="{C5C9DD0D-99E1-4BE9-8626-A1302D2E9AE8}" dt="2022-01-18T14:56:11.927" v="1187"/>
        <pc:sldMkLst>
          <pc:docMk/>
          <pc:sldMk cId="1869034005" sldId="292"/>
        </pc:sldMkLst>
        <pc:spChg chg="add">
          <ac:chgData name="Jorun Vang" userId="927fd320-4e0a-4f84-931c-3e838fa7933b" providerId="ADAL" clId="{C5C9DD0D-99E1-4BE9-8626-A1302D2E9AE8}" dt="2022-01-18T05:38:21.853" v="141" actId="26606"/>
          <ac:spMkLst>
            <pc:docMk/>
            <pc:sldMk cId="1869034005" sldId="292"/>
            <ac:spMk id="7" creationId="{16B067B1-F4E5-4FDF-813D-C9E872E80075}"/>
          </ac:spMkLst>
        </pc:spChg>
        <pc:picChg chg="add mod">
          <ac:chgData name="Jorun Vang" userId="927fd320-4e0a-4f84-931c-3e838fa7933b" providerId="ADAL" clId="{C5C9DD0D-99E1-4BE9-8626-A1302D2E9AE8}" dt="2022-01-18T05:38:21.853" v="141" actId="26606"/>
          <ac:picMkLst>
            <pc:docMk/>
            <pc:sldMk cId="1869034005" sldId="292"/>
            <ac:picMk id="2" creationId="{25FCBFA7-6F85-46E0-AF77-C063812FF23B}"/>
          </ac:picMkLst>
        </pc:picChg>
      </pc:sldChg>
      <pc:sldChg chg="addSp modSp new mod setBg modNotesTx">
        <pc:chgData name="Jorun Vang" userId="927fd320-4e0a-4f84-931c-3e838fa7933b" providerId="ADAL" clId="{C5C9DD0D-99E1-4BE9-8626-A1302D2E9AE8}" dt="2022-01-18T10:04:26.771" v="824"/>
        <pc:sldMkLst>
          <pc:docMk/>
          <pc:sldMk cId="1594911084" sldId="293"/>
        </pc:sldMkLst>
        <pc:picChg chg="add mod ord">
          <ac:chgData name="Jorun Vang" userId="927fd320-4e0a-4f84-931c-3e838fa7933b" providerId="ADAL" clId="{C5C9DD0D-99E1-4BE9-8626-A1302D2E9AE8}" dt="2022-01-18T06:35:51.908" v="205" actId="14100"/>
          <ac:picMkLst>
            <pc:docMk/>
            <pc:sldMk cId="1594911084" sldId="293"/>
            <ac:picMk id="2" creationId="{6575BE45-9534-4902-B587-9926AE1F424D}"/>
          </ac:picMkLst>
        </pc:picChg>
        <pc:picChg chg="add mod">
          <ac:chgData name="Jorun Vang" userId="927fd320-4e0a-4f84-931c-3e838fa7933b" providerId="ADAL" clId="{C5C9DD0D-99E1-4BE9-8626-A1302D2E9AE8}" dt="2022-01-18T06:35:35.685" v="202" actId="14100"/>
          <ac:picMkLst>
            <pc:docMk/>
            <pc:sldMk cId="1594911084" sldId="293"/>
            <ac:picMk id="3" creationId="{5688D54A-C7B5-461C-8719-280CAD5D67CA}"/>
          </ac:picMkLst>
        </pc:picChg>
        <pc:picChg chg="add mod">
          <ac:chgData name="Jorun Vang" userId="927fd320-4e0a-4f84-931c-3e838fa7933b" providerId="ADAL" clId="{C5C9DD0D-99E1-4BE9-8626-A1302D2E9AE8}" dt="2022-01-18T06:35:58.795" v="206" actId="14100"/>
          <ac:picMkLst>
            <pc:docMk/>
            <pc:sldMk cId="1594911084" sldId="293"/>
            <ac:picMk id="4" creationId="{3C93FA8F-921F-4405-A656-BAC1733B4510}"/>
          </ac:picMkLst>
        </pc:picChg>
        <pc:picChg chg="add mod">
          <ac:chgData name="Jorun Vang" userId="927fd320-4e0a-4f84-931c-3e838fa7933b" providerId="ADAL" clId="{C5C9DD0D-99E1-4BE9-8626-A1302D2E9AE8}" dt="2022-01-18T06:35:41.829" v="203" actId="14100"/>
          <ac:picMkLst>
            <pc:docMk/>
            <pc:sldMk cId="1594911084" sldId="293"/>
            <ac:picMk id="5" creationId="{033B8441-75AE-4AF7-90B6-4F411696AC04}"/>
          </ac:picMkLst>
        </pc:picChg>
        <pc:cxnChg chg="add">
          <ac:chgData name="Jorun Vang" userId="927fd320-4e0a-4f84-931c-3e838fa7933b" providerId="ADAL" clId="{C5C9DD0D-99E1-4BE9-8626-A1302D2E9AE8}" dt="2022-01-18T06:16:27.153" v="183" actId="26606"/>
          <ac:cxnSpMkLst>
            <pc:docMk/>
            <pc:sldMk cId="1594911084" sldId="293"/>
            <ac:cxnSpMk id="10" creationId="{91B6081D-D3E8-4209-B85B-EB1C655A6272}"/>
          </ac:cxnSpMkLst>
        </pc:cxnChg>
        <pc:cxnChg chg="add">
          <ac:chgData name="Jorun Vang" userId="927fd320-4e0a-4f84-931c-3e838fa7933b" providerId="ADAL" clId="{C5C9DD0D-99E1-4BE9-8626-A1302D2E9AE8}" dt="2022-01-18T06:16:27.153" v="183" actId="26606"/>
          <ac:cxnSpMkLst>
            <pc:docMk/>
            <pc:sldMk cId="1594911084" sldId="293"/>
            <ac:cxnSpMk id="12" creationId="{28CA55E4-1295-45C8-BA05-5A9E705B749A}"/>
          </ac:cxnSpMkLst>
        </pc:cxnChg>
        <pc:cxnChg chg="add">
          <ac:chgData name="Jorun Vang" userId="927fd320-4e0a-4f84-931c-3e838fa7933b" providerId="ADAL" clId="{C5C9DD0D-99E1-4BE9-8626-A1302D2E9AE8}" dt="2022-01-18T06:16:27.153" v="183" actId="26606"/>
          <ac:cxnSpMkLst>
            <pc:docMk/>
            <pc:sldMk cId="1594911084" sldId="293"/>
            <ac:cxnSpMk id="14" creationId="{08C5794E-A9A1-4A23-AF68-C79A7822334C}"/>
          </ac:cxnSpMkLst>
        </pc:cxnChg>
      </pc:sldChg>
      <pc:sldChg chg="addSp delSp modSp new mod setBg modNotesTx">
        <pc:chgData name="Jorun Vang" userId="927fd320-4e0a-4f84-931c-3e838fa7933b" providerId="ADAL" clId="{C5C9DD0D-99E1-4BE9-8626-A1302D2E9AE8}" dt="2022-01-18T14:52:13.451" v="1165" actId="20577"/>
        <pc:sldMkLst>
          <pc:docMk/>
          <pc:sldMk cId="3434846188" sldId="294"/>
        </pc:sldMkLst>
        <pc:spChg chg="add del">
          <ac:chgData name="Jorun Vang" userId="927fd320-4e0a-4f84-931c-3e838fa7933b" providerId="ADAL" clId="{C5C9DD0D-99E1-4BE9-8626-A1302D2E9AE8}" dt="2022-01-18T06:22:07.266" v="192" actId="26606"/>
          <ac:spMkLst>
            <pc:docMk/>
            <pc:sldMk cId="3434846188" sldId="294"/>
            <ac:spMk id="11" creationId="{25B97239-2685-48C8-8104-1D4E4E383D82}"/>
          </ac:spMkLst>
        </pc:spChg>
        <pc:spChg chg="add">
          <ac:chgData name="Jorun Vang" userId="927fd320-4e0a-4f84-931c-3e838fa7933b" providerId="ADAL" clId="{C5C9DD0D-99E1-4BE9-8626-A1302D2E9AE8}" dt="2022-01-18T06:22:07.272" v="193" actId="26606"/>
          <ac:spMkLst>
            <pc:docMk/>
            <pc:sldMk cId="3434846188" sldId="294"/>
            <ac:spMk id="13" creationId="{E6B869D4-1EEF-4B5F-AD70-79AACBAEE367}"/>
          </ac:spMkLst>
        </pc:spChg>
        <pc:picChg chg="add mod ord">
          <ac:chgData name="Jorun Vang" userId="927fd320-4e0a-4f84-931c-3e838fa7933b" providerId="ADAL" clId="{C5C9DD0D-99E1-4BE9-8626-A1302D2E9AE8}" dt="2022-01-18T06:22:07.272" v="193" actId="26606"/>
          <ac:picMkLst>
            <pc:docMk/>
            <pc:sldMk cId="3434846188" sldId="294"/>
            <ac:picMk id="2" creationId="{A0AC8853-D581-4762-8B4A-A1B7570E0E4E}"/>
          </ac:picMkLst>
        </pc:picChg>
        <pc:picChg chg="add mod ord">
          <ac:chgData name="Jorun Vang" userId="927fd320-4e0a-4f84-931c-3e838fa7933b" providerId="ADAL" clId="{C5C9DD0D-99E1-4BE9-8626-A1302D2E9AE8}" dt="2022-01-18T06:23:26.223" v="197" actId="18131"/>
          <ac:picMkLst>
            <pc:docMk/>
            <pc:sldMk cId="3434846188" sldId="294"/>
            <ac:picMk id="3" creationId="{6B84CC74-BDA5-49BC-BA57-9B09B3ADF530}"/>
          </ac:picMkLst>
        </pc:picChg>
        <pc:picChg chg="add mod ord modCrop">
          <ac:chgData name="Jorun Vang" userId="927fd320-4e0a-4f84-931c-3e838fa7933b" providerId="ADAL" clId="{C5C9DD0D-99E1-4BE9-8626-A1302D2E9AE8}" dt="2022-01-18T06:23:14.262" v="196" actId="18131"/>
          <ac:picMkLst>
            <pc:docMk/>
            <pc:sldMk cId="3434846188" sldId="294"/>
            <ac:picMk id="4" creationId="{F408114C-2598-42FC-B89C-352CF5D33D7B}"/>
          </ac:picMkLst>
        </pc:picChg>
        <pc:picChg chg="add mod modCrop">
          <ac:chgData name="Jorun Vang" userId="927fd320-4e0a-4f84-931c-3e838fa7933b" providerId="ADAL" clId="{C5C9DD0D-99E1-4BE9-8626-A1302D2E9AE8}" dt="2022-01-18T06:22:58.050" v="195" actId="18131"/>
          <ac:picMkLst>
            <pc:docMk/>
            <pc:sldMk cId="3434846188" sldId="294"/>
            <ac:picMk id="6" creationId="{4B271997-22E1-42FC-869D-812AFCE8AF7E}"/>
          </ac:picMkLst>
        </pc:picChg>
      </pc:sldChg>
      <pc:sldChg chg="addSp delSp add del setBg delDesignElem">
        <pc:chgData name="Jorun Vang" userId="927fd320-4e0a-4f84-931c-3e838fa7933b" providerId="ADAL" clId="{C5C9DD0D-99E1-4BE9-8626-A1302D2E9AE8}" dt="2022-01-18T06:15:58.031" v="180"/>
        <pc:sldMkLst>
          <pc:docMk/>
          <pc:sldMk cId="4281373825" sldId="294"/>
        </pc:sldMkLst>
        <pc:spChg chg="add del">
          <ac:chgData name="Jorun Vang" userId="927fd320-4e0a-4f84-931c-3e838fa7933b" providerId="ADAL" clId="{C5C9DD0D-99E1-4BE9-8626-A1302D2E9AE8}" dt="2022-01-18T06:15:58.031" v="180"/>
          <ac:spMkLst>
            <pc:docMk/>
            <pc:sldMk cId="4281373825" sldId="294"/>
            <ac:spMk id="8" creationId="{5F879AC3-D4CE-493C-ADC7-06205677F4F8}"/>
          </ac:spMkLst>
        </pc:spChg>
        <pc:spChg chg="add del">
          <ac:chgData name="Jorun Vang" userId="927fd320-4e0a-4f84-931c-3e838fa7933b" providerId="ADAL" clId="{C5C9DD0D-99E1-4BE9-8626-A1302D2E9AE8}" dt="2022-01-18T06:15:58.031" v="180"/>
          <ac:spMkLst>
            <pc:docMk/>
            <pc:sldMk cId="4281373825" sldId="294"/>
            <ac:spMk id="10" creationId="{736F0DFD-0954-464F-BF12-DD2E6F6E0380}"/>
          </ac:spMkLst>
        </pc:spChg>
      </pc:sldChg>
      <pc:sldChg chg="new del">
        <pc:chgData name="Jorun Vang" userId="927fd320-4e0a-4f84-931c-3e838fa7933b" providerId="ADAL" clId="{C5C9DD0D-99E1-4BE9-8626-A1302D2E9AE8}" dt="2022-01-18T06:46:41.477" v="209" actId="47"/>
        <pc:sldMkLst>
          <pc:docMk/>
          <pc:sldMk cId="467525874" sldId="295"/>
        </pc:sldMkLst>
      </pc:sldChg>
      <pc:sldChg chg="add modNotesTx">
        <pc:chgData name="Jorun Vang" userId="927fd320-4e0a-4f84-931c-3e838fa7933b" providerId="ADAL" clId="{C5C9DD0D-99E1-4BE9-8626-A1302D2E9AE8}" dt="2022-01-18T14:53:07.949" v="1185" actId="20577"/>
        <pc:sldMkLst>
          <pc:docMk/>
          <pc:sldMk cId="20622797" sldId="545"/>
        </pc:sldMkLst>
      </pc:sldChg>
      <pc:sldChg chg="addSp modSp new mod modNotesTx">
        <pc:chgData name="Jorun Vang" userId="927fd320-4e0a-4f84-931c-3e838fa7933b" providerId="ADAL" clId="{C5C9DD0D-99E1-4BE9-8626-A1302D2E9AE8}" dt="2022-01-18T14:54:53.982" v="1186"/>
        <pc:sldMkLst>
          <pc:docMk/>
          <pc:sldMk cId="3099856375" sldId="546"/>
        </pc:sldMkLst>
        <pc:spChg chg="add mod">
          <ac:chgData name="Jorun Vang" userId="927fd320-4e0a-4f84-931c-3e838fa7933b" providerId="ADAL" clId="{C5C9DD0D-99E1-4BE9-8626-A1302D2E9AE8}" dt="2022-01-18T06:59:49.073" v="281" actId="113"/>
          <ac:spMkLst>
            <pc:docMk/>
            <pc:sldMk cId="3099856375" sldId="546"/>
            <ac:spMk id="4" creationId="{ACA4CFE6-7DFE-44E0-931E-27176923A252}"/>
          </ac:spMkLst>
        </pc:spChg>
        <pc:spChg chg="add mod">
          <ac:chgData name="Jorun Vang" userId="927fd320-4e0a-4f84-931c-3e838fa7933b" providerId="ADAL" clId="{C5C9DD0D-99E1-4BE9-8626-A1302D2E9AE8}" dt="2022-01-18T07:01:57.749" v="367" actId="12"/>
          <ac:spMkLst>
            <pc:docMk/>
            <pc:sldMk cId="3099856375" sldId="546"/>
            <ac:spMk id="5" creationId="{13E882D0-4EA4-4D8E-BF2B-5663BB2E856C}"/>
          </ac:spMkLst>
        </pc:spChg>
        <pc:spChg chg="add mod">
          <ac:chgData name="Jorun Vang" userId="927fd320-4e0a-4f84-931c-3e838fa7933b" providerId="ADAL" clId="{C5C9DD0D-99E1-4BE9-8626-A1302D2E9AE8}" dt="2022-01-18T07:03:51.859" v="374" actId="1076"/>
          <ac:spMkLst>
            <pc:docMk/>
            <pc:sldMk cId="3099856375" sldId="546"/>
            <ac:spMk id="6" creationId="{95EF2BA8-7716-4A0C-9C56-2BE229D1557E}"/>
          </ac:spMkLst>
        </pc:spChg>
        <pc:spChg chg="add mod">
          <ac:chgData name="Jorun Vang" userId="927fd320-4e0a-4f84-931c-3e838fa7933b" providerId="ADAL" clId="{C5C9DD0D-99E1-4BE9-8626-A1302D2E9AE8}" dt="2022-01-18T07:11:34.022" v="787" actId="2711"/>
          <ac:spMkLst>
            <pc:docMk/>
            <pc:sldMk cId="3099856375" sldId="546"/>
            <ac:spMk id="7" creationId="{C49A63CE-DD95-4850-B280-B40DC8D414F4}"/>
          </ac:spMkLst>
        </pc:spChg>
        <pc:spChg chg="add mod">
          <ac:chgData name="Jorun Vang" userId="927fd320-4e0a-4f84-931c-3e838fa7933b" providerId="ADAL" clId="{C5C9DD0D-99E1-4BE9-8626-A1302D2E9AE8}" dt="2022-01-18T07:11:53.974" v="789" actId="255"/>
          <ac:spMkLst>
            <pc:docMk/>
            <pc:sldMk cId="3099856375" sldId="546"/>
            <ac:spMk id="8" creationId="{58FC34C2-28A9-436C-976F-B368666539CE}"/>
          </ac:spMkLst>
        </pc:spChg>
        <pc:picChg chg="add mod modCrop">
          <ac:chgData name="Jorun Vang" userId="927fd320-4e0a-4f84-931c-3e838fa7933b" providerId="ADAL" clId="{C5C9DD0D-99E1-4BE9-8626-A1302D2E9AE8}" dt="2022-01-18T06:59:56.032" v="282" actId="14100"/>
          <ac:picMkLst>
            <pc:docMk/>
            <pc:sldMk cId="3099856375" sldId="546"/>
            <ac:picMk id="3" creationId="{38CAC364-E63B-4157-8972-1A2A7AC12A5B}"/>
          </ac:picMkLst>
        </pc:picChg>
        <pc:picChg chg="add mod">
          <ac:chgData name="Jorun Vang" userId="927fd320-4e0a-4f84-931c-3e838fa7933b" providerId="ADAL" clId="{C5C9DD0D-99E1-4BE9-8626-A1302D2E9AE8}" dt="2022-01-18T07:06:09.731" v="537" actId="14100"/>
          <ac:picMkLst>
            <pc:docMk/>
            <pc:sldMk cId="3099856375" sldId="546"/>
            <ac:picMk id="1026" creationId="{C3C14DC1-77F7-4DC8-8D08-8CB4C4B11F96}"/>
          </ac:picMkLst>
        </pc:picChg>
      </pc:sldChg>
      <pc:sldChg chg="addSp delSp modSp new mod ord setBg modNotesTx">
        <pc:chgData name="Jorun Vang" userId="927fd320-4e0a-4f84-931c-3e838fa7933b" providerId="ADAL" clId="{C5C9DD0D-99E1-4BE9-8626-A1302D2E9AE8}" dt="2022-01-18T12:26:25.900" v="1093"/>
        <pc:sldMkLst>
          <pc:docMk/>
          <pc:sldMk cId="83288076" sldId="547"/>
        </pc:sldMkLst>
        <pc:spChg chg="add del mod">
          <ac:chgData name="Jorun Vang" userId="927fd320-4e0a-4f84-931c-3e838fa7933b" providerId="ADAL" clId="{C5C9DD0D-99E1-4BE9-8626-A1302D2E9AE8}" dt="2022-01-18T12:15:06.490" v="907"/>
          <ac:spMkLst>
            <pc:docMk/>
            <pc:sldMk cId="83288076" sldId="547"/>
            <ac:spMk id="5" creationId="{527278B5-1B13-404C-85DD-C2258D7BA8F8}"/>
          </ac:spMkLst>
        </pc:spChg>
        <pc:spChg chg="add mod">
          <ac:chgData name="Jorun Vang" userId="927fd320-4e0a-4f84-931c-3e838fa7933b" providerId="ADAL" clId="{C5C9DD0D-99E1-4BE9-8626-A1302D2E9AE8}" dt="2022-01-18T12:22:37.370" v="1074" actId="20577"/>
          <ac:spMkLst>
            <pc:docMk/>
            <pc:sldMk cId="83288076" sldId="547"/>
            <ac:spMk id="6" creationId="{4C7EF284-B433-4B62-9088-9737D7DC4B4B}"/>
          </ac:spMkLst>
        </pc:spChg>
        <pc:spChg chg="add mod">
          <ac:chgData name="Jorun Vang" userId="927fd320-4e0a-4f84-931c-3e838fa7933b" providerId="ADAL" clId="{C5C9DD0D-99E1-4BE9-8626-A1302D2E9AE8}" dt="2022-01-18T12:22:25.287" v="1072" actId="14100"/>
          <ac:spMkLst>
            <pc:docMk/>
            <pc:sldMk cId="83288076" sldId="547"/>
            <ac:spMk id="7" creationId="{DDB6F851-CFA1-46B7-961E-BD0177E952FD}"/>
          </ac:spMkLst>
        </pc:spChg>
        <pc:spChg chg="add mod">
          <ac:chgData name="Jorun Vang" userId="927fd320-4e0a-4f84-931c-3e838fa7933b" providerId="ADAL" clId="{C5C9DD0D-99E1-4BE9-8626-A1302D2E9AE8}" dt="2022-01-18T12:21:43.766" v="1066" actId="20577"/>
          <ac:spMkLst>
            <pc:docMk/>
            <pc:sldMk cId="83288076" sldId="547"/>
            <ac:spMk id="8" creationId="{59842B12-E27F-4E69-B7BC-88F1FE9528BC}"/>
          </ac:spMkLst>
        </pc:spChg>
        <pc:spChg chg="add del">
          <ac:chgData name="Jorun Vang" userId="927fd320-4e0a-4f84-931c-3e838fa7933b" providerId="ADAL" clId="{C5C9DD0D-99E1-4BE9-8626-A1302D2E9AE8}" dt="2022-01-18T12:14:42.755" v="902" actId="26606"/>
          <ac:spMkLst>
            <pc:docMk/>
            <pc:sldMk cId="83288076" sldId="547"/>
            <ac:spMk id="9" creationId="{8950AD4C-6AF3-49F8-94E1-DBCAFB39478B}"/>
          </ac:spMkLst>
        </pc:spChg>
        <pc:spChg chg="add del">
          <ac:chgData name="Jorun Vang" userId="927fd320-4e0a-4f84-931c-3e838fa7933b" providerId="ADAL" clId="{C5C9DD0D-99E1-4BE9-8626-A1302D2E9AE8}" dt="2022-01-18T12:14:42.755" v="902" actId="26606"/>
          <ac:spMkLst>
            <pc:docMk/>
            <pc:sldMk cId="83288076" sldId="547"/>
            <ac:spMk id="11" creationId="{C85F553D-483A-4D93-B429-9C1258836046}"/>
          </ac:spMkLst>
        </pc:spChg>
        <pc:spChg chg="add del">
          <ac:chgData name="Jorun Vang" userId="927fd320-4e0a-4f84-931c-3e838fa7933b" providerId="ADAL" clId="{C5C9DD0D-99E1-4BE9-8626-A1302D2E9AE8}" dt="2022-01-18T12:14:42.755" v="902" actId="26606"/>
          <ac:spMkLst>
            <pc:docMk/>
            <pc:sldMk cId="83288076" sldId="547"/>
            <ac:spMk id="13" creationId="{DB1626B1-BAC7-4893-A5AC-620597685187}"/>
          </ac:spMkLst>
        </pc:spChg>
        <pc:spChg chg="add del">
          <ac:chgData name="Jorun Vang" userId="927fd320-4e0a-4f84-931c-3e838fa7933b" providerId="ADAL" clId="{C5C9DD0D-99E1-4BE9-8626-A1302D2E9AE8}" dt="2022-01-18T12:14:42.755" v="902" actId="26606"/>
          <ac:spMkLst>
            <pc:docMk/>
            <pc:sldMk cId="83288076" sldId="547"/>
            <ac:spMk id="15" creationId="{D64E9910-51FE-45BF-973D-9D2401FD3C63}"/>
          </ac:spMkLst>
        </pc:spChg>
        <pc:spChg chg="add">
          <ac:chgData name="Jorun Vang" userId="927fd320-4e0a-4f84-931c-3e838fa7933b" providerId="ADAL" clId="{C5C9DD0D-99E1-4BE9-8626-A1302D2E9AE8}" dt="2022-01-18T12:14:42.755" v="902" actId="26606"/>
          <ac:spMkLst>
            <pc:docMk/>
            <pc:sldMk cId="83288076" sldId="547"/>
            <ac:spMk id="17" creationId="{8950AD4C-6AF3-49F8-94E1-DBCAFB39478B}"/>
          </ac:spMkLst>
        </pc:spChg>
        <pc:spChg chg="add">
          <ac:chgData name="Jorun Vang" userId="927fd320-4e0a-4f84-931c-3e838fa7933b" providerId="ADAL" clId="{C5C9DD0D-99E1-4BE9-8626-A1302D2E9AE8}" dt="2022-01-18T12:14:42.755" v="902" actId="26606"/>
          <ac:spMkLst>
            <pc:docMk/>
            <pc:sldMk cId="83288076" sldId="547"/>
            <ac:spMk id="18" creationId="{8DBEAE55-3EA1-41D7-A212-5F7D8986C1F2}"/>
          </ac:spMkLst>
        </pc:spChg>
        <pc:spChg chg="add">
          <ac:chgData name="Jorun Vang" userId="927fd320-4e0a-4f84-931c-3e838fa7933b" providerId="ADAL" clId="{C5C9DD0D-99E1-4BE9-8626-A1302D2E9AE8}" dt="2022-01-18T12:14:42.755" v="902" actId="26606"/>
          <ac:spMkLst>
            <pc:docMk/>
            <pc:sldMk cId="83288076" sldId="547"/>
            <ac:spMk id="19" creationId="{CFC5F0E7-644F-4101-BE72-12825CF537E7}"/>
          </ac:spMkLst>
        </pc:spChg>
        <pc:spChg chg="add del">
          <ac:chgData name="Jorun Vang" userId="927fd320-4e0a-4f84-931c-3e838fa7933b" providerId="ADAL" clId="{C5C9DD0D-99E1-4BE9-8626-A1302D2E9AE8}" dt="2022-01-18T12:14:17.532" v="898" actId="26606"/>
          <ac:spMkLst>
            <pc:docMk/>
            <pc:sldMk cId="83288076" sldId="547"/>
            <ac:spMk id="20" creationId="{8950AD4C-6AF3-49F8-94E1-DBCAFB39478B}"/>
          </ac:spMkLst>
        </pc:spChg>
        <pc:spChg chg="add">
          <ac:chgData name="Jorun Vang" userId="927fd320-4e0a-4f84-931c-3e838fa7933b" providerId="ADAL" clId="{C5C9DD0D-99E1-4BE9-8626-A1302D2E9AE8}" dt="2022-01-18T12:14:42.755" v="902" actId="26606"/>
          <ac:spMkLst>
            <pc:docMk/>
            <pc:sldMk cId="83288076" sldId="547"/>
            <ac:spMk id="21" creationId="{B1F9B6B4-B0C4-45C6-A086-901C960D03E7}"/>
          </ac:spMkLst>
        </pc:spChg>
        <pc:spChg chg="add del">
          <ac:chgData name="Jorun Vang" userId="927fd320-4e0a-4f84-931c-3e838fa7933b" providerId="ADAL" clId="{C5C9DD0D-99E1-4BE9-8626-A1302D2E9AE8}" dt="2022-01-18T12:14:17.532" v="898" actId="26606"/>
          <ac:spMkLst>
            <pc:docMk/>
            <pc:sldMk cId="83288076" sldId="547"/>
            <ac:spMk id="22" creationId="{0ACBD85E-A404-45CB-B532-1039E479D4C6}"/>
          </ac:spMkLst>
        </pc:spChg>
        <pc:spChg chg="add del">
          <ac:chgData name="Jorun Vang" userId="927fd320-4e0a-4f84-931c-3e838fa7933b" providerId="ADAL" clId="{C5C9DD0D-99E1-4BE9-8626-A1302D2E9AE8}" dt="2022-01-18T12:14:17.532" v="898" actId="26606"/>
          <ac:spMkLst>
            <pc:docMk/>
            <pc:sldMk cId="83288076" sldId="547"/>
            <ac:spMk id="24" creationId="{DB1626B1-BAC7-4893-A5AC-620597685187}"/>
          </ac:spMkLst>
        </pc:spChg>
        <pc:spChg chg="add del">
          <ac:chgData name="Jorun Vang" userId="927fd320-4e0a-4f84-931c-3e838fa7933b" providerId="ADAL" clId="{C5C9DD0D-99E1-4BE9-8626-A1302D2E9AE8}" dt="2022-01-18T12:14:17.532" v="898" actId="26606"/>
          <ac:spMkLst>
            <pc:docMk/>
            <pc:sldMk cId="83288076" sldId="547"/>
            <ac:spMk id="26" creationId="{D64E9910-51FE-45BF-973D-9D2401FD3C63}"/>
          </ac:spMkLst>
        </pc:spChg>
        <pc:spChg chg="add del">
          <ac:chgData name="Jorun Vang" userId="927fd320-4e0a-4f84-931c-3e838fa7933b" providerId="ADAL" clId="{C5C9DD0D-99E1-4BE9-8626-A1302D2E9AE8}" dt="2022-01-18T12:14:23.547" v="900" actId="26606"/>
          <ac:spMkLst>
            <pc:docMk/>
            <pc:sldMk cId="83288076" sldId="547"/>
            <ac:spMk id="28" creationId="{8950AD4C-6AF3-49F8-94E1-DBCAFB39478B}"/>
          </ac:spMkLst>
        </pc:spChg>
        <pc:spChg chg="add del">
          <ac:chgData name="Jorun Vang" userId="927fd320-4e0a-4f84-931c-3e838fa7933b" providerId="ADAL" clId="{C5C9DD0D-99E1-4BE9-8626-A1302D2E9AE8}" dt="2022-01-18T12:14:23.547" v="900" actId="26606"/>
          <ac:spMkLst>
            <pc:docMk/>
            <pc:sldMk cId="83288076" sldId="547"/>
            <ac:spMk id="29" creationId="{DEAEE08D-A745-4391-9073-9E99767E09D4}"/>
          </ac:spMkLst>
        </pc:spChg>
        <pc:spChg chg="add del">
          <ac:chgData name="Jorun Vang" userId="927fd320-4e0a-4f84-931c-3e838fa7933b" providerId="ADAL" clId="{C5C9DD0D-99E1-4BE9-8626-A1302D2E9AE8}" dt="2022-01-18T12:14:23.547" v="900" actId="26606"/>
          <ac:spMkLst>
            <pc:docMk/>
            <pc:sldMk cId="83288076" sldId="547"/>
            <ac:spMk id="30" creationId="{7E862DF0-097D-4BBD-A1A1-35B522C5EB97}"/>
          </ac:spMkLst>
        </pc:spChg>
        <pc:picChg chg="add del mod">
          <ac:chgData name="Jorun Vang" userId="927fd320-4e0a-4f84-931c-3e838fa7933b" providerId="ADAL" clId="{C5C9DD0D-99E1-4BE9-8626-A1302D2E9AE8}" dt="2022-01-18T12:03:18.455" v="888" actId="478"/>
          <ac:picMkLst>
            <pc:docMk/>
            <pc:sldMk cId="83288076" sldId="547"/>
            <ac:picMk id="2" creationId="{209DEF1E-978E-413A-B73F-F7B9900ACD6F}"/>
          </ac:picMkLst>
        </pc:picChg>
        <pc:picChg chg="add mod">
          <ac:chgData name="Jorun Vang" userId="927fd320-4e0a-4f84-931c-3e838fa7933b" providerId="ADAL" clId="{C5C9DD0D-99E1-4BE9-8626-A1302D2E9AE8}" dt="2022-01-18T12:14:42.755" v="902" actId="26606"/>
          <ac:picMkLst>
            <pc:docMk/>
            <pc:sldMk cId="83288076" sldId="547"/>
            <ac:picMk id="4" creationId="{15A422FA-C4A5-4D77-95F0-B2D93EF32A9C}"/>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'Ark1'!$B$1</c:f>
              <c:strCache>
                <c:ptCount val="1"/>
                <c:pt idx="0">
                  <c:v>Rød</c:v>
                </c:pt>
              </c:strCache>
            </c:strRef>
          </c:tx>
          <c:spPr>
            <a:solidFill>
              <a:schemeClr val="accent2"/>
            </a:solidFill>
            <a:ln>
              <a:noFill/>
            </a:ln>
            <a:effectLst/>
          </c:spPr>
          <c:invertIfNegative val="0"/>
          <c:cat>
            <c:strRef>
              <c:f>'Ark1'!$A$2:$A$6</c:f>
              <c:strCache>
                <c:ptCount val="5"/>
                <c:pt idx="0">
                  <c:v>Diakoni</c:v>
                </c:pt>
                <c:pt idx="1">
                  <c:v>Rammer for livet</c:v>
                </c:pt>
                <c:pt idx="2">
                  <c:v>Tilbud til barn og unge</c:v>
                </c:pt>
                <c:pt idx="3">
                  <c:v>Inkludering</c:v>
                </c:pt>
                <c:pt idx="4">
                  <c:v>Klima og miljø</c:v>
                </c:pt>
              </c:strCache>
            </c:strRef>
          </c:cat>
          <c:val>
            <c:numRef>
              <c:f>'Ark1'!$B$2:$B$6</c:f>
              <c:numCache>
                <c:formatCode>General</c:formatCode>
                <c:ptCount val="5"/>
                <c:pt idx="0">
                  <c:v>64.5</c:v>
                </c:pt>
                <c:pt idx="1">
                  <c:v>42</c:v>
                </c:pt>
                <c:pt idx="2">
                  <c:v>26</c:v>
                </c:pt>
                <c:pt idx="3">
                  <c:v>36</c:v>
                </c:pt>
                <c:pt idx="4">
                  <c:v>11</c:v>
                </c:pt>
              </c:numCache>
            </c:numRef>
          </c:val>
          <c:extLst>
            <c:ext xmlns:c16="http://schemas.microsoft.com/office/drawing/2014/chart" uri="{C3380CC4-5D6E-409C-BE32-E72D297353CC}">
              <c16:uniqueId val="{00000000-58C6-46EE-B44B-249B9B972936}"/>
            </c:ext>
          </c:extLst>
        </c:ser>
        <c:ser>
          <c:idx val="1"/>
          <c:order val="1"/>
          <c:tx>
            <c:strRef>
              <c:f>'Ark1'!$C$1</c:f>
              <c:strCache>
                <c:ptCount val="1"/>
                <c:pt idx="0">
                  <c:v>Gul</c:v>
                </c:pt>
              </c:strCache>
            </c:strRef>
          </c:tx>
          <c:spPr>
            <a:solidFill>
              <a:schemeClr val="accent4"/>
            </a:solidFill>
            <a:ln>
              <a:noFill/>
            </a:ln>
            <a:effectLst/>
          </c:spPr>
          <c:invertIfNegative val="0"/>
          <c:cat>
            <c:strRef>
              <c:f>'Ark1'!$A$2:$A$6</c:f>
              <c:strCache>
                <c:ptCount val="5"/>
                <c:pt idx="0">
                  <c:v>Diakoni</c:v>
                </c:pt>
                <c:pt idx="1">
                  <c:v>Rammer for livet</c:v>
                </c:pt>
                <c:pt idx="2">
                  <c:v>Tilbud til barn og unge</c:v>
                </c:pt>
                <c:pt idx="3">
                  <c:v>Inkludering</c:v>
                </c:pt>
                <c:pt idx="4">
                  <c:v>Klima og miljø</c:v>
                </c:pt>
              </c:strCache>
            </c:strRef>
          </c:cat>
          <c:val>
            <c:numRef>
              <c:f>'Ark1'!$C$2:$C$6</c:f>
              <c:numCache>
                <c:formatCode>General</c:formatCode>
                <c:ptCount val="5"/>
                <c:pt idx="0">
                  <c:v>79.5</c:v>
                </c:pt>
                <c:pt idx="1">
                  <c:v>62</c:v>
                </c:pt>
                <c:pt idx="2">
                  <c:v>46</c:v>
                </c:pt>
                <c:pt idx="3">
                  <c:v>44</c:v>
                </c:pt>
                <c:pt idx="4">
                  <c:v>13</c:v>
                </c:pt>
              </c:numCache>
            </c:numRef>
          </c:val>
          <c:extLst>
            <c:ext xmlns:c16="http://schemas.microsoft.com/office/drawing/2014/chart" uri="{C3380CC4-5D6E-409C-BE32-E72D297353CC}">
              <c16:uniqueId val="{00000001-58C6-46EE-B44B-249B9B972936}"/>
            </c:ext>
          </c:extLst>
        </c:ser>
        <c:ser>
          <c:idx val="2"/>
          <c:order val="2"/>
          <c:tx>
            <c:strRef>
              <c:f>'Ark1'!$D$1</c:f>
              <c:strCache>
                <c:ptCount val="1"/>
                <c:pt idx="0">
                  <c:v>Grønn</c:v>
                </c:pt>
              </c:strCache>
            </c:strRef>
          </c:tx>
          <c:spPr>
            <a:solidFill>
              <a:schemeClr val="accent6"/>
            </a:solidFill>
            <a:ln>
              <a:noFill/>
            </a:ln>
            <a:effectLst/>
          </c:spPr>
          <c:invertIfNegative val="0"/>
          <c:cat>
            <c:strRef>
              <c:f>'Ark1'!$A$2:$A$6</c:f>
              <c:strCache>
                <c:ptCount val="5"/>
                <c:pt idx="0">
                  <c:v>Diakoni</c:v>
                </c:pt>
                <c:pt idx="1">
                  <c:v>Rammer for livet</c:v>
                </c:pt>
                <c:pt idx="2">
                  <c:v>Tilbud til barn og unge</c:v>
                </c:pt>
                <c:pt idx="3">
                  <c:v>Inkludering</c:v>
                </c:pt>
                <c:pt idx="4">
                  <c:v>Klima og miljø</c:v>
                </c:pt>
              </c:strCache>
            </c:strRef>
          </c:cat>
          <c:val>
            <c:numRef>
              <c:f>'Ark1'!$D$2:$D$6</c:f>
              <c:numCache>
                <c:formatCode>General</c:formatCode>
                <c:ptCount val="5"/>
                <c:pt idx="0">
                  <c:v>83.5</c:v>
                </c:pt>
                <c:pt idx="1">
                  <c:v>71</c:v>
                </c:pt>
                <c:pt idx="2">
                  <c:v>68</c:v>
                </c:pt>
                <c:pt idx="3">
                  <c:v>51.3</c:v>
                </c:pt>
                <c:pt idx="4">
                  <c:v>22</c:v>
                </c:pt>
              </c:numCache>
            </c:numRef>
          </c:val>
          <c:extLst>
            <c:ext xmlns:c16="http://schemas.microsoft.com/office/drawing/2014/chart" uri="{C3380CC4-5D6E-409C-BE32-E72D297353CC}">
              <c16:uniqueId val="{00000002-58C6-46EE-B44B-249B9B972936}"/>
            </c:ext>
          </c:extLst>
        </c:ser>
        <c:dLbls>
          <c:showLegendKey val="0"/>
          <c:showVal val="0"/>
          <c:showCatName val="0"/>
          <c:showSerName val="0"/>
          <c:showPercent val="0"/>
          <c:showBubbleSize val="0"/>
        </c:dLbls>
        <c:gapWidth val="219"/>
        <c:overlap val="-27"/>
        <c:axId val="1032793216"/>
        <c:axId val="1032800432"/>
      </c:barChart>
      <c:catAx>
        <c:axId val="1032793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crossAx val="1032800432"/>
        <c:crosses val="autoZero"/>
        <c:auto val="1"/>
        <c:lblAlgn val="ctr"/>
        <c:lblOffset val="100"/>
        <c:noMultiLvlLbl val="0"/>
      </c:catAx>
      <c:valAx>
        <c:axId val="10328004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crossAx val="10327932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21-12-08T11:01:29.050" idx="1">
    <p:pos x="10" y="10"/>
    <p:text/>
    <p:extLst>
      <p:ext uri="{C676402C-5697-4E1C-873F-D02D1690AC5C}">
        <p15:threadingInfo xmlns:p15="http://schemas.microsoft.com/office/powerpoint/2012/main" timeZoneBias="-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80CAE1-9F04-4C5E-A1DF-7D8EF8CC9F28}" type="datetimeFigureOut">
              <a:rPr lang="nb-NO" smtClean="0"/>
              <a:t>18.01.2022</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C93CC3-B9D7-461C-BBA3-78B42A5E8A0C}" type="slidenum">
              <a:rPr lang="nb-NO" smtClean="0"/>
              <a:t>‹#›</a:t>
            </a:fld>
            <a:endParaRPr lang="nb-NO"/>
          </a:p>
        </p:txBody>
      </p:sp>
    </p:spTree>
    <p:extLst>
      <p:ext uri="{BB962C8B-B14F-4D97-AF65-F5344CB8AC3E}">
        <p14:creationId xmlns:p14="http://schemas.microsoft.com/office/powerpoint/2010/main" val="22960850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Medlemmene våre forteller oss at Kirka oppleves som mest samfunnsnyttig når den</a:t>
            </a:r>
          </a:p>
          <a:p>
            <a:pPr marL="342900" lvl="0" indent="-342900">
              <a:lnSpc>
                <a:spcPct val="107000"/>
              </a:lnSpc>
              <a:buFont typeface="Symbol" panose="05050102010706020507" pitchFamily="18" charset="2"/>
              <a:buChar char=""/>
            </a:pPr>
            <a:r>
              <a:rPr lang="nb-NO" sz="1800" dirty="0">
                <a:effectLst/>
                <a:latin typeface="Calibri" panose="020F0502020204030204" pitchFamily="34" charset="0"/>
                <a:ea typeface="Calibri" panose="020F0502020204030204" pitchFamily="34" charset="0"/>
                <a:cs typeface="Times New Roman" panose="02020603050405020304" pitchFamily="18" charset="0"/>
              </a:rPr>
              <a:t>Den støtter folk i sorg </a:t>
            </a:r>
          </a:p>
          <a:p>
            <a:pPr marL="342900" lvl="0" indent="-342900">
              <a:lnSpc>
                <a:spcPct val="107000"/>
              </a:lnSpc>
              <a:buFont typeface="Symbol" panose="05050102010706020507" pitchFamily="18" charset="2"/>
              <a:buChar char=""/>
            </a:pPr>
            <a:r>
              <a:rPr lang="nb-NO" sz="1800" dirty="0">
                <a:effectLst/>
                <a:latin typeface="Calibri" panose="020F0502020204030204" pitchFamily="34" charset="0"/>
                <a:ea typeface="Calibri" panose="020F0502020204030204" pitchFamily="34" charset="0"/>
                <a:cs typeface="Times New Roman" panose="02020603050405020304" pitchFamily="18" charset="0"/>
              </a:rPr>
              <a:t>Gir folk rammer rundt livet </a:t>
            </a:r>
          </a:p>
          <a:p>
            <a:pPr marL="342900" lvl="0" indent="-342900">
              <a:lnSpc>
                <a:spcPct val="107000"/>
              </a:lnSpc>
              <a:buFont typeface="Symbol" panose="05050102010706020507" pitchFamily="18" charset="2"/>
              <a:buChar char=""/>
            </a:pPr>
            <a:r>
              <a:rPr lang="nb-NO" sz="1800" dirty="0">
                <a:effectLst/>
                <a:latin typeface="Calibri" panose="020F0502020204030204" pitchFamily="34" charset="0"/>
                <a:ea typeface="Calibri" panose="020F0502020204030204" pitchFamily="34" charset="0"/>
                <a:cs typeface="Times New Roman" panose="02020603050405020304" pitchFamily="18" charset="0"/>
              </a:rPr>
              <a:t>Tilbyr fellesskap</a:t>
            </a:r>
          </a:p>
          <a:p>
            <a:pPr marL="342900" lvl="0" indent="-342900">
              <a:lnSpc>
                <a:spcPct val="107000"/>
              </a:lnSpc>
              <a:buFont typeface="Symbol" panose="05050102010706020507" pitchFamily="18" charset="2"/>
              <a:buChar char=""/>
            </a:pPr>
            <a:r>
              <a:rPr lang="nb-NO" sz="1800" dirty="0">
                <a:effectLst/>
                <a:latin typeface="Calibri" panose="020F0502020204030204" pitchFamily="34" charset="0"/>
                <a:ea typeface="Calibri" panose="020F0502020204030204" pitchFamily="34" charset="0"/>
                <a:cs typeface="Times New Roman" panose="02020603050405020304" pitchFamily="18" charset="0"/>
              </a:rPr>
              <a:t>Tar vare på den kristne kulturarven </a:t>
            </a:r>
          </a:p>
          <a:p>
            <a:pPr marL="342900" lvl="0" indent="-342900">
              <a:lnSpc>
                <a:spcPct val="107000"/>
              </a:lnSpc>
              <a:spcAft>
                <a:spcPts val="800"/>
              </a:spcAft>
              <a:buFont typeface="Symbol" panose="05050102010706020507" pitchFamily="18" charset="2"/>
              <a:buChar char=""/>
            </a:pPr>
            <a:r>
              <a:rPr lang="nb-NO" sz="1800" dirty="0">
                <a:effectLst/>
                <a:latin typeface="Calibri" panose="020F0502020204030204" pitchFamily="34" charset="0"/>
                <a:ea typeface="Calibri" panose="020F0502020204030204" pitchFamily="34" charset="0"/>
                <a:cs typeface="Times New Roman" panose="02020603050405020304" pitchFamily="18" charset="0"/>
              </a:rPr>
              <a:t>Har kirka åpen uten at det skjer noe der. </a:t>
            </a:r>
          </a:p>
        </p:txBody>
      </p:sp>
      <p:sp>
        <p:nvSpPr>
          <p:cNvPr id="4" name="Plassholder for lysbildenummer 3"/>
          <p:cNvSpPr>
            <a:spLocks noGrp="1"/>
          </p:cNvSpPr>
          <p:nvPr>
            <p:ph type="sldNum" sz="quarter" idx="5"/>
          </p:nvPr>
        </p:nvSpPr>
        <p:spPr/>
        <p:txBody>
          <a:bodyPr/>
          <a:lstStyle/>
          <a:p>
            <a:fld id="{6EC93CC3-B9D7-461C-BBA3-78B42A5E8A0C}" type="slidenum">
              <a:rPr lang="nb-NO" smtClean="0"/>
              <a:t>1</a:t>
            </a:fld>
            <a:endParaRPr lang="nb-NO"/>
          </a:p>
        </p:txBody>
      </p:sp>
    </p:spTree>
    <p:extLst>
      <p:ext uri="{BB962C8B-B14F-4D97-AF65-F5344CB8AC3E}">
        <p14:creationId xmlns:p14="http://schemas.microsoft.com/office/powerpoint/2010/main" val="30396537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SLIDE 10</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Den beste kanalen vi har for å nå folk, er menighetsbladet.</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Over seks av ti sier at de har fått det og av tidligere undersøkelser vet vi at tre av fire under 30 år leser det også.</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Åssen bruker vi denne kunnskapen når vi skal lage et nytt nummer?</a:t>
            </a:r>
          </a:p>
          <a:p>
            <a:pPr>
              <a:lnSpc>
                <a:spcPct val="107000"/>
              </a:lnSpc>
              <a:spcAft>
                <a:spcPts val="800"/>
              </a:spcAft>
            </a:pPr>
            <a:r>
              <a:rPr lang="nb-NO" sz="1800">
                <a:effectLst/>
                <a:latin typeface="Calibri" panose="020F0502020204030204" pitchFamily="34" charset="0"/>
                <a:ea typeface="Calibri" panose="020F0502020204030204" pitchFamily="34" charset="0"/>
                <a:cs typeface="Times New Roman" panose="02020603050405020304" pitchFamily="18" charset="0"/>
              </a:rPr>
              <a:t>Er det noen grep vi skal ta for å gjøre bladet enda mer relevant for målgruppa vår?</a:t>
            </a:r>
          </a:p>
        </p:txBody>
      </p:sp>
      <p:sp>
        <p:nvSpPr>
          <p:cNvPr id="4" name="Plassholder for lysbildenummer 3"/>
          <p:cNvSpPr>
            <a:spLocks noGrp="1"/>
          </p:cNvSpPr>
          <p:nvPr>
            <p:ph type="sldNum" sz="quarter" idx="5"/>
          </p:nvPr>
        </p:nvSpPr>
        <p:spPr/>
        <p:txBody>
          <a:bodyPr/>
          <a:lstStyle/>
          <a:p>
            <a:fld id="{6EC93CC3-B9D7-461C-BBA3-78B42A5E8A0C}" type="slidenum">
              <a:rPr lang="nb-NO" smtClean="0"/>
              <a:t>10</a:t>
            </a:fld>
            <a:endParaRPr lang="nb-NO"/>
          </a:p>
        </p:txBody>
      </p:sp>
    </p:spTree>
    <p:extLst>
      <p:ext uri="{BB962C8B-B14F-4D97-AF65-F5344CB8AC3E}">
        <p14:creationId xmlns:p14="http://schemas.microsoft.com/office/powerpoint/2010/main" val="30708004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Halvparten av medlemmene våre vil at vi skal ha åpen kirke utenom arrangementer. </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Både medlemsundersøkelsen og evaluering etter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allehelgen</a:t>
            </a:r>
            <a:r>
              <a:rPr lang="nb-NO" sz="1800" dirty="0">
                <a:effectLst/>
                <a:latin typeface="Calibri" panose="020F0502020204030204" pitchFamily="34" charset="0"/>
                <a:ea typeface="Calibri" panose="020F0502020204030204" pitchFamily="34" charset="0"/>
                <a:cs typeface="Times New Roman" panose="02020603050405020304" pitchFamily="18" charset="0"/>
              </a:rPr>
              <a:t> viser at folk setter pris på tilbudet og kommer når vi åpner kirkedøra. Vi er faktisk så gode at andre bispedømmer spør hva vi har gjort som de kan lære av.</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Tilbakemelding fra fellesråd etter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allehelgen</a:t>
            </a:r>
            <a:r>
              <a:rPr lang="nb-NO" sz="1800" dirty="0">
                <a:effectLst/>
                <a:latin typeface="Calibri" panose="020F0502020204030204" pitchFamily="34" charset="0"/>
                <a:ea typeface="Calibri" panose="020F0502020204030204" pitchFamily="34" charset="0"/>
                <a:cs typeface="Times New Roman" panose="02020603050405020304" pitchFamily="18" charset="0"/>
              </a:rPr>
              <a:t> sier: </a:t>
            </a:r>
          </a:p>
          <a:p>
            <a:pPr>
              <a:lnSpc>
                <a:spcPct val="107000"/>
              </a:lnSpc>
              <a:spcAft>
                <a:spcPts val="800"/>
              </a:spcAft>
            </a:pPr>
            <a:r>
              <a:rPr lang="nb-NO" sz="1800" b="1" i="1" dirty="0">
                <a:effectLst/>
                <a:latin typeface="Calibri" panose="020F0502020204030204" pitchFamily="34" charset="0"/>
                <a:ea typeface="Calibri" panose="020F0502020204030204" pitchFamily="34" charset="0"/>
                <a:cs typeface="Times New Roman" panose="02020603050405020304" pitchFamily="18" charset="0"/>
              </a:rPr>
              <a:t>«-Tilbudet begynner å fungere godt lokalt, særlig i kirker som ikke har allehelgensgudstjeneste.»</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Det var imidlertid bare litt over 60 % av fellesrådene som sa klart JA til å ha åpen kirke igjen i år. </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Nå ser vi på hva som kan være grunnen til det.</a:t>
            </a:r>
          </a:p>
        </p:txBody>
      </p:sp>
      <p:sp>
        <p:nvSpPr>
          <p:cNvPr id="4" name="Plassholder for lysbildenummer 3"/>
          <p:cNvSpPr>
            <a:spLocks noGrp="1"/>
          </p:cNvSpPr>
          <p:nvPr>
            <p:ph type="sldNum" sz="quarter" idx="5"/>
          </p:nvPr>
        </p:nvSpPr>
        <p:spPr/>
        <p:txBody>
          <a:bodyPr/>
          <a:lstStyle/>
          <a:p>
            <a:fld id="{6EC93CC3-B9D7-461C-BBA3-78B42A5E8A0C}" type="slidenum">
              <a:rPr lang="nb-NO" smtClean="0"/>
              <a:t>11</a:t>
            </a:fld>
            <a:endParaRPr lang="nb-NO"/>
          </a:p>
        </p:txBody>
      </p:sp>
    </p:spTree>
    <p:extLst>
      <p:ext uri="{BB962C8B-B14F-4D97-AF65-F5344CB8AC3E}">
        <p14:creationId xmlns:p14="http://schemas.microsoft.com/office/powerpoint/2010/main" val="21885279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Jeg skal stoppe der.</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Vi har altså sett oss ut fire hovedområder medlemsundersøkelsen viser at vi må ha særlig fokus på.</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DIAKONI – KIRKELIGE HANDLINGER – MENIGHETSBLAD OG ÅPEN KIRKE.</a:t>
            </a:r>
          </a:p>
        </p:txBody>
      </p:sp>
      <p:sp>
        <p:nvSpPr>
          <p:cNvPr id="4" name="Plassholder for lysbildenummer 3"/>
          <p:cNvSpPr>
            <a:spLocks noGrp="1"/>
          </p:cNvSpPr>
          <p:nvPr>
            <p:ph type="sldNum" sz="quarter" idx="5"/>
          </p:nvPr>
        </p:nvSpPr>
        <p:spPr/>
        <p:txBody>
          <a:bodyPr/>
          <a:lstStyle/>
          <a:p>
            <a:fld id="{6EC93CC3-B9D7-461C-BBA3-78B42A5E8A0C}" type="slidenum">
              <a:rPr lang="nb-NO" smtClean="0"/>
              <a:t>12</a:t>
            </a:fld>
            <a:endParaRPr lang="nb-NO"/>
          </a:p>
        </p:txBody>
      </p:sp>
    </p:spTree>
    <p:extLst>
      <p:ext uri="{BB962C8B-B14F-4D97-AF65-F5344CB8AC3E}">
        <p14:creationId xmlns:p14="http://schemas.microsoft.com/office/powerpoint/2010/main" val="22616263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Er tiltaka våre gode nok og når de bredt nok ut?</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Hvordan skal vi bli betre til å sette ord på det som er viktig for folk?</a:t>
            </a:r>
          </a:p>
          <a:p>
            <a:endParaRPr lang="nb-NO" dirty="0"/>
          </a:p>
        </p:txBody>
      </p:sp>
      <p:sp>
        <p:nvSpPr>
          <p:cNvPr id="4" name="Plassholder for lysbildenummer 3"/>
          <p:cNvSpPr>
            <a:spLocks noGrp="1"/>
          </p:cNvSpPr>
          <p:nvPr>
            <p:ph type="sldNum" sz="quarter" idx="5"/>
          </p:nvPr>
        </p:nvSpPr>
        <p:spPr/>
        <p:txBody>
          <a:bodyPr/>
          <a:lstStyle/>
          <a:p>
            <a:fld id="{6EC93CC3-B9D7-461C-BBA3-78B42A5E8A0C}" type="slidenum">
              <a:rPr lang="nb-NO" smtClean="0"/>
              <a:t>13</a:t>
            </a:fld>
            <a:endParaRPr lang="nb-NO"/>
          </a:p>
        </p:txBody>
      </p:sp>
    </p:spTree>
    <p:extLst>
      <p:ext uri="{BB962C8B-B14F-4D97-AF65-F5344CB8AC3E}">
        <p14:creationId xmlns:p14="http://schemas.microsoft.com/office/powerpoint/2010/main" val="21266068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Gjenspeiler seg når vi ser på hvor vi treffer folk</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3 av 4 av de vi har spurt har vært i kontakt med kirka i løpet av året.</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Flere har vært i </a:t>
            </a:r>
            <a:r>
              <a:rPr lang="nb-NO" sz="1800" b="1" dirty="0">
                <a:effectLst/>
                <a:latin typeface="Calibri" panose="020F0502020204030204" pitchFamily="34" charset="0"/>
                <a:ea typeface="Calibri" panose="020F0502020204030204" pitchFamily="34" charset="0"/>
                <a:cs typeface="Times New Roman" panose="02020603050405020304" pitchFamily="18" charset="0"/>
              </a:rPr>
              <a:t>konfirmasjon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b="1" dirty="0">
                <a:effectLst/>
                <a:latin typeface="Calibri" panose="020F0502020204030204" pitchFamily="34" charset="0"/>
                <a:ea typeface="Calibri" panose="020F0502020204030204" pitchFamily="34" charset="0"/>
                <a:cs typeface="Times New Roman" panose="02020603050405020304" pitchFamily="18" charset="0"/>
              </a:rPr>
              <a:t>+ flere i åpen kirke.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og 1 av 5 besøker kirker når de er på ferie. Her treffer vi de unge. </a:t>
            </a:r>
          </a:p>
        </p:txBody>
      </p:sp>
      <p:sp>
        <p:nvSpPr>
          <p:cNvPr id="4" name="Plassholder for lysbildenummer 3"/>
          <p:cNvSpPr>
            <a:spLocks noGrp="1"/>
          </p:cNvSpPr>
          <p:nvPr>
            <p:ph type="sldNum" sz="quarter" idx="5"/>
          </p:nvPr>
        </p:nvSpPr>
        <p:spPr/>
        <p:txBody>
          <a:bodyPr/>
          <a:lstStyle/>
          <a:p>
            <a:fld id="{6EC93CC3-B9D7-461C-BBA3-78B42A5E8A0C}" type="slidenum">
              <a:rPr lang="nb-NO" smtClean="0"/>
              <a:t>2</a:t>
            </a:fld>
            <a:endParaRPr lang="nb-NO"/>
          </a:p>
        </p:txBody>
      </p:sp>
    </p:spTree>
    <p:extLst>
      <p:ext uri="{BB962C8B-B14F-4D97-AF65-F5344CB8AC3E}">
        <p14:creationId xmlns:p14="http://schemas.microsoft.com/office/powerpoint/2010/main" val="20721530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HVEM ER DET VI SNAKKER OM?</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Vi snakker om 70 % av innbyggerne i Hamar bispedømme.</a:t>
            </a:r>
          </a:p>
        </p:txBody>
      </p:sp>
      <p:sp>
        <p:nvSpPr>
          <p:cNvPr id="4" name="Plassholder for lysbildenummer 3"/>
          <p:cNvSpPr>
            <a:spLocks noGrp="1"/>
          </p:cNvSpPr>
          <p:nvPr>
            <p:ph type="sldNum" sz="quarter" idx="5"/>
          </p:nvPr>
        </p:nvSpPr>
        <p:spPr/>
        <p:txBody>
          <a:bodyPr/>
          <a:lstStyle/>
          <a:p>
            <a:fld id="{6EC93CC3-B9D7-461C-BBA3-78B42A5E8A0C}" type="slidenum">
              <a:rPr lang="nb-NO" smtClean="0"/>
              <a:t>3</a:t>
            </a:fld>
            <a:endParaRPr lang="nb-NO"/>
          </a:p>
        </p:txBody>
      </p:sp>
    </p:spTree>
    <p:extLst>
      <p:ext uri="{BB962C8B-B14F-4D97-AF65-F5344CB8AC3E}">
        <p14:creationId xmlns:p14="http://schemas.microsoft.com/office/powerpoint/2010/main" val="31082601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Deler i tre grupper</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Vi har satsa ungt og gult, og det har vært en riktig satsing som har gitt resultat.</a:t>
            </a:r>
          </a:p>
          <a:p>
            <a:endParaRPr lang="nb-NO" dirty="0"/>
          </a:p>
        </p:txBody>
      </p:sp>
      <p:sp>
        <p:nvSpPr>
          <p:cNvPr id="4" name="Plassholder for lysbildenummer 3"/>
          <p:cNvSpPr>
            <a:spLocks noGrp="1"/>
          </p:cNvSpPr>
          <p:nvPr>
            <p:ph type="sldNum" sz="quarter" idx="5"/>
          </p:nvPr>
        </p:nvSpPr>
        <p:spPr/>
        <p:txBody>
          <a:bodyPr/>
          <a:lstStyle/>
          <a:p>
            <a:fld id="{6EC93CC3-B9D7-461C-BBA3-78B42A5E8A0C}" type="slidenum">
              <a:rPr lang="nb-NO" smtClean="0"/>
              <a:t>4</a:t>
            </a:fld>
            <a:endParaRPr lang="nb-NO"/>
          </a:p>
        </p:txBody>
      </p:sp>
    </p:spTree>
    <p:extLst>
      <p:ext uri="{BB962C8B-B14F-4D97-AF65-F5344CB8AC3E}">
        <p14:creationId xmlns:p14="http://schemas.microsoft.com/office/powerpoint/2010/main" val="8059998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HVA GJØR KIRKA VIKTIG, HAR VI SPURT DEM</a:t>
            </a:r>
          </a:p>
          <a:p>
            <a:pPr>
              <a:lnSpc>
                <a:spcPct val="107000"/>
              </a:lnSpc>
              <a:spcAft>
                <a:spcPts val="800"/>
              </a:spcAft>
            </a:pPr>
            <a:r>
              <a:rPr lang="nn-NO" sz="1800" dirty="0" err="1">
                <a:effectLst/>
                <a:latin typeface="Calibri" panose="020F0502020204030204" pitchFamily="34" charset="0"/>
                <a:ea typeface="Calibri" panose="020F0502020204030204" pitchFamily="34" charset="0"/>
                <a:cs typeface="Times New Roman" panose="02020603050405020304" pitchFamily="18" charset="0"/>
              </a:rPr>
              <a:t>Kirkebygga</a:t>
            </a:r>
            <a:r>
              <a:rPr lang="nn-NO" sz="1800" dirty="0">
                <a:effectLst/>
                <a:latin typeface="Calibri" panose="020F0502020204030204" pitchFamily="34" charset="0"/>
                <a:ea typeface="Calibri" panose="020F0502020204030204" pitchFamily="34" charset="0"/>
                <a:cs typeface="Times New Roman" panose="02020603050405020304" pitchFamily="18" charset="0"/>
              </a:rPr>
              <a:t> er viktig, og </a:t>
            </a:r>
            <a:r>
              <a:rPr lang="nn-NO" sz="1800" dirty="0" err="1">
                <a:effectLst/>
                <a:latin typeface="Calibri" panose="020F0502020204030204" pitchFamily="34" charset="0"/>
                <a:ea typeface="Calibri" panose="020F0502020204030204" pitchFamily="34" charset="0"/>
                <a:cs typeface="Times New Roman" panose="02020603050405020304" pitchFamily="18" charset="0"/>
              </a:rPr>
              <a:t>kirka</a:t>
            </a:r>
            <a:r>
              <a:rPr lang="nn-NO" sz="1800" dirty="0">
                <a:effectLst/>
                <a:latin typeface="Calibri" panose="020F0502020204030204" pitchFamily="34" charset="0"/>
                <a:ea typeface="Calibri" panose="020F0502020204030204" pitchFamily="34" charset="0"/>
                <a:cs typeface="Times New Roman" panose="02020603050405020304" pitchFamily="18" charset="0"/>
              </a:rPr>
              <a:t> har en viktig plass i lokalsamfunnet</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n-NO" sz="1800" dirty="0">
                <a:effectLst/>
                <a:latin typeface="Calibri" panose="020F0502020204030204" pitchFamily="34" charset="0"/>
                <a:ea typeface="Calibri" panose="020F0502020204030204" pitchFamily="34" charset="0"/>
                <a:cs typeface="Times New Roman" panose="02020603050405020304" pitchFamily="18" charset="0"/>
              </a:rPr>
              <a:t>Men – setter ikkje ord på det som er viktig for folk. Her svarer flest unge negativt. </a:t>
            </a:r>
            <a:r>
              <a:rPr lang="nb-NO" sz="1800" dirty="0">
                <a:effectLst/>
                <a:latin typeface="Calibri" panose="020F0502020204030204" pitchFamily="34" charset="0"/>
                <a:ea typeface="Calibri" panose="020F0502020204030204" pitchFamily="34" charset="0"/>
                <a:cs typeface="Times New Roman" panose="02020603050405020304" pitchFamily="18" charset="0"/>
              </a:rPr>
              <a:t>Vi treffer altså ikke ungt.</a:t>
            </a:r>
            <a:endParaRPr lang="nb-NO" dirty="0"/>
          </a:p>
        </p:txBody>
      </p:sp>
      <p:sp>
        <p:nvSpPr>
          <p:cNvPr id="4" name="Plassholder for lysbildenummer 3"/>
          <p:cNvSpPr>
            <a:spLocks noGrp="1"/>
          </p:cNvSpPr>
          <p:nvPr>
            <p:ph type="sldNum" sz="quarter" idx="5"/>
          </p:nvPr>
        </p:nvSpPr>
        <p:spPr/>
        <p:txBody>
          <a:bodyPr/>
          <a:lstStyle/>
          <a:p>
            <a:fld id="{6EC93CC3-B9D7-461C-BBA3-78B42A5E8A0C}" type="slidenum">
              <a:rPr lang="nb-NO" smtClean="0"/>
              <a:t>5</a:t>
            </a:fld>
            <a:endParaRPr lang="nb-NO"/>
          </a:p>
        </p:txBody>
      </p:sp>
    </p:spTree>
    <p:extLst>
      <p:ext uri="{BB962C8B-B14F-4D97-AF65-F5344CB8AC3E}">
        <p14:creationId xmlns:p14="http://schemas.microsoft.com/office/powerpoint/2010/main" val="22358237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Vi har god oppslutning om de kirkelige handlingene, og det er her vi treffer flest unge. </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Hvordan utnytter vi den muligheten? </a:t>
            </a:r>
          </a:p>
          <a:p>
            <a:endParaRPr lang="nb-NO" dirty="0"/>
          </a:p>
        </p:txBody>
      </p:sp>
      <p:sp>
        <p:nvSpPr>
          <p:cNvPr id="4" name="Plassholder for lysbildenummer 3"/>
          <p:cNvSpPr>
            <a:spLocks noGrp="1"/>
          </p:cNvSpPr>
          <p:nvPr>
            <p:ph type="sldNum" sz="quarter" idx="5"/>
          </p:nvPr>
        </p:nvSpPr>
        <p:spPr/>
        <p:txBody>
          <a:bodyPr/>
          <a:lstStyle/>
          <a:p>
            <a:fld id="{6EC93CC3-B9D7-461C-BBA3-78B42A5E8A0C}" type="slidenum">
              <a:rPr lang="nb-NO" smtClean="0"/>
              <a:t>6</a:t>
            </a:fld>
            <a:endParaRPr lang="nb-NO"/>
          </a:p>
        </p:txBody>
      </p:sp>
    </p:spTree>
    <p:extLst>
      <p:ext uri="{BB962C8B-B14F-4D97-AF65-F5344CB8AC3E}">
        <p14:creationId xmlns:p14="http://schemas.microsoft.com/office/powerpoint/2010/main" val="7899587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SER VI PÅ DE KIRKELIGE HANDLINGENE</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Treffer vi gult – treffer vi ungt? Gir vi en god opplevelse som gjør at de får lyst på mer fra kirka?</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Hva kan vi gjøre for å bli enda bedre?</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Språk – På tilbudssida – Lavterskel i tråd med folks ønsker – Gi mulighet til påmelding dåp –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Personliggjøre</a:t>
            </a:r>
            <a:r>
              <a:rPr lang="nb-NO" sz="1800" dirty="0">
                <a:effectLst/>
                <a:latin typeface="Calibri" panose="020F0502020204030204" pitchFamily="34" charset="0"/>
                <a:ea typeface="Calibri" panose="020F0502020204030204" pitchFamily="34" charset="0"/>
                <a:cs typeface="Times New Roman" panose="02020603050405020304" pitchFamily="18" charset="0"/>
              </a:rPr>
              <a:t> seremonien </a:t>
            </a:r>
          </a:p>
          <a:p>
            <a:endParaRPr lang="nb-NO" dirty="0"/>
          </a:p>
        </p:txBody>
      </p:sp>
      <p:sp>
        <p:nvSpPr>
          <p:cNvPr id="4" name="Plassholder for lysbildenummer 3"/>
          <p:cNvSpPr>
            <a:spLocks noGrp="1"/>
          </p:cNvSpPr>
          <p:nvPr>
            <p:ph type="sldNum" sz="quarter" idx="5"/>
          </p:nvPr>
        </p:nvSpPr>
        <p:spPr/>
        <p:txBody>
          <a:bodyPr/>
          <a:lstStyle/>
          <a:p>
            <a:fld id="{6EC93CC3-B9D7-461C-BBA3-78B42A5E8A0C}" type="slidenum">
              <a:rPr lang="nb-NO" smtClean="0"/>
              <a:t>7</a:t>
            </a:fld>
            <a:endParaRPr lang="nb-NO"/>
          </a:p>
        </p:txBody>
      </p:sp>
    </p:spTree>
    <p:extLst>
      <p:ext uri="{BB962C8B-B14F-4D97-AF65-F5344CB8AC3E}">
        <p14:creationId xmlns:p14="http://schemas.microsoft.com/office/powerpoint/2010/main" val="39369843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Medlemsundersøkelsen forteller at det er HER kirka skal være.</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Vi skal skape møteplasser og gi tilbud til sørgende, eldre og ensomme. Kirka skal gi tilbud til vanskeligstilte, gi hjelp og trøst.</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Men treffer vi de som trenger oss? Er tilbuda våre i samsvar med behovet lokalt?</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Vi må gjøre en analyse av lokalsamfunnet – kartlegge hva som er utfordringene og å se på hvordan vi kan bidra.</a:t>
            </a:r>
          </a:p>
        </p:txBody>
      </p:sp>
      <p:sp>
        <p:nvSpPr>
          <p:cNvPr id="4" name="Plassholder for lysbildenummer 3"/>
          <p:cNvSpPr>
            <a:spLocks noGrp="1"/>
          </p:cNvSpPr>
          <p:nvPr>
            <p:ph type="sldNum" sz="quarter" idx="5"/>
          </p:nvPr>
        </p:nvSpPr>
        <p:spPr/>
        <p:txBody>
          <a:bodyPr/>
          <a:lstStyle/>
          <a:p>
            <a:fld id="{84FBD981-F983-48A1-9B10-CB476EC2EE0C}" type="slidenum">
              <a:rPr lang="nb-NO" smtClean="0"/>
              <a:t>8</a:t>
            </a:fld>
            <a:endParaRPr lang="nb-NO"/>
          </a:p>
        </p:txBody>
      </p:sp>
    </p:spTree>
    <p:extLst>
      <p:ext uri="{BB962C8B-B14F-4D97-AF65-F5344CB8AC3E}">
        <p14:creationId xmlns:p14="http://schemas.microsoft.com/office/powerpoint/2010/main" val="6615492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KARTLEGGING AV BEHOV</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Møter våre tiltak behovet?</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Vise til eksempel fra frikirka – pågang av spørsmål – oppretter tiltak</a:t>
            </a:r>
          </a:p>
        </p:txBody>
      </p:sp>
      <p:sp>
        <p:nvSpPr>
          <p:cNvPr id="4" name="Plassholder for lysbildenummer 3"/>
          <p:cNvSpPr>
            <a:spLocks noGrp="1"/>
          </p:cNvSpPr>
          <p:nvPr>
            <p:ph type="sldNum" sz="quarter" idx="5"/>
          </p:nvPr>
        </p:nvSpPr>
        <p:spPr/>
        <p:txBody>
          <a:bodyPr/>
          <a:lstStyle/>
          <a:p>
            <a:fld id="{6EC93CC3-B9D7-461C-BBA3-78B42A5E8A0C}" type="slidenum">
              <a:rPr lang="nb-NO" smtClean="0"/>
              <a:t>9</a:t>
            </a:fld>
            <a:endParaRPr lang="nb-NO"/>
          </a:p>
        </p:txBody>
      </p:sp>
    </p:spTree>
    <p:extLst>
      <p:ext uri="{BB962C8B-B14F-4D97-AF65-F5344CB8AC3E}">
        <p14:creationId xmlns:p14="http://schemas.microsoft.com/office/powerpoint/2010/main" val="7800626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B6C7597-0673-4963-85B3-7C116A9A08E9}"/>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77F5973D-7F5F-4D55-B4C1-2BDAF5A130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D092C2D9-FADD-4AE5-98BF-FFB71DFC6AE3}"/>
              </a:ext>
            </a:extLst>
          </p:cNvPr>
          <p:cNvSpPr>
            <a:spLocks noGrp="1"/>
          </p:cNvSpPr>
          <p:nvPr>
            <p:ph type="dt" sz="half" idx="10"/>
          </p:nvPr>
        </p:nvSpPr>
        <p:spPr/>
        <p:txBody>
          <a:bodyPr/>
          <a:lstStyle/>
          <a:p>
            <a:fld id="{7B9077AC-A2C1-4C05-A260-BF941BB72787}" type="datetimeFigureOut">
              <a:rPr lang="nb-NO" smtClean="0"/>
              <a:t>18.01.2022</a:t>
            </a:fld>
            <a:endParaRPr lang="nb-NO"/>
          </a:p>
        </p:txBody>
      </p:sp>
      <p:sp>
        <p:nvSpPr>
          <p:cNvPr id="5" name="Plassholder for bunntekst 4">
            <a:extLst>
              <a:ext uri="{FF2B5EF4-FFF2-40B4-BE49-F238E27FC236}">
                <a16:creationId xmlns:a16="http://schemas.microsoft.com/office/drawing/2014/main" id="{1A849C9A-647F-4137-B73E-AC7A9B4451F5}"/>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C73ABB6A-888A-4F14-BE10-028AAC672C99}"/>
              </a:ext>
            </a:extLst>
          </p:cNvPr>
          <p:cNvSpPr>
            <a:spLocks noGrp="1"/>
          </p:cNvSpPr>
          <p:nvPr>
            <p:ph type="sldNum" sz="quarter" idx="12"/>
          </p:nvPr>
        </p:nvSpPr>
        <p:spPr/>
        <p:txBody>
          <a:bodyPr/>
          <a:lstStyle/>
          <a:p>
            <a:fld id="{94E49C28-1778-440C-8B72-F1A39A40C46B}" type="slidenum">
              <a:rPr lang="nb-NO" smtClean="0"/>
              <a:t>‹#›</a:t>
            </a:fld>
            <a:endParaRPr lang="nb-NO"/>
          </a:p>
        </p:txBody>
      </p:sp>
    </p:spTree>
    <p:extLst>
      <p:ext uri="{BB962C8B-B14F-4D97-AF65-F5344CB8AC3E}">
        <p14:creationId xmlns:p14="http://schemas.microsoft.com/office/powerpoint/2010/main" val="24150194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AE822B8-24A7-41C3-ABD0-36F7827BF24D}"/>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92400339-2702-43E4-9E1F-89183F4936E2}"/>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7C287DD8-145D-4E5F-8232-5F1855B65E6E}"/>
              </a:ext>
            </a:extLst>
          </p:cNvPr>
          <p:cNvSpPr>
            <a:spLocks noGrp="1"/>
          </p:cNvSpPr>
          <p:nvPr>
            <p:ph type="dt" sz="half" idx="10"/>
          </p:nvPr>
        </p:nvSpPr>
        <p:spPr/>
        <p:txBody>
          <a:bodyPr/>
          <a:lstStyle/>
          <a:p>
            <a:fld id="{7B9077AC-A2C1-4C05-A260-BF941BB72787}" type="datetimeFigureOut">
              <a:rPr lang="nb-NO" smtClean="0"/>
              <a:t>18.01.2022</a:t>
            </a:fld>
            <a:endParaRPr lang="nb-NO"/>
          </a:p>
        </p:txBody>
      </p:sp>
      <p:sp>
        <p:nvSpPr>
          <p:cNvPr id="5" name="Plassholder for bunntekst 4">
            <a:extLst>
              <a:ext uri="{FF2B5EF4-FFF2-40B4-BE49-F238E27FC236}">
                <a16:creationId xmlns:a16="http://schemas.microsoft.com/office/drawing/2014/main" id="{998A7A3F-98AC-48BA-8CFD-88979D55ED32}"/>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5BE74DF2-84FA-486D-BA28-02203B0859AE}"/>
              </a:ext>
            </a:extLst>
          </p:cNvPr>
          <p:cNvSpPr>
            <a:spLocks noGrp="1"/>
          </p:cNvSpPr>
          <p:nvPr>
            <p:ph type="sldNum" sz="quarter" idx="12"/>
          </p:nvPr>
        </p:nvSpPr>
        <p:spPr/>
        <p:txBody>
          <a:bodyPr/>
          <a:lstStyle/>
          <a:p>
            <a:fld id="{94E49C28-1778-440C-8B72-F1A39A40C46B}" type="slidenum">
              <a:rPr lang="nb-NO" smtClean="0"/>
              <a:t>‹#›</a:t>
            </a:fld>
            <a:endParaRPr lang="nb-NO"/>
          </a:p>
        </p:txBody>
      </p:sp>
    </p:spTree>
    <p:extLst>
      <p:ext uri="{BB962C8B-B14F-4D97-AF65-F5344CB8AC3E}">
        <p14:creationId xmlns:p14="http://schemas.microsoft.com/office/powerpoint/2010/main" val="12847014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715B3AA0-4841-4365-AA44-076C32FAC765}"/>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D66937A7-EDF5-417C-BDE1-8EAE35639C4E}"/>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506089F9-7161-47FC-B4D4-CDC0154AA700}"/>
              </a:ext>
            </a:extLst>
          </p:cNvPr>
          <p:cNvSpPr>
            <a:spLocks noGrp="1"/>
          </p:cNvSpPr>
          <p:nvPr>
            <p:ph type="dt" sz="half" idx="10"/>
          </p:nvPr>
        </p:nvSpPr>
        <p:spPr/>
        <p:txBody>
          <a:bodyPr/>
          <a:lstStyle/>
          <a:p>
            <a:fld id="{7B9077AC-A2C1-4C05-A260-BF941BB72787}" type="datetimeFigureOut">
              <a:rPr lang="nb-NO" smtClean="0"/>
              <a:t>18.01.2022</a:t>
            </a:fld>
            <a:endParaRPr lang="nb-NO"/>
          </a:p>
        </p:txBody>
      </p:sp>
      <p:sp>
        <p:nvSpPr>
          <p:cNvPr id="5" name="Plassholder for bunntekst 4">
            <a:extLst>
              <a:ext uri="{FF2B5EF4-FFF2-40B4-BE49-F238E27FC236}">
                <a16:creationId xmlns:a16="http://schemas.microsoft.com/office/drawing/2014/main" id="{C03F3188-3B11-4934-9EF6-2366392EDD4F}"/>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C9283D48-AA59-46CB-9866-1B333B63EAAE}"/>
              </a:ext>
            </a:extLst>
          </p:cNvPr>
          <p:cNvSpPr>
            <a:spLocks noGrp="1"/>
          </p:cNvSpPr>
          <p:nvPr>
            <p:ph type="sldNum" sz="quarter" idx="12"/>
          </p:nvPr>
        </p:nvSpPr>
        <p:spPr/>
        <p:txBody>
          <a:bodyPr/>
          <a:lstStyle/>
          <a:p>
            <a:fld id="{94E49C28-1778-440C-8B72-F1A39A40C46B}" type="slidenum">
              <a:rPr lang="nb-NO" smtClean="0"/>
              <a:t>‹#›</a:t>
            </a:fld>
            <a:endParaRPr lang="nb-NO"/>
          </a:p>
        </p:txBody>
      </p:sp>
    </p:spTree>
    <p:extLst>
      <p:ext uri="{BB962C8B-B14F-4D97-AF65-F5344CB8AC3E}">
        <p14:creationId xmlns:p14="http://schemas.microsoft.com/office/powerpoint/2010/main" val="39990447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39F127E-D945-42D4-92C6-6E9FE17D2228}"/>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2E71D5E7-6E23-4F0F-AA30-C2D2642B5946}"/>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C2593C99-404E-4851-BFB3-5470EF3D0C6A}"/>
              </a:ext>
            </a:extLst>
          </p:cNvPr>
          <p:cNvSpPr>
            <a:spLocks noGrp="1"/>
          </p:cNvSpPr>
          <p:nvPr>
            <p:ph type="dt" sz="half" idx="10"/>
          </p:nvPr>
        </p:nvSpPr>
        <p:spPr/>
        <p:txBody>
          <a:bodyPr/>
          <a:lstStyle/>
          <a:p>
            <a:fld id="{7B9077AC-A2C1-4C05-A260-BF941BB72787}" type="datetimeFigureOut">
              <a:rPr lang="nb-NO" smtClean="0"/>
              <a:t>18.01.2022</a:t>
            </a:fld>
            <a:endParaRPr lang="nb-NO"/>
          </a:p>
        </p:txBody>
      </p:sp>
      <p:sp>
        <p:nvSpPr>
          <p:cNvPr id="5" name="Plassholder for bunntekst 4">
            <a:extLst>
              <a:ext uri="{FF2B5EF4-FFF2-40B4-BE49-F238E27FC236}">
                <a16:creationId xmlns:a16="http://schemas.microsoft.com/office/drawing/2014/main" id="{4CF4E84D-5FBB-4A20-BDDB-DDA16FD8C826}"/>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ACA4A0B1-F9CC-438A-B895-1E8B86A42933}"/>
              </a:ext>
            </a:extLst>
          </p:cNvPr>
          <p:cNvSpPr>
            <a:spLocks noGrp="1"/>
          </p:cNvSpPr>
          <p:nvPr>
            <p:ph type="sldNum" sz="quarter" idx="12"/>
          </p:nvPr>
        </p:nvSpPr>
        <p:spPr/>
        <p:txBody>
          <a:bodyPr/>
          <a:lstStyle/>
          <a:p>
            <a:fld id="{94E49C28-1778-440C-8B72-F1A39A40C46B}" type="slidenum">
              <a:rPr lang="nb-NO" smtClean="0"/>
              <a:t>‹#›</a:t>
            </a:fld>
            <a:endParaRPr lang="nb-NO"/>
          </a:p>
        </p:txBody>
      </p:sp>
    </p:spTree>
    <p:extLst>
      <p:ext uri="{BB962C8B-B14F-4D97-AF65-F5344CB8AC3E}">
        <p14:creationId xmlns:p14="http://schemas.microsoft.com/office/powerpoint/2010/main" val="30647822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31643E3-FE2C-4208-8A49-8929CDF77EF8}"/>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1A0E286C-2ADA-43FE-8A57-33C949B0F07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B430B204-FEA6-4A21-A5C5-5FFA7EEE6472}"/>
              </a:ext>
            </a:extLst>
          </p:cNvPr>
          <p:cNvSpPr>
            <a:spLocks noGrp="1"/>
          </p:cNvSpPr>
          <p:nvPr>
            <p:ph type="dt" sz="half" idx="10"/>
          </p:nvPr>
        </p:nvSpPr>
        <p:spPr/>
        <p:txBody>
          <a:bodyPr/>
          <a:lstStyle/>
          <a:p>
            <a:fld id="{7B9077AC-A2C1-4C05-A260-BF941BB72787}" type="datetimeFigureOut">
              <a:rPr lang="nb-NO" smtClean="0"/>
              <a:t>18.01.2022</a:t>
            </a:fld>
            <a:endParaRPr lang="nb-NO"/>
          </a:p>
        </p:txBody>
      </p:sp>
      <p:sp>
        <p:nvSpPr>
          <p:cNvPr id="5" name="Plassholder for bunntekst 4">
            <a:extLst>
              <a:ext uri="{FF2B5EF4-FFF2-40B4-BE49-F238E27FC236}">
                <a16:creationId xmlns:a16="http://schemas.microsoft.com/office/drawing/2014/main" id="{07A021C2-D670-4FE8-8261-C732527E8835}"/>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92AAFE44-422A-4531-BDE6-773D4F96AF3F}"/>
              </a:ext>
            </a:extLst>
          </p:cNvPr>
          <p:cNvSpPr>
            <a:spLocks noGrp="1"/>
          </p:cNvSpPr>
          <p:nvPr>
            <p:ph type="sldNum" sz="quarter" idx="12"/>
          </p:nvPr>
        </p:nvSpPr>
        <p:spPr/>
        <p:txBody>
          <a:bodyPr/>
          <a:lstStyle/>
          <a:p>
            <a:fld id="{94E49C28-1778-440C-8B72-F1A39A40C46B}" type="slidenum">
              <a:rPr lang="nb-NO" smtClean="0"/>
              <a:t>‹#›</a:t>
            </a:fld>
            <a:endParaRPr lang="nb-NO"/>
          </a:p>
        </p:txBody>
      </p:sp>
    </p:spTree>
    <p:extLst>
      <p:ext uri="{BB962C8B-B14F-4D97-AF65-F5344CB8AC3E}">
        <p14:creationId xmlns:p14="http://schemas.microsoft.com/office/powerpoint/2010/main" val="39731416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C3B69E7-516E-4FAF-B937-C3BE6CD789FA}"/>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091EEA09-BC89-4E62-83F1-A62420DF7D97}"/>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4A60BDF3-58EE-4245-976F-626FCA769FF4}"/>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00083E78-371D-4D91-B5D9-31799331A12D}"/>
              </a:ext>
            </a:extLst>
          </p:cNvPr>
          <p:cNvSpPr>
            <a:spLocks noGrp="1"/>
          </p:cNvSpPr>
          <p:nvPr>
            <p:ph type="dt" sz="half" idx="10"/>
          </p:nvPr>
        </p:nvSpPr>
        <p:spPr/>
        <p:txBody>
          <a:bodyPr/>
          <a:lstStyle/>
          <a:p>
            <a:fld id="{7B9077AC-A2C1-4C05-A260-BF941BB72787}" type="datetimeFigureOut">
              <a:rPr lang="nb-NO" smtClean="0"/>
              <a:t>18.01.2022</a:t>
            </a:fld>
            <a:endParaRPr lang="nb-NO"/>
          </a:p>
        </p:txBody>
      </p:sp>
      <p:sp>
        <p:nvSpPr>
          <p:cNvPr id="6" name="Plassholder for bunntekst 5">
            <a:extLst>
              <a:ext uri="{FF2B5EF4-FFF2-40B4-BE49-F238E27FC236}">
                <a16:creationId xmlns:a16="http://schemas.microsoft.com/office/drawing/2014/main" id="{37B3F592-5C7C-496F-AEAB-696BD4E13203}"/>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30E78526-562C-424C-8DCA-A1180B29BF24}"/>
              </a:ext>
            </a:extLst>
          </p:cNvPr>
          <p:cNvSpPr>
            <a:spLocks noGrp="1"/>
          </p:cNvSpPr>
          <p:nvPr>
            <p:ph type="sldNum" sz="quarter" idx="12"/>
          </p:nvPr>
        </p:nvSpPr>
        <p:spPr/>
        <p:txBody>
          <a:bodyPr/>
          <a:lstStyle/>
          <a:p>
            <a:fld id="{94E49C28-1778-440C-8B72-F1A39A40C46B}" type="slidenum">
              <a:rPr lang="nb-NO" smtClean="0"/>
              <a:t>‹#›</a:t>
            </a:fld>
            <a:endParaRPr lang="nb-NO"/>
          </a:p>
        </p:txBody>
      </p:sp>
    </p:spTree>
    <p:extLst>
      <p:ext uri="{BB962C8B-B14F-4D97-AF65-F5344CB8AC3E}">
        <p14:creationId xmlns:p14="http://schemas.microsoft.com/office/powerpoint/2010/main" val="17429221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609BDB9-2F05-4C89-81AE-62BCEE3A4695}"/>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41F98F19-2A14-4E96-A2CC-E989558429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F57E06B0-B831-4E7E-905D-F00941EB270D}"/>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5C3C0AB4-314B-48AA-A65D-257D505AD5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926591E7-781A-48FC-9F22-75C4DEAE7585}"/>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CD863924-FA21-4E8A-BD24-B4D634A2C7CE}"/>
              </a:ext>
            </a:extLst>
          </p:cNvPr>
          <p:cNvSpPr>
            <a:spLocks noGrp="1"/>
          </p:cNvSpPr>
          <p:nvPr>
            <p:ph type="dt" sz="half" idx="10"/>
          </p:nvPr>
        </p:nvSpPr>
        <p:spPr/>
        <p:txBody>
          <a:bodyPr/>
          <a:lstStyle/>
          <a:p>
            <a:fld id="{7B9077AC-A2C1-4C05-A260-BF941BB72787}" type="datetimeFigureOut">
              <a:rPr lang="nb-NO" smtClean="0"/>
              <a:t>18.01.2022</a:t>
            </a:fld>
            <a:endParaRPr lang="nb-NO"/>
          </a:p>
        </p:txBody>
      </p:sp>
      <p:sp>
        <p:nvSpPr>
          <p:cNvPr id="8" name="Plassholder for bunntekst 7">
            <a:extLst>
              <a:ext uri="{FF2B5EF4-FFF2-40B4-BE49-F238E27FC236}">
                <a16:creationId xmlns:a16="http://schemas.microsoft.com/office/drawing/2014/main" id="{12BDACCD-398E-43FA-A71F-C410ABD73742}"/>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D95677DA-CF55-42E6-87FF-EC87735E282C}"/>
              </a:ext>
            </a:extLst>
          </p:cNvPr>
          <p:cNvSpPr>
            <a:spLocks noGrp="1"/>
          </p:cNvSpPr>
          <p:nvPr>
            <p:ph type="sldNum" sz="quarter" idx="12"/>
          </p:nvPr>
        </p:nvSpPr>
        <p:spPr/>
        <p:txBody>
          <a:bodyPr/>
          <a:lstStyle/>
          <a:p>
            <a:fld id="{94E49C28-1778-440C-8B72-F1A39A40C46B}" type="slidenum">
              <a:rPr lang="nb-NO" smtClean="0"/>
              <a:t>‹#›</a:t>
            </a:fld>
            <a:endParaRPr lang="nb-NO"/>
          </a:p>
        </p:txBody>
      </p:sp>
    </p:spTree>
    <p:extLst>
      <p:ext uri="{BB962C8B-B14F-4D97-AF65-F5344CB8AC3E}">
        <p14:creationId xmlns:p14="http://schemas.microsoft.com/office/powerpoint/2010/main" val="14548715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F4FE2A7-B3C2-4C91-A5E5-477B9F7999E4}"/>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6E02E59B-489B-4EC4-BF04-2FFEDCFC1C0F}"/>
              </a:ext>
            </a:extLst>
          </p:cNvPr>
          <p:cNvSpPr>
            <a:spLocks noGrp="1"/>
          </p:cNvSpPr>
          <p:nvPr>
            <p:ph type="dt" sz="half" idx="10"/>
          </p:nvPr>
        </p:nvSpPr>
        <p:spPr/>
        <p:txBody>
          <a:bodyPr/>
          <a:lstStyle/>
          <a:p>
            <a:fld id="{7B9077AC-A2C1-4C05-A260-BF941BB72787}" type="datetimeFigureOut">
              <a:rPr lang="nb-NO" smtClean="0"/>
              <a:t>18.01.2022</a:t>
            </a:fld>
            <a:endParaRPr lang="nb-NO"/>
          </a:p>
        </p:txBody>
      </p:sp>
      <p:sp>
        <p:nvSpPr>
          <p:cNvPr id="4" name="Plassholder for bunntekst 3">
            <a:extLst>
              <a:ext uri="{FF2B5EF4-FFF2-40B4-BE49-F238E27FC236}">
                <a16:creationId xmlns:a16="http://schemas.microsoft.com/office/drawing/2014/main" id="{101B7A82-A90D-4C34-9FE3-53FDD2C340C8}"/>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997F2551-99B5-4BEA-9E72-406A017163C4}"/>
              </a:ext>
            </a:extLst>
          </p:cNvPr>
          <p:cNvSpPr>
            <a:spLocks noGrp="1"/>
          </p:cNvSpPr>
          <p:nvPr>
            <p:ph type="sldNum" sz="quarter" idx="12"/>
          </p:nvPr>
        </p:nvSpPr>
        <p:spPr/>
        <p:txBody>
          <a:bodyPr/>
          <a:lstStyle/>
          <a:p>
            <a:fld id="{94E49C28-1778-440C-8B72-F1A39A40C46B}" type="slidenum">
              <a:rPr lang="nb-NO" smtClean="0"/>
              <a:t>‹#›</a:t>
            </a:fld>
            <a:endParaRPr lang="nb-NO"/>
          </a:p>
        </p:txBody>
      </p:sp>
    </p:spTree>
    <p:extLst>
      <p:ext uri="{BB962C8B-B14F-4D97-AF65-F5344CB8AC3E}">
        <p14:creationId xmlns:p14="http://schemas.microsoft.com/office/powerpoint/2010/main" val="37954211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0D42F38C-6861-4722-A8E9-1E3C6F8EA4E9}"/>
              </a:ext>
            </a:extLst>
          </p:cNvPr>
          <p:cNvSpPr>
            <a:spLocks noGrp="1"/>
          </p:cNvSpPr>
          <p:nvPr>
            <p:ph type="dt" sz="half" idx="10"/>
          </p:nvPr>
        </p:nvSpPr>
        <p:spPr/>
        <p:txBody>
          <a:bodyPr/>
          <a:lstStyle/>
          <a:p>
            <a:fld id="{7B9077AC-A2C1-4C05-A260-BF941BB72787}" type="datetimeFigureOut">
              <a:rPr lang="nb-NO" smtClean="0"/>
              <a:t>18.01.2022</a:t>
            </a:fld>
            <a:endParaRPr lang="nb-NO"/>
          </a:p>
        </p:txBody>
      </p:sp>
      <p:sp>
        <p:nvSpPr>
          <p:cNvPr id="3" name="Plassholder for bunntekst 2">
            <a:extLst>
              <a:ext uri="{FF2B5EF4-FFF2-40B4-BE49-F238E27FC236}">
                <a16:creationId xmlns:a16="http://schemas.microsoft.com/office/drawing/2014/main" id="{17523D7A-6F0F-4128-8FC3-B7081D60D343}"/>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9238CA52-899E-4117-9AA2-11440D49D34C}"/>
              </a:ext>
            </a:extLst>
          </p:cNvPr>
          <p:cNvSpPr>
            <a:spLocks noGrp="1"/>
          </p:cNvSpPr>
          <p:nvPr>
            <p:ph type="sldNum" sz="quarter" idx="12"/>
          </p:nvPr>
        </p:nvSpPr>
        <p:spPr/>
        <p:txBody>
          <a:bodyPr/>
          <a:lstStyle/>
          <a:p>
            <a:fld id="{94E49C28-1778-440C-8B72-F1A39A40C46B}" type="slidenum">
              <a:rPr lang="nb-NO" smtClean="0"/>
              <a:t>‹#›</a:t>
            </a:fld>
            <a:endParaRPr lang="nb-NO"/>
          </a:p>
        </p:txBody>
      </p:sp>
    </p:spTree>
    <p:extLst>
      <p:ext uri="{BB962C8B-B14F-4D97-AF65-F5344CB8AC3E}">
        <p14:creationId xmlns:p14="http://schemas.microsoft.com/office/powerpoint/2010/main" val="5604852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DCF6B3B-954E-479C-9F22-70C6BE7A11A3}"/>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549D2A41-241C-4340-8A46-7279913ABFF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1C64A6E4-925D-4BA6-BBC2-DCA3D49ADF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1DC8A7CA-54A7-45E3-94F7-43FF29AF75F1}"/>
              </a:ext>
            </a:extLst>
          </p:cNvPr>
          <p:cNvSpPr>
            <a:spLocks noGrp="1"/>
          </p:cNvSpPr>
          <p:nvPr>
            <p:ph type="dt" sz="half" idx="10"/>
          </p:nvPr>
        </p:nvSpPr>
        <p:spPr/>
        <p:txBody>
          <a:bodyPr/>
          <a:lstStyle/>
          <a:p>
            <a:fld id="{7B9077AC-A2C1-4C05-A260-BF941BB72787}" type="datetimeFigureOut">
              <a:rPr lang="nb-NO" smtClean="0"/>
              <a:t>18.01.2022</a:t>
            </a:fld>
            <a:endParaRPr lang="nb-NO"/>
          </a:p>
        </p:txBody>
      </p:sp>
      <p:sp>
        <p:nvSpPr>
          <p:cNvPr id="6" name="Plassholder for bunntekst 5">
            <a:extLst>
              <a:ext uri="{FF2B5EF4-FFF2-40B4-BE49-F238E27FC236}">
                <a16:creationId xmlns:a16="http://schemas.microsoft.com/office/drawing/2014/main" id="{EB5F0868-ADFD-46F9-9096-C07A2CFCD25C}"/>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B5AFA56D-8561-43EC-AB54-96D14F63DF92}"/>
              </a:ext>
            </a:extLst>
          </p:cNvPr>
          <p:cNvSpPr>
            <a:spLocks noGrp="1"/>
          </p:cNvSpPr>
          <p:nvPr>
            <p:ph type="sldNum" sz="quarter" idx="12"/>
          </p:nvPr>
        </p:nvSpPr>
        <p:spPr/>
        <p:txBody>
          <a:bodyPr/>
          <a:lstStyle/>
          <a:p>
            <a:fld id="{94E49C28-1778-440C-8B72-F1A39A40C46B}" type="slidenum">
              <a:rPr lang="nb-NO" smtClean="0"/>
              <a:t>‹#›</a:t>
            </a:fld>
            <a:endParaRPr lang="nb-NO"/>
          </a:p>
        </p:txBody>
      </p:sp>
    </p:spTree>
    <p:extLst>
      <p:ext uri="{BB962C8B-B14F-4D97-AF65-F5344CB8AC3E}">
        <p14:creationId xmlns:p14="http://schemas.microsoft.com/office/powerpoint/2010/main" val="30027802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DDCC47E-4DE7-4837-9A13-476FE0A583A3}"/>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41CC0531-9357-4118-84BB-E2F142FF1B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FC1452F0-FD8A-4D83-AB7D-9B0DB1EB51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17390A89-65E6-485E-A91D-46F6C3DD9AFC}"/>
              </a:ext>
            </a:extLst>
          </p:cNvPr>
          <p:cNvSpPr>
            <a:spLocks noGrp="1"/>
          </p:cNvSpPr>
          <p:nvPr>
            <p:ph type="dt" sz="half" idx="10"/>
          </p:nvPr>
        </p:nvSpPr>
        <p:spPr/>
        <p:txBody>
          <a:bodyPr/>
          <a:lstStyle/>
          <a:p>
            <a:fld id="{7B9077AC-A2C1-4C05-A260-BF941BB72787}" type="datetimeFigureOut">
              <a:rPr lang="nb-NO" smtClean="0"/>
              <a:t>18.01.2022</a:t>
            </a:fld>
            <a:endParaRPr lang="nb-NO"/>
          </a:p>
        </p:txBody>
      </p:sp>
      <p:sp>
        <p:nvSpPr>
          <p:cNvPr id="6" name="Plassholder for bunntekst 5">
            <a:extLst>
              <a:ext uri="{FF2B5EF4-FFF2-40B4-BE49-F238E27FC236}">
                <a16:creationId xmlns:a16="http://schemas.microsoft.com/office/drawing/2014/main" id="{50BE51B2-D9E8-4EAE-AA8D-CA74550B98E0}"/>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D55D7991-6F56-4BF2-9B45-5254E89C34E8}"/>
              </a:ext>
            </a:extLst>
          </p:cNvPr>
          <p:cNvSpPr>
            <a:spLocks noGrp="1"/>
          </p:cNvSpPr>
          <p:nvPr>
            <p:ph type="sldNum" sz="quarter" idx="12"/>
          </p:nvPr>
        </p:nvSpPr>
        <p:spPr/>
        <p:txBody>
          <a:bodyPr/>
          <a:lstStyle/>
          <a:p>
            <a:fld id="{94E49C28-1778-440C-8B72-F1A39A40C46B}" type="slidenum">
              <a:rPr lang="nb-NO" smtClean="0"/>
              <a:t>‹#›</a:t>
            </a:fld>
            <a:endParaRPr lang="nb-NO"/>
          </a:p>
        </p:txBody>
      </p:sp>
    </p:spTree>
    <p:extLst>
      <p:ext uri="{BB962C8B-B14F-4D97-AF65-F5344CB8AC3E}">
        <p14:creationId xmlns:p14="http://schemas.microsoft.com/office/powerpoint/2010/main" val="3629667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376B66AF-5CE9-4E8B-800E-1C2182FDA5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8E4132B3-1D37-42E5-9AAF-4A1F57B858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C000D598-9A5B-4605-BE18-54C5490E979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9077AC-A2C1-4C05-A260-BF941BB72787}" type="datetimeFigureOut">
              <a:rPr lang="nb-NO" smtClean="0"/>
              <a:t>18.01.2022</a:t>
            </a:fld>
            <a:endParaRPr lang="nb-NO"/>
          </a:p>
        </p:txBody>
      </p:sp>
      <p:sp>
        <p:nvSpPr>
          <p:cNvPr id="5" name="Plassholder for bunntekst 4">
            <a:extLst>
              <a:ext uri="{FF2B5EF4-FFF2-40B4-BE49-F238E27FC236}">
                <a16:creationId xmlns:a16="http://schemas.microsoft.com/office/drawing/2014/main" id="{97539190-A8C0-459F-AC16-FD743E8B51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7ECDDE0C-5C30-4C0D-AD27-F13B1E5123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E49C28-1778-440C-8B72-F1A39A40C46B}" type="slidenum">
              <a:rPr lang="nb-NO" smtClean="0"/>
              <a:t>‹#›</a:t>
            </a:fld>
            <a:endParaRPr lang="nb-NO"/>
          </a:p>
        </p:txBody>
      </p:sp>
    </p:spTree>
    <p:extLst>
      <p:ext uri="{BB962C8B-B14F-4D97-AF65-F5344CB8AC3E}">
        <p14:creationId xmlns:p14="http://schemas.microsoft.com/office/powerpoint/2010/main" val="11212856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 Id="rId9"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comments" Target="../comments/comment1.xm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5.jpg"/><Relationship Id="rId5" Type="http://schemas.openxmlformats.org/officeDocument/2006/relationships/hyperlink" Target="https://kirken.no/hamar" TargetMode="External"/><Relationship Id="rId4" Type="http://schemas.openxmlformats.org/officeDocument/2006/relationships/hyperlink" Target="http://www.kirken.no/hamar"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G"/><Relationship Id="rId4" Type="http://schemas.openxmlformats.org/officeDocument/2006/relationships/image" Target="../media/image16.jpg"/></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Bilde 5" descr="Et bilde som inneholder innendørs, vegg, dekorert, bord&#10;&#10;Automatisk generert beskrivelse">
            <a:extLst>
              <a:ext uri="{FF2B5EF4-FFF2-40B4-BE49-F238E27FC236}">
                <a16:creationId xmlns:a16="http://schemas.microsoft.com/office/drawing/2014/main" id="{FBD495B8-532E-4C27-857D-E2029A0DD349}"/>
              </a:ext>
            </a:extLst>
          </p:cNvPr>
          <p:cNvPicPr>
            <a:picLocks noChangeAspect="1"/>
          </p:cNvPicPr>
          <p:nvPr/>
        </p:nvPicPr>
        <p:blipFill rotWithShape="1">
          <a:blip r:embed="rId3">
            <a:extLst>
              <a:ext uri="{28A0092B-C50C-407E-A947-70E740481C1C}">
                <a14:useLocalDpi xmlns:a14="http://schemas.microsoft.com/office/drawing/2010/main" val="0"/>
              </a:ext>
            </a:extLst>
          </a:blip>
          <a:srcRect l="10552" t="14210" r="19170" b="-14213"/>
          <a:stretch/>
        </p:blipFill>
        <p:spPr>
          <a:xfrm>
            <a:off x="4619863" y="-25764"/>
            <a:ext cx="4444096" cy="3067040"/>
          </a:xfrm>
          <a:prstGeom prst="rect">
            <a:avLst/>
          </a:prstGeom>
        </p:spPr>
      </p:pic>
      <p:pic>
        <p:nvPicPr>
          <p:cNvPr id="2054" name="Picture 6" descr="Kan være et bilde av 4 personer og innendørs">
            <a:extLst>
              <a:ext uri="{FF2B5EF4-FFF2-40B4-BE49-F238E27FC236}">
                <a16:creationId xmlns:a16="http://schemas.microsoft.com/office/drawing/2014/main" id="{84D9C96A-DA15-4D33-A87C-492FABD6F30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5380" r="2" b="25386"/>
          <a:stretch/>
        </p:blipFill>
        <p:spPr bwMode="auto">
          <a:xfrm>
            <a:off x="-1" y="3790950"/>
            <a:ext cx="8305800" cy="3067051"/>
          </a:xfrm>
          <a:prstGeom prst="rect">
            <a:avLst/>
          </a:prstGeom>
          <a:extLst>
            <a:ext uri="{909E8E84-426E-40DD-AFC4-6F175D3DCCD1}">
              <a14:hiddenFill xmlns:a14="http://schemas.microsoft.com/office/drawing/2010/main">
                <a:solidFill>
                  <a:srgbClr val="FFFFFF"/>
                </a:solidFill>
              </a14:hiddenFill>
            </a:ext>
          </a:extLst>
        </p:spPr>
      </p:pic>
      <p:sp>
        <p:nvSpPr>
          <p:cNvPr id="92" name="Freeform: Shape 91">
            <a:extLst>
              <a:ext uri="{FF2B5EF4-FFF2-40B4-BE49-F238E27FC236}">
                <a16:creationId xmlns:a16="http://schemas.microsoft.com/office/drawing/2014/main" id="{EA518CE4-E4D4-4D8A-980F-6D692AC969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155454" cy="4845530"/>
          </a:xfrm>
          <a:custGeom>
            <a:avLst/>
            <a:gdLst>
              <a:gd name="connsiteX0" fmla="*/ 0 w 5155454"/>
              <a:gd name="connsiteY0" fmla="*/ 0 h 4845530"/>
              <a:gd name="connsiteX1" fmla="*/ 4766270 w 5155454"/>
              <a:gd name="connsiteY1" fmla="*/ 0 h 4845530"/>
              <a:gd name="connsiteX2" fmla="*/ 4896671 w 5155454"/>
              <a:gd name="connsiteY2" fmla="*/ 270697 h 4845530"/>
              <a:gd name="connsiteX3" fmla="*/ 5155454 w 5155454"/>
              <a:gd name="connsiteY3" fmla="*/ 1552495 h 4845530"/>
              <a:gd name="connsiteX4" fmla="*/ 1862419 w 5155454"/>
              <a:gd name="connsiteY4" fmla="*/ 4845530 h 4845530"/>
              <a:gd name="connsiteX5" fmla="*/ 21252 w 5155454"/>
              <a:gd name="connsiteY5" fmla="*/ 4283132 h 4845530"/>
              <a:gd name="connsiteX6" fmla="*/ 0 w 5155454"/>
              <a:gd name="connsiteY6" fmla="*/ 4267240 h 484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55454" h="4845530">
                <a:moveTo>
                  <a:pt x="0" y="0"/>
                </a:moveTo>
                <a:lnTo>
                  <a:pt x="4766270" y="0"/>
                </a:lnTo>
                <a:lnTo>
                  <a:pt x="4896671" y="270697"/>
                </a:lnTo>
                <a:cubicBezTo>
                  <a:pt x="5063308" y="664671"/>
                  <a:pt x="5155454" y="1097822"/>
                  <a:pt x="5155454" y="1552495"/>
                </a:cubicBezTo>
                <a:cubicBezTo>
                  <a:pt x="5155454" y="3371188"/>
                  <a:pt x="3681112" y="4845530"/>
                  <a:pt x="1862419" y="4845530"/>
                </a:cubicBezTo>
                <a:cubicBezTo>
                  <a:pt x="1180409" y="4845530"/>
                  <a:pt x="546824" y="4638201"/>
                  <a:pt x="21252" y="4283132"/>
                </a:cubicBezTo>
                <a:lnTo>
                  <a:pt x="0" y="426724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A28EA9D1-2066-4263-8F1E-348B54233092">
            <a:extLst>
              <a:ext uri="{FF2B5EF4-FFF2-40B4-BE49-F238E27FC236}">
                <a16:creationId xmlns:a16="http://schemas.microsoft.com/office/drawing/2014/main" id="{D1B13D52-73BD-46E3-A7F9-87E33A2B2D1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521" r="10737" b="1"/>
          <a:stretch/>
        </p:blipFill>
        <p:spPr bwMode="auto">
          <a:xfrm>
            <a:off x="1" y="2"/>
            <a:ext cx="5017099" cy="4718647"/>
          </a:xfrm>
          <a:custGeom>
            <a:avLst/>
            <a:gdLst/>
            <a:ahLst/>
            <a:cxnLst/>
            <a:rect l="l" t="t" r="r" b="b"/>
            <a:pathLst>
              <a:path w="5017099" h="4718647">
                <a:moveTo>
                  <a:pt x="0" y="0"/>
                </a:moveTo>
                <a:lnTo>
                  <a:pt x="4599738" y="0"/>
                </a:lnTo>
                <a:lnTo>
                  <a:pt x="4636346" y="60259"/>
                </a:lnTo>
                <a:cubicBezTo>
                  <a:pt x="4879170" y="507256"/>
                  <a:pt x="5017099" y="1019504"/>
                  <a:pt x="5017099" y="1563967"/>
                </a:cubicBezTo>
                <a:cubicBezTo>
                  <a:pt x="5017099" y="3306249"/>
                  <a:pt x="3604701" y="4718647"/>
                  <a:pt x="1862419" y="4718647"/>
                </a:cubicBezTo>
                <a:cubicBezTo>
                  <a:pt x="1209063" y="4718647"/>
                  <a:pt x="602098" y="4520029"/>
                  <a:pt x="98607" y="4179877"/>
                </a:cubicBezTo>
                <a:lnTo>
                  <a:pt x="0" y="4106140"/>
                </a:lnTo>
                <a:close/>
              </a:path>
            </a:pathLst>
          </a:cu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 name="Freeform: Shape 93">
            <a:extLst>
              <a:ext uri="{FF2B5EF4-FFF2-40B4-BE49-F238E27FC236}">
                <a16:creationId xmlns:a16="http://schemas.microsoft.com/office/drawing/2014/main" id="{F82BF3E2-EB0E-40D6-8835-2367A5316C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8480" y="1563968"/>
            <a:ext cx="6043520" cy="5294033"/>
          </a:xfrm>
          <a:custGeom>
            <a:avLst/>
            <a:gdLst>
              <a:gd name="connsiteX0" fmla="*/ 3600823 w 6043520"/>
              <a:gd name="connsiteY0" fmla="*/ 0 h 5294033"/>
              <a:gd name="connsiteX1" fmla="*/ 5891281 w 6043520"/>
              <a:gd name="connsiteY1" fmla="*/ 822253 h 5294033"/>
              <a:gd name="connsiteX2" fmla="*/ 6043520 w 6043520"/>
              <a:gd name="connsiteY2" fmla="*/ 960617 h 5294033"/>
              <a:gd name="connsiteX3" fmla="*/ 6043520 w 6043520"/>
              <a:gd name="connsiteY3" fmla="*/ 5294033 h 5294033"/>
              <a:gd name="connsiteX4" fmla="*/ 423445 w 6043520"/>
              <a:gd name="connsiteY4" fmla="*/ 5294033 h 5294033"/>
              <a:gd name="connsiteX5" fmla="*/ 282971 w 6043520"/>
              <a:gd name="connsiteY5" fmla="*/ 5002426 h 5294033"/>
              <a:gd name="connsiteX6" fmla="*/ 0 w 6043520"/>
              <a:gd name="connsiteY6" fmla="*/ 3600823 h 5294033"/>
              <a:gd name="connsiteX7" fmla="*/ 3600823 w 6043520"/>
              <a:gd name="connsiteY7" fmla="*/ 0 h 529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3520" h="5294033">
                <a:moveTo>
                  <a:pt x="3600823" y="0"/>
                </a:moveTo>
                <a:cubicBezTo>
                  <a:pt x="4470871" y="0"/>
                  <a:pt x="5268847" y="308574"/>
                  <a:pt x="5891281" y="822253"/>
                </a:cubicBezTo>
                <a:lnTo>
                  <a:pt x="6043520" y="960617"/>
                </a:lnTo>
                <a:lnTo>
                  <a:pt x="6043520" y="5294033"/>
                </a:lnTo>
                <a:lnTo>
                  <a:pt x="423445" y="5294033"/>
                </a:lnTo>
                <a:lnTo>
                  <a:pt x="282971" y="5002426"/>
                </a:lnTo>
                <a:cubicBezTo>
                  <a:pt x="100759" y="4571630"/>
                  <a:pt x="0" y="4097993"/>
                  <a:pt x="0" y="3600823"/>
                </a:cubicBezTo>
                <a:cubicBezTo>
                  <a:pt x="0" y="1612143"/>
                  <a:pt x="1612143" y="0"/>
                  <a:pt x="360082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10" descr="Ingen bildebeskrivelse er tilgjengelig.">
            <a:extLst>
              <a:ext uri="{FF2B5EF4-FFF2-40B4-BE49-F238E27FC236}">
                <a16:creationId xmlns:a16="http://schemas.microsoft.com/office/drawing/2014/main" id="{EE6801D3-8BB1-4A8E-8904-89C602D3334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4104"/>
          <a:stretch/>
        </p:blipFill>
        <p:spPr bwMode="auto">
          <a:xfrm>
            <a:off x="6283728" y="1699213"/>
            <a:ext cx="5908273" cy="5158786"/>
          </a:xfrm>
          <a:custGeom>
            <a:avLst/>
            <a:gdLst/>
            <a:ahLst/>
            <a:cxnLst/>
            <a:rect l="l" t="t" r="r" b="b"/>
            <a:pathLst>
              <a:path w="5908273" h="5158786">
                <a:moveTo>
                  <a:pt x="3465576" y="0"/>
                </a:moveTo>
                <a:cubicBezTo>
                  <a:pt x="4302945" y="0"/>
                  <a:pt x="5070948" y="296984"/>
                  <a:pt x="5670004" y="791369"/>
                </a:cubicBezTo>
                <a:lnTo>
                  <a:pt x="5908273" y="1007923"/>
                </a:lnTo>
                <a:lnTo>
                  <a:pt x="5908273" y="5158786"/>
                </a:lnTo>
                <a:lnTo>
                  <a:pt x="443374" y="5158786"/>
                </a:lnTo>
                <a:lnTo>
                  <a:pt x="418277" y="5117476"/>
                </a:lnTo>
                <a:cubicBezTo>
                  <a:pt x="151523" y="4626427"/>
                  <a:pt x="0" y="4063697"/>
                  <a:pt x="0" y="3465576"/>
                </a:cubicBezTo>
                <a:cubicBezTo>
                  <a:pt x="0" y="1551591"/>
                  <a:pt x="1551591" y="0"/>
                  <a:pt x="3465576" y="0"/>
                </a:cubicBezTo>
                <a:close/>
              </a:path>
            </a:pathLst>
          </a:custGeom>
          <a:extLst>
            <a:ext uri="{909E8E84-426E-40DD-AFC4-6F175D3DCCD1}">
              <a14:hiddenFill xmlns:a14="http://schemas.microsoft.com/office/drawing/2010/main">
                <a:solidFill>
                  <a:srgbClr val="FFFFFF"/>
                </a:solidFill>
              </a14:hiddenFill>
            </a:ext>
          </a:extLst>
        </p:spPr>
      </p:pic>
      <p:sp>
        <p:nvSpPr>
          <p:cNvPr id="96" name="Oval 95">
            <a:extLst>
              <a:ext uri="{FF2B5EF4-FFF2-40B4-BE49-F238E27FC236}">
                <a16:creationId xmlns:a16="http://schemas.microsoft.com/office/drawing/2014/main" id="{481E86DD-89E6-42B2-8675-84B7C56BFF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50534" y="1716727"/>
            <a:ext cx="4572000" cy="45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2" name="Picture 4" descr="Kan være et bilde av en eller flere personer, folk som står og utendørs">
            <a:extLst>
              <a:ext uri="{FF2B5EF4-FFF2-40B4-BE49-F238E27FC236}">
                <a16:creationId xmlns:a16="http://schemas.microsoft.com/office/drawing/2014/main" id="{10974B23-79F9-4EAE-B818-52027FF36C4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5374" r="-1" b="15376"/>
          <a:stretch/>
        </p:blipFill>
        <p:spPr bwMode="auto">
          <a:xfrm>
            <a:off x="3287694" y="1853886"/>
            <a:ext cx="4297680" cy="4297680"/>
          </a:xfrm>
          <a:custGeom>
            <a:avLst/>
            <a:gdLst/>
            <a:ahLst/>
            <a:cxnLst/>
            <a:rect l="l" t="t" r="r" b="b"/>
            <a:pathLst>
              <a:path w="4297680" h="4297680">
                <a:moveTo>
                  <a:pt x="2148840" y="0"/>
                </a:moveTo>
                <a:cubicBezTo>
                  <a:pt x="3335612" y="0"/>
                  <a:pt x="4297680" y="962068"/>
                  <a:pt x="4297680" y="2148840"/>
                </a:cubicBezTo>
                <a:cubicBezTo>
                  <a:pt x="4297680" y="3335612"/>
                  <a:pt x="3335612" y="4297680"/>
                  <a:pt x="2148840" y="4297680"/>
                </a:cubicBezTo>
                <a:cubicBezTo>
                  <a:pt x="962068" y="4297680"/>
                  <a:pt x="0" y="3335612"/>
                  <a:pt x="0" y="2148840"/>
                </a:cubicBezTo>
                <a:cubicBezTo>
                  <a:pt x="0" y="962068"/>
                  <a:pt x="962068" y="0"/>
                  <a:pt x="2148840" y="0"/>
                </a:cubicBezTo>
                <a:close/>
              </a:path>
            </a:pathLst>
          </a:custGeom>
          <a:extLst>
            <a:ext uri="{909E8E84-426E-40DD-AFC4-6F175D3DCCD1}">
              <a14:hiddenFill xmlns:a14="http://schemas.microsoft.com/office/drawing/2010/main">
                <a:solidFill>
                  <a:srgbClr val="FFFFFF"/>
                </a:solidFill>
              </a14:hiddenFill>
            </a:ext>
          </a:extLst>
        </p:spPr>
      </p:pic>
      <p:sp>
        <p:nvSpPr>
          <p:cNvPr id="98" name="Freeform: Shape 97">
            <a:extLst>
              <a:ext uri="{FF2B5EF4-FFF2-40B4-BE49-F238E27FC236}">
                <a16:creationId xmlns:a16="http://schemas.microsoft.com/office/drawing/2014/main" id="{5EFE9E4D-D93B-4B04-A3B5-234F5DBB9E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62313" y="-1"/>
            <a:ext cx="4444096" cy="3211788"/>
          </a:xfrm>
          <a:custGeom>
            <a:avLst/>
            <a:gdLst>
              <a:gd name="connsiteX0" fmla="*/ 5102 w 4444096"/>
              <a:gd name="connsiteY0" fmla="*/ 0 h 3211788"/>
              <a:gd name="connsiteX1" fmla="*/ 4444096 w 4444096"/>
              <a:gd name="connsiteY1" fmla="*/ 0 h 3211788"/>
              <a:gd name="connsiteX2" fmla="*/ 4444096 w 4444096"/>
              <a:gd name="connsiteY2" fmla="*/ 2908319 h 3211788"/>
              <a:gd name="connsiteX3" fmla="*/ 4321598 w 4444096"/>
              <a:gd name="connsiteY3" fmla="*/ 2967330 h 3211788"/>
              <a:gd name="connsiteX4" fmla="*/ 3110753 w 4444096"/>
              <a:gd name="connsiteY4" fmla="*/ 3211788 h 3211788"/>
              <a:gd name="connsiteX5" fmla="*/ 0 w 4444096"/>
              <a:gd name="connsiteY5" fmla="*/ 101035 h 321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44096" h="3211788">
                <a:moveTo>
                  <a:pt x="5102" y="0"/>
                </a:moveTo>
                <a:lnTo>
                  <a:pt x="4444096" y="0"/>
                </a:lnTo>
                <a:lnTo>
                  <a:pt x="4444096" y="2908319"/>
                </a:lnTo>
                <a:lnTo>
                  <a:pt x="4321598" y="2967330"/>
                </a:lnTo>
                <a:cubicBezTo>
                  <a:pt x="3949433" y="3124742"/>
                  <a:pt x="3540258" y="3211788"/>
                  <a:pt x="3110753" y="3211788"/>
                </a:cubicBezTo>
                <a:cubicBezTo>
                  <a:pt x="1392732" y="3211788"/>
                  <a:pt x="0" y="1819056"/>
                  <a:pt x="0" y="1010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Calibri" panose="020F0502020204030204"/>
            </a:endParaRPr>
          </a:p>
        </p:txBody>
      </p:sp>
      <p:pic>
        <p:nvPicPr>
          <p:cNvPr id="9" name="359BE0ED-5953-482E-9A87-DFE812A3A7FA">
            <a:extLst>
              <a:ext uri="{FF2B5EF4-FFF2-40B4-BE49-F238E27FC236}">
                <a16:creationId xmlns:a16="http://schemas.microsoft.com/office/drawing/2014/main" id="{E7A83E72-32FF-458E-BA5B-E83508C5BEB4}"/>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rcRect r="-3" b="5074"/>
          <a:stretch/>
        </p:blipFill>
        <p:spPr bwMode="auto">
          <a:xfrm>
            <a:off x="7921309" y="-4126"/>
            <a:ext cx="4277711" cy="3045402"/>
          </a:xfrm>
          <a:custGeom>
            <a:avLst/>
            <a:gdLst/>
            <a:ahLst/>
            <a:cxnLst/>
            <a:rect l="l" t="t" r="r" b="b"/>
            <a:pathLst>
              <a:path w="4277711" h="3045402">
                <a:moveTo>
                  <a:pt x="5102" y="0"/>
                </a:moveTo>
                <a:lnTo>
                  <a:pt x="4277711" y="0"/>
                </a:lnTo>
                <a:lnTo>
                  <a:pt x="4277711" y="2723810"/>
                </a:lnTo>
                <a:lnTo>
                  <a:pt x="4090449" y="2814019"/>
                </a:lnTo>
                <a:cubicBezTo>
                  <a:pt x="3738190" y="2963012"/>
                  <a:pt x="3350901" y="3045402"/>
                  <a:pt x="2944368" y="3045402"/>
                </a:cubicBezTo>
                <a:cubicBezTo>
                  <a:pt x="1318238" y="3045402"/>
                  <a:pt x="0" y="1727164"/>
                  <a:pt x="0" y="101034"/>
                </a:cubicBezTo>
                <a:close/>
              </a:path>
            </a:pathLst>
          </a:cu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85821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6B067B1-F4E5-4FDF-813D-C9E872E800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F6FE87F2-5944-4044-8318-FE7ABDA6D046" descr="F6FE87F2-5944-4044-8318-FE7ABDA6D046">
            <a:extLst>
              <a:ext uri="{FF2B5EF4-FFF2-40B4-BE49-F238E27FC236}">
                <a16:creationId xmlns:a16="http://schemas.microsoft.com/office/drawing/2014/main" id="{25FCBFA7-6F85-46E0-AF77-C063812FF23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284" b="16750"/>
          <a:stretch/>
        </p:blipFill>
        <p:spPr bwMode="auto">
          <a:xfrm>
            <a:off x="307775" y="261437"/>
            <a:ext cx="11576450" cy="633512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90340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9F4A3332-FE27-4BCB-8170-619110561B71" descr="Et bilde som inneholder tre, gress, utendørs, himmel&#10;&#10;Automatisk generert beskrivelse">
            <a:extLst>
              <a:ext uri="{FF2B5EF4-FFF2-40B4-BE49-F238E27FC236}">
                <a16:creationId xmlns:a16="http://schemas.microsoft.com/office/drawing/2014/main" id="{6D0927D3-7DA9-49A5-8478-34EB2845EDC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919" r="-1" b="10922"/>
          <a:stretch/>
        </p:blipFill>
        <p:spPr bwMode="auto">
          <a:xfrm>
            <a:off x="5419264" y="3265080"/>
            <a:ext cx="6129269" cy="35929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D91833A8-AFAF-4E7D-B362-AC89658C356F" descr="Et bilde som inneholder utendørs, bygning, stein&#10;&#10;Automatisk generert beskrivelse">
            <a:extLst>
              <a:ext uri="{FF2B5EF4-FFF2-40B4-BE49-F238E27FC236}">
                <a16:creationId xmlns:a16="http://schemas.microsoft.com/office/drawing/2014/main" id="{DC689883-B72A-4D6B-BFB1-6C77458ECC3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4358" r="1" b="1"/>
          <a:stretch/>
        </p:blipFill>
        <p:spPr bwMode="auto">
          <a:xfrm>
            <a:off x="643467" y="-5"/>
            <a:ext cx="6082711" cy="3920044"/>
          </a:xfrm>
          <a:custGeom>
            <a:avLst/>
            <a:gdLst/>
            <a:ahLst/>
            <a:cxnLst/>
            <a:rect l="l" t="t" r="r" b="b"/>
            <a:pathLst>
              <a:path w="6082711" h="3920044">
                <a:moveTo>
                  <a:pt x="0" y="0"/>
                </a:moveTo>
                <a:lnTo>
                  <a:pt x="6082711" y="0"/>
                </a:lnTo>
                <a:lnTo>
                  <a:pt x="6082711" y="3103225"/>
                </a:lnTo>
                <a:lnTo>
                  <a:pt x="4614930" y="3103225"/>
                </a:lnTo>
                <a:lnTo>
                  <a:pt x="4614930" y="3920044"/>
                </a:lnTo>
                <a:lnTo>
                  <a:pt x="0" y="3920044"/>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 name="Rectangle 70">
            <a:extLst>
              <a:ext uri="{FF2B5EF4-FFF2-40B4-BE49-F238E27FC236}">
                <a16:creationId xmlns:a16="http://schemas.microsoft.com/office/drawing/2014/main" id="{E97C36FC-DEAA-4DCA-B0AB-7F9357FA4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7045" y="643467"/>
            <a:ext cx="4661488" cy="2460741"/>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278C38CD-A630-49FF-8417-6792A2B13F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8" y="4080063"/>
            <a:ext cx="4614930" cy="2156145"/>
          </a:xfrm>
          <a:prstGeom prst="rect">
            <a:avLst/>
          </a:prstGeom>
          <a:solidFill>
            <a:schemeClr val="tx1">
              <a:lumMod val="50000"/>
              <a:lumOff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72783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7EBFDB7D-DD97-44CE-AFFB-458781A3DB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Ingen bildebeskrivelse er tilgjengelig.">
            <a:extLst>
              <a:ext uri="{FF2B5EF4-FFF2-40B4-BE49-F238E27FC236}">
                <a16:creationId xmlns:a16="http://schemas.microsoft.com/office/drawing/2014/main" id="{6BF7681E-008E-479C-8C70-B139D5EBD0C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90" r="-1" b="-1"/>
          <a:stretch/>
        </p:blipFill>
        <p:spPr bwMode="auto">
          <a:xfrm>
            <a:off x="20" y="10"/>
            <a:ext cx="9272902" cy="6857990"/>
          </a:xfrm>
          <a:custGeom>
            <a:avLst/>
            <a:gdLst/>
            <a:ahLst/>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137" name="Freeform 5">
            <a:extLst>
              <a:ext uri="{FF2B5EF4-FFF2-40B4-BE49-F238E27FC236}">
                <a16:creationId xmlns:a16="http://schemas.microsoft.com/office/drawing/2014/main" id="{50F864A1-23CF-4954-887F-3C4458622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160561"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139" name="Freeform 5">
            <a:extLst>
              <a:ext uri="{FF2B5EF4-FFF2-40B4-BE49-F238E27FC236}">
                <a16:creationId xmlns:a16="http://schemas.microsoft.com/office/drawing/2014/main" id="{8D313E8C-7457-407E-BDA5-EACA44D382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960661"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9" name="TekstSylinder 8">
            <a:extLst>
              <a:ext uri="{FF2B5EF4-FFF2-40B4-BE49-F238E27FC236}">
                <a16:creationId xmlns:a16="http://schemas.microsoft.com/office/drawing/2014/main" id="{3BF64306-F949-4801-996E-C9158A691B82}"/>
              </a:ext>
            </a:extLst>
          </p:cNvPr>
          <p:cNvSpPr txBox="1"/>
          <p:nvPr/>
        </p:nvSpPr>
        <p:spPr>
          <a:xfrm>
            <a:off x="8797995" y="4684904"/>
            <a:ext cx="3541756" cy="1292662"/>
          </a:xfrm>
          <a:prstGeom prst="rect">
            <a:avLst/>
          </a:prstGeom>
          <a:noFill/>
        </p:spPr>
        <p:txBody>
          <a:bodyPr wrap="square" rtlCol="0">
            <a:spAutoFit/>
          </a:bodyPr>
          <a:lstStyle/>
          <a:p>
            <a:r>
              <a:rPr lang="nb-NO" sz="1800" dirty="0">
                <a:solidFill>
                  <a:srgbClr val="1F497D"/>
                </a:solidFill>
                <a:effectLst/>
                <a:latin typeface="Lucida Calligraphy" panose="03010101010101010101" pitchFamily="66" charset="0"/>
                <a:ea typeface="Times New Roman" panose="02020603050405020304" pitchFamily="18" charset="0"/>
                <a:cs typeface="Times New Roman" panose="02020603050405020304" pitchFamily="18" charset="0"/>
              </a:rPr>
              <a:t>Jorun Vang</a:t>
            </a:r>
          </a:p>
          <a:p>
            <a:r>
              <a:rPr lang="nb-NO" sz="1200" dirty="0">
                <a:solidFill>
                  <a:srgbClr val="1F497D"/>
                </a:solidFill>
                <a:effectLst/>
                <a:latin typeface="Calibri" panose="020F0502020204030204" pitchFamily="34" charset="0"/>
                <a:ea typeface="Times New Roman" panose="02020603050405020304" pitchFamily="18" charset="0"/>
                <a:cs typeface="Calibri" panose="020F0502020204030204" pitchFamily="34" charset="0"/>
              </a:rPr>
              <a:t>Kommunikasjonsrådgiver</a:t>
            </a:r>
          </a:p>
          <a:p>
            <a:r>
              <a:rPr lang="nb-NO" sz="1200" dirty="0">
                <a:solidFill>
                  <a:srgbClr val="1F497D"/>
                </a:solidFill>
                <a:effectLst/>
                <a:latin typeface="Calibri" panose="020F0502020204030204" pitchFamily="34" charset="0"/>
                <a:ea typeface="Times New Roman" panose="02020603050405020304" pitchFamily="18" charset="0"/>
                <a:cs typeface="Calibri" panose="020F0502020204030204" pitchFamily="34" charset="0"/>
              </a:rPr>
              <a:t>Telefon: +47 93499691/Sentralbord: +47 62 55 03 50</a:t>
            </a:r>
          </a:p>
          <a:p>
            <a:r>
              <a:rPr lang="nb-NO" sz="1800" dirty="0">
                <a:solidFill>
                  <a:srgbClr val="1F497D"/>
                </a:solidFill>
                <a:effectLst/>
                <a:latin typeface="Calibri" panose="020F0502020204030204" pitchFamily="34" charset="0"/>
                <a:ea typeface="Times New Roman" panose="02020603050405020304" pitchFamily="18" charset="0"/>
                <a:cs typeface="Calibri" panose="020F0502020204030204" pitchFamily="34" charset="0"/>
              </a:rPr>
              <a:t>E-post: jv659@kirken.no</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800" u="sng" dirty="0">
                <a:solidFill>
                  <a:srgbClr val="0563C1"/>
                </a:solidFill>
                <a:effectLst/>
                <a:latin typeface="Calibri" panose="020F0502020204030204" pitchFamily="34" charset="0"/>
                <a:ea typeface="Times New Roman" panose="02020603050405020304" pitchFamily="18" charset="0"/>
                <a:cs typeface="Calibri" panose="020F0502020204030204" pitchFamily="34" charset="0"/>
                <a:hlinkClick r:id="rId4"/>
              </a:rPr>
              <a:t>www.kirken.no/hamar</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9" name="Bilde 18">
            <a:hlinkClick r:id="rId5"/>
            <a:extLst>
              <a:ext uri="{FF2B5EF4-FFF2-40B4-BE49-F238E27FC236}">
                <a16:creationId xmlns:a16="http://schemas.microsoft.com/office/drawing/2014/main" id="{0D2AD4AF-7F06-466D-B1A8-260E614B2C0E}"/>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8871592" y="5857876"/>
            <a:ext cx="2279628" cy="844007"/>
          </a:xfrm>
          <a:prstGeom prst="rect">
            <a:avLst/>
          </a:prstGeom>
          <a:noFill/>
          <a:ln>
            <a:noFill/>
          </a:ln>
        </p:spPr>
      </p:pic>
      <p:sp>
        <p:nvSpPr>
          <p:cNvPr id="2" name="TekstSylinder 1">
            <a:extLst>
              <a:ext uri="{FF2B5EF4-FFF2-40B4-BE49-F238E27FC236}">
                <a16:creationId xmlns:a16="http://schemas.microsoft.com/office/drawing/2014/main" id="{FEC0D7B4-42F9-49E5-B740-1852F41ABCB6}"/>
              </a:ext>
            </a:extLst>
          </p:cNvPr>
          <p:cNvSpPr txBox="1"/>
          <p:nvPr/>
        </p:nvSpPr>
        <p:spPr>
          <a:xfrm>
            <a:off x="5117966" y="6048451"/>
            <a:ext cx="4566294" cy="369332"/>
          </a:xfrm>
          <a:prstGeom prst="rect">
            <a:avLst/>
          </a:prstGeom>
          <a:noFill/>
        </p:spPr>
        <p:txBody>
          <a:bodyPr wrap="square" rtlCol="0">
            <a:spAutoFit/>
          </a:bodyPr>
          <a:lstStyle/>
          <a:p>
            <a:r>
              <a:rPr lang="nb-NO" dirty="0">
                <a:solidFill>
                  <a:schemeClr val="bg1"/>
                </a:solidFill>
                <a:latin typeface="Arial" panose="020B0604020202020204" pitchFamily="34" charset="0"/>
                <a:cs typeface="Arial" panose="020B0604020202020204" pitchFamily="34" charset="0"/>
              </a:rPr>
              <a:t>Nordlien kirke, Østre Toten </a:t>
            </a:r>
          </a:p>
        </p:txBody>
      </p:sp>
    </p:spTree>
    <p:extLst>
      <p:ext uri="{BB962C8B-B14F-4D97-AF65-F5344CB8AC3E}">
        <p14:creationId xmlns:p14="http://schemas.microsoft.com/office/powerpoint/2010/main" val="19401713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9">
            <a:extLst>
              <a:ext uri="{FF2B5EF4-FFF2-40B4-BE49-F238E27FC236}">
                <a16:creationId xmlns:a16="http://schemas.microsoft.com/office/drawing/2014/main" id="{8950AD4C-6AF3-49F8-94E1-DBCAFB394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18" name="Freeform: Shape 21">
            <a:extLst>
              <a:ext uri="{FF2B5EF4-FFF2-40B4-BE49-F238E27FC236}">
                <a16:creationId xmlns:a16="http://schemas.microsoft.com/office/drawing/2014/main" id="{8DBEAE55-3EA1-41D7-A212-5F7D8986C1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212206"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9" name="Freeform: Shape 23">
            <a:extLst>
              <a:ext uri="{FF2B5EF4-FFF2-40B4-BE49-F238E27FC236}">
                <a16:creationId xmlns:a16="http://schemas.microsoft.com/office/drawing/2014/main" id="{CFC5F0E7-644F-4101-BE72-12825CF537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17551"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4" name="Bilde 3">
            <a:extLst>
              <a:ext uri="{FF2B5EF4-FFF2-40B4-BE49-F238E27FC236}">
                <a16:creationId xmlns:a16="http://schemas.microsoft.com/office/drawing/2014/main" id="{15A422FA-C4A5-4D77-95F0-B2D93EF32A9C}"/>
              </a:ext>
            </a:extLst>
          </p:cNvPr>
          <p:cNvPicPr>
            <a:picLocks noChangeAspect="1"/>
          </p:cNvPicPr>
          <p:nvPr/>
        </p:nvPicPr>
        <p:blipFill rotWithShape="1">
          <a:blip r:embed="rId3">
            <a:extLst>
              <a:ext uri="{28A0092B-C50C-407E-A947-70E740481C1C}">
                <a14:useLocalDpi xmlns:a14="http://schemas.microsoft.com/office/drawing/2010/main" val="0"/>
              </a:ext>
            </a:extLst>
          </a:blip>
          <a:srcRect l="6322" r="6323" b="1"/>
          <a:stretch/>
        </p:blipFill>
        <p:spPr>
          <a:xfrm>
            <a:off x="2644776" y="10"/>
            <a:ext cx="9547224" cy="6857990"/>
          </a:xfrm>
          <a:custGeom>
            <a:avLst/>
            <a:gdLst/>
            <a:ahLst/>
            <a:cxnLst/>
            <a:rect l="l" t="t" r="r" b="b"/>
            <a:pathLst>
              <a:path w="9547224" h="6858000">
                <a:moveTo>
                  <a:pt x="1623023" y="0"/>
                </a:moveTo>
                <a:lnTo>
                  <a:pt x="2716256" y="0"/>
                </a:lnTo>
                <a:lnTo>
                  <a:pt x="3032455" y="0"/>
                </a:lnTo>
                <a:lnTo>
                  <a:pt x="3496422" y="0"/>
                </a:lnTo>
                <a:lnTo>
                  <a:pt x="5205951" y="0"/>
                </a:lnTo>
                <a:lnTo>
                  <a:pt x="9547224" y="0"/>
                </a:lnTo>
                <a:lnTo>
                  <a:pt x="9547224" y="6858000"/>
                </a:lnTo>
                <a:lnTo>
                  <a:pt x="5205951" y="6858000"/>
                </a:lnTo>
                <a:lnTo>
                  <a:pt x="3496422" y="6858000"/>
                </a:lnTo>
                <a:lnTo>
                  <a:pt x="3032455" y="6858000"/>
                </a:lnTo>
                <a:lnTo>
                  <a:pt x="2716256" y="6858000"/>
                </a:lnTo>
                <a:lnTo>
                  <a:pt x="2502754" y="6858000"/>
                </a:lnTo>
                <a:lnTo>
                  <a:pt x="2390998" y="6780599"/>
                </a:lnTo>
                <a:cubicBezTo>
                  <a:pt x="2217180" y="6653108"/>
                  <a:pt x="2046553" y="6515397"/>
                  <a:pt x="1874350" y="6374814"/>
                </a:cubicBezTo>
                <a:cubicBezTo>
                  <a:pt x="928725" y="5602839"/>
                  <a:pt x="0" y="4969131"/>
                  <a:pt x="0" y="3621656"/>
                </a:cubicBezTo>
                <a:cubicBezTo>
                  <a:pt x="0" y="2093192"/>
                  <a:pt x="573736" y="754641"/>
                  <a:pt x="1600899" y="14997"/>
                </a:cubicBezTo>
                <a:close/>
              </a:path>
            </a:pathLst>
          </a:custGeom>
        </p:spPr>
      </p:pic>
      <p:sp>
        <p:nvSpPr>
          <p:cNvPr id="21" name="Freeform: Shape 25">
            <a:extLst>
              <a:ext uri="{FF2B5EF4-FFF2-40B4-BE49-F238E27FC236}">
                <a16:creationId xmlns:a16="http://schemas.microsoft.com/office/drawing/2014/main" id="{B1F9B6B4-B0C4-45C6-A086-901C960D0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44774" y="0"/>
            <a:ext cx="2756893" cy="6858000"/>
          </a:xfrm>
          <a:custGeom>
            <a:avLst/>
            <a:gdLst>
              <a:gd name="connsiteX0" fmla="*/ 1133870 w 2756893"/>
              <a:gd name="connsiteY0" fmla="*/ 0 h 6858000"/>
              <a:gd name="connsiteX1" fmla="*/ 898082 w 2756893"/>
              <a:gd name="connsiteY1" fmla="*/ 0 h 6858000"/>
              <a:gd name="connsiteX2" fmla="*/ 920668 w 2756893"/>
              <a:gd name="connsiteY2" fmla="*/ 14997 h 6858000"/>
              <a:gd name="connsiteX3" fmla="*/ 2554961 w 2756893"/>
              <a:gd name="connsiteY3" fmla="*/ 3621656 h 6858000"/>
              <a:gd name="connsiteX4" fmla="*/ 641513 w 2756893"/>
              <a:gd name="connsiteY4" fmla="*/ 6374814 h 6858000"/>
              <a:gd name="connsiteX5" fmla="*/ 114086 w 2756893"/>
              <a:gd name="connsiteY5" fmla="*/ 6780599 h 6858000"/>
              <a:gd name="connsiteX6" fmla="*/ 0 w 2756893"/>
              <a:gd name="connsiteY6" fmla="*/ 6858000 h 6858000"/>
              <a:gd name="connsiteX7" fmla="*/ 40637 w 2756893"/>
              <a:gd name="connsiteY7" fmla="*/ 6858000 h 6858000"/>
              <a:gd name="connsiteX8" fmla="*/ 254139 w 2756893"/>
              <a:gd name="connsiteY8" fmla="*/ 6858000 h 6858000"/>
              <a:gd name="connsiteX9" fmla="*/ 365895 w 2756893"/>
              <a:gd name="connsiteY9" fmla="*/ 6780599 h 6858000"/>
              <a:gd name="connsiteX10" fmla="*/ 882543 w 2756893"/>
              <a:gd name="connsiteY10" fmla="*/ 6374814 h 6858000"/>
              <a:gd name="connsiteX11" fmla="*/ 2756893 w 2756893"/>
              <a:gd name="connsiteY11" fmla="*/ 3621656 h 6858000"/>
              <a:gd name="connsiteX12" fmla="*/ 1155994 w 2756893"/>
              <a:gd name="connsiteY12"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56893" h="6858000">
                <a:moveTo>
                  <a:pt x="1133870" y="0"/>
                </a:moveTo>
                <a:lnTo>
                  <a:pt x="898082" y="0"/>
                </a:lnTo>
                <a:lnTo>
                  <a:pt x="920668" y="14997"/>
                </a:lnTo>
                <a:cubicBezTo>
                  <a:pt x="1969257" y="754641"/>
                  <a:pt x="2554961" y="2093192"/>
                  <a:pt x="2554961" y="3621656"/>
                </a:cubicBezTo>
                <a:cubicBezTo>
                  <a:pt x="2554961" y="4969131"/>
                  <a:pt x="1606863" y="5602839"/>
                  <a:pt x="641513" y="6374814"/>
                </a:cubicBezTo>
                <a:cubicBezTo>
                  <a:pt x="465717" y="6515397"/>
                  <a:pt x="291531" y="6653108"/>
                  <a:pt x="114086" y="6780599"/>
                </a:cubicBezTo>
                <a:lnTo>
                  <a:pt x="0" y="6858000"/>
                </a:lnTo>
                <a:lnTo>
                  <a:pt x="40637" y="6858000"/>
                </a:lnTo>
                <a:lnTo>
                  <a:pt x="254139" y="6858000"/>
                </a:lnTo>
                <a:lnTo>
                  <a:pt x="365895" y="6780599"/>
                </a:lnTo>
                <a:cubicBezTo>
                  <a:pt x="539713" y="6653108"/>
                  <a:pt x="710340" y="6515397"/>
                  <a:pt x="882543" y="6374814"/>
                </a:cubicBezTo>
                <a:cubicBezTo>
                  <a:pt x="1828168" y="5602839"/>
                  <a:pt x="2756893" y="4969131"/>
                  <a:pt x="2756893" y="3621656"/>
                </a:cubicBezTo>
                <a:cubicBezTo>
                  <a:pt x="2756893" y="2093192"/>
                  <a:pt x="2183157" y="754641"/>
                  <a:pt x="1155994" y="1499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TekstSylinder 5">
            <a:extLst>
              <a:ext uri="{FF2B5EF4-FFF2-40B4-BE49-F238E27FC236}">
                <a16:creationId xmlns:a16="http://schemas.microsoft.com/office/drawing/2014/main" id="{4C7EF284-B433-4B62-9088-9737D7DC4B4B}"/>
              </a:ext>
            </a:extLst>
          </p:cNvPr>
          <p:cNvSpPr txBox="1"/>
          <p:nvPr/>
        </p:nvSpPr>
        <p:spPr>
          <a:xfrm>
            <a:off x="115410" y="5810426"/>
            <a:ext cx="6462943" cy="1083502"/>
          </a:xfrm>
          <a:prstGeom prst="rect">
            <a:avLst/>
          </a:prstGeom>
          <a:noFill/>
        </p:spPr>
        <p:txBody>
          <a:bodyPr wrap="square" rtlCol="0">
            <a:spAutoFit/>
          </a:bodyPr>
          <a:lstStyle/>
          <a:p>
            <a:pPr marL="457200" indent="-457200">
              <a:lnSpc>
                <a:spcPct val="107000"/>
              </a:lnSpc>
              <a:spcAft>
                <a:spcPts val="800"/>
              </a:spcAft>
              <a:buFont typeface="Arial" panose="020B0604020202020204" pitchFamily="34" charset="0"/>
              <a:buChar char="•"/>
            </a:pPr>
            <a:r>
              <a:rPr lang="nn-NO" sz="2800" b="1" dirty="0">
                <a:effectLst/>
                <a:latin typeface="Arial" panose="020B0604020202020204" pitchFamily="34" charset="0"/>
                <a:ea typeface="Calibri" panose="020F0502020204030204" pitchFamily="34" charset="0"/>
                <a:cs typeface="Arial" panose="020B0604020202020204" pitchFamily="34" charset="0"/>
              </a:rPr>
              <a:t>Er tiltaka våre gode nok?</a:t>
            </a:r>
          </a:p>
          <a:p>
            <a:pPr marL="457200" indent="-457200">
              <a:lnSpc>
                <a:spcPct val="107000"/>
              </a:lnSpc>
              <a:spcAft>
                <a:spcPts val="800"/>
              </a:spcAft>
              <a:buFont typeface="Arial" panose="020B0604020202020204" pitchFamily="34" charset="0"/>
              <a:buChar char="•"/>
            </a:pPr>
            <a:r>
              <a:rPr lang="nn-NO" sz="2800" b="1" dirty="0">
                <a:latin typeface="Arial" panose="020B0604020202020204" pitchFamily="34" charset="0"/>
                <a:ea typeface="Calibri" panose="020F0502020204030204" pitchFamily="34" charset="0"/>
                <a:cs typeface="Arial" panose="020B0604020202020204" pitchFamily="34" charset="0"/>
              </a:rPr>
              <a:t>Når de</a:t>
            </a:r>
            <a:r>
              <a:rPr lang="nn-NO" sz="2800" b="1" dirty="0">
                <a:effectLst/>
                <a:latin typeface="Arial" panose="020B0604020202020204" pitchFamily="34" charset="0"/>
                <a:ea typeface="Calibri" panose="020F0502020204030204" pitchFamily="34" charset="0"/>
                <a:cs typeface="Arial" panose="020B0604020202020204" pitchFamily="34" charset="0"/>
              </a:rPr>
              <a:t> bredt nok ut?</a:t>
            </a:r>
            <a:endParaRPr lang="nb-NO" sz="2800" b="1" dirty="0">
              <a:effectLst/>
              <a:latin typeface="Arial" panose="020B0604020202020204" pitchFamily="34" charset="0"/>
              <a:ea typeface="Calibri" panose="020F0502020204030204" pitchFamily="34" charset="0"/>
              <a:cs typeface="Arial" panose="020B0604020202020204" pitchFamily="34" charset="0"/>
            </a:endParaRPr>
          </a:p>
        </p:txBody>
      </p:sp>
      <p:sp>
        <p:nvSpPr>
          <p:cNvPr id="7" name="TekstSylinder 6">
            <a:extLst>
              <a:ext uri="{FF2B5EF4-FFF2-40B4-BE49-F238E27FC236}">
                <a16:creationId xmlns:a16="http://schemas.microsoft.com/office/drawing/2014/main" id="{DDB6F851-CFA1-46B7-961E-BD0177E952FD}"/>
              </a:ext>
            </a:extLst>
          </p:cNvPr>
          <p:cNvSpPr txBox="1"/>
          <p:nvPr/>
        </p:nvSpPr>
        <p:spPr>
          <a:xfrm>
            <a:off x="150148" y="162394"/>
            <a:ext cx="6428205" cy="923330"/>
          </a:xfrm>
          <a:prstGeom prst="rect">
            <a:avLst/>
          </a:prstGeom>
          <a:noFill/>
        </p:spPr>
        <p:txBody>
          <a:bodyPr wrap="square" rtlCol="0">
            <a:spAutoFit/>
          </a:bodyPr>
          <a:lstStyle/>
          <a:p>
            <a:r>
              <a:rPr lang="nb-NO" sz="3600" b="1" dirty="0">
                <a:effectLst/>
                <a:latin typeface="Arial" panose="020B0604020202020204" pitchFamily="34" charset="0"/>
                <a:ea typeface="Calibri" panose="020F0502020204030204" pitchFamily="34" charset="0"/>
                <a:cs typeface="Arial" panose="020B0604020202020204" pitchFamily="34" charset="0"/>
              </a:rPr>
              <a:t>Hvordan bli mer relevante?</a:t>
            </a:r>
          </a:p>
          <a:p>
            <a:endParaRPr lang="nb-NO" dirty="0"/>
          </a:p>
        </p:txBody>
      </p:sp>
      <p:sp>
        <p:nvSpPr>
          <p:cNvPr id="8" name="TekstSylinder 7">
            <a:extLst>
              <a:ext uri="{FF2B5EF4-FFF2-40B4-BE49-F238E27FC236}">
                <a16:creationId xmlns:a16="http://schemas.microsoft.com/office/drawing/2014/main" id="{59842B12-E27F-4E69-B7BC-88F1FE9528BC}"/>
              </a:ext>
            </a:extLst>
          </p:cNvPr>
          <p:cNvSpPr txBox="1"/>
          <p:nvPr/>
        </p:nvSpPr>
        <p:spPr>
          <a:xfrm>
            <a:off x="204186" y="2725445"/>
            <a:ext cx="2213365" cy="1200329"/>
          </a:xfrm>
          <a:prstGeom prst="rect">
            <a:avLst/>
          </a:prstGeom>
          <a:noFill/>
        </p:spPr>
        <p:txBody>
          <a:bodyPr wrap="square" rtlCol="0">
            <a:spAutoFit/>
          </a:bodyPr>
          <a:lstStyle/>
          <a:p>
            <a:r>
              <a:rPr lang="nb-NO" dirty="0"/>
              <a:t>Tegning:</a:t>
            </a:r>
          </a:p>
          <a:p>
            <a:r>
              <a:rPr lang="nb-NO" dirty="0"/>
              <a:t>Søndagsskole med gamle Gudlaug av Kjell Aukrust</a:t>
            </a:r>
          </a:p>
        </p:txBody>
      </p:sp>
    </p:spTree>
    <p:extLst>
      <p:ext uri="{BB962C8B-B14F-4D97-AF65-F5344CB8AC3E}">
        <p14:creationId xmlns:p14="http://schemas.microsoft.com/office/powerpoint/2010/main" val="832880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C1E5815-D54C-487F-A054-6D4930ADE3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Bilde 2">
            <a:extLst>
              <a:ext uri="{FF2B5EF4-FFF2-40B4-BE49-F238E27FC236}">
                <a16:creationId xmlns:a16="http://schemas.microsoft.com/office/drawing/2014/main" id="{8999FB13-EE2C-433D-8B54-8A686510C0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805553" y="-1388709"/>
            <a:ext cx="6718039" cy="9495461"/>
          </a:xfrm>
          <a:prstGeom prst="rect">
            <a:avLst/>
          </a:prstGeom>
        </p:spPr>
      </p:pic>
      <p:sp>
        <p:nvSpPr>
          <p:cNvPr id="10" name="Freeform: Shape 9">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208496"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Tree>
    <p:extLst>
      <p:ext uri="{BB962C8B-B14F-4D97-AF65-F5344CB8AC3E}">
        <p14:creationId xmlns:p14="http://schemas.microsoft.com/office/powerpoint/2010/main" val="35986823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5F879AC3-D4CE-493C-ADC7-06205677F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15" name="Freeform: Shape 14">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5" name="Bilde 4">
            <a:extLst>
              <a:ext uri="{FF2B5EF4-FFF2-40B4-BE49-F238E27FC236}">
                <a16:creationId xmlns:a16="http://schemas.microsoft.com/office/drawing/2014/main" id="{A1B36B16-044A-49E2-B707-73EEC911D4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542949" y="-1187670"/>
            <a:ext cx="6667422" cy="9423918"/>
          </a:xfrm>
          <a:prstGeom prst="rect">
            <a:avLst/>
          </a:prstGeom>
        </p:spPr>
      </p:pic>
    </p:spTree>
    <p:extLst>
      <p:ext uri="{BB962C8B-B14F-4D97-AF65-F5344CB8AC3E}">
        <p14:creationId xmlns:p14="http://schemas.microsoft.com/office/powerpoint/2010/main" val="6206722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F879AC3-D4CE-493C-ADC7-06205677F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10" name="Freeform: Shape 9">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3" name="Bilde 2">
            <a:extLst>
              <a:ext uri="{FF2B5EF4-FFF2-40B4-BE49-F238E27FC236}">
                <a16:creationId xmlns:a16="http://schemas.microsoft.com/office/drawing/2014/main" id="{0466CD16-6254-4DC8-BB2B-46F5684815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345683" y="-1067693"/>
            <a:ext cx="6459748" cy="9130387"/>
          </a:xfrm>
          <a:prstGeom prst="rect">
            <a:avLst/>
          </a:prstGeom>
        </p:spPr>
      </p:pic>
    </p:spTree>
    <p:extLst>
      <p:ext uri="{BB962C8B-B14F-4D97-AF65-F5344CB8AC3E}">
        <p14:creationId xmlns:p14="http://schemas.microsoft.com/office/powerpoint/2010/main" val="9509668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F879AC3-D4CE-493C-ADC7-06205677F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10" name="Freeform: Shape 9">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3" name="Bilde 2">
            <a:extLst>
              <a:ext uri="{FF2B5EF4-FFF2-40B4-BE49-F238E27FC236}">
                <a16:creationId xmlns:a16="http://schemas.microsoft.com/office/drawing/2014/main" id="{04817D0D-89F8-4ED9-B90C-2EC847595A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706870" y="-1221968"/>
            <a:ext cx="6557230" cy="9268169"/>
          </a:xfrm>
          <a:prstGeom prst="rect">
            <a:avLst/>
          </a:prstGeom>
        </p:spPr>
      </p:pic>
    </p:spTree>
    <p:extLst>
      <p:ext uri="{BB962C8B-B14F-4D97-AF65-F5344CB8AC3E}">
        <p14:creationId xmlns:p14="http://schemas.microsoft.com/office/powerpoint/2010/main" val="36002930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5688D54A-C7B5-461C-8719-280CAD5D67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712449" y="-389592"/>
            <a:ext cx="2963650" cy="4188904"/>
          </a:xfrm>
          <a:prstGeom prst="rect">
            <a:avLst/>
          </a:prstGeom>
        </p:spPr>
      </p:pic>
      <p:cxnSp>
        <p:nvCxnSpPr>
          <p:cNvPr id="10" name="Straight Connector 9">
            <a:extLst>
              <a:ext uri="{FF2B5EF4-FFF2-40B4-BE49-F238E27FC236}">
                <a16:creationId xmlns:a16="http://schemas.microsoft.com/office/drawing/2014/main" id="{91B6081D-D3E8-4209-B85B-EB1C655A627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1214" y="1111170"/>
            <a:ext cx="11040" cy="4645103"/>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4" name="Bilde 3">
            <a:extLst>
              <a:ext uri="{FF2B5EF4-FFF2-40B4-BE49-F238E27FC236}">
                <a16:creationId xmlns:a16="http://schemas.microsoft.com/office/drawing/2014/main" id="{3C93FA8F-921F-4405-A656-BAC1733B45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7520085" y="-389591"/>
            <a:ext cx="2963649" cy="4188903"/>
          </a:xfrm>
          <a:prstGeom prst="rect">
            <a:avLst/>
          </a:prstGeom>
        </p:spPr>
      </p:pic>
      <p:cxnSp>
        <p:nvCxnSpPr>
          <p:cNvPr id="12" name="Straight Connector 11">
            <a:extLst>
              <a:ext uri="{FF2B5EF4-FFF2-40B4-BE49-F238E27FC236}">
                <a16:creationId xmlns:a16="http://schemas.microsoft.com/office/drawing/2014/main" id="{28CA55E4-1295-45C8-BA05-5A9E705B74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03027" y="3428998"/>
            <a:ext cx="4188904" cy="1"/>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8C5794E-A9A1-4A23-AF68-C79A782233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610334" y="3428998"/>
            <a:ext cx="4188904" cy="1"/>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5" name="Bilde 4">
            <a:extLst>
              <a:ext uri="{FF2B5EF4-FFF2-40B4-BE49-F238E27FC236}">
                <a16:creationId xmlns:a16="http://schemas.microsoft.com/office/drawing/2014/main" id="{033B8441-75AE-4AF7-90B6-4F411696AC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759852" y="3066489"/>
            <a:ext cx="2925916" cy="4135570"/>
          </a:xfrm>
          <a:prstGeom prst="rect">
            <a:avLst/>
          </a:prstGeom>
        </p:spPr>
      </p:pic>
      <p:pic>
        <p:nvPicPr>
          <p:cNvPr id="2" name="Bilde 1">
            <a:extLst>
              <a:ext uri="{FF2B5EF4-FFF2-40B4-BE49-F238E27FC236}">
                <a16:creationId xmlns:a16="http://schemas.microsoft.com/office/drawing/2014/main" id="{6575BE45-9534-4902-B587-9926AE1F42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7527971" y="3043557"/>
            <a:ext cx="3036848" cy="4292364"/>
          </a:xfrm>
          <a:prstGeom prst="rect">
            <a:avLst/>
          </a:prstGeom>
        </p:spPr>
      </p:pic>
    </p:spTree>
    <p:extLst>
      <p:ext uri="{BB962C8B-B14F-4D97-AF65-F5344CB8AC3E}">
        <p14:creationId xmlns:p14="http://schemas.microsoft.com/office/powerpoint/2010/main" val="15949110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0">
            <a:extLst>
              <a:ext uri="{FF2B5EF4-FFF2-40B4-BE49-F238E27FC236}">
                <a16:creationId xmlns:a16="http://schemas.microsoft.com/office/drawing/2014/main" id="{E6B869D4-1EEF-4B5F-AD70-79AACBAEE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F5F99E33-A7FD-489F-B6E2-85AAD7C379E9">
            <a:extLst>
              <a:ext uri="{FF2B5EF4-FFF2-40B4-BE49-F238E27FC236}">
                <a16:creationId xmlns:a16="http://schemas.microsoft.com/office/drawing/2014/main" id="{A0AC8853-D581-4762-8B4A-A1B7570E0E4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2560"/>
          <a:stretch/>
        </p:blipFill>
        <p:spPr bwMode="auto">
          <a:xfrm>
            <a:off x="-2" y="10"/>
            <a:ext cx="7995504"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Bilde 5" descr="Et bilde som inneholder utendørs, himmel, person, strand&#10;&#10;Automatisk generert beskrivelse">
            <a:extLst>
              <a:ext uri="{FF2B5EF4-FFF2-40B4-BE49-F238E27FC236}">
                <a16:creationId xmlns:a16="http://schemas.microsoft.com/office/drawing/2014/main" id="{4B271997-22E1-42FC-869D-812AFCE8AF7E}"/>
              </a:ext>
            </a:extLst>
          </p:cNvPr>
          <p:cNvPicPr>
            <a:picLocks noChangeAspect="1"/>
          </p:cNvPicPr>
          <p:nvPr/>
        </p:nvPicPr>
        <p:blipFill rotWithShape="1">
          <a:blip r:embed="rId4">
            <a:extLst>
              <a:ext uri="{28A0092B-C50C-407E-A947-70E740481C1C}">
                <a14:useLocalDpi xmlns:a14="http://schemas.microsoft.com/office/drawing/2010/main" val="0"/>
              </a:ext>
            </a:extLst>
          </a:blip>
          <a:srcRect l="2424" t="24883" r="-2421" b="33370"/>
          <a:stretch/>
        </p:blipFill>
        <p:spPr>
          <a:xfrm>
            <a:off x="8188032" y="0"/>
            <a:ext cx="4003968" cy="2228747"/>
          </a:xfrm>
          <a:prstGeom prst="rect">
            <a:avLst/>
          </a:prstGeom>
        </p:spPr>
      </p:pic>
      <p:pic>
        <p:nvPicPr>
          <p:cNvPr id="4" name="Bilde 3" descr="Et bilde som inneholder tre, gress, utendørs, bygning&#10;&#10;Automatisk generert beskrivelse">
            <a:extLst>
              <a:ext uri="{FF2B5EF4-FFF2-40B4-BE49-F238E27FC236}">
                <a16:creationId xmlns:a16="http://schemas.microsoft.com/office/drawing/2014/main" id="{F408114C-2598-42FC-B89C-352CF5D33D7B}"/>
              </a:ext>
            </a:extLst>
          </p:cNvPr>
          <p:cNvPicPr>
            <a:picLocks noChangeAspect="1"/>
          </p:cNvPicPr>
          <p:nvPr/>
        </p:nvPicPr>
        <p:blipFill rotWithShape="1">
          <a:blip r:embed="rId5">
            <a:extLst>
              <a:ext uri="{28A0092B-C50C-407E-A947-70E740481C1C}">
                <a14:useLocalDpi xmlns:a14="http://schemas.microsoft.com/office/drawing/2010/main" val="0"/>
              </a:ext>
            </a:extLst>
          </a:blip>
          <a:srcRect t="11372" b="11372"/>
          <a:stretch/>
        </p:blipFill>
        <p:spPr>
          <a:xfrm>
            <a:off x="8188029" y="2400472"/>
            <a:ext cx="4003969" cy="2057046"/>
          </a:xfrm>
          <a:prstGeom prst="rect">
            <a:avLst/>
          </a:prstGeom>
        </p:spPr>
      </p:pic>
      <p:pic>
        <p:nvPicPr>
          <p:cNvPr id="3" name="148B9013-EEC5-4BED-BB46-A2D1E03EAA86">
            <a:extLst>
              <a:ext uri="{FF2B5EF4-FFF2-40B4-BE49-F238E27FC236}">
                <a16:creationId xmlns:a16="http://schemas.microsoft.com/office/drawing/2014/main" id="{6B84CC74-BDA5-49BC-BA57-9B09B3ADF53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2" t="16921" r="-41" b="-1"/>
          <a:stretch/>
        </p:blipFill>
        <p:spPr bwMode="auto">
          <a:xfrm>
            <a:off x="8188029" y="4629229"/>
            <a:ext cx="4003969" cy="222877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48461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BC4B0364-3804-4DB9-919A-63521D18884B}"/>
              </a:ext>
            </a:extLst>
          </p:cNvPr>
          <p:cNvGraphicFramePr/>
          <p:nvPr/>
        </p:nvGraphicFramePr>
        <p:xfrm>
          <a:off x="2032000" y="719666"/>
          <a:ext cx="8128000" cy="5418667"/>
        </p:xfrm>
        <a:graphic>
          <a:graphicData uri="http://schemas.openxmlformats.org/drawingml/2006/chart">
            <c:chart xmlns:c="http://schemas.openxmlformats.org/drawingml/2006/chart" xmlns:r="http://schemas.openxmlformats.org/officeDocument/2006/relationships" r:id="rId3"/>
          </a:graphicData>
        </a:graphic>
      </p:graphicFrame>
      <p:sp>
        <p:nvSpPr>
          <p:cNvPr id="5" name="TekstSylinder 4">
            <a:extLst>
              <a:ext uri="{FF2B5EF4-FFF2-40B4-BE49-F238E27FC236}">
                <a16:creationId xmlns:a16="http://schemas.microsoft.com/office/drawing/2014/main" id="{C441F5C9-587F-45DC-AB1B-601985D3DAA8}"/>
              </a:ext>
            </a:extLst>
          </p:cNvPr>
          <p:cNvSpPr txBox="1"/>
          <p:nvPr/>
        </p:nvSpPr>
        <p:spPr>
          <a:xfrm>
            <a:off x="2536890" y="196446"/>
            <a:ext cx="7623110" cy="523220"/>
          </a:xfrm>
          <a:prstGeom prst="rect">
            <a:avLst/>
          </a:prstGeom>
          <a:noFill/>
        </p:spPr>
        <p:txBody>
          <a:bodyPr wrap="square" rtlCol="0">
            <a:spAutoFit/>
          </a:bodyPr>
          <a:lstStyle/>
          <a:p>
            <a:r>
              <a:rPr lang="nb-NO" sz="2800" dirty="0"/>
              <a:t>Når er kirka samfunnsnyttig</a:t>
            </a:r>
          </a:p>
        </p:txBody>
      </p:sp>
    </p:spTree>
    <p:extLst>
      <p:ext uri="{BB962C8B-B14F-4D97-AF65-F5344CB8AC3E}">
        <p14:creationId xmlns:p14="http://schemas.microsoft.com/office/powerpoint/2010/main" val="206227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38CAC364-E63B-4157-8972-1A2A7AC12A5B}"/>
              </a:ext>
            </a:extLst>
          </p:cNvPr>
          <p:cNvPicPr>
            <a:picLocks noChangeAspect="1"/>
          </p:cNvPicPr>
          <p:nvPr/>
        </p:nvPicPr>
        <p:blipFill rotWithShape="1">
          <a:blip r:embed="rId3"/>
          <a:srcRect l="59158" t="14039" r="11071" b="5016"/>
          <a:stretch/>
        </p:blipFill>
        <p:spPr>
          <a:xfrm>
            <a:off x="0" y="805553"/>
            <a:ext cx="6804541" cy="5492610"/>
          </a:xfrm>
          <a:prstGeom prst="rect">
            <a:avLst/>
          </a:prstGeom>
        </p:spPr>
      </p:pic>
      <p:sp>
        <p:nvSpPr>
          <p:cNvPr id="4" name="TekstSylinder 3">
            <a:extLst>
              <a:ext uri="{FF2B5EF4-FFF2-40B4-BE49-F238E27FC236}">
                <a16:creationId xmlns:a16="http://schemas.microsoft.com/office/drawing/2014/main" id="{ACA4CFE6-7DFE-44E0-931E-27176923A252}"/>
              </a:ext>
            </a:extLst>
          </p:cNvPr>
          <p:cNvSpPr txBox="1"/>
          <p:nvPr/>
        </p:nvSpPr>
        <p:spPr>
          <a:xfrm>
            <a:off x="513184" y="159222"/>
            <a:ext cx="11047445" cy="646331"/>
          </a:xfrm>
          <a:prstGeom prst="rect">
            <a:avLst/>
          </a:prstGeom>
          <a:noFill/>
        </p:spPr>
        <p:txBody>
          <a:bodyPr wrap="square" rtlCol="0">
            <a:spAutoFit/>
          </a:bodyPr>
          <a:lstStyle/>
          <a:p>
            <a:r>
              <a:rPr lang="nb-NO" sz="3600" b="1" dirty="0">
                <a:latin typeface="Arial" panose="020B0604020202020204" pitchFamily="34" charset="0"/>
                <a:cs typeface="Arial" panose="020B0604020202020204" pitchFamily="34" charset="0"/>
              </a:rPr>
              <a:t>VERKTØY FOR KARTLEGGING OG ANALYSE</a:t>
            </a:r>
          </a:p>
        </p:txBody>
      </p:sp>
      <p:sp>
        <p:nvSpPr>
          <p:cNvPr id="5" name="TekstSylinder 4">
            <a:extLst>
              <a:ext uri="{FF2B5EF4-FFF2-40B4-BE49-F238E27FC236}">
                <a16:creationId xmlns:a16="http://schemas.microsoft.com/office/drawing/2014/main" id="{13E882D0-4EA4-4D8E-BF2B-5663BB2E856C}"/>
              </a:ext>
            </a:extLst>
          </p:cNvPr>
          <p:cNvSpPr txBox="1"/>
          <p:nvPr/>
        </p:nvSpPr>
        <p:spPr>
          <a:xfrm>
            <a:off x="7203233" y="914400"/>
            <a:ext cx="4814596" cy="1569660"/>
          </a:xfrm>
          <a:prstGeom prst="rect">
            <a:avLst/>
          </a:prstGeom>
          <a:noFill/>
        </p:spPr>
        <p:txBody>
          <a:bodyPr wrap="square" rtlCol="0">
            <a:spAutoFit/>
          </a:bodyPr>
          <a:lstStyle/>
          <a:p>
            <a:pPr marL="342900" indent="-342900">
              <a:buFont typeface="Wingdings" panose="05000000000000000000" pitchFamily="2" charset="2"/>
              <a:buChar char="q"/>
            </a:pPr>
            <a:r>
              <a:rPr lang="nb-NO" sz="2400" dirty="0">
                <a:latin typeface="Arial" panose="020B0604020202020204" pitchFamily="34" charset="0"/>
                <a:cs typeface="Arial" panose="020B0604020202020204" pitchFamily="34" charset="0"/>
              </a:rPr>
              <a:t>REFERANSEGRUPPER</a:t>
            </a:r>
          </a:p>
          <a:p>
            <a:pPr marL="342900" indent="-342900">
              <a:buFont typeface="Wingdings" panose="05000000000000000000" pitchFamily="2" charset="2"/>
              <a:buChar char="q"/>
            </a:pPr>
            <a:r>
              <a:rPr lang="nb-NO" sz="2400" dirty="0">
                <a:latin typeface="Arial" panose="020B0604020202020204" pitchFamily="34" charset="0"/>
                <a:cs typeface="Arial" panose="020B0604020202020204" pitchFamily="34" charset="0"/>
              </a:rPr>
              <a:t>KAFFEKOPP-METODEN</a:t>
            </a:r>
          </a:p>
          <a:p>
            <a:pPr marL="342900" indent="-342900">
              <a:buFont typeface="Wingdings" panose="05000000000000000000" pitchFamily="2" charset="2"/>
              <a:buChar char="q"/>
            </a:pPr>
            <a:r>
              <a:rPr lang="nb-NO" sz="2400" dirty="0">
                <a:latin typeface="Arial" panose="020B0604020202020204" pitchFamily="34" charset="0"/>
                <a:cs typeface="Arial" panose="020B0604020202020204" pitchFamily="34" charset="0"/>
              </a:rPr>
              <a:t>SPØRREUNDERSØKELSE</a:t>
            </a:r>
          </a:p>
          <a:p>
            <a:pPr marL="342900" indent="-342900">
              <a:buFont typeface="Wingdings" panose="05000000000000000000" pitchFamily="2" charset="2"/>
              <a:buChar char="q"/>
            </a:pPr>
            <a:r>
              <a:rPr lang="nb-NO" sz="2400" dirty="0">
                <a:latin typeface="Arial" panose="020B0604020202020204" pitchFamily="34" charset="0"/>
                <a:cs typeface="Arial" panose="020B0604020202020204" pitchFamily="34" charset="0"/>
              </a:rPr>
              <a:t>KOMMUNALE RAPPORTER</a:t>
            </a:r>
          </a:p>
        </p:txBody>
      </p:sp>
      <p:sp>
        <p:nvSpPr>
          <p:cNvPr id="6" name="TekstSylinder 5">
            <a:extLst>
              <a:ext uri="{FF2B5EF4-FFF2-40B4-BE49-F238E27FC236}">
                <a16:creationId xmlns:a16="http://schemas.microsoft.com/office/drawing/2014/main" id="{95EF2BA8-7716-4A0C-9C56-2BE229D1557E}"/>
              </a:ext>
            </a:extLst>
          </p:cNvPr>
          <p:cNvSpPr txBox="1"/>
          <p:nvPr/>
        </p:nvSpPr>
        <p:spPr>
          <a:xfrm>
            <a:off x="13967927" y="4463321"/>
            <a:ext cx="1750800" cy="929345"/>
          </a:xfrm>
          <a:prstGeom prst="rect">
            <a:avLst/>
          </a:prstGeom>
          <a:noFill/>
        </p:spPr>
        <p:txBody>
          <a:bodyPr wrap="square" rtlCol="0">
            <a:spAutoFit/>
          </a:bodyPr>
          <a:lstStyle/>
          <a:p>
            <a:endParaRPr lang="nb-NO" dirty="0"/>
          </a:p>
        </p:txBody>
      </p:sp>
      <p:pic>
        <p:nvPicPr>
          <p:cNvPr id="1026" name="Picture 2" descr="Remember Clipart Finger - Don T Forget Png PNG Image | Transparent PNG Free  Download on SeekPNG">
            <a:extLst>
              <a:ext uri="{FF2B5EF4-FFF2-40B4-BE49-F238E27FC236}">
                <a16:creationId xmlns:a16="http://schemas.microsoft.com/office/drawing/2014/main" id="{C3C14DC1-77F7-4DC8-8D08-8CB4C4B11F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67028" y="3926709"/>
            <a:ext cx="1750800" cy="2030458"/>
          </a:xfrm>
          <a:prstGeom prst="rect">
            <a:avLst/>
          </a:prstGeom>
          <a:noFill/>
          <a:extLst>
            <a:ext uri="{909E8E84-426E-40DD-AFC4-6F175D3DCCD1}">
              <a14:hiddenFill xmlns:a14="http://schemas.microsoft.com/office/drawing/2010/main">
                <a:solidFill>
                  <a:srgbClr val="FFFFFF"/>
                </a:solidFill>
              </a14:hiddenFill>
            </a:ext>
          </a:extLst>
        </p:spPr>
      </p:pic>
      <p:sp>
        <p:nvSpPr>
          <p:cNvPr id="7" name="TekstSylinder 6">
            <a:extLst>
              <a:ext uri="{FF2B5EF4-FFF2-40B4-BE49-F238E27FC236}">
                <a16:creationId xmlns:a16="http://schemas.microsoft.com/office/drawing/2014/main" id="{C49A63CE-DD95-4850-B280-B40DC8D414F4}"/>
              </a:ext>
            </a:extLst>
          </p:cNvPr>
          <p:cNvSpPr txBox="1"/>
          <p:nvPr/>
        </p:nvSpPr>
        <p:spPr>
          <a:xfrm>
            <a:off x="7137918" y="4266838"/>
            <a:ext cx="3063795" cy="2308324"/>
          </a:xfrm>
          <a:prstGeom prst="rect">
            <a:avLst/>
          </a:prstGeom>
          <a:noFill/>
        </p:spPr>
        <p:txBody>
          <a:bodyPr wrap="square" rtlCol="0">
            <a:spAutoFit/>
          </a:bodyPr>
          <a:lstStyle/>
          <a:p>
            <a:r>
              <a:rPr lang="nb-NO" dirty="0">
                <a:latin typeface="Arial" panose="020B0604020202020204" pitchFamily="34" charset="0"/>
                <a:cs typeface="Arial" panose="020B0604020202020204" pitchFamily="34" charset="0"/>
              </a:rPr>
              <a:t>GODE TILTAK:</a:t>
            </a:r>
          </a:p>
          <a:p>
            <a:endParaRPr lang="nb-NO" dirty="0">
              <a:latin typeface="Arial" panose="020B0604020202020204" pitchFamily="34" charset="0"/>
              <a:cs typeface="Arial" panose="020B0604020202020204" pitchFamily="34" charset="0"/>
            </a:endParaRPr>
          </a:p>
          <a:p>
            <a:r>
              <a:rPr lang="nb-NO" dirty="0">
                <a:latin typeface="Arial" panose="020B0604020202020204" pitchFamily="34" charset="0"/>
                <a:cs typeface="Arial" panose="020B0604020202020204" pitchFamily="34" charset="0"/>
              </a:rPr>
              <a:t>Legger til rette</a:t>
            </a:r>
          </a:p>
          <a:p>
            <a:r>
              <a:rPr lang="nb-NO" dirty="0">
                <a:latin typeface="Arial" panose="020B0604020202020204" pitchFamily="34" charset="0"/>
                <a:cs typeface="Arial" panose="020B0604020202020204" pitchFamily="34" charset="0"/>
              </a:rPr>
              <a:t>Er til nytte for samfunnet</a:t>
            </a:r>
          </a:p>
          <a:p>
            <a:r>
              <a:rPr lang="nb-NO" dirty="0">
                <a:latin typeface="Arial" panose="020B0604020202020204" pitchFamily="34" charset="0"/>
                <a:cs typeface="Arial" panose="020B0604020202020204" pitchFamily="34" charset="0"/>
              </a:rPr>
              <a:t>Krever lite organisering</a:t>
            </a:r>
          </a:p>
          <a:p>
            <a:endParaRPr lang="nb-NO" dirty="0"/>
          </a:p>
          <a:p>
            <a:endParaRPr lang="nb-NO" dirty="0"/>
          </a:p>
          <a:p>
            <a:endParaRPr lang="nb-NO" dirty="0"/>
          </a:p>
        </p:txBody>
      </p:sp>
      <p:sp>
        <p:nvSpPr>
          <p:cNvPr id="8" name="TekstSylinder 7">
            <a:extLst>
              <a:ext uri="{FF2B5EF4-FFF2-40B4-BE49-F238E27FC236}">
                <a16:creationId xmlns:a16="http://schemas.microsoft.com/office/drawing/2014/main" id="{58FC34C2-28A9-436C-976F-B368666539CE}"/>
              </a:ext>
            </a:extLst>
          </p:cNvPr>
          <p:cNvSpPr txBox="1"/>
          <p:nvPr/>
        </p:nvSpPr>
        <p:spPr>
          <a:xfrm>
            <a:off x="7343192" y="2808514"/>
            <a:ext cx="4012163" cy="461665"/>
          </a:xfrm>
          <a:prstGeom prst="rect">
            <a:avLst/>
          </a:prstGeom>
          <a:noFill/>
        </p:spPr>
        <p:txBody>
          <a:bodyPr wrap="square" rtlCol="0">
            <a:spAutoFit/>
          </a:bodyPr>
          <a:lstStyle/>
          <a:p>
            <a:r>
              <a:rPr lang="nb-NO" sz="2400" dirty="0">
                <a:latin typeface="Arial" panose="020B0604020202020204" pitchFamily="34" charset="0"/>
                <a:cs typeface="Arial" panose="020B0604020202020204" pitchFamily="34" charset="0"/>
              </a:rPr>
              <a:t>Møter våre tiltak behovet?</a:t>
            </a:r>
          </a:p>
        </p:txBody>
      </p:sp>
    </p:spTree>
    <p:extLst>
      <p:ext uri="{BB962C8B-B14F-4D97-AF65-F5344CB8AC3E}">
        <p14:creationId xmlns:p14="http://schemas.microsoft.com/office/powerpoint/2010/main" val="3099856375"/>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721</TotalTime>
  <Words>725</Words>
  <Application>Microsoft Office PowerPoint</Application>
  <PresentationFormat>Widescreen</PresentationFormat>
  <Paragraphs>91</Paragraphs>
  <Slides>13</Slides>
  <Notes>13</Notes>
  <HiddenSlides>0</HiddenSlides>
  <MMClips>0</MMClips>
  <ScaleCrop>false</ScaleCrop>
  <HeadingPairs>
    <vt:vector size="6" baseType="variant">
      <vt:variant>
        <vt:lpstr>Brukte skrifter</vt:lpstr>
      </vt:variant>
      <vt:variant>
        <vt:i4>7</vt:i4>
      </vt:variant>
      <vt:variant>
        <vt:lpstr>Tema</vt:lpstr>
      </vt:variant>
      <vt:variant>
        <vt:i4>1</vt:i4>
      </vt:variant>
      <vt:variant>
        <vt:lpstr>Lysbildetitler</vt:lpstr>
      </vt:variant>
      <vt:variant>
        <vt:i4>13</vt:i4>
      </vt:variant>
    </vt:vector>
  </HeadingPairs>
  <TitlesOfParts>
    <vt:vector size="21" baseType="lpstr">
      <vt:lpstr>Meiryo</vt:lpstr>
      <vt:lpstr>Arial</vt:lpstr>
      <vt:lpstr>Calibri</vt:lpstr>
      <vt:lpstr>Calibri Light</vt:lpstr>
      <vt:lpstr>Lucida Calligraphy</vt:lpstr>
      <vt:lpstr>Symbol</vt:lpstr>
      <vt:lpstr>Wingdings</vt:lpstr>
      <vt:lpstr>Office-tema</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Jorun Vang</dc:creator>
  <cp:lastModifiedBy>Jorun Vang</cp:lastModifiedBy>
  <cp:revision>14</cp:revision>
  <dcterms:created xsi:type="dcterms:W3CDTF">2021-12-08T06:56:33Z</dcterms:created>
  <dcterms:modified xsi:type="dcterms:W3CDTF">2022-01-18T14:56:22Z</dcterms:modified>
</cp:coreProperties>
</file>