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787" r:id="rId2"/>
    <p:sldId id="260" r:id="rId3"/>
    <p:sldId id="263" r:id="rId4"/>
    <p:sldId id="261" r:id="rId5"/>
    <p:sldId id="557" r:id="rId6"/>
    <p:sldId id="559" r:id="rId7"/>
    <p:sldId id="296" r:id="rId8"/>
    <p:sldId id="790" r:id="rId9"/>
    <p:sldId id="791" r:id="rId10"/>
    <p:sldId id="288" r:id="rId11"/>
    <p:sldId id="788" r:id="rId12"/>
    <p:sldId id="793" r:id="rId13"/>
    <p:sldId id="794" r:id="rId14"/>
    <p:sldId id="789" r:id="rId15"/>
    <p:sldId id="556"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EC6"/>
    <a:srgbClr val="935490"/>
    <a:srgbClr val="7A8253"/>
    <a:srgbClr val="FBF6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287" autoAdjust="0"/>
  </p:normalViewPr>
  <p:slideViewPr>
    <p:cSldViewPr snapToGrid="0">
      <p:cViewPr varScale="1">
        <p:scale>
          <a:sx n="99" d="100"/>
          <a:sy n="99" d="100"/>
        </p:scale>
        <p:origin x="9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2ABB00-F4EB-432F-B89E-0836B65B7405}"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nb-NO"/>
        </a:p>
      </dgm:t>
    </dgm:pt>
    <dgm:pt modelId="{377B4934-2C4B-4E00-8D13-38D905F72E7E}">
      <dgm:prSet phldrT="[Tekst]" custT="1"/>
      <dgm:spPr/>
      <dgm:t>
        <a:bodyPr/>
        <a:lstStyle/>
        <a:p>
          <a:r>
            <a:rPr lang="nb-NO" sz="2400" dirty="0">
              <a:latin typeface="+mj-lt"/>
            </a:rPr>
            <a:t>Felles forståelse</a:t>
          </a:r>
        </a:p>
      </dgm:t>
    </dgm:pt>
    <dgm:pt modelId="{7C77CA50-E053-4E47-9667-8BD6A5C0FF13}" type="parTrans" cxnId="{D16E54F6-6B91-4F7A-A0F7-9DDC3BA365E1}">
      <dgm:prSet/>
      <dgm:spPr/>
      <dgm:t>
        <a:bodyPr/>
        <a:lstStyle/>
        <a:p>
          <a:endParaRPr lang="nb-NO"/>
        </a:p>
      </dgm:t>
    </dgm:pt>
    <dgm:pt modelId="{196BF9E5-0E1E-419D-9F62-3EBA61240619}" type="sibTrans" cxnId="{D16E54F6-6B91-4F7A-A0F7-9DDC3BA365E1}">
      <dgm:prSet/>
      <dgm:spPr/>
      <dgm:t>
        <a:bodyPr/>
        <a:lstStyle/>
        <a:p>
          <a:endParaRPr lang="nb-NO"/>
        </a:p>
      </dgm:t>
    </dgm:pt>
    <dgm:pt modelId="{DD2BE449-F1F7-4313-82AF-F806F8372CB3}">
      <dgm:prSet phldrT="[Tekst]" custT="1"/>
      <dgm:spPr/>
      <dgm:t>
        <a:bodyPr/>
        <a:lstStyle/>
        <a:p>
          <a:r>
            <a:rPr lang="nb-NO" sz="2400" dirty="0">
              <a:latin typeface="+mj-lt"/>
            </a:rPr>
            <a:t>Finne løsninger</a:t>
          </a:r>
        </a:p>
        <a:p>
          <a:r>
            <a:rPr lang="nb-NO" sz="2400" dirty="0">
              <a:latin typeface="+mj-lt"/>
            </a:rPr>
            <a:t>Sette i verk tiltak</a:t>
          </a:r>
        </a:p>
      </dgm:t>
    </dgm:pt>
    <dgm:pt modelId="{60A47F27-4150-4884-9081-D15F9373DF7C}" type="parTrans" cxnId="{B75B5B28-D86A-4EAA-BA83-6AFB918BB0CB}">
      <dgm:prSet/>
      <dgm:spPr/>
      <dgm:t>
        <a:bodyPr/>
        <a:lstStyle/>
        <a:p>
          <a:endParaRPr lang="nb-NO"/>
        </a:p>
      </dgm:t>
    </dgm:pt>
    <dgm:pt modelId="{AE6B5D30-E0C6-4043-88C2-AFB9946DE5A1}" type="sibTrans" cxnId="{B75B5B28-D86A-4EAA-BA83-6AFB918BB0CB}">
      <dgm:prSet/>
      <dgm:spPr/>
      <dgm:t>
        <a:bodyPr/>
        <a:lstStyle/>
        <a:p>
          <a:endParaRPr lang="nb-NO"/>
        </a:p>
      </dgm:t>
    </dgm:pt>
    <dgm:pt modelId="{8CE24E80-4530-4DE2-8EA3-39D8C9A4C7C6}">
      <dgm:prSet phldrT="[Tekst]" custT="1"/>
      <dgm:spPr/>
      <dgm:t>
        <a:bodyPr/>
        <a:lstStyle/>
        <a:p>
          <a:r>
            <a:rPr lang="nb-NO" sz="2400" dirty="0">
              <a:latin typeface="+mj-lt"/>
            </a:rPr>
            <a:t>Helhetlig målretta kommunikasjon </a:t>
          </a:r>
        </a:p>
      </dgm:t>
    </dgm:pt>
    <dgm:pt modelId="{57E4B22A-8BC7-42DC-B5E3-D4078E8E87E8}" type="parTrans" cxnId="{100B8690-4C8D-43C5-BB39-DFD9200D28DF}">
      <dgm:prSet/>
      <dgm:spPr/>
      <dgm:t>
        <a:bodyPr/>
        <a:lstStyle/>
        <a:p>
          <a:endParaRPr lang="nb-NO"/>
        </a:p>
      </dgm:t>
    </dgm:pt>
    <dgm:pt modelId="{D000B5AD-FA03-44ED-804F-33AA84B5B939}" type="sibTrans" cxnId="{100B8690-4C8D-43C5-BB39-DFD9200D28DF}">
      <dgm:prSet/>
      <dgm:spPr/>
      <dgm:t>
        <a:bodyPr/>
        <a:lstStyle/>
        <a:p>
          <a:endParaRPr lang="nb-NO"/>
        </a:p>
      </dgm:t>
    </dgm:pt>
    <dgm:pt modelId="{E84F7FF2-D714-4082-A1CE-7D874250F824}">
      <dgm:prSet phldrT="[Tekst]" custT="1"/>
      <dgm:spPr/>
      <dgm:t>
        <a:bodyPr/>
        <a:lstStyle/>
        <a:p>
          <a:pPr>
            <a:lnSpc>
              <a:spcPct val="100000"/>
            </a:lnSpc>
          </a:pPr>
          <a:r>
            <a:rPr lang="nb-NO" sz="2400" dirty="0">
              <a:latin typeface="+mj-lt"/>
            </a:rPr>
            <a:t>Øke kunnskap  Skape stolthet</a:t>
          </a:r>
          <a:br>
            <a:rPr lang="nb-NO" sz="2400" dirty="0">
              <a:latin typeface="+mj-lt"/>
            </a:rPr>
          </a:br>
          <a:endParaRPr lang="nb-NO" sz="2400" dirty="0">
            <a:latin typeface="+mj-lt"/>
          </a:endParaRPr>
        </a:p>
      </dgm:t>
    </dgm:pt>
    <dgm:pt modelId="{B3E4B6B8-DEFD-4C3D-BD65-572258E76E64}" type="parTrans" cxnId="{4D17653A-BD71-49CE-9BD8-E0093BFE3B2E}">
      <dgm:prSet/>
      <dgm:spPr/>
      <dgm:t>
        <a:bodyPr/>
        <a:lstStyle/>
        <a:p>
          <a:endParaRPr lang="nb-NO"/>
        </a:p>
      </dgm:t>
    </dgm:pt>
    <dgm:pt modelId="{9FD1BC49-96D7-4A7F-AB2B-B17B53384779}" type="sibTrans" cxnId="{4D17653A-BD71-49CE-9BD8-E0093BFE3B2E}">
      <dgm:prSet/>
      <dgm:spPr/>
      <dgm:t>
        <a:bodyPr/>
        <a:lstStyle/>
        <a:p>
          <a:endParaRPr lang="nb-NO"/>
        </a:p>
      </dgm:t>
    </dgm:pt>
    <dgm:pt modelId="{725CA531-E0B7-4955-BC0C-E71B8BC4028C}" type="pres">
      <dgm:prSet presAssocID="{7D2ABB00-F4EB-432F-B89E-0836B65B7405}" presName="rootnode" presStyleCnt="0">
        <dgm:presLayoutVars>
          <dgm:chMax/>
          <dgm:chPref/>
          <dgm:dir/>
          <dgm:animLvl val="lvl"/>
        </dgm:presLayoutVars>
      </dgm:prSet>
      <dgm:spPr/>
    </dgm:pt>
    <dgm:pt modelId="{26C90146-45EB-4B0F-A34D-BB4485C8B69A}" type="pres">
      <dgm:prSet presAssocID="{377B4934-2C4B-4E00-8D13-38D905F72E7E}" presName="composite" presStyleCnt="0"/>
      <dgm:spPr/>
    </dgm:pt>
    <dgm:pt modelId="{73E310E4-5C3B-4904-AB99-20E9A3B2902F}" type="pres">
      <dgm:prSet presAssocID="{377B4934-2C4B-4E00-8D13-38D905F72E7E}" presName="LShape" presStyleLbl="alignNode1" presStyleIdx="0" presStyleCnt="7"/>
      <dgm:spPr/>
    </dgm:pt>
    <dgm:pt modelId="{E451A856-7656-4153-9975-76C1BF725868}" type="pres">
      <dgm:prSet presAssocID="{377B4934-2C4B-4E00-8D13-38D905F72E7E}" presName="ParentText" presStyleLbl="revTx" presStyleIdx="0" presStyleCnt="4">
        <dgm:presLayoutVars>
          <dgm:chMax val="0"/>
          <dgm:chPref val="0"/>
          <dgm:bulletEnabled val="1"/>
        </dgm:presLayoutVars>
      </dgm:prSet>
      <dgm:spPr/>
    </dgm:pt>
    <dgm:pt modelId="{C944D987-C6CC-4677-9D1D-13E36482CF92}" type="pres">
      <dgm:prSet presAssocID="{377B4934-2C4B-4E00-8D13-38D905F72E7E}" presName="Triangle" presStyleLbl="alignNode1" presStyleIdx="1" presStyleCnt="7"/>
      <dgm:spPr/>
    </dgm:pt>
    <dgm:pt modelId="{F9FFDF93-DCE4-42FA-812A-FF79E1549C11}" type="pres">
      <dgm:prSet presAssocID="{196BF9E5-0E1E-419D-9F62-3EBA61240619}" presName="sibTrans" presStyleCnt="0"/>
      <dgm:spPr/>
    </dgm:pt>
    <dgm:pt modelId="{C7A7D71D-AE69-4F76-8C9A-B0F5FCFE7C5B}" type="pres">
      <dgm:prSet presAssocID="{196BF9E5-0E1E-419D-9F62-3EBA61240619}" presName="space" presStyleCnt="0"/>
      <dgm:spPr/>
    </dgm:pt>
    <dgm:pt modelId="{73FA26B2-AA49-4827-A683-F5E5D35366BC}" type="pres">
      <dgm:prSet presAssocID="{DD2BE449-F1F7-4313-82AF-F806F8372CB3}" presName="composite" presStyleCnt="0"/>
      <dgm:spPr/>
    </dgm:pt>
    <dgm:pt modelId="{5DECB1B6-4B39-43A0-8FEC-B2B7F7386AF6}" type="pres">
      <dgm:prSet presAssocID="{DD2BE449-F1F7-4313-82AF-F806F8372CB3}" presName="LShape" presStyleLbl="alignNode1" presStyleIdx="2" presStyleCnt="7"/>
      <dgm:spPr/>
    </dgm:pt>
    <dgm:pt modelId="{C1A4E0FE-4134-4166-BF79-5FFCF57ACBAA}" type="pres">
      <dgm:prSet presAssocID="{DD2BE449-F1F7-4313-82AF-F806F8372CB3}" presName="ParentText" presStyleLbl="revTx" presStyleIdx="1" presStyleCnt="4" custScaleX="113304" custLinFactX="30818" custLinFactNeighborX="100000" custLinFactNeighborY="-26322">
        <dgm:presLayoutVars>
          <dgm:chMax val="0"/>
          <dgm:chPref val="0"/>
          <dgm:bulletEnabled val="1"/>
        </dgm:presLayoutVars>
      </dgm:prSet>
      <dgm:spPr/>
    </dgm:pt>
    <dgm:pt modelId="{CBA6FBE6-2181-4FF3-A533-5DA5042D1987}" type="pres">
      <dgm:prSet presAssocID="{DD2BE449-F1F7-4313-82AF-F806F8372CB3}" presName="Triangle" presStyleLbl="alignNode1" presStyleIdx="3" presStyleCnt="7"/>
      <dgm:spPr/>
    </dgm:pt>
    <dgm:pt modelId="{5786C50D-9B33-4BBA-9B5B-A3DD5495B1B0}" type="pres">
      <dgm:prSet presAssocID="{AE6B5D30-E0C6-4043-88C2-AFB9946DE5A1}" presName="sibTrans" presStyleCnt="0"/>
      <dgm:spPr/>
    </dgm:pt>
    <dgm:pt modelId="{F1911818-E491-4F9D-869E-855065E161E0}" type="pres">
      <dgm:prSet presAssocID="{AE6B5D30-E0C6-4043-88C2-AFB9946DE5A1}" presName="space" presStyleCnt="0"/>
      <dgm:spPr/>
    </dgm:pt>
    <dgm:pt modelId="{6B78D6A5-66A7-4217-A768-5639CC88B912}" type="pres">
      <dgm:prSet presAssocID="{8CE24E80-4530-4DE2-8EA3-39D8C9A4C7C6}" presName="composite" presStyleCnt="0"/>
      <dgm:spPr/>
    </dgm:pt>
    <dgm:pt modelId="{DE772C6B-BE2B-4D11-B4BA-A717361752F2}" type="pres">
      <dgm:prSet presAssocID="{8CE24E80-4530-4DE2-8EA3-39D8C9A4C7C6}" presName="LShape" presStyleLbl="alignNode1" presStyleIdx="4" presStyleCnt="7"/>
      <dgm:spPr/>
    </dgm:pt>
    <dgm:pt modelId="{ABE8AC59-157C-4B73-87DB-F5224E0D356B}" type="pres">
      <dgm:prSet presAssocID="{8CE24E80-4530-4DE2-8EA3-39D8C9A4C7C6}" presName="ParentText" presStyleLbl="revTx" presStyleIdx="2" presStyleCnt="4" custScaleX="101268" custScaleY="85149" custLinFactX="24036" custLinFactNeighborX="100000" custLinFactNeighborY="-22809">
        <dgm:presLayoutVars>
          <dgm:chMax val="0"/>
          <dgm:chPref val="0"/>
          <dgm:bulletEnabled val="1"/>
        </dgm:presLayoutVars>
      </dgm:prSet>
      <dgm:spPr/>
    </dgm:pt>
    <dgm:pt modelId="{90A2163F-0BE4-4415-BC95-7E70C3E10C30}" type="pres">
      <dgm:prSet presAssocID="{8CE24E80-4530-4DE2-8EA3-39D8C9A4C7C6}" presName="Triangle" presStyleLbl="alignNode1" presStyleIdx="5" presStyleCnt="7"/>
      <dgm:spPr/>
    </dgm:pt>
    <dgm:pt modelId="{7B535C60-7556-441E-9808-17F318190C9F}" type="pres">
      <dgm:prSet presAssocID="{D000B5AD-FA03-44ED-804F-33AA84B5B939}" presName="sibTrans" presStyleCnt="0"/>
      <dgm:spPr/>
    </dgm:pt>
    <dgm:pt modelId="{0F04FDA5-B439-48EE-AE16-3E5A8FA6C1D3}" type="pres">
      <dgm:prSet presAssocID="{D000B5AD-FA03-44ED-804F-33AA84B5B939}" presName="space" presStyleCnt="0"/>
      <dgm:spPr/>
    </dgm:pt>
    <dgm:pt modelId="{53E05D9D-D6FB-4659-8E09-ADC19C77A065}" type="pres">
      <dgm:prSet presAssocID="{E84F7FF2-D714-4082-A1CE-7D874250F824}" presName="composite" presStyleCnt="0"/>
      <dgm:spPr/>
    </dgm:pt>
    <dgm:pt modelId="{0F21A0FA-9E61-450F-A1D4-0B2D7186D4AF}" type="pres">
      <dgm:prSet presAssocID="{E84F7FF2-D714-4082-A1CE-7D874250F824}" presName="LShape" presStyleLbl="alignNode1" presStyleIdx="6" presStyleCnt="7" custLinFactNeighborX="-1150" custLinFactNeighborY="-3153"/>
      <dgm:spPr/>
    </dgm:pt>
    <dgm:pt modelId="{0A3228A2-52D7-407E-925F-361BCD9334EF}" type="pres">
      <dgm:prSet presAssocID="{E84F7FF2-D714-4082-A1CE-7D874250F824}" presName="ParentText" presStyleLbl="revTx" presStyleIdx="3" presStyleCnt="4" custScaleX="120842" custScaleY="58993" custLinFactX="-100000" custLinFactNeighborX="-133089" custLinFactNeighborY="28345">
        <dgm:presLayoutVars>
          <dgm:chMax val="0"/>
          <dgm:chPref val="0"/>
          <dgm:bulletEnabled val="1"/>
        </dgm:presLayoutVars>
      </dgm:prSet>
      <dgm:spPr/>
    </dgm:pt>
  </dgm:ptLst>
  <dgm:cxnLst>
    <dgm:cxn modelId="{C2F04B0F-37D1-4BCD-A780-111E2E831C47}" type="presOf" srcId="{DD2BE449-F1F7-4313-82AF-F806F8372CB3}" destId="{C1A4E0FE-4134-4166-BF79-5FFCF57ACBAA}" srcOrd="0" destOrd="0" presId="urn:microsoft.com/office/officeart/2009/3/layout/StepUpProcess"/>
    <dgm:cxn modelId="{B75B5B28-D86A-4EAA-BA83-6AFB918BB0CB}" srcId="{7D2ABB00-F4EB-432F-B89E-0836B65B7405}" destId="{DD2BE449-F1F7-4313-82AF-F806F8372CB3}" srcOrd="1" destOrd="0" parTransId="{60A47F27-4150-4884-9081-D15F9373DF7C}" sibTransId="{AE6B5D30-E0C6-4043-88C2-AFB9946DE5A1}"/>
    <dgm:cxn modelId="{A926CC2E-4BFE-4674-9AA4-AB8623FD54ED}" type="presOf" srcId="{7D2ABB00-F4EB-432F-B89E-0836B65B7405}" destId="{725CA531-E0B7-4955-BC0C-E71B8BC4028C}" srcOrd="0" destOrd="0" presId="urn:microsoft.com/office/officeart/2009/3/layout/StepUpProcess"/>
    <dgm:cxn modelId="{4D17653A-BD71-49CE-9BD8-E0093BFE3B2E}" srcId="{7D2ABB00-F4EB-432F-B89E-0836B65B7405}" destId="{E84F7FF2-D714-4082-A1CE-7D874250F824}" srcOrd="3" destOrd="0" parTransId="{B3E4B6B8-DEFD-4C3D-BD65-572258E76E64}" sibTransId="{9FD1BC49-96D7-4A7F-AB2B-B17B53384779}"/>
    <dgm:cxn modelId="{F53FFA65-63BA-4B3C-80A4-82095E820A34}" type="presOf" srcId="{E84F7FF2-D714-4082-A1CE-7D874250F824}" destId="{0A3228A2-52D7-407E-925F-361BCD9334EF}" srcOrd="0" destOrd="0" presId="urn:microsoft.com/office/officeart/2009/3/layout/StepUpProcess"/>
    <dgm:cxn modelId="{38CEA54F-4E20-483F-83DB-CB4B1BC10D41}" type="presOf" srcId="{8CE24E80-4530-4DE2-8EA3-39D8C9A4C7C6}" destId="{ABE8AC59-157C-4B73-87DB-F5224E0D356B}" srcOrd="0" destOrd="0" presId="urn:microsoft.com/office/officeart/2009/3/layout/StepUpProcess"/>
    <dgm:cxn modelId="{100B8690-4C8D-43C5-BB39-DFD9200D28DF}" srcId="{7D2ABB00-F4EB-432F-B89E-0836B65B7405}" destId="{8CE24E80-4530-4DE2-8EA3-39D8C9A4C7C6}" srcOrd="2" destOrd="0" parTransId="{57E4B22A-8BC7-42DC-B5E3-D4078E8E87E8}" sibTransId="{D000B5AD-FA03-44ED-804F-33AA84B5B939}"/>
    <dgm:cxn modelId="{351D6EBC-C3A6-4C77-9E93-43119621A2C6}" type="presOf" srcId="{377B4934-2C4B-4E00-8D13-38D905F72E7E}" destId="{E451A856-7656-4153-9975-76C1BF725868}" srcOrd="0" destOrd="0" presId="urn:microsoft.com/office/officeart/2009/3/layout/StepUpProcess"/>
    <dgm:cxn modelId="{D16E54F6-6B91-4F7A-A0F7-9DDC3BA365E1}" srcId="{7D2ABB00-F4EB-432F-B89E-0836B65B7405}" destId="{377B4934-2C4B-4E00-8D13-38D905F72E7E}" srcOrd="0" destOrd="0" parTransId="{7C77CA50-E053-4E47-9667-8BD6A5C0FF13}" sibTransId="{196BF9E5-0E1E-419D-9F62-3EBA61240619}"/>
    <dgm:cxn modelId="{012675DA-B06A-4C75-AD11-5D0EA478624C}" type="presParOf" srcId="{725CA531-E0B7-4955-BC0C-E71B8BC4028C}" destId="{26C90146-45EB-4B0F-A34D-BB4485C8B69A}" srcOrd="0" destOrd="0" presId="urn:microsoft.com/office/officeart/2009/3/layout/StepUpProcess"/>
    <dgm:cxn modelId="{06569E88-3C28-4963-81D3-2EFDA285EE4F}" type="presParOf" srcId="{26C90146-45EB-4B0F-A34D-BB4485C8B69A}" destId="{73E310E4-5C3B-4904-AB99-20E9A3B2902F}" srcOrd="0" destOrd="0" presId="urn:microsoft.com/office/officeart/2009/3/layout/StepUpProcess"/>
    <dgm:cxn modelId="{8CDFA69C-E083-4CB9-B386-B6C186A45EAF}" type="presParOf" srcId="{26C90146-45EB-4B0F-A34D-BB4485C8B69A}" destId="{E451A856-7656-4153-9975-76C1BF725868}" srcOrd="1" destOrd="0" presId="urn:microsoft.com/office/officeart/2009/3/layout/StepUpProcess"/>
    <dgm:cxn modelId="{E067ABE0-F941-4908-9338-6D4D463B0FF3}" type="presParOf" srcId="{26C90146-45EB-4B0F-A34D-BB4485C8B69A}" destId="{C944D987-C6CC-4677-9D1D-13E36482CF92}" srcOrd="2" destOrd="0" presId="urn:microsoft.com/office/officeart/2009/3/layout/StepUpProcess"/>
    <dgm:cxn modelId="{64A0AA6C-FF21-4BEE-92FC-CFBF8AF7B1EE}" type="presParOf" srcId="{725CA531-E0B7-4955-BC0C-E71B8BC4028C}" destId="{F9FFDF93-DCE4-42FA-812A-FF79E1549C11}" srcOrd="1" destOrd="0" presId="urn:microsoft.com/office/officeart/2009/3/layout/StepUpProcess"/>
    <dgm:cxn modelId="{E726AE12-1453-4317-A1D0-1DF0264DE9C0}" type="presParOf" srcId="{F9FFDF93-DCE4-42FA-812A-FF79E1549C11}" destId="{C7A7D71D-AE69-4F76-8C9A-B0F5FCFE7C5B}" srcOrd="0" destOrd="0" presId="urn:microsoft.com/office/officeart/2009/3/layout/StepUpProcess"/>
    <dgm:cxn modelId="{3FE84DE7-8B24-4076-B758-2627212BCC39}" type="presParOf" srcId="{725CA531-E0B7-4955-BC0C-E71B8BC4028C}" destId="{73FA26B2-AA49-4827-A683-F5E5D35366BC}" srcOrd="2" destOrd="0" presId="urn:microsoft.com/office/officeart/2009/3/layout/StepUpProcess"/>
    <dgm:cxn modelId="{37D6DA63-2227-46DC-B43B-19DC5FF45BCF}" type="presParOf" srcId="{73FA26B2-AA49-4827-A683-F5E5D35366BC}" destId="{5DECB1B6-4B39-43A0-8FEC-B2B7F7386AF6}" srcOrd="0" destOrd="0" presId="urn:microsoft.com/office/officeart/2009/3/layout/StepUpProcess"/>
    <dgm:cxn modelId="{3A002596-B0AE-43A1-8471-921C8F634D4E}" type="presParOf" srcId="{73FA26B2-AA49-4827-A683-F5E5D35366BC}" destId="{C1A4E0FE-4134-4166-BF79-5FFCF57ACBAA}" srcOrd="1" destOrd="0" presId="urn:microsoft.com/office/officeart/2009/3/layout/StepUpProcess"/>
    <dgm:cxn modelId="{C784D402-6525-4EEE-B80F-512C2A0E12AF}" type="presParOf" srcId="{73FA26B2-AA49-4827-A683-F5E5D35366BC}" destId="{CBA6FBE6-2181-4FF3-A533-5DA5042D1987}" srcOrd="2" destOrd="0" presId="urn:microsoft.com/office/officeart/2009/3/layout/StepUpProcess"/>
    <dgm:cxn modelId="{161116D8-D1B9-4D34-B806-8D167AFAFA66}" type="presParOf" srcId="{725CA531-E0B7-4955-BC0C-E71B8BC4028C}" destId="{5786C50D-9B33-4BBA-9B5B-A3DD5495B1B0}" srcOrd="3" destOrd="0" presId="urn:microsoft.com/office/officeart/2009/3/layout/StepUpProcess"/>
    <dgm:cxn modelId="{9CD591D1-BA9B-428C-BF18-F47BE3F5BAEC}" type="presParOf" srcId="{5786C50D-9B33-4BBA-9B5B-A3DD5495B1B0}" destId="{F1911818-E491-4F9D-869E-855065E161E0}" srcOrd="0" destOrd="0" presId="urn:microsoft.com/office/officeart/2009/3/layout/StepUpProcess"/>
    <dgm:cxn modelId="{0213AC0D-86EA-48F0-8499-5AA6AEF99AC4}" type="presParOf" srcId="{725CA531-E0B7-4955-BC0C-E71B8BC4028C}" destId="{6B78D6A5-66A7-4217-A768-5639CC88B912}" srcOrd="4" destOrd="0" presId="urn:microsoft.com/office/officeart/2009/3/layout/StepUpProcess"/>
    <dgm:cxn modelId="{6A962F83-9A8C-4F3D-AD27-CF17A8A644C5}" type="presParOf" srcId="{6B78D6A5-66A7-4217-A768-5639CC88B912}" destId="{DE772C6B-BE2B-4D11-B4BA-A717361752F2}" srcOrd="0" destOrd="0" presId="urn:microsoft.com/office/officeart/2009/3/layout/StepUpProcess"/>
    <dgm:cxn modelId="{B8B7C78D-8779-446E-83AD-AE6208E312DF}" type="presParOf" srcId="{6B78D6A5-66A7-4217-A768-5639CC88B912}" destId="{ABE8AC59-157C-4B73-87DB-F5224E0D356B}" srcOrd="1" destOrd="0" presId="urn:microsoft.com/office/officeart/2009/3/layout/StepUpProcess"/>
    <dgm:cxn modelId="{6E085D90-6677-4687-9D9C-F973E577E998}" type="presParOf" srcId="{6B78D6A5-66A7-4217-A768-5639CC88B912}" destId="{90A2163F-0BE4-4415-BC95-7E70C3E10C30}" srcOrd="2" destOrd="0" presId="urn:microsoft.com/office/officeart/2009/3/layout/StepUpProcess"/>
    <dgm:cxn modelId="{14B26090-7F75-4DD2-9141-26F3D1F67190}" type="presParOf" srcId="{725CA531-E0B7-4955-BC0C-E71B8BC4028C}" destId="{7B535C60-7556-441E-9808-17F318190C9F}" srcOrd="5" destOrd="0" presId="urn:microsoft.com/office/officeart/2009/3/layout/StepUpProcess"/>
    <dgm:cxn modelId="{87D74CD9-DC54-4F28-A4B4-8E290A63F095}" type="presParOf" srcId="{7B535C60-7556-441E-9808-17F318190C9F}" destId="{0F04FDA5-B439-48EE-AE16-3E5A8FA6C1D3}" srcOrd="0" destOrd="0" presId="urn:microsoft.com/office/officeart/2009/3/layout/StepUpProcess"/>
    <dgm:cxn modelId="{69191D45-8EC7-4477-8DDC-EB0E043CAD83}" type="presParOf" srcId="{725CA531-E0B7-4955-BC0C-E71B8BC4028C}" destId="{53E05D9D-D6FB-4659-8E09-ADC19C77A065}" srcOrd="6" destOrd="0" presId="urn:microsoft.com/office/officeart/2009/3/layout/StepUpProcess"/>
    <dgm:cxn modelId="{A704E69C-2947-4795-AEDC-407941871DCF}" type="presParOf" srcId="{53E05D9D-D6FB-4659-8E09-ADC19C77A065}" destId="{0F21A0FA-9E61-450F-A1D4-0B2D7186D4AF}" srcOrd="0" destOrd="0" presId="urn:microsoft.com/office/officeart/2009/3/layout/StepUpProcess"/>
    <dgm:cxn modelId="{10B12359-365B-450C-B28F-2F325CD07407}" type="presParOf" srcId="{53E05D9D-D6FB-4659-8E09-ADC19C77A065}" destId="{0A3228A2-52D7-407E-925F-361BCD9334E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310E4-5C3B-4904-AB99-20E9A3B2902F}">
      <dsp:nvSpPr>
        <dsp:cNvPr id="0" name=""/>
        <dsp:cNvSpPr/>
      </dsp:nvSpPr>
      <dsp:spPr>
        <a:xfrm rot="5400000">
          <a:off x="468528" y="2086173"/>
          <a:ext cx="1397158" cy="2324840"/>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1A856-7656-4153-9975-76C1BF725868}">
      <dsp:nvSpPr>
        <dsp:cNvPr id="0" name=""/>
        <dsp:cNvSpPr/>
      </dsp:nvSpPr>
      <dsp:spPr>
        <a:xfrm>
          <a:off x="235308" y="2780799"/>
          <a:ext cx="2098878" cy="183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kern="1200" dirty="0">
              <a:latin typeface="+mj-lt"/>
            </a:rPr>
            <a:t>Felles forståelse</a:t>
          </a:r>
        </a:p>
      </dsp:txBody>
      <dsp:txXfrm>
        <a:off x="235308" y="2780799"/>
        <a:ext cx="2098878" cy="1839790"/>
      </dsp:txXfrm>
    </dsp:sp>
    <dsp:sp modelId="{C944D987-C6CC-4677-9D1D-13E36482CF92}">
      <dsp:nvSpPr>
        <dsp:cNvPr id="0" name=""/>
        <dsp:cNvSpPr/>
      </dsp:nvSpPr>
      <dsp:spPr>
        <a:xfrm>
          <a:off x="1938172" y="1915016"/>
          <a:ext cx="396014" cy="396014"/>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ECB1B6-4B39-43A0-8FEC-B2B7F7386AF6}">
      <dsp:nvSpPr>
        <dsp:cNvPr id="0" name=""/>
        <dsp:cNvSpPr/>
      </dsp:nvSpPr>
      <dsp:spPr>
        <a:xfrm rot="5400000">
          <a:off x="3037966" y="1450363"/>
          <a:ext cx="1397158" cy="2324840"/>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A4E0FE-4134-4166-BF79-5FFCF57ACBAA}">
      <dsp:nvSpPr>
        <dsp:cNvPr id="0" name=""/>
        <dsp:cNvSpPr/>
      </dsp:nvSpPr>
      <dsp:spPr>
        <a:xfrm>
          <a:off x="5410839" y="1660720"/>
          <a:ext cx="2378113" cy="183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kern="1200" dirty="0">
              <a:latin typeface="+mj-lt"/>
            </a:rPr>
            <a:t>Finne løsninger</a:t>
          </a:r>
        </a:p>
        <a:p>
          <a:pPr marL="0" lvl="0" indent="0" algn="l" defTabSz="1066800">
            <a:lnSpc>
              <a:spcPct val="90000"/>
            </a:lnSpc>
            <a:spcBef>
              <a:spcPct val="0"/>
            </a:spcBef>
            <a:spcAft>
              <a:spcPct val="35000"/>
            </a:spcAft>
            <a:buNone/>
          </a:pPr>
          <a:r>
            <a:rPr lang="nb-NO" sz="2400" kern="1200" dirty="0">
              <a:latin typeface="+mj-lt"/>
            </a:rPr>
            <a:t>Sette i verk tiltak</a:t>
          </a:r>
        </a:p>
      </dsp:txBody>
      <dsp:txXfrm>
        <a:off x="5410839" y="1660720"/>
        <a:ext cx="2378113" cy="1839790"/>
      </dsp:txXfrm>
    </dsp:sp>
    <dsp:sp modelId="{CBA6FBE6-2181-4FF3-A533-5DA5042D1987}">
      <dsp:nvSpPr>
        <dsp:cNvPr id="0" name=""/>
        <dsp:cNvSpPr/>
      </dsp:nvSpPr>
      <dsp:spPr>
        <a:xfrm>
          <a:off x="4507609" y="1279206"/>
          <a:ext cx="396014" cy="396014"/>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72C6B-BE2B-4D11-B4BA-A717361752F2}">
      <dsp:nvSpPr>
        <dsp:cNvPr id="0" name=""/>
        <dsp:cNvSpPr/>
      </dsp:nvSpPr>
      <dsp:spPr>
        <a:xfrm rot="5400000">
          <a:off x="5607404" y="951167"/>
          <a:ext cx="1397158" cy="2324840"/>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E8AC59-157C-4B73-87DB-F5224E0D356B}">
      <dsp:nvSpPr>
        <dsp:cNvPr id="0" name=""/>
        <dsp:cNvSpPr/>
      </dsp:nvSpPr>
      <dsp:spPr>
        <a:xfrm>
          <a:off x="7964241" y="1362769"/>
          <a:ext cx="2125492" cy="156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kern="1200" dirty="0">
              <a:latin typeface="+mj-lt"/>
            </a:rPr>
            <a:t>Helhetlig målretta kommunikasjon </a:t>
          </a:r>
        </a:p>
      </dsp:txBody>
      <dsp:txXfrm>
        <a:off x="7964241" y="1362769"/>
        <a:ext cx="2125492" cy="1566563"/>
      </dsp:txXfrm>
    </dsp:sp>
    <dsp:sp modelId="{90A2163F-0BE4-4415-BC95-7E70C3E10C30}">
      <dsp:nvSpPr>
        <dsp:cNvPr id="0" name=""/>
        <dsp:cNvSpPr/>
      </dsp:nvSpPr>
      <dsp:spPr>
        <a:xfrm>
          <a:off x="7077047" y="780009"/>
          <a:ext cx="396014" cy="396014"/>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21A0FA-9E61-450F-A1D4-0B2D7186D4AF}">
      <dsp:nvSpPr>
        <dsp:cNvPr id="0" name=""/>
        <dsp:cNvSpPr/>
      </dsp:nvSpPr>
      <dsp:spPr>
        <a:xfrm rot="5400000">
          <a:off x="8150106" y="648526"/>
          <a:ext cx="1397158" cy="2324840"/>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3228A2-52D7-407E-925F-361BCD9334EF}">
      <dsp:nvSpPr>
        <dsp:cNvPr id="0" name=""/>
        <dsp:cNvSpPr/>
      </dsp:nvSpPr>
      <dsp:spPr>
        <a:xfrm>
          <a:off x="2832641" y="2285915"/>
          <a:ext cx="2536327" cy="108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nb-NO" sz="2400" kern="1200" dirty="0">
              <a:latin typeface="+mj-lt"/>
            </a:rPr>
            <a:t>Øke kunnskap  Skape stolthet</a:t>
          </a:r>
          <a:br>
            <a:rPr lang="nb-NO" sz="2400" kern="1200" dirty="0">
              <a:latin typeface="+mj-lt"/>
            </a:rPr>
          </a:br>
          <a:endParaRPr lang="nb-NO" sz="2400" kern="1200" dirty="0">
            <a:latin typeface="+mj-lt"/>
          </a:endParaRPr>
        </a:p>
      </dsp:txBody>
      <dsp:txXfrm>
        <a:off x="2832641" y="2285915"/>
        <a:ext cx="2536327" cy="108534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9287B-4F4B-489B-9D0A-7C14A770BBAE}" type="datetimeFigureOut">
              <a:rPr lang="nb-NO" smtClean="0"/>
              <a:t>18.03.2021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BD981-F983-48A1-9B10-CB476EC2EE0C}" type="slidenum">
              <a:rPr lang="nb-NO" smtClean="0"/>
              <a:t>‹#›</a:t>
            </a:fld>
            <a:endParaRPr lang="nb-NO"/>
          </a:p>
        </p:txBody>
      </p:sp>
    </p:spTree>
    <p:extLst>
      <p:ext uri="{BB962C8B-B14F-4D97-AF65-F5344CB8AC3E}">
        <p14:creationId xmlns:p14="http://schemas.microsoft.com/office/powerpoint/2010/main" val="177310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dirty="0">
                <a:solidFill>
                  <a:schemeClr val="tx1"/>
                </a:solidFill>
                <a:effectLst/>
                <a:latin typeface="+mn-lt"/>
                <a:ea typeface="+mn-ea"/>
                <a:cs typeface="+mn-cs"/>
              </a:rPr>
              <a:t>Her treffer vi medlemmene våre: Kirkegården 66%, Menighetsbladet 66%, Kulturarrangement 25%, Kirkelige handlinger </a:t>
            </a:r>
            <a:r>
              <a:rPr lang="nb-NO" sz="1200" kern="1200" dirty="0" err="1">
                <a:solidFill>
                  <a:schemeClr val="tx1"/>
                </a:solidFill>
                <a:effectLst/>
                <a:latin typeface="+mn-lt"/>
                <a:ea typeface="+mn-ea"/>
                <a:cs typeface="+mn-cs"/>
              </a:rPr>
              <a:t>ca</a:t>
            </a:r>
            <a:r>
              <a:rPr lang="nb-NO" sz="1200" kern="1200" dirty="0">
                <a:solidFill>
                  <a:schemeClr val="tx1"/>
                </a:solidFill>
                <a:effectLst/>
                <a:latin typeface="+mn-lt"/>
                <a:ea typeface="+mn-ea"/>
                <a:cs typeface="+mn-cs"/>
              </a:rPr>
              <a:t> 20% - og det vet vi fordi</a:t>
            </a:r>
          </a:p>
          <a:p>
            <a:endParaRPr lang="nb-NO" dirty="0"/>
          </a:p>
        </p:txBody>
      </p:sp>
      <p:sp>
        <p:nvSpPr>
          <p:cNvPr id="4" name="Plassholder for lysbildenummer 3"/>
          <p:cNvSpPr>
            <a:spLocks noGrp="1"/>
          </p:cNvSpPr>
          <p:nvPr>
            <p:ph type="sldNum" sz="quarter" idx="5"/>
          </p:nvPr>
        </p:nvSpPr>
        <p:spPr/>
        <p:txBody>
          <a:bodyPr/>
          <a:lstStyle/>
          <a:p>
            <a:fld id="{84FBD981-F983-48A1-9B10-CB476EC2EE0C}" type="slidenum">
              <a:rPr lang="nb-NO" smtClean="0"/>
              <a:t>1</a:t>
            </a:fld>
            <a:endParaRPr lang="nb-NO"/>
          </a:p>
        </p:txBody>
      </p:sp>
    </p:spTree>
    <p:extLst>
      <p:ext uri="{BB962C8B-B14F-4D97-AF65-F5344CB8AC3E}">
        <p14:creationId xmlns:p14="http://schemas.microsoft.com/office/powerpoint/2010/main" val="1800398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Svenska kyrkan har jobba målretta med kommunikasjon som oppdrag sia 2015. Første gang de spurte medlemmene om de satte ord på det som var viktig for dem, var det nesten 60 prosent som ikke var enig. Kirka valgte da å satse på denne ENE saken. Målretta arbeid ga resultater. To år etterpå mener en av fire at kirka setter ord på det som er viktig for dem - </a:t>
            </a:r>
            <a:r>
              <a:rPr lang="nb-NO" sz="1200" kern="1200" dirty="0">
                <a:solidFill>
                  <a:schemeClr val="tx1"/>
                </a:solidFill>
                <a:effectLst/>
                <a:latin typeface="+mn-lt"/>
                <a:ea typeface="+mn-ea"/>
                <a:cs typeface="+mn-cs"/>
              </a:rPr>
              <a:t>gruppa som er uenig er redusert med nesten 20 %. </a:t>
            </a:r>
          </a:p>
          <a:p>
            <a:endParaRPr lang="sv-SE"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10</a:t>
            </a:fld>
            <a:endParaRPr lang="sv-SE"/>
          </a:p>
        </p:txBody>
      </p:sp>
    </p:spTree>
    <p:extLst>
      <p:ext uri="{BB962C8B-B14F-4D97-AF65-F5344CB8AC3E}">
        <p14:creationId xmlns:p14="http://schemas.microsoft.com/office/powerpoint/2010/main" val="2134974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er en stor organisasjon som består av frivillige – prester og andre kirkelige ansatte. Dette er fundamentet vårt, og grunnmuren i arbeidet. Her er det SAMARBEID som må til for nå felles mål! Og vi må begynne her:</a:t>
            </a:r>
          </a:p>
        </p:txBody>
      </p:sp>
      <p:sp>
        <p:nvSpPr>
          <p:cNvPr id="4" name="Plassholder for lysbildenummer 3"/>
          <p:cNvSpPr>
            <a:spLocks noGrp="1"/>
          </p:cNvSpPr>
          <p:nvPr>
            <p:ph type="sldNum" sz="quarter" idx="5"/>
          </p:nvPr>
        </p:nvSpPr>
        <p:spPr/>
        <p:txBody>
          <a:bodyPr/>
          <a:lstStyle/>
          <a:p>
            <a:fld id="{84FBD981-F983-48A1-9B10-CB476EC2EE0C}" type="slidenum">
              <a:rPr lang="nb-NO" smtClean="0"/>
              <a:t>11</a:t>
            </a:fld>
            <a:endParaRPr lang="nb-NO"/>
          </a:p>
        </p:txBody>
      </p:sp>
    </p:spTree>
    <p:extLst>
      <p:ext uri="{BB962C8B-B14F-4D97-AF65-F5344CB8AC3E}">
        <p14:creationId xmlns:p14="http://schemas.microsoft.com/office/powerpoint/2010/main" val="183670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er på det nederste trinnet i trappa. Vi skal bygge en solid grunnmur, hvor det viktigste er FELLES FORSTÅELSE. Åssen gjør vi det? </a:t>
            </a:r>
          </a:p>
        </p:txBody>
      </p:sp>
      <p:sp>
        <p:nvSpPr>
          <p:cNvPr id="4" name="Plassholder for lysbildenummer 3"/>
          <p:cNvSpPr>
            <a:spLocks noGrp="1"/>
          </p:cNvSpPr>
          <p:nvPr>
            <p:ph type="sldNum" sz="quarter" idx="5"/>
          </p:nvPr>
        </p:nvSpPr>
        <p:spPr/>
        <p:txBody>
          <a:bodyPr/>
          <a:lstStyle/>
          <a:p>
            <a:fld id="{84FBD981-F983-48A1-9B10-CB476EC2EE0C}" type="slidenum">
              <a:rPr lang="nb-NO" smtClean="0"/>
              <a:t>12</a:t>
            </a:fld>
            <a:endParaRPr lang="nb-NO"/>
          </a:p>
        </p:txBody>
      </p:sp>
    </p:spTree>
    <p:extLst>
      <p:ext uri="{BB962C8B-B14F-4D97-AF65-F5344CB8AC3E}">
        <p14:creationId xmlns:p14="http://schemas.microsoft.com/office/powerpoint/2010/main" val="135754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4FBD981-F983-48A1-9B10-CB476EC2EE0C}" type="slidenum">
              <a:rPr lang="nb-NO" smtClean="0"/>
              <a:t>13</a:t>
            </a:fld>
            <a:endParaRPr lang="nb-NO"/>
          </a:p>
        </p:txBody>
      </p:sp>
    </p:spTree>
    <p:extLst>
      <p:ext uri="{BB962C8B-B14F-4D97-AF65-F5344CB8AC3E}">
        <p14:creationId xmlns:p14="http://schemas.microsoft.com/office/powerpoint/2010/main" val="3604758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Alt begynner et sted. Nå er vi i gang, og dette er målet. Glade innbyggere som setter pris på å tilhøre folkekirka vår.</a:t>
            </a:r>
          </a:p>
        </p:txBody>
      </p:sp>
      <p:sp>
        <p:nvSpPr>
          <p:cNvPr id="4" name="Plassholder for lysbildenummer 3"/>
          <p:cNvSpPr>
            <a:spLocks noGrp="1"/>
          </p:cNvSpPr>
          <p:nvPr>
            <p:ph type="sldNum" sz="quarter" idx="5"/>
          </p:nvPr>
        </p:nvSpPr>
        <p:spPr/>
        <p:txBody>
          <a:bodyPr/>
          <a:lstStyle/>
          <a:p>
            <a:fld id="{84FBD981-F983-48A1-9B10-CB476EC2EE0C}" type="slidenum">
              <a:rPr lang="nb-NO" smtClean="0"/>
              <a:t>14</a:t>
            </a:fld>
            <a:endParaRPr lang="nb-NO"/>
          </a:p>
        </p:txBody>
      </p:sp>
    </p:spTree>
    <p:extLst>
      <p:ext uri="{BB962C8B-B14F-4D97-AF65-F5344CB8AC3E}">
        <p14:creationId xmlns:p14="http://schemas.microsoft.com/office/powerpoint/2010/main" val="112075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vegne av oss og kirkerådet har Opinion gjort tre undersøkelser av medlemmene våre. En for 2019, og to i koronaåret 2020. Alle peker i samme retning</a:t>
            </a:r>
          </a:p>
        </p:txBody>
      </p:sp>
      <p:sp>
        <p:nvSpPr>
          <p:cNvPr id="4" name="Plassholder for lysbildenummer 3"/>
          <p:cNvSpPr>
            <a:spLocks noGrp="1"/>
          </p:cNvSpPr>
          <p:nvPr>
            <p:ph type="sldNum" sz="quarter" idx="5"/>
          </p:nvPr>
        </p:nvSpPr>
        <p:spPr/>
        <p:txBody>
          <a:bodyPr/>
          <a:lstStyle/>
          <a:p>
            <a:fld id="{84FBD981-F983-48A1-9B10-CB476EC2EE0C}" type="slidenum">
              <a:rPr lang="nb-NO" smtClean="0"/>
              <a:t>2</a:t>
            </a:fld>
            <a:endParaRPr lang="nb-NO"/>
          </a:p>
        </p:txBody>
      </p:sp>
    </p:spTree>
    <p:extLst>
      <p:ext uri="{BB962C8B-B14F-4D97-AF65-F5344CB8AC3E}">
        <p14:creationId xmlns:p14="http://schemas.microsoft.com/office/powerpoint/2010/main" val="3404025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ei gul gruppe som vokser, og når vi snakker om gul gruppe så er det den gruppa som av og til går i kirka og er åpne for at Gud finnes. Den største gruppa er unge under 30 år. Store deler av vår oppmerksomhet retter vi i dag mot den grønne gruppa der vi allerede har et godt forhold. Vi må gi mer av oppmerksomheten vår til hoveddelen av medlemmene våre.</a:t>
            </a:r>
          </a:p>
        </p:txBody>
      </p:sp>
      <p:sp>
        <p:nvSpPr>
          <p:cNvPr id="4" name="Plassholder for lysbildenummer 3"/>
          <p:cNvSpPr>
            <a:spLocks noGrp="1"/>
          </p:cNvSpPr>
          <p:nvPr>
            <p:ph type="sldNum" sz="quarter" idx="5"/>
          </p:nvPr>
        </p:nvSpPr>
        <p:spPr/>
        <p:txBody>
          <a:bodyPr/>
          <a:lstStyle/>
          <a:p>
            <a:fld id="{84FBD981-F983-48A1-9B10-CB476EC2EE0C}" type="slidenum">
              <a:rPr lang="nb-NO" smtClean="0"/>
              <a:t>3</a:t>
            </a:fld>
            <a:endParaRPr lang="nb-NO"/>
          </a:p>
        </p:txBody>
      </p:sp>
    </p:spTree>
    <p:extLst>
      <p:ext uri="{BB962C8B-B14F-4D97-AF65-F5344CB8AC3E}">
        <p14:creationId xmlns:p14="http://schemas.microsoft.com/office/powerpoint/2010/main" val="226469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Undersøkelsene viser at de fleste medlemmene syns kirka er lite relevant og ikke setter ord på det som er viktig for dem. Det må vi gjøre noe med, og for å greie det, MÅ VI JOBBE NEDENFRA.</a:t>
            </a:r>
          </a:p>
        </p:txBody>
      </p:sp>
      <p:sp>
        <p:nvSpPr>
          <p:cNvPr id="4" name="Plassholder for lysbildenummer 3"/>
          <p:cNvSpPr>
            <a:spLocks noGrp="1"/>
          </p:cNvSpPr>
          <p:nvPr>
            <p:ph type="sldNum" sz="quarter" idx="5"/>
          </p:nvPr>
        </p:nvSpPr>
        <p:spPr/>
        <p:txBody>
          <a:bodyPr/>
          <a:lstStyle/>
          <a:p>
            <a:fld id="{84FBD981-F983-48A1-9B10-CB476EC2EE0C}" type="slidenum">
              <a:rPr lang="nb-NO" smtClean="0"/>
              <a:t>4</a:t>
            </a:fld>
            <a:endParaRPr lang="nb-NO"/>
          </a:p>
        </p:txBody>
      </p:sp>
    </p:spTree>
    <p:extLst>
      <p:ext uri="{BB962C8B-B14F-4D97-AF65-F5344CB8AC3E}">
        <p14:creationId xmlns:p14="http://schemas.microsoft.com/office/powerpoint/2010/main" val="2993055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viktigste er en felles forståelse av hvor vi står og hvor vi vil. HVEM SNAKKER VI TIL, OG ÅSSEN NÅR VI DEM? Så må vi jobbe med å øke kunnskap, holde kurs og samlinger slik at vi skaper en stolthet blant alle i kirka. Da kan vi sette inn målretta tiltak for å løse utfordringene vi står overfor. Og så er det viktig å teste, undersøke underveis om vi er på rett spor. Hele grunnlaget for å få til en endring er å ha et felles mål.</a:t>
            </a:r>
          </a:p>
        </p:txBody>
      </p:sp>
      <p:sp>
        <p:nvSpPr>
          <p:cNvPr id="4" name="Plassholder for lysbildenummer 3"/>
          <p:cNvSpPr>
            <a:spLocks noGrp="1"/>
          </p:cNvSpPr>
          <p:nvPr>
            <p:ph type="sldNum" sz="quarter" idx="5"/>
          </p:nvPr>
        </p:nvSpPr>
        <p:spPr/>
        <p:txBody>
          <a:bodyPr/>
          <a:lstStyle/>
          <a:p>
            <a:fld id="{84FBD981-F983-48A1-9B10-CB476EC2EE0C}" type="slidenum">
              <a:rPr lang="nb-NO" smtClean="0"/>
              <a:t>5</a:t>
            </a:fld>
            <a:endParaRPr lang="nb-NO"/>
          </a:p>
        </p:txBody>
      </p:sp>
    </p:spTree>
    <p:extLst>
      <p:ext uri="{BB962C8B-B14F-4D97-AF65-F5344CB8AC3E}">
        <p14:creationId xmlns:p14="http://schemas.microsoft.com/office/powerpoint/2010/main" val="1546441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Visjons- og strategidokumentet for Folkekirka i Hamar bispedømme sier at VI skal være hellige rom for alminnelige liv. Vi skal gi tilhørighet, fremme nestekjærlighet og styrke arbeidet med barn og unge. Da trenger vi en helhetlig og målretta </a:t>
            </a:r>
            <a:r>
              <a:rPr lang="nb-NO" dirty="0" err="1"/>
              <a:t>kommunikajson</a:t>
            </a:r>
            <a:r>
              <a:rPr lang="nb-NO" dirty="0"/>
              <a:t>. For at det skal bli suksess – er det en ting som gjelder, og det er  TÅLMODIGHET! </a:t>
            </a:r>
          </a:p>
        </p:txBody>
      </p:sp>
      <p:sp>
        <p:nvSpPr>
          <p:cNvPr id="4" name="Plassholder for lysbildenummer 3"/>
          <p:cNvSpPr>
            <a:spLocks noGrp="1"/>
          </p:cNvSpPr>
          <p:nvPr>
            <p:ph type="sldNum" sz="quarter" idx="5"/>
          </p:nvPr>
        </p:nvSpPr>
        <p:spPr/>
        <p:txBody>
          <a:bodyPr/>
          <a:lstStyle/>
          <a:p>
            <a:fld id="{84FBD981-F983-48A1-9B10-CB476EC2EE0C}" type="slidenum">
              <a:rPr lang="nb-NO" smtClean="0"/>
              <a:t>6</a:t>
            </a:fld>
            <a:endParaRPr lang="nb-NO"/>
          </a:p>
        </p:txBody>
      </p:sp>
    </p:spTree>
    <p:extLst>
      <p:ext uri="{BB962C8B-B14F-4D97-AF65-F5344CB8AC3E}">
        <p14:creationId xmlns:p14="http://schemas.microsoft.com/office/powerpoint/2010/main" val="4170933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Når vi skal nå fram til medlemmene våre, så må vi bygge et forhold. Vi kan tenke </a:t>
            </a:r>
            <a:r>
              <a:rPr lang="nb-NO" sz="1200" kern="1200" dirty="0">
                <a:solidFill>
                  <a:schemeClr val="tx1"/>
                </a:solidFill>
                <a:effectLst/>
                <a:latin typeface="+mn-lt"/>
                <a:ea typeface="+mn-ea"/>
                <a:cs typeface="+mn-cs"/>
              </a:rPr>
              <a:t>tilnærmingen som en forelskelse. Fra du gjør alt du kan for å tekkes din utkårede. Etter hvert som du blir kjent vil det bli en gjensidighet i forholdet der du kan stille noen krav. - husk å kjøpe mjølk er du snill – Etter hvert har du fått så tett forhold og bygd en slik tillit at du tåler en  – det er vel på tide å ta oppvasken? Vi har kanskje lett for å dundre på med de grønneste tilbuda våre i en veldig tidlig fase, og da skremmer vi kanskje bort mer enn vi inviterer inn. </a:t>
            </a:r>
          </a:p>
          <a:p>
            <a:pPr lvl="0"/>
            <a:endParaRPr lang="sv-SE" dirty="0"/>
          </a:p>
          <a:p>
            <a:pPr lvl="0"/>
            <a:endParaRPr lang="en-US" dirty="0"/>
          </a:p>
        </p:txBody>
      </p:sp>
      <p:sp>
        <p:nvSpPr>
          <p:cNvPr id="4" name="Platshållare för bildnummer 3"/>
          <p:cNvSpPr>
            <a:spLocks noGrp="1"/>
          </p:cNvSpPr>
          <p:nvPr>
            <p:ph type="sldNum" sz="quarter" idx="5"/>
          </p:nvPr>
        </p:nvSpPr>
        <p:spPr/>
        <p:txBody>
          <a:bodyPr/>
          <a:lstStyle/>
          <a:p>
            <a:fld id="{1F34ED15-FB7D-DE4F-9EE0-9758032B4BDA}" type="slidenum">
              <a:rPr lang="sv-SE" smtClean="0"/>
              <a:t>7</a:t>
            </a:fld>
            <a:endParaRPr lang="sv-SE"/>
          </a:p>
        </p:txBody>
      </p:sp>
    </p:spTree>
    <p:extLst>
      <p:ext uri="{BB962C8B-B14F-4D97-AF65-F5344CB8AC3E}">
        <p14:creationId xmlns:p14="http://schemas.microsoft.com/office/powerpoint/2010/main" val="3746478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utvikla et kursopplegg for menigheter utarbeida av den </a:t>
            </a:r>
            <a:r>
              <a:rPr lang="nb-NO" dirty="0" err="1"/>
              <a:t>svenska</a:t>
            </a:r>
            <a:r>
              <a:rPr lang="nb-NO" dirty="0"/>
              <a:t> </a:t>
            </a:r>
            <a:r>
              <a:rPr lang="nb-NO" dirty="0" err="1"/>
              <a:t>kyrkan</a:t>
            </a:r>
            <a:r>
              <a:rPr lang="nb-NO" dirty="0"/>
              <a:t>, og tilpassa norske forhold av Borg bispedømmeråd. Det går over ett år, og er delt i fire moduler og kalles Kommunikasjon som oppdrag. </a:t>
            </a:r>
          </a:p>
          <a:p>
            <a:endParaRPr lang="nb-NO" dirty="0"/>
          </a:p>
        </p:txBody>
      </p:sp>
      <p:sp>
        <p:nvSpPr>
          <p:cNvPr id="4" name="Plassholder for lysbildenummer 3"/>
          <p:cNvSpPr>
            <a:spLocks noGrp="1"/>
          </p:cNvSpPr>
          <p:nvPr>
            <p:ph type="sldNum" sz="quarter" idx="5"/>
          </p:nvPr>
        </p:nvSpPr>
        <p:spPr/>
        <p:txBody>
          <a:bodyPr/>
          <a:lstStyle/>
          <a:p>
            <a:fld id="{84FBD981-F983-48A1-9B10-CB476EC2EE0C}" type="slidenum">
              <a:rPr lang="nb-NO" smtClean="0"/>
              <a:t>8</a:t>
            </a:fld>
            <a:endParaRPr lang="nb-NO"/>
          </a:p>
        </p:txBody>
      </p:sp>
    </p:spTree>
    <p:extLst>
      <p:ext uri="{BB962C8B-B14F-4D97-AF65-F5344CB8AC3E}">
        <p14:creationId xmlns:p14="http://schemas.microsoft.com/office/powerpoint/2010/main" val="367601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Kurset går ut på at menighetene sjøl definerer sine egne mål og utarbeider analyser og tiltak for SIN menighet. </a:t>
            </a:r>
          </a:p>
        </p:txBody>
      </p:sp>
      <p:sp>
        <p:nvSpPr>
          <p:cNvPr id="4" name="Plassholder for lysbildenummer 3"/>
          <p:cNvSpPr>
            <a:spLocks noGrp="1"/>
          </p:cNvSpPr>
          <p:nvPr>
            <p:ph type="sldNum" sz="quarter" idx="5"/>
          </p:nvPr>
        </p:nvSpPr>
        <p:spPr/>
        <p:txBody>
          <a:bodyPr/>
          <a:lstStyle/>
          <a:p>
            <a:fld id="{84FBD981-F983-48A1-9B10-CB476EC2EE0C}" type="slidenum">
              <a:rPr lang="nb-NO" smtClean="0"/>
              <a:t>9</a:t>
            </a:fld>
            <a:endParaRPr lang="nb-NO"/>
          </a:p>
        </p:txBody>
      </p:sp>
    </p:spTree>
    <p:extLst>
      <p:ext uri="{BB962C8B-B14F-4D97-AF65-F5344CB8AC3E}">
        <p14:creationId xmlns:p14="http://schemas.microsoft.com/office/powerpoint/2010/main" val="346123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5946C7-9C58-4C66-8BFF-93013E776F7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289EE7FA-3E66-4B3C-9DE2-A7A6545632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81BEEFF-C68D-4D7C-9C98-AA5EB3D0C8FB}"/>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5" name="Plassholder for bunntekst 4">
            <a:extLst>
              <a:ext uri="{FF2B5EF4-FFF2-40B4-BE49-F238E27FC236}">
                <a16:creationId xmlns:a16="http://schemas.microsoft.com/office/drawing/2014/main" id="{5F3FE30A-B7D9-4ACE-8370-ED5C5D00C36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B6AD9C6-29EA-44A7-B0BA-CC1A92C4F05A}"/>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396633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D0215B-4315-4FDA-B93D-481C906CC1D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E11BFD0-E3B1-4279-B8ED-E305C7EDF70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E2183D1-CB42-43AA-93AA-39AB14013668}"/>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5" name="Plassholder for bunntekst 4">
            <a:extLst>
              <a:ext uri="{FF2B5EF4-FFF2-40B4-BE49-F238E27FC236}">
                <a16:creationId xmlns:a16="http://schemas.microsoft.com/office/drawing/2014/main" id="{C726748A-E081-4DE9-9153-D17C99AB35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F3F5AA1-DEDD-4645-A4B7-695A6EE315BE}"/>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3262707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348DCE48-89A8-4A83-9A0D-E59F724495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8246085-8EDD-488F-A7B5-06408D6E85EC}"/>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D66B1C0-727E-4758-A76E-4AF2D21430DB}"/>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5" name="Plassholder for bunntekst 4">
            <a:extLst>
              <a:ext uri="{FF2B5EF4-FFF2-40B4-BE49-F238E27FC236}">
                <a16:creationId xmlns:a16="http://schemas.microsoft.com/office/drawing/2014/main" id="{1FB6DA24-7529-4E16-8D3B-C5308A2BCF7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D415E04-EE02-4F34-8325-533BC206F9EE}"/>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390709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6295" y="1124195"/>
            <a:ext cx="10708451" cy="858753"/>
          </a:xfrm>
          <a:prstGeom prst="rect">
            <a:avLst/>
          </a:prstGeom>
        </p:spPr>
        <p:txBody>
          <a:bodyPr/>
          <a:lstStyle>
            <a:lvl1pPr algn="l">
              <a:defRPr sz="3600" cap="all" baseline="0">
                <a:latin typeface="Georgia"/>
              </a:defRPr>
            </a:lvl1pPr>
          </a:lstStyle>
          <a:p>
            <a:r>
              <a:rPr lang="nb-NO" dirty="0"/>
              <a:t>Klikk her for å endre tittel</a:t>
            </a:r>
            <a:endParaRPr lang="en-US" dirty="0"/>
          </a:p>
        </p:txBody>
      </p:sp>
      <p:sp>
        <p:nvSpPr>
          <p:cNvPr id="3" name="Date Placeholder 2"/>
          <p:cNvSpPr>
            <a:spLocks noGrp="1"/>
          </p:cNvSpPr>
          <p:nvPr>
            <p:ph type="dt" sz="half" idx="10"/>
          </p:nvPr>
        </p:nvSpPr>
        <p:spPr/>
        <p:txBody>
          <a:bodyPr/>
          <a:lstStyle/>
          <a:p>
            <a:fld id="{4031B244-5DE1-884A-885B-F03223C1AA86}" type="datetimeFigureOut">
              <a:rPr lang="en-US" smtClean="0">
                <a:solidFill>
                  <a:prstClr val="black">
                    <a:tint val="75000"/>
                  </a:prstClr>
                </a:solidFill>
              </a:rPr>
              <a:pPr/>
              <a:t>3/18/2021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Text Placeholder 6"/>
          <p:cNvSpPr>
            <a:spLocks noGrp="1"/>
          </p:cNvSpPr>
          <p:nvPr>
            <p:ph type="body" sz="quarter" idx="12"/>
          </p:nvPr>
        </p:nvSpPr>
        <p:spPr>
          <a:xfrm>
            <a:off x="793005" y="2256077"/>
            <a:ext cx="10812679" cy="1970127"/>
          </a:xfrm>
          <a:prstGeom prst="rect">
            <a:avLst/>
          </a:prstGeom>
        </p:spPr>
        <p:txBody>
          <a:bodyPr vert="horz"/>
          <a:lstStyle>
            <a:lvl1pPr>
              <a:defRPr sz="2000" b="0" i="0" baseline="0">
                <a:latin typeface="Arial"/>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135573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FB140C-498D-C24F-A5B6-BC4116095583}"/>
              </a:ext>
            </a:extLst>
          </p:cNvPr>
          <p:cNvSpPr>
            <a:spLocks noGrp="1"/>
          </p:cNvSpPr>
          <p:nvPr>
            <p:ph type="title" hasCustomPrompt="1"/>
          </p:nvPr>
        </p:nvSpPr>
        <p:spPr/>
        <p:txBody>
          <a:bodyPr/>
          <a:lstStyle/>
          <a:p>
            <a:r>
              <a:rPr lang="sv-SE" dirty="0"/>
              <a:t>Diagram</a:t>
            </a:r>
          </a:p>
        </p:txBody>
      </p:sp>
      <p:sp>
        <p:nvSpPr>
          <p:cNvPr id="4" name="Platshållare för diagram 3">
            <a:extLst>
              <a:ext uri="{FF2B5EF4-FFF2-40B4-BE49-F238E27FC236}">
                <a16:creationId xmlns:a16="http://schemas.microsoft.com/office/drawing/2014/main" id="{0ACC44D8-36C8-8F4D-88CF-D289D55EFA9C}"/>
              </a:ext>
            </a:extLst>
          </p:cNvPr>
          <p:cNvSpPr>
            <a:spLocks noGrp="1"/>
          </p:cNvSpPr>
          <p:nvPr>
            <p:ph type="chart" sz="quarter" idx="10" hasCustomPrompt="1"/>
          </p:nvPr>
        </p:nvSpPr>
        <p:spPr>
          <a:xfrm>
            <a:off x="838419" y="2044701"/>
            <a:ext cx="10515163" cy="3844656"/>
          </a:xfrm>
        </p:spPr>
        <p:txBody>
          <a:bodyPr/>
          <a:lstStyle>
            <a:lvl1pPr marL="0" indent="0" algn="ctr">
              <a:lnSpc>
                <a:spcPct val="100000"/>
              </a:lnSpc>
              <a:spcBef>
                <a:spcPts val="0"/>
              </a:spcBef>
              <a:buNone/>
              <a:defRPr/>
            </a:lvl1pPr>
          </a:lstStyle>
          <a:p>
            <a:r>
              <a:rPr lang="sv-SE" dirty="0"/>
              <a:t>Tryck på symbolen för att lägga till diagram</a:t>
            </a:r>
          </a:p>
        </p:txBody>
      </p:sp>
      <p:pic>
        <p:nvPicPr>
          <p:cNvPr id="5" name="logofromfile">
            <a:extLst>
              <a:ext uri="{FF2B5EF4-FFF2-40B4-BE49-F238E27FC236}">
                <a16:creationId xmlns:a16="http://schemas.microsoft.com/office/drawing/2014/main" id="{78D92627-4F98-4D46-BF18-76B1EF643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2626" y="6228000"/>
            <a:ext cx="1800469" cy="241492"/>
          </a:xfrm>
          <a:prstGeom prst="rect">
            <a:avLst/>
          </a:prstGeom>
        </p:spPr>
      </p:pic>
    </p:spTree>
    <p:extLst>
      <p:ext uri="{BB962C8B-B14F-4D97-AF65-F5344CB8AC3E}">
        <p14:creationId xmlns:p14="http://schemas.microsoft.com/office/powerpoint/2010/main" val="390045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9D6D7F-8099-4A2C-BFEB-08CB19005CF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F87E17A-5E6D-4FC1-A668-8BFBDA922DF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06E091-2513-42F0-AB1A-8469736F9BD2}"/>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5" name="Plassholder for bunntekst 4">
            <a:extLst>
              <a:ext uri="{FF2B5EF4-FFF2-40B4-BE49-F238E27FC236}">
                <a16:creationId xmlns:a16="http://schemas.microsoft.com/office/drawing/2014/main" id="{C6D5395F-D3C3-4636-A91B-AC9C4A787CC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A8955E4-27C4-46A3-8C6C-A0D48F02B7E4}"/>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2759805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54FF67-96A2-440B-9EC8-E07DD6AE0D1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28E2179-6EE4-4745-8C7A-42B7BDED4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EE51F21-0190-4905-968D-94E33FE1FDF9}"/>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5" name="Plassholder for bunntekst 4">
            <a:extLst>
              <a:ext uri="{FF2B5EF4-FFF2-40B4-BE49-F238E27FC236}">
                <a16:creationId xmlns:a16="http://schemas.microsoft.com/office/drawing/2014/main" id="{69814640-E5C7-4B51-8DAB-A10A645300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7BEA9F9-B3D4-4A76-91B2-40F6AEB40B22}"/>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390181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2A4595-31DD-451F-BB6E-549BBA1A5AE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B6B2560-E813-4501-B2E2-48FEE23E2B0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8E60F1B-C733-47E3-AD3E-CBBA3FF8DB65}"/>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2ABF64E1-9EA3-4018-A9BE-81A9C727BE6E}"/>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6" name="Plassholder for bunntekst 5">
            <a:extLst>
              <a:ext uri="{FF2B5EF4-FFF2-40B4-BE49-F238E27FC236}">
                <a16:creationId xmlns:a16="http://schemas.microsoft.com/office/drawing/2014/main" id="{ADDFB006-40D6-47B6-8CDB-30B3D2F7009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2CA523A-AEB0-4C48-B11B-59D340B394A3}"/>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650755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736E8B-A7FC-4256-A6E0-7475439FC68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78933BB-261F-49CB-AD71-A7F48BCFA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27C8DB5-863C-49D4-BE14-EE4B0BEB6AC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5D01598-DF95-4A9F-889E-B5BAE5BEBE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94BECD5-8132-4692-AD91-5C6799521FC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321BFF4-E083-46C7-839A-14A110D8B1D2}"/>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8" name="Plassholder for bunntekst 7">
            <a:extLst>
              <a:ext uri="{FF2B5EF4-FFF2-40B4-BE49-F238E27FC236}">
                <a16:creationId xmlns:a16="http://schemas.microsoft.com/office/drawing/2014/main" id="{1C420C07-A350-40D4-A5EF-7EAD153EB39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CC5C189-02E2-43F5-98A5-8162C2804CD7}"/>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23923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661FFF-E7EF-4125-9C50-8EFB5C6559E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23866AF-1862-4A8E-AB34-3232D58EA4D6}"/>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4" name="Plassholder for bunntekst 3">
            <a:extLst>
              <a:ext uri="{FF2B5EF4-FFF2-40B4-BE49-F238E27FC236}">
                <a16:creationId xmlns:a16="http://schemas.microsoft.com/office/drawing/2014/main" id="{09979DFE-38D7-4E0F-B79C-AED1A4C7830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1FDD611-A5C9-44E7-ADB9-5DA7545FF56E}"/>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2181896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BC6AE67-0CED-46EB-884C-A157C3058B0B}"/>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3" name="Plassholder for bunntekst 2">
            <a:extLst>
              <a:ext uri="{FF2B5EF4-FFF2-40B4-BE49-F238E27FC236}">
                <a16:creationId xmlns:a16="http://schemas.microsoft.com/office/drawing/2014/main" id="{4240A4BB-551F-4488-AFD7-BCF39B2A185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6AA933-A781-4677-9B8B-3BCE1227BBA7}"/>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194010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46ABE6-FED8-4725-9161-D74F782F3A3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60D3AEF-EC5E-4DE5-B2E4-143A5D15C0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718115F-E5B2-419F-86FC-77DCFCF96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96CCC10-5280-4AD8-B2E7-48C0A01ED91D}"/>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6" name="Plassholder for bunntekst 5">
            <a:extLst>
              <a:ext uri="{FF2B5EF4-FFF2-40B4-BE49-F238E27FC236}">
                <a16:creationId xmlns:a16="http://schemas.microsoft.com/office/drawing/2014/main" id="{0E90FCF9-0157-4688-9020-0DC83AD5277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A4AEC1F-1758-414B-BFEE-7E8E57E0E3A3}"/>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1934836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A052F8-B3F8-461B-98E6-86A53EC61AA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CEFF33A-9CA4-4F77-BE80-584E8A5DD7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9680A3A-9714-447A-B6A5-A90CB3E35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05C083F-370A-440C-8438-75240B105A1D}"/>
              </a:ext>
            </a:extLst>
          </p:cNvPr>
          <p:cNvSpPr>
            <a:spLocks noGrp="1"/>
          </p:cNvSpPr>
          <p:nvPr>
            <p:ph type="dt" sz="half" idx="10"/>
          </p:nvPr>
        </p:nvSpPr>
        <p:spPr/>
        <p:txBody>
          <a:bodyPr/>
          <a:lstStyle/>
          <a:p>
            <a:fld id="{927D41F0-D7ED-438E-818C-0190FB76A260}" type="datetimeFigureOut">
              <a:rPr lang="nb-NO" smtClean="0"/>
              <a:t>18.03.2021</a:t>
            </a:fld>
            <a:endParaRPr lang="nb-NO"/>
          </a:p>
        </p:txBody>
      </p:sp>
      <p:sp>
        <p:nvSpPr>
          <p:cNvPr id="6" name="Plassholder for bunntekst 5">
            <a:extLst>
              <a:ext uri="{FF2B5EF4-FFF2-40B4-BE49-F238E27FC236}">
                <a16:creationId xmlns:a16="http://schemas.microsoft.com/office/drawing/2014/main" id="{BD0A6D34-F65A-4EE5-BD05-2BB6A83A953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4521082-8172-4974-AA34-24464F7C5166}"/>
              </a:ext>
            </a:extLst>
          </p:cNvPr>
          <p:cNvSpPr>
            <a:spLocks noGrp="1"/>
          </p:cNvSpPr>
          <p:nvPr>
            <p:ph type="sldNum" sz="quarter" idx="12"/>
          </p:nvPr>
        </p:nvSpPr>
        <p:spPr/>
        <p:txBody>
          <a:bodyPr/>
          <a:lstStyle/>
          <a:p>
            <a:fld id="{E2A9DDE5-A88B-4321-B4FC-8D8F929F4A6A}" type="slidenum">
              <a:rPr lang="nb-NO" smtClean="0"/>
              <a:t>‹#›</a:t>
            </a:fld>
            <a:endParaRPr lang="nb-NO"/>
          </a:p>
        </p:txBody>
      </p:sp>
    </p:spTree>
    <p:extLst>
      <p:ext uri="{BB962C8B-B14F-4D97-AF65-F5344CB8AC3E}">
        <p14:creationId xmlns:p14="http://schemas.microsoft.com/office/powerpoint/2010/main" val="337122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DD0227D-B063-4BAF-B3F4-EC3D7FFD7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7ACCD08E-25DC-4D55-8CD7-402609D51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D25710E-DA26-4B90-9D9E-2CCF2E6868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D41F0-D7ED-438E-818C-0190FB76A260}" type="datetimeFigureOut">
              <a:rPr lang="nb-NO" smtClean="0"/>
              <a:t>18.03.2021</a:t>
            </a:fld>
            <a:endParaRPr lang="nb-NO"/>
          </a:p>
        </p:txBody>
      </p:sp>
      <p:sp>
        <p:nvSpPr>
          <p:cNvPr id="5" name="Plassholder for bunntekst 4">
            <a:extLst>
              <a:ext uri="{FF2B5EF4-FFF2-40B4-BE49-F238E27FC236}">
                <a16:creationId xmlns:a16="http://schemas.microsoft.com/office/drawing/2014/main" id="{1AA54C61-50E1-4285-8236-E9725A95A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1C921B3C-1AC9-49F1-88BE-732705A9A5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9DDE5-A88B-4321-B4FC-8D8F929F4A6A}" type="slidenum">
              <a:rPr lang="nb-NO" smtClean="0"/>
              <a:t>‹#›</a:t>
            </a:fld>
            <a:endParaRPr lang="nb-NO"/>
          </a:p>
        </p:txBody>
      </p:sp>
    </p:spTree>
    <p:extLst>
      <p:ext uri="{BB962C8B-B14F-4D97-AF65-F5344CB8AC3E}">
        <p14:creationId xmlns:p14="http://schemas.microsoft.com/office/powerpoint/2010/main" val="4139344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ressursbanken.kirken.no/" TargetMode="External"/><Relationship Id="rId4" Type="http://schemas.openxmlformats.org/officeDocument/2006/relationships/hyperlink" Target="https://www.facebook.com/groups/45015872974182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hyperlink" Target="https://kirken.no/nb-NO/bispedommer/Hamar/for-ansatte/kommunikasjon%20som%20oppdrag/" TargetMode="External"/><Relationship Id="rId4" Type="http://schemas.openxmlformats.org/officeDocument/2006/relationships/hyperlink" Target="http://www.kirken.no/hama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1BF2CB4D-7A12-42B1-BDF3-1151E939A873" descr="1BF2CB4D-7A12-42B1-BDF3-1151E939A873">
            <a:extLst>
              <a:ext uri="{FF2B5EF4-FFF2-40B4-BE49-F238E27FC236}">
                <a16:creationId xmlns:a16="http://schemas.microsoft.com/office/drawing/2014/main" id="{7F44E670-438A-4441-8BD6-C3CEA40CC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50" r="-2" b="9838"/>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BEE296CA-4A23-4C55-BB55-2CAD9E9CDE37" descr="BEE296CA-4A23-4C55-BB55-2CAD9E9CDE37">
            <a:extLst>
              <a:ext uri="{FF2B5EF4-FFF2-40B4-BE49-F238E27FC236}">
                <a16:creationId xmlns:a16="http://schemas.microsoft.com/office/drawing/2014/main" id="{A7F80E32-A0AE-4DAA-8934-5271567D7C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76" r="11723" b="-1"/>
          <a:stretch/>
        </p:blipFill>
        <p:spPr bwMode="auto">
          <a:xfrm>
            <a:off x="3320049" y="3505426"/>
            <a:ext cx="2676579" cy="27765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208294C3-C035-43F8-A1E0-4C7559F70D6F" descr="208294C3-C035-43F8-A1E0-4C7559F70D6F">
            <a:extLst>
              <a:ext uri="{FF2B5EF4-FFF2-40B4-BE49-F238E27FC236}">
                <a16:creationId xmlns:a16="http://schemas.microsoft.com/office/drawing/2014/main" id="{6C59E4E6-76A6-496A-AB2D-858FF074A3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66" t="9194" r="34946" b="9253"/>
          <a:stretch/>
        </p:blipFill>
        <p:spPr bwMode="auto">
          <a:xfrm rot="5400000">
            <a:off x="343073" y="3503712"/>
            <a:ext cx="2776517" cy="27799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tekst&#10;&#10;Automatisk generert beskrivelse">
            <a:extLst>
              <a:ext uri="{FF2B5EF4-FFF2-40B4-BE49-F238E27FC236}">
                <a16:creationId xmlns:a16="http://schemas.microsoft.com/office/drawing/2014/main" id="{EF401808-BAA9-4827-B6DA-3AF5423BFB8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40577" r="14577" b="-1"/>
          <a:stretch/>
        </p:blipFill>
        <p:spPr>
          <a:xfrm>
            <a:off x="6195373" y="321733"/>
            <a:ext cx="5674892" cy="5979074"/>
          </a:xfrm>
          <a:prstGeom prst="rect">
            <a:avLst/>
          </a:prstGeom>
        </p:spPr>
      </p:pic>
      <p:pic>
        <p:nvPicPr>
          <p:cNvPr id="5" name="Bilde 4">
            <a:extLst>
              <a:ext uri="{FF2B5EF4-FFF2-40B4-BE49-F238E27FC236}">
                <a16:creationId xmlns:a16="http://schemas.microsoft.com/office/drawing/2014/main" id="{AEDBEDAA-384F-46C1-AE9E-3DE5E608C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9307" y="6292649"/>
            <a:ext cx="3292684" cy="573509"/>
          </a:xfrm>
          <a:prstGeom prst="rect">
            <a:avLst/>
          </a:prstGeom>
        </p:spPr>
      </p:pic>
    </p:spTree>
    <p:extLst>
      <p:ext uri="{BB962C8B-B14F-4D97-AF65-F5344CB8AC3E}">
        <p14:creationId xmlns:p14="http://schemas.microsoft.com/office/powerpoint/2010/main" val="3253145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839570" y="365126"/>
            <a:ext cx="8548614" cy="1435682"/>
          </a:xfrm>
        </p:spPr>
        <p:txBody>
          <a:bodyPr>
            <a:noAutofit/>
          </a:bodyPr>
          <a:lstStyle/>
          <a:p>
            <a:r>
              <a:rPr lang="sv-SE" sz="5400" dirty="0">
                <a:solidFill>
                  <a:srgbClr val="145E87"/>
                </a:solidFill>
              </a:rPr>
              <a:t>Sätter ord på det som är viktigt för mig</a:t>
            </a:r>
            <a:endParaRPr lang="sv-SE" sz="5400" dirty="0"/>
          </a:p>
        </p:txBody>
      </p:sp>
      <p:pic>
        <p:nvPicPr>
          <p:cNvPr id="9" name="Platshållare för innehåll 3">
            <a:extLst>
              <a:ext uri="{FF2B5EF4-FFF2-40B4-BE49-F238E27FC236}">
                <a16:creationId xmlns:a16="http://schemas.microsoft.com/office/drawing/2014/main" id="{721B4875-82D5-3148-B56B-E843265237D6}"/>
              </a:ext>
            </a:extLst>
          </p:cNvPr>
          <p:cNvPicPr>
            <a:picLocks noChangeAspect="1"/>
          </p:cNvPicPr>
          <p:nvPr/>
        </p:nvPicPr>
        <p:blipFill rotWithShape="1">
          <a:blip r:embed="rId3">
            <a:extLst>
              <a:ext uri="{28A0092B-C50C-407E-A947-70E740481C1C}">
                <a14:useLocalDpi xmlns:a14="http://schemas.microsoft.com/office/drawing/2010/main" val="0"/>
              </a:ext>
            </a:extLst>
          </a:blip>
          <a:srcRect l="-1" t="41451" r="-3572"/>
          <a:stretch/>
        </p:blipFill>
        <p:spPr>
          <a:xfrm>
            <a:off x="765315" y="1989269"/>
            <a:ext cx="10874092" cy="4095646"/>
          </a:xfrm>
          <a:prstGeom prst="rect">
            <a:avLst/>
          </a:prstGeom>
        </p:spPr>
      </p:pic>
    </p:spTree>
    <p:extLst>
      <p:ext uri="{BB962C8B-B14F-4D97-AF65-F5344CB8AC3E}">
        <p14:creationId xmlns:p14="http://schemas.microsoft.com/office/powerpoint/2010/main" val="222626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Kan være et bilde av Sindre Hovland og smiler">
            <a:extLst>
              <a:ext uri="{FF2B5EF4-FFF2-40B4-BE49-F238E27FC236}">
                <a16:creationId xmlns:a16="http://schemas.microsoft.com/office/drawing/2014/main" id="{37BD8255-A1D1-4D9D-8EE1-932AFB99D2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21" b="17957"/>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2050" name="A21FDF0A-7747-4DA4-A1E0-F03CE2F7AAC2" descr="A21FDF0A-7747-4DA4-A1E0-F03CE2F7AAC2">
            <a:extLst>
              <a:ext uri="{FF2B5EF4-FFF2-40B4-BE49-F238E27FC236}">
                <a16:creationId xmlns:a16="http://schemas.microsoft.com/office/drawing/2014/main" id="{0A9211D3-01D5-450D-BF55-49958621A6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38"/>
          <a:stretch/>
        </p:blipFill>
        <p:spPr bwMode="auto">
          <a:xfrm>
            <a:off x="0" y="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innendørs, alter&#10;&#10;Automatisk generert beskrivelse">
            <a:extLst>
              <a:ext uri="{FF2B5EF4-FFF2-40B4-BE49-F238E27FC236}">
                <a16:creationId xmlns:a16="http://schemas.microsoft.com/office/drawing/2014/main" id="{C60885AB-C174-4951-A6DF-3B2768ECDD4A}"/>
              </a:ext>
            </a:extLst>
          </p:cNvPr>
          <p:cNvPicPr>
            <a:picLocks noChangeAspect="1"/>
          </p:cNvPicPr>
          <p:nvPr/>
        </p:nvPicPr>
        <p:blipFill rotWithShape="1">
          <a:blip r:embed="rId5">
            <a:extLst>
              <a:ext uri="{28A0092B-C50C-407E-A947-70E740481C1C}">
                <a14:useLocalDpi xmlns:a14="http://schemas.microsoft.com/office/drawing/2010/main" val="0"/>
              </a:ext>
            </a:extLst>
          </a:blip>
          <a:srcRect t="22991" r="3" b="2941"/>
          <a:stretch/>
        </p:blipFill>
        <p:spPr>
          <a:xfrm>
            <a:off x="6168189" y="-5495"/>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256583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0A46905-DA76-477C-B085-E23D023F95B2}"/>
              </a:ext>
            </a:extLst>
          </p:cNvPr>
          <p:cNvPicPr>
            <a:picLocks noChangeAspect="1"/>
          </p:cNvPicPr>
          <p:nvPr/>
        </p:nvPicPr>
        <p:blipFill rotWithShape="1">
          <a:blip r:embed="rId3"/>
          <a:srcRect l="52801" t="21210" r="9167" b="7894"/>
          <a:stretch/>
        </p:blipFill>
        <p:spPr>
          <a:xfrm>
            <a:off x="2144485" y="2609803"/>
            <a:ext cx="5789251" cy="3203856"/>
          </a:xfrm>
          <a:prstGeom prst="rect">
            <a:avLst/>
          </a:prstGeom>
        </p:spPr>
      </p:pic>
      <p:sp>
        <p:nvSpPr>
          <p:cNvPr id="3" name="L-form 2">
            <a:extLst>
              <a:ext uri="{FF2B5EF4-FFF2-40B4-BE49-F238E27FC236}">
                <a16:creationId xmlns:a16="http://schemas.microsoft.com/office/drawing/2014/main" id="{DDF9057B-2A85-4ABE-A352-9954A0F60461}"/>
              </a:ext>
            </a:extLst>
          </p:cNvPr>
          <p:cNvSpPr/>
          <p:nvPr/>
        </p:nvSpPr>
        <p:spPr>
          <a:xfrm rot="5400000">
            <a:off x="6269550" y="-422863"/>
            <a:ext cx="1710468" cy="3826732"/>
          </a:xfrm>
          <a:prstGeom prst="corner">
            <a:avLst>
              <a:gd name="adj1" fmla="val 16120"/>
              <a:gd name="adj2" fmla="val 161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nb-NO" dirty="0"/>
          </a:p>
        </p:txBody>
      </p:sp>
      <p:sp>
        <p:nvSpPr>
          <p:cNvPr id="4" name="TekstSylinder 3">
            <a:extLst>
              <a:ext uri="{FF2B5EF4-FFF2-40B4-BE49-F238E27FC236}">
                <a16:creationId xmlns:a16="http://schemas.microsoft.com/office/drawing/2014/main" id="{7DE2E3C0-182A-4D0F-A742-63E1ADDB31EF}"/>
              </a:ext>
            </a:extLst>
          </p:cNvPr>
          <p:cNvSpPr txBox="1"/>
          <p:nvPr/>
        </p:nvSpPr>
        <p:spPr>
          <a:xfrm>
            <a:off x="5471566" y="916179"/>
            <a:ext cx="3455498" cy="1723549"/>
          </a:xfrm>
          <a:prstGeom prst="rect">
            <a:avLst/>
          </a:prstGeom>
          <a:noFill/>
        </p:spPr>
        <p:txBody>
          <a:bodyPr wrap="square" rtlCol="0">
            <a:spAutoFit/>
          </a:bodyPr>
          <a:lstStyle/>
          <a:p>
            <a:r>
              <a:rPr lang="nb-NO" sz="4400" dirty="0"/>
              <a:t>Felles forståelse</a:t>
            </a:r>
          </a:p>
          <a:p>
            <a:endParaRPr lang="nb-NO" dirty="0"/>
          </a:p>
        </p:txBody>
      </p:sp>
    </p:spTree>
    <p:extLst>
      <p:ext uri="{BB962C8B-B14F-4D97-AF65-F5344CB8AC3E}">
        <p14:creationId xmlns:p14="http://schemas.microsoft.com/office/powerpoint/2010/main" val="728580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n være et bilde av utendørs og tre">
            <a:extLst>
              <a:ext uri="{FF2B5EF4-FFF2-40B4-BE49-F238E27FC236}">
                <a16:creationId xmlns:a16="http://schemas.microsoft.com/office/drawing/2014/main" id="{05DC3409-D8BF-4AE4-A4D8-5B794CCF2CCD}"/>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2" t="41691" r="36094" b="15468"/>
          <a:stretch/>
        </p:blipFill>
        <p:spPr bwMode="auto">
          <a:xfrm>
            <a:off x="0" y="-205595"/>
            <a:ext cx="14048435" cy="7063595"/>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9C3FBDFC-4191-4178-ADF7-996B72E141D7}"/>
              </a:ext>
            </a:extLst>
          </p:cNvPr>
          <p:cNvSpPr txBox="1"/>
          <p:nvPr/>
        </p:nvSpPr>
        <p:spPr>
          <a:xfrm>
            <a:off x="1341970" y="480624"/>
            <a:ext cx="6293223" cy="830997"/>
          </a:xfrm>
          <a:prstGeom prst="rect">
            <a:avLst/>
          </a:prstGeom>
          <a:noFill/>
        </p:spPr>
        <p:txBody>
          <a:bodyPr wrap="square" rtlCol="0">
            <a:spAutoFit/>
          </a:bodyPr>
          <a:lstStyle/>
          <a:p>
            <a:pPr algn="ctr"/>
            <a:r>
              <a:rPr lang="nb-NO" sz="4800" dirty="0"/>
              <a:t>Verktøy og virkemidler</a:t>
            </a:r>
          </a:p>
        </p:txBody>
      </p:sp>
      <p:sp>
        <p:nvSpPr>
          <p:cNvPr id="3" name="TekstSylinder 2">
            <a:extLst>
              <a:ext uri="{FF2B5EF4-FFF2-40B4-BE49-F238E27FC236}">
                <a16:creationId xmlns:a16="http://schemas.microsoft.com/office/drawing/2014/main" id="{CAC9FB8D-39CC-4E85-ADFB-81E29EEFC5EC}"/>
              </a:ext>
            </a:extLst>
          </p:cNvPr>
          <p:cNvSpPr txBox="1"/>
          <p:nvPr/>
        </p:nvSpPr>
        <p:spPr>
          <a:xfrm>
            <a:off x="1424540" y="1482291"/>
            <a:ext cx="7488454" cy="4062651"/>
          </a:xfrm>
          <a:prstGeom prst="rect">
            <a:avLst/>
          </a:prstGeom>
          <a:noFill/>
        </p:spPr>
        <p:txBody>
          <a:bodyPr wrap="square" rtlCol="0">
            <a:spAutoFit/>
          </a:bodyPr>
          <a:lstStyle/>
          <a:p>
            <a:pPr marL="285750" indent="-285750">
              <a:buFont typeface="Arial" panose="020B0604020202020204" pitchFamily="34" charset="0"/>
              <a:buChar char="•"/>
            </a:pPr>
            <a:r>
              <a:rPr lang="nb-NO" sz="2400" b="1" dirty="0"/>
              <a:t>Årsrapport </a:t>
            </a:r>
          </a:p>
          <a:p>
            <a:pPr marL="285750" indent="-285750">
              <a:buFont typeface="Arial" panose="020B0604020202020204" pitchFamily="34" charset="0"/>
              <a:buChar char="•"/>
            </a:pPr>
            <a:r>
              <a:rPr lang="nb-NO" sz="2400" b="1" dirty="0"/>
              <a:t>Statistikk</a:t>
            </a:r>
          </a:p>
          <a:p>
            <a:pPr marL="285750" indent="-285750">
              <a:buFont typeface="Arial" panose="020B0604020202020204" pitchFamily="34" charset="0"/>
              <a:buChar char="•"/>
            </a:pPr>
            <a:r>
              <a:rPr lang="nb-NO" sz="2400" b="1" dirty="0"/>
              <a:t>Visitaser</a:t>
            </a:r>
          </a:p>
          <a:p>
            <a:pPr marL="285750" indent="-285750">
              <a:buFont typeface="Arial" panose="020B0604020202020204" pitchFamily="34" charset="0"/>
              <a:buChar char="•"/>
            </a:pPr>
            <a:r>
              <a:rPr lang="nb-NO" sz="2400" b="1" dirty="0"/>
              <a:t>Prostebesøk i fellesråd / menighet</a:t>
            </a:r>
          </a:p>
          <a:p>
            <a:pPr marL="285750" indent="-285750">
              <a:buFont typeface="Arial" panose="020B0604020202020204" pitchFamily="34" charset="0"/>
              <a:buChar char="•"/>
            </a:pPr>
            <a:endParaRPr lang="nb-NO" sz="2400" b="1" dirty="0"/>
          </a:p>
          <a:p>
            <a:pPr marL="285750" indent="-285750">
              <a:buFont typeface="Arial" panose="020B0604020202020204" pitchFamily="34" charset="0"/>
              <a:buChar char="•"/>
            </a:pPr>
            <a:r>
              <a:rPr lang="nb-NO" sz="2400" b="1" dirty="0"/>
              <a:t>Idebank for oss i kirka  </a:t>
            </a:r>
            <a:r>
              <a:rPr lang="nb-NO" sz="2400" dirty="0">
                <a:hlinkClick r:id="rId4"/>
              </a:rPr>
              <a:t>https://www.facebook.com/groups/450158729741821</a:t>
            </a:r>
            <a:endParaRPr lang="nb-NO" sz="2400" dirty="0"/>
          </a:p>
          <a:p>
            <a:pPr marL="285750" indent="-285750">
              <a:buFont typeface="Arial" panose="020B0604020202020204" pitchFamily="34" charset="0"/>
              <a:buChar char="•"/>
            </a:pPr>
            <a:r>
              <a:rPr lang="nb-NO" sz="2400" b="1" dirty="0"/>
              <a:t>Ressursbanken</a:t>
            </a:r>
            <a:r>
              <a:rPr lang="nb-NO" sz="2400" dirty="0"/>
              <a:t> - </a:t>
            </a:r>
            <a:r>
              <a:rPr lang="nb-NO" sz="2400" dirty="0">
                <a:hlinkClick r:id="rId5"/>
              </a:rPr>
              <a:t>https://ressursbanken.kirken.no/</a:t>
            </a: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b="1" dirty="0"/>
              <a:t>Mulige ildsjeler / ambassadører i arbeidet. </a:t>
            </a:r>
          </a:p>
          <a:p>
            <a:endParaRPr lang="nb-NO" dirty="0"/>
          </a:p>
        </p:txBody>
      </p:sp>
    </p:spTree>
    <p:extLst>
      <p:ext uri="{BB962C8B-B14F-4D97-AF65-F5344CB8AC3E}">
        <p14:creationId xmlns:p14="http://schemas.microsoft.com/office/powerpoint/2010/main" val="362801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7173C581-B5FD-4B7E-8545-34CF3225DE88" descr="7173C581-B5FD-4B7E-8545-34CF3225DE88">
            <a:extLst>
              <a:ext uri="{FF2B5EF4-FFF2-40B4-BE49-F238E27FC236}">
                <a16:creationId xmlns:a16="http://schemas.microsoft.com/office/drawing/2014/main" id="{A59EECA9-4190-4821-BBD0-B3A7E72268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32" r="803" b="12930"/>
          <a:stretch/>
        </p:blipFill>
        <p:spPr bwMode="auto">
          <a:xfrm>
            <a:off x="-8497" y="-245002"/>
            <a:ext cx="12208993" cy="734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a:extLst>
              <a:ext uri="{FF2B5EF4-FFF2-40B4-BE49-F238E27FC236}">
                <a16:creationId xmlns:a16="http://schemas.microsoft.com/office/drawing/2014/main" id="{66B86B01-25F5-4999-9EF4-E1B982C2A211}"/>
              </a:ext>
            </a:extLst>
          </p:cNvPr>
          <p:cNvSpPr/>
          <p:nvPr/>
        </p:nvSpPr>
        <p:spPr>
          <a:xfrm>
            <a:off x="6327074" y="5208552"/>
            <a:ext cx="5877639" cy="461665"/>
          </a:xfrm>
          <a:prstGeom prst="rect">
            <a:avLst/>
          </a:prstGeom>
        </p:spPr>
        <p:txBody>
          <a:bodyPr wrap="square">
            <a:spAutoFit/>
          </a:bodyPr>
          <a:lstStyle/>
          <a:p>
            <a:r>
              <a:rPr lang="nb-NO" sz="2400" b="1" dirty="0">
                <a:solidFill>
                  <a:schemeClr val="bg1"/>
                </a:solidFill>
                <a:latin typeface="Arial Black" panose="020B0A04020102020204" pitchFamily="34" charset="0"/>
              </a:rPr>
              <a:t>Ei kirke folk er glade for å tilhøre</a:t>
            </a:r>
          </a:p>
        </p:txBody>
      </p:sp>
      <p:pic>
        <p:nvPicPr>
          <p:cNvPr id="4" name="Bilde 3">
            <a:extLst>
              <a:ext uri="{FF2B5EF4-FFF2-40B4-BE49-F238E27FC236}">
                <a16:creationId xmlns:a16="http://schemas.microsoft.com/office/drawing/2014/main" id="{3AA493D1-F15A-4BB9-B7CE-D42CCF157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5894" y="6040361"/>
            <a:ext cx="2737748" cy="461665"/>
          </a:xfrm>
          <a:prstGeom prst="rect">
            <a:avLst/>
          </a:prstGeom>
        </p:spPr>
      </p:pic>
    </p:spTree>
    <p:extLst>
      <p:ext uri="{BB962C8B-B14F-4D97-AF65-F5344CB8AC3E}">
        <p14:creationId xmlns:p14="http://schemas.microsoft.com/office/powerpoint/2010/main" val="1855942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ønsteret med den fem symbolene kan benyttes både i negativ og positiv, i ulike farger og i henholdsvis strek-versjon eller i fylt versjon.">
            <a:extLst>
              <a:ext uri="{FF2B5EF4-FFF2-40B4-BE49-F238E27FC236}">
                <a16:creationId xmlns:a16="http://schemas.microsoft.com/office/drawing/2014/main" id="{F4DCD710-DC92-43C8-B60D-0E7364EA42C3}"/>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r="56820" b="59022"/>
          <a:stretch/>
        </p:blipFill>
        <p:spPr bwMode="auto">
          <a:xfrm>
            <a:off x="-620090" y="-192947"/>
            <a:ext cx="13267488" cy="7050948"/>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a:extLst>
              <a:ext uri="{FF2B5EF4-FFF2-40B4-BE49-F238E27FC236}">
                <a16:creationId xmlns:a16="http://schemas.microsoft.com/office/drawing/2014/main" id="{DA9C8D31-9955-468D-90E3-E16452A10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90" y="3564989"/>
            <a:ext cx="6279502" cy="1093743"/>
          </a:xfrm>
          <a:prstGeom prst="rect">
            <a:avLst/>
          </a:prstGeom>
        </p:spPr>
      </p:pic>
      <p:sp>
        <p:nvSpPr>
          <p:cNvPr id="14" name="Rektangel 13">
            <a:extLst>
              <a:ext uri="{FF2B5EF4-FFF2-40B4-BE49-F238E27FC236}">
                <a16:creationId xmlns:a16="http://schemas.microsoft.com/office/drawing/2014/main" id="{799D6744-01B0-4E26-B95B-BED70767C6CD}"/>
              </a:ext>
            </a:extLst>
          </p:cNvPr>
          <p:cNvSpPr/>
          <p:nvPr/>
        </p:nvSpPr>
        <p:spPr>
          <a:xfrm>
            <a:off x="771331" y="4566277"/>
            <a:ext cx="6096000" cy="1569660"/>
          </a:xfrm>
          <a:prstGeom prst="rect">
            <a:avLst/>
          </a:prstGeom>
        </p:spPr>
        <p:txBody>
          <a:bodyPr>
            <a:spAutoFit/>
          </a:bodyPr>
          <a:lstStyle/>
          <a:p>
            <a:pPr>
              <a:spcAft>
                <a:spcPts val="0"/>
              </a:spcAft>
            </a:pPr>
            <a:r>
              <a:rPr lang="nb-NO" sz="2400" dirty="0">
                <a:solidFill>
                  <a:srgbClr val="1F497D"/>
                </a:solidFill>
                <a:latin typeface="Lucida Calligraphy" panose="03010101010101010101" pitchFamily="66" charset="0"/>
                <a:ea typeface="Times New Roman" panose="02020603050405020304" pitchFamily="18" charset="0"/>
                <a:cs typeface="Times New Roman" panose="02020603050405020304" pitchFamily="18" charset="0"/>
              </a:rPr>
              <a:t>Jorun Vang</a:t>
            </a:r>
            <a:endParaRPr lang="nb-NO"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b-NO" dirty="0">
                <a:solidFill>
                  <a:srgbClr val="1F497D"/>
                </a:solidFill>
                <a:latin typeface="Calibri" panose="020F0502020204030204" pitchFamily="34" charset="0"/>
                <a:ea typeface="Times New Roman" panose="02020603050405020304" pitchFamily="18" charset="0"/>
                <a:cs typeface="Calibri" panose="020F0502020204030204" pitchFamily="34" charset="0"/>
              </a:rPr>
              <a:t>Kommunikasjonsrådgiver/sekretær for biskop</a:t>
            </a:r>
            <a:endParaRPr lang="nb-NO"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b-NO" dirty="0">
                <a:solidFill>
                  <a:srgbClr val="1F497D"/>
                </a:solidFill>
                <a:latin typeface="Calibri" panose="020F0502020204030204" pitchFamily="34" charset="0"/>
                <a:ea typeface="Times New Roman" panose="02020603050405020304" pitchFamily="18" charset="0"/>
                <a:cs typeface="Calibri" panose="020F0502020204030204" pitchFamily="34" charset="0"/>
              </a:rPr>
              <a:t>Telefon: +47 93499691/Sentralbord: +47 62 55 03 50</a:t>
            </a:r>
            <a:endParaRPr lang="nb-NO"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b-NO" dirty="0">
                <a:solidFill>
                  <a:srgbClr val="1F497D"/>
                </a:solidFill>
                <a:latin typeface="Calibri" panose="020F0502020204030204" pitchFamily="34" charset="0"/>
                <a:ea typeface="Times New Roman" panose="02020603050405020304" pitchFamily="18" charset="0"/>
                <a:cs typeface="Calibri" panose="020F0502020204030204" pitchFamily="34" charset="0"/>
              </a:rPr>
              <a:t>E-post: jv659@kirken.no</a:t>
            </a:r>
            <a:endParaRPr lang="nb-NO"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b-NO"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4"/>
              </a:rPr>
              <a:t>www.kirken.no/hamar</a:t>
            </a:r>
            <a:endParaRPr lang="nb-NO"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kstSylinder 1">
            <a:extLst>
              <a:ext uri="{FF2B5EF4-FFF2-40B4-BE49-F238E27FC236}">
                <a16:creationId xmlns:a16="http://schemas.microsoft.com/office/drawing/2014/main" id="{FFB90EF9-5D8C-4480-B6A0-A5769612BF8B}"/>
              </a:ext>
            </a:extLst>
          </p:cNvPr>
          <p:cNvSpPr txBox="1"/>
          <p:nvPr/>
        </p:nvSpPr>
        <p:spPr>
          <a:xfrm>
            <a:off x="866274" y="1761423"/>
            <a:ext cx="9779267" cy="738664"/>
          </a:xfrm>
          <a:prstGeom prst="rect">
            <a:avLst/>
          </a:prstGeom>
          <a:noFill/>
        </p:spPr>
        <p:txBody>
          <a:bodyPr wrap="square" rtlCol="0">
            <a:spAutoFit/>
          </a:bodyPr>
          <a:lstStyle/>
          <a:p>
            <a:r>
              <a:rPr lang="nb-NO" sz="2400" dirty="0"/>
              <a:t>Du finner denne presentasjonen og annet ressursmateriale her:</a:t>
            </a:r>
          </a:p>
          <a:p>
            <a:r>
              <a:rPr lang="nb-NO" dirty="0">
                <a:hlinkClick r:id="rId5"/>
              </a:rPr>
              <a:t>https://kirken.no/nb-NO/bispedommer/Hamar/for-ansatte/kommunikasjon%20som%20oppdrag/</a:t>
            </a:r>
            <a:endParaRPr lang="nb-NO" dirty="0"/>
          </a:p>
        </p:txBody>
      </p:sp>
    </p:spTree>
    <p:extLst>
      <p:ext uri="{BB962C8B-B14F-4D97-AF65-F5344CB8AC3E}">
        <p14:creationId xmlns:p14="http://schemas.microsoft.com/office/powerpoint/2010/main" val="3629042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A8253"/>
        </a:solidFill>
        <a:effectLst/>
      </p:bgPr>
    </p:bg>
    <p:spTree>
      <p:nvGrpSpPr>
        <p:cNvPr id="1" name=""/>
        <p:cNvGrpSpPr/>
        <p:nvPr/>
      </p:nvGrpSpPr>
      <p:grpSpPr>
        <a:xfrm>
          <a:off x="0" y="0"/>
          <a:ext cx="0" cy="0"/>
          <a:chOff x="0" y="0"/>
          <a:chExt cx="0" cy="0"/>
        </a:xfrm>
      </p:grpSpPr>
      <p:pic>
        <p:nvPicPr>
          <p:cNvPr id="12" name="Bilde 11" descr="Et bilde som inneholder tekst, skilt&#10;&#10;Automatisk generert beskrivelse">
            <a:extLst>
              <a:ext uri="{FF2B5EF4-FFF2-40B4-BE49-F238E27FC236}">
                <a16:creationId xmlns:a16="http://schemas.microsoft.com/office/drawing/2014/main" id="{B0B0F7AA-2002-4BD3-8018-FAF510BC0793}"/>
              </a:ext>
            </a:extLst>
          </p:cNvPr>
          <p:cNvPicPr>
            <a:picLocks noChangeAspect="1"/>
          </p:cNvPicPr>
          <p:nvPr/>
        </p:nvPicPr>
        <p:blipFill rotWithShape="1">
          <a:blip r:embed="rId3">
            <a:extLst>
              <a:ext uri="{28A0092B-C50C-407E-A947-70E740481C1C}">
                <a14:useLocalDpi xmlns:a14="http://schemas.microsoft.com/office/drawing/2010/main" val="0"/>
              </a:ext>
            </a:extLst>
          </a:blip>
          <a:srcRect t="5200" r="2" b="2"/>
          <a:stretch/>
        </p:blipFill>
        <p:spPr>
          <a:xfrm>
            <a:off x="5450529" y="3263116"/>
            <a:ext cx="6741471" cy="3594884"/>
          </a:xfrm>
          <a:prstGeom prst="rect">
            <a:avLst/>
          </a:prstGeom>
        </p:spPr>
      </p:pic>
      <p:pic>
        <p:nvPicPr>
          <p:cNvPr id="16" name="Bilde 15">
            <a:extLst>
              <a:ext uri="{FF2B5EF4-FFF2-40B4-BE49-F238E27FC236}">
                <a16:creationId xmlns:a16="http://schemas.microsoft.com/office/drawing/2014/main" id="{CFD49879-9319-4915-B1EA-C8D27254FB37}"/>
              </a:ext>
            </a:extLst>
          </p:cNvPr>
          <p:cNvPicPr>
            <a:picLocks noChangeAspect="1"/>
          </p:cNvPicPr>
          <p:nvPr/>
        </p:nvPicPr>
        <p:blipFill rotWithShape="1">
          <a:blip r:embed="rId4">
            <a:extLst>
              <a:ext uri="{28A0092B-C50C-407E-A947-70E740481C1C}">
                <a14:useLocalDpi xmlns:a14="http://schemas.microsoft.com/office/drawing/2010/main" val="0"/>
              </a:ext>
            </a:extLst>
          </a:blip>
          <a:srcRect r="2553" b="-2"/>
          <a:stretch/>
        </p:blipFill>
        <p:spPr>
          <a:xfrm>
            <a:off x="1754330" y="10"/>
            <a:ext cx="6760897" cy="392003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
        <p:nvSpPr>
          <p:cNvPr id="33" name="Rectangle 32">
            <a:extLst>
              <a:ext uri="{FF2B5EF4-FFF2-40B4-BE49-F238E27FC236}">
                <a16:creationId xmlns:a16="http://schemas.microsoft.com/office/drawing/2014/main" id="{806692FB-8FCB-4B46-A077-B6132E789B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094" y="160868"/>
            <a:ext cx="3355039" cy="2941382"/>
          </a:xfrm>
          <a:prstGeom prst="rect">
            <a:avLst/>
          </a:prstGeom>
          <a:solidFill>
            <a:srgbClr val="444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0FC960A-022A-4742-832C-FCE8ABEAB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4069977"/>
            <a:ext cx="1432595" cy="2019928"/>
          </a:xfrm>
          <a:prstGeom prst="rect">
            <a:avLst/>
          </a:prstGeom>
          <a:solidFill>
            <a:srgbClr val="444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Bilde 17" descr="Et bilde som inneholder tekst, gress, hjul&#10;&#10;Automatisk generert beskrivelse">
            <a:extLst>
              <a:ext uri="{FF2B5EF4-FFF2-40B4-BE49-F238E27FC236}">
                <a16:creationId xmlns:a16="http://schemas.microsoft.com/office/drawing/2014/main" id="{2580CD74-7E49-4022-B3C8-2225AA1897DB}"/>
              </a:ext>
            </a:extLst>
          </p:cNvPr>
          <p:cNvPicPr>
            <a:picLocks noChangeAspect="1"/>
          </p:cNvPicPr>
          <p:nvPr/>
        </p:nvPicPr>
        <p:blipFill rotWithShape="1">
          <a:blip r:embed="rId5">
            <a:extLst>
              <a:ext uri="{28A0092B-C50C-407E-A947-70E740481C1C}">
                <a14:useLocalDpi xmlns:a14="http://schemas.microsoft.com/office/drawing/2010/main" val="0"/>
              </a:ext>
            </a:extLst>
          </a:blip>
          <a:srcRect r="671" b="-4"/>
          <a:stretch/>
        </p:blipFill>
        <p:spPr>
          <a:xfrm>
            <a:off x="1754330" y="4069977"/>
            <a:ext cx="3535331" cy="2019928"/>
          </a:xfrm>
          <a:prstGeom prst="rect">
            <a:avLst/>
          </a:prstGeom>
        </p:spPr>
      </p:pic>
    </p:spTree>
    <p:extLst>
      <p:ext uri="{BB962C8B-B14F-4D97-AF65-F5344CB8AC3E}">
        <p14:creationId xmlns:p14="http://schemas.microsoft.com/office/powerpoint/2010/main" val="3836436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6956DCE-43FA-46C9-92BD-EFC6156D7D35}"/>
              </a:ext>
            </a:extLst>
          </p:cNvPr>
          <p:cNvPicPr>
            <a:picLocks noChangeAspect="1"/>
          </p:cNvPicPr>
          <p:nvPr/>
        </p:nvPicPr>
        <p:blipFill rotWithShape="1">
          <a:blip r:embed="rId3"/>
          <a:srcRect l="51888" t="19710" r="9005" b="5274"/>
          <a:stretch/>
        </p:blipFill>
        <p:spPr>
          <a:xfrm>
            <a:off x="74629" y="0"/>
            <a:ext cx="12042741" cy="6857999"/>
          </a:xfrm>
          <a:prstGeom prst="rect">
            <a:avLst/>
          </a:prstGeom>
        </p:spPr>
      </p:pic>
    </p:spTree>
    <p:extLst>
      <p:ext uri="{BB962C8B-B14F-4D97-AF65-F5344CB8AC3E}">
        <p14:creationId xmlns:p14="http://schemas.microsoft.com/office/powerpoint/2010/main" val="3421903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F7BCE11-A911-4478-A010-A619B0BA72C9}"/>
              </a:ext>
            </a:extLst>
          </p:cNvPr>
          <p:cNvPicPr>
            <a:picLocks noChangeAspect="1"/>
          </p:cNvPicPr>
          <p:nvPr/>
        </p:nvPicPr>
        <p:blipFill rotWithShape="1">
          <a:blip r:embed="rId3"/>
          <a:srcRect l="6110" t="16297" r="18149" b="5679"/>
          <a:stretch/>
        </p:blipFill>
        <p:spPr>
          <a:xfrm>
            <a:off x="356338" y="103084"/>
            <a:ext cx="11479323" cy="6651832"/>
          </a:xfrm>
          <a:prstGeom prst="rect">
            <a:avLst/>
          </a:prstGeom>
        </p:spPr>
      </p:pic>
    </p:spTree>
    <p:extLst>
      <p:ext uri="{BB962C8B-B14F-4D97-AF65-F5344CB8AC3E}">
        <p14:creationId xmlns:p14="http://schemas.microsoft.com/office/powerpoint/2010/main" val="1595764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31885175"/>
              </p:ext>
            </p:extLst>
          </p:nvPr>
        </p:nvGraphicFramePr>
        <p:xfrm>
          <a:off x="1926088" y="890844"/>
          <a:ext cx="1026591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Bild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6682" y="4303552"/>
            <a:ext cx="3267457" cy="1830483"/>
          </a:xfrm>
          <a:prstGeom prst="rect">
            <a:avLst/>
          </a:prstGeom>
        </p:spPr>
      </p:pic>
      <p:pic>
        <p:nvPicPr>
          <p:cNvPr id="8" name="Bild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7226" y="4300660"/>
            <a:ext cx="2444500" cy="1833375"/>
          </a:xfrm>
          <a:prstGeom prst="rect">
            <a:avLst/>
          </a:prstGeom>
        </p:spPr>
      </p:pic>
      <p:sp>
        <p:nvSpPr>
          <p:cNvPr id="9" name="TekstSylinder 8"/>
          <p:cNvSpPr txBox="1"/>
          <p:nvPr/>
        </p:nvSpPr>
        <p:spPr>
          <a:xfrm>
            <a:off x="1077941" y="890844"/>
            <a:ext cx="5703905" cy="1938992"/>
          </a:xfrm>
          <a:prstGeom prst="rect">
            <a:avLst/>
          </a:prstGeom>
          <a:noFill/>
        </p:spPr>
        <p:txBody>
          <a:bodyPr wrap="square" rtlCol="0">
            <a:spAutoFit/>
          </a:bodyPr>
          <a:lstStyle/>
          <a:p>
            <a:pPr marL="342900" indent="-342900">
              <a:buFont typeface="Arial" panose="020B0604020202020204" pitchFamily="34" charset="0"/>
              <a:buChar char="•"/>
            </a:pPr>
            <a:r>
              <a:rPr lang="nb-NO" sz="2400" dirty="0">
                <a:latin typeface="+mj-lt"/>
              </a:rPr>
              <a:t>Jobbe strategisk </a:t>
            </a:r>
          </a:p>
          <a:p>
            <a:pPr marL="342900" indent="-342900">
              <a:buFont typeface="Arial" panose="020B0604020202020204" pitchFamily="34" charset="0"/>
              <a:buChar char="•"/>
            </a:pPr>
            <a:r>
              <a:rPr lang="nb-NO" sz="2400" dirty="0">
                <a:latin typeface="+mj-lt"/>
              </a:rPr>
              <a:t>All kunnskap om de gule og røde er viktig</a:t>
            </a:r>
          </a:p>
          <a:p>
            <a:pPr marL="342900" indent="-342900">
              <a:buFont typeface="Arial" panose="020B0604020202020204" pitchFamily="34" charset="0"/>
              <a:buChar char="•"/>
            </a:pPr>
            <a:r>
              <a:rPr lang="nb-NO" sz="2400" dirty="0">
                <a:latin typeface="+mj-lt"/>
              </a:rPr>
              <a:t>Koordinere</a:t>
            </a:r>
          </a:p>
          <a:p>
            <a:pPr marL="342900" indent="-342900">
              <a:buFont typeface="Arial" panose="020B0604020202020204" pitchFamily="34" charset="0"/>
              <a:buChar char="•"/>
            </a:pPr>
            <a:r>
              <a:rPr lang="nb-NO" sz="2400" dirty="0">
                <a:latin typeface="+mj-lt"/>
              </a:rPr>
              <a:t>Sette mål </a:t>
            </a:r>
          </a:p>
          <a:p>
            <a:pPr marL="342900" indent="-342900">
              <a:buFont typeface="Arial" panose="020B0604020202020204" pitchFamily="34" charset="0"/>
              <a:buChar char="•"/>
            </a:pPr>
            <a:r>
              <a:rPr lang="nb-NO" sz="2400" dirty="0">
                <a:latin typeface="+mj-lt"/>
              </a:rPr>
              <a:t>Etterspørre resultater</a:t>
            </a:r>
          </a:p>
        </p:txBody>
      </p:sp>
      <p:pic>
        <p:nvPicPr>
          <p:cNvPr id="11" name="Bilde 10">
            <a:extLst>
              <a:ext uri="{FF2B5EF4-FFF2-40B4-BE49-F238E27FC236}">
                <a16:creationId xmlns:a16="http://schemas.microsoft.com/office/drawing/2014/main" id="{78CC3BEE-CEF4-44E1-B69D-4D496A85815B}"/>
              </a:ext>
            </a:extLst>
          </p:cNvPr>
          <p:cNvPicPr>
            <a:picLocks noChangeAspect="1"/>
          </p:cNvPicPr>
          <p:nvPr/>
        </p:nvPicPr>
        <p:blipFill rotWithShape="1">
          <a:blip r:embed="rId10"/>
          <a:srcRect l="52801" t="21210" r="9167" b="7894"/>
          <a:stretch/>
        </p:blipFill>
        <p:spPr>
          <a:xfrm>
            <a:off x="423846" y="4491467"/>
            <a:ext cx="4111010" cy="2275093"/>
          </a:xfrm>
          <a:prstGeom prst="rect">
            <a:avLst/>
          </a:prstGeom>
        </p:spPr>
      </p:pic>
    </p:spTree>
    <p:extLst>
      <p:ext uri="{BB962C8B-B14F-4D97-AF65-F5344CB8AC3E}">
        <p14:creationId xmlns:p14="http://schemas.microsoft.com/office/powerpoint/2010/main" val="1604300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22823" y="659245"/>
            <a:ext cx="6142151" cy="858753"/>
          </a:xfrm>
        </p:spPr>
        <p:txBody>
          <a:bodyPr>
            <a:normAutofit/>
          </a:bodyPr>
          <a:lstStyle/>
          <a:p>
            <a:r>
              <a:rPr lang="nb-NO" dirty="0"/>
              <a:t>Folkekirka I hamar</a:t>
            </a:r>
            <a:br>
              <a:rPr lang="nb-NO" dirty="0"/>
            </a:br>
            <a:r>
              <a:rPr lang="nb-NO" sz="1800" i="1" dirty="0"/>
              <a:t>Hellige rom for alminnelige liv</a:t>
            </a:r>
          </a:p>
        </p:txBody>
      </p:sp>
      <p:sp>
        <p:nvSpPr>
          <p:cNvPr id="3" name="Plassholder for tekst 2"/>
          <p:cNvSpPr>
            <a:spLocks noGrp="1"/>
          </p:cNvSpPr>
          <p:nvPr>
            <p:ph type="body" sz="quarter" idx="12"/>
          </p:nvPr>
        </p:nvSpPr>
        <p:spPr>
          <a:xfrm>
            <a:off x="317855" y="2443936"/>
            <a:ext cx="6552085" cy="1970127"/>
          </a:xfrm>
        </p:spPr>
        <p:txBody>
          <a:bodyPr>
            <a:normAutofit/>
          </a:bodyPr>
          <a:lstStyle/>
          <a:p>
            <a:r>
              <a:rPr lang="nb-NO" sz="2400" dirty="0"/>
              <a:t>Gi tilhørighet</a:t>
            </a:r>
          </a:p>
          <a:p>
            <a:r>
              <a:rPr lang="nb-NO" sz="2400" dirty="0"/>
              <a:t>Fremme nestekjærlighet</a:t>
            </a:r>
          </a:p>
          <a:p>
            <a:r>
              <a:rPr lang="nb-NO" sz="2400" dirty="0"/>
              <a:t>Styrke arbeidet med barn- og unge</a:t>
            </a:r>
          </a:p>
          <a:p>
            <a:pPr marL="0" indent="0">
              <a:buNone/>
            </a:pPr>
            <a:endParaRPr lang="nb-NO" b="1" dirty="0"/>
          </a:p>
        </p:txBody>
      </p:sp>
      <p:sp>
        <p:nvSpPr>
          <p:cNvPr id="5" name="TekstSylinder 4"/>
          <p:cNvSpPr txBox="1"/>
          <p:nvPr/>
        </p:nvSpPr>
        <p:spPr>
          <a:xfrm>
            <a:off x="317855" y="5278034"/>
            <a:ext cx="11669177" cy="1231106"/>
          </a:xfrm>
          <a:prstGeom prst="rect">
            <a:avLst/>
          </a:prstGeom>
          <a:noFill/>
        </p:spPr>
        <p:txBody>
          <a:bodyPr wrap="square" rtlCol="0">
            <a:spAutoFit/>
          </a:bodyPr>
          <a:lstStyle/>
          <a:p>
            <a:r>
              <a:rPr lang="nb-NO" sz="2400" b="1" dirty="0">
                <a:latin typeface="+mj-lt"/>
              </a:rPr>
              <a:t>Kommunikasjonsstrategi er under arbeid med mål om å:</a:t>
            </a:r>
            <a:br>
              <a:rPr lang="nb-NO" sz="2400" b="1" dirty="0">
                <a:latin typeface="+mj-lt"/>
              </a:rPr>
            </a:br>
            <a:r>
              <a:rPr lang="nb-NO" sz="3200" dirty="0">
                <a:latin typeface="+mj-lt"/>
              </a:rPr>
              <a:t>Utvikle en helhetlig og målretta </a:t>
            </a:r>
            <a:r>
              <a:rPr lang="nb-NO" sz="3200" b="1" dirty="0">
                <a:latin typeface="+mj-lt"/>
              </a:rPr>
              <a:t>kommunikasjon</a:t>
            </a:r>
          </a:p>
          <a:p>
            <a:endParaRPr lang="nb-NO" dirty="0"/>
          </a:p>
        </p:txBody>
      </p:sp>
      <p:pic>
        <p:nvPicPr>
          <p:cNvPr id="8" name="Bilde 7" descr="Et bilde som inneholder snø, utendørs, person, gå på ski&#10;&#10;Automatisk generert beskrivelse">
            <a:extLst>
              <a:ext uri="{FF2B5EF4-FFF2-40B4-BE49-F238E27FC236}">
                <a16:creationId xmlns:a16="http://schemas.microsoft.com/office/drawing/2014/main" id="{79B4B244-F800-4DF8-9370-FC015B311044}"/>
              </a:ext>
            </a:extLst>
          </p:cNvPr>
          <p:cNvPicPr>
            <a:picLocks noChangeAspect="1"/>
          </p:cNvPicPr>
          <p:nvPr/>
        </p:nvPicPr>
        <p:blipFill rotWithShape="1">
          <a:blip r:embed="rId3">
            <a:extLst>
              <a:ext uri="{28A0092B-C50C-407E-A947-70E740481C1C}">
                <a14:useLocalDpi xmlns:a14="http://schemas.microsoft.com/office/drawing/2010/main" val="0"/>
              </a:ext>
            </a:extLst>
          </a:blip>
          <a:srcRect t="751" r="-1" b="638"/>
          <a:stretch/>
        </p:blipFill>
        <p:spPr>
          <a:xfrm>
            <a:off x="6004147" y="626356"/>
            <a:ext cx="5869998" cy="4341293"/>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Tree>
    <p:extLst>
      <p:ext uri="{BB962C8B-B14F-4D97-AF65-F5344CB8AC3E}">
        <p14:creationId xmlns:p14="http://schemas.microsoft.com/office/powerpoint/2010/main" val="2650599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B4353B6-3B74-2049-83D5-B59BB9C692CA}"/>
              </a:ext>
            </a:extLst>
          </p:cNvPr>
          <p:cNvSpPr>
            <a:spLocks noGrp="1"/>
          </p:cNvSpPr>
          <p:nvPr>
            <p:ph type="title"/>
          </p:nvPr>
        </p:nvSpPr>
        <p:spPr>
          <a:xfrm>
            <a:off x="839570" y="365126"/>
            <a:ext cx="10117063" cy="1547650"/>
          </a:xfrm>
        </p:spPr>
        <p:txBody>
          <a:bodyPr>
            <a:noAutofit/>
          </a:bodyPr>
          <a:lstStyle/>
          <a:p>
            <a:r>
              <a:rPr lang="sv-SE" sz="5400" dirty="0">
                <a:latin typeface="Arial" panose="020B0604020202020204" pitchFamily="34" charset="0"/>
                <a:cs typeface="Arial" panose="020B0604020202020204" pitchFamily="34" charset="0"/>
              </a:rPr>
              <a:t>Tar tid å bygge en relasjon</a:t>
            </a:r>
          </a:p>
        </p:txBody>
      </p:sp>
      <p:sp>
        <p:nvSpPr>
          <p:cNvPr id="6" name="Rectangle 2">
            <a:extLst>
              <a:ext uri="{FF2B5EF4-FFF2-40B4-BE49-F238E27FC236}">
                <a16:creationId xmlns:a16="http://schemas.microsoft.com/office/drawing/2014/main" id="{C30B80CC-A0A3-B94E-A6EF-BDA977DDE9D5}"/>
              </a:ext>
            </a:extLst>
          </p:cNvPr>
          <p:cNvSpPr/>
          <p:nvPr/>
        </p:nvSpPr>
        <p:spPr>
          <a:xfrm>
            <a:off x="965451" y="5680209"/>
            <a:ext cx="2448272" cy="936104"/>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Interesse</a:t>
            </a:r>
          </a:p>
        </p:txBody>
      </p:sp>
      <p:sp>
        <p:nvSpPr>
          <p:cNvPr id="7" name="Rectangle 10">
            <a:extLst>
              <a:ext uri="{FF2B5EF4-FFF2-40B4-BE49-F238E27FC236}">
                <a16:creationId xmlns:a16="http://schemas.microsoft.com/office/drawing/2014/main" id="{E7BF0658-EB53-C44B-99E8-AEFE0A97D98D}"/>
              </a:ext>
            </a:extLst>
          </p:cNvPr>
          <p:cNvSpPr/>
          <p:nvPr/>
        </p:nvSpPr>
        <p:spPr>
          <a:xfrm>
            <a:off x="3230793" y="5092796"/>
            <a:ext cx="2448272" cy="936104"/>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 panose="020B0604020202020204" pitchFamily="34" charset="0"/>
                <a:cs typeface="Arial" panose="020B0604020202020204" pitchFamily="34" charset="0"/>
              </a:rPr>
              <a:t>Kjennskap</a:t>
            </a:r>
            <a:endParaRPr lang="en-US" dirty="0">
              <a:latin typeface="Arial" panose="020B0604020202020204" pitchFamily="34" charset="0"/>
              <a:cs typeface="Arial" panose="020B0604020202020204" pitchFamily="34" charset="0"/>
            </a:endParaRPr>
          </a:p>
        </p:txBody>
      </p:sp>
      <p:sp>
        <p:nvSpPr>
          <p:cNvPr id="8" name="Rectangle 11">
            <a:extLst>
              <a:ext uri="{FF2B5EF4-FFF2-40B4-BE49-F238E27FC236}">
                <a16:creationId xmlns:a16="http://schemas.microsoft.com/office/drawing/2014/main" id="{EEF670E2-193F-2640-9E33-0ED9301F95FC}"/>
              </a:ext>
            </a:extLst>
          </p:cNvPr>
          <p:cNvSpPr/>
          <p:nvPr/>
        </p:nvSpPr>
        <p:spPr>
          <a:xfrm>
            <a:off x="5625581" y="4413781"/>
            <a:ext cx="2376264" cy="936104"/>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 panose="020B0604020202020204" pitchFamily="34" charset="0"/>
                <a:cs typeface="Arial" panose="020B0604020202020204" pitchFamily="34" charset="0"/>
              </a:rPr>
              <a:t>Tillit</a:t>
            </a:r>
            <a:endParaRPr lang="en-US" dirty="0">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63378773-A0E3-AC4A-912E-6BFF2CCF7F64}"/>
              </a:ext>
            </a:extLst>
          </p:cNvPr>
          <p:cNvSpPr/>
          <p:nvPr/>
        </p:nvSpPr>
        <p:spPr>
          <a:xfrm>
            <a:off x="7536550" y="3734766"/>
            <a:ext cx="2448272" cy="936104"/>
          </a:xfrm>
          <a:prstGeom prst="rect">
            <a:avLst/>
          </a:prstGeom>
          <a:solidFill>
            <a:srgbClr val="6B9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Arial" panose="020B0604020202020204" pitchFamily="34" charset="0"/>
                <a:cs typeface="Arial" panose="020B0604020202020204" pitchFamily="34" charset="0"/>
              </a:rPr>
              <a:t>Relasjon</a:t>
            </a:r>
            <a:endParaRPr lang="en-US" sz="2000" dirty="0">
              <a:latin typeface="Arial" panose="020B0604020202020204" pitchFamily="34" charset="0"/>
              <a:cs typeface="Arial" panose="020B0604020202020204" pitchFamily="34" charset="0"/>
            </a:endParaRPr>
          </a:p>
        </p:txBody>
      </p:sp>
      <p:sp>
        <p:nvSpPr>
          <p:cNvPr id="11" name="Höger 10">
            <a:extLst>
              <a:ext uri="{FF2B5EF4-FFF2-40B4-BE49-F238E27FC236}">
                <a16:creationId xmlns:a16="http://schemas.microsoft.com/office/drawing/2014/main" id="{AD408DAA-758B-E24D-817C-3A4AF48779EC}"/>
              </a:ext>
            </a:extLst>
          </p:cNvPr>
          <p:cNvSpPr/>
          <p:nvPr/>
        </p:nvSpPr>
        <p:spPr>
          <a:xfrm>
            <a:off x="984817" y="1877689"/>
            <a:ext cx="9759810" cy="976744"/>
          </a:xfrm>
          <a:prstGeom prst="rightArrow">
            <a:avLst/>
          </a:prstGeom>
          <a:solidFill>
            <a:srgbClr val="6B95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a:solidFill>
                  <a:schemeClr val="bg1"/>
                </a:solidFill>
                <a:latin typeface="Arial" panose="020B0604020202020204" pitchFamily="34" charset="0"/>
                <a:cs typeface="Arial" panose="020B0604020202020204" pitchFamily="34" charset="0"/>
              </a:rPr>
              <a:t>Kommunikasjon må svare på et behov</a:t>
            </a:r>
          </a:p>
        </p:txBody>
      </p:sp>
      <p:pic>
        <p:nvPicPr>
          <p:cNvPr id="12" name="Picture 2">
            <a:extLst>
              <a:ext uri="{FF2B5EF4-FFF2-40B4-BE49-F238E27FC236}">
                <a16:creationId xmlns:a16="http://schemas.microsoft.com/office/drawing/2014/main" id="{E4D26BDA-2B17-3843-B827-57B73A1F1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818" y="4629746"/>
            <a:ext cx="9048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259F5742-E0E8-EC4D-BA80-AE6CB34FD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409" y="2693813"/>
            <a:ext cx="88582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a16="http://schemas.microsoft.com/office/drawing/2014/main" id="{116285CE-357B-054D-91B2-2F809B239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9239" y="4061501"/>
            <a:ext cx="88582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 1">
            <a:extLst>
              <a:ext uri="{FF2B5EF4-FFF2-40B4-BE49-F238E27FC236}">
                <a16:creationId xmlns:a16="http://schemas.microsoft.com/office/drawing/2014/main" id="{EEDB5A43-A0B5-AA4B-B9FA-3800B5B797BC}"/>
              </a:ext>
            </a:extLst>
          </p:cNvPr>
          <p:cNvGrpSpPr/>
          <p:nvPr/>
        </p:nvGrpSpPr>
        <p:grpSpPr>
          <a:xfrm>
            <a:off x="5625583" y="3372773"/>
            <a:ext cx="885825" cy="981075"/>
            <a:chOff x="5735961" y="3120840"/>
            <a:chExt cx="885825" cy="981075"/>
          </a:xfrm>
        </p:grpSpPr>
        <p:pic>
          <p:nvPicPr>
            <p:cNvPr id="5" name="Picture 3">
              <a:extLst>
                <a:ext uri="{FF2B5EF4-FFF2-40B4-BE49-F238E27FC236}">
                  <a16:creationId xmlns:a16="http://schemas.microsoft.com/office/drawing/2014/main" id="{8036B1A6-2F5F-FF40-83EE-4DACCA66A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1" y="3120840"/>
              <a:ext cx="885825" cy="981075"/>
            </a:xfrm>
            <a:prstGeom prst="rect">
              <a:avLst/>
            </a:prstGeom>
            <a:solidFill>
              <a:srgbClr val="0070C0"/>
            </a:solidFill>
            <a:ln>
              <a:noFill/>
            </a:ln>
            <a:effectLst/>
          </p:spPr>
        </p:pic>
        <p:pic>
          <p:nvPicPr>
            <p:cNvPr id="15" name="Picture 5">
              <a:extLst>
                <a:ext uri="{FF2B5EF4-FFF2-40B4-BE49-F238E27FC236}">
                  <a16:creationId xmlns:a16="http://schemas.microsoft.com/office/drawing/2014/main" id="{AFDD2288-309C-0548-883D-A1766C4542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9444" y="3210090"/>
              <a:ext cx="778861" cy="7306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07226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9CA661E-CD4E-4343-8229-E66F3E64D031}"/>
              </a:ext>
            </a:extLst>
          </p:cNvPr>
          <p:cNvPicPr>
            <a:picLocks noChangeAspect="1"/>
          </p:cNvPicPr>
          <p:nvPr/>
        </p:nvPicPr>
        <p:blipFill rotWithShape="1">
          <a:blip r:embed="rId3"/>
          <a:srcRect l="50000" t="8168" r="823" b="3857"/>
          <a:stretch/>
        </p:blipFill>
        <p:spPr>
          <a:xfrm>
            <a:off x="0" y="107576"/>
            <a:ext cx="12192000" cy="6475180"/>
          </a:xfrm>
          <a:prstGeom prst="rect">
            <a:avLst/>
          </a:prstGeom>
        </p:spPr>
      </p:pic>
    </p:spTree>
    <p:extLst>
      <p:ext uri="{BB962C8B-B14F-4D97-AF65-F5344CB8AC3E}">
        <p14:creationId xmlns:p14="http://schemas.microsoft.com/office/powerpoint/2010/main" val="3018156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F01E3D8-C283-460A-AC34-E9C50BD21FD4}"/>
              </a:ext>
            </a:extLst>
          </p:cNvPr>
          <p:cNvPicPr>
            <a:picLocks noChangeAspect="1"/>
          </p:cNvPicPr>
          <p:nvPr/>
        </p:nvPicPr>
        <p:blipFill rotWithShape="1">
          <a:blip r:embed="rId3"/>
          <a:srcRect l="51883" t="15896" r="9118" b="5046"/>
          <a:stretch/>
        </p:blipFill>
        <p:spPr>
          <a:xfrm>
            <a:off x="467834" y="0"/>
            <a:ext cx="11516183" cy="6930552"/>
          </a:xfrm>
          <a:prstGeom prst="rect">
            <a:avLst/>
          </a:prstGeom>
        </p:spPr>
      </p:pic>
    </p:spTree>
    <p:extLst>
      <p:ext uri="{BB962C8B-B14F-4D97-AF65-F5344CB8AC3E}">
        <p14:creationId xmlns:p14="http://schemas.microsoft.com/office/powerpoint/2010/main" val="297745396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908</Words>
  <Application>Microsoft Office PowerPoint</Application>
  <PresentationFormat>Widescreen</PresentationFormat>
  <Paragraphs>68</Paragraphs>
  <Slides>15</Slides>
  <Notes>14</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15</vt:i4>
      </vt:variant>
    </vt:vector>
  </HeadingPairs>
  <TitlesOfParts>
    <vt:vector size="22" baseType="lpstr">
      <vt:lpstr>Arial</vt:lpstr>
      <vt:lpstr>Arial Black</vt:lpstr>
      <vt:lpstr>Calibri</vt:lpstr>
      <vt:lpstr>Calibri Light</vt:lpstr>
      <vt:lpstr>Georgia</vt:lpstr>
      <vt:lpstr>Lucida Calligraphy</vt:lpstr>
      <vt:lpstr>Office-tema</vt:lpstr>
      <vt:lpstr>PowerPoint-presentasjon</vt:lpstr>
      <vt:lpstr>PowerPoint-presentasjon</vt:lpstr>
      <vt:lpstr>PowerPoint-presentasjon</vt:lpstr>
      <vt:lpstr>PowerPoint-presentasjon</vt:lpstr>
      <vt:lpstr>PowerPoint-presentasjon</vt:lpstr>
      <vt:lpstr>Folkekirka I hamar Hellige rom for alminnelige liv</vt:lpstr>
      <vt:lpstr>Tar tid å bygge en relasjon</vt:lpstr>
      <vt:lpstr>PowerPoint-presentasjon</vt:lpstr>
      <vt:lpstr>PowerPoint-presentasjon</vt:lpstr>
      <vt:lpstr>Sätter ord på det som är viktigt för mig</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Jorun Vang</dc:creator>
  <cp:lastModifiedBy>Jorun Vang</cp:lastModifiedBy>
  <cp:revision>11</cp:revision>
  <dcterms:created xsi:type="dcterms:W3CDTF">2021-03-17T13:48:53Z</dcterms:created>
  <dcterms:modified xsi:type="dcterms:W3CDTF">2021-03-18T09:45:27Z</dcterms:modified>
</cp:coreProperties>
</file>