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7" r:id="rId5"/>
    <p:sldId id="258" r:id="rId6"/>
    <p:sldId id="272" r:id="rId7"/>
    <p:sldId id="263" r:id="rId8"/>
    <p:sldId id="261" r:id="rId9"/>
    <p:sldId id="262" r:id="rId10"/>
    <p:sldId id="292" r:id="rId11"/>
    <p:sldId id="264" r:id="rId12"/>
    <p:sldId id="266" r:id="rId13"/>
    <p:sldId id="265" r:id="rId14"/>
    <p:sldId id="268" r:id="rId15"/>
    <p:sldId id="267" r:id="rId16"/>
    <p:sldId id="269" r:id="rId17"/>
    <p:sldId id="273" r:id="rId18"/>
    <p:sldId id="275" r:id="rId19"/>
    <p:sldId id="274" r:id="rId20"/>
    <p:sldId id="277" r:id="rId21"/>
    <p:sldId id="276" r:id="rId22"/>
    <p:sldId id="271" r:id="rId23"/>
    <p:sldId id="278" r:id="rId24"/>
    <p:sldId id="280" r:id="rId25"/>
    <p:sldId id="279" r:id="rId26"/>
    <p:sldId id="283" r:id="rId27"/>
    <p:sldId id="281" r:id="rId28"/>
    <p:sldId id="260" r:id="rId29"/>
    <p:sldId id="282" r:id="rId30"/>
    <p:sldId id="286" r:id="rId31"/>
    <p:sldId id="285" r:id="rId32"/>
    <p:sldId id="289" r:id="rId33"/>
    <p:sldId id="287" r:id="rId34"/>
    <p:sldId id="288" r:id="rId35"/>
    <p:sldId id="284" r:id="rId36"/>
    <p:sldId id="290" r:id="rId37"/>
    <p:sldId id="259" r:id="rId38"/>
    <p:sldId id="291" r:id="rId39"/>
    <p:sldId id="545" r:id="rId40"/>
    <p:sldId id="546" r:id="rId41"/>
    <p:sldId id="293" r:id="rId42"/>
    <p:sldId id="294" r:id="rId43"/>
    <p:sldId id="547" r:id="rId44"/>
    <p:sldId id="548" r:id="rId45"/>
    <p:sldId id="535" r:id="rId4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un Vang" initials="JV" lastIdx="1" clrIdx="0">
    <p:extLst>
      <p:ext uri="{19B8F6BF-5375-455C-9EA6-DF929625EA0E}">
        <p15:presenceInfo xmlns:p15="http://schemas.microsoft.com/office/powerpoint/2012/main" userId="S::JV659@kirken.no::927fd320-4e0a-4f84-931c-3e838fa793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146CF-09A7-4FCA-BF85-6A393C6AB27D}" v="11" dt="2022-04-04T06:33:12.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6" d="100"/>
          <a:sy n="106" d="100"/>
        </p:scale>
        <p:origin x="7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un Vang" userId="927fd320-4e0a-4f84-931c-3e838fa7933b" providerId="ADAL" clId="{00C146CF-09A7-4FCA-BF85-6A393C6AB27D}"/>
    <pc:docChg chg="custSel addSld modSld sldOrd">
      <pc:chgData name="Jorun Vang" userId="927fd320-4e0a-4f84-931c-3e838fa7933b" providerId="ADAL" clId="{00C146CF-09A7-4FCA-BF85-6A393C6AB27D}" dt="2022-04-04T06:33:27.766" v="46" actId="1076"/>
      <pc:docMkLst>
        <pc:docMk/>
      </pc:docMkLst>
      <pc:sldChg chg="ord">
        <pc:chgData name="Jorun Vang" userId="927fd320-4e0a-4f84-931c-3e838fa7933b" providerId="ADAL" clId="{00C146CF-09A7-4FCA-BF85-6A393C6AB27D}" dt="2022-04-04T06:18:57.492" v="32"/>
        <pc:sldMkLst>
          <pc:docMk/>
          <pc:sldMk cId="3228582177" sldId="259"/>
        </pc:sldMkLst>
      </pc:sldChg>
      <pc:sldChg chg="ord">
        <pc:chgData name="Jorun Vang" userId="927fd320-4e0a-4f84-931c-3e838fa7933b" providerId="ADAL" clId="{00C146CF-09A7-4FCA-BF85-6A393C6AB27D}" dt="2022-04-04T06:20:19.035" v="34"/>
        <pc:sldMkLst>
          <pc:docMk/>
          <pc:sldMk cId="1993244363" sldId="290"/>
        </pc:sldMkLst>
      </pc:sldChg>
      <pc:sldChg chg="delSp add setBg delDesignElem">
        <pc:chgData name="Jorun Vang" userId="927fd320-4e0a-4f84-931c-3e838fa7933b" providerId="ADAL" clId="{00C146CF-09A7-4FCA-BF85-6A393C6AB27D}" dt="2022-04-04T05:12:22.579" v="1"/>
        <pc:sldMkLst>
          <pc:docMk/>
          <pc:sldMk cId="1594911084" sldId="293"/>
        </pc:sldMkLst>
        <pc:cxnChg chg="del">
          <ac:chgData name="Jorun Vang" userId="927fd320-4e0a-4f84-931c-3e838fa7933b" providerId="ADAL" clId="{00C146CF-09A7-4FCA-BF85-6A393C6AB27D}" dt="2022-04-04T05:12:22.579" v="1"/>
          <ac:cxnSpMkLst>
            <pc:docMk/>
            <pc:sldMk cId="1594911084" sldId="293"/>
            <ac:cxnSpMk id="10" creationId="{91B6081D-D3E8-4209-B85B-EB1C655A6272}"/>
          </ac:cxnSpMkLst>
        </pc:cxnChg>
        <pc:cxnChg chg="del">
          <ac:chgData name="Jorun Vang" userId="927fd320-4e0a-4f84-931c-3e838fa7933b" providerId="ADAL" clId="{00C146CF-09A7-4FCA-BF85-6A393C6AB27D}" dt="2022-04-04T05:12:22.579" v="1"/>
          <ac:cxnSpMkLst>
            <pc:docMk/>
            <pc:sldMk cId="1594911084" sldId="293"/>
            <ac:cxnSpMk id="12" creationId="{28CA55E4-1295-45C8-BA05-5A9E705B749A}"/>
          </ac:cxnSpMkLst>
        </pc:cxnChg>
        <pc:cxnChg chg="del">
          <ac:chgData name="Jorun Vang" userId="927fd320-4e0a-4f84-931c-3e838fa7933b" providerId="ADAL" clId="{00C146CF-09A7-4FCA-BF85-6A393C6AB27D}" dt="2022-04-04T05:12:22.579" v="1"/>
          <ac:cxnSpMkLst>
            <pc:docMk/>
            <pc:sldMk cId="1594911084" sldId="293"/>
            <ac:cxnSpMk id="14" creationId="{08C5794E-A9A1-4A23-AF68-C79A7822334C}"/>
          </ac:cxnSpMkLst>
        </pc:cxnChg>
      </pc:sldChg>
      <pc:sldChg chg="delSp add setBg delDesignElem">
        <pc:chgData name="Jorun Vang" userId="927fd320-4e0a-4f84-931c-3e838fa7933b" providerId="ADAL" clId="{00C146CF-09A7-4FCA-BF85-6A393C6AB27D}" dt="2022-04-04T05:15:46.182" v="3"/>
        <pc:sldMkLst>
          <pc:docMk/>
          <pc:sldMk cId="3434846188" sldId="294"/>
        </pc:sldMkLst>
        <pc:spChg chg="del">
          <ac:chgData name="Jorun Vang" userId="927fd320-4e0a-4f84-931c-3e838fa7933b" providerId="ADAL" clId="{00C146CF-09A7-4FCA-BF85-6A393C6AB27D}" dt="2022-04-04T05:15:46.182" v="3"/>
          <ac:spMkLst>
            <pc:docMk/>
            <pc:sldMk cId="3434846188" sldId="294"/>
            <ac:spMk id="13" creationId="{E6B869D4-1EEF-4B5F-AD70-79AACBAEE367}"/>
          </ac:spMkLst>
        </pc:spChg>
      </pc:sldChg>
      <pc:sldChg chg="add ord">
        <pc:chgData name="Jorun Vang" userId="927fd320-4e0a-4f84-931c-3e838fa7933b" providerId="ADAL" clId="{00C146CF-09A7-4FCA-BF85-6A393C6AB27D}" dt="2022-04-04T06:30:16.099" v="36"/>
        <pc:sldMkLst>
          <pc:docMk/>
          <pc:sldMk cId="1430777138" sldId="535"/>
        </pc:sldMkLst>
      </pc:sldChg>
      <pc:sldChg chg="add">
        <pc:chgData name="Jorun Vang" userId="927fd320-4e0a-4f84-931c-3e838fa7933b" providerId="ADAL" clId="{00C146CF-09A7-4FCA-BF85-6A393C6AB27D}" dt="2022-04-04T05:18:42.638" v="4"/>
        <pc:sldMkLst>
          <pc:docMk/>
          <pc:sldMk cId="20622797" sldId="545"/>
        </pc:sldMkLst>
      </pc:sldChg>
      <pc:sldChg chg="add">
        <pc:chgData name="Jorun Vang" userId="927fd320-4e0a-4f84-931c-3e838fa7933b" providerId="ADAL" clId="{00C146CF-09A7-4FCA-BF85-6A393C6AB27D}" dt="2022-04-04T05:20:02.572" v="5"/>
        <pc:sldMkLst>
          <pc:docMk/>
          <pc:sldMk cId="3099856375" sldId="546"/>
        </pc:sldMkLst>
      </pc:sldChg>
      <pc:sldChg chg="delSp add setBg delDesignElem">
        <pc:chgData name="Jorun Vang" userId="927fd320-4e0a-4f84-931c-3e838fa7933b" providerId="ADAL" clId="{00C146CF-09A7-4FCA-BF85-6A393C6AB27D}" dt="2022-04-04T05:21:30.783" v="7"/>
        <pc:sldMkLst>
          <pc:docMk/>
          <pc:sldMk cId="1869034005" sldId="547"/>
        </pc:sldMkLst>
        <pc:spChg chg="del">
          <ac:chgData name="Jorun Vang" userId="927fd320-4e0a-4f84-931c-3e838fa7933b" providerId="ADAL" clId="{00C146CF-09A7-4FCA-BF85-6A393C6AB27D}" dt="2022-04-04T05:21:30.783" v="7"/>
          <ac:spMkLst>
            <pc:docMk/>
            <pc:sldMk cId="1869034005" sldId="547"/>
            <ac:spMk id="7" creationId="{16B067B1-F4E5-4FDF-813D-C9E872E80075}"/>
          </ac:spMkLst>
        </pc:spChg>
      </pc:sldChg>
      <pc:sldChg chg="addSp delSp modSp add mod setBg setClrOvrMap modNotesTx">
        <pc:chgData name="Jorun Vang" userId="927fd320-4e0a-4f84-931c-3e838fa7933b" providerId="ADAL" clId="{00C146CF-09A7-4FCA-BF85-6A393C6AB27D}" dt="2022-04-04T06:33:27.766" v="46" actId="1076"/>
        <pc:sldMkLst>
          <pc:docMk/>
          <pc:sldMk cId="2960446174" sldId="548"/>
        </pc:sldMkLst>
        <pc:spChg chg="add del">
          <ac:chgData name="Jorun Vang" userId="927fd320-4e0a-4f84-931c-3e838fa7933b" providerId="ADAL" clId="{00C146CF-09A7-4FCA-BF85-6A393C6AB27D}" dt="2022-04-04T06:32:39.734" v="43" actId="26606"/>
          <ac:spMkLst>
            <pc:docMk/>
            <pc:sldMk cId="2960446174" sldId="548"/>
            <ac:spMk id="73" creationId="{432691CC-4AB8-48AF-B822-EBF7F4E9E6CD}"/>
          </ac:spMkLst>
        </pc:spChg>
        <pc:spChg chg="add del">
          <ac:chgData name="Jorun Vang" userId="927fd320-4e0a-4f84-931c-3e838fa7933b" providerId="ADAL" clId="{00C146CF-09A7-4FCA-BF85-6A393C6AB27D}" dt="2022-04-04T06:32:39.734" v="43" actId="26606"/>
          <ac:spMkLst>
            <pc:docMk/>
            <pc:sldMk cId="2960446174" sldId="548"/>
            <ac:spMk id="75" creationId="{47311653-CA1C-4366-AF7B-2E9767F1871B}"/>
          </ac:spMkLst>
        </pc:spChg>
        <pc:spChg chg="add del">
          <ac:chgData name="Jorun Vang" userId="927fd320-4e0a-4f84-931c-3e838fa7933b" providerId="ADAL" clId="{00C146CF-09A7-4FCA-BF85-6A393C6AB27D}" dt="2022-04-04T06:32:39.734" v="43" actId="26606"/>
          <ac:spMkLst>
            <pc:docMk/>
            <pc:sldMk cId="2960446174" sldId="548"/>
            <ac:spMk id="77" creationId="{D6A8E1B4-B839-4C58-B08A-F0B09458080B}"/>
          </ac:spMkLst>
        </pc:spChg>
        <pc:spChg chg="add del">
          <ac:chgData name="Jorun Vang" userId="927fd320-4e0a-4f84-931c-3e838fa7933b" providerId="ADAL" clId="{00C146CF-09A7-4FCA-BF85-6A393C6AB27D}" dt="2022-04-04T06:32:39.734" v="43" actId="26606"/>
          <ac:spMkLst>
            <pc:docMk/>
            <pc:sldMk cId="2960446174" sldId="548"/>
            <ac:spMk id="79" creationId="{2CABF795-F18F-494E-BBDE-C1415B786531}"/>
          </ac:spMkLst>
        </pc:spChg>
        <pc:spChg chg="add">
          <ac:chgData name="Jorun Vang" userId="927fd320-4e0a-4f84-931c-3e838fa7933b" providerId="ADAL" clId="{00C146CF-09A7-4FCA-BF85-6A393C6AB27D}" dt="2022-04-04T06:32:39.734" v="43" actId="26606"/>
          <ac:spMkLst>
            <pc:docMk/>
            <pc:sldMk cId="2960446174" sldId="548"/>
            <ac:spMk id="139" creationId="{AB8C311F-7253-4AED-9701-7FC0708C41C7}"/>
          </ac:spMkLst>
        </pc:spChg>
        <pc:spChg chg="add">
          <ac:chgData name="Jorun Vang" userId="927fd320-4e0a-4f84-931c-3e838fa7933b" providerId="ADAL" clId="{00C146CF-09A7-4FCA-BF85-6A393C6AB27D}" dt="2022-04-04T06:32:39.734" v="43" actId="26606"/>
          <ac:spMkLst>
            <pc:docMk/>
            <pc:sldMk cId="2960446174" sldId="548"/>
            <ac:spMk id="141" creationId="{E2384209-CB15-4CDF-9D31-C44FD9A3F20D}"/>
          </ac:spMkLst>
        </pc:spChg>
        <pc:spChg chg="add">
          <ac:chgData name="Jorun Vang" userId="927fd320-4e0a-4f84-931c-3e838fa7933b" providerId="ADAL" clId="{00C146CF-09A7-4FCA-BF85-6A393C6AB27D}" dt="2022-04-04T06:32:39.734" v="43" actId="26606"/>
          <ac:spMkLst>
            <pc:docMk/>
            <pc:sldMk cId="2960446174" sldId="548"/>
            <ac:spMk id="143" creationId="{2633B3B5-CC90-43F0-8714-D31D1F3F0209}"/>
          </ac:spMkLst>
        </pc:spChg>
        <pc:spChg chg="add">
          <ac:chgData name="Jorun Vang" userId="927fd320-4e0a-4f84-931c-3e838fa7933b" providerId="ADAL" clId="{00C146CF-09A7-4FCA-BF85-6A393C6AB27D}" dt="2022-04-04T06:32:39.734" v="43" actId="26606"/>
          <ac:spMkLst>
            <pc:docMk/>
            <pc:sldMk cId="2960446174" sldId="548"/>
            <ac:spMk id="145" creationId="{A8D57A06-A426-446D-B02C-A2DC6B62E45E}"/>
          </ac:spMkLst>
        </pc:spChg>
        <pc:spChg chg="add del">
          <ac:chgData name="Jorun Vang" userId="927fd320-4e0a-4f84-931c-3e838fa7933b" providerId="ADAL" clId="{00C146CF-09A7-4FCA-BF85-6A393C6AB27D}" dt="2022-04-04T06:32:39.734" v="43" actId="26606"/>
          <ac:spMkLst>
            <pc:docMk/>
            <pc:sldMk cId="2960446174" sldId="548"/>
            <ac:spMk id="1030" creationId="{46E72124-5862-EF5D-E6DD-16B4B0B68C82}"/>
          </ac:spMkLst>
        </pc:spChg>
        <pc:picChg chg="add del mod">
          <ac:chgData name="Jorun Vang" userId="927fd320-4e0a-4f84-931c-3e838fa7933b" providerId="ADAL" clId="{00C146CF-09A7-4FCA-BF85-6A393C6AB27D}" dt="2022-04-04T06:32:37.113" v="42" actId="478"/>
          <ac:picMkLst>
            <pc:docMk/>
            <pc:sldMk cId="2960446174" sldId="548"/>
            <ac:picMk id="3" creationId="{54195320-7570-45AC-B12E-7290EFFD9FA6}"/>
          </ac:picMkLst>
        </pc:picChg>
        <pc:picChg chg="add mod">
          <ac:chgData name="Jorun Vang" userId="927fd320-4e0a-4f84-931c-3e838fa7933b" providerId="ADAL" clId="{00C146CF-09A7-4FCA-BF85-6A393C6AB27D}" dt="2022-04-04T06:33:27.766" v="46" actId="1076"/>
          <ac:picMkLst>
            <pc:docMk/>
            <pc:sldMk cId="2960446174" sldId="548"/>
            <ac:picMk id="4" creationId="{F99130BE-5AAC-4FA0-B10A-512A52AE8F72}"/>
          </ac:picMkLst>
        </pc:picChg>
        <pc:picChg chg="mod ord">
          <ac:chgData name="Jorun Vang" userId="927fd320-4e0a-4f84-931c-3e838fa7933b" providerId="ADAL" clId="{00C146CF-09A7-4FCA-BF85-6A393C6AB27D}" dt="2022-04-04T06:32:39.734" v="43" actId="26606"/>
          <ac:picMkLst>
            <pc:docMk/>
            <pc:sldMk cId="2960446174" sldId="548"/>
            <ac:picMk id="1026" creationId="{17E16C98-A823-4D07-A21B-86C3FE453131}"/>
          </ac:picMkLst>
        </pc:picChg>
      </pc:sldChg>
    </pc:docChg>
  </pc:docChgLst>
  <pc:docChgLst>
    <pc:chgData name="Jorun Vang" userId="927fd320-4e0a-4f84-931c-3e838fa7933b" providerId="ADAL" clId="{701F784C-DBC8-41DD-9382-70DD630AE63D}"/>
    <pc:docChg chg="undo custSel addSld delSld modSld">
      <pc:chgData name="Jorun Vang" userId="927fd320-4e0a-4f84-931c-3e838fa7933b" providerId="ADAL" clId="{701F784C-DBC8-41DD-9382-70DD630AE63D}" dt="2022-02-10T08:27:42.191" v="114" actId="20577"/>
      <pc:docMkLst>
        <pc:docMk/>
      </pc:docMkLst>
      <pc:sldChg chg="add del modNotesTx">
        <pc:chgData name="Jorun Vang" userId="927fd320-4e0a-4f84-931c-3e838fa7933b" providerId="ADAL" clId="{701F784C-DBC8-41DD-9382-70DD630AE63D}" dt="2022-02-10T08:27:42.191" v="114" actId="20577"/>
        <pc:sldMkLst>
          <pc:docMk/>
          <pc:sldMk cId="1447435133" sldId="264"/>
        </pc:sldMkLst>
      </pc:sldChg>
      <pc:sldChg chg="addSp delSp mod">
        <pc:chgData name="Jorun Vang" userId="927fd320-4e0a-4f84-931c-3e838fa7933b" providerId="ADAL" clId="{701F784C-DBC8-41DD-9382-70DD630AE63D}" dt="2022-02-10T08:27:15.744" v="109" actId="22"/>
        <pc:sldMkLst>
          <pc:docMk/>
          <pc:sldMk cId="3598682330" sldId="266"/>
        </pc:sldMkLst>
        <pc:spChg chg="add del">
          <ac:chgData name="Jorun Vang" userId="927fd320-4e0a-4f84-931c-3e838fa7933b" providerId="ADAL" clId="{701F784C-DBC8-41DD-9382-70DD630AE63D}" dt="2022-02-10T08:27:15.744" v="109" actId="22"/>
          <ac:spMkLst>
            <pc:docMk/>
            <pc:sldMk cId="3598682330" sldId="266"/>
            <ac:spMk id="6" creationId="{EFA1316E-1C81-4AFE-A4E0-DEFB92E3E0E6}"/>
          </ac:spMkLst>
        </pc:spChg>
      </pc:sldChg>
      <pc:sldChg chg="addSp modSp new mod modNotesTx">
        <pc:chgData name="Jorun Vang" userId="927fd320-4e0a-4f84-931c-3e838fa7933b" providerId="ADAL" clId="{701F784C-DBC8-41DD-9382-70DD630AE63D}" dt="2022-02-10T08:25:45.872" v="106"/>
        <pc:sldMkLst>
          <pc:docMk/>
          <pc:sldMk cId="3407649150" sldId="292"/>
        </pc:sldMkLst>
        <pc:spChg chg="add mod">
          <ac:chgData name="Jorun Vang" userId="927fd320-4e0a-4f84-931c-3e838fa7933b" providerId="ADAL" clId="{701F784C-DBC8-41DD-9382-70DD630AE63D}" dt="2022-02-10T08:18:00.487" v="64" actId="113"/>
          <ac:spMkLst>
            <pc:docMk/>
            <pc:sldMk cId="3407649150" sldId="292"/>
            <ac:spMk id="5" creationId="{EC274FAD-0764-4B67-BBDC-97F960D29405}"/>
          </ac:spMkLst>
        </pc:spChg>
        <pc:spChg chg="add mod">
          <ac:chgData name="Jorun Vang" userId="927fd320-4e0a-4f84-931c-3e838fa7933b" providerId="ADAL" clId="{701F784C-DBC8-41DD-9382-70DD630AE63D}" dt="2022-02-10T08:21:54.379" v="105" actId="14100"/>
          <ac:spMkLst>
            <pc:docMk/>
            <pc:sldMk cId="3407649150" sldId="292"/>
            <ac:spMk id="6" creationId="{8BA8EF79-F8B6-4F80-8EF9-F9E0FD0B96A0}"/>
          </ac:spMkLst>
        </pc:spChg>
        <pc:graphicFrameChg chg="add mod modGraphic">
          <ac:chgData name="Jorun Vang" userId="927fd320-4e0a-4f84-931c-3e838fa7933b" providerId="ADAL" clId="{701F784C-DBC8-41DD-9382-70DD630AE63D}" dt="2022-02-10T08:20:56.252" v="104" actId="207"/>
          <ac:graphicFrameMkLst>
            <pc:docMk/>
            <pc:sldMk cId="3407649150" sldId="292"/>
            <ac:graphicFrameMk id="4" creationId="{CA5A48F7-C42F-4E58-AFBF-EA0CFFD3F81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Rød</c:v>
                </c:pt>
              </c:strCache>
            </c:strRef>
          </c:tx>
          <c:spPr>
            <a:solidFill>
              <a:schemeClr val="accent2"/>
            </a:solidFill>
            <a:ln>
              <a:noFill/>
            </a:ln>
            <a:effectLst/>
          </c:spPr>
          <c:invertIfNegative val="0"/>
          <c:cat>
            <c:strRef>
              <c:f>'Ark1'!$A$2:$A$6</c:f>
              <c:strCache>
                <c:ptCount val="5"/>
                <c:pt idx="0">
                  <c:v>Diakoni</c:v>
                </c:pt>
                <c:pt idx="1">
                  <c:v>Rammer for livet</c:v>
                </c:pt>
                <c:pt idx="2">
                  <c:v>Tilbud til barn og unge</c:v>
                </c:pt>
                <c:pt idx="3">
                  <c:v>Inkludering</c:v>
                </c:pt>
                <c:pt idx="4">
                  <c:v>Klima og miljø</c:v>
                </c:pt>
              </c:strCache>
            </c:strRef>
          </c:cat>
          <c:val>
            <c:numRef>
              <c:f>'Ark1'!$B$2:$B$6</c:f>
              <c:numCache>
                <c:formatCode>General</c:formatCode>
                <c:ptCount val="5"/>
                <c:pt idx="0">
                  <c:v>64.5</c:v>
                </c:pt>
                <c:pt idx="1">
                  <c:v>42</c:v>
                </c:pt>
                <c:pt idx="2">
                  <c:v>26</c:v>
                </c:pt>
                <c:pt idx="3">
                  <c:v>36</c:v>
                </c:pt>
                <c:pt idx="4">
                  <c:v>11</c:v>
                </c:pt>
              </c:numCache>
            </c:numRef>
          </c:val>
          <c:extLst>
            <c:ext xmlns:c16="http://schemas.microsoft.com/office/drawing/2014/chart" uri="{C3380CC4-5D6E-409C-BE32-E72D297353CC}">
              <c16:uniqueId val="{00000000-58C6-46EE-B44B-249B9B972936}"/>
            </c:ext>
          </c:extLst>
        </c:ser>
        <c:ser>
          <c:idx val="1"/>
          <c:order val="1"/>
          <c:tx>
            <c:strRef>
              <c:f>'Ark1'!$C$1</c:f>
              <c:strCache>
                <c:ptCount val="1"/>
                <c:pt idx="0">
                  <c:v>Gul</c:v>
                </c:pt>
              </c:strCache>
            </c:strRef>
          </c:tx>
          <c:spPr>
            <a:solidFill>
              <a:schemeClr val="accent4"/>
            </a:solidFill>
            <a:ln>
              <a:noFill/>
            </a:ln>
            <a:effectLst/>
          </c:spPr>
          <c:invertIfNegative val="0"/>
          <c:cat>
            <c:strRef>
              <c:f>'Ark1'!$A$2:$A$6</c:f>
              <c:strCache>
                <c:ptCount val="5"/>
                <c:pt idx="0">
                  <c:v>Diakoni</c:v>
                </c:pt>
                <c:pt idx="1">
                  <c:v>Rammer for livet</c:v>
                </c:pt>
                <c:pt idx="2">
                  <c:v>Tilbud til barn og unge</c:v>
                </c:pt>
                <c:pt idx="3">
                  <c:v>Inkludering</c:v>
                </c:pt>
                <c:pt idx="4">
                  <c:v>Klima og miljø</c:v>
                </c:pt>
              </c:strCache>
            </c:strRef>
          </c:cat>
          <c:val>
            <c:numRef>
              <c:f>'Ark1'!$C$2:$C$6</c:f>
              <c:numCache>
                <c:formatCode>General</c:formatCode>
                <c:ptCount val="5"/>
                <c:pt idx="0">
                  <c:v>79.5</c:v>
                </c:pt>
                <c:pt idx="1">
                  <c:v>62</c:v>
                </c:pt>
                <c:pt idx="2">
                  <c:v>46</c:v>
                </c:pt>
                <c:pt idx="3">
                  <c:v>44</c:v>
                </c:pt>
                <c:pt idx="4">
                  <c:v>13</c:v>
                </c:pt>
              </c:numCache>
            </c:numRef>
          </c:val>
          <c:extLst>
            <c:ext xmlns:c16="http://schemas.microsoft.com/office/drawing/2014/chart" uri="{C3380CC4-5D6E-409C-BE32-E72D297353CC}">
              <c16:uniqueId val="{00000001-58C6-46EE-B44B-249B9B972936}"/>
            </c:ext>
          </c:extLst>
        </c:ser>
        <c:ser>
          <c:idx val="2"/>
          <c:order val="2"/>
          <c:tx>
            <c:strRef>
              <c:f>'Ark1'!$D$1</c:f>
              <c:strCache>
                <c:ptCount val="1"/>
                <c:pt idx="0">
                  <c:v>Grønn</c:v>
                </c:pt>
              </c:strCache>
            </c:strRef>
          </c:tx>
          <c:spPr>
            <a:solidFill>
              <a:schemeClr val="accent6"/>
            </a:solidFill>
            <a:ln>
              <a:noFill/>
            </a:ln>
            <a:effectLst/>
          </c:spPr>
          <c:invertIfNegative val="0"/>
          <c:cat>
            <c:strRef>
              <c:f>'Ark1'!$A$2:$A$6</c:f>
              <c:strCache>
                <c:ptCount val="5"/>
                <c:pt idx="0">
                  <c:v>Diakoni</c:v>
                </c:pt>
                <c:pt idx="1">
                  <c:v>Rammer for livet</c:v>
                </c:pt>
                <c:pt idx="2">
                  <c:v>Tilbud til barn og unge</c:v>
                </c:pt>
                <c:pt idx="3">
                  <c:v>Inkludering</c:v>
                </c:pt>
                <c:pt idx="4">
                  <c:v>Klima og miljø</c:v>
                </c:pt>
              </c:strCache>
            </c:strRef>
          </c:cat>
          <c:val>
            <c:numRef>
              <c:f>'Ark1'!$D$2:$D$6</c:f>
              <c:numCache>
                <c:formatCode>General</c:formatCode>
                <c:ptCount val="5"/>
                <c:pt idx="0">
                  <c:v>83.5</c:v>
                </c:pt>
                <c:pt idx="1">
                  <c:v>71</c:v>
                </c:pt>
                <c:pt idx="2">
                  <c:v>68</c:v>
                </c:pt>
                <c:pt idx="3">
                  <c:v>51.3</c:v>
                </c:pt>
                <c:pt idx="4">
                  <c:v>22</c:v>
                </c:pt>
              </c:numCache>
            </c:numRef>
          </c:val>
          <c:extLst>
            <c:ext xmlns:c16="http://schemas.microsoft.com/office/drawing/2014/chart" uri="{C3380CC4-5D6E-409C-BE32-E72D297353CC}">
              <c16:uniqueId val="{00000002-58C6-46EE-B44B-249B9B972936}"/>
            </c:ext>
          </c:extLst>
        </c:ser>
        <c:dLbls>
          <c:showLegendKey val="0"/>
          <c:showVal val="0"/>
          <c:showCatName val="0"/>
          <c:showSerName val="0"/>
          <c:showPercent val="0"/>
          <c:showBubbleSize val="0"/>
        </c:dLbls>
        <c:gapWidth val="219"/>
        <c:overlap val="-27"/>
        <c:axId val="1032793216"/>
        <c:axId val="1032800432"/>
      </c:barChart>
      <c:catAx>
        <c:axId val="103279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32800432"/>
        <c:crosses val="autoZero"/>
        <c:auto val="1"/>
        <c:lblAlgn val="ctr"/>
        <c:lblOffset val="100"/>
        <c:noMultiLvlLbl val="0"/>
      </c:catAx>
      <c:valAx>
        <c:axId val="103280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3279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2-08T11:01:29.050"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8A53D-C166-4F95-8F2D-798CB5E2FB31}" type="doc">
      <dgm:prSet loTypeId="urn:microsoft.com/office/officeart/2005/8/layout/pyramid1" loCatId="pyramid" qsTypeId="urn:microsoft.com/office/officeart/2005/8/quickstyle/simple1" qsCatId="simple" csTypeId="urn:microsoft.com/office/officeart/2005/8/colors/accent1_2" csCatId="accent1" phldr="1"/>
      <dgm:spPr/>
    </dgm:pt>
    <dgm:pt modelId="{9B614072-1F51-4A37-85DC-1557BA6B1BE4}">
      <dgm:prSet phldrT="[Tekst]"/>
      <dgm:spPr>
        <a:solidFill>
          <a:schemeClr val="accent6"/>
        </a:solidFill>
      </dgm:spPr>
      <dgm:t>
        <a:bodyPr/>
        <a:lstStyle/>
        <a:p>
          <a:endParaRPr lang="nb-NO" dirty="0">
            <a:solidFill>
              <a:srgbClr val="00B050"/>
            </a:solidFill>
            <a:highlight>
              <a:srgbClr val="008000"/>
            </a:highlight>
          </a:endParaRPr>
        </a:p>
      </dgm:t>
    </dgm:pt>
    <dgm:pt modelId="{6A6B1467-5B5D-4D8F-B594-506461309631}" type="parTrans" cxnId="{19994B4A-20DE-4F30-96DF-2698DF6947EA}">
      <dgm:prSet/>
      <dgm:spPr/>
      <dgm:t>
        <a:bodyPr/>
        <a:lstStyle/>
        <a:p>
          <a:endParaRPr lang="nb-NO"/>
        </a:p>
      </dgm:t>
    </dgm:pt>
    <dgm:pt modelId="{D8950DF8-BD1B-4D60-9903-44DA9C304CDF}" type="sibTrans" cxnId="{19994B4A-20DE-4F30-96DF-2698DF6947EA}">
      <dgm:prSet/>
      <dgm:spPr/>
      <dgm:t>
        <a:bodyPr/>
        <a:lstStyle/>
        <a:p>
          <a:endParaRPr lang="nb-NO"/>
        </a:p>
      </dgm:t>
    </dgm:pt>
    <dgm:pt modelId="{4E01407F-F2AF-4A86-9EA6-12CC541FD07A}">
      <dgm:prSet phldrT="[Tekst]"/>
      <dgm:spPr>
        <a:solidFill>
          <a:srgbClr val="FFFF00"/>
        </a:solidFill>
      </dgm:spPr>
      <dgm:t>
        <a:bodyPr/>
        <a:lstStyle/>
        <a:p>
          <a:r>
            <a:rPr lang="nb-NO" dirty="0"/>
            <a:t>Interesserte</a:t>
          </a:r>
        </a:p>
      </dgm:t>
    </dgm:pt>
    <dgm:pt modelId="{C2DF8C07-0378-418B-BFDA-FF82FA270DD5}" type="parTrans" cxnId="{0968B259-944D-420C-AACD-B52E13FC26F5}">
      <dgm:prSet/>
      <dgm:spPr/>
      <dgm:t>
        <a:bodyPr/>
        <a:lstStyle/>
        <a:p>
          <a:endParaRPr lang="nb-NO"/>
        </a:p>
      </dgm:t>
    </dgm:pt>
    <dgm:pt modelId="{47E37F30-AE50-492D-9D51-2AD4F8FCF7A4}" type="sibTrans" cxnId="{0968B259-944D-420C-AACD-B52E13FC26F5}">
      <dgm:prSet/>
      <dgm:spPr/>
      <dgm:t>
        <a:bodyPr/>
        <a:lstStyle/>
        <a:p>
          <a:endParaRPr lang="nb-NO"/>
        </a:p>
      </dgm:t>
    </dgm:pt>
    <dgm:pt modelId="{AC65D5D2-ACBB-44E0-8F80-CFF5ECE78848}">
      <dgm:prSet phldrT="[Tekst]"/>
      <dgm:spPr>
        <a:solidFill>
          <a:srgbClr val="C00000"/>
        </a:solidFill>
      </dgm:spPr>
      <dgm:t>
        <a:bodyPr/>
        <a:lstStyle/>
        <a:p>
          <a:r>
            <a:rPr lang="nb-NO" dirty="0"/>
            <a:t>Alle innbyggere</a:t>
          </a:r>
        </a:p>
      </dgm:t>
    </dgm:pt>
    <dgm:pt modelId="{A217C056-629D-4AF7-AA99-E1797AD32724}" type="parTrans" cxnId="{9B0E0FF5-62B4-4A0A-9DAC-4FF278A024D9}">
      <dgm:prSet/>
      <dgm:spPr/>
      <dgm:t>
        <a:bodyPr/>
        <a:lstStyle/>
        <a:p>
          <a:endParaRPr lang="nb-NO"/>
        </a:p>
      </dgm:t>
    </dgm:pt>
    <dgm:pt modelId="{4EBA318E-0F8D-46E1-A514-8A66691C5605}" type="sibTrans" cxnId="{9B0E0FF5-62B4-4A0A-9DAC-4FF278A024D9}">
      <dgm:prSet/>
      <dgm:spPr/>
      <dgm:t>
        <a:bodyPr/>
        <a:lstStyle/>
        <a:p>
          <a:endParaRPr lang="nb-NO"/>
        </a:p>
      </dgm:t>
    </dgm:pt>
    <dgm:pt modelId="{AADD2E64-66BB-4478-933D-7C09B724BAFD}" type="pres">
      <dgm:prSet presAssocID="{A798A53D-C166-4F95-8F2D-798CB5E2FB31}" presName="Name0" presStyleCnt="0">
        <dgm:presLayoutVars>
          <dgm:dir/>
          <dgm:animLvl val="lvl"/>
          <dgm:resizeHandles val="exact"/>
        </dgm:presLayoutVars>
      </dgm:prSet>
      <dgm:spPr/>
    </dgm:pt>
    <dgm:pt modelId="{1D5358CB-59F6-4976-95F0-3171005553C4}" type="pres">
      <dgm:prSet presAssocID="{9B614072-1F51-4A37-85DC-1557BA6B1BE4}" presName="Name8" presStyleCnt="0"/>
      <dgm:spPr/>
    </dgm:pt>
    <dgm:pt modelId="{CD5B561B-FAA1-468B-9946-FDAD1E691957}" type="pres">
      <dgm:prSet presAssocID="{9B614072-1F51-4A37-85DC-1557BA6B1BE4}" presName="level" presStyleLbl="node1" presStyleIdx="0" presStyleCnt="3">
        <dgm:presLayoutVars>
          <dgm:chMax val="1"/>
          <dgm:bulletEnabled val="1"/>
        </dgm:presLayoutVars>
      </dgm:prSet>
      <dgm:spPr/>
    </dgm:pt>
    <dgm:pt modelId="{A23167EB-4804-4818-A67B-D4CC057D6365}" type="pres">
      <dgm:prSet presAssocID="{9B614072-1F51-4A37-85DC-1557BA6B1BE4}" presName="levelTx" presStyleLbl="revTx" presStyleIdx="0" presStyleCnt="0">
        <dgm:presLayoutVars>
          <dgm:chMax val="1"/>
          <dgm:bulletEnabled val="1"/>
        </dgm:presLayoutVars>
      </dgm:prSet>
      <dgm:spPr/>
    </dgm:pt>
    <dgm:pt modelId="{A2324544-5C0F-4531-A46A-0009306A5736}" type="pres">
      <dgm:prSet presAssocID="{4E01407F-F2AF-4A86-9EA6-12CC541FD07A}" presName="Name8" presStyleCnt="0"/>
      <dgm:spPr/>
    </dgm:pt>
    <dgm:pt modelId="{9386C31F-1C19-4C06-BC65-DBC71F0F28D8}" type="pres">
      <dgm:prSet presAssocID="{4E01407F-F2AF-4A86-9EA6-12CC541FD07A}" presName="level" presStyleLbl="node1" presStyleIdx="1" presStyleCnt="3">
        <dgm:presLayoutVars>
          <dgm:chMax val="1"/>
          <dgm:bulletEnabled val="1"/>
        </dgm:presLayoutVars>
      </dgm:prSet>
      <dgm:spPr/>
    </dgm:pt>
    <dgm:pt modelId="{EDB2F98A-D590-45DA-9E34-BB96C72E5A0E}" type="pres">
      <dgm:prSet presAssocID="{4E01407F-F2AF-4A86-9EA6-12CC541FD07A}" presName="levelTx" presStyleLbl="revTx" presStyleIdx="0" presStyleCnt="0">
        <dgm:presLayoutVars>
          <dgm:chMax val="1"/>
          <dgm:bulletEnabled val="1"/>
        </dgm:presLayoutVars>
      </dgm:prSet>
      <dgm:spPr/>
    </dgm:pt>
    <dgm:pt modelId="{DC29A723-ADC3-4ADB-AD5D-7B1EF98C1C39}" type="pres">
      <dgm:prSet presAssocID="{AC65D5D2-ACBB-44E0-8F80-CFF5ECE78848}" presName="Name8" presStyleCnt="0"/>
      <dgm:spPr/>
    </dgm:pt>
    <dgm:pt modelId="{8172D01A-BE90-4993-A6BA-3F9D83CC69AA}" type="pres">
      <dgm:prSet presAssocID="{AC65D5D2-ACBB-44E0-8F80-CFF5ECE78848}" presName="level" presStyleLbl="node1" presStyleIdx="2" presStyleCnt="3">
        <dgm:presLayoutVars>
          <dgm:chMax val="1"/>
          <dgm:bulletEnabled val="1"/>
        </dgm:presLayoutVars>
      </dgm:prSet>
      <dgm:spPr/>
    </dgm:pt>
    <dgm:pt modelId="{462C49FE-D8BC-426A-8296-F5F482DF316B}" type="pres">
      <dgm:prSet presAssocID="{AC65D5D2-ACBB-44E0-8F80-CFF5ECE78848}" presName="levelTx" presStyleLbl="revTx" presStyleIdx="0" presStyleCnt="0">
        <dgm:presLayoutVars>
          <dgm:chMax val="1"/>
          <dgm:bulletEnabled val="1"/>
        </dgm:presLayoutVars>
      </dgm:prSet>
      <dgm:spPr/>
    </dgm:pt>
  </dgm:ptLst>
  <dgm:cxnLst>
    <dgm:cxn modelId="{5A343C2F-B6E8-4687-8838-EB077B4DC1DA}" type="presOf" srcId="{A798A53D-C166-4F95-8F2D-798CB5E2FB31}" destId="{AADD2E64-66BB-4478-933D-7C09B724BAFD}" srcOrd="0" destOrd="0" presId="urn:microsoft.com/office/officeart/2005/8/layout/pyramid1"/>
    <dgm:cxn modelId="{A6EFDC66-D08B-41AD-AC4D-5EEB5683727A}" type="presOf" srcId="{AC65D5D2-ACBB-44E0-8F80-CFF5ECE78848}" destId="{8172D01A-BE90-4993-A6BA-3F9D83CC69AA}" srcOrd="0" destOrd="0" presId="urn:microsoft.com/office/officeart/2005/8/layout/pyramid1"/>
    <dgm:cxn modelId="{19994B4A-20DE-4F30-96DF-2698DF6947EA}" srcId="{A798A53D-C166-4F95-8F2D-798CB5E2FB31}" destId="{9B614072-1F51-4A37-85DC-1557BA6B1BE4}" srcOrd="0" destOrd="0" parTransId="{6A6B1467-5B5D-4D8F-B594-506461309631}" sibTransId="{D8950DF8-BD1B-4D60-9903-44DA9C304CDF}"/>
    <dgm:cxn modelId="{0968B259-944D-420C-AACD-B52E13FC26F5}" srcId="{A798A53D-C166-4F95-8F2D-798CB5E2FB31}" destId="{4E01407F-F2AF-4A86-9EA6-12CC541FD07A}" srcOrd="1" destOrd="0" parTransId="{C2DF8C07-0378-418B-BFDA-FF82FA270DD5}" sibTransId="{47E37F30-AE50-492D-9D51-2AD4F8FCF7A4}"/>
    <dgm:cxn modelId="{2286D7C1-46D5-42D9-BDD2-A726554D96DA}" type="presOf" srcId="{9B614072-1F51-4A37-85DC-1557BA6B1BE4}" destId="{A23167EB-4804-4818-A67B-D4CC057D6365}" srcOrd="1" destOrd="0" presId="urn:microsoft.com/office/officeart/2005/8/layout/pyramid1"/>
    <dgm:cxn modelId="{ECEEECE3-8DB8-4AE2-9C85-A6F2F2A13063}" type="presOf" srcId="{4E01407F-F2AF-4A86-9EA6-12CC541FD07A}" destId="{9386C31F-1C19-4C06-BC65-DBC71F0F28D8}" srcOrd="0" destOrd="0" presId="urn:microsoft.com/office/officeart/2005/8/layout/pyramid1"/>
    <dgm:cxn modelId="{360A44E7-3C73-4842-9FB4-258F012EDE7D}" type="presOf" srcId="{AC65D5D2-ACBB-44E0-8F80-CFF5ECE78848}" destId="{462C49FE-D8BC-426A-8296-F5F482DF316B}" srcOrd="1" destOrd="0" presId="urn:microsoft.com/office/officeart/2005/8/layout/pyramid1"/>
    <dgm:cxn modelId="{9B0E0FF5-62B4-4A0A-9DAC-4FF278A024D9}" srcId="{A798A53D-C166-4F95-8F2D-798CB5E2FB31}" destId="{AC65D5D2-ACBB-44E0-8F80-CFF5ECE78848}" srcOrd="2" destOrd="0" parTransId="{A217C056-629D-4AF7-AA99-E1797AD32724}" sibTransId="{4EBA318E-0F8D-46E1-A514-8A66691C5605}"/>
    <dgm:cxn modelId="{4C391CF8-455F-4B07-8F77-77B8AEEFBEDD}" type="presOf" srcId="{9B614072-1F51-4A37-85DC-1557BA6B1BE4}" destId="{CD5B561B-FAA1-468B-9946-FDAD1E691957}" srcOrd="0" destOrd="0" presId="urn:microsoft.com/office/officeart/2005/8/layout/pyramid1"/>
    <dgm:cxn modelId="{E6F333FE-59E8-46F6-BC6D-6C9D20D53B5B}" type="presOf" srcId="{4E01407F-F2AF-4A86-9EA6-12CC541FD07A}" destId="{EDB2F98A-D590-45DA-9E34-BB96C72E5A0E}" srcOrd="1" destOrd="0" presId="urn:microsoft.com/office/officeart/2005/8/layout/pyramid1"/>
    <dgm:cxn modelId="{5B5A3CB3-9812-4CAC-8B54-44F865863F75}" type="presParOf" srcId="{AADD2E64-66BB-4478-933D-7C09B724BAFD}" destId="{1D5358CB-59F6-4976-95F0-3171005553C4}" srcOrd="0" destOrd="0" presId="urn:microsoft.com/office/officeart/2005/8/layout/pyramid1"/>
    <dgm:cxn modelId="{847DB299-40F1-4BA1-BA46-CCD015D1EE2B}" type="presParOf" srcId="{1D5358CB-59F6-4976-95F0-3171005553C4}" destId="{CD5B561B-FAA1-468B-9946-FDAD1E691957}" srcOrd="0" destOrd="0" presId="urn:microsoft.com/office/officeart/2005/8/layout/pyramid1"/>
    <dgm:cxn modelId="{B13F505A-005E-49C5-ABFF-D63F5B7BCF0C}" type="presParOf" srcId="{1D5358CB-59F6-4976-95F0-3171005553C4}" destId="{A23167EB-4804-4818-A67B-D4CC057D6365}" srcOrd="1" destOrd="0" presId="urn:microsoft.com/office/officeart/2005/8/layout/pyramid1"/>
    <dgm:cxn modelId="{36177292-F027-4715-9119-E5E48AB35A21}" type="presParOf" srcId="{AADD2E64-66BB-4478-933D-7C09B724BAFD}" destId="{A2324544-5C0F-4531-A46A-0009306A5736}" srcOrd="1" destOrd="0" presId="urn:microsoft.com/office/officeart/2005/8/layout/pyramid1"/>
    <dgm:cxn modelId="{F028EB31-4635-4C6A-BAC9-9237C3DEE945}" type="presParOf" srcId="{A2324544-5C0F-4531-A46A-0009306A5736}" destId="{9386C31F-1C19-4C06-BC65-DBC71F0F28D8}" srcOrd="0" destOrd="0" presId="urn:microsoft.com/office/officeart/2005/8/layout/pyramid1"/>
    <dgm:cxn modelId="{C5B0CD82-33D1-419D-9FDB-A2C60E9C53D7}" type="presParOf" srcId="{A2324544-5C0F-4531-A46A-0009306A5736}" destId="{EDB2F98A-D590-45DA-9E34-BB96C72E5A0E}" srcOrd="1" destOrd="0" presId="urn:microsoft.com/office/officeart/2005/8/layout/pyramid1"/>
    <dgm:cxn modelId="{3ED164F9-3642-4E35-96AB-C82BF06B83F8}" type="presParOf" srcId="{AADD2E64-66BB-4478-933D-7C09B724BAFD}" destId="{DC29A723-ADC3-4ADB-AD5D-7B1EF98C1C39}" srcOrd="2" destOrd="0" presId="urn:microsoft.com/office/officeart/2005/8/layout/pyramid1"/>
    <dgm:cxn modelId="{2BF6D325-778C-42F1-B2A2-0BD4B3B86420}" type="presParOf" srcId="{DC29A723-ADC3-4ADB-AD5D-7B1EF98C1C39}" destId="{8172D01A-BE90-4993-A6BA-3F9D83CC69AA}" srcOrd="0" destOrd="0" presId="urn:microsoft.com/office/officeart/2005/8/layout/pyramid1"/>
    <dgm:cxn modelId="{E283CCB4-C725-43EF-AF4A-F090A980B6A2}" type="presParOf" srcId="{DC29A723-ADC3-4ADB-AD5D-7B1EF98C1C39}" destId="{462C49FE-D8BC-426A-8296-F5F482DF316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B561B-FAA1-468B-9946-FDAD1E691957}">
      <dsp:nvSpPr>
        <dsp:cNvPr id="0" name=""/>
        <dsp:cNvSpPr/>
      </dsp:nvSpPr>
      <dsp:spPr>
        <a:xfrm>
          <a:off x="2709333" y="0"/>
          <a:ext cx="2709333" cy="1806222"/>
        </a:xfrm>
        <a:prstGeom prst="trapezoid">
          <a:avLst>
            <a:gd name="adj" fmla="val 75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nb-NO" sz="5400" kern="1200" dirty="0">
            <a:solidFill>
              <a:srgbClr val="00B050"/>
            </a:solidFill>
            <a:highlight>
              <a:srgbClr val="008000"/>
            </a:highlight>
          </a:endParaRPr>
        </a:p>
      </dsp:txBody>
      <dsp:txXfrm>
        <a:off x="2709333" y="0"/>
        <a:ext cx="2709333" cy="1806222"/>
      </dsp:txXfrm>
    </dsp:sp>
    <dsp:sp modelId="{9386C31F-1C19-4C06-BC65-DBC71F0F28D8}">
      <dsp:nvSpPr>
        <dsp:cNvPr id="0" name=""/>
        <dsp:cNvSpPr/>
      </dsp:nvSpPr>
      <dsp:spPr>
        <a:xfrm>
          <a:off x="1354666" y="1806222"/>
          <a:ext cx="5418666" cy="1806222"/>
        </a:xfrm>
        <a:prstGeom prst="trapezoid">
          <a:avLst>
            <a:gd name="adj" fmla="val 75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nb-NO" sz="5400" kern="1200" dirty="0"/>
            <a:t>Interesserte</a:t>
          </a:r>
        </a:p>
      </dsp:txBody>
      <dsp:txXfrm>
        <a:off x="2302933" y="1806222"/>
        <a:ext cx="3522133" cy="1806222"/>
      </dsp:txXfrm>
    </dsp:sp>
    <dsp:sp modelId="{8172D01A-BE90-4993-A6BA-3F9D83CC69AA}">
      <dsp:nvSpPr>
        <dsp:cNvPr id="0" name=""/>
        <dsp:cNvSpPr/>
      </dsp:nvSpPr>
      <dsp:spPr>
        <a:xfrm>
          <a:off x="0" y="3612444"/>
          <a:ext cx="8128000" cy="1806222"/>
        </a:xfrm>
        <a:prstGeom prst="trapezoid">
          <a:avLst>
            <a:gd name="adj" fmla="val 75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nb-NO" sz="5400" kern="1200" dirty="0"/>
            <a:t>Alle innbyggere</a:t>
          </a:r>
        </a:p>
      </dsp:txBody>
      <dsp:txXfrm>
        <a:off x="1422399" y="3612444"/>
        <a:ext cx="5283200" cy="18062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0CAE1-9F04-4C5E-A1DF-7D8EF8CC9F28}" type="datetimeFigureOut">
              <a:rPr lang="nb-NO" smtClean="0"/>
              <a:t>06.04.2022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93CC3-B9D7-461C-BBA3-78B42A5E8A0C}" type="slidenum">
              <a:rPr lang="nb-NO" smtClean="0"/>
              <a:t>‹#›</a:t>
            </a:fld>
            <a:endParaRPr lang="nb-NO"/>
          </a:p>
        </p:txBody>
      </p:sp>
    </p:spTree>
    <p:extLst>
      <p:ext uri="{BB962C8B-B14F-4D97-AF65-F5344CB8AC3E}">
        <p14:creationId xmlns:p14="http://schemas.microsoft.com/office/powerpoint/2010/main" val="229608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Da vi gikk inn i 2021, hadde vi valgt oss noen satsinger.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Vi skulle ha ekstra fokus på kirkelige handlinger og åpen kirke.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Medlemsundersøkelsen for 2021 viser oss at satsing nytter.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1 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Vi har blant landets høyeste oppslutning om kirkelig begravelse. Vi øker oppslutning om kirkelig konfirmasjon (nedgang på landsbasis) Flere ikketroende vil døpe barna sine. Vi har økt oppslutning om åpne kirker og vi er så glad i kirkebygga at vi oppsøker kirkerom også når vi er på ferie.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1</a:t>
            </a:fld>
            <a:endParaRPr lang="nb-NO"/>
          </a:p>
        </p:txBody>
      </p:sp>
    </p:spTree>
    <p:extLst>
      <p:ext uri="{BB962C8B-B14F-4D97-AF65-F5344CB8AC3E}">
        <p14:creationId xmlns:p14="http://schemas.microsoft.com/office/powerpoint/2010/main" val="2188527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ÅRSRAPPORTEN VISER: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DÅP: ØKNING I 2021 MED 5% Dåpsprosent nesten på 2019 nivå (64,2) – 62,8 % i 2021 – 2020 58,2%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10</a:t>
            </a:fld>
            <a:endParaRPr lang="nb-NO"/>
          </a:p>
        </p:txBody>
      </p:sp>
    </p:spTree>
    <p:extLst>
      <p:ext uri="{BB962C8B-B14F-4D97-AF65-F5344CB8AC3E}">
        <p14:creationId xmlns:p14="http://schemas.microsoft.com/office/powerpoint/2010/main" val="357056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KONFIRMASJON: 4% flere 15-åringer konfirmerer seg – kirka har vært synlige med tilbuda sine </a:t>
            </a:r>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11</a:t>
            </a:fld>
            <a:endParaRPr lang="nb-NO"/>
          </a:p>
        </p:txBody>
      </p:sp>
    </p:spTree>
    <p:extLst>
      <p:ext uri="{BB962C8B-B14F-4D97-AF65-F5344CB8AC3E}">
        <p14:creationId xmlns:p14="http://schemas.microsoft.com/office/powerpoint/2010/main" val="136446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VIGSEL: Opp 26, 3 % (mange ble utsatt i 2020) </a:t>
            </a:r>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12</a:t>
            </a:fld>
            <a:endParaRPr lang="nb-NO"/>
          </a:p>
        </p:txBody>
      </p:sp>
    </p:spTree>
    <p:extLst>
      <p:ext uri="{BB962C8B-B14F-4D97-AF65-F5344CB8AC3E}">
        <p14:creationId xmlns:p14="http://schemas.microsoft.com/office/powerpoint/2010/main" val="87875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BEGRAVELSE: STABILT </a:t>
            </a:r>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13</a:t>
            </a:fld>
            <a:endParaRPr lang="nb-NO"/>
          </a:p>
        </p:txBody>
      </p:sp>
    </p:spTree>
    <p:extLst>
      <p:ext uri="{BB962C8B-B14F-4D97-AF65-F5344CB8AC3E}">
        <p14:creationId xmlns:p14="http://schemas.microsoft.com/office/powerpoint/2010/main" val="1559091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Folk googler for å finne oss. Det betyr at satsinga på gode og oppdaterte nettsider må fortsette.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(Hva skjer, info om kirkelige handlinger, kontaktinfo og påmelding til dåp) Flere går rett på kirken.no. Vi har begynt å snakke mye om søkemotoroptimalisering – det er en måte å få folk til å treffe den lokale sida når de søker på google.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Nesten søker oss direkte opp i sosiale medier.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15</a:t>
            </a:fld>
            <a:endParaRPr lang="nb-NO"/>
          </a:p>
        </p:txBody>
      </p:sp>
    </p:spTree>
    <p:extLst>
      <p:ext uri="{BB962C8B-B14F-4D97-AF65-F5344CB8AC3E}">
        <p14:creationId xmlns:p14="http://schemas.microsoft.com/office/powerpoint/2010/main" val="991202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0" i="0" dirty="0">
                <a:solidFill>
                  <a:srgbClr val="000000"/>
                </a:solidFill>
                <a:effectLst/>
                <a:latin typeface="Calibri" panose="020F0502020204030204" pitchFamily="34" charset="0"/>
              </a:rPr>
              <a:t>Vi må ikke være redde for å fortelle om hva som skjer i kirka. Bare en liten del av de røde er negative til informasjon fra kirka. </a:t>
            </a:r>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16</a:t>
            </a:fld>
            <a:endParaRPr lang="nb-NO"/>
          </a:p>
        </p:txBody>
      </p:sp>
    </p:spTree>
    <p:extLst>
      <p:ext uri="{BB962C8B-B14F-4D97-AF65-F5344CB8AC3E}">
        <p14:creationId xmlns:p14="http://schemas.microsoft.com/office/powerpoint/2010/main" val="53800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3 av 4 har fått informasjon fra kirka det siste året, og her er vi best i landet.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Vi husker fra sist at menighetsbladet når flest. 62% sier de har fått det – på topp i landet – men det går nedover, så vi må satse mer her.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Mange ganger flere har fått menighetsblad enn de har sett noen annen informasjon fra kirka.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Forrige undersøkelse viste at 8 av 10 leser det (det gjelder også 70% av de røde – og 3 av 4 unge under 30 år)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17</a:t>
            </a:fld>
            <a:endParaRPr lang="nb-NO"/>
          </a:p>
        </p:txBody>
      </p:sp>
    </p:spTree>
    <p:extLst>
      <p:ext uri="{BB962C8B-B14F-4D97-AF65-F5344CB8AC3E}">
        <p14:creationId xmlns:p14="http://schemas.microsoft.com/office/powerpoint/2010/main" val="106860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Snakka med oss</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18</a:t>
            </a:fld>
            <a:endParaRPr lang="nb-NO"/>
          </a:p>
        </p:txBody>
      </p:sp>
    </p:spTree>
    <p:extLst>
      <p:ext uri="{BB962C8B-B14F-4D97-AF65-F5344CB8AC3E}">
        <p14:creationId xmlns:p14="http://schemas.microsoft.com/office/powerpoint/2010/main" val="408817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Halvparten av medlemmene har sett innhold fra kirka i sosiale medier. Da er det konserter og kulturarrangement og konserter folk har sett mest. Men det er altså over 52% av medlemmene våre som ikke har sett noe fra oss. Skyldes filterbobler og algoritmer.</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19</a:t>
            </a:fld>
            <a:endParaRPr lang="nb-NO"/>
          </a:p>
        </p:txBody>
      </p:sp>
    </p:spTree>
    <p:extLst>
      <p:ext uri="{BB962C8B-B14F-4D97-AF65-F5344CB8AC3E}">
        <p14:creationId xmlns:p14="http://schemas.microsoft.com/office/powerpoint/2010/main" val="361967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Trenden nasjonalt er at vi tror mer, sjøl om vi går mindre i kirka. Nasjonalt har det vært en økning her på 2% - i Borg er økninga på 3%.</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 Hamar har vi landets største andel med tvilere. «Jeg tror på Gud, men jeg tviler / Jeg tror ikke på Gud, men det kan være at jeg tar feil.»</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21</a:t>
            </a:fld>
            <a:endParaRPr lang="nb-NO"/>
          </a:p>
        </p:txBody>
      </p:sp>
    </p:spTree>
    <p:extLst>
      <p:ext uri="{BB962C8B-B14F-4D97-AF65-F5344CB8AC3E}">
        <p14:creationId xmlns:p14="http://schemas.microsoft.com/office/powerpoint/2010/main" val="3814290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Vi har gjort medlemsundersøkelser i kirka siden 2019.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Gjennom undersøkelsen får vi vite hvem medlemmene våre er, hva de ønsker seg av oss og hva som er viktig for dem. Når vi vet det, så kan vi </a:t>
            </a:r>
            <a:r>
              <a:rPr lang="nb-NO" sz="1800" b="0" i="0" dirty="0" err="1">
                <a:solidFill>
                  <a:srgbClr val="000000"/>
                </a:solidFill>
                <a:effectLst/>
                <a:latin typeface="Calibri" panose="020F0502020204030204" pitchFamily="34" charset="0"/>
              </a:rPr>
              <a:t>målrette</a:t>
            </a:r>
            <a:r>
              <a:rPr lang="nb-NO" sz="1800" b="0" i="0" dirty="0">
                <a:solidFill>
                  <a:srgbClr val="000000"/>
                </a:solidFill>
                <a:effectLst/>
                <a:latin typeface="Calibri" panose="020F0502020204030204" pitchFamily="34" charset="0"/>
              </a:rPr>
              <a:t> tiltak og satsinger for nå dem vi ønsker.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Denne undersøkelsen ble gjort i august/september og baserer seg på tilbakemeldinger fra 700 respondenter. Vi har sammenligna tallene med undersøkelsen fra 2020 og har sett mot den nasjonale undersøkelsen.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2019-undersøkelsen bruker vi i liten grad ettersom den ble gjort før korona.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På nyåret har vi i tillegg fått årsrapporten og tall fra SSB som bekrefter og støtter oppunder det medlemsundersøkelsen sier.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2</a:t>
            </a:fld>
            <a:endParaRPr lang="nb-NO"/>
          </a:p>
        </p:txBody>
      </p:sp>
    </p:spTree>
    <p:extLst>
      <p:ext uri="{BB962C8B-B14F-4D97-AF65-F5344CB8AC3E}">
        <p14:creationId xmlns:p14="http://schemas.microsoft.com/office/powerpoint/2010/main" val="70102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Over 40% tror på en kraft som kanskje kan være Gud</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20% Røde – 50% Gule og 55% Grønne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Flest her er over 40, men også en av fem under 40.</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22</a:t>
            </a:fld>
            <a:endParaRPr lang="nb-NO"/>
          </a:p>
        </p:txBody>
      </p:sp>
    </p:spTree>
    <p:extLst>
      <p:ext uri="{BB962C8B-B14F-4D97-AF65-F5344CB8AC3E}">
        <p14:creationId xmlns:p14="http://schemas.microsoft.com/office/powerpoint/2010/main" val="952228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Halvparten av medlemmene i Den norske kirke nasjonalt ber til Gud – Hamar litt under med 44%. 4% av de røde ber månedlig eller oftere.</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23</a:t>
            </a:fld>
            <a:endParaRPr lang="nb-NO"/>
          </a:p>
        </p:txBody>
      </p:sp>
    </p:spTree>
    <p:extLst>
      <p:ext uri="{BB962C8B-B14F-4D97-AF65-F5344CB8AC3E}">
        <p14:creationId xmlns:p14="http://schemas.microsoft.com/office/powerpoint/2010/main" val="3217705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Folk i Hamar bispedømme er glade i kirka si og mener kikra er viktig. Se segmentgruppene.</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25</a:t>
            </a:fld>
            <a:endParaRPr lang="nb-NO"/>
          </a:p>
        </p:txBody>
      </p:sp>
    </p:spTree>
    <p:extLst>
      <p:ext uri="{BB962C8B-B14F-4D97-AF65-F5344CB8AC3E}">
        <p14:creationId xmlns:p14="http://schemas.microsoft.com/office/powerpoint/2010/main" val="225181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HVA ER DET SOM GJØR KIRKA VIKTIG FOR FOLK</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64% opplever RO i kirka (ganske jevnt i alle aldersgrupper, men flest over 40)</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Se på slide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60% kjenner ikke tilbudet der de bor.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66 % mener kirka ikke setter ord på det som er viktig (stabilt) Flest unge svarer negativt her. Vi treffer altså ikke ungt! 75% nasjonalt!</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26</a:t>
            </a:fld>
            <a:endParaRPr lang="nb-NO"/>
          </a:p>
        </p:txBody>
      </p:sp>
    </p:spTree>
    <p:extLst>
      <p:ext uri="{BB962C8B-B14F-4D97-AF65-F5344CB8AC3E}">
        <p14:creationId xmlns:p14="http://schemas.microsoft.com/office/powerpoint/2010/main" val="2235823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SAKER: Fattigdom og klimakrise viktigst i 2021 som i 2019</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Lik fordeling som i 2019</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Hvem som mener noe om dette – legger ut på nett. </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27</a:t>
            </a:fld>
            <a:endParaRPr lang="nb-NO"/>
          </a:p>
        </p:txBody>
      </p:sp>
    </p:spTree>
    <p:extLst>
      <p:ext uri="{BB962C8B-B14F-4D97-AF65-F5344CB8AC3E}">
        <p14:creationId xmlns:p14="http://schemas.microsoft.com/office/powerpoint/2010/main" val="684200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Fattigdom og klimakrise er viktigst i 2021 som i 2019.</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 holdninger er det lik fordeling som i 2019.</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28</a:t>
            </a:fld>
            <a:endParaRPr lang="nb-NO"/>
          </a:p>
        </p:txBody>
      </p:sp>
    </p:spTree>
    <p:extLst>
      <p:ext uri="{BB962C8B-B14F-4D97-AF65-F5344CB8AC3E}">
        <p14:creationId xmlns:p14="http://schemas.microsoft.com/office/powerpoint/2010/main" val="248029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Segmentfordelinga viser hvem som mener hva.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 som har sterkest forhold til kirka har større fokus på klima, moral og bekjemping av fattigdom.</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Den røde gruppa dominerer når vi snakker om aktiv dødshjelp, søndagsåpne butikker og innvandringsspørsmål.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29</a:t>
            </a:fld>
            <a:endParaRPr lang="nb-NO"/>
          </a:p>
        </p:txBody>
      </p:sp>
    </p:spTree>
    <p:extLst>
      <p:ext uri="{BB962C8B-B14F-4D97-AF65-F5344CB8AC3E}">
        <p14:creationId xmlns:p14="http://schemas.microsoft.com/office/powerpoint/2010/main" val="1824145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60% går i kirka av tradisjon – Her finner vi de røde og gule medlemmene. De unge og de mellom 50 – 59.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1 av 5 går i kirka av religiøse behov – og her finner vi flest eldre.</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30</a:t>
            </a:fld>
            <a:endParaRPr lang="nb-NO"/>
          </a:p>
        </p:txBody>
      </p:sp>
    </p:spTree>
    <p:extLst>
      <p:ext uri="{BB962C8B-B14F-4D97-AF65-F5344CB8AC3E}">
        <p14:creationId xmlns:p14="http://schemas.microsoft.com/office/powerpoint/2010/main" val="2303882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Halvparten av medlemmene våre mener det er viktig at unge lærer de kristne fortellingene. Det gjelder også 30 % av de røde medlemmene våre.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Folk er generelt positive til de som engasjerer seg i kirkas aktiviteter.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31</a:t>
            </a:fld>
            <a:endParaRPr lang="nb-NO"/>
          </a:p>
        </p:txBody>
      </p:sp>
    </p:spTree>
    <p:extLst>
      <p:ext uri="{BB962C8B-B14F-4D97-AF65-F5344CB8AC3E}">
        <p14:creationId xmlns:p14="http://schemas.microsoft.com/office/powerpoint/2010/main" val="1827086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Vi har spurt når medlemmene våre mener kirka er mest samfunnsnyttig.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Her ser vi fra sist at det er den diakonale delen av kirka folk mener er viktigst. Her er tendensen at koronaen har forsterka signalene.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Kirkas hovedoppgave skal være å støtte folk i sorg – gi tilbud til eldre og ensomme og gi folk rammer om livet gjennom de kirkelige handlingene.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Dette mener folk i alle aldersgrupper – og er sterkest blant folk under 50.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Når folk passerer 50 blir det viktigere med kirka som kulturarv og det å gi fellesskap i kriser.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32</a:t>
            </a:fld>
            <a:endParaRPr lang="nb-NO"/>
          </a:p>
        </p:txBody>
      </p:sp>
    </p:spTree>
    <p:extLst>
      <p:ext uri="{BB962C8B-B14F-4D97-AF65-F5344CB8AC3E}">
        <p14:creationId xmlns:p14="http://schemas.microsoft.com/office/powerpoint/2010/main" val="3014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Den norske kirke står sterkt i Hamar (husker fra i fjor – eneste bispedømme med økning)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Medlemstallet holder seg stabilt (7 av 10 innbyggere – som i 2020) – nasjonalt ned 4% til 62%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3</a:t>
            </a:fld>
            <a:endParaRPr lang="nb-NO"/>
          </a:p>
        </p:txBody>
      </p:sp>
    </p:spTree>
    <p:extLst>
      <p:ext uri="{BB962C8B-B14F-4D97-AF65-F5344CB8AC3E}">
        <p14:creationId xmlns:p14="http://schemas.microsoft.com/office/powerpoint/2010/main" val="3108260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Bare i Agder er folk mer positive til kirka enn i Hamar bispedømme.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Agder 64%</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Hamar 58%</a:t>
            </a:r>
          </a:p>
          <a:p>
            <a:pPr>
              <a:lnSpc>
                <a:spcPct val="107000"/>
              </a:lnSpc>
              <a:spcAft>
                <a:spcPts val="800"/>
              </a:spcAft>
            </a:pPr>
            <a:r>
              <a:rPr lang="nn-NO" sz="1800" dirty="0">
                <a:effectLst/>
                <a:latin typeface="Calibri" panose="020F0502020204030204" pitchFamily="34" charset="0"/>
                <a:ea typeface="Calibri" panose="020F0502020204030204" pitchFamily="34" charset="0"/>
                <a:cs typeface="Times New Roman" panose="02020603050405020304" pitchFamily="18" charset="0"/>
              </a:rPr>
              <a:t>Oslo, Borg, Tunsberg, Møre, Hålogaland er rundt 55%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800" dirty="0">
                <a:effectLst/>
                <a:latin typeface="Calibri" panose="020F0502020204030204" pitchFamily="34" charset="0"/>
                <a:ea typeface="Calibri" panose="020F0502020204030204" pitchFamily="34" charset="0"/>
                <a:cs typeface="Times New Roman" panose="02020603050405020304" pitchFamily="18" charset="0"/>
              </a:rPr>
              <a:t>Stavanger Bjørgvin under 50 og Nidaros på 50 blank</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Oslo, Agder og Møre har økt, - Hamar er stabilt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33</a:t>
            </a:fld>
            <a:endParaRPr lang="nb-NO"/>
          </a:p>
        </p:txBody>
      </p:sp>
    </p:spTree>
    <p:extLst>
      <p:ext uri="{BB962C8B-B14F-4D97-AF65-F5344CB8AC3E}">
        <p14:creationId xmlns:p14="http://schemas.microsoft.com/office/powerpoint/2010/main" val="4275830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Medlemsundersøkelsen peker ut to områder der folk forventer at vi skal være: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DIAKONI – KIRKELIGE HANDLINGER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Så viser undersøkelsen oss to klare muligheter der vi når folk: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MENIGHETSBLAD og ÅPEN KIRKE.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DEN KLARE UTFORDRINGA TIL OSS 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RELEVANS – Vi må bli relevante for folk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Møte folk flest og deres behov.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34</a:t>
            </a:fld>
            <a:endParaRPr lang="nb-NO"/>
          </a:p>
        </p:txBody>
      </p:sp>
    </p:spTree>
    <p:extLst>
      <p:ext uri="{BB962C8B-B14F-4D97-AF65-F5344CB8AC3E}">
        <p14:creationId xmlns:p14="http://schemas.microsoft.com/office/powerpoint/2010/main" val="3039653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Tilhørighet – kirka mi – min nærmeste kirke.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REFLEKSJON – REAX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35</a:t>
            </a:fld>
            <a:endParaRPr lang="nb-NO"/>
          </a:p>
        </p:txBody>
      </p:sp>
    </p:spTree>
    <p:extLst>
      <p:ext uri="{BB962C8B-B14F-4D97-AF65-F5344CB8AC3E}">
        <p14:creationId xmlns:p14="http://schemas.microsoft.com/office/powerpoint/2010/main" val="2504724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Medlemsundersøkelsen forteller at det er HER kirka skal være.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Vi skal skape møteplasser og gi tilbud til sørgende, eldre og ensomme. Kirka skal gi tilbud til vanskeligstilte, gi hjelp og trøst.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Men treffer vi de som trenger oss? Er tilbuda våre i samsvar med behovet lokalt?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Vi må gjøre en analyse av lokalsamfunnet – kartlegge hva som er utfordringene og å se på hvordan vi kan bidra.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84FBD981-F983-48A1-9B10-CB476EC2EE0C}" type="slidenum">
              <a:rPr lang="nb-NO" smtClean="0"/>
              <a:t>36</a:t>
            </a:fld>
            <a:endParaRPr lang="nb-NO"/>
          </a:p>
        </p:txBody>
      </p:sp>
    </p:spTree>
    <p:extLst>
      <p:ext uri="{BB962C8B-B14F-4D97-AF65-F5344CB8AC3E}">
        <p14:creationId xmlns:p14="http://schemas.microsoft.com/office/powerpoint/2010/main" val="661549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KARTLEGGING AV BEHOV</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Møter våre tiltak behovet?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Vise til eksempel fra frikirka – pågang av spørsmål – oppretter tiltak</a:t>
            </a:r>
          </a:p>
        </p:txBody>
      </p:sp>
      <p:sp>
        <p:nvSpPr>
          <p:cNvPr id="4" name="Plassholder for lysbildenummer 3"/>
          <p:cNvSpPr>
            <a:spLocks noGrp="1"/>
          </p:cNvSpPr>
          <p:nvPr>
            <p:ph type="sldNum" sz="quarter" idx="5"/>
          </p:nvPr>
        </p:nvSpPr>
        <p:spPr/>
        <p:txBody>
          <a:bodyPr/>
          <a:lstStyle/>
          <a:p>
            <a:fld id="{6EC93CC3-B9D7-461C-BBA3-78B42A5E8A0C}" type="slidenum">
              <a:rPr lang="nb-NO" smtClean="0"/>
              <a:t>37</a:t>
            </a:fld>
            <a:endParaRPr lang="nb-NO"/>
          </a:p>
        </p:txBody>
      </p:sp>
    </p:spTree>
    <p:extLst>
      <p:ext uri="{BB962C8B-B14F-4D97-AF65-F5344CB8AC3E}">
        <p14:creationId xmlns:p14="http://schemas.microsoft.com/office/powerpoint/2010/main" val="78006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god oppslutning om de kirkelige handlingene, og det er her vi treffer flest unge.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Hvordan utnytter vi den muligheten? </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38</a:t>
            </a:fld>
            <a:endParaRPr lang="nb-NO"/>
          </a:p>
        </p:txBody>
      </p:sp>
    </p:spTree>
    <p:extLst>
      <p:ext uri="{BB962C8B-B14F-4D97-AF65-F5344CB8AC3E}">
        <p14:creationId xmlns:p14="http://schemas.microsoft.com/office/powerpoint/2010/main" val="789958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SER VI PÅ DE KIRKELIGE HANDLINGENE</a:t>
            </a:r>
          </a:p>
          <a:p>
            <a:pPr algn="l" rtl="0" fontAlgn="base"/>
            <a:r>
              <a:rPr lang="nb-NO" sz="1800" b="0" i="0" dirty="0">
                <a:solidFill>
                  <a:srgbClr val="000000"/>
                </a:solidFill>
                <a:effectLst/>
                <a:latin typeface="Calibri" panose="020F0502020204030204" pitchFamily="34" charset="0"/>
              </a:rPr>
              <a:t>Treffer vi gult – treffer vi ungt? Gir vi en god opplevelse som gjør at de får lyst på </a:t>
            </a:r>
            <a:r>
              <a:rPr lang="nb-NO" sz="1800" b="0" i="0" dirty="0" err="1">
                <a:solidFill>
                  <a:srgbClr val="000000"/>
                </a:solidFill>
                <a:effectLst/>
                <a:latin typeface="Calibri" panose="020F0502020204030204" pitchFamily="34" charset="0"/>
              </a:rPr>
              <a:t>meir</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kirka.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Kva kan vi gjøre?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Språk - Fleksibilitet (være på tilbudssida) - Gi mulighet til påmelding dåp - </a:t>
            </a:r>
            <a:r>
              <a:rPr lang="nb-NO" sz="1800" b="0" i="0" dirty="0" err="1">
                <a:solidFill>
                  <a:srgbClr val="000000"/>
                </a:solidFill>
                <a:effectLst/>
                <a:latin typeface="Calibri" panose="020F0502020204030204" pitchFamily="34" charset="0"/>
              </a:rPr>
              <a:t>Personliggjøre</a:t>
            </a:r>
            <a:r>
              <a:rPr lang="nb-NO" sz="1800" b="0" i="0" dirty="0">
                <a:solidFill>
                  <a:srgbClr val="000000"/>
                </a:solidFill>
                <a:effectLst/>
                <a:latin typeface="Calibri" panose="020F0502020204030204" pitchFamily="34" charset="0"/>
              </a:rPr>
              <a:t> seremonien </a:t>
            </a:r>
            <a:endParaRPr lang="nb-NO" sz="2800"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39</a:t>
            </a:fld>
            <a:endParaRPr lang="nb-NO"/>
          </a:p>
        </p:txBody>
      </p:sp>
    </p:spTree>
    <p:extLst>
      <p:ext uri="{BB962C8B-B14F-4D97-AF65-F5344CB8AC3E}">
        <p14:creationId xmlns:p14="http://schemas.microsoft.com/office/powerpoint/2010/main" val="3936984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Den beste kanalen vi har for å nå folk, er menighetsbladet.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Over seks av ti sier at de har fått det, og av tidligere undersøkelser vet vi at tre av fire under 30 år leser det også.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Åssen bruker vi denne kunnskapen når vi skal lage et nytt nummer?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Er det noen grep vi skal ta for å gjøre bladet enda </a:t>
            </a:r>
            <a:r>
              <a:rPr lang="nb-NO" sz="1800" b="0" i="0" dirty="0" err="1">
                <a:solidFill>
                  <a:srgbClr val="000000"/>
                </a:solidFill>
                <a:effectLst/>
                <a:latin typeface="Calibri" panose="020F0502020204030204" pitchFamily="34" charset="0"/>
              </a:rPr>
              <a:t>meir</a:t>
            </a:r>
            <a:r>
              <a:rPr lang="nb-NO" sz="1800" b="0" i="0" dirty="0">
                <a:solidFill>
                  <a:srgbClr val="000000"/>
                </a:solidFill>
                <a:effectLst/>
                <a:latin typeface="Calibri" panose="020F0502020204030204" pitchFamily="34" charset="0"/>
              </a:rPr>
              <a:t> relevant for målgruppa vår?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40</a:t>
            </a:fld>
            <a:endParaRPr lang="nb-NO"/>
          </a:p>
        </p:txBody>
      </p:sp>
    </p:spTree>
    <p:extLst>
      <p:ext uri="{BB962C8B-B14F-4D97-AF65-F5344CB8AC3E}">
        <p14:creationId xmlns:p14="http://schemas.microsoft.com/office/powerpoint/2010/main" val="3070800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Vi HAR sett at satsing nytter.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Vi HAR ei folkekirke som innbyggerne i Hamar bispedømme setter pris på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Tilhørighet kommer som følge av gode relasjoner og tillitsbyggende arbeid over tid.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Gi folk muligheten og kom dem i møte.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41</a:t>
            </a:fld>
            <a:endParaRPr lang="nb-NO" sz="800"/>
          </a:p>
        </p:txBody>
      </p:sp>
    </p:spTree>
    <p:extLst>
      <p:ext uri="{BB962C8B-B14F-4D97-AF65-F5344CB8AC3E}">
        <p14:creationId xmlns:p14="http://schemas.microsoft.com/office/powerpoint/2010/main" val="2838497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må vite når vi kommuniserer</a:t>
            </a:r>
            <a:r>
              <a:rPr lang="nb-NO" baseline="0" dirty="0"/>
              <a:t> med de grønne, gule og røde.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err="1"/>
              <a:t>Ekempel</a:t>
            </a:r>
            <a:r>
              <a:rPr lang="nb-NO" baseline="0" dirty="0"/>
              <a:t> på grønn og gul kommunikasjon om kirkens aktiviteter</a:t>
            </a:r>
          </a:p>
          <a:p>
            <a:r>
              <a:rPr lang="nb-NO" sz="1200" kern="1200" dirty="0">
                <a:solidFill>
                  <a:schemeClr val="tx1"/>
                </a:solidFill>
                <a:effectLst/>
                <a:latin typeface="+mn-lt"/>
                <a:ea typeface="+mn-ea"/>
                <a:cs typeface="+mn-cs"/>
              </a:rPr>
              <a:t>Den som ser på annonsen til venstre når den som leter etter når og hvor gudstjenesten er.</a:t>
            </a:r>
          </a:p>
          <a:p>
            <a:r>
              <a:rPr lang="nb-NO" sz="1200" kern="1200" dirty="0">
                <a:solidFill>
                  <a:schemeClr val="tx1"/>
                </a:solidFill>
                <a:effectLst/>
                <a:latin typeface="+mn-lt"/>
                <a:ea typeface="+mn-ea"/>
                <a:cs typeface="+mn-cs"/>
              </a:rPr>
              <a:t>Den som ser annonsen til høyre, ser etter noe å gjøre i helga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10"/>
          </p:nvPr>
        </p:nvSpPr>
        <p:spPr/>
        <p:txBody>
          <a:bodyPr/>
          <a:lstStyle/>
          <a:p>
            <a:fld id="{F7A77B88-CF5B-834C-9DA9-CBA61EDDFFFC}" type="slidenum">
              <a:rPr lang="nb-NO" smtClean="0"/>
              <a:t>42</a:t>
            </a:fld>
            <a:endParaRPr lang="nb-NO"/>
          </a:p>
        </p:txBody>
      </p:sp>
    </p:spTree>
    <p:extLst>
      <p:ext uri="{BB962C8B-B14F-4D97-AF65-F5344CB8AC3E}">
        <p14:creationId xmlns:p14="http://schemas.microsoft.com/office/powerpoint/2010/main" val="4209653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Skiller ikke mellom lokal kirke og kirka nasjonalt. De eneste som gjør det, er de som har et sterkt forhold til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b-NO" dirty="0"/>
          </a:p>
        </p:txBody>
      </p:sp>
      <p:sp>
        <p:nvSpPr>
          <p:cNvPr id="4" name="Plassholder for lysbildenummer 3"/>
          <p:cNvSpPr>
            <a:spLocks noGrp="1"/>
          </p:cNvSpPr>
          <p:nvPr>
            <p:ph type="sldNum" sz="quarter" idx="5"/>
          </p:nvPr>
        </p:nvSpPr>
        <p:spPr/>
        <p:txBody>
          <a:bodyPr/>
          <a:lstStyle/>
          <a:p>
            <a:fld id="{6EC93CC3-B9D7-461C-BBA3-78B42A5E8A0C}" type="slidenum">
              <a:rPr lang="nb-NO" smtClean="0"/>
              <a:t>4</a:t>
            </a:fld>
            <a:endParaRPr lang="nb-NO"/>
          </a:p>
        </p:txBody>
      </p:sp>
    </p:spTree>
    <p:extLst>
      <p:ext uri="{BB962C8B-B14F-4D97-AF65-F5344CB8AC3E}">
        <p14:creationId xmlns:p14="http://schemas.microsoft.com/office/powerpoint/2010/main" val="56789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delt medlemmene våre i tre hovedgrupper.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Grønn – Tror og er ofte i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Gul – Er åpne for tro og/eller er i kirka flere ganger i året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Rød – Avvisende til tro og sjelden eller aldri i kirka</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ser at den røde gruppa økte i fjor. Det skyldes antakelig at det rett og slett ikke har vært mulig å gå i kirka. For når vi ser på den røde gruppa, er det flere der nå enn før som vil døpe ungene sine (+5%) og begraves i kirkeregi. (+9%)</a:t>
            </a:r>
          </a:p>
        </p:txBody>
      </p:sp>
      <p:sp>
        <p:nvSpPr>
          <p:cNvPr id="4" name="Plassholder for lysbildenummer 3"/>
          <p:cNvSpPr>
            <a:spLocks noGrp="1"/>
          </p:cNvSpPr>
          <p:nvPr>
            <p:ph type="sldNum" sz="quarter" idx="5"/>
          </p:nvPr>
        </p:nvSpPr>
        <p:spPr/>
        <p:txBody>
          <a:bodyPr/>
          <a:lstStyle/>
          <a:p>
            <a:fld id="{6EC93CC3-B9D7-461C-BBA3-78B42A5E8A0C}" type="slidenum">
              <a:rPr lang="nb-NO" smtClean="0"/>
              <a:t>5</a:t>
            </a:fld>
            <a:endParaRPr lang="nb-NO"/>
          </a:p>
        </p:txBody>
      </p:sp>
    </p:spTree>
    <p:extLst>
      <p:ext uri="{BB962C8B-B14F-4D97-AF65-F5344CB8AC3E}">
        <p14:creationId xmlns:p14="http://schemas.microsoft.com/office/powerpoint/2010/main" val="805999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hatt fokus på den gule gruppa og særlig på unge under 30.</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må bli enda bedre på å spisse budskapet mot denne gruppa, og utvide begrepet ung til under 40.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Den største endringa fra 2020 ser vi i gruppa 30 – 39 og 50 – 59.</a:t>
            </a:r>
          </a:p>
          <a:p>
            <a:pPr>
              <a:lnSpc>
                <a:spcPct val="107000"/>
              </a:lnSpc>
              <a:spcAft>
                <a:spcPts val="800"/>
              </a:spcAft>
            </a:pPr>
            <a:r>
              <a:rPr lang="nb-NO" sz="1800" b="0" i="0" dirty="0">
                <a:solidFill>
                  <a:srgbClr val="000000"/>
                </a:solidFill>
                <a:effectLst/>
                <a:latin typeface="Calibri" panose="020F0502020204030204" pitchFamily="34" charset="0"/>
              </a:rPr>
              <a:t>Vi må bli enda bedre på å spisse budskapet mot disse gruppene, og så bør vi vri fokuset mer mot de røde.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6</a:t>
            </a:fld>
            <a:endParaRPr lang="nb-NO"/>
          </a:p>
        </p:txBody>
      </p:sp>
    </p:spTree>
    <p:extLst>
      <p:ext uri="{BB962C8B-B14F-4D97-AF65-F5344CB8AC3E}">
        <p14:creationId xmlns:p14="http://schemas.microsoft.com/office/powerpoint/2010/main" val="163070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Hva er vitsen med å bruke så mye energi på de som ikke trur på Gud og aldri går i kirka?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Da kan vi tenke på innbyggerne i Hamar bispedømme som en pyramide der medlemmene våre som vi har et tettest forhold til er de grønne øverst.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Retter vi tilbudet bare mot dem utelukker vi veldig mange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Retter vi oss rødt favner vi alle.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7</a:t>
            </a:fld>
            <a:endParaRPr lang="nb-NO"/>
          </a:p>
        </p:txBody>
      </p:sp>
    </p:spTree>
    <p:extLst>
      <p:ext uri="{BB962C8B-B14F-4D97-AF65-F5344CB8AC3E}">
        <p14:creationId xmlns:p14="http://schemas.microsoft.com/office/powerpoint/2010/main" val="163508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Et stort flertall av medlemmene våre besøker kirka i løpet av året, og over halvparten har vært der mer enn en gang. 2-5 ganger er største gruppe, det er der vi finner de unge gule under 30.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Nedgang – koronaeffekt.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Årsrapporten viser at folk kommer når de gis en anledning.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2,1% flere har vært på gudstjenester (mengden økt </a:t>
            </a:r>
            <a:r>
              <a:rPr lang="nb-NO" sz="1800" b="0" i="0" dirty="0" err="1">
                <a:solidFill>
                  <a:srgbClr val="000000"/>
                </a:solidFill>
                <a:effectLst/>
                <a:latin typeface="Calibri" panose="020F0502020204030204" pitchFamily="34" charset="0"/>
              </a:rPr>
              <a:t>pga</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konf</a:t>
            </a:r>
            <a:r>
              <a:rPr lang="nb-NO" sz="1800" b="0" i="0" dirty="0">
                <a:solidFill>
                  <a:srgbClr val="000000"/>
                </a:solidFill>
                <a:effectLst/>
                <a:latin typeface="Calibri" panose="020F0502020204030204" pitchFamily="34" charset="0"/>
              </a:rPr>
              <a:t>. Tilpasning bryllup osv.)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Å gi folk en anledning: eksempel fra Follebu og bryllupsdato.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Analyse: Må få kvalitet, gode opplevelser og merverdi når de går (gjenkjøpsverdi)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8</a:t>
            </a:fld>
            <a:endParaRPr lang="nb-NO"/>
          </a:p>
        </p:txBody>
      </p:sp>
    </p:spTree>
    <p:extLst>
      <p:ext uri="{BB962C8B-B14F-4D97-AF65-F5344CB8AC3E}">
        <p14:creationId xmlns:p14="http://schemas.microsoft.com/office/powerpoint/2010/main" val="21187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HER treffer vi medlemmene våre.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Ikke så overraskende møter vi flest folk på kirkegården.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Flere har vært i </a:t>
            </a:r>
            <a:r>
              <a:rPr lang="nb-NO" sz="1800" b="1" i="0" dirty="0">
                <a:solidFill>
                  <a:srgbClr val="000000"/>
                </a:solidFill>
                <a:effectLst/>
                <a:latin typeface="Calibri" panose="020F0502020204030204" pitchFamily="34" charset="0"/>
              </a:rPr>
              <a:t>konfirmasjon </a:t>
            </a:r>
            <a:r>
              <a:rPr lang="nb-NO" sz="1800" b="0" i="0" dirty="0">
                <a:solidFill>
                  <a:srgbClr val="000000"/>
                </a:solidFill>
                <a:effectLst/>
                <a:latin typeface="Calibri" panose="020F0502020204030204" pitchFamily="34" charset="0"/>
              </a:rPr>
              <a:t>– Vi har greid det resten av landet  har </a:t>
            </a:r>
            <a:r>
              <a:rPr lang="nb-NO" sz="1800" b="0" i="0" dirty="0" err="1">
                <a:solidFill>
                  <a:srgbClr val="000000"/>
                </a:solidFill>
                <a:effectLst/>
                <a:latin typeface="Calibri" panose="020F0502020204030204" pitchFamily="34" charset="0"/>
              </a:rPr>
              <a:t>sliti</a:t>
            </a:r>
            <a:r>
              <a:rPr lang="nb-NO" sz="1800" b="0" i="0" dirty="0">
                <a:solidFill>
                  <a:srgbClr val="000000"/>
                </a:solidFill>
                <a:effectLst/>
                <a:latin typeface="Calibri" panose="020F0502020204030204" pitchFamily="34" charset="0"/>
              </a:rPr>
              <a:t> med.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Vi har økning på 3 prosent – nasjonal nedgang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Årsrapporten viser enda bedre tall – Andelen konfirmerte har økt med 4 % målt mot 2020.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Det har vært en sterk nedgang i begravelser (15%). Det skyldes nok antallsbegrensninger.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1" i="0" dirty="0">
                <a:solidFill>
                  <a:srgbClr val="000000"/>
                </a:solidFill>
                <a:effectLst/>
                <a:latin typeface="Calibri" panose="020F0502020204030204" pitchFamily="34" charset="0"/>
              </a:rPr>
              <a:t>+ flere i åpen kirke 10% nasjonalt – 29% hos oss. Satsingen virker! Bare Hamar og Borg øker her.</a:t>
            </a:r>
            <a:r>
              <a:rPr lang="nb-NO" sz="1800" b="0" i="0" dirty="0">
                <a:solidFill>
                  <a:srgbClr val="000000"/>
                </a:solidFill>
                <a:effectLst/>
                <a:latin typeface="Calibri" panose="020F0502020204030204" pitchFamily="34" charset="0"/>
              </a:rPr>
              <a: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og 1 av 5 turist i kirker – treffer ungt, grønt og gult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Årsrapporten bekrefter disse tallene – og det handler om satsing.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I fjor var det det 29 flere kirker som var åpne enn året før (116) </a:t>
            </a:r>
            <a:endParaRPr lang="nb-NO" sz="2800"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Kirkene var også åpne flere dager. </a:t>
            </a:r>
            <a:endParaRPr lang="nb-NO" sz="2800"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fld id="{6EC93CC3-B9D7-461C-BBA3-78B42A5E8A0C}" type="slidenum">
              <a:rPr lang="nb-NO" smtClean="0"/>
              <a:t>9</a:t>
            </a:fld>
            <a:endParaRPr lang="nb-NO"/>
          </a:p>
        </p:txBody>
      </p:sp>
    </p:spTree>
    <p:extLst>
      <p:ext uri="{BB962C8B-B14F-4D97-AF65-F5344CB8AC3E}">
        <p14:creationId xmlns:p14="http://schemas.microsoft.com/office/powerpoint/2010/main" val="207215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6C7597-0673-4963-85B3-7C116A9A08E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7F5973D-7F5F-4D55-B4C1-2BDAF5A13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092C2D9-FADD-4AE5-98BF-FFB71DFC6AE3}"/>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5" name="Plassholder for bunntekst 4">
            <a:extLst>
              <a:ext uri="{FF2B5EF4-FFF2-40B4-BE49-F238E27FC236}">
                <a16:creationId xmlns:a16="http://schemas.microsoft.com/office/drawing/2014/main" id="{1A849C9A-647F-4137-B73E-AC7A9B4451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73ABB6A-888A-4F14-BE10-028AAC672C99}"/>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241501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E822B8-24A7-41C3-ABD0-36F7827BF24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2400339-2702-43E4-9E1F-89183F4936E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287DD8-145D-4E5F-8232-5F1855B65E6E}"/>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5" name="Plassholder for bunntekst 4">
            <a:extLst>
              <a:ext uri="{FF2B5EF4-FFF2-40B4-BE49-F238E27FC236}">
                <a16:creationId xmlns:a16="http://schemas.microsoft.com/office/drawing/2014/main" id="{998A7A3F-98AC-48BA-8CFD-88979D55ED3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BE74DF2-84FA-486D-BA28-02203B0859AE}"/>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28470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15B3AA0-4841-4365-AA44-076C32FAC76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66937A7-EDF5-417C-BDE1-8EAE35639C4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06089F9-7161-47FC-B4D4-CDC0154AA700}"/>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5" name="Plassholder for bunntekst 4">
            <a:extLst>
              <a:ext uri="{FF2B5EF4-FFF2-40B4-BE49-F238E27FC236}">
                <a16:creationId xmlns:a16="http://schemas.microsoft.com/office/drawing/2014/main" id="{C03F3188-3B11-4934-9EF6-2366392EDD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9283D48-AA59-46CB-9866-1B333B63EAAE}"/>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999044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6295" y="1124195"/>
            <a:ext cx="10708451" cy="858753"/>
          </a:xfrm>
          <a:prstGeom prst="rect">
            <a:avLst/>
          </a:prstGeom>
        </p:spPr>
        <p:txBody>
          <a:bodyPr/>
          <a:lstStyle>
            <a:lvl1pPr algn="l">
              <a:defRPr sz="3600" cap="all" baseline="0">
                <a:latin typeface="Georgia"/>
              </a:defRPr>
            </a:lvl1pPr>
          </a:lstStyle>
          <a:p>
            <a:r>
              <a:rPr lang="nb-NO" dirty="0"/>
              <a:t>Klikk her for å endre tittel</a:t>
            </a:r>
            <a:endParaRPr lang="en-US" dirty="0"/>
          </a:p>
        </p:txBody>
      </p:sp>
      <p:sp>
        <p:nvSpPr>
          <p:cNvPr id="3" name="Date Placeholder 2"/>
          <p:cNvSpPr>
            <a:spLocks noGrp="1"/>
          </p:cNvSpPr>
          <p:nvPr>
            <p:ph type="dt" sz="half" idx="10"/>
          </p:nvPr>
        </p:nvSpPr>
        <p:spPr/>
        <p:txBody>
          <a:bodyPr/>
          <a:lstStyle/>
          <a:p>
            <a:fld id="{4031B244-5DE1-884A-885B-F03223C1AA86}" type="datetimeFigureOut">
              <a:rPr lang="en-US" smtClean="0">
                <a:solidFill>
                  <a:prstClr val="black">
                    <a:tint val="75000"/>
                  </a:prstClr>
                </a:solidFill>
              </a:rPr>
              <a:pPr/>
              <a:t>4/6/2022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Text Placeholder 6"/>
          <p:cNvSpPr>
            <a:spLocks noGrp="1"/>
          </p:cNvSpPr>
          <p:nvPr>
            <p:ph type="body" sz="quarter" idx="12"/>
          </p:nvPr>
        </p:nvSpPr>
        <p:spPr>
          <a:xfrm>
            <a:off x="793005" y="2256077"/>
            <a:ext cx="10812679" cy="1970127"/>
          </a:xfrm>
          <a:prstGeom prst="rect">
            <a:avLst/>
          </a:prstGeom>
        </p:spPr>
        <p:txBody>
          <a:bodyPr vert="horz"/>
          <a:lstStyle>
            <a:lvl1pPr>
              <a:defRPr sz="2000" b="0" i="0" baseline="0">
                <a:latin typeface="Arial"/>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150509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9F127E-D945-42D4-92C6-6E9FE17D222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71D5E7-6E23-4F0F-AA30-C2D2642B594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593C99-404E-4851-BFB3-5470EF3D0C6A}"/>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5" name="Plassholder for bunntekst 4">
            <a:extLst>
              <a:ext uri="{FF2B5EF4-FFF2-40B4-BE49-F238E27FC236}">
                <a16:creationId xmlns:a16="http://schemas.microsoft.com/office/drawing/2014/main" id="{4CF4E84D-5FBB-4A20-BDDB-DDA16FD8C82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CA4A0B1-F9CC-438A-B895-1E8B86A42933}"/>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06478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1643E3-FE2C-4208-8A49-8929CDF77EF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A0E286C-2ADA-43FE-8A57-33C949B0F0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430B204-FEA6-4A21-A5C5-5FFA7EEE6472}"/>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5" name="Plassholder for bunntekst 4">
            <a:extLst>
              <a:ext uri="{FF2B5EF4-FFF2-40B4-BE49-F238E27FC236}">
                <a16:creationId xmlns:a16="http://schemas.microsoft.com/office/drawing/2014/main" id="{07A021C2-D670-4FE8-8261-C732527E88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AAFE44-422A-4531-BDE6-773D4F96AF3F}"/>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97314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3B69E7-516E-4FAF-B937-C3BE6CD789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91EEA09-BC89-4E62-83F1-A62420DF7D9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A60BDF3-58EE-4245-976F-626FCA769FF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0083E78-371D-4D91-B5D9-31799331A12D}"/>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6" name="Plassholder for bunntekst 5">
            <a:extLst>
              <a:ext uri="{FF2B5EF4-FFF2-40B4-BE49-F238E27FC236}">
                <a16:creationId xmlns:a16="http://schemas.microsoft.com/office/drawing/2014/main" id="{37B3F592-5C7C-496F-AEAB-696BD4E1320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0E78526-562C-424C-8DCA-A1180B29BF24}"/>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74292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09BDB9-2F05-4C89-81AE-62BCEE3A469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1F98F19-2A14-4E96-A2CC-E98955842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57E06B0-B831-4E7E-905D-F00941EB270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C3C0AB4-314B-48AA-A65D-257D505AD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26591E7-781A-48FC-9F22-75C4DEAE7585}"/>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D863924-FA21-4E8A-BD24-B4D634A2C7CE}"/>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8" name="Plassholder for bunntekst 7">
            <a:extLst>
              <a:ext uri="{FF2B5EF4-FFF2-40B4-BE49-F238E27FC236}">
                <a16:creationId xmlns:a16="http://schemas.microsoft.com/office/drawing/2014/main" id="{12BDACCD-398E-43FA-A71F-C410ABD73742}"/>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95677DA-CF55-42E6-87FF-EC87735E282C}"/>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145487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4FE2A7-B3C2-4C91-A5E5-477B9F7999E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E02E59B-489B-4EC4-BF04-2FFEDCFC1C0F}"/>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4" name="Plassholder for bunntekst 3">
            <a:extLst>
              <a:ext uri="{FF2B5EF4-FFF2-40B4-BE49-F238E27FC236}">
                <a16:creationId xmlns:a16="http://schemas.microsoft.com/office/drawing/2014/main" id="{101B7A82-A90D-4C34-9FE3-53FDD2C340C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97F2551-99B5-4BEA-9E72-406A017163C4}"/>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7954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D42F38C-6861-4722-A8E9-1E3C6F8EA4E9}"/>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3" name="Plassholder for bunntekst 2">
            <a:extLst>
              <a:ext uri="{FF2B5EF4-FFF2-40B4-BE49-F238E27FC236}">
                <a16:creationId xmlns:a16="http://schemas.microsoft.com/office/drawing/2014/main" id="{17523D7A-6F0F-4128-8FC3-B7081D60D343}"/>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238CA52-899E-4117-9AA2-11440D49D34C}"/>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56048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CF6B3B-954E-479C-9F22-70C6BE7A11A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49D2A41-241C-4340-8A46-7279913AB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1C64A6E4-925D-4BA6-BBC2-DCA3D49AD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DC8A7CA-54A7-45E3-94F7-43FF29AF75F1}"/>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6" name="Plassholder for bunntekst 5">
            <a:extLst>
              <a:ext uri="{FF2B5EF4-FFF2-40B4-BE49-F238E27FC236}">
                <a16:creationId xmlns:a16="http://schemas.microsoft.com/office/drawing/2014/main" id="{EB5F0868-ADFD-46F9-9096-C07A2CFCD25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5AFA56D-8561-43EC-AB54-96D14F63DF92}"/>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00278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DCC47E-4DE7-4837-9A13-476FE0A583A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1CC0531-9357-4118-84BB-E2F142FF1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C1452F0-FD8A-4D83-AB7D-9B0DB1EB5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7390A89-65E6-485E-A91D-46F6C3DD9AFC}"/>
              </a:ext>
            </a:extLst>
          </p:cNvPr>
          <p:cNvSpPr>
            <a:spLocks noGrp="1"/>
          </p:cNvSpPr>
          <p:nvPr>
            <p:ph type="dt" sz="half" idx="10"/>
          </p:nvPr>
        </p:nvSpPr>
        <p:spPr/>
        <p:txBody>
          <a:bodyPr/>
          <a:lstStyle/>
          <a:p>
            <a:fld id="{7B9077AC-A2C1-4C05-A260-BF941BB72787}" type="datetimeFigureOut">
              <a:rPr lang="nb-NO" smtClean="0"/>
              <a:t>06.04.2022</a:t>
            </a:fld>
            <a:endParaRPr lang="nb-NO"/>
          </a:p>
        </p:txBody>
      </p:sp>
      <p:sp>
        <p:nvSpPr>
          <p:cNvPr id="6" name="Plassholder for bunntekst 5">
            <a:extLst>
              <a:ext uri="{FF2B5EF4-FFF2-40B4-BE49-F238E27FC236}">
                <a16:creationId xmlns:a16="http://schemas.microsoft.com/office/drawing/2014/main" id="{50BE51B2-D9E8-4EAE-AA8D-CA74550B98E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55D7991-6F56-4BF2-9B45-5254E89C34E8}"/>
              </a:ext>
            </a:extLst>
          </p:cNvPr>
          <p:cNvSpPr>
            <a:spLocks noGrp="1"/>
          </p:cNvSpPr>
          <p:nvPr>
            <p:ph type="sldNum" sz="quarter" idx="12"/>
          </p:nvPr>
        </p:nvSpPr>
        <p:spPr/>
        <p:txBody>
          <a:bodyPr/>
          <a:lstStyle/>
          <a:p>
            <a:fld id="{94E49C28-1778-440C-8B72-F1A39A40C46B}" type="slidenum">
              <a:rPr lang="nb-NO" smtClean="0"/>
              <a:t>‹#›</a:t>
            </a:fld>
            <a:endParaRPr lang="nb-NO"/>
          </a:p>
        </p:txBody>
      </p:sp>
    </p:spTree>
    <p:extLst>
      <p:ext uri="{BB962C8B-B14F-4D97-AF65-F5344CB8AC3E}">
        <p14:creationId xmlns:p14="http://schemas.microsoft.com/office/powerpoint/2010/main" val="3629667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B66AF-5CE9-4E8B-800E-1C2182FDA5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E4132B3-1D37-42E5-9AAF-4A1F57B85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000D598-9A5B-4605-BE18-54C5490E9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077AC-A2C1-4C05-A260-BF941BB72787}" type="datetimeFigureOut">
              <a:rPr lang="nb-NO" smtClean="0"/>
              <a:t>06.04.2022</a:t>
            </a:fld>
            <a:endParaRPr lang="nb-NO"/>
          </a:p>
        </p:txBody>
      </p:sp>
      <p:sp>
        <p:nvSpPr>
          <p:cNvPr id="5" name="Plassholder for bunntekst 4">
            <a:extLst>
              <a:ext uri="{FF2B5EF4-FFF2-40B4-BE49-F238E27FC236}">
                <a16:creationId xmlns:a16="http://schemas.microsoft.com/office/drawing/2014/main" id="{97539190-A8C0-459F-AC16-FD743E8B5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7ECDDE0C-5C30-4C0D-AD27-F13B1E512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49C28-1778-440C-8B72-F1A39A40C46B}" type="slidenum">
              <a:rPr lang="nb-NO" smtClean="0"/>
              <a:t>‹#›</a:t>
            </a:fld>
            <a:endParaRPr lang="nb-NO"/>
          </a:p>
        </p:txBody>
      </p:sp>
    </p:spTree>
    <p:extLst>
      <p:ext uri="{BB962C8B-B14F-4D97-AF65-F5344CB8AC3E}">
        <p14:creationId xmlns:p14="http://schemas.microsoft.com/office/powerpoint/2010/main" val="112128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10" Type="http://schemas.openxmlformats.org/officeDocument/2006/relationships/comments" Target="../comments/comment1.xml"/><Relationship Id="rId4" Type="http://schemas.openxmlformats.org/officeDocument/2006/relationships/image" Target="../media/image2.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hyperlink" Target="https://kirken.no/hamar" TargetMode="External"/><Relationship Id="rId4" Type="http://schemas.openxmlformats.org/officeDocument/2006/relationships/hyperlink" Target="http://www.kirken.no/hamar" TargetMode="Externa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7.jpg"/><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JP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148B9013-EEC5-4BED-BB46-A2D1E03EAA86">
            <a:extLst>
              <a:ext uri="{FF2B5EF4-FFF2-40B4-BE49-F238E27FC236}">
                <a16:creationId xmlns:a16="http://schemas.microsoft.com/office/drawing/2014/main" id="{ABDC5758-4C73-4BD2-A533-A2D3583E4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51017"/>
            <a:ext cx="6191075" cy="41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28EA9D1-2066-4263-8F1E-348B54233092">
            <a:extLst>
              <a:ext uri="{FF2B5EF4-FFF2-40B4-BE49-F238E27FC236}">
                <a16:creationId xmlns:a16="http://schemas.microsoft.com/office/drawing/2014/main" id="{6EB46B18-608C-4E64-A7C0-8A7CB236F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246" y="-26556"/>
            <a:ext cx="4588745" cy="344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D91833A8-AFAF-4E7D-B362-AC89658C356F">
            <a:extLst>
              <a:ext uri="{FF2B5EF4-FFF2-40B4-BE49-F238E27FC236}">
                <a16:creationId xmlns:a16="http://schemas.microsoft.com/office/drawing/2014/main" id="{DC689883-B72A-4D6B-BFB1-6C77458ECC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66" t="23591" r="7164" b="4790"/>
          <a:stretch/>
        </p:blipFill>
        <p:spPr bwMode="auto">
          <a:xfrm>
            <a:off x="6191075" y="3024078"/>
            <a:ext cx="6000926" cy="383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3" descr="Et bilde som inneholder tre, gress, utendørs, bygning&#10;&#10;Automatisk generert beskrivelse">
            <a:extLst>
              <a:ext uri="{FF2B5EF4-FFF2-40B4-BE49-F238E27FC236}">
                <a16:creationId xmlns:a16="http://schemas.microsoft.com/office/drawing/2014/main" id="{7064B48F-FB08-460F-98FB-B36B3BFEF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1609" y="-45590"/>
            <a:ext cx="5041192" cy="3348254"/>
          </a:xfrm>
          <a:prstGeom prst="rect">
            <a:avLst/>
          </a:prstGeom>
        </p:spPr>
      </p:pic>
      <p:pic>
        <p:nvPicPr>
          <p:cNvPr id="8" name="F5F99E33-A7FD-489F-B6E2-85AAD7C379E9">
            <a:extLst>
              <a:ext uri="{FF2B5EF4-FFF2-40B4-BE49-F238E27FC236}">
                <a16:creationId xmlns:a16="http://schemas.microsoft.com/office/drawing/2014/main" id="{A9CBE4F0-46C1-4497-9780-CC72B1AD6A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931" y="-45590"/>
            <a:ext cx="4489718" cy="33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359BE0ED-5953-482E-9A87-DFE812A3A7FA">
            <a:extLst>
              <a:ext uri="{FF2B5EF4-FFF2-40B4-BE49-F238E27FC236}">
                <a16:creationId xmlns:a16="http://schemas.microsoft.com/office/drawing/2014/main" id="{E6038C8E-9D1E-40F9-A585-0C8B3A252D4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11297" t="14097" r="11342" b="15329"/>
          <a:stretch/>
        </p:blipFill>
        <p:spPr bwMode="auto">
          <a:xfrm>
            <a:off x="7365534" y="2747007"/>
            <a:ext cx="2297388" cy="15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27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C13D76D4-A7AF-45C3-8785-FF54DCA09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67624" y="-1208231"/>
            <a:ext cx="6437029" cy="9098274"/>
          </a:xfrm>
          <a:prstGeom prst="rect">
            <a:avLst/>
          </a:prstGeom>
        </p:spPr>
      </p:pic>
    </p:spTree>
    <p:extLst>
      <p:ext uri="{BB962C8B-B14F-4D97-AF65-F5344CB8AC3E}">
        <p14:creationId xmlns:p14="http://schemas.microsoft.com/office/powerpoint/2010/main" val="397082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47F104EF-B2CD-4051-8407-3A91E2398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46767" y="-1303493"/>
            <a:ext cx="6763404" cy="9559582"/>
          </a:xfrm>
          <a:prstGeom prst="rect">
            <a:avLst/>
          </a:prstGeom>
        </p:spPr>
      </p:pic>
    </p:spTree>
    <p:extLst>
      <p:ext uri="{BB962C8B-B14F-4D97-AF65-F5344CB8AC3E}">
        <p14:creationId xmlns:p14="http://schemas.microsoft.com/office/powerpoint/2010/main" val="344113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FE0569DE-E6F2-48C6-9AB8-8FF546E11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00900" y="-1129407"/>
            <a:ext cx="6619140" cy="9355674"/>
          </a:xfrm>
          <a:prstGeom prst="rect">
            <a:avLst/>
          </a:prstGeom>
        </p:spPr>
      </p:pic>
    </p:spTree>
    <p:extLst>
      <p:ext uri="{BB962C8B-B14F-4D97-AF65-F5344CB8AC3E}">
        <p14:creationId xmlns:p14="http://schemas.microsoft.com/office/powerpoint/2010/main" val="878248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65A9314D-1C7F-43EB-897F-505D51710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03408" y="-1289619"/>
            <a:ext cx="6690052" cy="9455904"/>
          </a:xfrm>
          <a:prstGeom prst="rect">
            <a:avLst/>
          </a:prstGeom>
        </p:spPr>
      </p:pic>
    </p:spTree>
    <p:extLst>
      <p:ext uri="{BB962C8B-B14F-4D97-AF65-F5344CB8AC3E}">
        <p14:creationId xmlns:p14="http://schemas.microsoft.com/office/powerpoint/2010/main" val="1854488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348F40C7-EB40-4CEF-AB0A-C49A2E6F87AF}"/>
              </a:ext>
            </a:extLst>
          </p:cNvPr>
          <p:cNvPicPr>
            <a:picLocks noChangeAspect="1"/>
          </p:cNvPicPr>
          <p:nvPr/>
        </p:nvPicPr>
        <p:blipFill rotWithShape="1">
          <a:blip r:embed="rId2">
            <a:extLst>
              <a:ext uri="{28A0092B-C50C-407E-A947-70E740481C1C}">
                <a14:useLocalDpi xmlns:a14="http://schemas.microsoft.com/office/drawing/2010/main" val="0"/>
              </a:ext>
            </a:extLst>
          </a:blip>
          <a:srcRect l="15840" r="4670"/>
          <a:stretch/>
        </p:blipFill>
        <p:spPr>
          <a:xfrm rot="5400000">
            <a:off x="2667641" y="-2667641"/>
            <a:ext cx="6856718" cy="12192000"/>
          </a:xfrm>
          <a:prstGeom prst="rect">
            <a:avLst/>
          </a:prstGeom>
        </p:spPr>
      </p:pic>
    </p:spTree>
    <p:extLst>
      <p:ext uri="{BB962C8B-B14F-4D97-AF65-F5344CB8AC3E}">
        <p14:creationId xmlns:p14="http://schemas.microsoft.com/office/powerpoint/2010/main" val="179281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8D7B626C-873A-472B-9DB6-DFB52E79D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50478" y="-1384498"/>
            <a:ext cx="6697659" cy="9466655"/>
          </a:xfrm>
          <a:prstGeom prst="rect">
            <a:avLst/>
          </a:prstGeom>
        </p:spPr>
      </p:pic>
    </p:spTree>
    <p:extLst>
      <p:ext uri="{BB962C8B-B14F-4D97-AF65-F5344CB8AC3E}">
        <p14:creationId xmlns:p14="http://schemas.microsoft.com/office/powerpoint/2010/main" val="3292249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D9532E9D-CBD7-4EB7-9CBE-5A5C2CA25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91418" y="-1442582"/>
            <a:ext cx="6878667" cy="9722497"/>
          </a:xfrm>
          <a:prstGeom prst="rect">
            <a:avLst/>
          </a:prstGeom>
        </p:spPr>
      </p:pic>
    </p:spTree>
    <p:extLst>
      <p:ext uri="{BB962C8B-B14F-4D97-AF65-F5344CB8AC3E}">
        <p14:creationId xmlns:p14="http://schemas.microsoft.com/office/powerpoint/2010/main" val="38353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1356069A-1895-4B06-8863-0B4B3974E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1112" y="-1338943"/>
            <a:ext cx="6746639" cy="9535885"/>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336153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D5582E4A-CD27-4D21-BA39-8D18BF7B1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04171" y="-1292764"/>
            <a:ext cx="6647617" cy="9395930"/>
          </a:xfrm>
          <a:prstGeom prst="rect">
            <a:avLst/>
          </a:prstGeom>
        </p:spPr>
      </p:pic>
    </p:spTree>
    <p:extLst>
      <p:ext uri="{BB962C8B-B14F-4D97-AF65-F5344CB8AC3E}">
        <p14:creationId xmlns:p14="http://schemas.microsoft.com/office/powerpoint/2010/main" val="1060642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A3F0EB6B-CAF7-450C-BF3B-6487F38F9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32668" y="-1319457"/>
            <a:ext cx="6776633" cy="9578280"/>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10557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A0A13A0-EF4E-490E-9976-575E85AA56B2}"/>
              </a:ext>
            </a:extLst>
          </p:cNvPr>
          <p:cNvPicPr>
            <a:picLocks noChangeAspect="1"/>
          </p:cNvPicPr>
          <p:nvPr/>
        </p:nvPicPr>
        <p:blipFill rotWithShape="1">
          <a:blip r:embed="rId3"/>
          <a:srcRect l="51276" t="13674" r="9005" b="10408"/>
          <a:stretch/>
        </p:blipFill>
        <p:spPr>
          <a:xfrm>
            <a:off x="12392" y="0"/>
            <a:ext cx="12757349" cy="6858000"/>
          </a:xfrm>
          <a:prstGeom prst="rect">
            <a:avLst/>
          </a:prstGeom>
        </p:spPr>
      </p:pic>
    </p:spTree>
    <p:extLst>
      <p:ext uri="{BB962C8B-B14F-4D97-AF65-F5344CB8AC3E}">
        <p14:creationId xmlns:p14="http://schemas.microsoft.com/office/powerpoint/2010/main" val="1544646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46A6B525-B9AB-48A7-AF37-940F1D58D59B}"/>
              </a:ext>
            </a:extLst>
          </p:cNvPr>
          <p:cNvPicPr>
            <a:picLocks noChangeAspect="1"/>
          </p:cNvPicPr>
          <p:nvPr/>
        </p:nvPicPr>
        <p:blipFill rotWithShape="1">
          <a:blip r:embed="rId2">
            <a:extLst>
              <a:ext uri="{28A0092B-C50C-407E-A947-70E740481C1C}">
                <a14:useLocalDpi xmlns:a14="http://schemas.microsoft.com/office/drawing/2010/main" val="0"/>
              </a:ext>
            </a:extLst>
          </a:blip>
          <a:srcRect l="16756" r="3754"/>
          <a:stretch/>
        </p:blipFill>
        <p:spPr>
          <a:xfrm rot="5400000">
            <a:off x="2667641" y="-2532545"/>
            <a:ext cx="6856718" cy="12192000"/>
          </a:xfrm>
          <a:prstGeom prst="rect">
            <a:avLst/>
          </a:prstGeom>
        </p:spPr>
      </p:pic>
    </p:spTree>
    <p:extLst>
      <p:ext uri="{BB962C8B-B14F-4D97-AF65-F5344CB8AC3E}">
        <p14:creationId xmlns:p14="http://schemas.microsoft.com/office/powerpoint/2010/main" val="413103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5A6B9921-F34B-4272-AA27-82B235F50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16091" y="-1226668"/>
            <a:ext cx="6469382" cy="9144003"/>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797176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379D90E9-9746-4047-B8BB-956465E8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98122" y="-1234058"/>
            <a:ext cx="6598223" cy="9326116"/>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2824059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33BB2ABD-5AC5-4FC3-9A07-8D6293CC5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83293" y="-1350936"/>
            <a:ext cx="6761289" cy="9556598"/>
          </a:xfrm>
          <a:prstGeom prst="rect">
            <a:avLst/>
          </a:prstGeom>
        </p:spPr>
      </p:pic>
    </p:spTree>
    <p:extLst>
      <p:ext uri="{BB962C8B-B14F-4D97-AF65-F5344CB8AC3E}">
        <p14:creationId xmlns:p14="http://schemas.microsoft.com/office/powerpoint/2010/main" val="3835605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6CD7E7E4-20EA-407C-A089-B52453A81824}"/>
              </a:ext>
            </a:extLst>
          </p:cNvPr>
          <p:cNvPicPr>
            <a:picLocks noChangeAspect="1"/>
          </p:cNvPicPr>
          <p:nvPr/>
        </p:nvPicPr>
        <p:blipFill rotWithShape="1">
          <a:blip r:embed="rId2">
            <a:extLst>
              <a:ext uri="{28A0092B-C50C-407E-A947-70E740481C1C}">
                <a14:useLocalDpi xmlns:a14="http://schemas.microsoft.com/office/drawing/2010/main" val="0"/>
              </a:ext>
            </a:extLst>
          </a:blip>
          <a:srcRect l="20510"/>
          <a:stretch/>
        </p:blipFill>
        <p:spPr>
          <a:xfrm rot="5400000">
            <a:off x="2666117" y="-2409881"/>
            <a:ext cx="6856718" cy="12192000"/>
          </a:xfrm>
          <a:prstGeom prst="rect">
            <a:avLst/>
          </a:prstGeom>
        </p:spPr>
      </p:pic>
    </p:spTree>
    <p:extLst>
      <p:ext uri="{BB962C8B-B14F-4D97-AF65-F5344CB8AC3E}">
        <p14:creationId xmlns:p14="http://schemas.microsoft.com/office/powerpoint/2010/main" val="3852748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4CB33FCE-A251-48AF-9CC6-E9014B259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16508" y="-1387873"/>
            <a:ext cx="6737618" cy="9523142"/>
          </a:xfrm>
          <a:prstGeom prst="rect">
            <a:avLst/>
          </a:prstGeom>
        </p:spPr>
      </p:pic>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48420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04817D0D-89F8-4ED9-B90C-2EC847595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06870" y="-1221968"/>
            <a:ext cx="6557230" cy="9268169"/>
          </a:xfrm>
          <a:prstGeom prst="rect">
            <a:avLst/>
          </a:prstGeom>
        </p:spPr>
      </p:pic>
    </p:spTree>
    <p:extLst>
      <p:ext uri="{BB962C8B-B14F-4D97-AF65-F5344CB8AC3E}">
        <p14:creationId xmlns:p14="http://schemas.microsoft.com/office/powerpoint/2010/main" val="3600293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de 2" descr="Et bilde som inneholder tekst&#10;&#10;Automatisk generert beskrivelse">
            <a:extLst>
              <a:ext uri="{FF2B5EF4-FFF2-40B4-BE49-F238E27FC236}">
                <a16:creationId xmlns:a16="http://schemas.microsoft.com/office/drawing/2014/main" id="{78C663FE-E435-4E4A-A549-6A05FDFB64D5}"/>
              </a:ext>
            </a:extLst>
          </p:cNvPr>
          <p:cNvPicPr>
            <a:picLocks noChangeAspect="1"/>
          </p:cNvPicPr>
          <p:nvPr/>
        </p:nvPicPr>
        <p:blipFill rotWithShape="1">
          <a:blip r:embed="rId3">
            <a:extLst>
              <a:ext uri="{28A0092B-C50C-407E-A947-70E740481C1C}">
                <a14:useLocalDpi xmlns:a14="http://schemas.microsoft.com/office/drawing/2010/main" val="0"/>
              </a:ext>
            </a:extLst>
          </a:blip>
          <a:srcRect l="9732" r="10778"/>
          <a:stretch/>
        </p:blipFill>
        <p:spPr>
          <a:xfrm rot="5400000">
            <a:off x="2438499" y="-3060364"/>
            <a:ext cx="7292900" cy="12967580"/>
          </a:xfrm>
          <a:prstGeom prst="rect">
            <a:avLst/>
          </a:prstGeom>
        </p:spPr>
      </p:pic>
    </p:spTree>
    <p:extLst>
      <p:ext uri="{BB962C8B-B14F-4D97-AF65-F5344CB8AC3E}">
        <p14:creationId xmlns:p14="http://schemas.microsoft.com/office/powerpoint/2010/main" val="3185938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descr="Et bilde som inneholder tekst, brevhode, skrivesaker&#10;&#10;Automatisk generert beskrivelse">
            <a:extLst>
              <a:ext uri="{FF2B5EF4-FFF2-40B4-BE49-F238E27FC236}">
                <a16:creationId xmlns:a16="http://schemas.microsoft.com/office/drawing/2014/main" id="{D35E8239-592B-4CC7-94F3-4A4F983BD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26834" y="-1186548"/>
            <a:ext cx="6592566" cy="9318115"/>
          </a:xfrm>
          <a:prstGeom prst="rect">
            <a:avLst/>
          </a:prstGeom>
        </p:spPr>
      </p:pic>
    </p:spTree>
    <p:extLst>
      <p:ext uri="{BB962C8B-B14F-4D97-AF65-F5344CB8AC3E}">
        <p14:creationId xmlns:p14="http://schemas.microsoft.com/office/powerpoint/2010/main" val="2070192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descr="Et bilde som inneholder tekst, skrivesaker, brevhode, blyant&#10;&#10;Automatisk generert beskrivelse">
            <a:extLst>
              <a:ext uri="{FF2B5EF4-FFF2-40B4-BE49-F238E27FC236}">
                <a16:creationId xmlns:a16="http://schemas.microsoft.com/office/drawing/2014/main" id="{6EA9C60B-4DC9-437C-A701-6041F4B82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30775" y="-1315844"/>
            <a:ext cx="6713955" cy="9489688"/>
          </a:xfrm>
          <a:prstGeom prst="rect">
            <a:avLst/>
          </a:prstGeom>
        </p:spPr>
      </p:pic>
    </p:spTree>
    <p:extLst>
      <p:ext uri="{BB962C8B-B14F-4D97-AF65-F5344CB8AC3E}">
        <p14:creationId xmlns:p14="http://schemas.microsoft.com/office/powerpoint/2010/main" val="289837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Freeform: Shape 14">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Bilde 4">
            <a:extLst>
              <a:ext uri="{FF2B5EF4-FFF2-40B4-BE49-F238E27FC236}">
                <a16:creationId xmlns:a16="http://schemas.microsoft.com/office/drawing/2014/main" id="{A1B36B16-044A-49E2-B707-73EEC911D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42949" y="-1187670"/>
            <a:ext cx="6667422" cy="9423918"/>
          </a:xfrm>
          <a:prstGeom prst="rect">
            <a:avLst/>
          </a:prstGeom>
        </p:spPr>
      </p:pic>
    </p:spTree>
    <p:extLst>
      <p:ext uri="{BB962C8B-B14F-4D97-AF65-F5344CB8AC3E}">
        <p14:creationId xmlns:p14="http://schemas.microsoft.com/office/powerpoint/2010/main" val="620672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4D417C40-117C-4DFC-AE26-952ABABEB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39275" y="-1456472"/>
            <a:ext cx="6890177" cy="9738765"/>
          </a:xfrm>
          <a:prstGeom prst="rect">
            <a:avLst/>
          </a:prstGeom>
        </p:spPr>
      </p:pic>
    </p:spTree>
    <p:extLst>
      <p:ext uri="{BB962C8B-B14F-4D97-AF65-F5344CB8AC3E}">
        <p14:creationId xmlns:p14="http://schemas.microsoft.com/office/powerpoint/2010/main" val="237119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126A26B4-053A-4FC8-BABB-E336C62B5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14811" y="-1313665"/>
            <a:ext cx="6771835" cy="9571499"/>
          </a:xfrm>
          <a:prstGeom prst="rect">
            <a:avLst/>
          </a:prstGeom>
        </p:spPr>
      </p:pic>
    </p:spTree>
    <p:extLst>
      <p:ext uri="{BB962C8B-B14F-4D97-AF65-F5344CB8AC3E}">
        <p14:creationId xmlns:p14="http://schemas.microsoft.com/office/powerpoint/2010/main" val="2010772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67B24120-23D7-4031-933A-21FE31B9E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78038" y="-1272382"/>
            <a:ext cx="6737622" cy="9523141"/>
          </a:xfrm>
          <a:prstGeom prst="rect">
            <a:avLst/>
          </a:prstGeom>
        </p:spPr>
      </p:pic>
    </p:spTree>
    <p:extLst>
      <p:ext uri="{BB962C8B-B14F-4D97-AF65-F5344CB8AC3E}">
        <p14:creationId xmlns:p14="http://schemas.microsoft.com/office/powerpoint/2010/main" val="1005154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7DA849B4-301D-452A-AE81-5008C460F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63422" y="-1197426"/>
            <a:ext cx="6675507" cy="9435345"/>
          </a:xfrm>
          <a:prstGeom prst="rect">
            <a:avLst/>
          </a:prstGeom>
        </p:spPr>
      </p:pic>
    </p:spTree>
    <p:extLst>
      <p:ext uri="{BB962C8B-B14F-4D97-AF65-F5344CB8AC3E}">
        <p14:creationId xmlns:p14="http://schemas.microsoft.com/office/powerpoint/2010/main" val="1993244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Kan være et bilde av en eller flere personer, folk som står og utendørs">
            <a:extLst>
              <a:ext uri="{FF2B5EF4-FFF2-40B4-BE49-F238E27FC236}">
                <a16:creationId xmlns:a16="http://schemas.microsoft.com/office/drawing/2014/main" id="{10974B23-79F9-4EAE-B818-52027FF36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14" r="2" b="2"/>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2" name="F6FE87F2-5944-4044-8318-FE7ABDA6D046" descr="F6FE87F2-5944-4044-8318-FE7ABDA6D046">
            <a:extLst>
              <a:ext uri="{FF2B5EF4-FFF2-40B4-BE49-F238E27FC236}">
                <a16:creationId xmlns:a16="http://schemas.microsoft.com/office/drawing/2014/main" id="{3E60D5F8-A05B-4690-935A-B50C2CB114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645" b="-4"/>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9F4A3332-FE27-4BCB-8170-619110561B71" descr="Et bilde som inneholder tre, gress, utendørs, himmel&#10;&#10;Automatisk generert beskrivelse">
            <a:extLst>
              <a:ext uri="{FF2B5EF4-FFF2-40B4-BE49-F238E27FC236}">
                <a16:creationId xmlns:a16="http://schemas.microsoft.com/office/drawing/2014/main" id="{FEC760C9-5D6E-476E-80A5-E5521DC6F4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803" r="4" b="4"/>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Kan være et bilde av 4 personer og innendørs">
            <a:extLst>
              <a:ext uri="{FF2B5EF4-FFF2-40B4-BE49-F238E27FC236}">
                <a16:creationId xmlns:a16="http://schemas.microsoft.com/office/drawing/2014/main" id="{84D9C96A-DA15-4D33-A87C-492FABD6F3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79" r="5432" b="-4"/>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ngen bildebeskrivelse er tilgjengelig.">
            <a:extLst>
              <a:ext uri="{FF2B5EF4-FFF2-40B4-BE49-F238E27FC236}">
                <a16:creationId xmlns:a16="http://schemas.microsoft.com/office/drawing/2014/main" id="{EE6801D3-8BB1-4A8E-8904-89C602D333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93" r="-3" b="-3"/>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82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ngen bildebeskrivelse er tilgjengelig.">
            <a:extLst>
              <a:ext uri="{FF2B5EF4-FFF2-40B4-BE49-F238E27FC236}">
                <a16:creationId xmlns:a16="http://schemas.microsoft.com/office/drawing/2014/main" id="{6BF7681E-008E-479C-8C70-B139D5EBD0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0" r="-1" b="-1"/>
          <a:stretch/>
        </p:blipFill>
        <p:spPr bwMode="auto">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7"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9"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 name="TekstSylinder 8">
            <a:extLst>
              <a:ext uri="{FF2B5EF4-FFF2-40B4-BE49-F238E27FC236}">
                <a16:creationId xmlns:a16="http://schemas.microsoft.com/office/drawing/2014/main" id="{3BF64306-F949-4801-996E-C9158A691B82}"/>
              </a:ext>
            </a:extLst>
          </p:cNvPr>
          <p:cNvSpPr txBox="1"/>
          <p:nvPr/>
        </p:nvSpPr>
        <p:spPr>
          <a:xfrm>
            <a:off x="8797995" y="4684904"/>
            <a:ext cx="3541756" cy="1292662"/>
          </a:xfrm>
          <a:prstGeom prst="rect">
            <a:avLst/>
          </a:prstGeom>
          <a:noFill/>
        </p:spPr>
        <p:txBody>
          <a:bodyPr wrap="square" rtlCol="0">
            <a:spAutoFit/>
          </a:bodyPr>
          <a:lstStyle/>
          <a:p>
            <a:r>
              <a:rPr lang="nb-NO" sz="1800" dirty="0">
                <a:solidFill>
                  <a:srgbClr val="1F497D"/>
                </a:solidFill>
                <a:effectLst/>
                <a:latin typeface="Lucida Calligraphy" panose="03010101010101010101" pitchFamily="66" charset="0"/>
                <a:ea typeface="Times New Roman" panose="02020603050405020304" pitchFamily="18" charset="0"/>
                <a:cs typeface="Times New Roman" panose="02020603050405020304" pitchFamily="18" charset="0"/>
              </a:rPr>
              <a:t>Jorun Vang</a:t>
            </a:r>
          </a:p>
          <a:p>
            <a:r>
              <a:rPr lang="nb-NO" sz="12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Kommunikasjonsrådgiver</a:t>
            </a:r>
          </a:p>
          <a:p>
            <a:r>
              <a:rPr lang="nb-NO" sz="12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Telefon: +47 93499691/Sentralbord: +47 62 55 03 50</a:t>
            </a:r>
          </a:p>
          <a:p>
            <a:r>
              <a:rPr lang="nb-NO" sz="1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E-post: jv659@kirken.no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www.kirken.no/hamar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Bilde 18">
            <a:hlinkClick r:id="rId5"/>
            <a:extLst>
              <a:ext uri="{FF2B5EF4-FFF2-40B4-BE49-F238E27FC236}">
                <a16:creationId xmlns:a16="http://schemas.microsoft.com/office/drawing/2014/main" id="{0D2AD4AF-7F06-466D-B1A8-260E614B2C0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871592" y="5857876"/>
            <a:ext cx="2279628" cy="844007"/>
          </a:xfrm>
          <a:prstGeom prst="rect">
            <a:avLst/>
          </a:prstGeom>
          <a:noFill/>
          <a:ln>
            <a:noFill/>
          </a:ln>
        </p:spPr>
      </p:pic>
    </p:spTree>
    <p:extLst>
      <p:ext uri="{BB962C8B-B14F-4D97-AF65-F5344CB8AC3E}">
        <p14:creationId xmlns:p14="http://schemas.microsoft.com/office/powerpoint/2010/main" val="1940171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C4B0364-3804-4DB9-919A-63521D18884B}"/>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4">
            <a:extLst>
              <a:ext uri="{FF2B5EF4-FFF2-40B4-BE49-F238E27FC236}">
                <a16:creationId xmlns:a16="http://schemas.microsoft.com/office/drawing/2014/main" id="{C441F5C9-587F-45DC-AB1B-601985D3DAA8}"/>
              </a:ext>
            </a:extLst>
          </p:cNvPr>
          <p:cNvSpPr txBox="1"/>
          <p:nvPr/>
        </p:nvSpPr>
        <p:spPr>
          <a:xfrm>
            <a:off x="2536890" y="196446"/>
            <a:ext cx="7623110" cy="523220"/>
          </a:xfrm>
          <a:prstGeom prst="rect">
            <a:avLst/>
          </a:prstGeom>
          <a:noFill/>
        </p:spPr>
        <p:txBody>
          <a:bodyPr wrap="square" rtlCol="0">
            <a:spAutoFit/>
          </a:bodyPr>
          <a:lstStyle/>
          <a:p>
            <a:r>
              <a:rPr lang="nb-NO" sz="2800" dirty="0"/>
              <a:t>Når er kirka samfunnsnyttig</a:t>
            </a:r>
          </a:p>
        </p:txBody>
      </p:sp>
    </p:spTree>
    <p:extLst>
      <p:ext uri="{BB962C8B-B14F-4D97-AF65-F5344CB8AC3E}">
        <p14:creationId xmlns:p14="http://schemas.microsoft.com/office/powerpoint/2010/main" val="20622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8CAC364-E63B-4157-8972-1A2A7AC12A5B}"/>
              </a:ext>
            </a:extLst>
          </p:cNvPr>
          <p:cNvPicPr>
            <a:picLocks noChangeAspect="1"/>
          </p:cNvPicPr>
          <p:nvPr/>
        </p:nvPicPr>
        <p:blipFill rotWithShape="1">
          <a:blip r:embed="rId3"/>
          <a:srcRect l="59158" t="14039" r="11071" b="5016"/>
          <a:stretch/>
        </p:blipFill>
        <p:spPr>
          <a:xfrm>
            <a:off x="0" y="805553"/>
            <a:ext cx="6804541" cy="5492610"/>
          </a:xfrm>
          <a:prstGeom prst="rect">
            <a:avLst/>
          </a:prstGeom>
        </p:spPr>
      </p:pic>
      <p:sp>
        <p:nvSpPr>
          <p:cNvPr id="4" name="TekstSylinder 3">
            <a:extLst>
              <a:ext uri="{FF2B5EF4-FFF2-40B4-BE49-F238E27FC236}">
                <a16:creationId xmlns:a16="http://schemas.microsoft.com/office/drawing/2014/main" id="{ACA4CFE6-7DFE-44E0-931E-27176923A252}"/>
              </a:ext>
            </a:extLst>
          </p:cNvPr>
          <p:cNvSpPr txBox="1"/>
          <p:nvPr/>
        </p:nvSpPr>
        <p:spPr>
          <a:xfrm>
            <a:off x="513184" y="159222"/>
            <a:ext cx="11047445" cy="646331"/>
          </a:xfrm>
          <a:prstGeom prst="rect">
            <a:avLst/>
          </a:prstGeom>
          <a:noFill/>
        </p:spPr>
        <p:txBody>
          <a:bodyPr wrap="square" rtlCol="0">
            <a:spAutoFit/>
          </a:bodyPr>
          <a:lstStyle/>
          <a:p>
            <a:r>
              <a:rPr lang="nb-NO" sz="3600" b="1" dirty="0">
                <a:latin typeface="Arial" panose="020B0604020202020204" pitchFamily="34" charset="0"/>
                <a:cs typeface="Arial" panose="020B0604020202020204" pitchFamily="34" charset="0"/>
              </a:rPr>
              <a:t>VERKTØY FOR KARTLEGGING OG ANALYSE</a:t>
            </a:r>
          </a:p>
        </p:txBody>
      </p:sp>
      <p:sp>
        <p:nvSpPr>
          <p:cNvPr id="5" name="TekstSylinder 4">
            <a:extLst>
              <a:ext uri="{FF2B5EF4-FFF2-40B4-BE49-F238E27FC236}">
                <a16:creationId xmlns:a16="http://schemas.microsoft.com/office/drawing/2014/main" id="{13E882D0-4EA4-4D8E-BF2B-5663BB2E856C}"/>
              </a:ext>
            </a:extLst>
          </p:cNvPr>
          <p:cNvSpPr txBox="1"/>
          <p:nvPr/>
        </p:nvSpPr>
        <p:spPr>
          <a:xfrm>
            <a:off x="7203233" y="914400"/>
            <a:ext cx="4814596" cy="1569660"/>
          </a:xfrm>
          <a:prstGeom prst="rect">
            <a:avLst/>
          </a:prstGeom>
          <a:noFill/>
        </p:spPr>
        <p:txBody>
          <a:bodyPr wrap="square" rtlCol="0">
            <a:spAutoFit/>
          </a:bodyPr>
          <a:lstStyle/>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REFERANSEGRUPPER</a:t>
            </a:r>
          </a:p>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KAFFEKOPP-METODEN</a:t>
            </a:r>
          </a:p>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SPØRREUNDERSØKELSE</a:t>
            </a:r>
          </a:p>
          <a:p>
            <a:pPr marL="342900" indent="-342900">
              <a:buFont typeface="Wingdings" panose="05000000000000000000" pitchFamily="2" charset="2"/>
              <a:buChar char="q"/>
            </a:pPr>
            <a:r>
              <a:rPr lang="nb-NO" sz="2400" dirty="0">
                <a:latin typeface="Arial" panose="020B0604020202020204" pitchFamily="34" charset="0"/>
                <a:cs typeface="Arial" panose="020B0604020202020204" pitchFamily="34" charset="0"/>
              </a:rPr>
              <a:t>KOMMUNALE RAPPORTER</a:t>
            </a:r>
          </a:p>
        </p:txBody>
      </p:sp>
      <p:sp>
        <p:nvSpPr>
          <p:cNvPr id="6" name="TekstSylinder 5">
            <a:extLst>
              <a:ext uri="{FF2B5EF4-FFF2-40B4-BE49-F238E27FC236}">
                <a16:creationId xmlns:a16="http://schemas.microsoft.com/office/drawing/2014/main" id="{95EF2BA8-7716-4A0C-9C56-2BE229D1557E}"/>
              </a:ext>
            </a:extLst>
          </p:cNvPr>
          <p:cNvSpPr txBox="1"/>
          <p:nvPr/>
        </p:nvSpPr>
        <p:spPr>
          <a:xfrm>
            <a:off x="13967927" y="4463321"/>
            <a:ext cx="1750800" cy="929345"/>
          </a:xfrm>
          <a:prstGeom prst="rect">
            <a:avLst/>
          </a:prstGeom>
          <a:noFill/>
        </p:spPr>
        <p:txBody>
          <a:bodyPr wrap="square" rtlCol="0">
            <a:spAutoFit/>
          </a:bodyPr>
          <a:lstStyle/>
          <a:p>
            <a:endParaRPr lang="nb-NO" dirty="0"/>
          </a:p>
        </p:txBody>
      </p:sp>
      <p:pic>
        <p:nvPicPr>
          <p:cNvPr id="1026" name="Picture 2" descr="Remember Clipart Finger - Don T Forget Png PNG Image | Transparent PNG Free  Download on SeekPNG">
            <a:extLst>
              <a:ext uri="{FF2B5EF4-FFF2-40B4-BE49-F238E27FC236}">
                <a16:creationId xmlns:a16="http://schemas.microsoft.com/office/drawing/2014/main" id="{C3C14DC1-77F7-4DC8-8D08-8CB4C4B11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7028" y="3926709"/>
            <a:ext cx="1750800" cy="2030458"/>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C49A63CE-DD95-4850-B280-B40DC8D414F4}"/>
              </a:ext>
            </a:extLst>
          </p:cNvPr>
          <p:cNvSpPr txBox="1"/>
          <p:nvPr/>
        </p:nvSpPr>
        <p:spPr>
          <a:xfrm>
            <a:off x="7137918" y="4266838"/>
            <a:ext cx="3063795" cy="2308324"/>
          </a:xfrm>
          <a:prstGeom prst="rect">
            <a:avLst/>
          </a:prstGeom>
          <a:noFill/>
        </p:spPr>
        <p:txBody>
          <a:bodyPr wrap="square" rtlCol="0">
            <a:spAutoFit/>
          </a:bodyPr>
          <a:lstStyle/>
          <a:p>
            <a:r>
              <a:rPr lang="nb-NO" dirty="0">
                <a:latin typeface="Arial" panose="020B0604020202020204" pitchFamily="34" charset="0"/>
                <a:cs typeface="Arial" panose="020B0604020202020204" pitchFamily="34" charset="0"/>
              </a:rPr>
              <a:t>GODE TILTAK:</a:t>
            </a: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Legger til rette</a:t>
            </a:r>
          </a:p>
          <a:p>
            <a:r>
              <a:rPr lang="nb-NO" dirty="0">
                <a:latin typeface="Arial" panose="020B0604020202020204" pitchFamily="34" charset="0"/>
                <a:cs typeface="Arial" panose="020B0604020202020204" pitchFamily="34" charset="0"/>
              </a:rPr>
              <a:t>Er til nytte for samfunnet</a:t>
            </a:r>
          </a:p>
          <a:p>
            <a:r>
              <a:rPr lang="nb-NO" dirty="0">
                <a:latin typeface="Arial" panose="020B0604020202020204" pitchFamily="34" charset="0"/>
                <a:cs typeface="Arial" panose="020B0604020202020204" pitchFamily="34" charset="0"/>
              </a:rPr>
              <a:t>Krever lite organisering</a:t>
            </a:r>
          </a:p>
          <a:p>
            <a:endParaRPr lang="nb-NO" dirty="0"/>
          </a:p>
          <a:p>
            <a:endParaRPr lang="nb-NO" dirty="0"/>
          </a:p>
          <a:p>
            <a:endParaRPr lang="nb-NO" dirty="0"/>
          </a:p>
        </p:txBody>
      </p:sp>
      <p:sp>
        <p:nvSpPr>
          <p:cNvPr id="8" name="TekstSylinder 7">
            <a:extLst>
              <a:ext uri="{FF2B5EF4-FFF2-40B4-BE49-F238E27FC236}">
                <a16:creationId xmlns:a16="http://schemas.microsoft.com/office/drawing/2014/main" id="{58FC34C2-28A9-436C-976F-B368666539CE}"/>
              </a:ext>
            </a:extLst>
          </p:cNvPr>
          <p:cNvSpPr txBox="1"/>
          <p:nvPr/>
        </p:nvSpPr>
        <p:spPr>
          <a:xfrm>
            <a:off x="7343192" y="2808514"/>
            <a:ext cx="4012163" cy="461665"/>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Møter våre tiltak behovet?</a:t>
            </a:r>
          </a:p>
        </p:txBody>
      </p:sp>
    </p:spTree>
    <p:extLst>
      <p:ext uri="{BB962C8B-B14F-4D97-AF65-F5344CB8AC3E}">
        <p14:creationId xmlns:p14="http://schemas.microsoft.com/office/powerpoint/2010/main" val="3099856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688D54A-C7B5-461C-8719-280CAD5D6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12449" y="-389592"/>
            <a:ext cx="2963650" cy="4188904"/>
          </a:xfrm>
          <a:prstGeom prst="rect">
            <a:avLst/>
          </a:prstGeom>
        </p:spPr>
      </p:pic>
      <p:pic>
        <p:nvPicPr>
          <p:cNvPr id="4" name="Bilde 3">
            <a:extLst>
              <a:ext uri="{FF2B5EF4-FFF2-40B4-BE49-F238E27FC236}">
                <a16:creationId xmlns:a16="http://schemas.microsoft.com/office/drawing/2014/main" id="{3C93FA8F-921F-4405-A656-BAC1733B4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20085" y="-389591"/>
            <a:ext cx="2963649" cy="4188903"/>
          </a:xfrm>
          <a:prstGeom prst="rect">
            <a:avLst/>
          </a:prstGeom>
        </p:spPr>
      </p:pic>
      <p:pic>
        <p:nvPicPr>
          <p:cNvPr id="5" name="Bilde 4">
            <a:extLst>
              <a:ext uri="{FF2B5EF4-FFF2-40B4-BE49-F238E27FC236}">
                <a16:creationId xmlns:a16="http://schemas.microsoft.com/office/drawing/2014/main" id="{033B8441-75AE-4AF7-90B6-4F411696A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759852" y="3066489"/>
            <a:ext cx="2925916" cy="4135570"/>
          </a:xfrm>
          <a:prstGeom prst="rect">
            <a:avLst/>
          </a:prstGeom>
        </p:spPr>
      </p:pic>
      <p:pic>
        <p:nvPicPr>
          <p:cNvPr id="2" name="Bilde 1">
            <a:extLst>
              <a:ext uri="{FF2B5EF4-FFF2-40B4-BE49-F238E27FC236}">
                <a16:creationId xmlns:a16="http://schemas.microsoft.com/office/drawing/2014/main" id="{6575BE45-9534-4902-B587-9926AE1F4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527971" y="3043557"/>
            <a:ext cx="3036848" cy="4292364"/>
          </a:xfrm>
          <a:prstGeom prst="rect">
            <a:avLst/>
          </a:prstGeom>
        </p:spPr>
      </p:pic>
    </p:spTree>
    <p:extLst>
      <p:ext uri="{BB962C8B-B14F-4D97-AF65-F5344CB8AC3E}">
        <p14:creationId xmlns:p14="http://schemas.microsoft.com/office/powerpoint/2010/main" val="1594911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5F99E33-A7FD-489F-B6E2-85AAD7C379E9">
            <a:extLst>
              <a:ext uri="{FF2B5EF4-FFF2-40B4-BE49-F238E27FC236}">
                <a16:creationId xmlns:a16="http://schemas.microsoft.com/office/drawing/2014/main" id="{A0AC8853-D581-4762-8B4A-A1B7570E0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560"/>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descr="Et bilde som inneholder utendørs, himmel, person, strand&#10;&#10;Automatisk generert beskrivelse">
            <a:extLst>
              <a:ext uri="{FF2B5EF4-FFF2-40B4-BE49-F238E27FC236}">
                <a16:creationId xmlns:a16="http://schemas.microsoft.com/office/drawing/2014/main" id="{4B271997-22E1-42FC-869D-812AFCE8AF7E}"/>
              </a:ext>
            </a:extLst>
          </p:cNvPr>
          <p:cNvPicPr>
            <a:picLocks noChangeAspect="1"/>
          </p:cNvPicPr>
          <p:nvPr/>
        </p:nvPicPr>
        <p:blipFill rotWithShape="1">
          <a:blip r:embed="rId4">
            <a:extLst>
              <a:ext uri="{28A0092B-C50C-407E-A947-70E740481C1C}">
                <a14:useLocalDpi xmlns:a14="http://schemas.microsoft.com/office/drawing/2010/main" val="0"/>
              </a:ext>
            </a:extLst>
          </a:blip>
          <a:srcRect l="2424" t="24883" r="-2421" b="33370"/>
          <a:stretch/>
        </p:blipFill>
        <p:spPr>
          <a:xfrm>
            <a:off x="8188032" y="0"/>
            <a:ext cx="4003968" cy="2228747"/>
          </a:xfrm>
          <a:prstGeom prst="rect">
            <a:avLst/>
          </a:prstGeom>
        </p:spPr>
      </p:pic>
      <p:pic>
        <p:nvPicPr>
          <p:cNvPr id="4" name="Bilde 3" descr="Et bilde som inneholder tre, gress, utendørs, bygning&#10;&#10;Automatisk generert beskrivelse">
            <a:extLst>
              <a:ext uri="{FF2B5EF4-FFF2-40B4-BE49-F238E27FC236}">
                <a16:creationId xmlns:a16="http://schemas.microsoft.com/office/drawing/2014/main" id="{F408114C-2598-42FC-B89C-352CF5D33D7B}"/>
              </a:ext>
            </a:extLst>
          </p:cNvPr>
          <p:cNvPicPr>
            <a:picLocks noChangeAspect="1"/>
          </p:cNvPicPr>
          <p:nvPr/>
        </p:nvPicPr>
        <p:blipFill rotWithShape="1">
          <a:blip r:embed="rId5">
            <a:extLst>
              <a:ext uri="{28A0092B-C50C-407E-A947-70E740481C1C}">
                <a14:useLocalDpi xmlns:a14="http://schemas.microsoft.com/office/drawing/2010/main" val="0"/>
              </a:ext>
            </a:extLst>
          </a:blip>
          <a:srcRect t="11372" b="11372"/>
          <a:stretch/>
        </p:blipFill>
        <p:spPr>
          <a:xfrm>
            <a:off x="8188029" y="2400472"/>
            <a:ext cx="4003969" cy="2057046"/>
          </a:xfrm>
          <a:prstGeom prst="rect">
            <a:avLst/>
          </a:prstGeom>
        </p:spPr>
      </p:pic>
      <p:pic>
        <p:nvPicPr>
          <p:cNvPr id="3" name="148B9013-EEC5-4BED-BB46-A2D1E03EAA86">
            <a:extLst>
              <a:ext uri="{FF2B5EF4-FFF2-40B4-BE49-F238E27FC236}">
                <a16:creationId xmlns:a16="http://schemas.microsoft.com/office/drawing/2014/main" id="{6B84CC74-BDA5-49BC-BA57-9B09B3ADF5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 t="16921" r="-4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84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AAAC4AD0-70E7-4F1D-AF23-832F64387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16474" y="-1210543"/>
            <a:ext cx="6608007" cy="9339945"/>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781246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6FE87F2-5944-4044-8318-FE7ABDA6D046" descr="F6FE87F2-5944-4044-8318-FE7ABDA6D046">
            <a:extLst>
              <a:ext uri="{FF2B5EF4-FFF2-40B4-BE49-F238E27FC236}">
                <a16:creationId xmlns:a16="http://schemas.microsoft.com/office/drawing/2014/main" id="{25FCBFA7-6F85-46E0-AF77-C063812FF2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84" b="16750"/>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34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Åpnet fontenen - Ringsaker kommune">
            <a:extLst>
              <a:ext uri="{FF2B5EF4-FFF2-40B4-BE49-F238E27FC236}">
                <a16:creationId xmlns:a16="http://schemas.microsoft.com/office/drawing/2014/main" id="{17E16C98-A823-4D07-A21B-86C3FE45313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0748"/>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F99130BE-5AAC-4FA0-B10A-512A52AE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88" y="5646054"/>
            <a:ext cx="5511282" cy="959937"/>
          </a:xfrm>
          <a:prstGeom prst="rect">
            <a:avLst/>
          </a:prstGeom>
        </p:spPr>
      </p:pic>
    </p:spTree>
    <p:extLst>
      <p:ext uri="{BB962C8B-B14F-4D97-AF65-F5344CB8AC3E}">
        <p14:creationId xmlns:p14="http://schemas.microsoft.com/office/powerpoint/2010/main" val="29604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80331" y="203922"/>
            <a:ext cx="8031338" cy="858753"/>
          </a:xfrm>
        </p:spPr>
        <p:txBody>
          <a:bodyPr>
            <a:normAutofit fontScale="90000"/>
          </a:bodyPr>
          <a:lstStyle/>
          <a:p>
            <a:r>
              <a:rPr lang="nb-NO" b="1" dirty="0">
                <a:solidFill>
                  <a:schemeClr val="accent6">
                    <a:lumMod val="75000"/>
                  </a:schemeClr>
                </a:solidFill>
              </a:rPr>
              <a:t>Grønn</a:t>
            </a:r>
            <a:r>
              <a:rPr lang="nb-NO" b="1" dirty="0"/>
              <a:t> og </a:t>
            </a:r>
            <a:r>
              <a:rPr lang="nb-NO" b="1" dirty="0">
                <a:solidFill>
                  <a:srgbClr val="FFFF00"/>
                </a:solidFill>
              </a:rPr>
              <a:t>gul</a:t>
            </a:r>
            <a:r>
              <a:rPr lang="nb-NO" b="1" dirty="0"/>
              <a:t> annonsering</a:t>
            </a:r>
          </a:p>
        </p:txBody>
      </p:sp>
      <p:sp>
        <p:nvSpPr>
          <p:cNvPr id="3" name="Plassholder for tekst 2"/>
          <p:cNvSpPr>
            <a:spLocks noGrp="1"/>
          </p:cNvSpPr>
          <p:nvPr>
            <p:ph type="body" sz="quarter" idx="12"/>
          </p:nvPr>
        </p:nvSpPr>
        <p:spPr/>
        <p:txBody>
          <a:bodyPr/>
          <a:lstStyle/>
          <a:p>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706" y="1062675"/>
            <a:ext cx="8128000" cy="6096000"/>
          </a:xfrm>
          <a:prstGeom prst="rect">
            <a:avLst/>
          </a:prstGeom>
        </p:spPr>
      </p:pic>
      <p:pic>
        <p:nvPicPr>
          <p:cNvPr id="5" name="Bilde 4"/>
          <p:cNvPicPr>
            <a:picLocks noChangeAspect="1"/>
          </p:cNvPicPr>
          <p:nvPr/>
        </p:nvPicPr>
        <p:blipFill>
          <a:blip r:embed="rId4"/>
          <a:stretch>
            <a:fillRect/>
          </a:stretch>
        </p:blipFill>
        <p:spPr>
          <a:xfrm>
            <a:off x="5314646" y="1062675"/>
            <a:ext cx="9079487" cy="6858000"/>
          </a:xfrm>
          <a:prstGeom prst="rect">
            <a:avLst/>
          </a:prstGeom>
        </p:spPr>
      </p:pic>
    </p:spTree>
    <p:extLst>
      <p:ext uri="{BB962C8B-B14F-4D97-AF65-F5344CB8AC3E}">
        <p14:creationId xmlns:p14="http://schemas.microsoft.com/office/powerpoint/2010/main" val="1430777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0466CD16-6254-4DC8-BB2B-46F568481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45683" y="-1067693"/>
            <a:ext cx="6459748" cy="9130387"/>
          </a:xfrm>
          <a:prstGeom prst="rect">
            <a:avLst/>
          </a:prstGeom>
        </p:spPr>
      </p:pic>
    </p:spTree>
    <p:extLst>
      <p:ext uri="{BB962C8B-B14F-4D97-AF65-F5344CB8AC3E}">
        <p14:creationId xmlns:p14="http://schemas.microsoft.com/office/powerpoint/2010/main" val="950966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Bilde 2">
            <a:extLst>
              <a:ext uri="{FF2B5EF4-FFF2-40B4-BE49-F238E27FC236}">
                <a16:creationId xmlns:a16="http://schemas.microsoft.com/office/drawing/2014/main" id="{BDBB91F5-9C54-42E7-9B33-6B01BBD0B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75479" y="-1359663"/>
            <a:ext cx="6779648" cy="9582540"/>
          </a:xfrm>
          <a:prstGeom prst="rect">
            <a:avLst/>
          </a:prstGeom>
        </p:spPr>
      </p:pic>
    </p:spTree>
    <p:extLst>
      <p:ext uri="{BB962C8B-B14F-4D97-AF65-F5344CB8AC3E}">
        <p14:creationId xmlns:p14="http://schemas.microsoft.com/office/powerpoint/2010/main" val="31696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A5A48F7-C42F-4E58-AFBF-EA0CFFD3F81D}"/>
              </a:ext>
            </a:extLst>
          </p:cNvPr>
          <p:cNvGraphicFramePr/>
          <p:nvPr>
            <p:extLst>
              <p:ext uri="{D42A27DB-BD31-4B8C-83A1-F6EECF244321}">
                <p14:modId xmlns:p14="http://schemas.microsoft.com/office/powerpoint/2010/main" val="2520634537"/>
              </p:ext>
            </p:extLst>
          </p:nvPr>
        </p:nvGraphicFramePr>
        <p:xfrm>
          <a:off x="2032000" y="106589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Sylinder 4">
            <a:extLst>
              <a:ext uri="{FF2B5EF4-FFF2-40B4-BE49-F238E27FC236}">
                <a16:creationId xmlns:a16="http://schemas.microsoft.com/office/drawing/2014/main" id="{EC274FAD-0764-4B67-BBDC-97F960D29405}"/>
              </a:ext>
            </a:extLst>
          </p:cNvPr>
          <p:cNvSpPr txBox="1"/>
          <p:nvPr/>
        </p:nvSpPr>
        <p:spPr>
          <a:xfrm>
            <a:off x="781233" y="186431"/>
            <a:ext cx="7847861" cy="646331"/>
          </a:xfrm>
          <a:prstGeom prst="rect">
            <a:avLst/>
          </a:prstGeom>
          <a:noFill/>
        </p:spPr>
        <p:txBody>
          <a:bodyPr wrap="square" rtlCol="0">
            <a:spAutoFit/>
          </a:bodyPr>
          <a:lstStyle/>
          <a:p>
            <a:r>
              <a:rPr lang="nb-NO" sz="3600" b="1" dirty="0"/>
              <a:t>Målgruppe = De vi har et tilbud til </a:t>
            </a:r>
          </a:p>
        </p:txBody>
      </p:sp>
      <p:sp>
        <p:nvSpPr>
          <p:cNvPr id="6" name="Hjerte 5">
            <a:extLst>
              <a:ext uri="{FF2B5EF4-FFF2-40B4-BE49-F238E27FC236}">
                <a16:creationId xmlns:a16="http://schemas.microsoft.com/office/drawing/2014/main" id="{8BA8EF79-F8B6-4F80-8EF9-F9E0FD0B96A0}"/>
              </a:ext>
            </a:extLst>
          </p:cNvPr>
          <p:cNvSpPr/>
          <p:nvPr/>
        </p:nvSpPr>
        <p:spPr>
          <a:xfrm>
            <a:off x="5638800" y="1917577"/>
            <a:ext cx="753122" cy="790112"/>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07649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A29B1FB5-5707-41CF-8247-D48589975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12821" y="-1284965"/>
            <a:ext cx="6680625" cy="9442579"/>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144743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8999FB13-EE2C-433D-8B54-8A686510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05553" y="-1388709"/>
            <a:ext cx="6718039" cy="9495461"/>
          </a:xfrm>
          <a:prstGeom prst="rect">
            <a:avLst/>
          </a:prstGeom>
        </p:spPr>
      </p:pic>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59868233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A2F80B70C2511498E345F99EDB634DF" ma:contentTypeVersion="10" ma:contentTypeDescription="Opprett et nytt dokument." ma:contentTypeScope="" ma:versionID="4ef72808b7ef44bbf717a3d1f1965ec1">
  <xsd:schema xmlns:xsd="http://www.w3.org/2001/XMLSchema" xmlns:xs="http://www.w3.org/2001/XMLSchema" xmlns:p="http://schemas.microsoft.com/office/2006/metadata/properties" xmlns:ns2="4d2aed6a-1096-4595-9e40-6dbc8ed5a0c0" xmlns:ns3="ba553164-b9d1-4c17-96fb-ffeb6e47192c" targetNamespace="http://schemas.microsoft.com/office/2006/metadata/properties" ma:root="true" ma:fieldsID="c4308458b6cb46497fe9ef0543467518" ns2:_="" ns3:_="">
    <xsd:import namespace="4d2aed6a-1096-4595-9e40-6dbc8ed5a0c0"/>
    <xsd:import namespace="ba553164-b9d1-4c17-96fb-ffeb6e4719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aed6a-1096-4595-9e40-6dbc8ed5a0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553164-b9d1-4c17-96fb-ffeb6e47192c"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a553164-b9d1-4c17-96fb-ffeb6e47192c">
      <UserInfo>
        <DisplayName/>
        <AccountId xsi:nil="true"/>
        <AccountType/>
      </UserInfo>
    </SharedWithUsers>
  </documentManagement>
</p:properties>
</file>

<file path=customXml/itemProps1.xml><?xml version="1.0" encoding="utf-8"?>
<ds:datastoreItem xmlns:ds="http://schemas.openxmlformats.org/officeDocument/2006/customXml" ds:itemID="{B5237842-9583-4E70-B886-B37C222F1E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2aed6a-1096-4595-9e40-6dbc8ed5a0c0"/>
    <ds:schemaRef ds:uri="ba553164-b9d1-4c17-96fb-ffeb6e4719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39DF9D-57BE-4847-8321-98C59BD0512A}">
  <ds:schemaRefs>
    <ds:schemaRef ds:uri="http://schemas.microsoft.com/sharepoint/v3/contenttype/forms"/>
  </ds:schemaRefs>
</ds:datastoreItem>
</file>

<file path=customXml/itemProps3.xml><?xml version="1.0" encoding="utf-8"?>
<ds:datastoreItem xmlns:ds="http://schemas.openxmlformats.org/officeDocument/2006/customXml" ds:itemID="{C99077CE-7F8B-4FED-A1B5-6CFE181EB76C}">
  <ds:schemaRefs>
    <ds:schemaRef ds:uri="4d2aed6a-1096-4595-9e40-6dbc8ed5a0c0"/>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ba553164-b9d1-4c17-96fb-ffeb6e47192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340</TotalTime>
  <Words>2172</Words>
  <Application>Microsoft Office PowerPoint</Application>
  <PresentationFormat>Widescreen</PresentationFormat>
  <Paragraphs>201</Paragraphs>
  <Slides>42</Slides>
  <Notes>39</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42</vt:i4>
      </vt:variant>
    </vt:vector>
  </HeadingPairs>
  <TitlesOfParts>
    <vt:vector size="50" baseType="lpstr">
      <vt:lpstr>Arial</vt:lpstr>
      <vt:lpstr>Calibri</vt:lpstr>
      <vt:lpstr>Calibri Light</vt:lpstr>
      <vt:lpstr>Georgia</vt:lpstr>
      <vt:lpstr>Lucida Calligraphy</vt:lpstr>
      <vt:lpstr>Segoe UI</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Grønn og gul annonsering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Jorun Vang</dc:creator>
  <cp:lastModifiedBy>Jorun Vang</cp:lastModifiedBy>
  <cp:revision>17</cp:revision>
  <dcterms:created xsi:type="dcterms:W3CDTF">2021-12-08T06:56:33Z</dcterms:created>
  <dcterms:modified xsi:type="dcterms:W3CDTF">2022-04-06T08:04:30Z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0x010100DA2F80B70C2511498E345F99EDB634DF</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ies>
</file>