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4"/>
    <p:sldMasterId id="2147483648" r:id="rId5"/>
  </p:sldMasterIdLst>
  <p:notesMasterIdLst>
    <p:notesMasterId r:id="rId12"/>
  </p:notesMasterIdLst>
  <p:sldIdLst>
    <p:sldId id="257" r:id="rId6"/>
    <p:sldId id="258" r:id="rId7"/>
    <p:sldId id="259" r:id="rId8"/>
    <p:sldId id="260" r:id="rId9"/>
    <p:sldId id="262" r:id="rId10"/>
    <p:sldId id="261" r:id="rId11"/>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9C67B8-6A5C-4668-8620-59F3B498D9A4}" type="doc">
      <dgm:prSet loTypeId="urn:microsoft.com/office/officeart/2005/8/layout/default" loCatId="list" qsTypeId="urn:microsoft.com/office/officeart/2005/8/quickstyle/simple5" qsCatId="simple" csTypeId="urn:microsoft.com/office/officeart/2005/8/colors/accent2_2" csCatId="accent2" phldr="1"/>
      <dgm:spPr/>
      <dgm:t>
        <a:bodyPr/>
        <a:lstStyle/>
        <a:p>
          <a:endParaRPr lang="en-US"/>
        </a:p>
      </dgm:t>
    </dgm:pt>
    <dgm:pt modelId="{85A247F2-D23F-43D8-B396-2584E2294D9D}">
      <dgm:prSet/>
      <dgm:spPr/>
      <dgm:t>
        <a:bodyPr/>
        <a:lstStyle/>
        <a:p>
          <a:r>
            <a:rPr lang="nb-NO" b="1" dirty="0"/>
            <a:t>Bosette</a:t>
          </a:r>
          <a:endParaRPr lang="en-US" dirty="0"/>
        </a:p>
      </dgm:t>
    </dgm:pt>
    <dgm:pt modelId="{EC0533A4-E5AC-4FA9-B266-16B1DABB5174}" type="parTrans" cxnId="{BDD12764-0F60-4935-A752-1840F5E6FF42}">
      <dgm:prSet/>
      <dgm:spPr/>
      <dgm:t>
        <a:bodyPr/>
        <a:lstStyle/>
        <a:p>
          <a:endParaRPr lang="en-US"/>
        </a:p>
      </dgm:t>
    </dgm:pt>
    <dgm:pt modelId="{A6B9E407-FB84-4608-9717-4819BECD3E5E}" type="sibTrans" cxnId="{BDD12764-0F60-4935-A752-1840F5E6FF42}">
      <dgm:prSet/>
      <dgm:spPr/>
      <dgm:t>
        <a:bodyPr/>
        <a:lstStyle/>
        <a:p>
          <a:endParaRPr lang="en-US"/>
        </a:p>
      </dgm:t>
    </dgm:pt>
    <dgm:pt modelId="{5B7E930D-112F-4E2F-AE81-0DFB607A1977}">
      <dgm:prSet/>
      <dgm:spPr/>
      <dgm:t>
        <a:bodyPr/>
        <a:lstStyle/>
        <a:p>
          <a:r>
            <a:rPr lang="nb-NO" b="1" dirty="0"/>
            <a:t>Tilby barnehage-, og grunnskoleplass</a:t>
          </a:r>
          <a:endParaRPr lang="en-US" dirty="0"/>
        </a:p>
      </dgm:t>
    </dgm:pt>
    <dgm:pt modelId="{04B6BDC7-F694-4A9F-AFB2-07AC8B94A709}" type="parTrans" cxnId="{12F6F8F0-4785-4506-A6F4-70EF85B080E9}">
      <dgm:prSet/>
      <dgm:spPr/>
      <dgm:t>
        <a:bodyPr/>
        <a:lstStyle/>
        <a:p>
          <a:endParaRPr lang="en-US"/>
        </a:p>
      </dgm:t>
    </dgm:pt>
    <dgm:pt modelId="{5E895954-02C4-450E-9B93-1D47D4B1368F}" type="sibTrans" cxnId="{12F6F8F0-4785-4506-A6F4-70EF85B080E9}">
      <dgm:prSet/>
      <dgm:spPr/>
      <dgm:t>
        <a:bodyPr/>
        <a:lstStyle/>
        <a:p>
          <a:endParaRPr lang="en-US"/>
        </a:p>
      </dgm:t>
    </dgm:pt>
    <dgm:pt modelId="{0E0AAC01-0381-4ED1-BE10-32BD7D4D2072}">
      <dgm:prSet/>
      <dgm:spPr/>
      <dgm:t>
        <a:bodyPr/>
        <a:lstStyle/>
        <a:p>
          <a:r>
            <a:rPr lang="nb-NO" b="1" dirty="0"/>
            <a:t>Tilby helsehjelp</a:t>
          </a:r>
          <a:endParaRPr lang="en-US" dirty="0"/>
        </a:p>
      </dgm:t>
    </dgm:pt>
    <dgm:pt modelId="{D92E36C7-95E1-4891-A763-5B2117901305}" type="parTrans" cxnId="{BF8A1925-D64D-4753-AA34-7AC66B8553E6}">
      <dgm:prSet/>
      <dgm:spPr/>
      <dgm:t>
        <a:bodyPr/>
        <a:lstStyle/>
        <a:p>
          <a:endParaRPr lang="en-US"/>
        </a:p>
      </dgm:t>
    </dgm:pt>
    <dgm:pt modelId="{652E4FE0-8D94-4618-B122-9018D90FF78B}" type="sibTrans" cxnId="{BF8A1925-D64D-4753-AA34-7AC66B8553E6}">
      <dgm:prSet/>
      <dgm:spPr/>
      <dgm:t>
        <a:bodyPr/>
        <a:lstStyle/>
        <a:p>
          <a:endParaRPr lang="en-US"/>
        </a:p>
      </dgm:t>
    </dgm:pt>
    <dgm:pt modelId="{5A114C0B-5F37-49BA-B34B-0B7647ECB8B5}">
      <dgm:prSet/>
      <dgm:spPr/>
      <dgm:t>
        <a:bodyPr/>
        <a:lstStyle/>
        <a:p>
          <a:r>
            <a:rPr lang="nb-NO" b="1" dirty="0"/>
            <a:t>Tilby tolke-tjenester</a:t>
          </a:r>
          <a:endParaRPr lang="en-US" dirty="0"/>
        </a:p>
      </dgm:t>
    </dgm:pt>
    <dgm:pt modelId="{42CD3D45-9EFD-424E-A54C-0AE225A0D0FD}" type="parTrans" cxnId="{9FDA4361-3ADF-46ED-8511-431EC55984D6}">
      <dgm:prSet/>
      <dgm:spPr/>
      <dgm:t>
        <a:bodyPr/>
        <a:lstStyle/>
        <a:p>
          <a:endParaRPr lang="en-US"/>
        </a:p>
      </dgm:t>
    </dgm:pt>
    <dgm:pt modelId="{577E23C6-D1EC-43C2-9CB0-7BCC6F2F58C4}" type="sibTrans" cxnId="{9FDA4361-3ADF-46ED-8511-431EC55984D6}">
      <dgm:prSet/>
      <dgm:spPr/>
      <dgm:t>
        <a:bodyPr/>
        <a:lstStyle/>
        <a:p>
          <a:endParaRPr lang="en-US"/>
        </a:p>
      </dgm:t>
    </dgm:pt>
    <dgm:pt modelId="{E99C5DCE-9BB5-4376-9A81-F9F8B1840F7B}">
      <dgm:prSet/>
      <dgm:spPr/>
      <dgm:t>
        <a:bodyPr/>
        <a:lstStyle/>
        <a:p>
          <a:r>
            <a:rPr lang="nb-NO" b="1" dirty="0"/>
            <a:t>Tilby sosialhjelp</a:t>
          </a:r>
          <a:endParaRPr lang="en-US" dirty="0"/>
        </a:p>
      </dgm:t>
    </dgm:pt>
    <dgm:pt modelId="{28EC6BA0-09C7-4A82-854A-24CCAF266099}" type="parTrans" cxnId="{C6CC916A-7824-4D25-AB03-0ABA3C019016}">
      <dgm:prSet/>
      <dgm:spPr/>
      <dgm:t>
        <a:bodyPr/>
        <a:lstStyle/>
        <a:p>
          <a:endParaRPr lang="en-US"/>
        </a:p>
      </dgm:t>
    </dgm:pt>
    <dgm:pt modelId="{7626E9D3-9507-4A65-BECC-366AF585DAF3}" type="sibTrans" cxnId="{C6CC916A-7824-4D25-AB03-0ABA3C019016}">
      <dgm:prSet/>
      <dgm:spPr/>
      <dgm:t>
        <a:bodyPr/>
        <a:lstStyle/>
        <a:p>
          <a:endParaRPr lang="en-US"/>
        </a:p>
      </dgm:t>
    </dgm:pt>
    <dgm:pt modelId="{B87100B2-EBDB-4429-A47E-A7730DFC274B}">
      <dgm:prSet/>
      <dgm:spPr/>
      <dgm:t>
        <a:bodyPr/>
        <a:lstStyle/>
        <a:p>
          <a:r>
            <a:rPr lang="nb-NO" b="1" dirty="0"/>
            <a:t>Introduksjons-kurs</a:t>
          </a:r>
          <a:endParaRPr lang="en-US" dirty="0"/>
        </a:p>
      </dgm:t>
    </dgm:pt>
    <dgm:pt modelId="{60C0393A-C8F7-4477-8B1D-5D486B8B6F67}" type="parTrans" cxnId="{E2280D71-C7D0-483E-B7C9-D17851C2374F}">
      <dgm:prSet/>
      <dgm:spPr/>
      <dgm:t>
        <a:bodyPr/>
        <a:lstStyle/>
        <a:p>
          <a:endParaRPr lang="en-US"/>
        </a:p>
      </dgm:t>
    </dgm:pt>
    <dgm:pt modelId="{DB55328A-FFB4-4190-A3F4-C69C724A9D78}" type="sibTrans" cxnId="{E2280D71-C7D0-483E-B7C9-D17851C2374F}">
      <dgm:prSet/>
      <dgm:spPr/>
      <dgm:t>
        <a:bodyPr/>
        <a:lstStyle/>
        <a:p>
          <a:endParaRPr lang="en-US"/>
        </a:p>
      </dgm:t>
    </dgm:pt>
    <dgm:pt modelId="{A99E9111-F8C9-4089-ABB1-7E9CB7B1CFF9}">
      <dgm:prSet/>
      <dgm:spPr/>
      <dgm:t>
        <a:bodyPr/>
        <a:lstStyle/>
        <a:p>
          <a:r>
            <a:rPr lang="nb-NO" b="1" dirty="0"/>
            <a:t>Psykisk helse-hjelp</a:t>
          </a:r>
          <a:endParaRPr lang="en-US" dirty="0"/>
        </a:p>
      </dgm:t>
    </dgm:pt>
    <dgm:pt modelId="{36304DE6-4692-4082-946E-3A7C26269B9B}" type="parTrans" cxnId="{AC96B6BE-9825-4493-8F62-1ECB79975335}">
      <dgm:prSet/>
      <dgm:spPr/>
      <dgm:t>
        <a:bodyPr/>
        <a:lstStyle/>
        <a:p>
          <a:endParaRPr lang="en-US"/>
        </a:p>
      </dgm:t>
    </dgm:pt>
    <dgm:pt modelId="{239DC566-7141-4D77-8746-91FF8F4F3750}" type="sibTrans" cxnId="{AC96B6BE-9825-4493-8F62-1ECB79975335}">
      <dgm:prSet/>
      <dgm:spPr/>
      <dgm:t>
        <a:bodyPr/>
        <a:lstStyle/>
        <a:p>
          <a:endParaRPr lang="en-US"/>
        </a:p>
      </dgm:t>
    </dgm:pt>
    <dgm:pt modelId="{069A9BA6-9B04-4D7F-A7CB-155B1E042D7E}">
      <dgm:prSet/>
      <dgm:spPr/>
      <dgm:t>
        <a:bodyPr/>
        <a:lstStyle/>
        <a:p>
          <a:r>
            <a:rPr lang="nb-NO" b="1" dirty="0"/>
            <a:t>Integrering</a:t>
          </a:r>
          <a:endParaRPr lang="en-US" dirty="0"/>
        </a:p>
      </dgm:t>
    </dgm:pt>
    <dgm:pt modelId="{CF767566-DE2D-431F-93C3-53521ECE6FCF}" type="parTrans" cxnId="{EB129D59-3792-4D78-B2C0-220F54960CD3}">
      <dgm:prSet/>
      <dgm:spPr/>
      <dgm:t>
        <a:bodyPr/>
        <a:lstStyle/>
        <a:p>
          <a:endParaRPr lang="en-US"/>
        </a:p>
      </dgm:t>
    </dgm:pt>
    <dgm:pt modelId="{C5B2D3FC-8D59-4513-A082-5B680085D2C5}" type="sibTrans" cxnId="{EB129D59-3792-4D78-B2C0-220F54960CD3}">
      <dgm:prSet/>
      <dgm:spPr/>
      <dgm:t>
        <a:bodyPr/>
        <a:lstStyle/>
        <a:p>
          <a:endParaRPr lang="en-US"/>
        </a:p>
      </dgm:t>
    </dgm:pt>
    <dgm:pt modelId="{4C4A4192-D29F-4583-AF0A-DE60A53EFCB2}" type="pres">
      <dgm:prSet presAssocID="{6B9C67B8-6A5C-4668-8620-59F3B498D9A4}" presName="diagram" presStyleCnt="0">
        <dgm:presLayoutVars>
          <dgm:dir/>
          <dgm:resizeHandles val="exact"/>
        </dgm:presLayoutVars>
      </dgm:prSet>
      <dgm:spPr/>
    </dgm:pt>
    <dgm:pt modelId="{DFEB6C4E-717F-49C3-ACAB-4438379FB4E1}" type="pres">
      <dgm:prSet presAssocID="{85A247F2-D23F-43D8-B396-2584E2294D9D}" presName="node" presStyleLbl="node1" presStyleIdx="0" presStyleCnt="8">
        <dgm:presLayoutVars>
          <dgm:bulletEnabled val="1"/>
        </dgm:presLayoutVars>
      </dgm:prSet>
      <dgm:spPr/>
    </dgm:pt>
    <dgm:pt modelId="{16043739-01C1-4CC1-9394-FAA713BBBDBC}" type="pres">
      <dgm:prSet presAssocID="{A6B9E407-FB84-4608-9717-4819BECD3E5E}" presName="sibTrans" presStyleCnt="0"/>
      <dgm:spPr/>
    </dgm:pt>
    <dgm:pt modelId="{C8B5DA11-9A00-4AE5-A0AF-F5E14274A7F8}" type="pres">
      <dgm:prSet presAssocID="{5B7E930D-112F-4E2F-AE81-0DFB607A1977}" presName="node" presStyleLbl="node1" presStyleIdx="1" presStyleCnt="8">
        <dgm:presLayoutVars>
          <dgm:bulletEnabled val="1"/>
        </dgm:presLayoutVars>
      </dgm:prSet>
      <dgm:spPr/>
    </dgm:pt>
    <dgm:pt modelId="{094E5750-22FF-4391-A911-B15F116BC4EA}" type="pres">
      <dgm:prSet presAssocID="{5E895954-02C4-450E-9B93-1D47D4B1368F}" presName="sibTrans" presStyleCnt="0"/>
      <dgm:spPr/>
    </dgm:pt>
    <dgm:pt modelId="{A3AC8B97-3D90-4DAE-AB88-0981FA1CC19B}" type="pres">
      <dgm:prSet presAssocID="{0E0AAC01-0381-4ED1-BE10-32BD7D4D2072}" presName="node" presStyleLbl="node1" presStyleIdx="2" presStyleCnt="8">
        <dgm:presLayoutVars>
          <dgm:bulletEnabled val="1"/>
        </dgm:presLayoutVars>
      </dgm:prSet>
      <dgm:spPr/>
    </dgm:pt>
    <dgm:pt modelId="{92248E4A-9256-46F0-B044-DFCE4C576761}" type="pres">
      <dgm:prSet presAssocID="{652E4FE0-8D94-4618-B122-9018D90FF78B}" presName="sibTrans" presStyleCnt="0"/>
      <dgm:spPr/>
    </dgm:pt>
    <dgm:pt modelId="{47E7392F-34EE-4038-8D7A-FC08F0A7A797}" type="pres">
      <dgm:prSet presAssocID="{5A114C0B-5F37-49BA-B34B-0B7647ECB8B5}" presName="node" presStyleLbl="node1" presStyleIdx="3" presStyleCnt="8">
        <dgm:presLayoutVars>
          <dgm:bulletEnabled val="1"/>
        </dgm:presLayoutVars>
      </dgm:prSet>
      <dgm:spPr/>
    </dgm:pt>
    <dgm:pt modelId="{AB1A70B8-A638-4A7D-B922-32D802F5A6BD}" type="pres">
      <dgm:prSet presAssocID="{577E23C6-D1EC-43C2-9CB0-7BCC6F2F58C4}" presName="sibTrans" presStyleCnt="0"/>
      <dgm:spPr/>
    </dgm:pt>
    <dgm:pt modelId="{3DCA6006-AE6B-47AA-8B37-454F4C610A53}" type="pres">
      <dgm:prSet presAssocID="{E99C5DCE-9BB5-4376-9A81-F9F8B1840F7B}" presName="node" presStyleLbl="node1" presStyleIdx="4" presStyleCnt="8">
        <dgm:presLayoutVars>
          <dgm:bulletEnabled val="1"/>
        </dgm:presLayoutVars>
      </dgm:prSet>
      <dgm:spPr/>
    </dgm:pt>
    <dgm:pt modelId="{87FEB8B1-26C4-4E2F-BC93-C12EA9D44DA1}" type="pres">
      <dgm:prSet presAssocID="{7626E9D3-9507-4A65-BECC-366AF585DAF3}" presName="sibTrans" presStyleCnt="0"/>
      <dgm:spPr/>
    </dgm:pt>
    <dgm:pt modelId="{BE37BE4C-F205-4CEB-A7C4-5B3F5B2A279E}" type="pres">
      <dgm:prSet presAssocID="{B87100B2-EBDB-4429-A47E-A7730DFC274B}" presName="node" presStyleLbl="node1" presStyleIdx="5" presStyleCnt="8">
        <dgm:presLayoutVars>
          <dgm:bulletEnabled val="1"/>
        </dgm:presLayoutVars>
      </dgm:prSet>
      <dgm:spPr/>
    </dgm:pt>
    <dgm:pt modelId="{28B74EBF-0313-4365-9D59-2D5495B118A8}" type="pres">
      <dgm:prSet presAssocID="{DB55328A-FFB4-4190-A3F4-C69C724A9D78}" presName="sibTrans" presStyleCnt="0"/>
      <dgm:spPr/>
    </dgm:pt>
    <dgm:pt modelId="{A5A9D6A0-4A2E-4461-8436-7D4C20495307}" type="pres">
      <dgm:prSet presAssocID="{A99E9111-F8C9-4089-ABB1-7E9CB7B1CFF9}" presName="node" presStyleLbl="node1" presStyleIdx="6" presStyleCnt="8">
        <dgm:presLayoutVars>
          <dgm:bulletEnabled val="1"/>
        </dgm:presLayoutVars>
      </dgm:prSet>
      <dgm:spPr/>
    </dgm:pt>
    <dgm:pt modelId="{89C9D072-2B74-40B7-BCCB-B4595DE4C070}" type="pres">
      <dgm:prSet presAssocID="{239DC566-7141-4D77-8746-91FF8F4F3750}" presName="sibTrans" presStyleCnt="0"/>
      <dgm:spPr/>
    </dgm:pt>
    <dgm:pt modelId="{69434632-D2FA-4445-A8EA-DEF64755256A}" type="pres">
      <dgm:prSet presAssocID="{069A9BA6-9B04-4D7F-A7CB-155B1E042D7E}" presName="node" presStyleLbl="node1" presStyleIdx="7" presStyleCnt="8">
        <dgm:presLayoutVars>
          <dgm:bulletEnabled val="1"/>
        </dgm:presLayoutVars>
      </dgm:prSet>
      <dgm:spPr/>
    </dgm:pt>
  </dgm:ptLst>
  <dgm:cxnLst>
    <dgm:cxn modelId="{B9FCFD02-FBC5-4F89-9F4B-B3CA83090C3A}" type="presOf" srcId="{5A114C0B-5F37-49BA-B34B-0B7647ECB8B5}" destId="{47E7392F-34EE-4038-8D7A-FC08F0A7A797}" srcOrd="0" destOrd="0" presId="urn:microsoft.com/office/officeart/2005/8/layout/default"/>
    <dgm:cxn modelId="{5E885D12-3AA8-4C73-A5B4-D1A06EC6DC05}" type="presOf" srcId="{069A9BA6-9B04-4D7F-A7CB-155B1E042D7E}" destId="{69434632-D2FA-4445-A8EA-DEF64755256A}" srcOrd="0" destOrd="0" presId="urn:microsoft.com/office/officeart/2005/8/layout/default"/>
    <dgm:cxn modelId="{1C3CD11F-E74D-4255-AC0A-4B239284F7E2}" type="presOf" srcId="{6B9C67B8-6A5C-4668-8620-59F3B498D9A4}" destId="{4C4A4192-D29F-4583-AF0A-DE60A53EFCB2}" srcOrd="0" destOrd="0" presId="urn:microsoft.com/office/officeart/2005/8/layout/default"/>
    <dgm:cxn modelId="{D60DD51F-7E50-4E64-81AD-4A0400B66654}" type="presOf" srcId="{0E0AAC01-0381-4ED1-BE10-32BD7D4D2072}" destId="{A3AC8B97-3D90-4DAE-AB88-0981FA1CC19B}" srcOrd="0" destOrd="0" presId="urn:microsoft.com/office/officeart/2005/8/layout/default"/>
    <dgm:cxn modelId="{BF8A1925-D64D-4753-AA34-7AC66B8553E6}" srcId="{6B9C67B8-6A5C-4668-8620-59F3B498D9A4}" destId="{0E0AAC01-0381-4ED1-BE10-32BD7D4D2072}" srcOrd="2" destOrd="0" parTransId="{D92E36C7-95E1-4891-A763-5B2117901305}" sibTransId="{652E4FE0-8D94-4618-B122-9018D90FF78B}"/>
    <dgm:cxn modelId="{3D1E0C2C-8260-426E-9B00-3C25708E0713}" type="presOf" srcId="{A99E9111-F8C9-4089-ABB1-7E9CB7B1CFF9}" destId="{A5A9D6A0-4A2E-4461-8436-7D4C20495307}" srcOrd="0" destOrd="0" presId="urn:microsoft.com/office/officeart/2005/8/layout/default"/>
    <dgm:cxn modelId="{C2D6292F-C6C5-4F8F-82AD-F2ABA19D9E92}" type="presOf" srcId="{85A247F2-D23F-43D8-B396-2584E2294D9D}" destId="{DFEB6C4E-717F-49C3-ACAB-4438379FB4E1}" srcOrd="0" destOrd="0" presId="urn:microsoft.com/office/officeart/2005/8/layout/default"/>
    <dgm:cxn modelId="{9FDA4361-3ADF-46ED-8511-431EC55984D6}" srcId="{6B9C67B8-6A5C-4668-8620-59F3B498D9A4}" destId="{5A114C0B-5F37-49BA-B34B-0B7647ECB8B5}" srcOrd="3" destOrd="0" parTransId="{42CD3D45-9EFD-424E-A54C-0AE225A0D0FD}" sibTransId="{577E23C6-D1EC-43C2-9CB0-7BCC6F2F58C4}"/>
    <dgm:cxn modelId="{BDD12764-0F60-4935-A752-1840F5E6FF42}" srcId="{6B9C67B8-6A5C-4668-8620-59F3B498D9A4}" destId="{85A247F2-D23F-43D8-B396-2584E2294D9D}" srcOrd="0" destOrd="0" parTransId="{EC0533A4-E5AC-4FA9-B266-16B1DABB5174}" sibTransId="{A6B9E407-FB84-4608-9717-4819BECD3E5E}"/>
    <dgm:cxn modelId="{59AFE567-1633-4970-A9FC-36BECDDD773F}" type="presOf" srcId="{E99C5DCE-9BB5-4376-9A81-F9F8B1840F7B}" destId="{3DCA6006-AE6B-47AA-8B37-454F4C610A53}" srcOrd="0" destOrd="0" presId="urn:microsoft.com/office/officeart/2005/8/layout/default"/>
    <dgm:cxn modelId="{C6CC916A-7824-4D25-AB03-0ABA3C019016}" srcId="{6B9C67B8-6A5C-4668-8620-59F3B498D9A4}" destId="{E99C5DCE-9BB5-4376-9A81-F9F8B1840F7B}" srcOrd="4" destOrd="0" parTransId="{28EC6BA0-09C7-4A82-854A-24CCAF266099}" sibTransId="{7626E9D3-9507-4A65-BECC-366AF585DAF3}"/>
    <dgm:cxn modelId="{E2280D71-C7D0-483E-B7C9-D17851C2374F}" srcId="{6B9C67B8-6A5C-4668-8620-59F3B498D9A4}" destId="{B87100B2-EBDB-4429-A47E-A7730DFC274B}" srcOrd="5" destOrd="0" parTransId="{60C0393A-C8F7-4477-8B1D-5D486B8B6F67}" sibTransId="{DB55328A-FFB4-4190-A3F4-C69C724A9D78}"/>
    <dgm:cxn modelId="{EB129D59-3792-4D78-B2C0-220F54960CD3}" srcId="{6B9C67B8-6A5C-4668-8620-59F3B498D9A4}" destId="{069A9BA6-9B04-4D7F-A7CB-155B1E042D7E}" srcOrd="7" destOrd="0" parTransId="{CF767566-DE2D-431F-93C3-53521ECE6FCF}" sibTransId="{C5B2D3FC-8D59-4513-A082-5B680085D2C5}"/>
    <dgm:cxn modelId="{5A9BD07C-7F70-46E2-8CA8-D10778E55E8D}" type="presOf" srcId="{5B7E930D-112F-4E2F-AE81-0DFB607A1977}" destId="{C8B5DA11-9A00-4AE5-A0AF-F5E14274A7F8}" srcOrd="0" destOrd="0" presId="urn:microsoft.com/office/officeart/2005/8/layout/default"/>
    <dgm:cxn modelId="{AC96B6BE-9825-4493-8F62-1ECB79975335}" srcId="{6B9C67B8-6A5C-4668-8620-59F3B498D9A4}" destId="{A99E9111-F8C9-4089-ABB1-7E9CB7B1CFF9}" srcOrd="6" destOrd="0" parTransId="{36304DE6-4692-4082-946E-3A7C26269B9B}" sibTransId="{239DC566-7141-4D77-8746-91FF8F4F3750}"/>
    <dgm:cxn modelId="{17EFE0C2-88A0-482F-9990-475D4D1DCF6E}" type="presOf" srcId="{B87100B2-EBDB-4429-A47E-A7730DFC274B}" destId="{BE37BE4C-F205-4CEB-A7C4-5B3F5B2A279E}" srcOrd="0" destOrd="0" presId="urn:microsoft.com/office/officeart/2005/8/layout/default"/>
    <dgm:cxn modelId="{12F6F8F0-4785-4506-A6F4-70EF85B080E9}" srcId="{6B9C67B8-6A5C-4668-8620-59F3B498D9A4}" destId="{5B7E930D-112F-4E2F-AE81-0DFB607A1977}" srcOrd="1" destOrd="0" parTransId="{04B6BDC7-F694-4A9F-AFB2-07AC8B94A709}" sibTransId="{5E895954-02C4-450E-9B93-1D47D4B1368F}"/>
    <dgm:cxn modelId="{57BAEB45-E3B7-4FD2-9244-9A82AF2A37C9}" type="presParOf" srcId="{4C4A4192-D29F-4583-AF0A-DE60A53EFCB2}" destId="{DFEB6C4E-717F-49C3-ACAB-4438379FB4E1}" srcOrd="0" destOrd="0" presId="urn:microsoft.com/office/officeart/2005/8/layout/default"/>
    <dgm:cxn modelId="{E8589D6F-889E-4B77-8F7A-3B75DE5A357D}" type="presParOf" srcId="{4C4A4192-D29F-4583-AF0A-DE60A53EFCB2}" destId="{16043739-01C1-4CC1-9394-FAA713BBBDBC}" srcOrd="1" destOrd="0" presId="urn:microsoft.com/office/officeart/2005/8/layout/default"/>
    <dgm:cxn modelId="{9E613429-154A-4C05-B6C4-A23FFBF99044}" type="presParOf" srcId="{4C4A4192-D29F-4583-AF0A-DE60A53EFCB2}" destId="{C8B5DA11-9A00-4AE5-A0AF-F5E14274A7F8}" srcOrd="2" destOrd="0" presId="urn:microsoft.com/office/officeart/2005/8/layout/default"/>
    <dgm:cxn modelId="{6C80B6ED-BF9D-4712-9275-E2C7BE5E3F27}" type="presParOf" srcId="{4C4A4192-D29F-4583-AF0A-DE60A53EFCB2}" destId="{094E5750-22FF-4391-A911-B15F116BC4EA}" srcOrd="3" destOrd="0" presId="urn:microsoft.com/office/officeart/2005/8/layout/default"/>
    <dgm:cxn modelId="{96E712B9-62CB-4D30-889D-3BC32522891F}" type="presParOf" srcId="{4C4A4192-D29F-4583-AF0A-DE60A53EFCB2}" destId="{A3AC8B97-3D90-4DAE-AB88-0981FA1CC19B}" srcOrd="4" destOrd="0" presId="urn:microsoft.com/office/officeart/2005/8/layout/default"/>
    <dgm:cxn modelId="{17C80631-CDB1-4BC8-8329-D21B5F93141A}" type="presParOf" srcId="{4C4A4192-D29F-4583-AF0A-DE60A53EFCB2}" destId="{92248E4A-9256-46F0-B044-DFCE4C576761}" srcOrd="5" destOrd="0" presId="urn:microsoft.com/office/officeart/2005/8/layout/default"/>
    <dgm:cxn modelId="{40EEF9C4-7707-4374-8E2D-896964A78810}" type="presParOf" srcId="{4C4A4192-D29F-4583-AF0A-DE60A53EFCB2}" destId="{47E7392F-34EE-4038-8D7A-FC08F0A7A797}" srcOrd="6" destOrd="0" presId="urn:microsoft.com/office/officeart/2005/8/layout/default"/>
    <dgm:cxn modelId="{F7D98334-3BE3-47C9-AC3A-80C59CBBE1A7}" type="presParOf" srcId="{4C4A4192-D29F-4583-AF0A-DE60A53EFCB2}" destId="{AB1A70B8-A638-4A7D-B922-32D802F5A6BD}" srcOrd="7" destOrd="0" presId="urn:microsoft.com/office/officeart/2005/8/layout/default"/>
    <dgm:cxn modelId="{D2EB7ED6-510B-4542-B72E-A92785C40D21}" type="presParOf" srcId="{4C4A4192-D29F-4583-AF0A-DE60A53EFCB2}" destId="{3DCA6006-AE6B-47AA-8B37-454F4C610A53}" srcOrd="8" destOrd="0" presId="urn:microsoft.com/office/officeart/2005/8/layout/default"/>
    <dgm:cxn modelId="{DEB37329-2FA7-43A1-B171-BB74D1AB5A1E}" type="presParOf" srcId="{4C4A4192-D29F-4583-AF0A-DE60A53EFCB2}" destId="{87FEB8B1-26C4-4E2F-BC93-C12EA9D44DA1}" srcOrd="9" destOrd="0" presId="urn:microsoft.com/office/officeart/2005/8/layout/default"/>
    <dgm:cxn modelId="{8040397F-5C32-442D-B808-2A80D51A299E}" type="presParOf" srcId="{4C4A4192-D29F-4583-AF0A-DE60A53EFCB2}" destId="{BE37BE4C-F205-4CEB-A7C4-5B3F5B2A279E}" srcOrd="10" destOrd="0" presId="urn:microsoft.com/office/officeart/2005/8/layout/default"/>
    <dgm:cxn modelId="{CD4B1A6A-8439-4B6F-BD32-48C1431FDDAA}" type="presParOf" srcId="{4C4A4192-D29F-4583-AF0A-DE60A53EFCB2}" destId="{28B74EBF-0313-4365-9D59-2D5495B118A8}" srcOrd="11" destOrd="0" presId="urn:microsoft.com/office/officeart/2005/8/layout/default"/>
    <dgm:cxn modelId="{F2BA8253-B010-4EFF-8F94-83B1EB956754}" type="presParOf" srcId="{4C4A4192-D29F-4583-AF0A-DE60A53EFCB2}" destId="{A5A9D6A0-4A2E-4461-8436-7D4C20495307}" srcOrd="12" destOrd="0" presId="urn:microsoft.com/office/officeart/2005/8/layout/default"/>
    <dgm:cxn modelId="{987C5182-5988-482B-A45C-ECA8516D1C9F}" type="presParOf" srcId="{4C4A4192-D29F-4583-AF0A-DE60A53EFCB2}" destId="{89C9D072-2B74-40B7-BCCB-B4595DE4C070}" srcOrd="13" destOrd="0" presId="urn:microsoft.com/office/officeart/2005/8/layout/default"/>
    <dgm:cxn modelId="{4AE077A0-1AF3-44D7-B1AD-E0AFADBFF49C}" type="presParOf" srcId="{4C4A4192-D29F-4583-AF0A-DE60A53EFCB2}" destId="{69434632-D2FA-4445-A8EA-DEF64755256A}"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9C67B8-6A5C-4668-8620-59F3B498D9A4}" type="doc">
      <dgm:prSet loTypeId="urn:microsoft.com/office/officeart/2005/8/layout/vList2" loCatId="list" qsTypeId="urn:microsoft.com/office/officeart/2005/8/quickstyle/simple5" qsCatId="simple" csTypeId="urn:microsoft.com/office/officeart/2005/8/colors/accent2_2" csCatId="accent2" phldr="1"/>
      <dgm:spPr/>
      <dgm:t>
        <a:bodyPr/>
        <a:lstStyle/>
        <a:p>
          <a:endParaRPr lang="en-US"/>
        </a:p>
      </dgm:t>
    </dgm:pt>
    <dgm:pt modelId="{85A247F2-D23F-43D8-B396-2584E2294D9D}">
      <dgm:prSet/>
      <dgm:spPr/>
      <dgm:t>
        <a:bodyPr/>
        <a:lstStyle/>
        <a:p>
          <a:r>
            <a:rPr lang="nb-NO" b="1" dirty="0"/>
            <a:t>Gudstjenester: </a:t>
          </a:r>
        </a:p>
        <a:p>
          <a:r>
            <a:rPr lang="nb-NO" b="1" dirty="0"/>
            <a:t>med lystenning, stillhet, bønn, lesninger</a:t>
          </a:r>
          <a:endParaRPr lang="en-US" dirty="0"/>
        </a:p>
      </dgm:t>
    </dgm:pt>
    <dgm:pt modelId="{EC0533A4-E5AC-4FA9-B266-16B1DABB5174}" type="parTrans" cxnId="{BDD12764-0F60-4935-A752-1840F5E6FF42}">
      <dgm:prSet/>
      <dgm:spPr/>
      <dgm:t>
        <a:bodyPr/>
        <a:lstStyle/>
        <a:p>
          <a:endParaRPr lang="en-US"/>
        </a:p>
      </dgm:t>
    </dgm:pt>
    <dgm:pt modelId="{A6B9E407-FB84-4608-9717-4819BECD3E5E}" type="sibTrans" cxnId="{BDD12764-0F60-4935-A752-1840F5E6FF42}">
      <dgm:prSet/>
      <dgm:spPr/>
      <dgm:t>
        <a:bodyPr/>
        <a:lstStyle/>
        <a:p>
          <a:endParaRPr lang="en-US"/>
        </a:p>
      </dgm:t>
    </dgm:pt>
    <dgm:pt modelId="{5B7E930D-112F-4E2F-AE81-0DFB607A1977}">
      <dgm:prSet/>
      <dgm:spPr/>
      <dgm:t>
        <a:bodyPr/>
        <a:lstStyle/>
        <a:p>
          <a:r>
            <a:rPr lang="nb-NO" b="1" dirty="0"/>
            <a:t>Utlån av kirkerom til andre kirkesamfunn / egne samlinger</a:t>
          </a:r>
          <a:endParaRPr lang="en-US" dirty="0"/>
        </a:p>
      </dgm:t>
    </dgm:pt>
    <dgm:pt modelId="{04B6BDC7-F694-4A9F-AFB2-07AC8B94A709}" type="parTrans" cxnId="{12F6F8F0-4785-4506-A6F4-70EF85B080E9}">
      <dgm:prSet/>
      <dgm:spPr/>
      <dgm:t>
        <a:bodyPr/>
        <a:lstStyle/>
        <a:p>
          <a:endParaRPr lang="en-US"/>
        </a:p>
      </dgm:t>
    </dgm:pt>
    <dgm:pt modelId="{5E895954-02C4-450E-9B93-1D47D4B1368F}" type="sibTrans" cxnId="{12F6F8F0-4785-4506-A6F4-70EF85B080E9}">
      <dgm:prSet/>
      <dgm:spPr/>
      <dgm:t>
        <a:bodyPr/>
        <a:lstStyle/>
        <a:p>
          <a:endParaRPr lang="en-US"/>
        </a:p>
      </dgm:t>
    </dgm:pt>
    <dgm:pt modelId="{0E0AAC01-0381-4ED1-BE10-32BD7D4D2072}">
      <dgm:prSet/>
      <dgm:spPr/>
      <dgm:t>
        <a:bodyPr/>
        <a:lstStyle/>
        <a:p>
          <a:r>
            <a:rPr lang="nb-NO" b="1" dirty="0"/>
            <a:t>Minnesamlinger for familier som har mistet en av sine?</a:t>
          </a:r>
          <a:endParaRPr lang="en-US" dirty="0"/>
        </a:p>
      </dgm:t>
    </dgm:pt>
    <dgm:pt modelId="{D92E36C7-95E1-4891-A763-5B2117901305}" type="parTrans" cxnId="{BF8A1925-D64D-4753-AA34-7AC66B8553E6}">
      <dgm:prSet/>
      <dgm:spPr/>
      <dgm:t>
        <a:bodyPr/>
        <a:lstStyle/>
        <a:p>
          <a:endParaRPr lang="en-US"/>
        </a:p>
      </dgm:t>
    </dgm:pt>
    <dgm:pt modelId="{652E4FE0-8D94-4618-B122-9018D90FF78B}" type="sibTrans" cxnId="{BF8A1925-D64D-4753-AA34-7AC66B8553E6}">
      <dgm:prSet/>
      <dgm:spPr/>
      <dgm:t>
        <a:bodyPr/>
        <a:lstStyle/>
        <a:p>
          <a:endParaRPr lang="en-US"/>
        </a:p>
      </dgm:t>
    </dgm:pt>
    <dgm:pt modelId="{5A114C0B-5F37-49BA-B34B-0B7647ECB8B5}">
      <dgm:prSet/>
      <dgm:spPr/>
      <dgm:t>
        <a:bodyPr/>
        <a:lstStyle/>
        <a:p>
          <a:r>
            <a:rPr lang="nb-NO" b="1" dirty="0"/>
            <a:t>Inviter på våre arrangementer for barn og unge, og legg til rette</a:t>
          </a:r>
          <a:endParaRPr lang="en-US" dirty="0"/>
        </a:p>
      </dgm:t>
    </dgm:pt>
    <dgm:pt modelId="{42CD3D45-9EFD-424E-A54C-0AE225A0D0FD}" type="parTrans" cxnId="{9FDA4361-3ADF-46ED-8511-431EC55984D6}">
      <dgm:prSet/>
      <dgm:spPr/>
      <dgm:t>
        <a:bodyPr/>
        <a:lstStyle/>
        <a:p>
          <a:endParaRPr lang="en-US"/>
        </a:p>
      </dgm:t>
    </dgm:pt>
    <dgm:pt modelId="{577E23C6-D1EC-43C2-9CB0-7BCC6F2F58C4}" type="sibTrans" cxnId="{9FDA4361-3ADF-46ED-8511-431EC55984D6}">
      <dgm:prSet/>
      <dgm:spPr/>
      <dgm:t>
        <a:bodyPr/>
        <a:lstStyle/>
        <a:p>
          <a:endParaRPr lang="en-US"/>
        </a:p>
      </dgm:t>
    </dgm:pt>
    <dgm:pt modelId="{E99C5DCE-9BB5-4376-9A81-F9F8B1840F7B}">
      <dgm:prSet/>
      <dgm:spPr/>
      <dgm:t>
        <a:bodyPr/>
        <a:lstStyle/>
        <a:p>
          <a:r>
            <a:rPr lang="nb-NO" b="1" dirty="0"/>
            <a:t>Åpen kirker, med mulighet for lystenning og samtale </a:t>
          </a:r>
          <a:endParaRPr lang="en-US" dirty="0"/>
        </a:p>
      </dgm:t>
    </dgm:pt>
    <dgm:pt modelId="{28EC6BA0-09C7-4A82-854A-24CCAF266099}" type="parTrans" cxnId="{C6CC916A-7824-4D25-AB03-0ABA3C019016}">
      <dgm:prSet/>
      <dgm:spPr/>
      <dgm:t>
        <a:bodyPr/>
        <a:lstStyle/>
        <a:p>
          <a:endParaRPr lang="en-US"/>
        </a:p>
      </dgm:t>
    </dgm:pt>
    <dgm:pt modelId="{7626E9D3-9507-4A65-BECC-366AF585DAF3}" type="sibTrans" cxnId="{C6CC916A-7824-4D25-AB03-0ABA3C019016}">
      <dgm:prSet/>
      <dgm:spPr/>
      <dgm:t>
        <a:bodyPr/>
        <a:lstStyle/>
        <a:p>
          <a:endParaRPr lang="en-US"/>
        </a:p>
      </dgm:t>
    </dgm:pt>
    <dgm:pt modelId="{A99E9111-F8C9-4089-ABB1-7E9CB7B1CFF9}">
      <dgm:prSet/>
      <dgm:spPr/>
      <dgm:t>
        <a:bodyPr/>
        <a:lstStyle/>
        <a:p>
          <a:r>
            <a:rPr lang="nb-NO" b="1" dirty="0"/>
            <a:t>Integreringstiltak – videreutvikle eller starte? </a:t>
          </a:r>
        </a:p>
        <a:p>
          <a:r>
            <a:rPr lang="nb-NO" b="1" dirty="0"/>
            <a:t>Språkkafé, leksehjelp, venn/vennefamilier</a:t>
          </a:r>
          <a:endParaRPr lang="en-US" dirty="0"/>
        </a:p>
      </dgm:t>
    </dgm:pt>
    <dgm:pt modelId="{36304DE6-4692-4082-946E-3A7C26269B9B}" type="parTrans" cxnId="{AC96B6BE-9825-4493-8F62-1ECB79975335}">
      <dgm:prSet/>
      <dgm:spPr/>
      <dgm:t>
        <a:bodyPr/>
        <a:lstStyle/>
        <a:p>
          <a:endParaRPr lang="en-US"/>
        </a:p>
      </dgm:t>
    </dgm:pt>
    <dgm:pt modelId="{239DC566-7141-4D77-8746-91FF8F4F3750}" type="sibTrans" cxnId="{AC96B6BE-9825-4493-8F62-1ECB79975335}">
      <dgm:prSet/>
      <dgm:spPr/>
      <dgm:t>
        <a:bodyPr/>
        <a:lstStyle/>
        <a:p>
          <a:endParaRPr lang="en-US"/>
        </a:p>
      </dgm:t>
    </dgm:pt>
    <dgm:pt modelId="{069A9BA6-9B04-4D7F-A7CB-155B1E042D7E}">
      <dgm:prSet/>
      <dgm:spPr/>
      <dgm:t>
        <a:bodyPr/>
        <a:lstStyle/>
        <a:p>
          <a:r>
            <a:rPr lang="nb-NO" b="1" dirty="0"/>
            <a:t>Støtt Kirkens Nødhjelp</a:t>
          </a:r>
          <a:endParaRPr lang="en-US" dirty="0"/>
        </a:p>
      </dgm:t>
    </dgm:pt>
    <dgm:pt modelId="{CF767566-DE2D-431F-93C3-53521ECE6FCF}" type="parTrans" cxnId="{EB129D59-3792-4D78-B2C0-220F54960CD3}">
      <dgm:prSet/>
      <dgm:spPr/>
      <dgm:t>
        <a:bodyPr/>
        <a:lstStyle/>
        <a:p>
          <a:endParaRPr lang="en-US"/>
        </a:p>
      </dgm:t>
    </dgm:pt>
    <dgm:pt modelId="{C5B2D3FC-8D59-4513-A082-5B680085D2C5}" type="sibTrans" cxnId="{EB129D59-3792-4D78-B2C0-220F54960CD3}">
      <dgm:prSet/>
      <dgm:spPr/>
      <dgm:t>
        <a:bodyPr/>
        <a:lstStyle/>
        <a:p>
          <a:endParaRPr lang="en-US"/>
        </a:p>
      </dgm:t>
    </dgm:pt>
    <dgm:pt modelId="{0C84116F-D27E-4A81-AF96-49E507DFF7A3}" type="pres">
      <dgm:prSet presAssocID="{6B9C67B8-6A5C-4668-8620-59F3B498D9A4}" presName="linear" presStyleCnt="0">
        <dgm:presLayoutVars>
          <dgm:animLvl val="lvl"/>
          <dgm:resizeHandles val="exact"/>
        </dgm:presLayoutVars>
      </dgm:prSet>
      <dgm:spPr/>
    </dgm:pt>
    <dgm:pt modelId="{289A35AD-1846-4BF0-9FF6-ED128667DE8C}" type="pres">
      <dgm:prSet presAssocID="{85A247F2-D23F-43D8-B396-2584E2294D9D}" presName="parentText" presStyleLbl="node1" presStyleIdx="0" presStyleCnt="7">
        <dgm:presLayoutVars>
          <dgm:chMax val="0"/>
          <dgm:bulletEnabled val="1"/>
        </dgm:presLayoutVars>
      </dgm:prSet>
      <dgm:spPr/>
    </dgm:pt>
    <dgm:pt modelId="{8F0FF5CA-1299-424A-8DCC-BC2934F0606B}" type="pres">
      <dgm:prSet presAssocID="{A6B9E407-FB84-4608-9717-4819BECD3E5E}" presName="spacer" presStyleCnt="0"/>
      <dgm:spPr/>
    </dgm:pt>
    <dgm:pt modelId="{FBA827E2-1487-48BA-9E74-D82A846BC9B0}" type="pres">
      <dgm:prSet presAssocID="{5B7E930D-112F-4E2F-AE81-0DFB607A1977}" presName="parentText" presStyleLbl="node1" presStyleIdx="1" presStyleCnt="7">
        <dgm:presLayoutVars>
          <dgm:chMax val="0"/>
          <dgm:bulletEnabled val="1"/>
        </dgm:presLayoutVars>
      </dgm:prSet>
      <dgm:spPr/>
    </dgm:pt>
    <dgm:pt modelId="{985D39B2-C946-41F8-9245-5625AC2366CE}" type="pres">
      <dgm:prSet presAssocID="{5E895954-02C4-450E-9B93-1D47D4B1368F}" presName="spacer" presStyleCnt="0"/>
      <dgm:spPr/>
    </dgm:pt>
    <dgm:pt modelId="{F16964A8-20C1-45EA-A438-8433791A0B8F}" type="pres">
      <dgm:prSet presAssocID="{0E0AAC01-0381-4ED1-BE10-32BD7D4D2072}" presName="parentText" presStyleLbl="node1" presStyleIdx="2" presStyleCnt="7">
        <dgm:presLayoutVars>
          <dgm:chMax val="0"/>
          <dgm:bulletEnabled val="1"/>
        </dgm:presLayoutVars>
      </dgm:prSet>
      <dgm:spPr/>
    </dgm:pt>
    <dgm:pt modelId="{AC64BE42-A4E1-41EF-B382-5FB10DC597D4}" type="pres">
      <dgm:prSet presAssocID="{652E4FE0-8D94-4618-B122-9018D90FF78B}" presName="spacer" presStyleCnt="0"/>
      <dgm:spPr/>
    </dgm:pt>
    <dgm:pt modelId="{0217EED9-78E1-454A-835F-4FADBC4AF5DF}" type="pres">
      <dgm:prSet presAssocID="{5A114C0B-5F37-49BA-B34B-0B7647ECB8B5}" presName="parentText" presStyleLbl="node1" presStyleIdx="3" presStyleCnt="7">
        <dgm:presLayoutVars>
          <dgm:chMax val="0"/>
          <dgm:bulletEnabled val="1"/>
        </dgm:presLayoutVars>
      </dgm:prSet>
      <dgm:spPr/>
    </dgm:pt>
    <dgm:pt modelId="{A0ADD655-7519-4E24-B478-B6BFEFDB94DB}" type="pres">
      <dgm:prSet presAssocID="{577E23C6-D1EC-43C2-9CB0-7BCC6F2F58C4}" presName="spacer" presStyleCnt="0"/>
      <dgm:spPr/>
    </dgm:pt>
    <dgm:pt modelId="{3EB09BEF-199E-4D5F-909D-0061BFE01175}" type="pres">
      <dgm:prSet presAssocID="{E99C5DCE-9BB5-4376-9A81-F9F8B1840F7B}" presName="parentText" presStyleLbl="node1" presStyleIdx="4" presStyleCnt="7">
        <dgm:presLayoutVars>
          <dgm:chMax val="0"/>
          <dgm:bulletEnabled val="1"/>
        </dgm:presLayoutVars>
      </dgm:prSet>
      <dgm:spPr/>
    </dgm:pt>
    <dgm:pt modelId="{A85D768E-7FC7-406A-BBF4-C57813A2C438}" type="pres">
      <dgm:prSet presAssocID="{7626E9D3-9507-4A65-BECC-366AF585DAF3}" presName="spacer" presStyleCnt="0"/>
      <dgm:spPr/>
    </dgm:pt>
    <dgm:pt modelId="{0D5F8545-EFB8-47D9-AB94-954250D31890}" type="pres">
      <dgm:prSet presAssocID="{A99E9111-F8C9-4089-ABB1-7E9CB7B1CFF9}" presName="parentText" presStyleLbl="node1" presStyleIdx="5" presStyleCnt="7">
        <dgm:presLayoutVars>
          <dgm:chMax val="0"/>
          <dgm:bulletEnabled val="1"/>
        </dgm:presLayoutVars>
      </dgm:prSet>
      <dgm:spPr/>
    </dgm:pt>
    <dgm:pt modelId="{E3674BF3-CC6C-4E51-89D3-85CEE382C521}" type="pres">
      <dgm:prSet presAssocID="{239DC566-7141-4D77-8746-91FF8F4F3750}" presName="spacer" presStyleCnt="0"/>
      <dgm:spPr/>
    </dgm:pt>
    <dgm:pt modelId="{B2B318FA-6F97-48FB-B9A0-6FE04747FC4D}" type="pres">
      <dgm:prSet presAssocID="{069A9BA6-9B04-4D7F-A7CB-155B1E042D7E}" presName="parentText" presStyleLbl="node1" presStyleIdx="6" presStyleCnt="7" custLinFactNeighborX="0">
        <dgm:presLayoutVars>
          <dgm:chMax val="0"/>
          <dgm:bulletEnabled val="1"/>
        </dgm:presLayoutVars>
      </dgm:prSet>
      <dgm:spPr/>
    </dgm:pt>
  </dgm:ptLst>
  <dgm:cxnLst>
    <dgm:cxn modelId="{5EC7C611-480C-4E83-B278-6B464F61E546}" type="presOf" srcId="{0E0AAC01-0381-4ED1-BE10-32BD7D4D2072}" destId="{F16964A8-20C1-45EA-A438-8433791A0B8F}" srcOrd="0" destOrd="0" presId="urn:microsoft.com/office/officeart/2005/8/layout/vList2"/>
    <dgm:cxn modelId="{997DBE12-77F7-4258-8361-A5F4E2C50B91}" type="presOf" srcId="{5A114C0B-5F37-49BA-B34B-0B7647ECB8B5}" destId="{0217EED9-78E1-454A-835F-4FADBC4AF5DF}" srcOrd="0" destOrd="0" presId="urn:microsoft.com/office/officeart/2005/8/layout/vList2"/>
    <dgm:cxn modelId="{2F6E9E13-3DE5-4505-9370-2F619CB1F98F}" type="presOf" srcId="{85A247F2-D23F-43D8-B396-2584E2294D9D}" destId="{289A35AD-1846-4BF0-9FF6-ED128667DE8C}" srcOrd="0" destOrd="0" presId="urn:microsoft.com/office/officeart/2005/8/layout/vList2"/>
    <dgm:cxn modelId="{D268041B-4F61-439B-8C05-B47816E9A714}" type="presOf" srcId="{A99E9111-F8C9-4089-ABB1-7E9CB7B1CFF9}" destId="{0D5F8545-EFB8-47D9-AB94-954250D31890}" srcOrd="0" destOrd="0" presId="urn:microsoft.com/office/officeart/2005/8/layout/vList2"/>
    <dgm:cxn modelId="{BF8A1925-D64D-4753-AA34-7AC66B8553E6}" srcId="{6B9C67B8-6A5C-4668-8620-59F3B498D9A4}" destId="{0E0AAC01-0381-4ED1-BE10-32BD7D4D2072}" srcOrd="2" destOrd="0" parTransId="{D92E36C7-95E1-4891-A763-5B2117901305}" sibTransId="{652E4FE0-8D94-4618-B122-9018D90FF78B}"/>
    <dgm:cxn modelId="{9FDA4361-3ADF-46ED-8511-431EC55984D6}" srcId="{6B9C67B8-6A5C-4668-8620-59F3B498D9A4}" destId="{5A114C0B-5F37-49BA-B34B-0B7647ECB8B5}" srcOrd="3" destOrd="0" parTransId="{42CD3D45-9EFD-424E-A54C-0AE225A0D0FD}" sibTransId="{577E23C6-D1EC-43C2-9CB0-7BCC6F2F58C4}"/>
    <dgm:cxn modelId="{BDD12764-0F60-4935-A752-1840F5E6FF42}" srcId="{6B9C67B8-6A5C-4668-8620-59F3B498D9A4}" destId="{85A247F2-D23F-43D8-B396-2584E2294D9D}" srcOrd="0" destOrd="0" parTransId="{EC0533A4-E5AC-4FA9-B266-16B1DABB5174}" sibTransId="{A6B9E407-FB84-4608-9717-4819BECD3E5E}"/>
    <dgm:cxn modelId="{C6CC916A-7824-4D25-AB03-0ABA3C019016}" srcId="{6B9C67B8-6A5C-4668-8620-59F3B498D9A4}" destId="{E99C5DCE-9BB5-4376-9A81-F9F8B1840F7B}" srcOrd="4" destOrd="0" parTransId="{28EC6BA0-09C7-4A82-854A-24CCAF266099}" sibTransId="{7626E9D3-9507-4A65-BECC-366AF585DAF3}"/>
    <dgm:cxn modelId="{72F64E71-6A85-4B87-9EF3-F9F06CA6DC56}" type="presOf" srcId="{069A9BA6-9B04-4D7F-A7CB-155B1E042D7E}" destId="{B2B318FA-6F97-48FB-B9A0-6FE04747FC4D}" srcOrd="0" destOrd="0" presId="urn:microsoft.com/office/officeart/2005/8/layout/vList2"/>
    <dgm:cxn modelId="{801E4552-FD84-44CC-851D-7DC008FD378D}" type="presOf" srcId="{6B9C67B8-6A5C-4668-8620-59F3B498D9A4}" destId="{0C84116F-D27E-4A81-AF96-49E507DFF7A3}" srcOrd="0" destOrd="0" presId="urn:microsoft.com/office/officeart/2005/8/layout/vList2"/>
    <dgm:cxn modelId="{EB129D59-3792-4D78-B2C0-220F54960CD3}" srcId="{6B9C67B8-6A5C-4668-8620-59F3B498D9A4}" destId="{069A9BA6-9B04-4D7F-A7CB-155B1E042D7E}" srcOrd="6" destOrd="0" parTransId="{CF767566-DE2D-431F-93C3-53521ECE6FCF}" sibTransId="{C5B2D3FC-8D59-4513-A082-5B680085D2C5}"/>
    <dgm:cxn modelId="{0DDFA9A2-5134-4AE2-AF4C-C6F3AD366565}" type="presOf" srcId="{5B7E930D-112F-4E2F-AE81-0DFB607A1977}" destId="{FBA827E2-1487-48BA-9E74-D82A846BC9B0}" srcOrd="0" destOrd="0" presId="urn:microsoft.com/office/officeart/2005/8/layout/vList2"/>
    <dgm:cxn modelId="{AC96B6BE-9825-4493-8F62-1ECB79975335}" srcId="{6B9C67B8-6A5C-4668-8620-59F3B498D9A4}" destId="{A99E9111-F8C9-4089-ABB1-7E9CB7B1CFF9}" srcOrd="5" destOrd="0" parTransId="{36304DE6-4692-4082-946E-3A7C26269B9B}" sibTransId="{239DC566-7141-4D77-8746-91FF8F4F3750}"/>
    <dgm:cxn modelId="{1A8326C1-902F-4AD9-8AD3-433537534D86}" type="presOf" srcId="{E99C5DCE-9BB5-4376-9A81-F9F8B1840F7B}" destId="{3EB09BEF-199E-4D5F-909D-0061BFE01175}" srcOrd="0" destOrd="0" presId="urn:microsoft.com/office/officeart/2005/8/layout/vList2"/>
    <dgm:cxn modelId="{12F6F8F0-4785-4506-A6F4-70EF85B080E9}" srcId="{6B9C67B8-6A5C-4668-8620-59F3B498D9A4}" destId="{5B7E930D-112F-4E2F-AE81-0DFB607A1977}" srcOrd="1" destOrd="0" parTransId="{04B6BDC7-F694-4A9F-AFB2-07AC8B94A709}" sibTransId="{5E895954-02C4-450E-9B93-1D47D4B1368F}"/>
    <dgm:cxn modelId="{7A84C9DA-104C-4DC1-B439-E10051A10736}" type="presParOf" srcId="{0C84116F-D27E-4A81-AF96-49E507DFF7A3}" destId="{289A35AD-1846-4BF0-9FF6-ED128667DE8C}" srcOrd="0" destOrd="0" presId="urn:microsoft.com/office/officeart/2005/8/layout/vList2"/>
    <dgm:cxn modelId="{F72CC3EE-EFF3-4C90-B6CD-5B75521ABE06}" type="presParOf" srcId="{0C84116F-D27E-4A81-AF96-49E507DFF7A3}" destId="{8F0FF5CA-1299-424A-8DCC-BC2934F0606B}" srcOrd="1" destOrd="0" presId="urn:microsoft.com/office/officeart/2005/8/layout/vList2"/>
    <dgm:cxn modelId="{3D88850E-92F5-4B5A-BE24-C44DB6AC529E}" type="presParOf" srcId="{0C84116F-D27E-4A81-AF96-49E507DFF7A3}" destId="{FBA827E2-1487-48BA-9E74-D82A846BC9B0}" srcOrd="2" destOrd="0" presId="urn:microsoft.com/office/officeart/2005/8/layout/vList2"/>
    <dgm:cxn modelId="{371F6EF4-9450-49FE-BB05-355ED4A84DE6}" type="presParOf" srcId="{0C84116F-D27E-4A81-AF96-49E507DFF7A3}" destId="{985D39B2-C946-41F8-9245-5625AC2366CE}" srcOrd="3" destOrd="0" presId="urn:microsoft.com/office/officeart/2005/8/layout/vList2"/>
    <dgm:cxn modelId="{92FDB4A4-0DA9-4AD1-8A3E-0514C8FFDB9A}" type="presParOf" srcId="{0C84116F-D27E-4A81-AF96-49E507DFF7A3}" destId="{F16964A8-20C1-45EA-A438-8433791A0B8F}" srcOrd="4" destOrd="0" presId="urn:microsoft.com/office/officeart/2005/8/layout/vList2"/>
    <dgm:cxn modelId="{2B35D86D-6522-42E6-BDF0-9C531167812B}" type="presParOf" srcId="{0C84116F-D27E-4A81-AF96-49E507DFF7A3}" destId="{AC64BE42-A4E1-41EF-B382-5FB10DC597D4}" srcOrd="5" destOrd="0" presId="urn:microsoft.com/office/officeart/2005/8/layout/vList2"/>
    <dgm:cxn modelId="{DFE61382-37C2-489E-A024-F8FEF5F8EDC4}" type="presParOf" srcId="{0C84116F-D27E-4A81-AF96-49E507DFF7A3}" destId="{0217EED9-78E1-454A-835F-4FADBC4AF5DF}" srcOrd="6" destOrd="0" presId="urn:microsoft.com/office/officeart/2005/8/layout/vList2"/>
    <dgm:cxn modelId="{B31E0260-3AA9-46C5-A731-35FE12F6E9DB}" type="presParOf" srcId="{0C84116F-D27E-4A81-AF96-49E507DFF7A3}" destId="{A0ADD655-7519-4E24-B478-B6BFEFDB94DB}" srcOrd="7" destOrd="0" presId="urn:microsoft.com/office/officeart/2005/8/layout/vList2"/>
    <dgm:cxn modelId="{9119DB99-3230-42D2-8E78-31E2877B214D}" type="presParOf" srcId="{0C84116F-D27E-4A81-AF96-49E507DFF7A3}" destId="{3EB09BEF-199E-4D5F-909D-0061BFE01175}" srcOrd="8" destOrd="0" presId="urn:microsoft.com/office/officeart/2005/8/layout/vList2"/>
    <dgm:cxn modelId="{41FB9E11-687C-42F2-BBF4-77DA2C5A8E30}" type="presParOf" srcId="{0C84116F-D27E-4A81-AF96-49E507DFF7A3}" destId="{A85D768E-7FC7-406A-BBF4-C57813A2C438}" srcOrd="9" destOrd="0" presId="urn:microsoft.com/office/officeart/2005/8/layout/vList2"/>
    <dgm:cxn modelId="{9140EA15-C84F-411F-8585-3E1DAE2EABE8}" type="presParOf" srcId="{0C84116F-D27E-4A81-AF96-49E507DFF7A3}" destId="{0D5F8545-EFB8-47D9-AB94-954250D31890}" srcOrd="10" destOrd="0" presId="urn:microsoft.com/office/officeart/2005/8/layout/vList2"/>
    <dgm:cxn modelId="{A0E31B7A-B1EB-46E9-910B-6D5DFDC910B4}" type="presParOf" srcId="{0C84116F-D27E-4A81-AF96-49E507DFF7A3}" destId="{E3674BF3-CC6C-4E51-89D3-85CEE382C521}" srcOrd="11" destOrd="0" presId="urn:microsoft.com/office/officeart/2005/8/layout/vList2"/>
    <dgm:cxn modelId="{B853A03B-28EB-461C-B806-46F59DBEA2E5}" type="presParOf" srcId="{0C84116F-D27E-4A81-AF96-49E507DFF7A3}" destId="{B2B318FA-6F97-48FB-B9A0-6FE04747FC4D}"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EB6C4E-717F-49C3-ACAB-4438379FB4E1}">
      <dsp:nvSpPr>
        <dsp:cNvPr id="0" name=""/>
        <dsp:cNvSpPr/>
      </dsp:nvSpPr>
      <dsp:spPr>
        <a:xfrm>
          <a:off x="830994" y="1960"/>
          <a:ext cx="1728922" cy="103735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b="1" kern="1200" dirty="0"/>
            <a:t>Bosette</a:t>
          </a:r>
          <a:endParaRPr lang="en-US" sz="1500" kern="1200" dirty="0"/>
        </a:p>
      </dsp:txBody>
      <dsp:txXfrm>
        <a:off x="830994" y="1960"/>
        <a:ext cx="1728922" cy="1037353"/>
      </dsp:txXfrm>
    </dsp:sp>
    <dsp:sp modelId="{C8B5DA11-9A00-4AE5-A0AF-F5E14274A7F8}">
      <dsp:nvSpPr>
        <dsp:cNvPr id="0" name=""/>
        <dsp:cNvSpPr/>
      </dsp:nvSpPr>
      <dsp:spPr>
        <a:xfrm>
          <a:off x="2732809" y="1960"/>
          <a:ext cx="1728922" cy="103735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b="1" kern="1200" dirty="0"/>
            <a:t>Tilby barnehage-, og grunnskoleplass</a:t>
          </a:r>
          <a:endParaRPr lang="en-US" sz="1500" kern="1200" dirty="0"/>
        </a:p>
      </dsp:txBody>
      <dsp:txXfrm>
        <a:off x="2732809" y="1960"/>
        <a:ext cx="1728922" cy="1037353"/>
      </dsp:txXfrm>
    </dsp:sp>
    <dsp:sp modelId="{A3AC8B97-3D90-4DAE-AB88-0981FA1CC19B}">
      <dsp:nvSpPr>
        <dsp:cNvPr id="0" name=""/>
        <dsp:cNvSpPr/>
      </dsp:nvSpPr>
      <dsp:spPr>
        <a:xfrm>
          <a:off x="830994" y="1212206"/>
          <a:ext cx="1728922" cy="103735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b="1" kern="1200" dirty="0"/>
            <a:t>Tilby helsehjelp</a:t>
          </a:r>
          <a:endParaRPr lang="en-US" sz="1500" kern="1200" dirty="0"/>
        </a:p>
      </dsp:txBody>
      <dsp:txXfrm>
        <a:off x="830994" y="1212206"/>
        <a:ext cx="1728922" cy="1037353"/>
      </dsp:txXfrm>
    </dsp:sp>
    <dsp:sp modelId="{47E7392F-34EE-4038-8D7A-FC08F0A7A797}">
      <dsp:nvSpPr>
        <dsp:cNvPr id="0" name=""/>
        <dsp:cNvSpPr/>
      </dsp:nvSpPr>
      <dsp:spPr>
        <a:xfrm>
          <a:off x="2732809" y="1212206"/>
          <a:ext cx="1728922" cy="103735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b="1" kern="1200" dirty="0"/>
            <a:t>Tilby tolke-tjenester</a:t>
          </a:r>
          <a:endParaRPr lang="en-US" sz="1500" kern="1200" dirty="0"/>
        </a:p>
      </dsp:txBody>
      <dsp:txXfrm>
        <a:off x="2732809" y="1212206"/>
        <a:ext cx="1728922" cy="1037353"/>
      </dsp:txXfrm>
    </dsp:sp>
    <dsp:sp modelId="{3DCA6006-AE6B-47AA-8B37-454F4C610A53}">
      <dsp:nvSpPr>
        <dsp:cNvPr id="0" name=""/>
        <dsp:cNvSpPr/>
      </dsp:nvSpPr>
      <dsp:spPr>
        <a:xfrm>
          <a:off x="830994" y="2422452"/>
          <a:ext cx="1728922" cy="103735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b="1" kern="1200" dirty="0"/>
            <a:t>Tilby sosialhjelp</a:t>
          </a:r>
          <a:endParaRPr lang="en-US" sz="1500" kern="1200" dirty="0"/>
        </a:p>
      </dsp:txBody>
      <dsp:txXfrm>
        <a:off x="830994" y="2422452"/>
        <a:ext cx="1728922" cy="1037353"/>
      </dsp:txXfrm>
    </dsp:sp>
    <dsp:sp modelId="{BE37BE4C-F205-4CEB-A7C4-5B3F5B2A279E}">
      <dsp:nvSpPr>
        <dsp:cNvPr id="0" name=""/>
        <dsp:cNvSpPr/>
      </dsp:nvSpPr>
      <dsp:spPr>
        <a:xfrm>
          <a:off x="2732809" y="2422452"/>
          <a:ext cx="1728922" cy="103735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b="1" kern="1200" dirty="0"/>
            <a:t>Introduksjons-kurs</a:t>
          </a:r>
          <a:endParaRPr lang="en-US" sz="1500" kern="1200" dirty="0"/>
        </a:p>
      </dsp:txBody>
      <dsp:txXfrm>
        <a:off x="2732809" y="2422452"/>
        <a:ext cx="1728922" cy="1037353"/>
      </dsp:txXfrm>
    </dsp:sp>
    <dsp:sp modelId="{A5A9D6A0-4A2E-4461-8436-7D4C20495307}">
      <dsp:nvSpPr>
        <dsp:cNvPr id="0" name=""/>
        <dsp:cNvSpPr/>
      </dsp:nvSpPr>
      <dsp:spPr>
        <a:xfrm>
          <a:off x="830994" y="3632698"/>
          <a:ext cx="1728922" cy="103735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b="1" kern="1200" dirty="0"/>
            <a:t>Psykisk helse-hjelp</a:t>
          </a:r>
          <a:endParaRPr lang="en-US" sz="1500" kern="1200" dirty="0"/>
        </a:p>
      </dsp:txBody>
      <dsp:txXfrm>
        <a:off x="830994" y="3632698"/>
        <a:ext cx="1728922" cy="1037353"/>
      </dsp:txXfrm>
    </dsp:sp>
    <dsp:sp modelId="{69434632-D2FA-4445-A8EA-DEF64755256A}">
      <dsp:nvSpPr>
        <dsp:cNvPr id="0" name=""/>
        <dsp:cNvSpPr/>
      </dsp:nvSpPr>
      <dsp:spPr>
        <a:xfrm>
          <a:off x="2732809" y="3632698"/>
          <a:ext cx="1728922" cy="103735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nb-NO" sz="1500" b="1" kern="1200" dirty="0"/>
            <a:t>Integrering</a:t>
          </a:r>
          <a:endParaRPr lang="en-US" sz="1500" kern="1200" dirty="0"/>
        </a:p>
      </dsp:txBody>
      <dsp:txXfrm>
        <a:off x="2732809" y="3632698"/>
        <a:ext cx="1728922" cy="10373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9A35AD-1846-4BF0-9FF6-ED128667DE8C}">
      <dsp:nvSpPr>
        <dsp:cNvPr id="0" name=""/>
        <dsp:cNvSpPr/>
      </dsp:nvSpPr>
      <dsp:spPr>
        <a:xfrm>
          <a:off x="0" y="93835"/>
          <a:ext cx="5292725" cy="6060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b-NO" sz="1400" b="1" kern="1200" dirty="0"/>
            <a:t>Gudstjenester: </a:t>
          </a:r>
        </a:p>
        <a:p>
          <a:pPr marL="0" lvl="0" indent="0" algn="l" defTabSz="622300">
            <a:lnSpc>
              <a:spcPct val="90000"/>
            </a:lnSpc>
            <a:spcBef>
              <a:spcPct val="0"/>
            </a:spcBef>
            <a:spcAft>
              <a:spcPct val="35000"/>
            </a:spcAft>
            <a:buNone/>
          </a:pPr>
          <a:r>
            <a:rPr lang="nb-NO" sz="1400" b="1" kern="1200" dirty="0"/>
            <a:t>med lystenning, stillhet, bønn, lesninger</a:t>
          </a:r>
          <a:endParaRPr lang="en-US" sz="1400" kern="1200" dirty="0"/>
        </a:p>
      </dsp:txBody>
      <dsp:txXfrm>
        <a:off x="29585" y="123420"/>
        <a:ext cx="5233555" cy="546890"/>
      </dsp:txXfrm>
    </dsp:sp>
    <dsp:sp modelId="{FBA827E2-1487-48BA-9E74-D82A846BC9B0}">
      <dsp:nvSpPr>
        <dsp:cNvPr id="0" name=""/>
        <dsp:cNvSpPr/>
      </dsp:nvSpPr>
      <dsp:spPr>
        <a:xfrm>
          <a:off x="0" y="740215"/>
          <a:ext cx="5292725" cy="6060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b-NO" sz="1400" b="1" kern="1200" dirty="0"/>
            <a:t>Utlån av kirkerom til andre kirkesamfunn / egne samlinger</a:t>
          </a:r>
          <a:endParaRPr lang="en-US" sz="1400" kern="1200" dirty="0"/>
        </a:p>
      </dsp:txBody>
      <dsp:txXfrm>
        <a:off x="29585" y="769800"/>
        <a:ext cx="5233555" cy="546890"/>
      </dsp:txXfrm>
    </dsp:sp>
    <dsp:sp modelId="{F16964A8-20C1-45EA-A438-8433791A0B8F}">
      <dsp:nvSpPr>
        <dsp:cNvPr id="0" name=""/>
        <dsp:cNvSpPr/>
      </dsp:nvSpPr>
      <dsp:spPr>
        <a:xfrm>
          <a:off x="0" y="1386595"/>
          <a:ext cx="5292725" cy="6060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b-NO" sz="1400" b="1" kern="1200" dirty="0"/>
            <a:t>Minnesamlinger for familier som har mistet en av sine?</a:t>
          </a:r>
          <a:endParaRPr lang="en-US" sz="1400" kern="1200" dirty="0"/>
        </a:p>
      </dsp:txBody>
      <dsp:txXfrm>
        <a:off x="29585" y="1416180"/>
        <a:ext cx="5233555" cy="546890"/>
      </dsp:txXfrm>
    </dsp:sp>
    <dsp:sp modelId="{0217EED9-78E1-454A-835F-4FADBC4AF5DF}">
      <dsp:nvSpPr>
        <dsp:cNvPr id="0" name=""/>
        <dsp:cNvSpPr/>
      </dsp:nvSpPr>
      <dsp:spPr>
        <a:xfrm>
          <a:off x="0" y="2032975"/>
          <a:ext cx="5292725" cy="6060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b-NO" sz="1400" b="1" kern="1200" dirty="0"/>
            <a:t>Inviter på våre arrangementer for barn og unge, og legg til rette</a:t>
          </a:r>
          <a:endParaRPr lang="en-US" sz="1400" kern="1200" dirty="0"/>
        </a:p>
      </dsp:txBody>
      <dsp:txXfrm>
        <a:off x="29585" y="2062560"/>
        <a:ext cx="5233555" cy="546890"/>
      </dsp:txXfrm>
    </dsp:sp>
    <dsp:sp modelId="{3EB09BEF-199E-4D5F-909D-0061BFE01175}">
      <dsp:nvSpPr>
        <dsp:cNvPr id="0" name=""/>
        <dsp:cNvSpPr/>
      </dsp:nvSpPr>
      <dsp:spPr>
        <a:xfrm>
          <a:off x="0" y="2679356"/>
          <a:ext cx="5292725" cy="6060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b-NO" sz="1400" b="1" kern="1200" dirty="0"/>
            <a:t>Åpen kirker, med mulighet for lystenning og samtale </a:t>
          </a:r>
          <a:endParaRPr lang="en-US" sz="1400" kern="1200" dirty="0"/>
        </a:p>
      </dsp:txBody>
      <dsp:txXfrm>
        <a:off x="29585" y="2708941"/>
        <a:ext cx="5233555" cy="546890"/>
      </dsp:txXfrm>
    </dsp:sp>
    <dsp:sp modelId="{0D5F8545-EFB8-47D9-AB94-954250D31890}">
      <dsp:nvSpPr>
        <dsp:cNvPr id="0" name=""/>
        <dsp:cNvSpPr/>
      </dsp:nvSpPr>
      <dsp:spPr>
        <a:xfrm>
          <a:off x="0" y="3325736"/>
          <a:ext cx="5292725" cy="6060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b-NO" sz="1400" b="1" kern="1200" dirty="0"/>
            <a:t>Integreringstiltak – videreutvikle eller starte? </a:t>
          </a:r>
        </a:p>
        <a:p>
          <a:pPr marL="0" lvl="0" indent="0" algn="l" defTabSz="622300">
            <a:lnSpc>
              <a:spcPct val="90000"/>
            </a:lnSpc>
            <a:spcBef>
              <a:spcPct val="0"/>
            </a:spcBef>
            <a:spcAft>
              <a:spcPct val="35000"/>
            </a:spcAft>
            <a:buNone/>
          </a:pPr>
          <a:r>
            <a:rPr lang="nb-NO" sz="1400" b="1" kern="1200" dirty="0"/>
            <a:t>Språkkafé, leksehjelp, venn/vennefamilier</a:t>
          </a:r>
          <a:endParaRPr lang="en-US" sz="1400" kern="1200" dirty="0"/>
        </a:p>
      </dsp:txBody>
      <dsp:txXfrm>
        <a:off x="29585" y="3355321"/>
        <a:ext cx="5233555" cy="546890"/>
      </dsp:txXfrm>
    </dsp:sp>
    <dsp:sp modelId="{B2B318FA-6F97-48FB-B9A0-6FE04747FC4D}">
      <dsp:nvSpPr>
        <dsp:cNvPr id="0" name=""/>
        <dsp:cNvSpPr/>
      </dsp:nvSpPr>
      <dsp:spPr>
        <a:xfrm>
          <a:off x="0" y="3972116"/>
          <a:ext cx="5292725" cy="6060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nb-NO" sz="1400" b="1" kern="1200" dirty="0"/>
            <a:t>Støtt Kirkens Nødhjelp</a:t>
          </a:r>
          <a:endParaRPr lang="en-US" sz="1400" kern="1200" dirty="0"/>
        </a:p>
      </dsp:txBody>
      <dsp:txXfrm>
        <a:off x="29585" y="4001701"/>
        <a:ext cx="5233555" cy="5468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585FA-D9D9-4EBF-8489-87CEC86281E0}" type="datetimeFigureOut">
              <a:rPr lang="nb-NO" smtClean="0"/>
              <a:t>04.04.2022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73AE52-3923-40A9-8236-1378C7480882}" type="slidenum">
              <a:rPr lang="nb-NO" smtClean="0"/>
              <a:t>‹#›</a:t>
            </a:fld>
            <a:endParaRPr lang="nb-NO"/>
          </a:p>
        </p:txBody>
      </p:sp>
    </p:spTree>
    <p:extLst>
      <p:ext uri="{BB962C8B-B14F-4D97-AF65-F5344CB8AC3E}">
        <p14:creationId xmlns:p14="http://schemas.microsoft.com/office/powerpoint/2010/main" val="2694043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Prost ønsker velkommen, og presenterer oss.</a:t>
            </a:r>
          </a:p>
          <a:p>
            <a:r>
              <a:rPr lang="nb-NO" dirty="0"/>
              <a:t>Vi tenner regnbuelys, og prosten leser bønnen for Ukraina.</a:t>
            </a:r>
          </a:p>
          <a:p>
            <a:r>
              <a:rPr lang="nb-NO" dirty="0"/>
              <a:t>Felles sang</a:t>
            </a:r>
          </a:p>
        </p:txBody>
      </p:sp>
      <p:sp>
        <p:nvSpPr>
          <p:cNvPr id="4" name="Plassholder for lysbildenummer 3"/>
          <p:cNvSpPr>
            <a:spLocks noGrp="1"/>
          </p:cNvSpPr>
          <p:nvPr>
            <p:ph type="sldNum" sz="quarter" idx="5"/>
          </p:nvPr>
        </p:nvSpPr>
        <p:spPr/>
        <p:txBody>
          <a:bodyPr/>
          <a:lstStyle/>
          <a:p>
            <a:pPr algn="l"/>
            <a:fld id="{6BEA7848-70C2-8844-A54F-DF108F0BB837}" type="slidenum">
              <a:rPr lang="nb-NO" sz="800" smtClean="0"/>
              <a:pPr algn="l"/>
              <a:t>1</a:t>
            </a:fld>
            <a:endParaRPr lang="nb-NO" sz="800"/>
          </a:p>
        </p:txBody>
      </p:sp>
    </p:spTree>
    <p:extLst>
      <p:ext uri="{BB962C8B-B14F-4D97-AF65-F5344CB8AC3E}">
        <p14:creationId xmlns:p14="http://schemas.microsoft.com/office/powerpoint/2010/main" val="3372900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Et viktig perspektiv for diakonien er GJENSIDIEGHETEN, og likeverd. En dag er det jeg som hjelper deg, og en annen dag er det du som hjelper meg. Vi mennesker lærer av hverandre. Vi er gjensidig avhengig av hverandre.</a:t>
            </a:r>
          </a:p>
          <a:p>
            <a:r>
              <a:rPr lang="nb-NO" dirty="0"/>
              <a:t>Bibelske tekster som viser oss ulike sider av diakonien: </a:t>
            </a:r>
          </a:p>
          <a:p>
            <a:pPr marL="171450" indent="-171450">
              <a:buFontTx/>
              <a:buChar char="-"/>
            </a:pPr>
            <a:r>
              <a:rPr lang="nb-NO" dirty="0"/>
              <a:t>Diakonien reiser mennesker opp slik som Jesus reiste opp kvinnen som var tatt i hor</a:t>
            </a:r>
          </a:p>
          <a:p>
            <a:pPr marL="171450" indent="-171450">
              <a:buFontTx/>
              <a:buChar char="-"/>
            </a:pPr>
            <a:r>
              <a:rPr lang="nb-NO" dirty="0"/>
              <a:t>Historien om hvem som er vår neste – den barmhjertige samaritan – peker på omsorgen for den som kommer i vår vei, og samhandling: den som ble overfalt ble pleiet videre på et vertshus.</a:t>
            </a:r>
          </a:p>
          <a:p>
            <a:pPr marL="171450" indent="-171450">
              <a:buFontTx/>
              <a:buChar char="-"/>
            </a:pPr>
            <a:r>
              <a:rPr lang="nb-NO" dirty="0"/>
              <a:t>Kirken som Kristi kropp minner om våre ulike oppgaver og tjenester</a:t>
            </a:r>
          </a:p>
          <a:p>
            <a:pPr marL="171450" indent="-171450">
              <a:buFontTx/>
              <a:buChar char="-"/>
            </a:pPr>
            <a:r>
              <a:rPr lang="nb-NO" dirty="0"/>
              <a:t>Og teksten i Matteus 25 minner om Jesu ord «det du gjorde mot disse minste, gjorde du mot meg»</a:t>
            </a:r>
          </a:p>
          <a:p>
            <a:pPr marL="171450" indent="-171450">
              <a:buFontTx/>
              <a:buChar char="-"/>
            </a:pPr>
            <a:r>
              <a:rPr lang="nb-NO" dirty="0"/>
              <a:t>Uttrykkes i HELE kirkens liv, hvordan vi møter mennesker i lokalsamfunnet, uttrykkes både i våre holdninger og våre handlinger</a:t>
            </a:r>
          </a:p>
        </p:txBody>
      </p:sp>
      <p:sp>
        <p:nvSpPr>
          <p:cNvPr id="4" name="Plassholder for lysbildenummer 3"/>
          <p:cNvSpPr>
            <a:spLocks noGrp="1"/>
          </p:cNvSpPr>
          <p:nvPr>
            <p:ph type="sldNum" sz="quarter" idx="5"/>
          </p:nvPr>
        </p:nvSpPr>
        <p:spPr/>
        <p:txBody>
          <a:bodyPr/>
          <a:lstStyle/>
          <a:p>
            <a:pPr algn="l"/>
            <a:fld id="{6BEA7848-70C2-8844-A54F-DF108F0BB837}" type="slidenum">
              <a:rPr lang="nb-NO" sz="800" smtClean="0"/>
              <a:pPr algn="l"/>
              <a:t>3</a:t>
            </a:fld>
            <a:endParaRPr lang="nb-NO" sz="800"/>
          </a:p>
        </p:txBody>
      </p:sp>
    </p:spTree>
    <p:extLst>
      <p:ext uri="{BB962C8B-B14F-4D97-AF65-F5344CB8AC3E}">
        <p14:creationId xmlns:p14="http://schemas.microsoft.com/office/powerpoint/2010/main" val="484895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Et viktig perspektiv for diakonien er GJENSIDIEGHETEN, og likeverd. En dag er det jeg som hjelper deg, og en annen dag er det du som hjelper meg. Vi mennesker lærer av hverandre. Vi er gjensidig avhengig av hverandre.</a:t>
            </a:r>
          </a:p>
          <a:p>
            <a:r>
              <a:rPr lang="nb-NO" dirty="0"/>
              <a:t>Bibelske tekster som viser oss ulike sider av diakonien: </a:t>
            </a:r>
          </a:p>
          <a:p>
            <a:pPr marL="171450" indent="-171450">
              <a:buFontTx/>
              <a:buChar char="-"/>
            </a:pPr>
            <a:r>
              <a:rPr lang="nb-NO" dirty="0"/>
              <a:t>Diakonien reiser mennesker opp slik som Jesus reiste opp kvinnen som var tatt i hor</a:t>
            </a:r>
          </a:p>
          <a:p>
            <a:pPr marL="171450" indent="-171450">
              <a:buFontTx/>
              <a:buChar char="-"/>
            </a:pPr>
            <a:r>
              <a:rPr lang="nb-NO" dirty="0"/>
              <a:t>Historien om hvem som er vår neste – den barmhjertige samaritan – peker på omsorgen for den som kommer i vår vei, og samhandling: den som ble overfalt ble pleiet videre på et vertshus.</a:t>
            </a:r>
          </a:p>
          <a:p>
            <a:pPr marL="171450" indent="-171450">
              <a:buFontTx/>
              <a:buChar char="-"/>
            </a:pPr>
            <a:r>
              <a:rPr lang="nb-NO" dirty="0"/>
              <a:t>Kirken som Kristi kropp minner om våre ulike oppgaver og tjenester</a:t>
            </a:r>
          </a:p>
          <a:p>
            <a:pPr marL="171450" indent="-171450">
              <a:buFontTx/>
              <a:buChar char="-"/>
            </a:pPr>
            <a:r>
              <a:rPr lang="nb-NO" dirty="0"/>
              <a:t>Og teksten i Matteus 25 minner om Jesu ord «det du gjorde mot disse minste, gjorde du mot meg»</a:t>
            </a:r>
          </a:p>
          <a:p>
            <a:pPr marL="171450" indent="-171450">
              <a:buFontTx/>
              <a:buChar char="-"/>
            </a:pPr>
            <a:r>
              <a:rPr lang="nb-NO" dirty="0"/>
              <a:t>Uttrykkes i HELE kirkens liv, hvordan vi møter mennesker i lokalsamfunnet, uttrykkes både i våre holdninger og våre handlinger</a:t>
            </a:r>
          </a:p>
        </p:txBody>
      </p:sp>
      <p:sp>
        <p:nvSpPr>
          <p:cNvPr id="4" name="Plassholder for lysbildenummer 3"/>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BEA7848-70C2-8844-A54F-DF108F0BB837}" type="slidenum">
              <a:rPr kumimoji="0" lang="nb-NO" sz="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nb-NO" sz="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2294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1F9AEF1-5DC7-4D72-A846-731A35690D58}"/>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30459070-82AD-4F6A-863E-3F3A513B92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8D684038-459C-4C2F-8F27-04127B87B172}"/>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5" name="Plassholder for bunntekst 4">
            <a:extLst>
              <a:ext uri="{FF2B5EF4-FFF2-40B4-BE49-F238E27FC236}">
                <a16:creationId xmlns:a16="http://schemas.microsoft.com/office/drawing/2014/main" id="{A252E115-D395-4C39-9BF8-C137554500E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3A31240-BBA8-4DF0-A0B9-FE1AFA8B7F6D}"/>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3235905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305D9A-1233-45C0-9B32-F1F2333B498A}"/>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4C5734F8-368F-4D3C-9249-72460F4C862C}"/>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C5983AD-D9E7-46BD-9184-700C2CE64DD9}"/>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5" name="Plassholder for bunntekst 4">
            <a:extLst>
              <a:ext uri="{FF2B5EF4-FFF2-40B4-BE49-F238E27FC236}">
                <a16:creationId xmlns:a16="http://schemas.microsoft.com/office/drawing/2014/main" id="{23DA73BA-6236-495C-8491-5F1162163C3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95ACDBC-63C0-4B9E-B7AA-494ECED9A899}"/>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343625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C7DE1657-5B8C-4DC4-9315-3A93F70FD9B1}"/>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54520584-717F-41A1-8F1E-9295D7160974}"/>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4191B1F-4AA0-41D3-8324-947B68E37EAB}"/>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5" name="Plassholder for bunntekst 4">
            <a:extLst>
              <a:ext uri="{FF2B5EF4-FFF2-40B4-BE49-F238E27FC236}">
                <a16:creationId xmlns:a16="http://schemas.microsoft.com/office/drawing/2014/main" id="{2A801C5E-2F7A-47D3-80A4-9BD23799F29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7A37732-1B11-4945-87C5-12BFE7926228}"/>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578172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F761DF0-8656-CF48-9122-92F8DC3C46C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B56821F2-A7CE-DF4D-AF21-138B443AE4F3}"/>
              </a:ext>
            </a:extLst>
          </p:cNvPr>
          <p:cNvSpPr>
            <a:spLocks noGrp="1"/>
          </p:cNvSpPr>
          <p:nvPr>
            <p:ph sz="half" idx="1"/>
          </p:nvPr>
        </p:nvSpPr>
        <p:spPr>
          <a:xfrm>
            <a:off x="623888" y="1385889"/>
            <a:ext cx="5292726" cy="4672012"/>
          </a:xfrm>
        </p:spPr>
        <p:txBody>
          <a:bodyPr/>
          <a:lstStyle>
            <a:lvl1pPr>
              <a:defRPr sz="260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D39CF89B-927F-2043-B621-25F31CF4D1D6}"/>
              </a:ext>
            </a:extLst>
          </p:cNvPr>
          <p:cNvSpPr>
            <a:spLocks noGrp="1"/>
          </p:cNvSpPr>
          <p:nvPr>
            <p:ph sz="half" idx="2"/>
          </p:nvPr>
        </p:nvSpPr>
        <p:spPr>
          <a:xfrm>
            <a:off x="6275387" y="1385889"/>
            <a:ext cx="5292725" cy="4672011"/>
          </a:xfrm>
        </p:spPr>
        <p:txBody>
          <a:bodyPr/>
          <a:lstStyle>
            <a:lvl1pPr>
              <a:defRPr sz="260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A5974707-D6CE-C341-A972-6478A32FDEAF}"/>
              </a:ext>
            </a:extLst>
          </p:cNvPr>
          <p:cNvSpPr>
            <a:spLocks noGrp="1"/>
          </p:cNvSpPr>
          <p:nvPr>
            <p:ph type="dt" sz="half" idx="10"/>
          </p:nvPr>
        </p:nvSpPr>
        <p:spPr/>
        <p:txBody>
          <a:bodyPr/>
          <a:lstStyle/>
          <a:p>
            <a:fld id="{F2DE88B6-E66D-1049-95EA-32C0EE5A7891}" type="datetime1">
              <a:rPr lang="nb-NO" smtClean="0"/>
              <a:t>04.04.2022</a:t>
            </a:fld>
            <a:endParaRPr lang="nb-NO"/>
          </a:p>
        </p:txBody>
      </p:sp>
      <p:sp>
        <p:nvSpPr>
          <p:cNvPr id="6" name="Plassholder for bunntekst 5">
            <a:extLst>
              <a:ext uri="{FF2B5EF4-FFF2-40B4-BE49-F238E27FC236}">
                <a16:creationId xmlns:a16="http://schemas.microsoft.com/office/drawing/2014/main" id="{CA237B0A-5B30-7541-B12E-C5CC726F568E}"/>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A9C3EA2-0DF6-1741-9236-E191BAF592C4}"/>
              </a:ext>
            </a:extLst>
          </p:cNvPr>
          <p:cNvSpPr>
            <a:spLocks noGrp="1"/>
          </p:cNvSpPr>
          <p:nvPr>
            <p:ph type="sldNum" sz="quarter" idx="12"/>
          </p:nvPr>
        </p:nvSpPr>
        <p:spPr/>
        <p:txBody>
          <a:bodyPr/>
          <a:lstStyle/>
          <a:p>
            <a:fld id="{46765B28-40BF-0A46-BB8F-30D004035CD9}" type="slidenum">
              <a:rPr lang="nb-NO" smtClean="0"/>
              <a:t>‹#›</a:t>
            </a:fld>
            <a:endParaRPr lang="nb-NO"/>
          </a:p>
        </p:txBody>
      </p:sp>
    </p:spTree>
    <p:extLst>
      <p:ext uri="{BB962C8B-B14F-4D97-AF65-F5344CB8AC3E}">
        <p14:creationId xmlns:p14="http://schemas.microsoft.com/office/powerpoint/2010/main" val="561835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lysbilde grønn">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588DDD09-1A4B-B44C-B8FC-600683AEB2D7}"/>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noProof="0">
              <a:solidFill>
                <a:schemeClr val="bg1"/>
              </a:solidFill>
            </a:endParaRPr>
          </a:p>
        </p:txBody>
      </p:sp>
      <p:sp>
        <p:nvSpPr>
          <p:cNvPr id="4" name="Plassholder for dato 3">
            <a:extLst>
              <a:ext uri="{FF2B5EF4-FFF2-40B4-BE49-F238E27FC236}">
                <a16:creationId xmlns:a16="http://schemas.microsoft.com/office/drawing/2014/main" id="{753E37AF-FDF2-574D-8BED-7844B01C7E2E}"/>
              </a:ext>
            </a:extLst>
          </p:cNvPr>
          <p:cNvSpPr>
            <a:spLocks noGrp="1"/>
          </p:cNvSpPr>
          <p:nvPr>
            <p:ph type="dt" sz="half" idx="10"/>
          </p:nvPr>
        </p:nvSpPr>
        <p:spPr/>
        <p:txBody>
          <a:bodyPr/>
          <a:lstStyle>
            <a:lvl1pPr>
              <a:defRPr sz="900">
                <a:solidFill>
                  <a:schemeClr val="bg1"/>
                </a:solidFill>
              </a:defRPr>
            </a:lvl1pPr>
          </a:lstStyle>
          <a:p>
            <a:fld id="{8677268F-F4F9-784E-BF23-EA1CACFD53E7}" type="datetime1">
              <a:rPr lang="nb-NO" smtClean="0"/>
              <a:t>04.04.2022</a:t>
            </a:fld>
            <a:endParaRPr lang="nb-NO"/>
          </a:p>
        </p:txBody>
      </p:sp>
      <p:sp>
        <p:nvSpPr>
          <p:cNvPr id="5" name="Plassholder for bunntekst 4">
            <a:extLst>
              <a:ext uri="{FF2B5EF4-FFF2-40B4-BE49-F238E27FC236}">
                <a16:creationId xmlns:a16="http://schemas.microsoft.com/office/drawing/2014/main" id="{87F01347-EC45-3B4E-94CF-99D6430B071C}"/>
              </a:ext>
            </a:extLst>
          </p:cNvPr>
          <p:cNvSpPr>
            <a:spLocks noGrp="1"/>
          </p:cNvSpPr>
          <p:nvPr>
            <p:ph type="ftr" sz="quarter" idx="11"/>
          </p:nvPr>
        </p:nvSpPr>
        <p:spPr/>
        <p:txBody>
          <a:bodyPr/>
          <a:lstStyle>
            <a:lvl1pPr>
              <a:defRPr sz="900">
                <a:solidFill>
                  <a:schemeClr val="bg1"/>
                </a:solidFill>
              </a:defRPr>
            </a:lvl1pPr>
          </a:lstStyle>
          <a:p>
            <a:endParaRPr lang="nb-NO"/>
          </a:p>
        </p:txBody>
      </p:sp>
      <p:sp>
        <p:nvSpPr>
          <p:cNvPr id="6" name="Plassholder for lysbildenummer 5">
            <a:extLst>
              <a:ext uri="{FF2B5EF4-FFF2-40B4-BE49-F238E27FC236}">
                <a16:creationId xmlns:a16="http://schemas.microsoft.com/office/drawing/2014/main" id="{260B3B69-4437-C64D-8F04-923239067790}"/>
              </a:ext>
            </a:extLst>
          </p:cNvPr>
          <p:cNvSpPr>
            <a:spLocks noGrp="1"/>
          </p:cNvSpPr>
          <p:nvPr>
            <p:ph type="sldNum" sz="quarter" idx="12"/>
          </p:nvPr>
        </p:nvSpPr>
        <p:spPr/>
        <p:txBody>
          <a:bodyPr/>
          <a:lstStyle>
            <a:lvl1pPr>
              <a:defRPr sz="900">
                <a:solidFill>
                  <a:schemeClr val="bg1"/>
                </a:solidFill>
              </a:defRPr>
            </a:lvl1pPr>
          </a:lstStyle>
          <a:p>
            <a:fld id="{46765B28-40BF-0A46-BB8F-30D004035CD9}" type="slidenum">
              <a:rPr lang="nb-NO" smtClean="0"/>
              <a:pPr/>
              <a:t>‹#›</a:t>
            </a:fld>
            <a:endParaRPr lang="nb-NO"/>
          </a:p>
        </p:txBody>
      </p:sp>
      <p:pic>
        <p:nvPicPr>
          <p:cNvPr id="15" name="Bilde 14">
            <a:extLst>
              <a:ext uri="{FF2B5EF4-FFF2-40B4-BE49-F238E27FC236}">
                <a16:creationId xmlns:a16="http://schemas.microsoft.com/office/drawing/2014/main" id="{6010F5F7-7450-E841-9579-58F69AF094E8}"/>
              </a:ext>
            </a:extLst>
          </p:cNvPr>
          <p:cNvPicPr>
            <a:picLocks noChangeAspect="1"/>
          </p:cNvPicPr>
          <p:nvPr userDrawn="1"/>
        </p:nvPicPr>
        <p:blipFill>
          <a:blip r:embed="rId2"/>
          <a:srcRect/>
          <a:stretch/>
        </p:blipFill>
        <p:spPr>
          <a:xfrm>
            <a:off x="4338487" y="815745"/>
            <a:ext cx="3515024" cy="1204586"/>
          </a:xfrm>
          <a:prstGeom prst="rect">
            <a:avLst/>
          </a:prstGeom>
        </p:spPr>
      </p:pic>
      <p:sp>
        <p:nvSpPr>
          <p:cNvPr id="9" name="Tittel 1">
            <a:extLst>
              <a:ext uri="{FF2B5EF4-FFF2-40B4-BE49-F238E27FC236}">
                <a16:creationId xmlns:a16="http://schemas.microsoft.com/office/drawing/2014/main" id="{0BBFE621-FDA3-9A4B-9872-BA22295708AE}"/>
              </a:ext>
            </a:extLst>
          </p:cNvPr>
          <p:cNvSpPr>
            <a:spLocks noGrp="1"/>
          </p:cNvSpPr>
          <p:nvPr>
            <p:ph type="ctrTitle"/>
          </p:nvPr>
        </p:nvSpPr>
        <p:spPr>
          <a:xfrm>
            <a:off x="623888" y="2653904"/>
            <a:ext cx="10944224" cy="883642"/>
          </a:xfrm>
        </p:spPr>
        <p:txBody>
          <a:bodyPr anchor="b">
            <a:noAutofit/>
          </a:bodyPr>
          <a:lstStyle>
            <a:lvl1pPr algn="ctr">
              <a:defRPr sz="4000">
                <a:solidFill>
                  <a:schemeClr val="bg1"/>
                </a:solidFill>
              </a:defRPr>
            </a:lvl1pPr>
          </a:lstStyle>
          <a:p>
            <a:r>
              <a:rPr lang="nb-NO" noProof="0"/>
              <a:t>Klikk for å redigere tittelstil</a:t>
            </a:r>
          </a:p>
        </p:txBody>
      </p:sp>
      <p:sp>
        <p:nvSpPr>
          <p:cNvPr id="10" name="Undertittel 2">
            <a:extLst>
              <a:ext uri="{FF2B5EF4-FFF2-40B4-BE49-F238E27FC236}">
                <a16:creationId xmlns:a16="http://schemas.microsoft.com/office/drawing/2014/main" id="{A001A0F5-F2B1-984B-81DC-C18544C0646E}"/>
              </a:ext>
            </a:extLst>
          </p:cNvPr>
          <p:cNvSpPr>
            <a:spLocks noGrp="1"/>
          </p:cNvSpPr>
          <p:nvPr>
            <p:ph type="subTitle" idx="1"/>
          </p:nvPr>
        </p:nvSpPr>
        <p:spPr>
          <a:xfrm>
            <a:off x="623888" y="3710584"/>
            <a:ext cx="10944224" cy="2347316"/>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noProof="0"/>
              <a:t>Klikk for å redigere undertittelstil i malen</a:t>
            </a:r>
          </a:p>
        </p:txBody>
      </p:sp>
      <p:sp>
        <p:nvSpPr>
          <p:cNvPr id="13" name="Plassholder for tekst 6">
            <a:extLst>
              <a:ext uri="{FF2B5EF4-FFF2-40B4-BE49-F238E27FC236}">
                <a16:creationId xmlns:a16="http://schemas.microsoft.com/office/drawing/2014/main" id="{CEC0B5B0-1EE0-554E-B0FC-46F791948E65}"/>
              </a:ext>
            </a:extLst>
          </p:cNvPr>
          <p:cNvSpPr>
            <a:spLocks noGrp="1"/>
          </p:cNvSpPr>
          <p:nvPr>
            <p:ph type="body" sz="quarter" idx="13" hasCustomPrompt="1"/>
          </p:nvPr>
        </p:nvSpPr>
        <p:spPr>
          <a:xfrm>
            <a:off x="623888" y="2128878"/>
            <a:ext cx="10944224" cy="416480"/>
          </a:xfrm>
        </p:spPr>
        <p:txBody>
          <a:bodyPr/>
          <a:lstStyle>
            <a:lvl1pPr marL="0" indent="0" algn="ctr">
              <a:buNone/>
              <a:defRPr sz="2100">
                <a:solidFill>
                  <a:schemeClr val="bg1"/>
                </a:solidFill>
              </a:defRPr>
            </a:lvl1pPr>
          </a:lstStyle>
          <a:p>
            <a:pPr lvl="0"/>
            <a:r>
              <a:rPr lang="nb-NO"/>
              <a:t>Sett inn navn på avsender</a:t>
            </a:r>
          </a:p>
        </p:txBody>
      </p:sp>
    </p:spTree>
    <p:extLst>
      <p:ext uri="{BB962C8B-B14F-4D97-AF65-F5344CB8AC3E}">
        <p14:creationId xmlns:p14="http://schemas.microsoft.com/office/powerpoint/2010/main" val="89083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A5C8AED-1F1F-4075-9A15-81F894CD2BEC}"/>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A83CC484-1582-442E-877E-4F600EF2E5A3}"/>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DEBBCAF-055D-49AB-827D-3772A66FC39E}"/>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5" name="Plassholder for bunntekst 4">
            <a:extLst>
              <a:ext uri="{FF2B5EF4-FFF2-40B4-BE49-F238E27FC236}">
                <a16:creationId xmlns:a16="http://schemas.microsoft.com/office/drawing/2014/main" id="{864BD6D6-74AA-44C0-BF56-1156EA20B51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C409E48-7557-4A37-9362-B208AFC0433A}"/>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4166017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40985A1-A387-4D84-8159-BD3E7EE4BAE5}"/>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E4A8D186-600E-4427-A72D-28BE5A3876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1D9AF70C-BDF7-4E3B-BAE7-088D7DCCA12E}"/>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5" name="Plassholder for bunntekst 4">
            <a:extLst>
              <a:ext uri="{FF2B5EF4-FFF2-40B4-BE49-F238E27FC236}">
                <a16:creationId xmlns:a16="http://schemas.microsoft.com/office/drawing/2014/main" id="{B223B22F-E5DD-48CB-B254-B4257DC9D06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2AA4E0F-27FA-4FC0-82E4-2DDD11AC104F}"/>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781242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0B80AD6-C92E-4B14-B563-B6F2FF32982D}"/>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9D8767C2-744D-44A3-978E-4CCA1C65CB5A}"/>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9262FB06-8A05-4D85-93D0-43B25013D9EB}"/>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775DAA5A-951B-4761-B033-8359E89406DA}"/>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6" name="Plassholder for bunntekst 5">
            <a:extLst>
              <a:ext uri="{FF2B5EF4-FFF2-40B4-BE49-F238E27FC236}">
                <a16:creationId xmlns:a16="http://schemas.microsoft.com/office/drawing/2014/main" id="{7B8A34F6-94EB-488E-BABC-094C230D1EC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E915BBC-C35A-41DE-9B47-CE5594AD5E74}"/>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1493547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610502-B465-4565-B266-7C49B316FC33}"/>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D5DC0AF1-7284-4A47-86D6-484CC183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1EAAE747-2471-4853-BE04-97F3086BFE0A}"/>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38A7AED5-D13E-462C-BC31-5776644F47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1304057E-0676-4B13-98C0-02BA32291BC1}"/>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EEE444EF-4D92-463B-8634-13C514292DE6}"/>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8" name="Plassholder for bunntekst 7">
            <a:extLst>
              <a:ext uri="{FF2B5EF4-FFF2-40B4-BE49-F238E27FC236}">
                <a16:creationId xmlns:a16="http://schemas.microsoft.com/office/drawing/2014/main" id="{6A2BD450-3E58-4B13-85E2-EF7C66662C98}"/>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450AEE9A-573A-4DEA-816E-94B6AAA01235}"/>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2265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F8835F-429F-400F-8026-20B8833EFB8B}"/>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53CF12B4-8D6B-47DA-84FE-C4AF881C92DB}"/>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4" name="Plassholder for bunntekst 3">
            <a:extLst>
              <a:ext uri="{FF2B5EF4-FFF2-40B4-BE49-F238E27FC236}">
                <a16:creationId xmlns:a16="http://schemas.microsoft.com/office/drawing/2014/main" id="{7D3CFB14-2A85-4DDF-8668-DD313498221E}"/>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0DEF6C6C-8908-45E9-BCF0-DDAC14899139}"/>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3183703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6922E5CE-A7CA-4B0B-974F-EFB973162B4B}"/>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3" name="Plassholder for bunntekst 2">
            <a:extLst>
              <a:ext uri="{FF2B5EF4-FFF2-40B4-BE49-F238E27FC236}">
                <a16:creationId xmlns:a16="http://schemas.microsoft.com/office/drawing/2014/main" id="{25CEDFDA-52D2-45A5-AF2B-FDC38EDDF16A}"/>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4BD69EC6-24DB-48EF-B63C-3C6D63777144}"/>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2666009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F0CEC9-BDA4-4DAE-B976-D0F3C2CD4524}"/>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4F5540B3-78A9-4B42-B5E9-3855FD9160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46C124C1-2C64-47CB-A9FB-3ABBEF363C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32941E6D-146D-4A14-9006-2F43E01D409B}"/>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6" name="Plassholder for bunntekst 5">
            <a:extLst>
              <a:ext uri="{FF2B5EF4-FFF2-40B4-BE49-F238E27FC236}">
                <a16:creationId xmlns:a16="http://schemas.microsoft.com/office/drawing/2014/main" id="{C5BB42F0-2CD7-40EE-9302-02BE7946E490}"/>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77149949-78C3-49CD-B3FB-75A06E653285}"/>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2625960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B7AA8E8-2359-489C-9C8F-5F6CFE49EF96}"/>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80E26FC1-018B-405B-8F77-A3A34C681E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4C78056D-3FD5-4592-8AB8-34B384F7DC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CFD8559E-0F82-4C8F-82AF-466ED1E7AABB}"/>
              </a:ext>
            </a:extLst>
          </p:cNvPr>
          <p:cNvSpPr>
            <a:spLocks noGrp="1"/>
          </p:cNvSpPr>
          <p:nvPr>
            <p:ph type="dt" sz="half" idx="10"/>
          </p:nvPr>
        </p:nvSpPr>
        <p:spPr/>
        <p:txBody>
          <a:bodyPr/>
          <a:lstStyle/>
          <a:p>
            <a:fld id="{482CB9B5-D4C9-4F54-A76E-2002BD16093C}" type="datetimeFigureOut">
              <a:rPr lang="nb-NO" smtClean="0"/>
              <a:t>04.04.2022</a:t>
            </a:fld>
            <a:endParaRPr lang="nb-NO"/>
          </a:p>
        </p:txBody>
      </p:sp>
      <p:sp>
        <p:nvSpPr>
          <p:cNvPr id="6" name="Plassholder for bunntekst 5">
            <a:extLst>
              <a:ext uri="{FF2B5EF4-FFF2-40B4-BE49-F238E27FC236}">
                <a16:creationId xmlns:a16="http://schemas.microsoft.com/office/drawing/2014/main" id="{E68AC486-7430-4898-B1CF-37EA1FFDB64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3C8B186-FB04-4DA0-8A59-5B92FBA67B6A}"/>
              </a:ext>
            </a:extLst>
          </p:cNvPr>
          <p:cNvSpPr>
            <a:spLocks noGrp="1"/>
          </p:cNvSpPr>
          <p:nvPr>
            <p:ph type="sldNum" sz="quarter" idx="12"/>
          </p:nvPr>
        </p:nvSpPr>
        <p:spPr/>
        <p:txBody>
          <a:bodyPr/>
          <a:lstStyle/>
          <a:p>
            <a:fld id="{4FAC2ADC-8317-42D5-A54C-435117D766DE}" type="slidenum">
              <a:rPr lang="nb-NO" smtClean="0"/>
              <a:t>‹#›</a:t>
            </a:fld>
            <a:endParaRPr lang="nb-NO"/>
          </a:p>
        </p:txBody>
      </p:sp>
    </p:spTree>
    <p:extLst>
      <p:ext uri="{BB962C8B-B14F-4D97-AF65-F5344CB8AC3E}">
        <p14:creationId xmlns:p14="http://schemas.microsoft.com/office/powerpoint/2010/main" val="395088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6E37B90D-0CFB-4A44-9D75-EB4954C58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6145B9BC-38F7-4ADB-AE92-43639A0234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6D4AB9A-8364-4DEE-8696-0E090BFFDC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2CB9B5-D4C9-4F54-A76E-2002BD16093C}" type="datetimeFigureOut">
              <a:rPr lang="nb-NO" smtClean="0"/>
              <a:t>04.04.2022</a:t>
            </a:fld>
            <a:endParaRPr lang="nb-NO"/>
          </a:p>
        </p:txBody>
      </p:sp>
      <p:sp>
        <p:nvSpPr>
          <p:cNvPr id="5" name="Plassholder for bunntekst 4">
            <a:extLst>
              <a:ext uri="{FF2B5EF4-FFF2-40B4-BE49-F238E27FC236}">
                <a16:creationId xmlns:a16="http://schemas.microsoft.com/office/drawing/2014/main" id="{823215DA-457E-4432-B45B-6E119F5135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5F76C359-48C2-4E59-84E5-AB70E75F6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C2ADC-8317-42D5-A54C-435117D766DE}" type="slidenum">
              <a:rPr lang="nb-NO" smtClean="0"/>
              <a:t>‹#›</a:t>
            </a:fld>
            <a:endParaRPr lang="nb-NO"/>
          </a:p>
        </p:txBody>
      </p:sp>
    </p:spTree>
    <p:extLst>
      <p:ext uri="{BB962C8B-B14F-4D97-AF65-F5344CB8AC3E}">
        <p14:creationId xmlns:p14="http://schemas.microsoft.com/office/powerpoint/2010/main" val="2072806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2AF269B3-BEF0-E04A-9125-2E284FBAEC0D}"/>
              </a:ext>
            </a:extLst>
          </p:cNvPr>
          <p:cNvSpPr>
            <a:spLocks noGrp="1"/>
          </p:cNvSpPr>
          <p:nvPr>
            <p:ph type="title"/>
          </p:nvPr>
        </p:nvSpPr>
        <p:spPr>
          <a:xfrm>
            <a:off x="623887" y="225425"/>
            <a:ext cx="10944226" cy="863600"/>
          </a:xfrm>
          <a:prstGeom prst="rect">
            <a:avLst/>
          </a:prstGeom>
        </p:spPr>
        <p:txBody>
          <a:bodyPr vert="horz" lIns="0" tIns="0" rIns="0" bIns="0" rtlCol="0" anchor="ctr">
            <a:noAutofit/>
          </a:bodyPr>
          <a:lstStyle/>
          <a:p>
            <a:r>
              <a:rPr lang="nb-NO"/>
              <a:t>Klikk for å redigere tittelstil</a:t>
            </a:r>
          </a:p>
        </p:txBody>
      </p:sp>
      <p:sp>
        <p:nvSpPr>
          <p:cNvPr id="3" name="Plassholder for tekst 2">
            <a:extLst>
              <a:ext uri="{FF2B5EF4-FFF2-40B4-BE49-F238E27FC236}">
                <a16:creationId xmlns:a16="http://schemas.microsoft.com/office/drawing/2014/main" id="{1F69DAFA-A756-634F-8F62-44B8D41CDA0D}"/>
              </a:ext>
            </a:extLst>
          </p:cNvPr>
          <p:cNvSpPr>
            <a:spLocks noGrp="1"/>
          </p:cNvSpPr>
          <p:nvPr>
            <p:ph type="body" idx="1"/>
          </p:nvPr>
        </p:nvSpPr>
        <p:spPr>
          <a:xfrm>
            <a:off x="623887" y="1385888"/>
            <a:ext cx="10944226" cy="4672713"/>
          </a:xfrm>
          <a:prstGeom prst="rect">
            <a:avLst/>
          </a:prstGeom>
        </p:spPr>
        <p:txBody>
          <a:bodyPr vert="horz" lIns="0" tIns="0" rIns="0" bIns="0" rtlCol="0">
            <a:no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7C4F3F7C-A4AA-AF42-8F10-BE862A9EC933}"/>
              </a:ext>
            </a:extLst>
          </p:cNvPr>
          <p:cNvSpPr>
            <a:spLocks noGrp="1"/>
          </p:cNvSpPr>
          <p:nvPr>
            <p:ph type="dt" sz="half" idx="2"/>
          </p:nvPr>
        </p:nvSpPr>
        <p:spPr>
          <a:xfrm>
            <a:off x="10484745" y="6437935"/>
            <a:ext cx="1083367" cy="212492"/>
          </a:xfrm>
          <a:prstGeom prst="rect">
            <a:avLst/>
          </a:prstGeom>
        </p:spPr>
        <p:txBody>
          <a:bodyPr vert="horz" lIns="0" tIns="0" rIns="0" bIns="0" rtlCol="0" anchor="ctr">
            <a:noAutofit/>
          </a:bodyPr>
          <a:lstStyle>
            <a:lvl1pPr algn="r">
              <a:defRPr sz="900">
                <a:solidFill>
                  <a:schemeClr val="accent1">
                    <a:lumMod val="75000"/>
                  </a:schemeClr>
                </a:solidFill>
              </a:defRPr>
            </a:lvl1pPr>
          </a:lstStyle>
          <a:p>
            <a:fld id="{2655427F-18F2-AA41-8FD1-542CB7F8D202}" type="datetime1">
              <a:rPr lang="nb-NO" smtClean="0"/>
              <a:t>04.04.2022</a:t>
            </a:fld>
            <a:endParaRPr lang="nb-NO"/>
          </a:p>
        </p:txBody>
      </p:sp>
      <p:sp>
        <p:nvSpPr>
          <p:cNvPr id="5" name="Plassholder for bunntekst 4">
            <a:extLst>
              <a:ext uri="{FF2B5EF4-FFF2-40B4-BE49-F238E27FC236}">
                <a16:creationId xmlns:a16="http://schemas.microsoft.com/office/drawing/2014/main" id="{51138DA2-808A-6243-B616-8D29162A6CD2}"/>
              </a:ext>
            </a:extLst>
          </p:cNvPr>
          <p:cNvSpPr>
            <a:spLocks noGrp="1"/>
          </p:cNvSpPr>
          <p:nvPr>
            <p:ph type="ftr" sz="quarter" idx="3"/>
          </p:nvPr>
        </p:nvSpPr>
        <p:spPr>
          <a:xfrm>
            <a:off x="3078955" y="6437935"/>
            <a:ext cx="7321643" cy="212492"/>
          </a:xfrm>
          <a:prstGeom prst="rect">
            <a:avLst/>
          </a:prstGeom>
        </p:spPr>
        <p:txBody>
          <a:bodyPr vert="horz" lIns="0" tIns="0" rIns="0" bIns="0" rtlCol="0" anchor="ctr">
            <a:noAutofit/>
          </a:bodyPr>
          <a:lstStyle>
            <a:lvl1pPr algn="ctr">
              <a:defRPr sz="900">
                <a:solidFill>
                  <a:schemeClr val="accent1">
                    <a:lumMod val="75000"/>
                  </a:schemeClr>
                </a:solidFill>
              </a:defRPr>
            </a:lvl1pPr>
          </a:lstStyle>
          <a:p>
            <a:endParaRPr lang="nb-NO"/>
          </a:p>
        </p:txBody>
      </p:sp>
      <p:sp>
        <p:nvSpPr>
          <p:cNvPr id="6" name="Plassholder for lysbildenummer 5">
            <a:extLst>
              <a:ext uri="{FF2B5EF4-FFF2-40B4-BE49-F238E27FC236}">
                <a16:creationId xmlns:a16="http://schemas.microsoft.com/office/drawing/2014/main" id="{8F9FE079-08DB-8B42-A4AD-A254231BF7AA}"/>
              </a:ext>
            </a:extLst>
          </p:cNvPr>
          <p:cNvSpPr>
            <a:spLocks noGrp="1"/>
          </p:cNvSpPr>
          <p:nvPr>
            <p:ph type="sldNum" sz="quarter" idx="4"/>
          </p:nvPr>
        </p:nvSpPr>
        <p:spPr>
          <a:xfrm>
            <a:off x="11708957" y="6437935"/>
            <a:ext cx="347663" cy="212492"/>
          </a:xfrm>
          <a:prstGeom prst="rect">
            <a:avLst/>
          </a:prstGeom>
        </p:spPr>
        <p:txBody>
          <a:bodyPr vert="horz" lIns="0" tIns="0" rIns="0" bIns="0" rtlCol="0" anchor="ctr">
            <a:noAutofit/>
          </a:bodyPr>
          <a:lstStyle>
            <a:lvl1pPr algn="l">
              <a:defRPr sz="900">
                <a:solidFill>
                  <a:schemeClr val="accent1">
                    <a:lumMod val="75000"/>
                  </a:schemeClr>
                </a:solidFill>
              </a:defRPr>
            </a:lvl1pPr>
          </a:lstStyle>
          <a:p>
            <a:fld id="{46765B28-40BF-0A46-BB8F-30D004035CD9}" type="slidenum">
              <a:rPr lang="nb-NO" smtClean="0"/>
              <a:pPr/>
              <a:t>‹#›</a:t>
            </a:fld>
            <a:endParaRPr lang="nb-NO"/>
          </a:p>
        </p:txBody>
      </p:sp>
      <p:pic>
        <p:nvPicPr>
          <p:cNvPr id="15" name="Bilde 14">
            <a:extLst>
              <a:ext uri="{FF2B5EF4-FFF2-40B4-BE49-F238E27FC236}">
                <a16:creationId xmlns:a16="http://schemas.microsoft.com/office/drawing/2014/main" id="{609C2D23-5413-0C4E-90E8-570584B1AF6C}"/>
              </a:ext>
            </a:extLst>
          </p:cNvPr>
          <p:cNvPicPr>
            <a:picLocks noChangeAspect="1"/>
          </p:cNvPicPr>
          <p:nvPr userDrawn="1"/>
        </p:nvPicPr>
        <p:blipFill>
          <a:blip r:embed="rId4"/>
          <a:stretch>
            <a:fillRect/>
          </a:stretch>
        </p:blipFill>
        <p:spPr>
          <a:xfrm>
            <a:off x="623888" y="6355464"/>
            <a:ext cx="1976438" cy="329406"/>
          </a:xfrm>
          <a:prstGeom prst="rect">
            <a:avLst/>
          </a:prstGeom>
        </p:spPr>
      </p:pic>
    </p:spTree>
    <p:extLst>
      <p:ext uri="{BB962C8B-B14F-4D97-AF65-F5344CB8AC3E}">
        <p14:creationId xmlns:p14="http://schemas.microsoft.com/office/powerpoint/2010/main" val="3202002893"/>
      </p:ext>
    </p:extLst>
  </p:cSld>
  <p:clrMap bg1="lt1" tx1="dk1" bg2="lt2" tx2="dk2" accent1="accent1" accent2="accent2" accent3="accent3" accent4="accent4" accent5="accent5" accent6="accent6" hlink="hlink" folHlink="folHlink"/>
  <p:sldLayoutIdLst>
    <p:sldLayoutId id="2147483652" r:id="rId1"/>
    <p:sldLayoutId id="2147483663"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3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3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3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3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3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29" userDrawn="1">
          <p15:clr>
            <a:srgbClr val="F26B43"/>
          </p15:clr>
        </p15:guide>
        <p15:guide id="2" pos="3840" userDrawn="1">
          <p15:clr>
            <a:srgbClr val="F26B43"/>
          </p15:clr>
        </p15:guide>
        <p15:guide id="3" pos="393" userDrawn="1">
          <p15:clr>
            <a:srgbClr val="F26B43"/>
          </p15:clr>
        </p15:guide>
        <p15:guide id="4" pos="7287" userDrawn="1">
          <p15:clr>
            <a:srgbClr val="F26B43"/>
          </p15:clr>
        </p15:guide>
        <p15:guide id="5" orient="horz" pos="3816" userDrawn="1">
          <p15:clr>
            <a:srgbClr val="F26B43"/>
          </p15:clr>
        </p15:guide>
        <p15:guide id="6" orient="horz" pos="4150" userDrawn="1">
          <p15:clr>
            <a:srgbClr val="F26B43"/>
          </p15:clr>
        </p15:guide>
        <p15:guide id="7" orient="horz" pos="873" userDrawn="1">
          <p15:clr>
            <a:srgbClr val="F26B43"/>
          </p15:clr>
        </p15:guide>
        <p15:guide id="8" orient="horz" pos="142" userDrawn="1">
          <p15:clr>
            <a:srgbClr val="F26B43"/>
          </p15:clr>
        </p15:guide>
        <p15:guide id="9" pos="3727" userDrawn="1">
          <p15:clr>
            <a:srgbClr val="F26B43"/>
          </p15:clr>
        </p15:guide>
        <p15:guide id="10" pos="3953" userDrawn="1">
          <p15:clr>
            <a:srgbClr val="F26B43"/>
          </p15:clr>
        </p15:guide>
        <p15:guide id="12" orient="horz" pos="689" userDrawn="1">
          <p15:clr>
            <a:srgbClr val="F26B43"/>
          </p15:clr>
        </p15:guide>
        <p15:guide id="13"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www.regjeringen.no/no/dep/ud/dep/ukraina_svar/id2902448/" TargetMode="External"/><Relationship Id="rId2" Type="http://schemas.openxmlformats.org/officeDocument/2006/relationships/hyperlink" Target="https://ressursbanken.kirken.no/nb-NO/2022/kirken-i-mote-med-krigen-i-ukraina/" TargetMode="External"/><Relationship Id="rId1" Type="http://schemas.openxmlformats.org/officeDocument/2006/relationships/slideLayout" Target="../slideLayouts/slideLayout12.xml"/><Relationship Id="rId6" Type="http://schemas.openxmlformats.org/officeDocument/2006/relationships/hyperlink" Target="https://norgeskristnerad.no/ukraina/" TargetMode="External"/><Relationship Id="rId5" Type="http://schemas.openxmlformats.org/officeDocument/2006/relationships/hyperlink" Target="https://www.k-stud.no/kurs-for-flyktninger-ekstra-tilskudd/" TargetMode="External"/><Relationship Id="rId4" Type="http://schemas.openxmlformats.org/officeDocument/2006/relationships/hyperlink" Target="https://udi.no/krisen-i-ukraina/myndigheter-frivillige-og-andre-samfunnsaktor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EB0F9D77-AFA6-3341-9846-F5DBD0D60CB1}"/>
              </a:ext>
            </a:extLst>
          </p:cNvPr>
          <p:cNvSpPr>
            <a:spLocks noGrp="1"/>
          </p:cNvSpPr>
          <p:nvPr>
            <p:ph type="ctrTitle"/>
          </p:nvPr>
        </p:nvSpPr>
        <p:spPr>
          <a:xfrm>
            <a:off x="623888" y="2982190"/>
            <a:ext cx="10944224" cy="1506683"/>
          </a:xfrm>
        </p:spPr>
        <p:txBody>
          <a:bodyPr/>
          <a:lstStyle/>
          <a:p>
            <a:r>
              <a:rPr lang="nb-NO" dirty="0"/>
              <a:t>Kirkens møte med krigen i Ukraina</a:t>
            </a:r>
          </a:p>
        </p:txBody>
      </p:sp>
      <p:sp>
        <p:nvSpPr>
          <p:cNvPr id="2" name="Undertittel 1">
            <a:extLst>
              <a:ext uri="{FF2B5EF4-FFF2-40B4-BE49-F238E27FC236}">
                <a16:creationId xmlns:a16="http://schemas.microsoft.com/office/drawing/2014/main" id="{BCEF315E-4B01-48C6-B94F-2081EB5C4718}"/>
              </a:ext>
            </a:extLst>
          </p:cNvPr>
          <p:cNvSpPr>
            <a:spLocks noGrp="1"/>
          </p:cNvSpPr>
          <p:nvPr>
            <p:ph type="subTitle" idx="1"/>
          </p:nvPr>
        </p:nvSpPr>
        <p:spPr>
          <a:xfrm>
            <a:off x="623888" y="5105400"/>
            <a:ext cx="10944224" cy="952499"/>
          </a:xfrm>
        </p:spPr>
        <p:txBody>
          <a:bodyPr/>
          <a:lstStyle/>
          <a:p>
            <a:endParaRPr lang="nb-NO" sz="2800" b="1" dirty="0">
              <a:latin typeface="Lucida Calligraphy" panose="03010101010101010101" pitchFamily="66" charset="0"/>
            </a:endParaRPr>
          </a:p>
        </p:txBody>
      </p:sp>
      <p:sp>
        <p:nvSpPr>
          <p:cNvPr id="7" name="Plassholder for tekst 6">
            <a:extLst>
              <a:ext uri="{FF2B5EF4-FFF2-40B4-BE49-F238E27FC236}">
                <a16:creationId xmlns:a16="http://schemas.microsoft.com/office/drawing/2014/main" id="{9BF2166C-A2D5-E749-B312-4FF64708216F}"/>
              </a:ext>
            </a:extLst>
          </p:cNvPr>
          <p:cNvSpPr>
            <a:spLocks noGrp="1"/>
          </p:cNvSpPr>
          <p:nvPr>
            <p:ph type="body" sz="quarter" idx="13"/>
          </p:nvPr>
        </p:nvSpPr>
        <p:spPr/>
        <p:txBody>
          <a:bodyPr/>
          <a:lstStyle/>
          <a:p>
            <a:r>
              <a:rPr lang="nb-NO"/>
              <a:t>Hamar bispedømme</a:t>
            </a:r>
          </a:p>
        </p:txBody>
      </p:sp>
    </p:spTree>
    <p:extLst>
      <p:ext uri="{BB962C8B-B14F-4D97-AF65-F5344CB8AC3E}">
        <p14:creationId xmlns:p14="http://schemas.microsoft.com/office/powerpoint/2010/main" val="3684835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2C37704-3098-4C60-9F99-6378322781F9}"/>
              </a:ext>
            </a:extLst>
          </p:cNvPr>
          <p:cNvSpPr>
            <a:spLocks noGrp="1"/>
          </p:cNvSpPr>
          <p:nvPr>
            <p:ph type="title"/>
          </p:nvPr>
        </p:nvSpPr>
        <p:spPr/>
        <p:txBody>
          <a:bodyPr/>
          <a:lstStyle/>
          <a:p>
            <a:r>
              <a:rPr lang="nb-NO" dirty="0"/>
              <a:t>Informasjon fra Statsforvalteren per 31.3.22</a:t>
            </a:r>
          </a:p>
        </p:txBody>
      </p:sp>
      <p:sp>
        <p:nvSpPr>
          <p:cNvPr id="3" name="Plassholder for innhold 2">
            <a:extLst>
              <a:ext uri="{FF2B5EF4-FFF2-40B4-BE49-F238E27FC236}">
                <a16:creationId xmlns:a16="http://schemas.microsoft.com/office/drawing/2014/main" id="{A70E818D-6366-4E7A-8A7B-2631F1B3F27F}"/>
              </a:ext>
            </a:extLst>
          </p:cNvPr>
          <p:cNvSpPr>
            <a:spLocks noGrp="1"/>
          </p:cNvSpPr>
          <p:nvPr>
            <p:ph sz="half" idx="1"/>
          </p:nvPr>
        </p:nvSpPr>
        <p:spPr/>
        <p:txBody>
          <a:bodyPr>
            <a:normAutofit fontScale="85000" lnSpcReduction="20000"/>
          </a:bodyPr>
          <a:lstStyle/>
          <a:p>
            <a:r>
              <a:rPr lang="nb-NO" dirty="0"/>
              <a:t>7000 flyktninger ankommet Norge</a:t>
            </a:r>
          </a:p>
          <a:p>
            <a:r>
              <a:rPr lang="nb-NO" dirty="0"/>
              <a:t>5250 hentes av </a:t>
            </a:r>
            <a:r>
              <a:rPr lang="nb-NO" dirty="0" err="1"/>
              <a:t>mydighetene</a:t>
            </a:r>
            <a:r>
              <a:rPr lang="nb-NO" dirty="0"/>
              <a:t> og «</a:t>
            </a:r>
            <a:r>
              <a:rPr lang="nb-NO" dirty="0" err="1"/>
              <a:t>relokaliseres</a:t>
            </a:r>
            <a:r>
              <a:rPr lang="nb-NO" dirty="0"/>
              <a:t>»</a:t>
            </a:r>
          </a:p>
          <a:p>
            <a:r>
              <a:rPr lang="nb-NO" dirty="0"/>
              <a:t>Antar at 35 000 – 110 000 flyktninger vil komme til Norge.</a:t>
            </a:r>
          </a:p>
          <a:p>
            <a:endParaRPr lang="nb-NO" dirty="0"/>
          </a:p>
          <a:p>
            <a:r>
              <a:rPr lang="nb-NO" dirty="0"/>
              <a:t>Innlandet: ingen pålitelige oversikt over antall flyktninger som har ankommet. </a:t>
            </a:r>
          </a:p>
          <a:p>
            <a:r>
              <a:rPr lang="nb-NO" dirty="0"/>
              <a:t>Forventes at Innlandet skal bosette </a:t>
            </a:r>
            <a:r>
              <a:rPr lang="nb-NO" dirty="0" err="1"/>
              <a:t>ca</a:t>
            </a:r>
            <a:r>
              <a:rPr lang="nb-NO" dirty="0"/>
              <a:t> 7500 dersom det ankommer 110 000 personer.</a:t>
            </a:r>
          </a:p>
        </p:txBody>
      </p:sp>
      <p:sp>
        <p:nvSpPr>
          <p:cNvPr id="4" name="Plassholder for innhold 3">
            <a:extLst>
              <a:ext uri="{FF2B5EF4-FFF2-40B4-BE49-F238E27FC236}">
                <a16:creationId xmlns:a16="http://schemas.microsoft.com/office/drawing/2014/main" id="{7F7EAC1D-E7D0-440C-B5D4-AE6BB52D6F4E}"/>
              </a:ext>
            </a:extLst>
          </p:cNvPr>
          <p:cNvSpPr>
            <a:spLocks noGrp="1"/>
          </p:cNvSpPr>
          <p:nvPr>
            <p:ph sz="half" idx="2"/>
          </p:nvPr>
        </p:nvSpPr>
        <p:spPr/>
        <p:txBody>
          <a:bodyPr>
            <a:normAutofit fontScale="85000" lnSpcReduction="20000"/>
          </a:bodyPr>
          <a:lstStyle/>
          <a:p>
            <a:r>
              <a:rPr lang="nb-NO" dirty="0"/>
              <a:t>UDI har inngått avtale med følgende steder om </a:t>
            </a:r>
            <a:r>
              <a:rPr lang="nb-NO" u="sng" dirty="0"/>
              <a:t>akuttmottak</a:t>
            </a:r>
            <a:r>
              <a:rPr lang="nb-NO" dirty="0"/>
              <a:t>:</a:t>
            </a:r>
            <a:endParaRPr lang="nb-NO" sz="1800" dirty="0">
              <a:effectLst/>
              <a:latin typeface="Calibri" panose="020F0502020204030204" pitchFamily="34" charset="0"/>
              <a:ea typeface="Calibri" panose="020F0502020204030204" pitchFamily="34" charset="0"/>
            </a:endParaRPr>
          </a:p>
          <a:p>
            <a:pPr marL="0" indent="0">
              <a:buNone/>
            </a:pPr>
            <a:r>
              <a:rPr lang="nb-NO" sz="1800" dirty="0">
                <a:effectLst/>
                <a:latin typeface="Calibri" panose="020F0502020204030204" pitchFamily="34" charset="0"/>
                <a:ea typeface="Calibri" panose="020F0502020204030204" pitchFamily="34" charset="0"/>
              </a:rPr>
              <a:t>I Sel (Rondane høyfjellshotell), </a:t>
            </a:r>
          </a:p>
          <a:p>
            <a:pPr marL="0" indent="0">
              <a:buNone/>
            </a:pPr>
            <a:r>
              <a:rPr lang="nb-NO" sz="1800" dirty="0">
                <a:latin typeface="Calibri" panose="020F0502020204030204" pitchFamily="34" charset="0"/>
                <a:ea typeface="Calibri" panose="020F0502020204030204" pitchFamily="34" charset="0"/>
              </a:rPr>
              <a:t>Sør</a:t>
            </a:r>
            <a:r>
              <a:rPr lang="nb-NO" sz="1800" dirty="0">
                <a:effectLst/>
                <a:latin typeface="Calibri" panose="020F0502020204030204" pitchFamily="34" charset="0"/>
                <a:ea typeface="Calibri" panose="020F0502020204030204" pitchFamily="34" charset="0"/>
              </a:rPr>
              <a:t>-Fron (</a:t>
            </a:r>
            <a:r>
              <a:rPr lang="nb-NO" sz="1800" dirty="0" err="1">
                <a:effectLst/>
                <a:latin typeface="Calibri" panose="020F0502020204030204" pitchFamily="34" charset="0"/>
                <a:ea typeface="Calibri" panose="020F0502020204030204" pitchFamily="34" charset="0"/>
              </a:rPr>
              <a:t>Wadahl</a:t>
            </a:r>
            <a:r>
              <a:rPr lang="nb-NO" sz="1800" dirty="0">
                <a:effectLst/>
                <a:latin typeface="Calibri" panose="020F0502020204030204" pitchFamily="34" charset="0"/>
                <a:ea typeface="Calibri" panose="020F0502020204030204" pitchFamily="34" charset="0"/>
              </a:rPr>
              <a:t> høyfjellshotell), </a:t>
            </a:r>
          </a:p>
          <a:p>
            <a:pPr marL="0" indent="0">
              <a:buNone/>
            </a:pPr>
            <a:r>
              <a:rPr lang="nb-NO" sz="1800" dirty="0">
                <a:effectLst/>
                <a:latin typeface="Calibri" panose="020F0502020204030204" pitchFamily="34" charset="0"/>
                <a:ea typeface="Calibri" panose="020F0502020204030204" pitchFamily="34" charset="0"/>
              </a:rPr>
              <a:t>Øyer (</a:t>
            </a:r>
            <a:r>
              <a:rPr lang="nb-NO" sz="1800" dirty="0" err="1">
                <a:effectLst/>
                <a:latin typeface="Calibri" panose="020F0502020204030204" pitchFamily="34" charset="0"/>
                <a:ea typeface="Calibri" panose="020F0502020204030204" pitchFamily="34" charset="0"/>
              </a:rPr>
              <a:t>Hornsjø</a:t>
            </a:r>
            <a:r>
              <a:rPr lang="nb-NO" sz="1800" dirty="0">
                <a:effectLst/>
                <a:latin typeface="Calibri" panose="020F0502020204030204" pitchFamily="34" charset="0"/>
                <a:ea typeface="Calibri" panose="020F0502020204030204" pitchFamily="34" charset="0"/>
              </a:rPr>
              <a:t>), </a:t>
            </a:r>
          </a:p>
          <a:p>
            <a:pPr marL="0" indent="0">
              <a:buNone/>
            </a:pPr>
            <a:r>
              <a:rPr lang="nb-NO" sz="1800" dirty="0">
                <a:effectLst/>
                <a:latin typeface="Calibri" panose="020F0502020204030204" pitchFamily="34" charset="0"/>
                <a:ea typeface="Calibri" panose="020F0502020204030204" pitchFamily="34" charset="0"/>
              </a:rPr>
              <a:t>Trysil (7-milskogen og Trysil-Knut hotell), </a:t>
            </a:r>
          </a:p>
          <a:p>
            <a:pPr marL="0" indent="0">
              <a:buNone/>
            </a:pPr>
            <a:r>
              <a:rPr lang="nb-NO" sz="1800" dirty="0">
                <a:effectLst/>
                <a:latin typeface="Calibri" panose="020F0502020204030204" pitchFamily="34" charset="0"/>
                <a:ea typeface="Calibri" panose="020F0502020204030204" pitchFamily="34" charset="0"/>
              </a:rPr>
              <a:t>Vang (Grindaheim), </a:t>
            </a:r>
          </a:p>
          <a:p>
            <a:pPr marL="0" indent="0">
              <a:buNone/>
            </a:pPr>
            <a:r>
              <a:rPr lang="nb-NO" sz="1800" dirty="0">
                <a:effectLst/>
                <a:latin typeface="Calibri" panose="020F0502020204030204" pitchFamily="34" charset="0"/>
                <a:ea typeface="Calibri" panose="020F0502020204030204" pitchFamily="34" charset="0"/>
              </a:rPr>
              <a:t>Engerdal (</a:t>
            </a:r>
            <a:r>
              <a:rPr lang="nb-NO" sz="1800" dirty="0" err="1">
                <a:effectLst/>
                <a:latin typeface="Calibri" panose="020F0502020204030204" pitchFamily="34" charset="0"/>
                <a:ea typeface="Calibri" panose="020F0502020204030204" pitchFamily="34" charset="0"/>
              </a:rPr>
              <a:t>Drevsjø</a:t>
            </a:r>
            <a:r>
              <a:rPr lang="nb-NO" sz="1800" dirty="0">
                <a:effectLst/>
                <a:latin typeface="Calibri" panose="020F0502020204030204" pitchFamily="34" charset="0"/>
                <a:ea typeface="Calibri" panose="020F0502020204030204" pitchFamily="34" charset="0"/>
              </a:rPr>
              <a:t>), (40 personer ventet snart)</a:t>
            </a:r>
          </a:p>
          <a:p>
            <a:pPr marL="0" indent="0">
              <a:buNone/>
            </a:pPr>
            <a:r>
              <a:rPr lang="nb-NO" sz="1800" dirty="0">
                <a:effectLst/>
                <a:latin typeface="Calibri" panose="020F0502020204030204" pitchFamily="34" charset="0"/>
                <a:ea typeface="Calibri" panose="020F0502020204030204" pitchFamily="34" charset="0"/>
              </a:rPr>
              <a:t>Våler (Haslemoen) og </a:t>
            </a:r>
          </a:p>
          <a:p>
            <a:pPr marL="0" indent="0">
              <a:buNone/>
            </a:pPr>
            <a:r>
              <a:rPr lang="nb-NO" sz="1800" dirty="0">
                <a:effectLst/>
                <a:latin typeface="Calibri" panose="020F0502020204030204" pitchFamily="34" charset="0"/>
                <a:ea typeface="Calibri" panose="020F0502020204030204" pitchFamily="34" charset="0"/>
              </a:rPr>
              <a:t>Nord-Aurdal (Hovda) (36 personer ankommet)</a:t>
            </a:r>
          </a:p>
          <a:p>
            <a:pPr marL="0" indent="0">
              <a:buNone/>
            </a:pPr>
            <a:endParaRPr lang="nb-NO" sz="1800" dirty="0">
              <a:latin typeface="Calibri" panose="020F0502020204030204" pitchFamily="34" charset="0"/>
              <a:ea typeface="Calibri" panose="020F0502020204030204" pitchFamily="34" charset="0"/>
            </a:endParaRPr>
          </a:p>
          <a:p>
            <a:r>
              <a:rPr lang="nb-NO" dirty="0">
                <a:effectLst/>
                <a:latin typeface="Calibri" panose="020F0502020204030204" pitchFamily="34" charset="0"/>
                <a:ea typeface="Calibri" panose="020F0502020204030204" pitchFamily="34" charset="0"/>
              </a:rPr>
              <a:t>Flyktningene bosettes i ulike kommuner med rett til grunn-skoleopplæring og helsetjenester.</a:t>
            </a:r>
          </a:p>
          <a:p>
            <a:endParaRPr lang="nb-NO" dirty="0"/>
          </a:p>
        </p:txBody>
      </p:sp>
    </p:spTree>
    <p:extLst>
      <p:ext uri="{BB962C8B-B14F-4D97-AF65-F5344CB8AC3E}">
        <p14:creationId xmlns:p14="http://schemas.microsoft.com/office/powerpoint/2010/main" val="422389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F8B954D-71BB-4FF2-936E-73C8F452DA18}"/>
              </a:ext>
            </a:extLst>
          </p:cNvPr>
          <p:cNvSpPr>
            <a:spLocks noGrp="1"/>
          </p:cNvSpPr>
          <p:nvPr>
            <p:ph type="title"/>
          </p:nvPr>
        </p:nvSpPr>
        <p:spPr>
          <a:xfrm>
            <a:off x="623887" y="225425"/>
            <a:ext cx="10944226" cy="863600"/>
          </a:xfrm>
        </p:spPr>
        <p:txBody>
          <a:bodyPr anchor="ctr">
            <a:normAutofit/>
          </a:bodyPr>
          <a:lstStyle/>
          <a:p>
            <a:br>
              <a:rPr lang="nb-NO" sz="3000"/>
            </a:br>
            <a:r>
              <a:rPr lang="nb-NO" sz="3000"/>
              <a:t>Kommunes ansvar</a:t>
            </a:r>
            <a:endParaRPr lang="nn-NO" sz="3000"/>
          </a:p>
        </p:txBody>
      </p:sp>
      <p:sp>
        <p:nvSpPr>
          <p:cNvPr id="75" name="Content Placeholder 3">
            <a:extLst>
              <a:ext uri="{FF2B5EF4-FFF2-40B4-BE49-F238E27FC236}">
                <a16:creationId xmlns:a16="http://schemas.microsoft.com/office/drawing/2014/main" id="{96208A61-01A3-2915-913B-64C520C3BE8E}"/>
              </a:ext>
            </a:extLst>
          </p:cNvPr>
          <p:cNvSpPr>
            <a:spLocks noGrp="1"/>
          </p:cNvSpPr>
          <p:nvPr>
            <p:ph sz="half" idx="2"/>
          </p:nvPr>
        </p:nvSpPr>
        <p:spPr>
          <a:xfrm>
            <a:off x="6275387" y="1385889"/>
            <a:ext cx="5292725" cy="4672011"/>
          </a:xfrm>
        </p:spPr>
        <p:txBody>
          <a:bodyPr/>
          <a:lstStyle/>
          <a:p>
            <a:pPr marL="0" indent="0">
              <a:buNone/>
            </a:pPr>
            <a:r>
              <a:rPr lang="en-US" dirty="0" err="1"/>
              <a:t>Kirken</a:t>
            </a:r>
            <a:r>
              <a:rPr lang="en-US" dirty="0"/>
              <a:t> </a:t>
            </a:r>
            <a:r>
              <a:rPr lang="en-US" dirty="0" err="1"/>
              <a:t>kan</a:t>
            </a:r>
            <a:r>
              <a:rPr lang="en-US" dirty="0"/>
              <a:t> </a:t>
            </a:r>
            <a:r>
              <a:rPr lang="en-US" dirty="0" err="1"/>
              <a:t>melde</a:t>
            </a:r>
            <a:r>
              <a:rPr lang="en-US" dirty="0"/>
              <a:t> seg </a:t>
            </a:r>
            <a:r>
              <a:rPr lang="en-US" dirty="0" err="1"/>
              <a:t>på</a:t>
            </a:r>
            <a:r>
              <a:rPr lang="en-US" dirty="0"/>
              <a:t> </a:t>
            </a:r>
            <a:r>
              <a:rPr lang="en-US" dirty="0" err="1"/>
              <a:t>som</a:t>
            </a:r>
            <a:r>
              <a:rPr lang="en-US" dirty="0"/>
              <a:t> </a:t>
            </a:r>
            <a:r>
              <a:rPr lang="en-US" i="1" dirty="0" err="1"/>
              <a:t>samarbeidspartner</a:t>
            </a:r>
            <a:r>
              <a:rPr lang="en-US" dirty="0"/>
              <a:t> </a:t>
            </a:r>
            <a:r>
              <a:rPr lang="en-US" dirty="0" err="1"/>
              <a:t>i</a:t>
            </a:r>
            <a:r>
              <a:rPr lang="en-US" dirty="0"/>
              <a:t> </a:t>
            </a:r>
            <a:r>
              <a:rPr lang="en-US" dirty="0" err="1"/>
              <a:t>dette</a:t>
            </a:r>
            <a:r>
              <a:rPr lang="en-US" dirty="0"/>
              <a:t> </a:t>
            </a:r>
            <a:r>
              <a:rPr lang="en-US" dirty="0" err="1"/>
              <a:t>arbeid</a:t>
            </a:r>
            <a:r>
              <a:rPr lang="en-US" dirty="0"/>
              <a:t>:</a:t>
            </a:r>
          </a:p>
          <a:p>
            <a:r>
              <a:rPr lang="en-US" dirty="0" err="1"/>
              <a:t>Spre</a:t>
            </a:r>
            <a:r>
              <a:rPr lang="en-US" dirty="0"/>
              <a:t> </a:t>
            </a:r>
            <a:r>
              <a:rPr lang="en-US" dirty="0" err="1"/>
              <a:t>informasjon</a:t>
            </a:r>
            <a:r>
              <a:rPr lang="en-US" dirty="0"/>
              <a:t> om </a:t>
            </a:r>
            <a:r>
              <a:rPr lang="en-US" dirty="0" err="1"/>
              <a:t>bosettingsbehov</a:t>
            </a:r>
            <a:endParaRPr lang="en-US" dirty="0"/>
          </a:p>
          <a:p>
            <a:r>
              <a:rPr lang="en-US" dirty="0" err="1"/>
              <a:t>Frivillige</a:t>
            </a:r>
            <a:r>
              <a:rPr lang="en-US" dirty="0"/>
              <a:t> </a:t>
            </a:r>
            <a:r>
              <a:rPr lang="en-US" dirty="0" err="1"/>
              <a:t>som</a:t>
            </a:r>
            <a:r>
              <a:rPr lang="en-US" dirty="0"/>
              <a:t> </a:t>
            </a:r>
            <a:r>
              <a:rPr lang="en-US" dirty="0" err="1"/>
              <a:t>kan</a:t>
            </a:r>
            <a:r>
              <a:rPr lang="en-US" dirty="0"/>
              <a:t> </a:t>
            </a:r>
            <a:r>
              <a:rPr lang="en-US" dirty="0" err="1"/>
              <a:t>støtte</a:t>
            </a:r>
            <a:r>
              <a:rPr lang="en-US" dirty="0"/>
              <a:t> </a:t>
            </a:r>
            <a:r>
              <a:rPr lang="en-US" dirty="0" err="1"/>
              <a:t>kommunen</a:t>
            </a:r>
            <a:r>
              <a:rPr lang="en-US" dirty="0"/>
              <a:t> </a:t>
            </a:r>
            <a:r>
              <a:rPr lang="en-US" dirty="0" err="1"/>
              <a:t>i</a:t>
            </a:r>
            <a:r>
              <a:rPr lang="en-US" dirty="0"/>
              <a:t> </a:t>
            </a:r>
            <a:r>
              <a:rPr lang="en-US" dirty="0" err="1"/>
              <a:t>disse</a:t>
            </a:r>
            <a:r>
              <a:rPr lang="en-US" dirty="0"/>
              <a:t> </a:t>
            </a:r>
            <a:r>
              <a:rPr lang="en-US" dirty="0" err="1"/>
              <a:t>oppgavene</a:t>
            </a:r>
            <a:endParaRPr lang="en-US" dirty="0"/>
          </a:p>
          <a:p>
            <a:r>
              <a:rPr lang="en-US" dirty="0" err="1"/>
              <a:t>Vennefamilier</a:t>
            </a:r>
            <a:r>
              <a:rPr lang="en-US" dirty="0"/>
              <a:t>? Inviter </a:t>
            </a:r>
            <a:r>
              <a:rPr lang="en-US" dirty="0" err="1"/>
              <a:t>på</a:t>
            </a:r>
            <a:r>
              <a:rPr lang="en-US" dirty="0"/>
              <a:t> </a:t>
            </a:r>
            <a:r>
              <a:rPr lang="en-US" dirty="0" err="1"/>
              <a:t>middag</a:t>
            </a:r>
            <a:r>
              <a:rPr lang="en-US" dirty="0"/>
              <a:t>?</a:t>
            </a:r>
          </a:p>
          <a:p>
            <a:r>
              <a:rPr lang="en-US" dirty="0" err="1"/>
              <a:t>Leksehjelp</a:t>
            </a:r>
            <a:r>
              <a:rPr lang="en-US" dirty="0"/>
              <a:t>?</a:t>
            </a:r>
          </a:p>
          <a:p>
            <a:r>
              <a:rPr lang="en-US" dirty="0" err="1"/>
              <a:t>Støtte</a:t>
            </a:r>
            <a:r>
              <a:rPr lang="en-US" dirty="0"/>
              <a:t> </a:t>
            </a:r>
            <a:r>
              <a:rPr lang="en-US" dirty="0" err="1"/>
              <a:t>i</a:t>
            </a:r>
            <a:r>
              <a:rPr lang="en-US" dirty="0"/>
              <a:t> </a:t>
            </a:r>
            <a:r>
              <a:rPr lang="en-US" dirty="0" err="1"/>
              <a:t>møte</a:t>
            </a:r>
            <a:r>
              <a:rPr lang="en-US" dirty="0"/>
              <a:t> med NAV, </a:t>
            </a:r>
            <a:r>
              <a:rPr lang="en-US" dirty="0" err="1"/>
              <a:t>osv</a:t>
            </a:r>
            <a:r>
              <a:rPr lang="en-US" dirty="0"/>
              <a:t>.</a:t>
            </a:r>
          </a:p>
          <a:p>
            <a:pPr marL="0" indent="0">
              <a:buNone/>
            </a:pPr>
            <a:endParaRPr lang="en-US" dirty="0"/>
          </a:p>
        </p:txBody>
      </p:sp>
      <p:sp>
        <p:nvSpPr>
          <p:cNvPr id="2052" name="Date Placeholder 3">
            <a:extLst>
              <a:ext uri="{FF2B5EF4-FFF2-40B4-BE49-F238E27FC236}">
                <a16:creationId xmlns:a16="http://schemas.microsoft.com/office/drawing/2014/main" id="{0E56659C-B073-4A6C-8A5C-1C09DB42C113}"/>
              </a:ext>
            </a:extLst>
          </p:cNvPr>
          <p:cNvSpPr>
            <a:spLocks noGrp="1"/>
          </p:cNvSpPr>
          <p:nvPr>
            <p:ph type="dt" sz="half" idx="10"/>
          </p:nvPr>
        </p:nvSpPr>
        <p:spPr>
          <a:xfrm>
            <a:off x="10484745" y="6437935"/>
            <a:ext cx="1083367" cy="212492"/>
          </a:xfrm>
        </p:spPr>
        <p:txBody>
          <a:bodyPr anchor="ctr">
            <a:normAutofit/>
          </a:bodyPr>
          <a:lstStyle/>
          <a:p>
            <a:pPr>
              <a:spcAft>
                <a:spcPts val="600"/>
              </a:spcAft>
            </a:pPr>
            <a:fld id="{BC56F16F-1804-3848-99E7-299DAB3D245D}" type="datetime1">
              <a:rPr lang="nb-NO" smtClean="0"/>
              <a:pPr>
                <a:spcAft>
                  <a:spcPts val="600"/>
                </a:spcAft>
              </a:pPr>
              <a:t>04.04.2022</a:t>
            </a:fld>
            <a:endParaRPr lang="nb-NO"/>
          </a:p>
        </p:txBody>
      </p:sp>
      <p:sp>
        <p:nvSpPr>
          <p:cNvPr id="2053" name="Slide Number Placeholder 4">
            <a:extLst>
              <a:ext uri="{FF2B5EF4-FFF2-40B4-BE49-F238E27FC236}">
                <a16:creationId xmlns:a16="http://schemas.microsoft.com/office/drawing/2014/main" id="{D001D8A7-C345-4412-B959-EA1F9ADF974E}"/>
              </a:ext>
            </a:extLst>
          </p:cNvPr>
          <p:cNvSpPr>
            <a:spLocks noGrp="1"/>
          </p:cNvSpPr>
          <p:nvPr>
            <p:ph type="sldNum" sz="quarter" idx="12"/>
          </p:nvPr>
        </p:nvSpPr>
        <p:spPr>
          <a:xfrm>
            <a:off x="11708957" y="6437935"/>
            <a:ext cx="347663" cy="212492"/>
          </a:xfrm>
        </p:spPr>
        <p:txBody>
          <a:bodyPr anchor="ctr">
            <a:normAutofit/>
          </a:bodyPr>
          <a:lstStyle/>
          <a:p>
            <a:pPr>
              <a:spcAft>
                <a:spcPts val="600"/>
              </a:spcAft>
            </a:pPr>
            <a:fld id="{46765B28-40BF-0A46-BB8F-30D004035CD9}" type="slidenum">
              <a:rPr lang="nb-NO" smtClean="0"/>
              <a:pPr>
                <a:spcAft>
                  <a:spcPts val="600"/>
                </a:spcAft>
              </a:pPr>
              <a:t>3</a:t>
            </a:fld>
            <a:endParaRPr lang="nb-NO"/>
          </a:p>
        </p:txBody>
      </p:sp>
      <p:graphicFrame>
        <p:nvGraphicFramePr>
          <p:cNvPr id="2055" name="Plassholder for innhold 2">
            <a:extLst>
              <a:ext uri="{FF2B5EF4-FFF2-40B4-BE49-F238E27FC236}">
                <a16:creationId xmlns:a16="http://schemas.microsoft.com/office/drawing/2014/main" id="{90EB3380-5E81-5957-32EF-6E536A54BB5E}"/>
              </a:ext>
            </a:extLst>
          </p:cNvPr>
          <p:cNvGraphicFramePr>
            <a:graphicFrameLocks noGrp="1"/>
          </p:cNvGraphicFramePr>
          <p:nvPr>
            <p:ph sz="half" idx="1"/>
            <p:extLst>
              <p:ext uri="{D42A27DB-BD31-4B8C-83A1-F6EECF244321}">
                <p14:modId xmlns:p14="http://schemas.microsoft.com/office/powerpoint/2010/main" val="2203163758"/>
              </p:ext>
            </p:extLst>
          </p:nvPr>
        </p:nvGraphicFramePr>
        <p:xfrm>
          <a:off x="623888" y="1385889"/>
          <a:ext cx="5292726" cy="46720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9810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F8B954D-71BB-4FF2-936E-73C8F452DA18}"/>
              </a:ext>
            </a:extLst>
          </p:cNvPr>
          <p:cNvSpPr>
            <a:spLocks noGrp="1"/>
          </p:cNvSpPr>
          <p:nvPr>
            <p:ph type="title"/>
          </p:nvPr>
        </p:nvSpPr>
        <p:spPr>
          <a:xfrm>
            <a:off x="623887" y="225425"/>
            <a:ext cx="10944226" cy="863600"/>
          </a:xfrm>
        </p:spPr>
        <p:txBody>
          <a:bodyPr anchor="ctr">
            <a:normAutofit/>
          </a:bodyPr>
          <a:lstStyle/>
          <a:p>
            <a:br>
              <a:rPr lang="nb-NO" sz="3000" dirty="0"/>
            </a:br>
            <a:r>
              <a:rPr lang="nb-NO" sz="3000" dirty="0"/>
              <a:t>Kirkens ansvar</a:t>
            </a:r>
            <a:endParaRPr lang="nn-NO" sz="3000" dirty="0"/>
          </a:p>
        </p:txBody>
      </p:sp>
      <p:sp>
        <p:nvSpPr>
          <p:cNvPr id="75" name="Content Placeholder 3">
            <a:extLst>
              <a:ext uri="{FF2B5EF4-FFF2-40B4-BE49-F238E27FC236}">
                <a16:creationId xmlns:a16="http://schemas.microsoft.com/office/drawing/2014/main" id="{96208A61-01A3-2915-913B-64C520C3BE8E}"/>
              </a:ext>
            </a:extLst>
          </p:cNvPr>
          <p:cNvSpPr>
            <a:spLocks noGrp="1"/>
          </p:cNvSpPr>
          <p:nvPr>
            <p:ph sz="half" idx="2"/>
          </p:nvPr>
        </p:nvSpPr>
        <p:spPr>
          <a:xfrm>
            <a:off x="6275387" y="1385889"/>
            <a:ext cx="5292725" cy="4672011"/>
          </a:xfrm>
        </p:spPr>
        <p:txBody>
          <a:bodyPr/>
          <a:lstStyle/>
          <a:p>
            <a:pPr marL="0" indent="0">
              <a:buNone/>
            </a:pPr>
            <a:r>
              <a:rPr lang="en-US" dirty="0" err="1"/>
              <a:t>Når</a:t>
            </a:r>
            <a:r>
              <a:rPr lang="en-US" dirty="0"/>
              <a:t> </a:t>
            </a:r>
            <a:r>
              <a:rPr lang="en-US" dirty="0" err="1"/>
              <a:t>kirken</a:t>
            </a:r>
            <a:r>
              <a:rPr lang="en-US" dirty="0"/>
              <a:t> </a:t>
            </a:r>
            <a:r>
              <a:rPr lang="en-US" dirty="0" err="1"/>
              <a:t>har</a:t>
            </a:r>
            <a:r>
              <a:rPr lang="en-US" dirty="0"/>
              <a:t> </a:t>
            </a:r>
            <a:r>
              <a:rPr lang="en-US" dirty="0" err="1"/>
              <a:t>ansvaret</a:t>
            </a:r>
            <a:r>
              <a:rPr lang="en-US" dirty="0"/>
              <a:t> </a:t>
            </a:r>
            <a:r>
              <a:rPr lang="en-US" dirty="0" err="1"/>
              <a:t>i</a:t>
            </a:r>
            <a:r>
              <a:rPr lang="en-US" dirty="0"/>
              <a:t> </a:t>
            </a:r>
            <a:r>
              <a:rPr lang="en-US" dirty="0" err="1"/>
              <a:t>dette</a:t>
            </a:r>
            <a:r>
              <a:rPr lang="en-US" dirty="0"/>
              <a:t> </a:t>
            </a:r>
            <a:r>
              <a:rPr lang="en-US" dirty="0" err="1"/>
              <a:t>arbeid</a:t>
            </a:r>
            <a:r>
              <a:rPr lang="en-US" dirty="0"/>
              <a:t>:</a:t>
            </a:r>
          </a:p>
          <a:p>
            <a:r>
              <a:rPr lang="en-US" dirty="0"/>
              <a:t>Venn/</a:t>
            </a:r>
            <a:r>
              <a:rPr lang="en-US" dirty="0" err="1"/>
              <a:t>vennefamilier</a:t>
            </a:r>
            <a:r>
              <a:rPr lang="en-US" dirty="0"/>
              <a:t>? </a:t>
            </a:r>
            <a:r>
              <a:rPr lang="en-US" dirty="0" err="1"/>
              <a:t>Tenk</a:t>
            </a:r>
            <a:r>
              <a:rPr lang="en-US" dirty="0"/>
              <a:t> </a:t>
            </a:r>
            <a:r>
              <a:rPr lang="en-US" dirty="0" err="1"/>
              <a:t>besøkstjeneste</a:t>
            </a:r>
            <a:r>
              <a:rPr lang="en-US" dirty="0"/>
              <a:t>, </a:t>
            </a:r>
            <a:r>
              <a:rPr lang="en-US" dirty="0" err="1"/>
              <a:t>politiattest</a:t>
            </a:r>
            <a:r>
              <a:rPr lang="en-US" dirty="0"/>
              <a:t>, </a:t>
            </a:r>
            <a:r>
              <a:rPr lang="en-US" dirty="0" err="1"/>
              <a:t>oppfølging</a:t>
            </a:r>
            <a:r>
              <a:rPr lang="en-US" dirty="0"/>
              <a:t>.</a:t>
            </a:r>
          </a:p>
          <a:p>
            <a:r>
              <a:rPr lang="en-US" dirty="0" err="1"/>
              <a:t>Samtalepartnere</a:t>
            </a:r>
            <a:r>
              <a:rPr lang="en-US" dirty="0"/>
              <a:t> for de </a:t>
            </a:r>
            <a:r>
              <a:rPr lang="en-US" dirty="0" err="1"/>
              <a:t>som</a:t>
            </a:r>
            <a:r>
              <a:rPr lang="en-US" dirty="0"/>
              <a:t> </a:t>
            </a:r>
            <a:r>
              <a:rPr lang="en-US" dirty="0" err="1"/>
              <a:t>ikke</a:t>
            </a:r>
            <a:r>
              <a:rPr lang="en-US" dirty="0"/>
              <a:t> </a:t>
            </a:r>
            <a:r>
              <a:rPr lang="en-US" dirty="0" err="1"/>
              <a:t>trenger</a:t>
            </a:r>
            <a:r>
              <a:rPr lang="en-US" dirty="0"/>
              <a:t> </a:t>
            </a:r>
            <a:r>
              <a:rPr lang="en-US" dirty="0" err="1"/>
              <a:t>behandling</a:t>
            </a:r>
            <a:r>
              <a:rPr lang="en-US" dirty="0"/>
              <a:t>: </a:t>
            </a:r>
            <a:r>
              <a:rPr lang="en-US" dirty="0" err="1"/>
              <a:t>ansatte</a:t>
            </a:r>
            <a:r>
              <a:rPr lang="en-US" dirty="0"/>
              <a:t> </a:t>
            </a:r>
            <a:r>
              <a:rPr lang="en-US" dirty="0" err="1"/>
              <a:t>som</a:t>
            </a:r>
            <a:r>
              <a:rPr lang="en-US" dirty="0"/>
              <a:t> </a:t>
            </a:r>
            <a:r>
              <a:rPr lang="en-US" dirty="0" err="1"/>
              <a:t>en</a:t>
            </a:r>
            <a:r>
              <a:rPr lang="en-US" dirty="0"/>
              <a:t> del av </a:t>
            </a:r>
            <a:r>
              <a:rPr lang="en-US" dirty="0" err="1"/>
              <a:t>sitt</a:t>
            </a:r>
            <a:r>
              <a:rPr lang="en-US" dirty="0"/>
              <a:t> </a:t>
            </a:r>
            <a:r>
              <a:rPr lang="en-US" dirty="0" err="1"/>
              <a:t>arbeid</a:t>
            </a:r>
            <a:r>
              <a:rPr lang="en-US" dirty="0"/>
              <a:t>, </a:t>
            </a:r>
            <a:r>
              <a:rPr lang="en-US" dirty="0" err="1"/>
              <a:t>frivillige</a:t>
            </a:r>
            <a:r>
              <a:rPr lang="en-US" dirty="0"/>
              <a:t> </a:t>
            </a:r>
            <a:r>
              <a:rPr lang="en-US" dirty="0" err="1"/>
              <a:t>bør</a:t>
            </a:r>
            <a:r>
              <a:rPr lang="en-US" dirty="0"/>
              <a:t> </a:t>
            </a:r>
            <a:r>
              <a:rPr lang="en-US" dirty="0" err="1"/>
              <a:t>følges</a:t>
            </a:r>
            <a:r>
              <a:rPr lang="en-US" dirty="0"/>
              <a:t> opp.</a:t>
            </a:r>
          </a:p>
          <a:p>
            <a:endParaRPr lang="en-US" dirty="0"/>
          </a:p>
        </p:txBody>
      </p:sp>
      <p:sp>
        <p:nvSpPr>
          <p:cNvPr id="2052" name="Date Placeholder 3">
            <a:extLst>
              <a:ext uri="{FF2B5EF4-FFF2-40B4-BE49-F238E27FC236}">
                <a16:creationId xmlns:a16="http://schemas.microsoft.com/office/drawing/2014/main" id="{0E56659C-B073-4A6C-8A5C-1C09DB42C113}"/>
              </a:ext>
            </a:extLst>
          </p:cNvPr>
          <p:cNvSpPr>
            <a:spLocks noGrp="1"/>
          </p:cNvSpPr>
          <p:nvPr>
            <p:ph type="dt" sz="half" idx="10"/>
          </p:nvPr>
        </p:nvSpPr>
        <p:spPr>
          <a:xfrm>
            <a:off x="10484745" y="6437935"/>
            <a:ext cx="1083367" cy="212492"/>
          </a:xfrm>
        </p:spPr>
        <p:txBody>
          <a:bodyPr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C56F16F-1804-3848-99E7-299DAB3D245D}" type="datetime1">
              <a:rPr kumimoji="0" lang="nb-NO" sz="900" b="0" i="0" u="none" strike="noStrike" kern="1200" cap="none" spc="0" normalizeH="0" baseline="0" noProof="0" smtClean="0">
                <a:ln>
                  <a:noFill/>
                </a:ln>
                <a:solidFill>
                  <a:srgbClr val="D90000">
                    <a:lumMod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04.04.2022</a:t>
            </a:fld>
            <a:endParaRPr kumimoji="0" lang="nb-NO" sz="900" b="0" i="0" u="none" strike="noStrike" kern="1200" cap="none" spc="0" normalizeH="0" baseline="0" noProof="0">
              <a:ln>
                <a:noFill/>
              </a:ln>
              <a:solidFill>
                <a:srgbClr val="D90000">
                  <a:lumMod val="75000"/>
                </a:srgbClr>
              </a:solidFill>
              <a:effectLst/>
              <a:uLnTx/>
              <a:uFillTx/>
              <a:latin typeface="Arial" panose="020B0604020202020204"/>
              <a:ea typeface="+mn-ea"/>
              <a:cs typeface="+mn-cs"/>
            </a:endParaRPr>
          </a:p>
        </p:txBody>
      </p:sp>
      <p:sp>
        <p:nvSpPr>
          <p:cNvPr id="2053" name="Slide Number Placeholder 4">
            <a:extLst>
              <a:ext uri="{FF2B5EF4-FFF2-40B4-BE49-F238E27FC236}">
                <a16:creationId xmlns:a16="http://schemas.microsoft.com/office/drawing/2014/main" id="{D001D8A7-C345-4412-B959-EA1F9ADF974E}"/>
              </a:ext>
            </a:extLst>
          </p:cNvPr>
          <p:cNvSpPr>
            <a:spLocks noGrp="1"/>
          </p:cNvSpPr>
          <p:nvPr>
            <p:ph type="sldNum" sz="quarter" idx="12"/>
          </p:nvPr>
        </p:nvSpPr>
        <p:spPr>
          <a:xfrm>
            <a:off x="11708957" y="6437935"/>
            <a:ext cx="347663" cy="212492"/>
          </a:xfrm>
        </p:spPr>
        <p:txBody>
          <a:bodyPr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46765B28-40BF-0A46-BB8F-30D004035CD9}" type="slidenum">
              <a:rPr kumimoji="0" lang="nb-NO" sz="900" b="0" i="0" u="none" strike="noStrike" kern="1200" cap="none" spc="0" normalizeH="0" baseline="0" noProof="0" smtClean="0">
                <a:ln>
                  <a:noFill/>
                </a:ln>
                <a:solidFill>
                  <a:srgbClr val="D90000">
                    <a:lumMod val="7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4</a:t>
            </a:fld>
            <a:endParaRPr kumimoji="0" lang="nb-NO" sz="900" b="0" i="0" u="none" strike="noStrike" kern="1200" cap="none" spc="0" normalizeH="0" baseline="0" noProof="0">
              <a:ln>
                <a:noFill/>
              </a:ln>
              <a:solidFill>
                <a:srgbClr val="D90000">
                  <a:lumMod val="75000"/>
                </a:srgbClr>
              </a:solidFill>
              <a:effectLst/>
              <a:uLnTx/>
              <a:uFillTx/>
              <a:latin typeface="Arial" panose="020B0604020202020204"/>
              <a:ea typeface="+mn-ea"/>
              <a:cs typeface="+mn-cs"/>
            </a:endParaRPr>
          </a:p>
        </p:txBody>
      </p:sp>
      <p:graphicFrame>
        <p:nvGraphicFramePr>
          <p:cNvPr id="2055" name="Plassholder for innhold 2">
            <a:extLst>
              <a:ext uri="{FF2B5EF4-FFF2-40B4-BE49-F238E27FC236}">
                <a16:creationId xmlns:a16="http://schemas.microsoft.com/office/drawing/2014/main" id="{90EB3380-5E81-5957-32EF-6E536A54BB5E}"/>
              </a:ext>
            </a:extLst>
          </p:cNvPr>
          <p:cNvGraphicFramePr>
            <a:graphicFrameLocks noGrp="1"/>
          </p:cNvGraphicFramePr>
          <p:nvPr>
            <p:ph sz="half" idx="1"/>
            <p:extLst>
              <p:ext uri="{D42A27DB-BD31-4B8C-83A1-F6EECF244321}">
                <p14:modId xmlns:p14="http://schemas.microsoft.com/office/powerpoint/2010/main" val="2449035747"/>
              </p:ext>
            </p:extLst>
          </p:nvPr>
        </p:nvGraphicFramePr>
        <p:xfrm>
          <a:off x="623888" y="1385889"/>
          <a:ext cx="5292726" cy="46720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873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2C37704-3098-4C60-9F99-6378322781F9}"/>
              </a:ext>
            </a:extLst>
          </p:cNvPr>
          <p:cNvSpPr>
            <a:spLocks noGrp="1"/>
          </p:cNvSpPr>
          <p:nvPr>
            <p:ph type="title"/>
          </p:nvPr>
        </p:nvSpPr>
        <p:spPr/>
        <p:txBody>
          <a:bodyPr/>
          <a:lstStyle/>
          <a:p>
            <a:r>
              <a:rPr lang="nb-NO" dirty="0"/>
              <a:t>KA minner om:</a:t>
            </a:r>
          </a:p>
        </p:txBody>
      </p:sp>
      <p:sp>
        <p:nvSpPr>
          <p:cNvPr id="3" name="Plassholder for innhold 2">
            <a:extLst>
              <a:ext uri="{FF2B5EF4-FFF2-40B4-BE49-F238E27FC236}">
                <a16:creationId xmlns:a16="http://schemas.microsoft.com/office/drawing/2014/main" id="{A70E818D-6366-4E7A-8A7B-2631F1B3F27F}"/>
              </a:ext>
            </a:extLst>
          </p:cNvPr>
          <p:cNvSpPr>
            <a:spLocks noGrp="1"/>
          </p:cNvSpPr>
          <p:nvPr>
            <p:ph sz="half" idx="1"/>
          </p:nvPr>
        </p:nvSpPr>
        <p:spPr/>
        <p:txBody>
          <a:bodyPr>
            <a:normAutofit/>
          </a:bodyPr>
          <a:lstStyle/>
          <a:p>
            <a:r>
              <a:rPr lang="nb-NO" b="1" dirty="0"/>
              <a:t>Politiattest</a:t>
            </a:r>
            <a:r>
              <a:rPr lang="nb-NO" dirty="0"/>
              <a:t>: «barneomsorgsattest» for frivillig arbeid med mindreårige og mennesker med utviklingshemming, men ikke bruk som «en sovepute», trengs oppfølging også.</a:t>
            </a:r>
          </a:p>
          <a:p>
            <a:r>
              <a:rPr lang="nb-NO" b="1" dirty="0"/>
              <a:t>For ansatte</a:t>
            </a:r>
            <a:r>
              <a:rPr lang="nb-NO" dirty="0"/>
              <a:t>: kan bli behov for justering i arbeidsoppgaver. Kortvarige – langvarige. Ha dialog med arbeidstaker og tillitsvalgte.</a:t>
            </a:r>
          </a:p>
        </p:txBody>
      </p:sp>
      <p:sp>
        <p:nvSpPr>
          <p:cNvPr id="4" name="Plassholder for innhold 3">
            <a:extLst>
              <a:ext uri="{FF2B5EF4-FFF2-40B4-BE49-F238E27FC236}">
                <a16:creationId xmlns:a16="http://schemas.microsoft.com/office/drawing/2014/main" id="{7F7EAC1D-E7D0-440C-B5D4-AE6BB52D6F4E}"/>
              </a:ext>
            </a:extLst>
          </p:cNvPr>
          <p:cNvSpPr>
            <a:spLocks noGrp="1"/>
          </p:cNvSpPr>
          <p:nvPr>
            <p:ph sz="half" idx="2"/>
          </p:nvPr>
        </p:nvSpPr>
        <p:spPr/>
        <p:txBody>
          <a:bodyPr>
            <a:normAutofit/>
          </a:bodyPr>
          <a:lstStyle/>
          <a:p>
            <a:r>
              <a:rPr lang="nb-NO" b="1" dirty="0"/>
              <a:t>Midlertidige tilsettinger </a:t>
            </a:r>
            <a:r>
              <a:rPr lang="nb-NO" dirty="0"/>
              <a:t>av flyktninger: følger vanlig regelverk og tariffavtaler. Hovedregel er fast tilsetting – unntak skal ha hjemmel.</a:t>
            </a:r>
          </a:p>
          <a:p>
            <a:pPr lvl="1"/>
            <a:r>
              <a:rPr lang="nb-NO" dirty="0"/>
              <a:t>Prosjekter / vikariater</a:t>
            </a:r>
          </a:p>
          <a:p>
            <a:pPr lvl="1"/>
            <a:r>
              <a:rPr lang="nb-NO" dirty="0"/>
              <a:t>midlertidighet inntil 12 måneder</a:t>
            </a:r>
          </a:p>
          <a:p>
            <a:pPr lvl="1"/>
            <a:r>
              <a:rPr lang="nb-NO" dirty="0"/>
              <a:t>Er flyktninger registrert vil de ha arbeidstillatelse.</a:t>
            </a:r>
          </a:p>
        </p:txBody>
      </p:sp>
    </p:spTree>
    <p:extLst>
      <p:ext uri="{BB962C8B-B14F-4D97-AF65-F5344CB8AC3E}">
        <p14:creationId xmlns:p14="http://schemas.microsoft.com/office/powerpoint/2010/main" val="2097088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2C37704-3098-4C60-9F99-6378322781F9}"/>
              </a:ext>
            </a:extLst>
          </p:cNvPr>
          <p:cNvSpPr>
            <a:spLocks noGrp="1"/>
          </p:cNvSpPr>
          <p:nvPr>
            <p:ph type="title"/>
          </p:nvPr>
        </p:nvSpPr>
        <p:spPr/>
        <p:txBody>
          <a:bodyPr/>
          <a:lstStyle/>
          <a:p>
            <a:r>
              <a:rPr lang="nb-NO" dirty="0"/>
              <a:t>Ressurser</a:t>
            </a:r>
          </a:p>
        </p:txBody>
      </p:sp>
      <p:sp>
        <p:nvSpPr>
          <p:cNvPr id="3" name="Plassholder for innhold 2">
            <a:extLst>
              <a:ext uri="{FF2B5EF4-FFF2-40B4-BE49-F238E27FC236}">
                <a16:creationId xmlns:a16="http://schemas.microsoft.com/office/drawing/2014/main" id="{A70E818D-6366-4E7A-8A7B-2631F1B3F27F}"/>
              </a:ext>
            </a:extLst>
          </p:cNvPr>
          <p:cNvSpPr>
            <a:spLocks noGrp="1"/>
          </p:cNvSpPr>
          <p:nvPr>
            <p:ph sz="half" idx="1"/>
          </p:nvPr>
        </p:nvSpPr>
        <p:spPr/>
        <p:txBody>
          <a:bodyPr>
            <a:normAutofit fontScale="85000" lnSpcReduction="20000"/>
          </a:bodyPr>
          <a:lstStyle/>
          <a:p>
            <a:r>
              <a:rPr lang="nb-NO" sz="2800" u="sng" dirty="0">
                <a:solidFill>
                  <a:srgbClr val="0563C1"/>
                </a:solidFill>
                <a:effectLst/>
                <a:latin typeface="Calibri" panose="020F0502020204030204" pitchFamily="34" charset="0"/>
                <a:ea typeface="Calibri" panose="020F0502020204030204" pitchFamily="34" charset="0"/>
                <a:hlinkClick r:id="rId2"/>
              </a:rPr>
              <a:t>https://ressursbanken.kirken.no/nb-NO/2022/kirken-i-mote-med-krigen-i-ukraina/</a:t>
            </a:r>
            <a:r>
              <a:rPr lang="nb-NO" sz="2800" dirty="0">
                <a:effectLst/>
                <a:latin typeface="Calibri" panose="020F0502020204030204" pitchFamily="34" charset="0"/>
                <a:ea typeface="Calibri" panose="020F0502020204030204" pitchFamily="34" charset="0"/>
              </a:rPr>
              <a:t> </a:t>
            </a:r>
          </a:p>
          <a:p>
            <a:endParaRPr lang="nb-NO" dirty="0"/>
          </a:p>
          <a:p>
            <a:r>
              <a:rPr lang="nb-NO" dirty="0">
                <a:hlinkClick r:id="rId3"/>
              </a:rPr>
              <a:t>https://www.regjeringen.no/no/dep/ud/dep/ukraina_svar/id2902448/</a:t>
            </a:r>
            <a:endParaRPr lang="nb-NO" dirty="0"/>
          </a:p>
          <a:p>
            <a:endParaRPr lang="nb-NO" dirty="0"/>
          </a:p>
          <a:p>
            <a:r>
              <a:rPr lang="nb-NO" dirty="0">
                <a:hlinkClick r:id="rId4"/>
              </a:rPr>
              <a:t>https://udi.no/krisen-i-ukraina/myndigheter-frivillige-og-andre-samfunnsaktorer/</a:t>
            </a:r>
            <a:endParaRPr lang="nb-NO" dirty="0"/>
          </a:p>
          <a:p>
            <a:r>
              <a:rPr lang="nb-NO" dirty="0">
                <a:hlinkClick r:id="rId5"/>
              </a:rPr>
              <a:t>https://www.k-stud.no/kurs-for-flyktninger-ekstra-tilskudd/</a:t>
            </a:r>
            <a:endParaRPr lang="nb-NO" dirty="0"/>
          </a:p>
          <a:p>
            <a:r>
              <a:rPr lang="nb-NO" dirty="0"/>
              <a:t>OBS: </a:t>
            </a:r>
            <a:r>
              <a:rPr lang="nb-NO" dirty="0" err="1"/>
              <a:t>DnK</a:t>
            </a:r>
            <a:r>
              <a:rPr lang="nb-NO" dirty="0"/>
              <a:t> må samarbeide for å søke!</a:t>
            </a:r>
          </a:p>
          <a:p>
            <a:endParaRPr lang="nb-NO" dirty="0"/>
          </a:p>
        </p:txBody>
      </p:sp>
      <p:sp>
        <p:nvSpPr>
          <p:cNvPr id="4" name="Plassholder for innhold 3">
            <a:extLst>
              <a:ext uri="{FF2B5EF4-FFF2-40B4-BE49-F238E27FC236}">
                <a16:creationId xmlns:a16="http://schemas.microsoft.com/office/drawing/2014/main" id="{7F7EAC1D-E7D0-440C-B5D4-AE6BB52D6F4E}"/>
              </a:ext>
            </a:extLst>
          </p:cNvPr>
          <p:cNvSpPr>
            <a:spLocks noGrp="1"/>
          </p:cNvSpPr>
          <p:nvPr>
            <p:ph sz="half" idx="2"/>
          </p:nvPr>
        </p:nvSpPr>
        <p:spPr/>
        <p:txBody>
          <a:bodyPr>
            <a:normAutofit fontScale="85000" lnSpcReduction="20000"/>
          </a:bodyPr>
          <a:lstStyle/>
          <a:p>
            <a:r>
              <a:rPr lang="nb-NO" dirty="0">
                <a:hlinkClick r:id="rId6"/>
              </a:rPr>
              <a:t>Ukraina | Norges Kristne Råd (norgeskristnerad.no)</a:t>
            </a:r>
            <a:endParaRPr lang="nb-NO" dirty="0"/>
          </a:p>
          <a:p>
            <a:pPr lvl="1"/>
            <a:r>
              <a:rPr lang="nb-NO" dirty="0"/>
              <a:t>Bibelen i sin helhet på Ukrainsk</a:t>
            </a:r>
          </a:p>
          <a:p>
            <a:pPr lvl="1"/>
            <a:r>
              <a:rPr lang="nb-NO" dirty="0"/>
              <a:t>Google Translate fungerer for å oversette info om våre arrangementer.</a:t>
            </a:r>
          </a:p>
          <a:p>
            <a:pPr lvl="1"/>
            <a:endParaRPr lang="nb-NO" dirty="0"/>
          </a:p>
          <a:p>
            <a:pPr lvl="1"/>
            <a:r>
              <a:rPr lang="nb-NO" dirty="0"/>
              <a:t>Konfesjonstilhørighet i Ukraina</a:t>
            </a:r>
          </a:p>
          <a:p>
            <a:pPr lvl="2"/>
            <a:r>
              <a:rPr lang="nb-NO" dirty="0"/>
              <a:t>60% ortodokse kristne</a:t>
            </a:r>
          </a:p>
          <a:p>
            <a:pPr lvl="2"/>
            <a:r>
              <a:rPr lang="nb-NO" dirty="0"/>
              <a:t>15% katolikker</a:t>
            </a:r>
          </a:p>
          <a:p>
            <a:pPr lvl="2"/>
            <a:r>
              <a:rPr lang="nb-NO" dirty="0"/>
              <a:t>5% protestanter</a:t>
            </a:r>
          </a:p>
          <a:p>
            <a:pPr lvl="3"/>
            <a:r>
              <a:rPr lang="nb-NO" dirty="0"/>
              <a:t>550 000 pinsevenner</a:t>
            </a:r>
          </a:p>
          <a:p>
            <a:pPr lvl="3"/>
            <a:r>
              <a:rPr lang="nb-NO" dirty="0"/>
              <a:t>125 000 baptister</a:t>
            </a:r>
          </a:p>
          <a:p>
            <a:pPr lvl="3"/>
            <a:r>
              <a:rPr lang="nb-NO" dirty="0"/>
              <a:t>250 000 ulike karismatiske menigheter</a:t>
            </a:r>
          </a:p>
          <a:p>
            <a:pPr lvl="3"/>
            <a:r>
              <a:rPr lang="nb-NO" dirty="0"/>
              <a:t>43 000 adventister</a:t>
            </a:r>
          </a:p>
          <a:p>
            <a:pPr lvl="3"/>
            <a:r>
              <a:rPr lang="nb-NO" dirty="0"/>
              <a:t>2500 lutheranere</a:t>
            </a:r>
          </a:p>
        </p:txBody>
      </p:sp>
    </p:spTree>
    <p:extLst>
      <p:ext uri="{BB962C8B-B14F-4D97-AF65-F5344CB8AC3E}">
        <p14:creationId xmlns:p14="http://schemas.microsoft.com/office/powerpoint/2010/main" val="973574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n norske kirke_ppt mal">
  <a:themeElements>
    <a:clrScheme name="Den norske kirke 1">
      <a:dk1>
        <a:srgbClr val="000000"/>
      </a:dk1>
      <a:lt1>
        <a:srgbClr val="FFFFFF"/>
      </a:lt1>
      <a:dk2>
        <a:srgbClr val="670019"/>
      </a:dk2>
      <a:lt2>
        <a:srgbClr val="EBE6D6"/>
      </a:lt2>
      <a:accent1>
        <a:srgbClr val="D90000"/>
      </a:accent1>
      <a:accent2>
        <a:srgbClr val="D9A605"/>
      </a:accent2>
      <a:accent3>
        <a:srgbClr val="82027E"/>
      </a:accent3>
      <a:accent4>
        <a:srgbClr val="C89BCB"/>
      </a:accent4>
      <a:accent5>
        <a:srgbClr val="4CAB27"/>
      </a:accent5>
      <a:accent6>
        <a:srgbClr val="1D7853"/>
      </a:accent6>
      <a:hlink>
        <a:srgbClr val="D90000"/>
      </a:hlink>
      <a:folHlink>
        <a:srgbClr val="66001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sjon2" id="{57B219EC-7D61-43A1-9E15-483FFB1AA736}" vid="{8E0518F1-9507-4816-96CB-B2EB7DC23900}"/>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FB1346EEECAC645BFB02E3DD5FB5645" ma:contentTypeVersion="11" ma:contentTypeDescription="Opprett et nytt dokument." ma:contentTypeScope="" ma:versionID="275970ae57702b72de70a550b9f06962">
  <xsd:schema xmlns:xsd="http://www.w3.org/2001/XMLSchema" xmlns:xs="http://www.w3.org/2001/XMLSchema" xmlns:p="http://schemas.microsoft.com/office/2006/metadata/properties" xmlns:ns2="af82ad25-59ea-4804-bb4b-3b9e1ce7a6c0" xmlns:ns3="ba553164-b9d1-4c17-96fb-ffeb6e47192c" targetNamespace="http://schemas.microsoft.com/office/2006/metadata/properties" ma:root="true" ma:fieldsID="8287ebbd7513a8de3de473539f9a4a5a" ns2:_="" ns3:_="">
    <xsd:import namespace="af82ad25-59ea-4804-bb4b-3b9e1ce7a6c0"/>
    <xsd:import namespace="ba553164-b9d1-4c17-96fb-ffeb6e47192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82ad25-59ea-4804-bb4b-3b9e1ce7a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553164-b9d1-4c17-96fb-ffeb6e47192c" elementFormDefault="qualified">
    <xsd:import namespace="http://schemas.microsoft.com/office/2006/documentManagement/types"/>
    <xsd:import namespace="http://schemas.microsoft.com/office/infopath/2007/PartnerControls"/>
    <xsd:element name="SharedWithUsers" ma:index="17"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208745-3897-4F21-9B2B-7CB72CA918B9}">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ba553164-b9d1-4c17-96fb-ffeb6e47192c"/>
    <ds:schemaRef ds:uri="af82ad25-59ea-4804-bb4b-3b9e1ce7a6c0"/>
    <ds:schemaRef ds:uri="http://www.w3.org/XML/1998/namespace"/>
    <ds:schemaRef ds:uri="http://purl.org/dc/terms/"/>
  </ds:schemaRefs>
</ds:datastoreItem>
</file>

<file path=customXml/itemProps2.xml><?xml version="1.0" encoding="utf-8"?>
<ds:datastoreItem xmlns:ds="http://schemas.openxmlformats.org/officeDocument/2006/customXml" ds:itemID="{A00EA923-5292-4829-A4C8-BABD7262808E}">
  <ds:schemaRefs>
    <ds:schemaRef ds:uri="http://schemas.microsoft.com/sharepoint/v3/contenttype/forms"/>
  </ds:schemaRefs>
</ds:datastoreItem>
</file>

<file path=customXml/itemProps3.xml><?xml version="1.0" encoding="utf-8"?>
<ds:datastoreItem xmlns:ds="http://schemas.openxmlformats.org/officeDocument/2006/customXml" ds:itemID="{545B9A6B-D8C6-47FA-8C71-3532FEE257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82ad25-59ea-4804-bb4b-3b9e1ce7a6c0"/>
    <ds:schemaRef ds:uri="ba553164-b9d1-4c17-96fb-ffeb6e4719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299</TotalTime>
  <Words>863</Words>
  <Application>Microsoft Office PowerPoint</Application>
  <PresentationFormat>Widescreen</PresentationFormat>
  <Paragraphs>100</Paragraphs>
  <Slides>6</Slides>
  <Notes>3</Notes>
  <HiddenSlides>0</HiddenSlides>
  <MMClips>0</MMClips>
  <ScaleCrop>false</ScaleCrop>
  <HeadingPairs>
    <vt:vector size="6" baseType="variant">
      <vt:variant>
        <vt:lpstr>Brukte skrifter</vt:lpstr>
      </vt:variant>
      <vt:variant>
        <vt:i4>4</vt:i4>
      </vt:variant>
      <vt:variant>
        <vt:lpstr>Tema</vt:lpstr>
      </vt:variant>
      <vt:variant>
        <vt:i4>2</vt:i4>
      </vt:variant>
      <vt:variant>
        <vt:lpstr>Lysbildetitler</vt:lpstr>
      </vt:variant>
      <vt:variant>
        <vt:i4>6</vt:i4>
      </vt:variant>
    </vt:vector>
  </HeadingPairs>
  <TitlesOfParts>
    <vt:vector size="12" baseType="lpstr">
      <vt:lpstr>Arial</vt:lpstr>
      <vt:lpstr>Calibri</vt:lpstr>
      <vt:lpstr>Calibri Light</vt:lpstr>
      <vt:lpstr>Lucida Calligraphy</vt:lpstr>
      <vt:lpstr>Office-tema</vt:lpstr>
      <vt:lpstr>Den norske kirke_ppt mal</vt:lpstr>
      <vt:lpstr>Kirkens møte med krigen i Ukraina</vt:lpstr>
      <vt:lpstr>Informasjon fra Statsforvalteren per 31.3.22</vt:lpstr>
      <vt:lpstr> Kommunes ansvar</vt:lpstr>
      <vt:lpstr> Kirkens ansvar</vt:lpstr>
      <vt:lpstr>KA minner om:</vt:lpstr>
      <vt:lpstr>Ressurser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April Holten</dc:creator>
  <cp:lastModifiedBy>April Holten</cp:lastModifiedBy>
  <cp:revision>18</cp:revision>
  <dcterms:created xsi:type="dcterms:W3CDTF">2022-04-04T08:21:43Z</dcterms:created>
  <dcterms:modified xsi:type="dcterms:W3CDTF">2022-04-04T13:28:07Z</dcterms:modified>
  <cp:contentStatus>Endelig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0x0101000FB1346EEECAC645BFB02E3DD5FB5645</vt:lpwstr>
  </property>
  <property fmtid="{D5CDD505-2E9C-101B-9397-08002B2CF9AE}" pid="3" name="_MarkAsFinal">
    <vt:bool>true</vt:bool>
  </property>
</Properties>
</file>