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7" r:id="rId5"/>
    <p:sldId id="258" r:id="rId6"/>
    <p:sldId id="272" r:id="rId7"/>
    <p:sldId id="496" r:id="rId8"/>
    <p:sldId id="503" r:id="rId9"/>
    <p:sldId id="504" r:id="rId10"/>
    <p:sldId id="261" r:id="rId11"/>
    <p:sldId id="262" r:id="rId12"/>
    <p:sldId id="497" r:id="rId13"/>
    <p:sldId id="500" r:id="rId14"/>
    <p:sldId id="264" r:id="rId15"/>
    <p:sldId id="498" r:id="rId16"/>
    <p:sldId id="266" r:id="rId17"/>
    <p:sldId id="260" r:id="rId1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94C9246-7A2B-80DE-6BBF-856A9FB0E6CD}" name="Ingeborg Dybvig" initials="ID" userId="S::id933@kirken.no::36fe84bb-64a1-4741-8732-d4f8890fb585" providerId="AD"/>
  <p188:author id="{589DC0A2-83CA-9317-377C-9C55CBA8A1D4}" name="Torbjørn Backer Hjorthaug" initials="TBH" userId="S::TH297@kirken.no::d0115ab6-e013-4103-b361-4ced28460059" providerId="AD"/>
  <p188:author id="{B6A9C0D4-A648-1142-518F-FF4F5DB445E4}" name="Jan Rune Fagermoen" initials="JF" userId="S::jf665@kirken.no::f3e9c453-ae6b-46a1-914f-0e0432dbbae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D785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55F6FB-8A60-4CA8-84B5-CDDF2EA57729}" v="3" dt="2023-05-03T19:14:40.5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iddels stil 3 – uthevin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ys stil 2 – uthev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ddels stil 1 – uthev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iddels stil 1 – uthev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iddels stil 1 – uthevin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-Magrit Austenå" userId="5352a6ef-12f8-47a1-ae59-8a73663739bd" providerId="ADAL" clId="{E555F6FB-8A60-4CA8-84B5-CDDF2EA57729}"/>
    <pc:docChg chg="custSel addSld delSld modSld">
      <pc:chgData name="Ann-Magrit Austenå" userId="5352a6ef-12f8-47a1-ae59-8a73663739bd" providerId="ADAL" clId="{E555F6FB-8A60-4CA8-84B5-CDDF2EA57729}" dt="2023-05-03T19:55:57.404" v="1289" actId="20577"/>
      <pc:docMkLst>
        <pc:docMk/>
      </pc:docMkLst>
      <pc:sldChg chg="modSp mod">
        <pc:chgData name="Ann-Magrit Austenå" userId="5352a6ef-12f8-47a1-ae59-8a73663739bd" providerId="ADAL" clId="{E555F6FB-8A60-4CA8-84B5-CDDF2EA57729}" dt="2023-05-03T19:09:38.635" v="94" actId="20577"/>
        <pc:sldMkLst>
          <pc:docMk/>
          <pc:sldMk cId="3826382847" sldId="257"/>
        </pc:sldMkLst>
        <pc:spChg chg="mod">
          <ac:chgData name="Ann-Magrit Austenå" userId="5352a6ef-12f8-47a1-ae59-8a73663739bd" providerId="ADAL" clId="{E555F6FB-8A60-4CA8-84B5-CDDF2EA57729}" dt="2023-05-03T19:09:29.766" v="76" actId="6549"/>
          <ac:spMkLst>
            <pc:docMk/>
            <pc:sldMk cId="3826382847" sldId="257"/>
            <ac:spMk id="5" creationId="{615BE1ED-A39E-F642-8DF4-7022C7B8A2C6}"/>
          </ac:spMkLst>
        </pc:spChg>
        <pc:spChg chg="mod">
          <ac:chgData name="Ann-Magrit Austenå" userId="5352a6ef-12f8-47a1-ae59-8a73663739bd" providerId="ADAL" clId="{E555F6FB-8A60-4CA8-84B5-CDDF2EA57729}" dt="2023-05-03T19:09:38.635" v="94" actId="20577"/>
          <ac:spMkLst>
            <pc:docMk/>
            <pc:sldMk cId="3826382847" sldId="257"/>
            <ac:spMk id="6" creationId="{6B2BC670-A605-BC4C-A9CA-3BD897D717B8}"/>
          </ac:spMkLst>
        </pc:spChg>
      </pc:sldChg>
      <pc:sldChg chg="modSp mod">
        <pc:chgData name="Ann-Magrit Austenå" userId="5352a6ef-12f8-47a1-ae59-8a73663739bd" providerId="ADAL" clId="{E555F6FB-8A60-4CA8-84B5-CDDF2EA57729}" dt="2023-05-03T19:10:48.686" v="98" actId="5793"/>
        <pc:sldMkLst>
          <pc:docMk/>
          <pc:sldMk cId="2960446174" sldId="258"/>
        </pc:sldMkLst>
        <pc:spChg chg="mod">
          <ac:chgData name="Ann-Magrit Austenå" userId="5352a6ef-12f8-47a1-ae59-8a73663739bd" providerId="ADAL" clId="{E555F6FB-8A60-4CA8-84B5-CDDF2EA57729}" dt="2023-05-03T19:10:48.686" v="98" actId="5793"/>
          <ac:spMkLst>
            <pc:docMk/>
            <pc:sldMk cId="2960446174" sldId="258"/>
            <ac:spMk id="3" creationId="{1C93BF28-409A-7043-9E1B-C275B1710DA8}"/>
          </ac:spMkLst>
        </pc:spChg>
      </pc:sldChg>
      <pc:sldChg chg="modSp mod">
        <pc:chgData name="Ann-Magrit Austenå" userId="5352a6ef-12f8-47a1-ae59-8a73663739bd" providerId="ADAL" clId="{E555F6FB-8A60-4CA8-84B5-CDDF2EA57729}" dt="2023-05-03T19:55:30.531" v="1277" actId="113"/>
        <pc:sldMkLst>
          <pc:docMk/>
          <pc:sldMk cId="1507206718" sldId="262"/>
        </pc:sldMkLst>
        <pc:spChg chg="mod">
          <ac:chgData name="Ann-Magrit Austenå" userId="5352a6ef-12f8-47a1-ae59-8a73663739bd" providerId="ADAL" clId="{E555F6FB-8A60-4CA8-84B5-CDDF2EA57729}" dt="2023-05-03T19:55:30.531" v="1277" actId="113"/>
          <ac:spMkLst>
            <pc:docMk/>
            <pc:sldMk cId="1507206718" sldId="262"/>
            <ac:spMk id="3" creationId="{E10788DA-1B8D-422B-20A3-69CEF4FADA58}"/>
          </ac:spMkLst>
        </pc:spChg>
      </pc:sldChg>
      <pc:sldChg chg="modSp mod">
        <pc:chgData name="Ann-Magrit Austenå" userId="5352a6ef-12f8-47a1-ae59-8a73663739bd" providerId="ADAL" clId="{E555F6FB-8A60-4CA8-84B5-CDDF2EA57729}" dt="2023-05-03T19:27:14.840" v="757" actId="20577"/>
        <pc:sldMkLst>
          <pc:docMk/>
          <pc:sldMk cId="2269448003" sldId="264"/>
        </pc:sldMkLst>
        <pc:spChg chg="mod">
          <ac:chgData name="Ann-Magrit Austenå" userId="5352a6ef-12f8-47a1-ae59-8a73663739bd" providerId="ADAL" clId="{E555F6FB-8A60-4CA8-84B5-CDDF2EA57729}" dt="2023-05-03T19:27:14.840" v="757" actId="20577"/>
          <ac:spMkLst>
            <pc:docMk/>
            <pc:sldMk cId="2269448003" sldId="264"/>
            <ac:spMk id="10" creationId="{FDB6964A-DB34-2CE9-405E-FA9784CDA52F}"/>
          </ac:spMkLst>
        </pc:spChg>
      </pc:sldChg>
      <pc:sldChg chg="delCm">
        <pc:chgData name="Ann-Magrit Austenå" userId="5352a6ef-12f8-47a1-ae59-8a73663739bd" providerId="ADAL" clId="{E555F6FB-8A60-4CA8-84B5-CDDF2EA57729}" dt="2023-05-03T19:11:30.523" v="99"/>
        <pc:sldMkLst>
          <pc:docMk/>
          <pc:sldMk cId="1341390308" sldId="272"/>
        </pc:sldMkLst>
      </pc:sldChg>
      <pc:sldChg chg="del delCm">
        <pc:chgData name="Ann-Magrit Austenå" userId="5352a6ef-12f8-47a1-ae59-8a73663739bd" providerId="ADAL" clId="{E555F6FB-8A60-4CA8-84B5-CDDF2EA57729}" dt="2023-05-03T19:14:44.674" v="104" actId="47"/>
        <pc:sldMkLst>
          <pc:docMk/>
          <pc:sldMk cId="1995780307" sldId="273"/>
        </pc:sldMkLst>
      </pc:sldChg>
      <pc:sldChg chg="modSp mod">
        <pc:chgData name="Ann-Magrit Austenå" userId="5352a6ef-12f8-47a1-ae59-8a73663739bd" providerId="ADAL" clId="{E555F6FB-8A60-4CA8-84B5-CDDF2EA57729}" dt="2023-05-03T19:55:57.404" v="1289" actId="20577"/>
        <pc:sldMkLst>
          <pc:docMk/>
          <pc:sldMk cId="4227726488" sldId="497"/>
        </pc:sldMkLst>
        <pc:spChg chg="mod">
          <ac:chgData name="Ann-Magrit Austenå" userId="5352a6ef-12f8-47a1-ae59-8a73663739bd" providerId="ADAL" clId="{E555F6FB-8A60-4CA8-84B5-CDDF2EA57729}" dt="2023-05-03T19:55:57.404" v="1289" actId="20577"/>
          <ac:spMkLst>
            <pc:docMk/>
            <pc:sldMk cId="4227726488" sldId="497"/>
            <ac:spMk id="9" creationId="{690DF077-328E-1A59-50EB-5C25330DD060}"/>
          </ac:spMkLst>
        </pc:spChg>
      </pc:sldChg>
      <pc:sldChg chg="modSp mod">
        <pc:chgData name="Ann-Magrit Austenå" userId="5352a6ef-12f8-47a1-ae59-8a73663739bd" providerId="ADAL" clId="{E555F6FB-8A60-4CA8-84B5-CDDF2EA57729}" dt="2023-05-03T19:27:56.161" v="773" actId="20577"/>
        <pc:sldMkLst>
          <pc:docMk/>
          <pc:sldMk cId="3596887577" sldId="498"/>
        </pc:sldMkLst>
        <pc:spChg chg="mod">
          <ac:chgData name="Ann-Magrit Austenå" userId="5352a6ef-12f8-47a1-ae59-8a73663739bd" providerId="ADAL" clId="{E555F6FB-8A60-4CA8-84B5-CDDF2EA57729}" dt="2023-05-03T19:27:56.161" v="773" actId="20577"/>
          <ac:spMkLst>
            <pc:docMk/>
            <pc:sldMk cId="3596887577" sldId="498"/>
            <ac:spMk id="4" creationId="{54F515D3-677D-75CA-1600-AAFE1B942179}"/>
          </ac:spMkLst>
        </pc:spChg>
      </pc:sldChg>
      <pc:sldChg chg="del">
        <pc:chgData name="Ann-Magrit Austenå" userId="5352a6ef-12f8-47a1-ae59-8a73663739bd" providerId="ADAL" clId="{E555F6FB-8A60-4CA8-84B5-CDDF2EA57729}" dt="2023-05-03T19:29:27.317" v="776" actId="47"/>
        <pc:sldMkLst>
          <pc:docMk/>
          <pc:sldMk cId="2766128794" sldId="499"/>
        </pc:sldMkLst>
      </pc:sldChg>
      <pc:sldChg chg="add del">
        <pc:chgData name="Ann-Magrit Austenå" userId="5352a6ef-12f8-47a1-ae59-8a73663739bd" providerId="ADAL" clId="{E555F6FB-8A60-4CA8-84B5-CDDF2EA57729}" dt="2023-05-03T19:29:02.517" v="774" actId="47"/>
        <pc:sldMkLst>
          <pc:docMk/>
          <pc:sldMk cId="2720783625" sldId="501"/>
        </pc:sldMkLst>
      </pc:sldChg>
      <pc:sldChg chg="add del">
        <pc:chgData name="Ann-Magrit Austenå" userId="5352a6ef-12f8-47a1-ae59-8a73663739bd" providerId="ADAL" clId="{E555F6FB-8A60-4CA8-84B5-CDDF2EA57729}" dt="2023-05-03T19:29:15.318" v="775" actId="47"/>
        <pc:sldMkLst>
          <pc:docMk/>
          <pc:sldMk cId="2087816793" sldId="502"/>
        </pc:sldMkLst>
      </pc:sldChg>
      <pc:sldChg chg="modSp add mod">
        <pc:chgData name="Ann-Magrit Austenå" userId="5352a6ef-12f8-47a1-ae59-8a73663739bd" providerId="ADAL" clId="{E555F6FB-8A60-4CA8-84B5-CDDF2EA57729}" dt="2023-05-03T19:54:47.724" v="1276" actId="20577"/>
        <pc:sldMkLst>
          <pc:docMk/>
          <pc:sldMk cId="2276988646" sldId="503"/>
        </pc:sldMkLst>
        <pc:spChg chg="mod">
          <ac:chgData name="Ann-Magrit Austenå" userId="5352a6ef-12f8-47a1-ae59-8a73663739bd" providerId="ADAL" clId="{E555F6FB-8A60-4CA8-84B5-CDDF2EA57729}" dt="2023-05-03T19:41:09.398" v="996" actId="20577"/>
          <ac:spMkLst>
            <pc:docMk/>
            <pc:sldMk cId="2276988646" sldId="503"/>
            <ac:spMk id="8" creationId="{1BF5E52A-4EF1-80C9-191C-CD70D9B22970}"/>
          </ac:spMkLst>
        </pc:spChg>
        <pc:spChg chg="mod">
          <ac:chgData name="Ann-Magrit Austenå" userId="5352a6ef-12f8-47a1-ae59-8a73663739bd" providerId="ADAL" clId="{E555F6FB-8A60-4CA8-84B5-CDDF2EA57729}" dt="2023-05-03T19:34:36.516" v="855" actId="6549"/>
          <ac:spMkLst>
            <pc:docMk/>
            <pc:sldMk cId="2276988646" sldId="503"/>
            <ac:spMk id="9" creationId="{C919AE50-05C1-6555-108B-6E7893DCA7FF}"/>
          </ac:spMkLst>
        </pc:spChg>
        <pc:spChg chg="mod">
          <ac:chgData name="Ann-Magrit Austenå" userId="5352a6ef-12f8-47a1-ae59-8a73663739bd" providerId="ADAL" clId="{E555F6FB-8A60-4CA8-84B5-CDDF2EA57729}" dt="2023-05-03T19:54:47.724" v="1276" actId="20577"/>
          <ac:spMkLst>
            <pc:docMk/>
            <pc:sldMk cId="2276988646" sldId="503"/>
            <ac:spMk id="10" creationId="{867487C5-0AD5-C26F-44BF-FE0640231566}"/>
          </ac:spMkLst>
        </pc:spChg>
      </pc:sldChg>
      <pc:sldChg chg="addSp delSp modSp new mod modClrScheme chgLayout">
        <pc:chgData name="Ann-Magrit Austenå" userId="5352a6ef-12f8-47a1-ae59-8a73663739bd" providerId="ADAL" clId="{E555F6FB-8A60-4CA8-84B5-CDDF2EA57729}" dt="2023-05-03T19:22:14.742" v="610" actId="255"/>
        <pc:sldMkLst>
          <pc:docMk/>
          <pc:sldMk cId="1900641685" sldId="504"/>
        </pc:sldMkLst>
        <pc:spChg chg="del mod ord">
          <ac:chgData name="Ann-Magrit Austenå" userId="5352a6ef-12f8-47a1-ae59-8a73663739bd" providerId="ADAL" clId="{E555F6FB-8A60-4CA8-84B5-CDDF2EA57729}" dt="2023-05-03T19:18:09.549" v="106" actId="700"/>
          <ac:spMkLst>
            <pc:docMk/>
            <pc:sldMk cId="1900641685" sldId="504"/>
            <ac:spMk id="2" creationId="{13AFB74F-00B5-D99F-4771-EA5B31A29448}"/>
          </ac:spMkLst>
        </pc:spChg>
        <pc:spChg chg="del">
          <ac:chgData name="Ann-Magrit Austenå" userId="5352a6ef-12f8-47a1-ae59-8a73663739bd" providerId="ADAL" clId="{E555F6FB-8A60-4CA8-84B5-CDDF2EA57729}" dt="2023-05-03T19:18:09.549" v="106" actId="700"/>
          <ac:spMkLst>
            <pc:docMk/>
            <pc:sldMk cId="1900641685" sldId="504"/>
            <ac:spMk id="3" creationId="{2056EB4F-EDCD-2422-9C6C-A04CF53CD58E}"/>
          </ac:spMkLst>
        </pc:spChg>
        <pc:spChg chg="del mod ord">
          <ac:chgData name="Ann-Magrit Austenå" userId="5352a6ef-12f8-47a1-ae59-8a73663739bd" providerId="ADAL" clId="{E555F6FB-8A60-4CA8-84B5-CDDF2EA57729}" dt="2023-05-03T19:18:09.549" v="106" actId="700"/>
          <ac:spMkLst>
            <pc:docMk/>
            <pc:sldMk cId="1900641685" sldId="504"/>
            <ac:spMk id="4" creationId="{0C274A7A-27DB-DB6B-B7D1-30B5ADC7F8C0}"/>
          </ac:spMkLst>
        </pc:spChg>
        <pc:spChg chg="del">
          <ac:chgData name="Ann-Magrit Austenå" userId="5352a6ef-12f8-47a1-ae59-8a73663739bd" providerId="ADAL" clId="{E555F6FB-8A60-4CA8-84B5-CDDF2EA57729}" dt="2023-05-03T19:18:09.549" v="106" actId="700"/>
          <ac:spMkLst>
            <pc:docMk/>
            <pc:sldMk cId="1900641685" sldId="504"/>
            <ac:spMk id="5" creationId="{56841FB7-1DDB-C7C7-ED00-495E7CFDE106}"/>
          </ac:spMkLst>
        </pc:spChg>
        <pc:spChg chg="del">
          <ac:chgData name="Ann-Magrit Austenå" userId="5352a6ef-12f8-47a1-ae59-8a73663739bd" providerId="ADAL" clId="{E555F6FB-8A60-4CA8-84B5-CDDF2EA57729}" dt="2023-05-03T19:18:09.549" v="106" actId="700"/>
          <ac:spMkLst>
            <pc:docMk/>
            <pc:sldMk cId="1900641685" sldId="504"/>
            <ac:spMk id="6" creationId="{1243E02E-73F4-E1D1-5632-A3F1355E59F9}"/>
          </ac:spMkLst>
        </pc:spChg>
        <pc:spChg chg="mod ord">
          <ac:chgData name="Ann-Magrit Austenå" userId="5352a6ef-12f8-47a1-ae59-8a73663739bd" providerId="ADAL" clId="{E555F6FB-8A60-4CA8-84B5-CDDF2EA57729}" dt="2023-05-03T19:18:09.549" v="106" actId="700"/>
          <ac:spMkLst>
            <pc:docMk/>
            <pc:sldMk cId="1900641685" sldId="504"/>
            <ac:spMk id="7" creationId="{CA4A6135-B80F-F371-B27F-2420790FA776}"/>
          </ac:spMkLst>
        </pc:spChg>
        <pc:spChg chg="mod ord">
          <ac:chgData name="Ann-Magrit Austenå" userId="5352a6ef-12f8-47a1-ae59-8a73663739bd" providerId="ADAL" clId="{E555F6FB-8A60-4CA8-84B5-CDDF2EA57729}" dt="2023-05-03T19:18:09.549" v="106" actId="700"/>
          <ac:spMkLst>
            <pc:docMk/>
            <pc:sldMk cId="1900641685" sldId="504"/>
            <ac:spMk id="8" creationId="{9327970A-E23B-65EC-6D62-CC3F3DB3D2FE}"/>
          </ac:spMkLst>
        </pc:spChg>
        <pc:spChg chg="add mod ord">
          <ac:chgData name="Ann-Magrit Austenå" userId="5352a6ef-12f8-47a1-ae59-8a73663739bd" providerId="ADAL" clId="{E555F6FB-8A60-4CA8-84B5-CDDF2EA57729}" dt="2023-05-03T19:18:32.653" v="122" actId="20577"/>
          <ac:spMkLst>
            <pc:docMk/>
            <pc:sldMk cId="1900641685" sldId="504"/>
            <ac:spMk id="9" creationId="{E5576E68-B431-EBCE-8E1C-2B2B2F7FF4AB}"/>
          </ac:spMkLst>
        </pc:spChg>
        <pc:spChg chg="add mod ord">
          <ac:chgData name="Ann-Magrit Austenå" userId="5352a6ef-12f8-47a1-ae59-8a73663739bd" providerId="ADAL" clId="{E555F6FB-8A60-4CA8-84B5-CDDF2EA57729}" dt="2023-05-03T19:22:14.742" v="610" actId="255"/>
          <ac:spMkLst>
            <pc:docMk/>
            <pc:sldMk cId="1900641685" sldId="504"/>
            <ac:spMk id="10" creationId="{123DA3A8-21AE-ABC7-467B-5B41543E6C12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5CE174-8344-4C12-9CC8-A908A4643A7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CD89348D-AC86-4BA6-89DD-B2B205882189}">
      <dgm:prSet phldrT="[Tekst]" custT="1"/>
      <dgm:spPr>
        <a:solidFill>
          <a:srgbClr val="002060"/>
        </a:solidFill>
      </dgm:spPr>
      <dgm:t>
        <a:bodyPr/>
        <a:lstStyle/>
        <a:p>
          <a:r>
            <a:rPr lang="nb-NO" sz="2300" b="1"/>
            <a:t>Programstyre:</a:t>
          </a:r>
        </a:p>
        <a:p>
          <a:r>
            <a:rPr lang="nb-NO" sz="2000"/>
            <a:t>KR direktør, programdirektør, arbeidsstrømledere, KA-repr.,             2 stiftsdirektører, 3 kirkeverger, generalsekretær Bispemøtet</a:t>
          </a:r>
        </a:p>
      </dgm:t>
    </dgm:pt>
    <dgm:pt modelId="{0CD4563A-598E-4C72-BDC3-CCA5F94F2871}" type="parTrans" cxnId="{6445C03C-5E3C-49E5-8DBA-43EE8DDB3749}">
      <dgm:prSet/>
      <dgm:spPr/>
      <dgm:t>
        <a:bodyPr/>
        <a:lstStyle/>
        <a:p>
          <a:endParaRPr lang="nb-NO"/>
        </a:p>
      </dgm:t>
    </dgm:pt>
    <dgm:pt modelId="{10C18EA1-A9F0-4546-9094-D7D8C2C02438}" type="sibTrans" cxnId="{6445C03C-5E3C-49E5-8DBA-43EE8DDB3749}">
      <dgm:prSet/>
      <dgm:spPr/>
      <dgm:t>
        <a:bodyPr/>
        <a:lstStyle/>
        <a:p>
          <a:endParaRPr lang="nb-NO"/>
        </a:p>
      </dgm:t>
    </dgm:pt>
    <dgm:pt modelId="{FDC4C238-A0F6-4B76-9A97-94A63DEB72B2}">
      <dgm:prSet phldrT="[Tekst]" custT="1"/>
      <dgm:spPr>
        <a:solidFill>
          <a:srgbClr val="002060"/>
        </a:solidFill>
      </dgm:spPr>
      <dgm:t>
        <a:bodyPr/>
        <a:lstStyle/>
        <a:p>
          <a:r>
            <a:rPr lang="nb-NO" sz="2100" b="1"/>
            <a:t>Programdirektør</a:t>
          </a:r>
        </a:p>
      </dgm:t>
    </dgm:pt>
    <dgm:pt modelId="{0AD71391-FD21-43A2-9CA7-DE9445ABC8DF}" type="parTrans" cxnId="{5A17E9A5-60A4-4E02-B9DC-EF9D8695F8D1}">
      <dgm:prSet/>
      <dgm:spPr/>
      <dgm:t>
        <a:bodyPr/>
        <a:lstStyle/>
        <a:p>
          <a:endParaRPr lang="nb-NO"/>
        </a:p>
      </dgm:t>
    </dgm:pt>
    <dgm:pt modelId="{058B17EF-A918-4F87-B9B4-C93DF5FB1AAC}" type="sibTrans" cxnId="{5A17E9A5-60A4-4E02-B9DC-EF9D8695F8D1}">
      <dgm:prSet/>
      <dgm:spPr/>
      <dgm:t>
        <a:bodyPr/>
        <a:lstStyle/>
        <a:p>
          <a:endParaRPr lang="nb-NO"/>
        </a:p>
      </dgm:t>
    </dgm:pt>
    <dgm:pt modelId="{E68F5524-B3E6-4991-BCB6-13B7C4CBD19E}">
      <dgm:prSet phldrT="[Tekst]" custT="1"/>
      <dgm:spPr>
        <a:solidFill>
          <a:srgbClr val="002060"/>
        </a:solidFill>
      </dgm:spPr>
      <dgm:t>
        <a:bodyPr/>
        <a:lstStyle/>
        <a:p>
          <a:r>
            <a:rPr lang="nb-NO" sz="2000" b="1"/>
            <a:t>Arbeidsstrøm 1 </a:t>
          </a:r>
          <a:r>
            <a:rPr lang="nb-NO" sz="2000"/>
            <a:t>Regelverk</a:t>
          </a:r>
        </a:p>
      </dgm:t>
    </dgm:pt>
    <dgm:pt modelId="{B517D9B7-0068-4253-B4E9-1E71DBC7AF02}" type="parTrans" cxnId="{DD7ED020-1C10-424B-80CB-1C2B9E34A5AB}">
      <dgm:prSet/>
      <dgm:spPr/>
      <dgm:t>
        <a:bodyPr/>
        <a:lstStyle/>
        <a:p>
          <a:endParaRPr lang="nb-NO"/>
        </a:p>
      </dgm:t>
    </dgm:pt>
    <dgm:pt modelId="{4A35CD2D-BB80-4F70-B79C-79F752E602F0}" type="sibTrans" cxnId="{DD7ED020-1C10-424B-80CB-1C2B9E34A5AB}">
      <dgm:prSet/>
      <dgm:spPr/>
      <dgm:t>
        <a:bodyPr/>
        <a:lstStyle/>
        <a:p>
          <a:endParaRPr lang="nb-NO"/>
        </a:p>
      </dgm:t>
    </dgm:pt>
    <dgm:pt modelId="{1D85663D-26F6-4768-A468-B61370E4A72A}">
      <dgm:prSet phldrT="[Tekst]" custT="1"/>
      <dgm:spPr>
        <a:solidFill>
          <a:srgbClr val="002060"/>
        </a:solidFill>
      </dgm:spPr>
      <dgm:t>
        <a:bodyPr/>
        <a:lstStyle/>
        <a:p>
          <a:r>
            <a:rPr lang="nb-NO" sz="2000" b="1"/>
            <a:t>Arbeidsstrøm 2 </a:t>
          </a:r>
          <a:r>
            <a:rPr lang="nb-NO" sz="2000">
              <a:latin typeface="Arial" panose="020B0604020202020204"/>
            </a:rPr>
            <a:t>Fellesløsninger</a:t>
          </a:r>
        </a:p>
      </dgm:t>
    </dgm:pt>
    <dgm:pt modelId="{B0D5FB38-F688-44B5-9E1B-E9F59B40630D}" type="parTrans" cxnId="{043B886E-D858-4674-84EE-B449B3D953E4}">
      <dgm:prSet/>
      <dgm:spPr/>
      <dgm:t>
        <a:bodyPr/>
        <a:lstStyle/>
        <a:p>
          <a:endParaRPr lang="nb-NO"/>
        </a:p>
      </dgm:t>
    </dgm:pt>
    <dgm:pt modelId="{DD05B63F-F17B-4F2A-999F-0BEB24902574}" type="sibTrans" cxnId="{043B886E-D858-4674-84EE-B449B3D953E4}">
      <dgm:prSet/>
      <dgm:spPr/>
      <dgm:t>
        <a:bodyPr/>
        <a:lstStyle/>
        <a:p>
          <a:endParaRPr lang="nb-NO"/>
        </a:p>
      </dgm:t>
    </dgm:pt>
    <dgm:pt modelId="{C68E41DB-834A-4380-89C6-CCF0E2B896D7}">
      <dgm:prSet phldrT="[Tekst]" custT="1"/>
      <dgm:spPr>
        <a:solidFill>
          <a:srgbClr val="002060"/>
        </a:solidFill>
      </dgm:spPr>
      <dgm:t>
        <a:bodyPr/>
        <a:lstStyle/>
        <a:p>
          <a:r>
            <a:rPr lang="nb-NO" sz="2000" b="1"/>
            <a:t>Arbeidsstrøm 3 </a:t>
          </a:r>
          <a:r>
            <a:rPr lang="nb-NO" sz="2000"/>
            <a:t>Organisasjonskultur og –bygging</a:t>
          </a:r>
        </a:p>
      </dgm:t>
    </dgm:pt>
    <dgm:pt modelId="{6070DE78-1E19-4833-937C-3D277B99289E}" type="parTrans" cxnId="{0B25D4B4-C74B-4415-93BC-6E1EC46F8571}">
      <dgm:prSet/>
      <dgm:spPr/>
      <dgm:t>
        <a:bodyPr/>
        <a:lstStyle/>
        <a:p>
          <a:endParaRPr lang="nb-NO"/>
        </a:p>
      </dgm:t>
    </dgm:pt>
    <dgm:pt modelId="{CB0D9582-4F0F-452A-BD3A-50E661844709}" type="sibTrans" cxnId="{0B25D4B4-C74B-4415-93BC-6E1EC46F8571}">
      <dgm:prSet/>
      <dgm:spPr/>
      <dgm:t>
        <a:bodyPr/>
        <a:lstStyle/>
        <a:p>
          <a:endParaRPr lang="nb-NO"/>
        </a:p>
      </dgm:t>
    </dgm:pt>
    <dgm:pt modelId="{92040587-CC51-4B15-9EB5-97B67536A990}" type="pres">
      <dgm:prSet presAssocID="{0C5CE174-8344-4C12-9CC8-A908A4643A7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DC18E25-321D-40A0-BBBD-2DC89EB776D1}" type="pres">
      <dgm:prSet presAssocID="{CD89348D-AC86-4BA6-89DD-B2B205882189}" presName="hierRoot1" presStyleCnt="0">
        <dgm:presLayoutVars>
          <dgm:hierBranch val="init"/>
        </dgm:presLayoutVars>
      </dgm:prSet>
      <dgm:spPr/>
    </dgm:pt>
    <dgm:pt modelId="{4DDEC4A7-9F62-45C6-A077-DCC750F156F7}" type="pres">
      <dgm:prSet presAssocID="{CD89348D-AC86-4BA6-89DD-B2B205882189}" presName="rootComposite1" presStyleCnt="0"/>
      <dgm:spPr/>
    </dgm:pt>
    <dgm:pt modelId="{A1067F49-1B81-4346-8554-5A5224F59F09}" type="pres">
      <dgm:prSet presAssocID="{CD89348D-AC86-4BA6-89DD-B2B205882189}" presName="rootText1" presStyleLbl="node0" presStyleIdx="0" presStyleCnt="1" custScaleX="158958" custScaleY="147357">
        <dgm:presLayoutVars>
          <dgm:chPref val="3"/>
        </dgm:presLayoutVars>
      </dgm:prSet>
      <dgm:spPr/>
    </dgm:pt>
    <dgm:pt modelId="{3F207DC0-937D-45B5-98ED-91EEA9D01982}" type="pres">
      <dgm:prSet presAssocID="{CD89348D-AC86-4BA6-89DD-B2B205882189}" presName="rootConnector1" presStyleLbl="node1" presStyleIdx="0" presStyleCnt="0"/>
      <dgm:spPr/>
    </dgm:pt>
    <dgm:pt modelId="{081BE7DB-B892-4073-BC04-9DFE3FD0F8A0}" type="pres">
      <dgm:prSet presAssocID="{CD89348D-AC86-4BA6-89DD-B2B205882189}" presName="hierChild2" presStyleCnt="0"/>
      <dgm:spPr/>
    </dgm:pt>
    <dgm:pt modelId="{DF76DD4A-55ED-4A58-A277-39222B853FF5}" type="pres">
      <dgm:prSet presAssocID="{0AD71391-FD21-43A2-9CA7-DE9445ABC8DF}" presName="Name37" presStyleLbl="parChTrans1D2" presStyleIdx="0" presStyleCnt="4"/>
      <dgm:spPr/>
    </dgm:pt>
    <dgm:pt modelId="{0EED7013-B470-4FFB-9B9B-9867AE8D8757}" type="pres">
      <dgm:prSet presAssocID="{FDC4C238-A0F6-4B76-9A97-94A63DEB72B2}" presName="hierRoot2" presStyleCnt="0">
        <dgm:presLayoutVars>
          <dgm:hierBranch val="init"/>
        </dgm:presLayoutVars>
      </dgm:prSet>
      <dgm:spPr/>
    </dgm:pt>
    <dgm:pt modelId="{0A1C6C01-FCD3-41E0-A0D8-FE3F952B9ED1}" type="pres">
      <dgm:prSet presAssocID="{FDC4C238-A0F6-4B76-9A97-94A63DEB72B2}" presName="rootComposite" presStyleCnt="0"/>
      <dgm:spPr/>
    </dgm:pt>
    <dgm:pt modelId="{55CF06E4-B978-486F-9453-F26A76858691}" type="pres">
      <dgm:prSet presAssocID="{FDC4C238-A0F6-4B76-9A97-94A63DEB72B2}" presName="rootText" presStyleLbl="node2" presStyleIdx="0" presStyleCnt="4">
        <dgm:presLayoutVars>
          <dgm:chPref val="3"/>
        </dgm:presLayoutVars>
      </dgm:prSet>
      <dgm:spPr/>
    </dgm:pt>
    <dgm:pt modelId="{DD8CE587-9294-44C1-8EA5-D2BAE222B85D}" type="pres">
      <dgm:prSet presAssocID="{FDC4C238-A0F6-4B76-9A97-94A63DEB72B2}" presName="rootConnector" presStyleLbl="node2" presStyleIdx="0" presStyleCnt="4"/>
      <dgm:spPr/>
    </dgm:pt>
    <dgm:pt modelId="{6AB76296-3622-4331-85D5-8F8066281FD0}" type="pres">
      <dgm:prSet presAssocID="{FDC4C238-A0F6-4B76-9A97-94A63DEB72B2}" presName="hierChild4" presStyleCnt="0"/>
      <dgm:spPr/>
    </dgm:pt>
    <dgm:pt modelId="{1E51BF51-E61D-417E-BB9A-86F77BB0EC68}" type="pres">
      <dgm:prSet presAssocID="{FDC4C238-A0F6-4B76-9A97-94A63DEB72B2}" presName="hierChild5" presStyleCnt="0"/>
      <dgm:spPr/>
    </dgm:pt>
    <dgm:pt modelId="{13AAA366-FC13-461D-AB99-A4C157BBC949}" type="pres">
      <dgm:prSet presAssocID="{B517D9B7-0068-4253-B4E9-1E71DBC7AF02}" presName="Name37" presStyleLbl="parChTrans1D2" presStyleIdx="1" presStyleCnt="4"/>
      <dgm:spPr/>
    </dgm:pt>
    <dgm:pt modelId="{AB9F3B86-122F-49E1-93E9-701F725061F0}" type="pres">
      <dgm:prSet presAssocID="{E68F5524-B3E6-4991-BCB6-13B7C4CBD19E}" presName="hierRoot2" presStyleCnt="0">
        <dgm:presLayoutVars>
          <dgm:hierBranch val="init"/>
        </dgm:presLayoutVars>
      </dgm:prSet>
      <dgm:spPr/>
    </dgm:pt>
    <dgm:pt modelId="{02FF6C8F-15A7-495C-A4EE-CB2FD476158F}" type="pres">
      <dgm:prSet presAssocID="{E68F5524-B3E6-4991-BCB6-13B7C4CBD19E}" presName="rootComposite" presStyleCnt="0"/>
      <dgm:spPr/>
    </dgm:pt>
    <dgm:pt modelId="{69B49439-A9EF-42A5-AF2E-79B8DBC506CA}" type="pres">
      <dgm:prSet presAssocID="{E68F5524-B3E6-4991-BCB6-13B7C4CBD19E}" presName="rootText" presStyleLbl="node2" presStyleIdx="1" presStyleCnt="4">
        <dgm:presLayoutVars>
          <dgm:chPref val="3"/>
        </dgm:presLayoutVars>
      </dgm:prSet>
      <dgm:spPr/>
    </dgm:pt>
    <dgm:pt modelId="{CA6725A5-C778-412D-AD3C-243627E25969}" type="pres">
      <dgm:prSet presAssocID="{E68F5524-B3E6-4991-BCB6-13B7C4CBD19E}" presName="rootConnector" presStyleLbl="node2" presStyleIdx="1" presStyleCnt="4"/>
      <dgm:spPr/>
    </dgm:pt>
    <dgm:pt modelId="{21B3B1CB-D981-44F1-8F54-D8A08CD8EEA2}" type="pres">
      <dgm:prSet presAssocID="{E68F5524-B3E6-4991-BCB6-13B7C4CBD19E}" presName="hierChild4" presStyleCnt="0"/>
      <dgm:spPr/>
    </dgm:pt>
    <dgm:pt modelId="{74A91512-465C-4810-B9D9-7AC5BACB792F}" type="pres">
      <dgm:prSet presAssocID="{E68F5524-B3E6-4991-BCB6-13B7C4CBD19E}" presName="hierChild5" presStyleCnt="0"/>
      <dgm:spPr/>
    </dgm:pt>
    <dgm:pt modelId="{409BD5FE-EB17-4359-B237-4D4272369AA0}" type="pres">
      <dgm:prSet presAssocID="{B0D5FB38-F688-44B5-9E1B-E9F59B40630D}" presName="Name37" presStyleLbl="parChTrans1D2" presStyleIdx="2" presStyleCnt="4"/>
      <dgm:spPr/>
    </dgm:pt>
    <dgm:pt modelId="{2D1430EA-09E8-4723-A601-C2943C4DB246}" type="pres">
      <dgm:prSet presAssocID="{1D85663D-26F6-4768-A468-B61370E4A72A}" presName="hierRoot2" presStyleCnt="0">
        <dgm:presLayoutVars>
          <dgm:hierBranch val="init"/>
        </dgm:presLayoutVars>
      </dgm:prSet>
      <dgm:spPr/>
    </dgm:pt>
    <dgm:pt modelId="{58C8B925-32FE-4201-8170-D712E7B9BDF9}" type="pres">
      <dgm:prSet presAssocID="{1D85663D-26F6-4768-A468-B61370E4A72A}" presName="rootComposite" presStyleCnt="0"/>
      <dgm:spPr/>
    </dgm:pt>
    <dgm:pt modelId="{95F30EC6-5BBA-4F8B-BDB4-D5D0FDBB3FC3}" type="pres">
      <dgm:prSet presAssocID="{1D85663D-26F6-4768-A468-B61370E4A72A}" presName="rootText" presStyleLbl="node2" presStyleIdx="2" presStyleCnt="4">
        <dgm:presLayoutVars>
          <dgm:chPref val="3"/>
        </dgm:presLayoutVars>
      </dgm:prSet>
      <dgm:spPr/>
    </dgm:pt>
    <dgm:pt modelId="{4F882021-6DD2-4D56-9CE6-161825CB5C47}" type="pres">
      <dgm:prSet presAssocID="{1D85663D-26F6-4768-A468-B61370E4A72A}" presName="rootConnector" presStyleLbl="node2" presStyleIdx="2" presStyleCnt="4"/>
      <dgm:spPr/>
    </dgm:pt>
    <dgm:pt modelId="{55C3DD0A-0239-42BE-B7F5-419DDC2E21CA}" type="pres">
      <dgm:prSet presAssocID="{1D85663D-26F6-4768-A468-B61370E4A72A}" presName="hierChild4" presStyleCnt="0"/>
      <dgm:spPr/>
    </dgm:pt>
    <dgm:pt modelId="{5B87EEA1-2BBD-4B9D-AFDB-87038C3E05D8}" type="pres">
      <dgm:prSet presAssocID="{1D85663D-26F6-4768-A468-B61370E4A72A}" presName="hierChild5" presStyleCnt="0"/>
      <dgm:spPr/>
    </dgm:pt>
    <dgm:pt modelId="{1E9ABA6D-493D-428B-ACB7-44FA8A1B7CF1}" type="pres">
      <dgm:prSet presAssocID="{6070DE78-1E19-4833-937C-3D277B99289E}" presName="Name37" presStyleLbl="parChTrans1D2" presStyleIdx="3" presStyleCnt="4"/>
      <dgm:spPr/>
    </dgm:pt>
    <dgm:pt modelId="{8C37BC6A-AE22-43C5-B2B3-95300B4394CB}" type="pres">
      <dgm:prSet presAssocID="{C68E41DB-834A-4380-89C6-CCF0E2B896D7}" presName="hierRoot2" presStyleCnt="0">
        <dgm:presLayoutVars>
          <dgm:hierBranch val="init"/>
        </dgm:presLayoutVars>
      </dgm:prSet>
      <dgm:spPr/>
    </dgm:pt>
    <dgm:pt modelId="{9C7179E4-F1D3-4AD1-B6F9-71EBBCADAD79}" type="pres">
      <dgm:prSet presAssocID="{C68E41DB-834A-4380-89C6-CCF0E2B896D7}" presName="rootComposite" presStyleCnt="0"/>
      <dgm:spPr/>
    </dgm:pt>
    <dgm:pt modelId="{805F439A-C2F4-47A6-BB64-4A19C1304301}" type="pres">
      <dgm:prSet presAssocID="{C68E41DB-834A-4380-89C6-CCF0E2B896D7}" presName="rootText" presStyleLbl="node2" presStyleIdx="3" presStyleCnt="4">
        <dgm:presLayoutVars>
          <dgm:chPref val="3"/>
        </dgm:presLayoutVars>
      </dgm:prSet>
      <dgm:spPr/>
    </dgm:pt>
    <dgm:pt modelId="{DDD16F36-B036-4C4E-8189-91B22B47D4B5}" type="pres">
      <dgm:prSet presAssocID="{C68E41DB-834A-4380-89C6-CCF0E2B896D7}" presName="rootConnector" presStyleLbl="node2" presStyleIdx="3" presStyleCnt="4"/>
      <dgm:spPr/>
    </dgm:pt>
    <dgm:pt modelId="{94B4AAEF-AAED-4A1E-AAEF-9DF0814699FD}" type="pres">
      <dgm:prSet presAssocID="{C68E41DB-834A-4380-89C6-CCF0E2B896D7}" presName="hierChild4" presStyleCnt="0"/>
      <dgm:spPr/>
    </dgm:pt>
    <dgm:pt modelId="{E1F88758-4BE5-46CA-9AD6-65FB1FCF550B}" type="pres">
      <dgm:prSet presAssocID="{C68E41DB-834A-4380-89C6-CCF0E2B896D7}" presName="hierChild5" presStyleCnt="0"/>
      <dgm:spPr/>
    </dgm:pt>
    <dgm:pt modelId="{D34CEB4D-28DA-4C23-A1DD-A8FED4E42B96}" type="pres">
      <dgm:prSet presAssocID="{CD89348D-AC86-4BA6-89DD-B2B205882189}" presName="hierChild3" presStyleCnt="0"/>
      <dgm:spPr/>
    </dgm:pt>
  </dgm:ptLst>
  <dgm:cxnLst>
    <dgm:cxn modelId="{DD7ED020-1C10-424B-80CB-1C2B9E34A5AB}" srcId="{CD89348D-AC86-4BA6-89DD-B2B205882189}" destId="{E68F5524-B3E6-4991-BCB6-13B7C4CBD19E}" srcOrd="1" destOrd="0" parTransId="{B517D9B7-0068-4253-B4E9-1E71DBC7AF02}" sibTransId="{4A35CD2D-BB80-4F70-B79C-79F752E602F0}"/>
    <dgm:cxn modelId="{6A70932C-8547-4542-B9E7-4A9524239D34}" type="presOf" srcId="{B517D9B7-0068-4253-B4E9-1E71DBC7AF02}" destId="{13AAA366-FC13-461D-AB99-A4C157BBC949}" srcOrd="0" destOrd="0" presId="urn:microsoft.com/office/officeart/2005/8/layout/orgChart1"/>
    <dgm:cxn modelId="{0F7A8E37-03B1-46B9-BAA3-2E130933E7B1}" type="presOf" srcId="{CD89348D-AC86-4BA6-89DD-B2B205882189}" destId="{A1067F49-1B81-4346-8554-5A5224F59F09}" srcOrd="0" destOrd="0" presId="urn:microsoft.com/office/officeart/2005/8/layout/orgChart1"/>
    <dgm:cxn modelId="{6445C03C-5E3C-49E5-8DBA-43EE8DDB3749}" srcId="{0C5CE174-8344-4C12-9CC8-A908A4643A77}" destId="{CD89348D-AC86-4BA6-89DD-B2B205882189}" srcOrd="0" destOrd="0" parTransId="{0CD4563A-598E-4C72-BDC3-CCA5F94F2871}" sibTransId="{10C18EA1-A9F0-4546-9094-D7D8C2C02438}"/>
    <dgm:cxn modelId="{2C0D433F-E13A-4528-B514-6E6C21497F12}" type="presOf" srcId="{CD89348D-AC86-4BA6-89DD-B2B205882189}" destId="{3F207DC0-937D-45B5-98ED-91EEA9D01982}" srcOrd="1" destOrd="0" presId="urn:microsoft.com/office/officeart/2005/8/layout/orgChart1"/>
    <dgm:cxn modelId="{6EF06B60-F533-4659-94D9-828825B43FC8}" type="presOf" srcId="{1D85663D-26F6-4768-A468-B61370E4A72A}" destId="{95F30EC6-5BBA-4F8B-BDB4-D5D0FDBB3FC3}" srcOrd="0" destOrd="0" presId="urn:microsoft.com/office/officeart/2005/8/layout/orgChart1"/>
    <dgm:cxn modelId="{043B886E-D858-4674-84EE-B449B3D953E4}" srcId="{CD89348D-AC86-4BA6-89DD-B2B205882189}" destId="{1D85663D-26F6-4768-A468-B61370E4A72A}" srcOrd="2" destOrd="0" parTransId="{B0D5FB38-F688-44B5-9E1B-E9F59B40630D}" sibTransId="{DD05B63F-F17B-4F2A-999F-0BEB24902574}"/>
    <dgm:cxn modelId="{A54C1D7A-FBC5-4810-8690-FC0531A5C961}" type="presOf" srcId="{1D85663D-26F6-4768-A468-B61370E4A72A}" destId="{4F882021-6DD2-4D56-9CE6-161825CB5C47}" srcOrd="1" destOrd="0" presId="urn:microsoft.com/office/officeart/2005/8/layout/orgChart1"/>
    <dgm:cxn modelId="{B9A60792-F530-4242-BC01-652298D30DFC}" type="presOf" srcId="{FDC4C238-A0F6-4B76-9A97-94A63DEB72B2}" destId="{DD8CE587-9294-44C1-8EA5-D2BAE222B85D}" srcOrd="1" destOrd="0" presId="urn:microsoft.com/office/officeart/2005/8/layout/orgChart1"/>
    <dgm:cxn modelId="{A2E30892-A918-4708-9312-1E47960C2F39}" type="presOf" srcId="{C68E41DB-834A-4380-89C6-CCF0E2B896D7}" destId="{DDD16F36-B036-4C4E-8189-91B22B47D4B5}" srcOrd="1" destOrd="0" presId="urn:microsoft.com/office/officeart/2005/8/layout/orgChart1"/>
    <dgm:cxn modelId="{A1C4F994-5C9B-42E1-9D29-F544A4B84039}" type="presOf" srcId="{FDC4C238-A0F6-4B76-9A97-94A63DEB72B2}" destId="{55CF06E4-B978-486F-9453-F26A76858691}" srcOrd="0" destOrd="0" presId="urn:microsoft.com/office/officeart/2005/8/layout/orgChart1"/>
    <dgm:cxn modelId="{5A17E9A5-60A4-4E02-B9DC-EF9D8695F8D1}" srcId="{CD89348D-AC86-4BA6-89DD-B2B205882189}" destId="{FDC4C238-A0F6-4B76-9A97-94A63DEB72B2}" srcOrd="0" destOrd="0" parTransId="{0AD71391-FD21-43A2-9CA7-DE9445ABC8DF}" sibTransId="{058B17EF-A918-4F87-B9B4-C93DF5FB1AAC}"/>
    <dgm:cxn modelId="{0B25D4B4-C74B-4415-93BC-6E1EC46F8571}" srcId="{CD89348D-AC86-4BA6-89DD-B2B205882189}" destId="{C68E41DB-834A-4380-89C6-CCF0E2B896D7}" srcOrd="3" destOrd="0" parTransId="{6070DE78-1E19-4833-937C-3D277B99289E}" sibTransId="{CB0D9582-4F0F-452A-BD3A-50E661844709}"/>
    <dgm:cxn modelId="{3A65BABF-C1BB-4811-A052-F4CAC4CABDBA}" type="presOf" srcId="{E68F5524-B3E6-4991-BCB6-13B7C4CBD19E}" destId="{CA6725A5-C778-412D-AD3C-243627E25969}" srcOrd="1" destOrd="0" presId="urn:microsoft.com/office/officeart/2005/8/layout/orgChart1"/>
    <dgm:cxn modelId="{827CE9CC-AC27-46EE-9817-A81F6F111FFB}" type="presOf" srcId="{0C5CE174-8344-4C12-9CC8-A908A4643A77}" destId="{92040587-CC51-4B15-9EB5-97B67536A990}" srcOrd="0" destOrd="0" presId="urn:microsoft.com/office/officeart/2005/8/layout/orgChart1"/>
    <dgm:cxn modelId="{155971D7-CC27-4E8F-934B-56E03A8ED6C9}" type="presOf" srcId="{6070DE78-1E19-4833-937C-3D277B99289E}" destId="{1E9ABA6D-493D-428B-ACB7-44FA8A1B7CF1}" srcOrd="0" destOrd="0" presId="urn:microsoft.com/office/officeart/2005/8/layout/orgChart1"/>
    <dgm:cxn modelId="{1376ADE0-1DA0-4851-B770-687E828B31E3}" type="presOf" srcId="{B0D5FB38-F688-44B5-9E1B-E9F59B40630D}" destId="{409BD5FE-EB17-4359-B237-4D4272369AA0}" srcOrd="0" destOrd="0" presId="urn:microsoft.com/office/officeart/2005/8/layout/orgChart1"/>
    <dgm:cxn modelId="{F1F81EE7-8943-4AA3-AC13-F16A861ABB4E}" type="presOf" srcId="{C68E41DB-834A-4380-89C6-CCF0E2B896D7}" destId="{805F439A-C2F4-47A6-BB64-4A19C1304301}" srcOrd="0" destOrd="0" presId="urn:microsoft.com/office/officeart/2005/8/layout/orgChart1"/>
    <dgm:cxn modelId="{9D5C78ED-E7B7-469A-839E-AEC94C6422AC}" type="presOf" srcId="{E68F5524-B3E6-4991-BCB6-13B7C4CBD19E}" destId="{69B49439-A9EF-42A5-AF2E-79B8DBC506CA}" srcOrd="0" destOrd="0" presId="urn:microsoft.com/office/officeart/2005/8/layout/orgChart1"/>
    <dgm:cxn modelId="{9CDEE5F0-1039-47D9-B76F-4FDF962ABA50}" type="presOf" srcId="{0AD71391-FD21-43A2-9CA7-DE9445ABC8DF}" destId="{DF76DD4A-55ED-4A58-A277-39222B853FF5}" srcOrd="0" destOrd="0" presId="urn:microsoft.com/office/officeart/2005/8/layout/orgChart1"/>
    <dgm:cxn modelId="{A01A078D-12A8-4CE9-85A1-8218F6A8BA05}" type="presParOf" srcId="{92040587-CC51-4B15-9EB5-97B67536A990}" destId="{DDC18E25-321D-40A0-BBBD-2DC89EB776D1}" srcOrd="0" destOrd="0" presId="urn:microsoft.com/office/officeart/2005/8/layout/orgChart1"/>
    <dgm:cxn modelId="{9A4F35AA-0858-44FA-B0B1-51DB8E77EADF}" type="presParOf" srcId="{DDC18E25-321D-40A0-BBBD-2DC89EB776D1}" destId="{4DDEC4A7-9F62-45C6-A077-DCC750F156F7}" srcOrd="0" destOrd="0" presId="urn:microsoft.com/office/officeart/2005/8/layout/orgChart1"/>
    <dgm:cxn modelId="{F3AA038C-7076-47C9-9121-C15224CEF119}" type="presParOf" srcId="{4DDEC4A7-9F62-45C6-A077-DCC750F156F7}" destId="{A1067F49-1B81-4346-8554-5A5224F59F09}" srcOrd="0" destOrd="0" presId="urn:microsoft.com/office/officeart/2005/8/layout/orgChart1"/>
    <dgm:cxn modelId="{428D7E64-5E4C-43A1-BCB7-EFF5D9FDD983}" type="presParOf" srcId="{4DDEC4A7-9F62-45C6-A077-DCC750F156F7}" destId="{3F207DC0-937D-45B5-98ED-91EEA9D01982}" srcOrd="1" destOrd="0" presId="urn:microsoft.com/office/officeart/2005/8/layout/orgChart1"/>
    <dgm:cxn modelId="{2DFF1704-D4F8-4494-90B6-000761D099B6}" type="presParOf" srcId="{DDC18E25-321D-40A0-BBBD-2DC89EB776D1}" destId="{081BE7DB-B892-4073-BC04-9DFE3FD0F8A0}" srcOrd="1" destOrd="0" presId="urn:microsoft.com/office/officeart/2005/8/layout/orgChart1"/>
    <dgm:cxn modelId="{A46CB187-3380-4E99-91BD-52C3A8F6E6FA}" type="presParOf" srcId="{081BE7DB-B892-4073-BC04-9DFE3FD0F8A0}" destId="{DF76DD4A-55ED-4A58-A277-39222B853FF5}" srcOrd="0" destOrd="0" presId="urn:microsoft.com/office/officeart/2005/8/layout/orgChart1"/>
    <dgm:cxn modelId="{5E4581CA-29E2-42A0-B347-8FE219FFF31C}" type="presParOf" srcId="{081BE7DB-B892-4073-BC04-9DFE3FD0F8A0}" destId="{0EED7013-B470-4FFB-9B9B-9867AE8D8757}" srcOrd="1" destOrd="0" presId="urn:microsoft.com/office/officeart/2005/8/layout/orgChart1"/>
    <dgm:cxn modelId="{8358F6A3-1AE4-4681-B2D6-8C725C6592D8}" type="presParOf" srcId="{0EED7013-B470-4FFB-9B9B-9867AE8D8757}" destId="{0A1C6C01-FCD3-41E0-A0D8-FE3F952B9ED1}" srcOrd="0" destOrd="0" presId="urn:microsoft.com/office/officeart/2005/8/layout/orgChart1"/>
    <dgm:cxn modelId="{E4463067-ACF8-4A88-9617-181D4A55C8F8}" type="presParOf" srcId="{0A1C6C01-FCD3-41E0-A0D8-FE3F952B9ED1}" destId="{55CF06E4-B978-486F-9453-F26A76858691}" srcOrd="0" destOrd="0" presId="urn:microsoft.com/office/officeart/2005/8/layout/orgChart1"/>
    <dgm:cxn modelId="{698F856F-9455-47E5-ADFF-776B15FF068F}" type="presParOf" srcId="{0A1C6C01-FCD3-41E0-A0D8-FE3F952B9ED1}" destId="{DD8CE587-9294-44C1-8EA5-D2BAE222B85D}" srcOrd="1" destOrd="0" presId="urn:microsoft.com/office/officeart/2005/8/layout/orgChart1"/>
    <dgm:cxn modelId="{895A74A4-DB82-4617-9FDB-E6E8151F7660}" type="presParOf" srcId="{0EED7013-B470-4FFB-9B9B-9867AE8D8757}" destId="{6AB76296-3622-4331-85D5-8F8066281FD0}" srcOrd="1" destOrd="0" presId="urn:microsoft.com/office/officeart/2005/8/layout/orgChart1"/>
    <dgm:cxn modelId="{DC93388F-FBDA-4515-9920-D031849D2919}" type="presParOf" srcId="{0EED7013-B470-4FFB-9B9B-9867AE8D8757}" destId="{1E51BF51-E61D-417E-BB9A-86F77BB0EC68}" srcOrd="2" destOrd="0" presId="urn:microsoft.com/office/officeart/2005/8/layout/orgChart1"/>
    <dgm:cxn modelId="{735E6B5E-D9CF-480A-88EA-917A61C7F033}" type="presParOf" srcId="{081BE7DB-B892-4073-BC04-9DFE3FD0F8A0}" destId="{13AAA366-FC13-461D-AB99-A4C157BBC949}" srcOrd="2" destOrd="0" presId="urn:microsoft.com/office/officeart/2005/8/layout/orgChart1"/>
    <dgm:cxn modelId="{61790597-EFF7-4448-8CFE-C88A0C5764AA}" type="presParOf" srcId="{081BE7DB-B892-4073-BC04-9DFE3FD0F8A0}" destId="{AB9F3B86-122F-49E1-93E9-701F725061F0}" srcOrd="3" destOrd="0" presId="urn:microsoft.com/office/officeart/2005/8/layout/orgChart1"/>
    <dgm:cxn modelId="{B6B29893-CEA0-4F35-A2B9-553A6997C19E}" type="presParOf" srcId="{AB9F3B86-122F-49E1-93E9-701F725061F0}" destId="{02FF6C8F-15A7-495C-A4EE-CB2FD476158F}" srcOrd="0" destOrd="0" presId="urn:microsoft.com/office/officeart/2005/8/layout/orgChart1"/>
    <dgm:cxn modelId="{467A92FD-B862-45FE-B65C-FC893AD39B4C}" type="presParOf" srcId="{02FF6C8F-15A7-495C-A4EE-CB2FD476158F}" destId="{69B49439-A9EF-42A5-AF2E-79B8DBC506CA}" srcOrd="0" destOrd="0" presId="urn:microsoft.com/office/officeart/2005/8/layout/orgChart1"/>
    <dgm:cxn modelId="{24597A7D-1CBC-4ABC-BCE7-8AB6911AF90E}" type="presParOf" srcId="{02FF6C8F-15A7-495C-A4EE-CB2FD476158F}" destId="{CA6725A5-C778-412D-AD3C-243627E25969}" srcOrd="1" destOrd="0" presId="urn:microsoft.com/office/officeart/2005/8/layout/orgChart1"/>
    <dgm:cxn modelId="{662CE390-E6C6-47BF-86B8-2D73BABE6C91}" type="presParOf" srcId="{AB9F3B86-122F-49E1-93E9-701F725061F0}" destId="{21B3B1CB-D981-44F1-8F54-D8A08CD8EEA2}" srcOrd="1" destOrd="0" presId="urn:microsoft.com/office/officeart/2005/8/layout/orgChart1"/>
    <dgm:cxn modelId="{1E29682D-EDB2-4D1F-842B-0B6B79F2545D}" type="presParOf" srcId="{AB9F3B86-122F-49E1-93E9-701F725061F0}" destId="{74A91512-465C-4810-B9D9-7AC5BACB792F}" srcOrd="2" destOrd="0" presId="urn:microsoft.com/office/officeart/2005/8/layout/orgChart1"/>
    <dgm:cxn modelId="{66BA11F1-6AA2-4CCE-AC3E-285F8BC8218C}" type="presParOf" srcId="{081BE7DB-B892-4073-BC04-9DFE3FD0F8A0}" destId="{409BD5FE-EB17-4359-B237-4D4272369AA0}" srcOrd="4" destOrd="0" presId="urn:microsoft.com/office/officeart/2005/8/layout/orgChart1"/>
    <dgm:cxn modelId="{7243C97B-519D-476C-BBD3-5C053D275FE1}" type="presParOf" srcId="{081BE7DB-B892-4073-BC04-9DFE3FD0F8A0}" destId="{2D1430EA-09E8-4723-A601-C2943C4DB246}" srcOrd="5" destOrd="0" presId="urn:microsoft.com/office/officeart/2005/8/layout/orgChart1"/>
    <dgm:cxn modelId="{E342F38C-B2D6-4BD0-8318-7C6135E7D740}" type="presParOf" srcId="{2D1430EA-09E8-4723-A601-C2943C4DB246}" destId="{58C8B925-32FE-4201-8170-D712E7B9BDF9}" srcOrd="0" destOrd="0" presId="urn:microsoft.com/office/officeart/2005/8/layout/orgChart1"/>
    <dgm:cxn modelId="{D8B789D8-5C80-4608-9284-0619E4441E10}" type="presParOf" srcId="{58C8B925-32FE-4201-8170-D712E7B9BDF9}" destId="{95F30EC6-5BBA-4F8B-BDB4-D5D0FDBB3FC3}" srcOrd="0" destOrd="0" presId="urn:microsoft.com/office/officeart/2005/8/layout/orgChart1"/>
    <dgm:cxn modelId="{03A69005-6F53-4324-AB27-DC944E0B6D7B}" type="presParOf" srcId="{58C8B925-32FE-4201-8170-D712E7B9BDF9}" destId="{4F882021-6DD2-4D56-9CE6-161825CB5C47}" srcOrd="1" destOrd="0" presId="urn:microsoft.com/office/officeart/2005/8/layout/orgChart1"/>
    <dgm:cxn modelId="{280E85EE-371F-4AF6-A1CF-BC159A68528D}" type="presParOf" srcId="{2D1430EA-09E8-4723-A601-C2943C4DB246}" destId="{55C3DD0A-0239-42BE-B7F5-419DDC2E21CA}" srcOrd="1" destOrd="0" presId="urn:microsoft.com/office/officeart/2005/8/layout/orgChart1"/>
    <dgm:cxn modelId="{66E08568-700B-41C6-B67C-431E291E3695}" type="presParOf" srcId="{2D1430EA-09E8-4723-A601-C2943C4DB246}" destId="{5B87EEA1-2BBD-4B9D-AFDB-87038C3E05D8}" srcOrd="2" destOrd="0" presId="urn:microsoft.com/office/officeart/2005/8/layout/orgChart1"/>
    <dgm:cxn modelId="{6CFBE971-D62D-42CC-B41B-355E1E5868FA}" type="presParOf" srcId="{081BE7DB-B892-4073-BC04-9DFE3FD0F8A0}" destId="{1E9ABA6D-493D-428B-ACB7-44FA8A1B7CF1}" srcOrd="6" destOrd="0" presId="urn:microsoft.com/office/officeart/2005/8/layout/orgChart1"/>
    <dgm:cxn modelId="{15A56A54-0C43-42D5-BD60-22F2ED7DD652}" type="presParOf" srcId="{081BE7DB-B892-4073-BC04-9DFE3FD0F8A0}" destId="{8C37BC6A-AE22-43C5-B2B3-95300B4394CB}" srcOrd="7" destOrd="0" presId="urn:microsoft.com/office/officeart/2005/8/layout/orgChart1"/>
    <dgm:cxn modelId="{FA3A19BD-5AB4-40B3-999D-767C7C5002AC}" type="presParOf" srcId="{8C37BC6A-AE22-43C5-B2B3-95300B4394CB}" destId="{9C7179E4-F1D3-4AD1-B6F9-71EBBCADAD79}" srcOrd="0" destOrd="0" presId="urn:microsoft.com/office/officeart/2005/8/layout/orgChart1"/>
    <dgm:cxn modelId="{F068C8BD-A608-4A36-8706-0E4208F95572}" type="presParOf" srcId="{9C7179E4-F1D3-4AD1-B6F9-71EBBCADAD79}" destId="{805F439A-C2F4-47A6-BB64-4A19C1304301}" srcOrd="0" destOrd="0" presId="urn:microsoft.com/office/officeart/2005/8/layout/orgChart1"/>
    <dgm:cxn modelId="{234A0E3A-3DD1-4864-BDE7-81F7EBE19A8B}" type="presParOf" srcId="{9C7179E4-F1D3-4AD1-B6F9-71EBBCADAD79}" destId="{DDD16F36-B036-4C4E-8189-91B22B47D4B5}" srcOrd="1" destOrd="0" presId="urn:microsoft.com/office/officeart/2005/8/layout/orgChart1"/>
    <dgm:cxn modelId="{2B16082D-86A0-448E-9B8D-2F7BD36AF747}" type="presParOf" srcId="{8C37BC6A-AE22-43C5-B2B3-95300B4394CB}" destId="{94B4AAEF-AAED-4A1E-AAEF-9DF0814699FD}" srcOrd="1" destOrd="0" presId="urn:microsoft.com/office/officeart/2005/8/layout/orgChart1"/>
    <dgm:cxn modelId="{1B607B73-BB0A-4F61-A979-691C3EB22632}" type="presParOf" srcId="{8C37BC6A-AE22-43C5-B2B3-95300B4394CB}" destId="{E1F88758-4BE5-46CA-9AD6-65FB1FCF550B}" srcOrd="2" destOrd="0" presId="urn:microsoft.com/office/officeart/2005/8/layout/orgChart1"/>
    <dgm:cxn modelId="{4D905A23-015A-494E-8F5F-E64099953AA9}" type="presParOf" srcId="{DDC18E25-321D-40A0-BBBD-2DC89EB776D1}" destId="{D34CEB4D-28DA-4C23-A1DD-A8FED4E42B9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9ABA6D-493D-428B-ACB7-44FA8A1B7CF1}">
      <dsp:nvSpPr>
        <dsp:cNvPr id="0" name=""/>
        <dsp:cNvSpPr/>
      </dsp:nvSpPr>
      <dsp:spPr>
        <a:xfrm>
          <a:off x="5542534" y="2516468"/>
          <a:ext cx="4340947" cy="502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129"/>
              </a:lnTo>
              <a:lnTo>
                <a:pt x="4340947" y="251129"/>
              </a:lnTo>
              <a:lnTo>
                <a:pt x="4340947" y="5022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9BD5FE-EB17-4359-B237-4D4272369AA0}">
      <dsp:nvSpPr>
        <dsp:cNvPr id="0" name=""/>
        <dsp:cNvSpPr/>
      </dsp:nvSpPr>
      <dsp:spPr>
        <a:xfrm>
          <a:off x="5542534" y="2516468"/>
          <a:ext cx="1446982" cy="502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129"/>
              </a:lnTo>
              <a:lnTo>
                <a:pt x="1446982" y="251129"/>
              </a:lnTo>
              <a:lnTo>
                <a:pt x="1446982" y="5022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AAA366-FC13-461D-AB99-A4C157BBC949}">
      <dsp:nvSpPr>
        <dsp:cNvPr id="0" name=""/>
        <dsp:cNvSpPr/>
      </dsp:nvSpPr>
      <dsp:spPr>
        <a:xfrm>
          <a:off x="4095552" y="2516468"/>
          <a:ext cx="1446982" cy="502258"/>
        </a:xfrm>
        <a:custGeom>
          <a:avLst/>
          <a:gdLst/>
          <a:ahLst/>
          <a:cxnLst/>
          <a:rect l="0" t="0" r="0" b="0"/>
          <a:pathLst>
            <a:path>
              <a:moveTo>
                <a:pt x="1446982" y="0"/>
              </a:moveTo>
              <a:lnTo>
                <a:pt x="1446982" y="251129"/>
              </a:lnTo>
              <a:lnTo>
                <a:pt x="0" y="251129"/>
              </a:lnTo>
              <a:lnTo>
                <a:pt x="0" y="5022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76DD4A-55ED-4A58-A277-39222B853FF5}">
      <dsp:nvSpPr>
        <dsp:cNvPr id="0" name=""/>
        <dsp:cNvSpPr/>
      </dsp:nvSpPr>
      <dsp:spPr>
        <a:xfrm>
          <a:off x="1201587" y="2516468"/>
          <a:ext cx="4340947" cy="502258"/>
        </a:xfrm>
        <a:custGeom>
          <a:avLst/>
          <a:gdLst/>
          <a:ahLst/>
          <a:cxnLst/>
          <a:rect l="0" t="0" r="0" b="0"/>
          <a:pathLst>
            <a:path>
              <a:moveTo>
                <a:pt x="4340947" y="0"/>
              </a:moveTo>
              <a:lnTo>
                <a:pt x="4340947" y="251129"/>
              </a:lnTo>
              <a:lnTo>
                <a:pt x="0" y="251129"/>
              </a:lnTo>
              <a:lnTo>
                <a:pt x="0" y="5022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067F49-1B81-4346-8554-5A5224F59F09}">
      <dsp:nvSpPr>
        <dsp:cNvPr id="0" name=""/>
        <dsp:cNvSpPr/>
      </dsp:nvSpPr>
      <dsp:spPr>
        <a:xfrm>
          <a:off x="3641630" y="754294"/>
          <a:ext cx="3801808" cy="1762173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b="1" kern="1200"/>
            <a:t>Programstyre: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/>
            <a:t>KR direktør, programdirektør, arbeidsstrømledere, KA-repr.,             2 stiftsdirektører, 3 kirkeverger, generalsekretær Bispemøtet</a:t>
          </a:r>
        </a:p>
      </dsp:txBody>
      <dsp:txXfrm>
        <a:off x="3641630" y="754294"/>
        <a:ext cx="3801808" cy="1762173"/>
      </dsp:txXfrm>
    </dsp:sp>
    <dsp:sp modelId="{55CF06E4-B978-486F-9453-F26A76858691}">
      <dsp:nvSpPr>
        <dsp:cNvPr id="0" name=""/>
        <dsp:cNvSpPr/>
      </dsp:nvSpPr>
      <dsp:spPr>
        <a:xfrm>
          <a:off x="5734" y="3018726"/>
          <a:ext cx="2391706" cy="1195853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b="1" kern="1200"/>
            <a:t>Programdirektør</a:t>
          </a:r>
        </a:p>
      </dsp:txBody>
      <dsp:txXfrm>
        <a:off x="5734" y="3018726"/>
        <a:ext cx="2391706" cy="1195853"/>
      </dsp:txXfrm>
    </dsp:sp>
    <dsp:sp modelId="{69B49439-A9EF-42A5-AF2E-79B8DBC506CA}">
      <dsp:nvSpPr>
        <dsp:cNvPr id="0" name=""/>
        <dsp:cNvSpPr/>
      </dsp:nvSpPr>
      <dsp:spPr>
        <a:xfrm>
          <a:off x="2899698" y="3018726"/>
          <a:ext cx="2391706" cy="1195853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b="1" kern="1200"/>
            <a:t>Arbeidsstrøm 1 </a:t>
          </a:r>
          <a:r>
            <a:rPr lang="nb-NO" sz="2000" kern="1200"/>
            <a:t>Regelverk</a:t>
          </a:r>
        </a:p>
      </dsp:txBody>
      <dsp:txXfrm>
        <a:off x="2899698" y="3018726"/>
        <a:ext cx="2391706" cy="1195853"/>
      </dsp:txXfrm>
    </dsp:sp>
    <dsp:sp modelId="{95F30EC6-5BBA-4F8B-BDB4-D5D0FDBB3FC3}">
      <dsp:nvSpPr>
        <dsp:cNvPr id="0" name=""/>
        <dsp:cNvSpPr/>
      </dsp:nvSpPr>
      <dsp:spPr>
        <a:xfrm>
          <a:off x="5793663" y="3018726"/>
          <a:ext cx="2391706" cy="1195853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b="1" kern="1200"/>
            <a:t>Arbeidsstrøm 2 </a:t>
          </a:r>
          <a:r>
            <a:rPr lang="nb-NO" sz="2000" kern="1200">
              <a:latin typeface="Arial" panose="020B0604020202020204"/>
            </a:rPr>
            <a:t>Fellesløsninger</a:t>
          </a:r>
        </a:p>
      </dsp:txBody>
      <dsp:txXfrm>
        <a:off x="5793663" y="3018726"/>
        <a:ext cx="2391706" cy="1195853"/>
      </dsp:txXfrm>
    </dsp:sp>
    <dsp:sp modelId="{805F439A-C2F4-47A6-BB64-4A19C1304301}">
      <dsp:nvSpPr>
        <dsp:cNvPr id="0" name=""/>
        <dsp:cNvSpPr/>
      </dsp:nvSpPr>
      <dsp:spPr>
        <a:xfrm>
          <a:off x="8687628" y="3018726"/>
          <a:ext cx="2391706" cy="1195853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b="1" kern="1200"/>
            <a:t>Arbeidsstrøm 3 </a:t>
          </a:r>
          <a:r>
            <a:rPr lang="nb-NO" sz="2000" kern="1200"/>
            <a:t>Organisasjonskultur og –bygging</a:t>
          </a:r>
        </a:p>
      </dsp:txBody>
      <dsp:txXfrm>
        <a:off x="8687628" y="3018726"/>
        <a:ext cx="2391706" cy="11958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56AAC931-83C2-D84A-8052-05B401C126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855785" y="599831"/>
            <a:ext cx="5504534" cy="261815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endParaRPr lang="nb-NO" sz="1050" b="1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EC343C9-69AF-4248-884B-D0BA474107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492261" y="8683991"/>
            <a:ext cx="868057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fld id="{4E0461F7-D857-C446-A98B-4029FE3B4E9C}" type="datetimeFigureOut">
              <a:rPr lang="nb-NO" sz="800" smtClean="0">
                <a:solidFill>
                  <a:schemeClr val="accent1">
                    <a:lumMod val="75000"/>
                  </a:schemeClr>
                </a:solidFill>
              </a:rPr>
              <a:t>03.05.2023</a:t>
            </a:fld>
            <a:endParaRPr lang="nb-NO" sz="8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B63DACA-4D38-9949-A817-0FED2F6222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90538" y="8685213"/>
            <a:ext cx="4902626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/>
            </a:lvl1pPr>
          </a:lstStyle>
          <a:p>
            <a:endParaRPr lang="nb-NO" sz="8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18E8236-640B-574F-81E2-680AC6868A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459415" y="8685213"/>
            <a:ext cx="257908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pPr algn="l"/>
            <a:fld id="{6BEA7848-70C2-8844-A54F-DF108F0BB837}" type="slidenum">
              <a:rPr lang="nb-NO" sz="800" smtClean="0">
                <a:solidFill>
                  <a:schemeClr val="accent1">
                    <a:lumMod val="75000"/>
                  </a:schemeClr>
                </a:solidFill>
              </a:rPr>
              <a:pPr algn="l"/>
              <a:t>‹#›</a:t>
            </a:fld>
            <a:endParaRPr lang="nb-NO" sz="80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77C369A1-D51D-6E4D-BB6C-6E9A038EA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81" y="22939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38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topptekst 1">
            <a:extLst>
              <a:ext uri="{FF2B5EF4-FFF2-40B4-BE49-F238E27FC236}">
                <a16:creationId xmlns:a16="http://schemas.microsoft.com/office/drawing/2014/main" id="{427665F2-632E-A346-BAA5-478D1F57DD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043904" y="599831"/>
            <a:ext cx="5128296" cy="261815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 b="1"/>
            </a:lvl1pPr>
          </a:lstStyle>
          <a:p>
            <a:endParaRPr lang="nb-NO" sz="1050"/>
          </a:p>
        </p:txBody>
      </p:sp>
      <p:sp>
        <p:nvSpPr>
          <p:cNvPr id="9" name="Plassholder for dato 2">
            <a:extLst>
              <a:ext uri="{FF2B5EF4-FFF2-40B4-BE49-F238E27FC236}">
                <a16:creationId xmlns:a16="http://schemas.microsoft.com/office/drawing/2014/main" id="{60965A70-FF2D-5841-BF99-6324283CD9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339962" y="8683991"/>
            <a:ext cx="832238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E0461F7-D857-C446-A98B-4029FE3B4E9C}" type="datetimeFigureOut">
              <a:rPr lang="nb-NO" sz="800" smtClean="0"/>
              <a:pPr/>
              <a:t>03.05.2023</a:t>
            </a:fld>
            <a:endParaRPr lang="nb-NO" sz="800"/>
          </a:p>
        </p:txBody>
      </p:sp>
      <p:sp>
        <p:nvSpPr>
          <p:cNvPr id="10" name="Plassholder for bunntekst 3">
            <a:extLst>
              <a:ext uri="{FF2B5EF4-FFF2-40B4-BE49-F238E27FC236}">
                <a16:creationId xmlns:a16="http://schemas.microsoft.com/office/drawing/2014/main" id="{260AEE78-88AD-C347-8A68-F5ADB6C8E0D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685800" y="8685213"/>
            <a:ext cx="4536831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 sz="800"/>
          </a:p>
        </p:txBody>
      </p:sp>
      <p:sp>
        <p:nvSpPr>
          <p:cNvPr id="11" name="Plassholder for lysbildenummer 4">
            <a:extLst>
              <a:ext uri="{FF2B5EF4-FFF2-40B4-BE49-F238E27FC236}">
                <a16:creationId xmlns:a16="http://schemas.microsoft.com/office/drawing/2014/main" id="{2585FC08-3B3A-7B42-976B-D13CB1357F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264354" y="8685213"/>
            <a:ext cx="247266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l"/>
            <a:fld id="{6BEA7848-70C2-8844-A54F-DF108F0BB837}" type="slidenum">
              <a:rPr lang="nb-NO" sz="800" smtClean="0"/>
              <a:pPr algn="l"/>
              <a:t>‹#›</a:t>
            </a:fld>
            <a:endParaRPr lang="nb-NO" sz="80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786F8879-4E63-1949-A1E8-EC597C6FD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939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94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E671B3-B52C-49A7-803A-403E07BF1F3A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7855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BE427A-7982-4E7E-9729-4D86FC00E839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2343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BEA7848-70C2-8844-A54F-DF108F0BB837}" type="slidenum">
              <a:rPr lang="nb-NO" sz="800" smtClean="0"/>
              <a:pPr algn="l"/>
              <a:t>5</a:t>
            </a:fld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515469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C08E7BE-FC21-3941-9144-0A6D17A15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212CF59-18AF-4541-8840-B68AF0CABC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36E0AFC-2F9B-9C44-A28C-1E0A774CA924}" type="datetime1">
              <a:rPr lang="nb-NO" smtClean="0"/>
              <a:t>03.05.2023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E8E34C0-0B68-EA43-A91F-06154E398F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38487" y="815745"/>
            <a:ext cx="3515024" cy="1204587"/>
          </a:xfrm>
          <a:prstGeom prst="rect">
            <a:avLst/>
          </a:prstGeom>
        </p:spPr>
      </p:pic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225FAD8B-416D-AA48-B2B5-78C171519C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/>
            </a:lvl1pPr>
          </a:lstStyle>
          <a:p>
            <a:pPr lvl="0"/>
            <a:r>
              <a:rPr lang="nb-NO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376316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03.05.2023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936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B60C608-14C1-FC41-BC97-5C1CF241FA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FB857-A31A-7249-B4E8-37C16EF5CC62}" type="datetime1">
              <a:rPr lang="nb-NO" smtClean="0"/>
              <a:t>03.05.2023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370FB8C5-4E46-0144-92C5-637BD509B6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1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B60C608-14C1-FC41-BC97-5C1CF241FA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0DA261-C13B-3F42-9492-A1AF009151F2}" type="datetime1">
              <a:rPr lang="nb-NO" smtClean="0"/>
              <a:t>03.05.2023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52F79A17-B5DF-8C4E-84DB-E96DE20FF6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0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761DF0-8656-CF48-9122-92F8DC3C4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6821F2-A7CE-DF4D-AF21-138B443AE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39CF89B-927F-2043-B621-25F31CF4D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85889"/>
            <a:ext cx="5292725" cy="4672011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974707-D6CE-C341-A972-6478A32F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8B6-E66D-1049-95EA-32C0EE5A7891}" type="datetime1">
              <a:rPr lang="nb-NO" smtClean="0"/>
              <a:t>03.05.2023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237B0A-5B30-7541-B12E-C5CC726F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9C3EA2-0DF6-1741-9236-E191BAF5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183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9D867C-F048-D046-988C-94A021924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9E51054-560E-A941-91B2-9557D2700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387475"/>
            <a:ext cx="5292725" cy="365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0AE458F-DB25-8C45-A41F-D62D8484C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046287"/>
            <a:ext cx="5292725" cy="40116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B2031B9-C24F-3545-B8AA-35A976DFD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5389" y="1387475"/>
            <a:ext cx="5292724" cy="365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F759595-20BD-EA4D-8AA8-F99F55FE5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5388" y="2046287"/>
            <a:ext cx="5292724" cy="40116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A006F4C2-5293-E044-83D4-05CD33380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AAB4-E682-9F49-892F-12AC1E74BE2E}" type="datetime1">
              <a:rPr lang="nb-NO" smtClean="0"/>
              <a:t>03.05.2023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697B7BA-0E96-3140-8A35-EB726CD0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748FF31-39B3-9A46-A424-FA2221D0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805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5292725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5388" y="0"/>
            <a:ext cx="5916612" cy="68580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1B42287-BE59-A645-A7D7-BF5916581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3888" y="1385887"/>
            <a:ext cx="5292725" cy="4851399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C53C-C25E-8E48-B7FA-A6089A808DA3}" type="datetime1">
              <a:rPr lang="nb-NO" smtClean="0"/>
              <a:t>03.05.2023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919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 rød 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50B21C0D-34D6-CC48-B026-04FBA14EC41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lassholder for innhold 3">
            <a:extLst>
              <a:ext uri="{FF2B5EF4-FFF2-40B4-BE49-F238E27FC236}">
                <a16:creationId xmlns:a16="http://schemas.microsoft.com/office/drawing/2014/main" id="{998B0CB3-98B5-DE45-A6B8-C8DCB6EA5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85889"/>
            <a:ext cx="5292725" cy="4672011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9C92418-944A-DE45-84F4-3678D2B73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5EC9BE-EF3A-8749-AAF4-B3425C559574}" type="datetime1">
              <a:rPr lang="nb-NO" smtClean="0"/>
              <a:t>03.05.2023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D2147FD-2928-044D-B8CD-0655BDC7E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D95FBE8-7FC7-614E-8C2A-060EB536D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72601CAB-C21E-D24F-BF67-C5098FFA2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5292726" cy="8636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0A5CF174-B879-4D40-BD16-58B5AF8F40B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52656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 rød t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0637D52-5D87-7944-8733-8B9A8E2E287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F761DF0-8656-CF48-9122-92F8DC3C4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388" y="225425"/>
            <a:ext cx="5292726" cy="8636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6821F2-A7CE-DF4D-AF21-138B443AE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75389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974707-D6CE-C341-A972-6478A32F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C56F16F-1804-3848-99E7-299DAB3D245D}" type="datetime1">
              <a:rPr lang="nb-NO" smtClean="0"/>
              <a:t>03.05.2023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237B0A-5B30-7541-B12E-C5CC726F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75388" y="6437935"/>
            <a:ext cx="4125210" cy="212492"/>
          </a:xfr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9C3EA2-0DF6-1741-9236-E191BAF5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D3C36917-9AB3-434C-B2ED-754219CA73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4254A864-6B0E-8941-B78B-7792DBB7B23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96678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76686C-283D-F648-AC3F-1406D58D3986}" type="datetime1">
              <a:rPr lang="nb-NO" smtClean="0"/>
              <a:t>03.05.2023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9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CAF970-D685-7546-8718-61AD5B7B15DD}" type="datetime1">
              <a:rPr lang="nb-NO" smtClean="0"/>
              <a:t>03.05.2023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1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5153172C-E5A6-B547-B606-488AA18D1FD3}" type="datetime1">
              <a:rPr lang="nb-NO" smtClean="0"/>
              <a:t>03.05.2023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4AFB86AD-8F62-3B47-B902-D3A1DE88A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0E146FB5-7AA5-0241-8285-0DDE0786D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6570C908-4686-524E-8921-ECE517851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1915944F-F5FF-CF4C-B5E1-B60D0B84FE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10930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59755F-ED6E-EB4E-925D-0BDB2585A6D3}" type="datetime1">
              <a:rPr lang="nb-NO" smtClean="0"/>
              <a:t>03.05.2023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4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1B26B0-9B72-1342-8A07-79F52C607727}" type="datetime1">
              <a:rPr lang="nb-NO" smtClean="0"/>
              <a:t>03.05.2023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2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9AE69D-E235-D048-BDFA-FDEF686B7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5E12DA7-64E8-3B42-956B-662E98C63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15C1-0DCF-AD42-8642-059163C9676D}" type="datetime1">
              <a:rPr lang="nb-NO" smtClean="0"/>
              <a:t>03.05.2023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36727F2-04C5-944F-B4BC-6F064051F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508390C-3BBE-5741-8A43-6C981A3EE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496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93788"/>
            <a:ext cx="12192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A9CB-89B6-5B49-B2D2-183358EA6832}" type="datetime1">
              <a:rPr lang="nb-NO" smtClean="0"/>
              <a:t>03.05.2023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133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 med tittel i rød 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237288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91999" cy="1093788"/>
          </a:xfrm>
          <a:solidFill>
            <a:schemeClr val="accent1">
              <a:lumMod val="75000"/>
              <a:alpha val="80000"/>
            </a:schemeClr>
          </a:solidFill>
        </p:spPr>
        <p:txBody>
          <a:bodyPr lIns="612000" tIns="216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0A6A3-A14A-8449-BA07-5BD9683D3999}" type="datetime1">
              <a:rPr lang="nb-NO" smtClean="0"/>
              <a:t>03.05.2023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566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237288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B633-2054-B64D-8402-970C3237C093}" type="datetime1">
              <a:rPr lang="nb-NO" smtClean="0"/>
              <a:t>03.05.2023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445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93788"/>
            <a:ext cx="6096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4847-2AE9-534D-BF34-25506296C437}" type="datetime1">
              <a:rPr lang="nb-NO" smtClean="0"/>
              <a:t>03.05.2023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14994145-8B91-CF4E-BC89-31C3CF6F567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093788"/>
            <a:ext cx="6096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43655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235EB93-88B3-6D47-A629-2E1C139174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  <a:noFill/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2CAA61-8483-6A40-BA36-FB129DE01873}" type="datetime1">
              <a:rPr lang="nb-NO" smtClean="0"/>
              <a:t>03.05.2023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773C8BD8-1C69-B94C-9C7A-D01537BABA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5769"/>
          <a:stretch/>
        </p:blipFill>
        <p:spPr>
          <a:xfrm>
            <a:off x="637111" y="6354761"/>
            <a:ext cx="285020" cy="333792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8F1FD433-7E01-4C4F-AE0C-0AF02B2992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4257"/>
          <a:stretch/>
        </p:blipFill>
        <p:spPr>
          <a:xfrm>
            <a:off x="922129" y="6354761"/>
            <a:ext cx="1717213" cy="3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3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6A3D0F3-9AFC-EC44-982D-1FEBDB4A6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A347-3E81-5043-AB2C-570E496480F1}" type="datetime1">
              <a:rPr lang="nb-NO" smtClean="0"/>
              <a:t>03.05.2023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05C4255-99DD-814C-A9AD-3F510292E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0D5D13A-1C4D-754C-9ABB-8C686510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842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60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C08CBCE2-CDEC-5E4A-8C98-F125190FEF95}" type="datetime1">
              <a:rPr lang="nb-NO" smtClean="0"/>
              <a:t>03.05.2023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D13F7309-045F-E94D-9CF4-3CD524E6AA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33150638-BDEA-D943-9B94-1DAD8D1F4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4B490713-A5E9-B142-B383-F0DD11F0D3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E5625621-DC74-CA44-9FC9-A4A0E427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295155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5F0F483-C409-B044-AFFC-F8B179D478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4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F4CC2FA6-23BD-0E4F-A3AA-E7DFFF2B9C96}" type="datetime1">
              <a:rPr lang="nb-NO" smtClean="0"/>
              <a:t>03.05.2023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Sett inn tekst </a:t>
            </a:r>
            <a:r>
              <a:rPr lang="nb-NO" noProof="0" err="1"/>
              <a:t>f.eks</a:t>
            </a:r>
            <a:r>
              <a:rPr lang="nb-NO" noProof="0"/>
              <a:t> takk for meg!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50C8E91-B07B-BE4C-BF87-F9F72D11F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418C3EE5-02DB-A843-8685-A7E3CB168F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16380" y="7477757"/>
            <a:ext cx="468351" cy="468351"/>
          </a:xfrm>
          <a:prstGeom prst="rect">
            <a:avLst/>
          </a:prstGeom>
        </p:spPr>
      </p:pic>
      <p:sp>
        <p:nvSpPr>
          <p:cNvPr id="18" name="Plassholder for innhold 2">
            <a:extLst>
              <a:ext uri="{FF2B5EF4-FFF2-40B4-BE49-F238E27FC236}">
                <a16:creationId xmlns:a16="http://schemas.microsoft.com/office/drawing/2014/main" id="{4E8B2218-8DAE-4EF7-8B6B-E3A7F52D82D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158049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3A08CD34-AC08-6442-B83D-86E2FC5C0A0B}" type="datetime1">
              <a:rPr lang="nb-NO" smtClean="0"/>
              <a:t>03.05.2023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Takk for meg!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20" name="Undertittel 2">
            <a:extLst>
              <a:ext uri="{FF2B5EF4-FFF2-40B4-BE49-F238E27FC236}">
                <a16:creationId xmlns:a16="http://schemas.microsoft.com/office/drawing/2014/main" id="{6E5DA0CA-E9CB-3349-B5A0-C88F27013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3ACCE1F9-3AE7-4367-962F-FE1F8699D01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378488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957E9185-59FC-564F-B555-5503B0667FCA}" type="datetime1">
              <a:rPr lang="nb-NO" smtClean="0"/>
              <a:t>03.05.2023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Takk for meg!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10" name="Undertittel 2">
            <a:extLst>
              <a:ext uri="{FF2B5EF4-FFF2-40B4-BE49-F238E27FC236}">
                <a16:creationId xmlns:a16="http://schemas.microsoft.com/office/drawing/2014/main" id="{19BDFB95-9F63-C844-A22A-2F308C5C6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1388652-918C-4D93-82AF-2C10A299F3C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412085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ECD2DCB2-8DC2-5E44-897B-F28A10D61BB6}" type="datetime1">
              <a:rPr lang="nb-NO" smtClean="0"/>
              <a:t>03.05.2023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Takk for meg!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10" name="Undertittel 2">
            <a:extLst>
              <a:ext uri="{FF2B5EF4-FFF2-40B4-BE49-F238E27FC236}">
                <a16:creationId xmlns:a16="http://schemas.microsoft.com/office/drawing/2014/main" id="{43FECCB4-4595-4249-AC4B-CFB26F9EB1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21" name="Plassholder for innhold 2">
            <a:extLst>
              <a:ext uri="{FF2B5EF4-FFF2-40B4-BE49-F238E27FC236}">
                <a16:creationId xmlns:a16="http://schemas.microsoft.com/office/drawing/2014/main" id="{15FB502D-6EDF-47F0-B2F7-46DF6AA2C44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145128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8677268F-F4F9-784E-BF23-EA1CACFD53E7}" type="datetime1">
              <a:rPr lang="nb-NO" smtClean="0"/>
              <a:t>03.05.2023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010F5F7-7450-E841-9579-58F69AF09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0BBFE621-FDA3-9A4B-9872-BA2229570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A001A0F5-F2B1-984B-81DC-C18544C06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CEC0B5B0-1EE0-554E-B0FC-46F791948E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89083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D989A85-7F6E-E044-B7F8-167AD93A93BB}" type="datetime1">
              <a:rPr lang="nb-NO" smtClean="0"/>
              <a:t>03.05.2023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9DA3D8BF-A151-3548-AE95-2BC2EFE2BC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2CD06575-6B5A-A04E-B329-1D0AD6A25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D4B1805F-2AE6-8E4B-A44F-BD67998C1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A75FA386-D78A-5341-8214-AF27F9AFD4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2445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DF487B-8477-2149-9AA3-98E65B249604}" type="datetime1">
              <a:rPr lang="nb-NO" smtClean="0"/>
              <a:t>03.05.2023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3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F6B007-F089-1E47-A029-515775F38509}" type="datetime1">
              <a:rPr lang="nb-NO" smtClean="0"/>
              <a:t>03.05.2023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90C3DA65-107B-F341-8FB9-ECB05EB2D7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5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8F06A8-7708-F449-BBEB-8D82008CCD6B}" type="datetime1">
              <a:rPr lang="nb-NO" smtClean="0"/>
              <a:t>03.05.2023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4A80ACD1-D8B9-7445-943A-E7FA738473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0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A0E4E-754C-5E4A-8C53-243A384D4282}" type="datetime1">
              <a:rPr lang="nb-NO" smtClean="0"/>
              <a:t>03.05.2023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06465D10-5B34-C44E-ACE2-FB1EDC81E3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AF269B3-BEF0-E04A-9125-2E284FBAE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10944226" cy="863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F69DAFA-A756-634F-8F62-44B8D41CD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385888"/>
            <a:ext cx="10944226" cy="46727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C4F3F7C-A4AA-AF42-8F10-BE862A9EC9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84745" y="6437935"/>
            <a:ext cx="1083367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655427F-18F2-AA41-8FD1-542CB7F8D202}" type="datetime1">
              <a:rPr lang="nb-NO" smtClean="0"/>
              <a:t>03.05.2023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1138DA2-808A-6243-B616-8D29162A6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78955" y="6437935"/>
            <a:ext cx="7321643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F9FE079-08DB-8B42-A4AD-A254231BF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8957" y="6437935"/>
            <a:ext cx="347663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09C2D23-5413-0C4E-90E8-570584B1AF6C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0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0" r:id="rId5"/>
    <p:sldLayoutId id="2147483651" r:id="rId6"/>
    <p:sldLayoutId id="2147483666" r:id="rId7"/>
    <p:sldLayoutId id="2147483667" r:id="rId8"/>
    <p:sldLayoutId id="2147483665" r:id="rId9"/>
    <p:sldLayoutId id="2147483650" r:id="rId10"/>
    <p:sldLayoutId id="2147483673" r:id="rId11"/>
    <p:sldLayoutId id="2147483674" r:id="rId12"/>
    <p:sldLayoutId id="2147483652" r:id="rId13"/>
    <p:sldLayoutId id="2147483653" r:id="rId14"/>
    <p:sldLayoutId id="2147483657" r:id="rId15"/>
    <p:sldLayoutId id="2147483656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54" r:id="rId22"/>
    <p:sldLayoutId id="2147483668" r:id="rId23"/>
    <p:sldLayoutId id="2147483671" r:id="rId24"/>
    <p:sldLayoutId id="2147483670" r:id="rId25"/>
    <p:sldLayoutId id="2147483669" r:id="rId26"/>
    <p:sldLayoutId id="2147483672" r:id="rId27"/>
    <p:sldLayoutId id="2147483655" r:id="rId28"/>
    <p:sldLayoutId id="2147483681" r:id="rId29"/>
    <p:sldLayoutId id="2147483682" r:id="rId30"/>
    <p:sldLayoutId id="2147483683" r:id="rId31"/>
    <p:sldLayoutId id="2147483684" r:id="rId32"/>
    <p:sldLayoutId id="2147483685" r:id="rId33"/>
    <p:sldLayoutId id="2147483686" r:id="rId3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3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2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93" userDrawn="1">
          <p15:clr>
            <a:srgbClr val="F26B43"/>
          </p15:clr>
        </p15:guide>
        <p15:guide id="4" pos="7287" userDrawn="1">
          <p15:clr>
            <a:srgbClr val="F26B43"/>
          </p15:clr>
        </p15:guide>
        <p15:guide id="5" orient="horz" pos="3816" userDrawn="1">
          <p15:clr>
            <a:srgbClr val="F26B43"/>
          </p15:clr>
        </p15:guide>
        <p15:guide id="6" orient="horz" pos="4150" userDrawn="1">
          <p15:clr>
            <a:srgbClr val="F26B43"/>
          </p15:clr>
        </p15:guide>
        <p15:guide id="7" orient="horz" pos="873" userDrawn="1">
          <p15:clr>
            <a:srgbClr val="F26B43"/>
          </p15:clr>
        </p15:guide>
        <p15:guide id="8" orient="horz" pos="142" userDrawn="1">
          <p15:clr>
            <a:srgbClr val="F26B43"/>
          </p15:clr>
        </p15:guide>
        <p15:guide id="9" pos="3727" userDrawn="1">
          <p15:clr>
            <a:srgbClr val="F26B43"/>
          </p15:clr>
        </p15:guide>
        <p15:guide id="10" pos="3953" userDrawn="1">
          <p15:clr>
            <a:srgbClr val="F26B43"/>
          </p15:clr>
        </p15:guide>
        <p15:guide id="12" orient="horz" pos="689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905D13E-4397-444D-9D72-5C288C66A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3172C-E5A6-B547-B606-488AA18D1FD3}" type="datetime1">
              <a:rPr lang="nb-NO" smtClean="0"/>
              <a:t>03.05.2023</a:t>
            </a:fld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B679592F-5F76-D64B-A0E4-DF3D27B7F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pPr/>
              <a:t>1</a:t>
            </a:fld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46D5D829-711E-0548-8041-4A96474461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Felles kultur- og organisasjonsbygging 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615BE1ED-A39E-F642-8DF4-7022C7B8A2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Sammen om å lede, Hamar 4. mai 2023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6B2BC670-A605-BC4C-A9CA-3BD897D717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Ann-Magrit Austenå</a:t>
            </a:r>
          </a:p>
        </p:txBody>
      </p:sp>
    </p:spTree>
    <p:extLst>
      <p:ext uri="{BB962C8B-B14F-4D97-AF65-F5344CB8AC3E}">
        <p14:creationId xmlns:p14="http://schemas.microsoft.com/office/powerpoint/2010/main" val="382638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AC7EA-4484-248F-EDFC-FA9A56132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Felles </a:t>
            </a:r>
            <a:r>
              <a:rPr lang="en-US" err="1">
                <a:cs typeface="Arial"/>
              </a:rPr>
              <a:t>samling</a:t>
            </a:r>
            <a:r>
              <a:rPr lang="en-US">
                <a:cs typeface="Arial"/>
              </a:rPr>
              <a:t> NKVL-</a:t>
            </a:r>
            <a:r>
              <a:rPr lang="en-US" err="1">
                <a:cs typeface="Arial"/>
              </a:rPr>
              <a:t>styret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og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stiftsdirektører</a:t>
            </a:r>
            <a:r>
              <a:rPr lang="en-US">
                <a:cs typeface="Arial"/>
              </a:rPr>
              <a:t> </a:t>
            </a:r>
            <a:r>
              <a:rPr lang="en-US" err="1">
                <a:cs typeface="Arial"/>
              </a:rPr>
              <a:t>i</a:t>
            </a:r>
            <a:r>
              <a:rPr lang="en-US">
                <a:cs typeface="Arial"/>
              </a:rPr>
              <a:t> </a:t>
            </a:r>
            <a:r>
              <a:rPr lang="en-US" err="1">
                <a:cs typeface="Arial"/>
              </a:rPr>
              <a:t>mai</a:t>
            </a:r>
            <a:endParaRPr lang="en-US" err="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4EA8D7-82E4-25BE-1D66-B539DF18B3D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28600" indent="-228600">
              <a:buFont typeface="Arial,Sans-Serif"/>
              <a:buChar char="•"/>
            </a:pPr>
            <a:r>
              <a:rPr lang="nb-NO" sz="2600">
                <a:cs typeface="Arial"/>
              </a:rPr>
              <a:t>Felles mål for samlingen: Hvordan styrke samhandling og bygge felles kultur?</a:t>
            </a:r>
            <a:endParaRPr lang="en-US" sz="2600">
              <a:cs typeface="Arial"/>
            </a:endParaRPr>
          </a:p>
          <a:p>
            <a:pPr marL="228600" indent="-228600">
              <a:buFont typeface="Arial,Sans-Serif"/>
              <a:buChar char="•"/>
            </a:pPr>
            <a:r>
              <a:rPr lang="nb-NO" sz="2600">
                <a:cs typeface="Arial"/>
              </a:rPr>
              <a:t>Felles utfordringsbilde:</a:t>
            </a:r>
            <a:endParaRPr lang="en-US" sz="2600">
              <a:cs typeface="Arial"/>
            </a:endParaRPr>
          </a:p>
          <a:p>
            <a:pPr marL="685800" lvl="1">
              <a:buFont typeface="Arial,Sans-Serif"/>
              <a:buChar char="•"/>
            </a:pPr>
            <a:r>
              <a:rPr lang="nb-NO" sz="2000">
                <a:cs typeface="Arial"/>
              </a:rPr>
              <a:t>Ingrid Vad Nilsen, KR og Marit Halvorsen </a:t>
            </a:r>
            <a:r>
              <a:rPr lang="nb-NO" sz="2000" err="1">
                <a:cs typeface="Arial"/>
              </a:rPr>
              <a:t>Hougsnæs</a:t>
            </a:r>
            <a:r>
              <a:rPr lang="nb-NO" sz="2000">
                <a:cs typeface="Arial"/>
              </a:rPr>
              <a:t>, KA</a:t>
            </a:r>
            <a:endParaRPr lang="en-US" sz="2000">
              <a:cs typeface="Arial"/>
            </a:endParaRPr>
          </a:p>
          <a:p>
            <a:pPr marL="228600" indent="-228600">
              <a:buFont typeface="Arial,Sans-Serif"/>
              <a:buChar char="•"/>
            </a:pPr>
            <a:r>
              <a:rPr lang="nb-NO" sz="2600">
                <a:cs typeface="Arial"/>
              </a:rPr>
              <a:t>Arbeid med:</a:t>
            </a:r>
          </a:p>
          <a:p>
            <a:pPr marL="685800" lvl="1">
              <a:buFont typeface="Arial,Sans-Serif"/>
              <a:buChar char="•"/>
            </a:pPr>
            <a:r>
              <a:rPr lang="nb-NO" sz="2000">
                <a:cs typeface="Arial"/>
              </a:rPr>
              <a:t>Ledelse lokalt</a:t>
            </a:r>
          </a:p>
          <a:p>
            <a:pPr marL="685800" lvl="1">
              <a:buFont typeface="Arial,Sans-Serif"/>
              <a:buChar char="•"/>
            </a:pPr>
            <a:r>
              <a:rPr lang="nb-NO" sz="2000">
                <a:cs typeface="Arial"/>
              </a:rPr>
              <a:t>Arbeidsgivere sammen</a:t>
            </a:r>
          </a:p>
          <a:p>
            <a:pPr marL="685800" lvl="1">
              <a:buFont typeface="Arial,Sans-Serif"/>
              <a:buChar char="•"/>
            </a:pPr>
            <a:r>
              <a:rPr lang="nb-NO" sz="2000">
                <a:cs typeface="Arial"/>
              </a:rPr>
              <a:t>BDR og FR i strategisk samspill</a:t>
            </a:r>
          </a:p>
          <a:p>
            <a:pPr marL="685800" lvl="1">
              <a:buFont typeface="Arial,Sans-Serif"/>
              <a:buChar char="•"/>
            </a:pPr>
            <a:r>
              <a:rPr lang="nb-NO" sz="2000">
                <a:cs typeface="Arial"/>
              </a:rPr>
              <a:t>Fellesløsninger og ANSORG</a:t>
            </a:r>
          </a:p>
          <a:p>
            <a:pPr marL="685800" lvl="1">
              <a:buFont typeface="Arial,Sans-Serif"/>
              <a:buChar char="•"/>
            </a:pPr>
            <a:r>
              <a:rPr lang="nb-NO" sz="2000">
                <a:cs typeface="Arial"/>
              </a:rPr>
              <a:t>Rådsopplæring</a:t>
            </a:r>
          </a:p>
          <a:p>
            <a:pPr marL="685800" lvl="1">
              <a:buFont typeface="Arial,Sans-Serif"/>
              <a:buChar char="•"/>
            </a:pPr>
            <a:endParaRPr lang="nb-NO">
              <a:cs typeface="Arial"/>
            </a:endParaRPr>
          </a:p>
          <a:p>
            <a:endParaRPr lang="en-US">
              <a:cs typeface="Arial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5D9E8-D655-3063-26E8-7DB8C6902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C53C-C25E-8E48-B7FA-A6089A808DA3}" type="datetime1">
              <a:rPr lang="nb-NO" smtClean="0"/>
              <a:t>03.05.2023</a:t>
            </a:fld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94AB4-6402-1CE3-8278-9FC19CC91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10</a:t>
            </a:fld>
            <a:endParaRPr lang="nb-NO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3D642622-658B-4164-D18B-8F07218F050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5009" r="15009"/>
          <a:stretch/>
        </p:blipFill>
        <p:spPr>
          <a:xfrm>
            <a:off x="6275388" y="1029344"/>
            <a:ext cx="5916612" cy="5238430"/>
          </a:xfrm>
        </p:spPr>
      </p:pic>
    </p:spTree>
    <p:extLst>
      <p:ext uri="{BB962C8B-B14F-4D97-AF65-F5344CB8AC3E}">
        <p14:creationId xmlns:p14="http://schemas.microsoft.com/office/powerpoint/2010/main" val="306158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770B5958-14D6-4549-0A9E-DF8F6595A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Sammen om å lede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FDB6964A-DB34-2CE9-405E-FA9784CDA52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Felles oppdrag om nytt opplegg fra KLK = KR + KA + BM + NKVL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Bedre arbeidsgiversamarbeid lokalt og felles ledelseskultur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 dager - tre deler:</a:t>
            </a:r>
          </a:p>
          <a:p>
            <a:pPr marL="685800" lvl="1" indent="-2286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 organisasjonskultur som løfter oss</a:t>
            </a:r>
          </a:p>
          <a:p>
            <a:pPr marL="685800" lvl="1" indent="-2286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nb-NO" sz="2000" dirty="0">
                <a:solidFill>
                  <a:srgbClr val="000000"/>
                </a:solidFill>
                <a:latin typeface="Arial" panose="020B0604020202020204"/>
              </a:rPr>
              <a:t>I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arbeidsgivers sted: Roller og samspill</a:t>
            </a:r>
          </a:p>
          <a:p>
            <a:pPr marL="685800" lvl="1" indent="-2286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Kirken som samfunnsaktør – Sammen om å lede i praksis</a:t>
            </a:r>
          </a:p>
          <a:p>
            <a:pPr marL="685800" lvl="1" indent="-2286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nb-NO" sz="2000" dirty="0">
                <a:solidFill>
                  <a:srgbClr val="000000"/>
                </a:solidFill>
                <a:latin typeface="Arial" panose="020B0604020202020204"/>
              </a:rPr>
              <a:t>Borg i mai, Hamar i oktober</a:t>
            </a: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0033ADE-F003-4165-C68D-85842858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8B6-E66D-1049-95EA-32C0EE5A7891}" type="datetime1">
              <a:rPr lang="nb-NO" smtClean="0"/>
              <a:t>03.05.2023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FED652B-F8D9-1AC4-CA68-22F757896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11</a:t>
            </a:fld>
            <a:endParaRPr lang="nb-NO"/>
          </a:p>
        </p:txBody>
      </p:sp>
      <p:pic>
        <p:nvPicPr>
          <p:cNvPr id="15" name="Plassholder for bilde 14">
            <a:extLst>
              <a:ext uri="{FF2B5EF4-FFF2-40B4-BE49-F238E27FC236}">
                <a16:creationId xmlns:a16="http://schemas.microsoft.com/office/drawing/2014/main" id="{46F160DC-F8F8-29A2-299C-D5BA779EDA1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1242" r="2124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44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BFB1CC-9FDF-969A-D41C-3E276B9CB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Rådsopplæring</a:t>
            </a:r>
          </a:p>
        </p:txBody>
      </p:sp>
      <p:pic>
        <p:nvPicPr>
          <p:cNvPr id="7" name="Plassholder for bilde 6">
            <a:extLst>
              <a:ext uri="{FF2B5EF4-FFF2-40B4-BE49-F238E27FC236}">
                <a16:creationId xmlns:a16="http://schemas.microsoft.com/office/drawing/2014/main" id="{07F46C8A-F7F5-C80F-AC91-B065A554D82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5302" r="15302"/>
          <a:stretch>
            <a:fillRect/>
          </a:stretch>
        </p:blipFill>
        <p:spPr>
          <a:xfrm>
            <a:off x="6098604" y="-6096"/>
            <a:ext cx="6093396" cy="6858000"/>
          </a:xfrm>
          <a:prstGeom prst="rect">
            <a:avLst/>
          </a:prstGeo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4F515D3-677D-75CA-1600-AAFE1B942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Styringsgruppe av KR og KA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Kurs for MR, FR, BDR og KR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Bygger på oppdatert håndbok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Prioritert kjerneopplegg felles for alle kurs for hhv MR og FR + nødvendig lokal tilpasning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Digital ressurs: før MR konstitueres og velger </a:t>
            </a:r>
            <a:r>
              <a:rPr kumimoji="0" lang="nb-NO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repr</a:t>
            </a: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til FR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Oppfølgingskurs og digitale påbygg og oppdateringer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Redaksjonsgrupper</a:t>
            </a:r>
          </a:p>
          <a:p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95EFB2D-D1C3-355B-2903-4E194D1F1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C53C-C25E-8E48-B7FA-A6089A808DA3}" type="datetime1">
              <a:rPr lang="nb-NO" smtClean="0"/>
              <a:t>03.05.2023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19F6879-D568-5009-2C83-5D44EFD63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688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E9152C-9DF9-EEE0-321B-5BFB80333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Felles etiske retningslinjer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06ADE9C-3B97-8B70-2AF5-E3947DB602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/>
              <a:t>Etterlyst fra Nettverk av FR-ledere og gruppen av BDR-ledere</a:t>
            </a:r>
          </a:p>
          <a:p>
            <a:r>
              <a:rPr lang="nb-NO"/>
              <a:t>Arbeidsgruppe av KR og KA</a:t>
            </a:r>
          </a:p>
          <a:p>
            <a:r>
              <a:rPr lang="nb-NO"/>
              <a:t>Referansegruppe; MR, FR, BDR, KR, SKR, andre org og politikk</a:t>
            </a:r>
          </a:p>
          <a:p>
            <a:r>
              <a:rPr lang="nb-NO"/>
              <a:t>Fire rådsområder:</a:t>
            </a:r>
          </a:p>
          <a:p>
            <a:pPr lvl="1"/>
            <a:r>
              <a:rPr lang="nb-NO"/>
              <a:t>Verdi- og ressursforvalter</a:t>
            </a:r>
          </a:p>
          <a:p>
            <a:pPr lvl="1"/>
            <a:r>
              <a:rPr lang="nb-NO"/>
              <a:t>Åpenhet og offentlighet</a:t>
            </a:r>
          </a:p>
          <a:p>
            <a:pPr lvl="1"/>
            <a:r>
              <a:rPr lang="nb-NO"/>
              <a:t>Rådet som kollegium</a:t>
            </a:r>
          </a:p>
          <a:p>
            <a:pPr lvl="1"/>
            <a:r>
              <a:rPr lang="nb-NO"/>
              <a:t>Rådet som arbeidsgiver</a:t>
            </a:r>
          </a:p>
          <a:p>
            <a:endParaRPr lang="nb-NO"/>
          </a:p>
          <a:p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4A5774A-7E7F-32CA-7265-99D9F5E27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8B6-E66D-1049-95EA-32C0EE5A7891}" type="datetime1">
              <a:rPr lang="nb-NO" smtClean="0"/>
              <a:t>03.05.2023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25FA7BC-D337-AC9C-4B41-F742805F0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13</a:t>
            </a:fld>
            <a:endParaRPr lang="nb-NO"/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37FB1E06-D296-CDD5-3093-44F64A4D79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75388" y="2427668"/>
            <a:ext cx="5292725" cy="270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70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D447E88-C97F-3641-A769-C5C8C5825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2FA6-23BD-0E4F-A3AA-E7DFFF2B9C96}" type="datetime1">
              <a:rPr lang="nb-NO" smtClean="0"/>
              <a:t>03.05.2023</a:t>
            </a:fld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4A69A749-31FB-8C47-B54F-32E3EB499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pPr/>
              <a:t>14</a:t>
            </a:fld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FB88D74E-58F4-124E-B28C-0F152B678D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3AC2A0D7-F195-404E-AC18-DC3FF6417A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549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DB22F8-0131-6C43-ADB6-4AC620645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Litt om: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C93BF28-409A-7043-9E1B-C275B1710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Programstyre og programarbeid</a:t>
            </a:r>
            <a:endParaRPr lang="nb-NO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Samråd</a:t>
            </a:r>
            <a:endParaRPr lang="nb-NO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  <a:p>
            <a:r>
              <a:rPr lang="nb-NO" dirty="0"/>
              <a:t>Informasjon til ansatte og involvering av tillitsvalgte</a:t>
            </a:r>
            <a:endParaRPr lang="nb-NO" dirty="0">
              <a:cs typeface="Arial"/>
            </a:endParaRPr>
          </a:p>
          <a:p>
            <a:r>
              <a:rPr lang="nb-NO" dirty="0">
                <a:cs typeface="Arial"/>
              </a:rPr>
              <a:t>Felles samling </a:t>
            </a:r>
            <a:r>
              <a:rPr lang="nb-NO" dirty="0" err="1">
                <a:cs typeface="Arial"/>
              </a:rPr>
              <a:t>NKVLs</a:t>
            </a:r>
            <a:r>
              <a:rPr lang="nb-NO" dirty="0">
                <a:cs typeface="Arial"/>
              </a:rPr>
              <a:t> styre og stiftsdirektører  </a:t>
            </a:r>
            <a:endParaRPr lang="nb-NO" dirty="0"/>
          </a:p>
          <a:p>
            <a:r>
              <a:rPr lang="nb-NO" dirty="0"/>
              <a:t>Sammen om å lede</a:t>
            </a:r>
            <a:endParaRPr lang="nb-NO" dirty="0">
              <a:cs typeface="Arial"/>
            </a:endParaRPr>
          </a:p>
          <a:p>
            <a:r>
              <a:rPr lang="nb-NO" dirty="0"/>
              <a:t>Rådsopplæring og felles etiske retningslinjer for valgte råd</a:t>
            </a:r>
            <a:endParaRPr lang="nb-NO" dirty="0">
              <a:cs typeface="Arial"/>
            </a:endParaRPr>
          </a:p>
          <a:p>
            <a:r>
              <a:rPr lang="nb-NO" dirty="0"/>
              <a:t>Arbeid med saksgrunnlag ny organisering til Kirkerådet i mai</a:t>
            </a:r>
          </a:p>
          <a:p>
            <a:pPr marL="0" indent="0">
              <a:buNone/>
            </a:pPr>
            <a:endParaRPr lang="nb-NO" dirty="0">
              <a:cs typeface="Arial"/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29CBB86-2887-794C-A032-CA977200A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03.05.2023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5B88E39-5DE1-B441-AB47-F0D467D8D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044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BCEFDB-10F0-4879-B196-5D2A0853A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/>
              <a:t>Kirkerådet desember 2022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055D79E-B7FB-4D78-8C45-96EABCC6C9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3887" y="1003300"/>
            <a:ext cx="5292725" cy="4851399"/>
          </a:xfrm>
          <a:solidFill>
            <a:schemeClr val="bg1"/>
          </a:solidFill>
        </p:spPr>
        <p:txBody>
          <a:bodyPr vert="horz" lIns="0" tIns="0" rIns="0" bIns="0" rtlCol="0" anchor="t">
            <a:noAutofit/>
          </a:bodyPr>
          <a:lstStyle/>
          <a:p>
            <a:r>
              <a:rPr lang="nb-NO"/>
              <a:t>Tentativ plan og skrittvis behandling på KM i 2023, 2024 og 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b="1"/>
              <a:t>KM 2023: Rammer for videre framdrift og føringer for videre regelverksarbeid:</a:t>
            </a:r>
            <a:r>
              <a:rPr lang="nb-NO" sz="18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1600" b="1">
                <a:latin typeface="Calibri" panose="020F0502020204030204" pitchFamily="34" charset="0"/>
                <a:ea typeface="Times New Roman" panose="02020603050405020304" pitchFamily="18" charset="0"/>
              </a:rPr>
              <a:t>F</a:t>
            </a:r>
            <a:r>
              <a:rPr lang="nb-NO" sz="16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olkevalgte som kirkelig styringstjeneste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1600" b="1">
                <a:latin typeface="Calibri" panose="020F0502020204030204" pitchFamily="34" charset="0"/>
                <a:ea typeface="Times New Roman" panose="02020603050405020304" pitchFamily="18" charset="0"/>
              </a:rPr>
              <a:t>Bi</a:t>
            </a:r>
            <a:r>
              <a:rPr lang="nb-NO" sz="16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skopens tilsyn og ledelse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1600" b="1">
                <a:latin typeface="Calibri"/>
                <a:ea typeface="Times New Roman" panose="02020603050405020304" pitchFamily="18" charset="0"/>
                <a:cs typeface="Calibri"/>
              </a:rPr>
              <a:t>O</a:t>
            </a:r>
            <a:r>
              <a:rPr lang="nb-NO" sz="1600" b="1">
                <a:effectLst/>
                <a:latin typeface="Calibri"/>
                <a:ea typeface="Times New Roman" panose="02020603050405020304" pitchFamily="18" charset="0"/>
                <a:cs typeface="Calibri"/>
              </a:rPr>
              <a:t>rdning for daglig ledelse</a:t>
            </a:r>
            <a:endParaRPr lang="nb-NO" sz="1600" b="1">
              <a:latin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>
                <a:latin typeface="+mj-lt"/>
              </a:rPr>
              <a:t>KM 2024: </a:t>
            </a:r>
            <a:r>
              <a:rPr lang="nb-NO" sz="1800">
                <a:latin typeface="+mj-lt"/>
                <a:cs typeface="Calibri"/>
              </a:rPr>
              <a:t>S</a:t>
            </a:r>
            <a:r>
              <a:rPr lang="nb-NO" sz="1800">
                <a:effectLst/>
                <a:latin typeface="+mj-lt"/>
                <a:ea typeface="Times New Roman" panose="02020603050405020304" pitchFamily="18" charset="0"/>
                <a:cs typeface="Calibri"/>
              </a:rPr>
              <a:t>pørsmål </a:t>
            </a:r>
            <a:r>
              <a:rPr lang="nb-NO" sz="1800">
                <a:latin typeface="+mj-lt"/>
                <a:ea typeface="Times New Roman" panose="02020603050405020304" pitchFamily="18" charset="0"/>
                <a:cs typeface="Calibri"/>
              </a:rPr>
              <a:t>om</a:t>
            </a:r>
            <a:endParaRPr lang="nb-NO" sz="1800">
              <a:effectLst/>
              <a:latin typeface="+mj-lt"/>
              <a:ea typeface="Times New Roman" panose="02020603050405020304" pitchFamily="18" charset="0"/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1600">
                <a:latin typeface="Calibri" panose="020F0502020204030204" pitchFamily="34" charset="0"/>
              </a:rPr>
              <a:t>Ansvar og vilkår for folkevalgte og deres valgte ledere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1600">
                <a:latin typeface="Calibri" panose="020F0502020204030204" pitchFamily="34" charset="0"/>
              </a:rPr>
              <a:t>S</a:t>
            </a:r>
            <a:r>
              <a:rPr lang="nb-NO" sz="16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tyrking av bispedømmerådet som strategisk organ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1600">
                <a:latin typeface="Calibri"/>
                <a:ea typeface="Times New Roman" panose="02020603050405020304" pitchFamily="18" charset="0"/>
                <a:cs typeface="Calibri"/>
              </a:rPr>
              <a:t>S</a:t>
            </a:r>
            <a:r>
              <a:rPr lang="nb-NO" sz="1600">
                <a:effectLst/>
                <a:latin typeface="Calibri"/>
                <a:ea typeface="Times New Roman" panose="02020603050405020304" pitchFamily="18" charset="0"/>
                <a:cs typeface="Calibri"/>
              </a:rPr>
              <a:t>tyrking av menighetsrådets rolle</a:t>
            </a:r>
            <a:endParaRPr lang="nb-NO" sz="1600">
              <a:latin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>
                <a:latin typeface="+mj-lt"/>
                <a:ea typeface="Times New Roman" panose="02020603050405020304" pitchFamily="18" charset="0"/>
                <a:cs typeface="Calibri"/>
              </a:rPr>
              <a:t>KM 2025: Regelvedtak etter høring</a:t>
            </a:r>
            <a:endParaRPr lang="nb-NO">
              <a:latin typeface="+mj-lt"/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1600"/>
              <a:t>I kraft 2026?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400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B2A1F07-CE0F-4B5F-937D-CBA579481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4F8536-0BE2-2E4B-A8A8-DB84D1FEAC6C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srgbClr val="D90000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03.05.2023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D90000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AC9E5AE-3C4D-493D-9E5E-6F391D82A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765B28-40BF-0A46-BB8F-30D004035CD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srgbClr val="D90000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D90000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Plassholder for bilde 13">
            <a:extLst>
              <a:ext uri="{FF2B5EF4-FFF2-40B4-BE49-F238E27FC236}">
                <a16:creationId xmlns:a16="http://schemas.microsoft.com/office/drawing/2014/main" id="{3435CFE8-29DE-4138-A0CD-DBE41D6190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5388" y="20877"/>
            <a:ext cx="5916612" cy="6858000"/>
          </a:xfrm>
        </p:spPr>
      </p:sp>
      <p:pic>
        <p:nvPicPr>
          <p:cNvPr id="16" name="Plassholder for bilde 9" descr="Et bilde som inneholder tekst, bærbar PC, person, datamaskin&#10;&#10;Automatisk generert beskrivelse">
            <a:extLst>
              <a:ext uri="{FF2B5EF4-FFF2-40B4-BE49-F238E27FC236}">
                <a16:creationId xmlns:a16="http://schemas.microsoft.com/office/drawing/2014/main" id="{C3F90050-9156-4371-BC4B-1A28EC6B98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185" r="21185"/>
          <a:stretch>
            <a:fillRect/>
          </a:stretch>
        </p:blipFill>
        <p:spPr>
          <a:xfrm>
            <a:off x="6275388" y="0"/>
            <a:ext cx="5916612" cy="6858000"/>
          </a:xfrm>
          <a:prstGeom prst="rect">
            <a:avLst/>
          </a:prstGeo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</p:pic>
    </p:spTree>
    <p:extLst>
      <p:ext uri="{BB962C8B-B14F-4D97-AF65-F5344CB8AC3E}">
        <p14:creationId xmlns:p14="http://schemas.microsoft.com/office/powerpoint/2010/main" val="134139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8A0D638-8662-4603-9D56-3A947B202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Program for organiseringsarbeidet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FE1F3FE-1900-4A80-9C6A-EBD362493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03.05.2023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BF0A700-54D5-4297-A44D-741988C0A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4</a:t>
            </a:fld>
            <a:endParaRPr lang="nb-NO"/>
          </a:p>
        </p:txBody>
      </p:sp>
      <p:graphicFrame>
        <p:nvGraphicFramePr>
          <p:cNvPr id="12" name="Plassholder for innhold 11">
            <a:extLst>
              <a:ext uri="{FF2B5EF4-FFF2-40B4-BE49-F238E27FC236}">
                <a16:creationId xmlns:a16="http://schemas.microsoft.com/office/drawing/2014/main" id="{B573B5A5-49B1-44A4-9A99-1C8F2DE0512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3888" y="1089025"/>
          <a:ext cx="11085069" cy="496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5194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95A864DD-9FCF-CBB3-3534-7B5F2FFD9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Sak til KR i mai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AE50D28C-CA70-0B66-86AF-2348BDB6CB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Saksgrunnlag og vedtaksforslag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1BF5E52A-4EF1-80C9-191C-CD70D9B22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1752600"/>
            <a:ext cx="5292725" cy="4457699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nb-NO" dirty="0"/>
              <a:t>Valgte som kirkelig styringstjeneste</a:t>
            </a:r>
          </a:p>
          <a:p>
            <a:pPr lvl="1"/>
            <a:r>
              <a:rPr lang="nb-NO" dirty="0"/>
              <a:t>Avgjørende med rådsopplæring</a:t>
            </a:r>
          </a:p>
          <a:p>
            <a:r>
              <a:rPr lang="nb-NO" dirty="0"/>
              <a:t>Biskopens tilsyn og ledelse:</a:t>
            </a:r>
          </a:p>
          <a:p>
            <a:pPr lvl="1"/>
            <a:r>
              <a:rPr lang="nb-NO" dirty="0"/>
              <a:t>Tydeligere skille i myndighet. </a:t>
            </a:r>
          </a:p>
          <a:p>
            <a:r>
              <a:rPr lang="nb-NO" dirty="0"/>
              <a:t>Ledelse lokalt: </a:t>
            </a:r>
          </a:p>
          <a:p>
            <a:pPr lvl="1"/>
            <a:r>
              <a:rPr lang="nb-NO" dirty="0"/>
              <a:t>Daglig leder og sidestilt ledelse</a:t>
            </a:r>
          </a:p>
          <a:p>
            <a:pPr lvl="1"/>
            <a:r>
              <a:rPr lang="nb-NO" dirty="0"/>
              <a:t>Hva er viktigst å regulere for grensesnitt daglig leder </a:t>
            </a:r>
            <a:r>
              <a:rPr lang="nb-NO" dirty="0" err="1"/>
              <a:t>vs</a:t>
            </a:r>
            <a:r>
              <a:rPr lang="nb-NO" dirty="0"/>
              <a:t> kirkefaglig leder?</a:t>
            </a:r>
          </a:p>
          <a:p>
            <a:pPr lvl="1"/>
            <a:r>
              <a:rPr lang="nb-NO" dirty="0"/>
              <a:t>Hva stimulerer til samarbeid?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C919AE50-05C1-6555-108B-6E7893DCA7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dirty="0"/>
              <a:t>Brev fra NKVL i Hamar:</a:t>
            </a: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867487C5-0AD5-C26F-44BF-FE06402315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5388" y="2046287"/>
            <a:ext cx="5292724" cy="4457699"/>
          </a:xfrm>
        </p:spPr>
        <p:txBody>
          <a:bodyPr/>
          <a:lstStyle/>
          <a:p>
            <a:r>
              <a:rPr lang="nb-NO" dirty="0"/>
              <a:t>NKVL som positiv bidragsyter</a:t>
            </a:r>
          </a:p>
          <a:p>
            <a:r>
              <a:rPr lang="nb-NO" dirty="0"/>
              <a:t>Klare signaler om veien videre</a:t>
            </a:r>
          </a:p>
          <a:p>
            <a:r>
              <a:rPr lang="nb-NO" dirty="0"/>
              <a:t>Noen endringer for soknets organer</a:t>
            </a:r>
          </a:p>
          <a:p>
            <a:r>
              <a:rPr lang="nb-NO" dirty="0"/>
              <a:t>Ikke gjennomføre todelt ledelse</a:t>
            </a:r>
          </a:p>
          <a:p>
            <a:r>
              <a:rPr lang="nb-NO" dirty="0"/>
              <a:t>Arbeidsgiveransvar hos daglig leder</a:t>
            </a:r>
          </a:p>
          <a:p>
            <a:r>
              <a:rPr lang="nb-NO" dirty="0"/>
              <a:t>Hvordan fordele lederoppgaver daglig leder – kirkefaglig leder?</a:t>
            </a:r>
          </a:p>
          <a:p>
            <a:r>
              <a:rPr lang="nb-NO" dirty="0"/>
              <a:t>KMs organisasjonskompetanse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 </a:t>
            </a: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ED1E796-894C-3FDB-2EE7-47D4BB92A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03.05.2023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813EF7F-817D-BC81-99DD-CBFB8FCA4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698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>
            <a:extLst>
              <a:ext uri="{FF2B5EF4-FFF2-40B4-BE49-F238E27FC236}">
                <a16:creationId xmlns:a16="http://schemas.microsoft.com/office/drawing/2014/main" id="{E5576E68-B431-EBCE-8E1C-2B2B2F7FF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Fellesløsninger</a:t>
            </a: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123DA3A8-21AE-ABC7-467B-5B41543E6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3200" dirty="0"/>
              <a:t>I hovedsak digitale løsninger + felles HR-rutiner </a:t>
            </a:r>
          </a:p>
          <a:p>
            <a:r>
              <a:rPr lang="nb-NO" sz="3200" dirty="0"/>
              <a:t>Bred involvering av kirkeverger og stiftsdirektører for å sikre så stor forankring i brukernes behov som mulig. </a:t>
            </a:r>
          </a:p>
          <a:p>
            <a:r>
              <a:rPr lang="nb-NO" sz="3200" dirty="0"/>
              <a:t>Strategi utarbeides til Kirkemøtet i 2024. </a:t>
            </a:r>
          </a:p>
          <a:p>
            <a:r>
              <a:rPr lang="nb-NO" sz="3200" dirty="0"/>
              <a:t>Inspirasjon fra Svenske </a:t>
            </a:r>
            <a:r>
              <a:rPr lang="nb-NO" sz="3200" dirty="0" err="1"/>
              <a:t>kyrkans</a:t>
            </a:r>
            <a:r>
              <a:rPr lang="nb-NO" sz="3200" dirty="0"/>
              <a:t> vedtak om nasjonal systemportefølje = ønsket minstemål infrastruktur og –funksjonalitet. 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CA4A6135-B80F-F371-B27F-2420790FA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AAB4-E682-9F49-892F-12AC1E74BE2E}" type="datetime1">
              <a:rPr lang="nb-NO" smtClean="0"/>
              <a:t>03.05.2023</a:t>
            </a:fld>
            <a:endParaRPr lang="nb-NO"/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9327970A-E23B-65EC-6D62-CC3F3DB3D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064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C98F7254-2236-463C-95CE-36643FD63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Samråd valgte råd om kirkelig organisering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23685247-BF3A-14E1-D03A-1533CCA5B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10 digitale + ett fysisk (Oslo) gjennomført ila mars – april</a:t>
            </a:r>
          </a:p>
          <a:p>
            <a:r>
              <a:rPr lang="nb-NO"/>
              <a:t>Lokalt ledet; BDR og FR-leder sammen, 30 – 70 deltakere</a:t>
            </a:r>
          </a:p>
          <a:p>
            <a:r>
              <a:rPr lang="nb-NO"/>
              <a:t>Gjennomgående positive erfaringer; engasjerte gruppesamtaler</a:t>
            </a:r>
          </a:p>
          <a:p>
            <a:r>
              <a:rPr lang="nb-NO"/>
              <a:t>Ni samråd «varmet opp» med </a:t>
            </a:r>
            <a:r>
              <a:rPr lang="nb-NO" err="1"/>
              <a:t>menti</a:t>
            </a:r>
            <a:r>
              <a:rPr lang="nb-NO"/>
              <a:t>-spørsmål; god respons</a:t>
            </a:r>
          </a:p>
          <a:p>
            <a:r>
              <a:rPr lang="nb-NO"/>
              <a:t>Svarskjema fra gruppene + </a:t>
            </a:r>
            <a:r>
              <a:rPr lang="nb-NO" err="1"/>
              <a:t>menti</a:t>
            </a:r>
            <a:r>
              <a:rPr lang="nb-NO"/>
              <a:t>-svar samlet og returnert + publiseres under Kirkelig organisering på kirken.no</a:t>
            </a:r>
          </a:p>
          <a:p>
            <a:r>
              <a:rPr lang="nb-NO"/>
              <a:t>Innspill fra samråd tas inn i sak til KR-møtet i mai + til KM’23</a:t>
            </a:r>
          </a:p>
          <a:p>
            <a:r>
              <a:rPr lang="nb-NO"/>
              <a:t>Nye samråd i juni: BDR møter MR og FR om saksgrunnlag og vedtaksforslag til KM’23 om kirkelig organisering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C89FDEB-9B1C-4FDB-E70B-4A43C83D3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8B6-E66D-1049-95EA-32C0EE5A7891}" type="datetime1">
              <a:rPr lang="nb-NO" smtClean="0"/>
              <a:t>03.05.2023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310BA54-14DE-19F9-40DC-2DBC7527D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854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7862DE7-ED3B-ABEC-DBFF-8898DF11D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Informasjon til alle ansatte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10788DA-1B8D-422B-20A3-69CEF4FADA5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Nyhetsbrev og allmøter</a:t>
            </a:r>
          </a:p>
          <a:p>
            <a:r>
              <a:rPr lang="nb-NO" dirty="0"/>
              <a:t>Informasjonsfilm om organiseringsarbeidet tilgjengelig fra 11. april</a:t>
            </a:r>
          </a:p>
          <a:p>
            <a:r>
              <a:rPr lang="nb-NO" b="1" dirty="0"/>
              <a:t>Arbeidsgivere; stiftsdirektører, kirkeverger og proster oppfordres til å se filmen m/egne ansatte</a:t>
            </a:r>
          </a:p>
          <a:p>
            <a:r>
              <a:rPr lang="nb-NO" dirty="0"/>
              <a:t>Ansattes reaksjoner, innspill og spørsmål tas gjennom tillitsvalgte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5C670E12-DF67-F056-4B77-5721C36F17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75388" y="1693572"/>
            <a:ext cx="5292725" cy="3572647"/>
          </a:xfrm>
        </p:spPr>
      </p:pic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2C22F7B-D26D-7A65-977E-B8ADD7CC0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8B6-E66D-1049-95EA-32C0EE5A7891}" type="datetime1">
              <a:rPr lang="nb-NO" smtClean="0"/>
              <a:t>03.05.2023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73A184-FBBA-97BD-FF9A-7BFC7AF3D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720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4252D80E-E5FC-2BDF-9E96-4D6679C76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Involvering tillitsvalgte</a:t>
            </a:r>
          </a:p>
        </p:txBody>
      </p:sp>
      <p:pic>
        <p:nvPicPr>
          <p:cNvPr id="10" name="Plassholder for bilde 9">
            <a:extLst>
              <a:ext uri="{FF2B5EF4-FFF2-40B4-BE49-F238E27FC236}">
                <a16:creationId xmlns:a16="http://schemas.microsoft.com/office/drawing/2014/main" id="{A293E3F0-E974-20AC-2C71-D751F7DFF85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143" r="14143"/>
          <a:stretch>
            <a:fillRect/>
          </a:stretch>
        </p:blipFill>
        <p:spPr>
          <a:xfrm>
            <a:off x="5842572" y="0"/>
            <a:ext cx="6349428" cy="6858000"/>
          </a:xfrm>
          <a:prstGeom prst="rect">
            <a:avLst/>
          </a:prstGeom>
        </p:spPr>
      </p:pic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690DF077-328E-1A59-50EB-5C25330DD06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Kontaktutvalget: KR (</a:t>
            </a:r>
            <a:r>
              <a:rPr kumimoji="0" lang="nb-NO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trossamf</a:t>
            </a:r>
            <a:r>
              <a:rPr kumimoji="0" lang="nb-NO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 + KA + 6 </a:t>
            </a:r>
            <a:r>
              <a:rPr kumimoji="0" lang="nb-NO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størstefagorg</a:t>
            </a:r>
            <a:r>
              <a:rPr kumimoji="0" lang="nb-NO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Referansegruppe av tillitsvalgte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Skjema for spørsmål/innspill fra ansatte til tillitsvalgte og Referansegruppen: </a:t>
            </a:r>
            <a:r>
              <a:rPr kumimoji="0" lang="nb-NO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kirken.no</a:t>
            </a:r>
            <a:endParaRPr kumimoji="0" lang="nb-NO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Før samråd i juni: Møter med ansattes tillitsvalgte og BDR v/</a:t>
            </a:r>
            <a:r>
              <a:rPr kumimoji="0" lang="nb-NO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stiftsdir</a:t>
            </a:r>
            <a:r>
              <a:rPr kumimoji="0" lang="nb-NO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og FR v/kirkeverge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Høring i komiteen på KM’23</a:t>
            </a:r>
          </a:p>
          <a:p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1C00DF0-C0A6-A3AC-6963-ECC4937CE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8B6-E66D-1049-95EA-32C0EE5A7891}" type="datetime1">
              <a:rPr lang="nb-NO" smtClean="0"/>
              <a:t>03.05.2023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311ED4C-1B84-0573-2411-0E76E3F8F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772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n norske kirke_ppt mal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sjon2" id="{57B219EC-7D61-43A1-9E15-483FFB1AA736}" vid="{8E0518F1-9507-4816-96CB-B2EB7DC23900}"/>
    </a:ext>
  </a:extLst>
</a:theme>
</file>

<file path=ppt/theme/theme2.xml><?xml version="1.0" encoding="utf-8"?>
<a:theme xmlns:a="http://schemas.openxmlformats.org/drawingml/2006/main" name="Office-tema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DC8E91DA7B67042B1F62E2AD81CA084" ma:contentTypeVersion="14" ma:contentTypeDescription="Opprett et nytt dokument." ma:contentTypeScope="" ma:versionID="0b5d0521157cb12460a01c41894138cf">
  <xsd:schema xmlns:xsd="http://www.w3.org/2001/XMLSchema" xmlns:xs="http://www.w3.org/2001/XMLSchema" xmlns:p="http://schemas.microsoft.com/office/2006/metadata/properties" xmlns:ns2="cfc7e0d7-3a1f-441a-9981-b18a3586e70e" xmlns:ns3="ee090af3-aa85-4c7f-afa0-999bf342dc83" targetNamespace="http://schemas.microsoft.com/office/2006/metadata/properties" ma:root="true" ma:fieldsID="a61e4368cd99f6cfdbedb910548bb949" ns2:_="" ns3:_="">
    <xsd:import namespace="cfc7e0d7-3a1f-441a-9981-b18a3586e70e"/>
    <xsd:import namespace="ee090af3-aa85-4c7f-afa0-999bf342dc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Info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c7e0d7-3a1f-441a-9981-b18a3586e7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Info" ma:index="14" nillable="true" ma:displayName="Info" ma:format="Dropdown" ma:internalName="Info">
      <xsd:simpleType>
        <xsd:restriction base="dms:Text">
          <xsd:maxLength value="255"/>
        </xsd:restriction>
      </xsd:simpleType>
    </xsd:element>
    <xsd:element name="lcf76f155ced4ddcb4097134ff3c332f" ma:index="16" nillable="true" ma:taxonomy="true" ma:internalName="lcf76f155ced4ddcb4097134ff3c332f" ma:taxonomyFieldName="MediaServiceImageTags" ma:displayName="Bildemerkelapper" ma:readOnly="false" ma:fieldId="{5cf76f15-5ced-4ddc-b409-7134ff3c332f}" ma:taxonomyMulti="true" ma:sspId="92c3bd9a-26a3-4ee9-bdab-dea0288039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090af3-aa85-4c7f-afa0-999bf342dc8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96fc0184-3b96-4dc4-9500-85103f52f6b3}" ma:internalName="TaxCatchAll" ma:showField="CatchAllData" ma:web="ee090af3-aa85-4c7f-afa0-999bf342dc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fc7e0d7-3a1f-441a-9981-b18a3586e70e">
      <Terms xmlns="http://schemas.microsoft.com/office/infopath/2007/PartnerControls"/>
    </lcf76f155ced4ddcb4097134ff3c332f>
    <TaxCatchAll xmlns="ee090af3-aa85-4c7f-afa0-999bf342dc83" xsi:nil="true"/>
    <Info xmlns="cfc7e0d7-3a1f-441a-9981-b18a3586e70e" xsi:nil="true"/>
    <SharedWithUsers xmlns="ee090af3-aa85-4c7f-afa0-999bf342dc83">
      <UserInfo>
        <DisplayName>Ingeborg Dybvig</DisplayName>
        <AccountId>60</AccountId>
        <AccountType/>
      </UserInfo>
      <UserInfo>
        <DisplayName>Torbjørn Backer Hjorthaug</DisplayName>
        <AccountId>108</AccountId>
        <AccountType/>
      </UserInfo>
      <UserInfo>
        <DisplayName>Jan Rune Fagermoen</DisplayName>
        <AccountId>127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A8EF1C-0507-400E-AAF1-01FE28780F42}">
  <ds:schemaRefs>
    <ds:schemaRef ds:uri="cfc7e0d7-3a1f-441a-9981-b18a3586e70e"/>
    <ds:schemaRef ds:uri="ee090af3-aa85-4c7f-afa0-999bf342dc8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032C8A4-526B-4DA1-B762-EE3D9F307E92}">
  <ds:schemaRefs>
    <ds:schemaRef ds:uri="cfc7e0d7-3a1f-441a-9981-b18a3586e70e"/>
    <ds:schemaRef ds:uri="ee090af3-aa85-4c7f-afa0-999bf342dc8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475AB9D-DDD8-4517-A5B1-C21BB4751D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Dnk_powerpointMAL_16x9_bokmål (1)</Template>
  <TotalTime>47</TotalTime>
  <Words>744</Words>
  <Application>Microsoft Office PowerPoint</Application>
  <PresentationFormat>Widescreen</PresentationFormat>
  <Paragraphs>142</Paragraphs>
  <Slides>14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8" baseType="lpstr">
      <vt:lpstr>Arial</vt:lpstr>
      <vt:lpstr>Arial,Sans-Serif</vt:lpstr>
      <vt:lpstr>Calibri</vt:lpstr>
      <vt:lpstr>Den norske kirke_ppt mal</vt:lpstr>
      <vt:lpstr>Felles kultur- og organisasjonsbygging </vt:lpstr>
      <vt:lpstr>Litt om:</vt:lpstr>
      <vt:lpstr>Kirkerådet desember 2022</vt:lpstr>
      <vt:lpstr>Program for organiseringsarbeidet</vt:lpstr>
      <vt:lpstr>Sak til KR i mai</vt:lpstr>
      <vt:lpstr>Fellesløsninger</vt:lpstr>
      <vt:lpstr>Samråd valgte råd om kirkelig organisering</vt:lpstr>
      <vt:lpstr>Informasjon til alle ansatte</vt:lpstr>
      <vt:lpstr>Involvering tillitsvalgte</vt:lpstr>
      <vt:lpstr>Felles samling NKVL-styret og stiftsdirektører i mai</vt:lpstr>
      <vt:lpstr>Sammen om å lede</vt:lpstr>
      <vt:lpstr>Rådsopplæring</vt:lpstr>
      <vt:lpstr>Felles etiske retningslinjer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Felles kultur- og organisasjonsbygging </dc:title>
  <dc:creator>Ann-Magrit Austenå</dc:creator>
  <cp:lastModifiedBy>Ann-Magrit Austenå</cp:lastModifiedBy>
  <cp:revision>2</cp:revision>
  <dcterms:created xsi:type="dcterms:W3CDTF">2023-04-25T14:29:07Z</dcterms:created>
  <dcterms:modified xsi:type="dcterms:W3CDTF">2023-05-03T19:55:59Z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0x0101004DC8E91DA7B67042B1F62E2AD81CA084</vt:lpwstr>
  </property>
  <property fmtid="{D5CDD505-2E9C-101B-9397-08002B2CF9AE}" pid="3" name="MediaServiceImageTags">
    <vt:lpwstr/>
  </property>
</Properties>
</file>