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2" r:id="rId4"/>
    <p:sldMasterId id="2147483687" r:id="rId5"/>
  </p:sldMasterIdLst>
  <p:notesMasterIdLst>
    <p:notesMasterId r:id="rId21"/>
  </p:notesMasterIdLst>
  <p:sldIdLst>
    <p:sldId id="256" r:id="rId6"/>
    <p:sldId id="1524" r:id="rId7"/>
    <p:sldId id="299" r:id="rId8"/>
    <p:sldId id="1516" r:id="rId9"/>
    <p:sldId id="1517" r:id="rId10"/>
    <p:sldId id="1518" r:id="rId11"/>
    <p:sldId id="1515" r:id="rId12"/>
    <p:sldId id="1519" r:id="rId13"/>
    <p:sldId id="274" r:id="rId14"/>
    <p:sldId id="278" r:id="rId15"/>
    <p:sldId id="1521" r:id="rId16"/>
    <p:sldId id="276" r:id="rId17"/>
    <p:sldId id="275" r:id="rId18"/>
    <p:sldId id="1523" r:id="rId19"/>
    <p:sldId id="262"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6DCCC-EA2F-4D29-9C66-20FD22F74E4D}" v="108" dt="2024-04-05T11:04:23.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50" autoAdjust="0"/>
  </p:normalViewPr>
  <p:slideViewPr>
    <p:cSldViewPr snapToGrid="0">
      <p:cViewPr varScale="1">
        <p:scale>
          <a:sx n="45" d="100"/>
          <a:sy n="45" d="100"/>
        </p:scale>
        <p:origin x="756"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Medlems%- og innvandrer%</a:t>
            </a:r>
            <a:r>
              <a:rPr lang="en-US" sz="1300" baseline="0"/>
              <a:t> </a:t>
            </a:r>
            <a:r>
              <a:rPr lang="en-US" sz="1300"/>
              <a:t>av folketall 2021-2023</a:t>
            </a:r>
          </a:p>
        </c:rich>
      </c:tx>
      <c:layout>
        <c:manualLayout>
          <c:xMode val="edge"/>
          <c:yMode val="edge"/>
          <c:x val="0.11904155730533683"/>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6.6580927384076991E-2"/>
          <c:y val="0.14898148148148149"/>
          <c:w val="0.91953018372703432"/>
          <c:h val="0.56830789127947634"/>
        </c:manualLayout>
      </c:layout>
      <c:barChart>
        <c:barDir val="col"/>
        <c:grouping val="clustered"/>
        <c:varyColors val="0"/>
        <c:ser>
          <c:idx val="0"/>
          <c:order val="0"/>
          <c:tx>
            <c:strRef>
              <c:f>'Ark1'!$K$2</c:f>
              <c:strCache>
                <c:ptCount val="1"/>
                <c:pt idx="0">
                  <c:v>2021 Medlems% av folketall</c:v>
                </c:pt>
              </c:strCache>
            </c:strRef>
          </c:tx>
          <c:spPr>
            <a:solidFill>
              <a:schemeClr val="accent1"/>
            </a:solidFill>
            <a:ln>
              <a:noFill/>
            </a:ln>
            <a:effectLst/>
          </c:spPr>
          <c:invertIfNegative val="0"/>
          <c:cat>
            <c:strRef>
              <c:f>'Ark1'!$J$3:$J$11</c:f>
              <c:strCache>
                <c:ptCount val="9"/>
                <c:pt idx="0">
                  <c:v>BORG BDR</c:v>
                </c:pt>
                <c:pt idx="1">
                  <c:v>Domprostiet</c:v>
                </c:pt>
                <c:pt idx="2">
                  <c:v>Søndre Borgesyssel</c:v>
                </c:pt>
                <c:pt idx="3">
                  <c:v>Vestre Borgesyssel</c:v>
                </c:pt>
                <c:pt idx="4">
                  <c:v>Østre Borgesyssel</c:v>
                </c:pt>
                <c:pt idx="5">
                  <c:v>Søndre Follo</c:v>
                </c:pt>
                <c:pt idx="6">
                  <c:v>Nordre Follo</c:v>
                </c:pt>
                <c:pt idx="7">
                  <c:v>Nedre Romerike</c:v>
                </c:pt>
                <c:pt idx="8">
                  <c:v>Øvre Romerike </c:v>
                </c:pt>
              </c:strCache>
            </c:strRef>
          </c:cat>
          <c:val>
            <c:numRef>
              <c:f>'Ark1'!$K$3:$K$11</c:f>
              <c:numCache>
                <c:formatCode>General</c:formatCode>
                <c:ptCount val="9"/>
                <c:pt idx="0">
                  <c:v>61.7</c:v>
                </c:pt>
                <c:pt idx="1">
                  <c:v>63.7</c:v>
                </c:pt>
                <c:pt idx="2">
                  <c:v>64.3</c:v>
                </c:pt>
                <c:pt idx="3">
                  <c:v>61.7</c:v>
                </c:pt>
                <c:pt idx="4">
                  <c:v>69.7</c:v>
                </c:pt>
                <c:pt idx="5">
                  <c:v>58</c:v>
                </c:pt>
                <c:pt idx="6">
                  <c:v>60.5</c:v>
                </c:pt>
                <c:pt idx="7">
                  <c:v>56.3</c:v>
                </c:pt>
                <c:pt idx="8">
                  <c:v>63.5</c:v>
                </c:pt>
              </c:numCache>
            </c:numRef>
          </c:val>
          <c:extLst>
            <c:ext xmlns:c16="http://schemas.microsoft.com/office/drawing/2014/chart" uri="{C3380CC4-5D6E-409C-BE32-E72D297353CC}">
              <c16:uniqueId val="{00000000-B5BA-4179-A8B9-A1E3E70A606F}"/>
            </c:ext>
          </c:extLst>
        </c:ser>
        <c:ser>
          <c:idx val="1"/>
          <c:order val="1"/>
          <c:tx>
            <c:strRef>
              <c:f>'Ark1'!$L$2</c:f>
              <c:strCache>
                <c:ptCount val="1"/>
                <c:pt idx="0">
                  <c:v>2021 Innvandrer% av folketall </c:v>
                </c:pt>
              </c:strCache>
            </c:strRef>
          </c:tx>
          <c:spPr>
            <a:solidFill>
              <a:schemeClr val="accent2"/>
            </a:solidFill>
            <a:ln>
              <a:noFill/>
            </a:ln>
            <a:effectLst/>
          </c:spPr>
          <c:invertIfNegative val="0"/>
          <c:cat>
            <c:strRef>
              <c:f>'Ark1'!$J$3:$J$11</c:f>
              <c:strCache>
                <c:ptCount val="9"/>
                <c:pt idx="0">
                  <c:v>BORG BDR</c:v>
                </c:pt>
                <c:pt idx="1">
                  <c:v>Domprostiet</c:v>
                </c:pt>
                <c:pt idx="2">
                  <c:v>Søndre Borgesyssel</c:v>
                </c:pt>
                <c:pt idx="3">
                  <c:v>Vestre Borgesyssel</c:v>
                </c:pt>
                <c:pt idx="4">
                  <c:v>Østre Borgesyssel</c:v>
                </c:pt>
                <c:pt idx="5">
                  <c:v>Søndre Follo</c:v>
                </c:pt>
                <c:pt idx="6">
                  <c:v>Nordre Follo</c:v>
                </c:pt>
                <c:pt idx="7">
                  <c:v>Nedre Romerike</c:v>
                </c:pt>
                <c:pt idx="8">
                  <c:v>Øvre Romerike </c:v>
                </c:pt>
              </c:strCache>
            </c:strRef>
          </c:cat>
          <c:val>
            <c:numRef>
              <c:f>'Ark1'!$L$3:$L$11</c:f>
              <c:numCache>
                <c:formatCode>General</c:formatCode>
                <c:ptCount val="9"/>
                <c:pt idx="0">
                  <c:v>21.6</c:v>
                </c:pt>
                <c:pt idx="1">
                  <c:v>18.8</c:v>
                </c:pt>
                <c:pt idx="2">
                  <c:v>19.3</c:v>
                </c:pt>
                <c:pt idx="3">
                  <c:v>19.899999999999999</c:v>
                </c:pt>
                <c:pt idx="4">
                  <c:v>17.5</c:v>
                </c:pt>
                <c:pt idx="5">
                  <c:v>18.5</c:v>
                </c:pt>
                <c:pt idx="6">
                  <c:v>19.899999999999999</c:v>
                </c:pt>
                <c:pt idx="7">
                  <c:v>27.8</c:v>
                </c:pt>
                <c:pt idx="8">
                  <c:v>23.1</c:v>
                </c:pt>
              </c:numCache>
            </c:numRef>
          </c:val>
          <c:extLst>
            <c:ext xmlns:c16="http://schemas.microsoft.com/office/drawing/2014/chart" uri="{C3380CC4-5D6E-409C-BE32-E72D297353CC}">
              <c16:uniqueId val="{00000001-B5BA-4179-A8B9-A1E3E70A606F}"/>
            </c:ext>
          </c:extLst>
        </c:ser>
        <c:ser>
          <c:idx val="2"/>
          <c:order val="2"/>
          <c:tx>
            <c:strRef>
              <c:f>'Ark1'!$M$2</c:f>
              <c:strCache>
                <c:ptCount val="1"/>
                <c:pt idx="0">
                  <c:v>2022 Medlems% av folketall</c:v>
                </c:pt>
              </c:strCache>
            </c:strRef>
          </c:tx>
          <c:spPr>
            <a:solidFill>
              <a:schemeClr val="accent3"/>
            </a:solidFill>
            <a:ln>
              <a:noFill/>
            </a:ln>
            <a:effectLst/>
          </c:spPr>
          <c:invertIfNegative val="0"/>
          <c:cat>
            <c:strRef>
              <c:f>'Ark1'!$J$3:$J$11</c:f>
              <c:strCache>
                <c:ptCount val="9"/>
                <c:pt idx="0">
                  <c:v>BORG BDR</c:v>
                </c:pt>
                <c:pt idx="1">
                  <c:v>Domprostiet</c:v>
                </c:pt>
                <c:pt idx="2">
                  <c:v>Søndre Borgesyssel</c:v>
                </c:pt>
                <c:pt idx="3">
                  <c:v>Vestre Borgesyssel</c:v>
                </c:pt>
                <c:pt idx="4">
                  <c:v>Østre Borgesyssel</c:v>
                </c:pt>
                <c:pt idx="5">
                  <c:v>Søndre Follo</c:v>
                </c:pt>
                <c:pt idx="6">
                  <c:v>Nordre Follo</c:v>
                </c:pt>
                <c:pt idx="7">
                  <c:v>Nedre Romerike</c:v>
                </c:pt>
                <c:pt idx="8">
                  <c:v>Øvre Romerike </c:v>
                </c:pt>
              </c:strCache>
            </c:strRef>
          </c:cat>
          <c:val>
            <c:numRef>
              <c:f>'Ark1'!$M$3:$M$11</c:f>
              <c:numCache>
                <c:formatCode>0.0</c:formatCode>
                <c:ptCount val="9"/>
                <c:pt idx="0">
                  <c:v>58.9</c:v>
                </c:pt>
                <c:pt idx="1">
                  <c:v>62</c:v>
                </c:pt>
                <c:pt idx="2">
                  <c:v>62.7</c:v>
                </c:pt>
                <c:pt idx="3">
                  <c:v>59.1</c:v>
                </c:pt>
                <c:pt idx="4">
                  <c:v>67.7</c:v>
                </c:pt>
                <c:pt idx="5">
                  <c:v>55.7</c:v>
                </c:pt>
                <c:pt idx="6">
                  <c:v>57.8</c:v>
                </c:pt>
                <c:pt idx="7">
                  <c:v>52.8</c:v>
                </c:pt>
                <c:pt idx="8">
                  <c:v>60.2</c:v>
                </c:pt>
              </c:numCache>
            </c:numRef>
          </c:val>
          <c:extLst>
            <c:ext xmlns:c16="http://schemas.microsoft.com/office/drawing/2014/chart" uri="{C3380CC4-5D6E-409C-BE32-E72D297353CC}">
              <c16:uniqueId val="{00000002-B5BA-4179-A8B9-A1E3E70A606F}"/>
            </c:ext>
          </c:extLst>
        </c:ser>
        <c:ser>
          <c:idx val="3"/>
          <c:order val="3"/>
          <c:tx>
            <c:strRef>
              <c:f>'Ark1'!$N$2</c:f>
              <c:strCache>
                <c:ptCount val="1"/>
                <c:pt idx="0">
                  <c:v>2022 Innvandrer% av folketall </c:v>
                </c:pt>
              </c:strCache>
            </c:strRef>
          </c:tx>
          <c:spPr>
            <a:solidFill>
              <a:schemeClr val="accent4"/>
            </a:solidFill>
            <a:ln>
              <a:noFill/>
            </a:ln>
            <a:effectLst/>
          </c:spPr>
          <c:invertIfNegative val="0"/>
          <c:cat>
            <c:strRef>
              <c:f>'Ark1'!$J$3:$J$11</c:f>
              <c:strCache>
                <c:ptCount val="9"/>
                <c:pt idx="0">
                  <c:v>BORG BDR</c:v>
                </c:pt>
                <c:pt idx="1">
                  <c:v>Domprostiet</c:v>
                </c:pt>
                <c:pt idx="2">
                  <c:v>Søndre Borgesyssel</c:v>
                </c:pt>
                <c:pt idx="3">
                  <c:v>Vestre Borgesyssel</c:v>
                </c:pt>
                <c:pt idx="4">
                  <c:v>Østre Borgesyssel</c:v>
                </c:pt>
                <c:pt idx="5">
                  <c:v>Søndre Follo</c:v>
                </c:pt>
                <c:pt idx="6">
                  <c:v>Nordre Follo</c:v>
                </c:pt>
                <c:pt idx="7">
                  <c:v>Nedre Romerike</c:v>
                </c:pt>
                <c:pt idx="8">
                  <c:v>Øvre Romerike </c:v>
                </c:pt>
              </c:strCache>
            </c:strRef>
          </c:cat>
          <c:val>
            <c:numRef>
              <c:f>'Ark1'!$N$3:$N$11</c:f>
              <c:numCache>
                <c:formatCode>0.0</c:formatCode>
                <c:ptCount val="9"/>
                <c:pt idx="0">
                  <c:v>24.1</c:v>
                </c:pt>
                <c:pt idx="1">
                  <c:v>20.2</c:v>
                </c:pt>
                <c:pt idx="2">
                  <c:v>21.2</c:v>
                </c:pt>
                <c:pt idx="3">
                  <c:v>22.2</c:v>
                </c:pt>
                <c:pt idx="4">
                  <c:v>19.399999999999999</c:v>
                </c:pt>
                <c:pt idx="5">
                  <c:v>20.3</c:v>
                </c:pt>
                <c:pt idx="6">
                  <c:v>22</c:v>
                </c:pt>
                <c:pt idx="7">
                  <c:v>31.2</c:v>
                </c:pt>
                <c:pt idx="8">
                  <c:v>26.2</c:v>
                </c:pt>
              </c:numCache>
            </c:numRef>
          </c:val>
          <c:extLst>
            <c:ext xmlns:c16="http://schemas.microsoft.com/office/drawing/2014/chart" uri="{C3380CC4-5D6E-409C-BE32-E72D297353CC}">
              <c16:uniqueId val="{00000003-B5BA-4179-A8B9-A1E3E70A606F}"/>
            </c:ext>
          </c:extLst>
        </c:ser>
        <c:ser>
          <c:idx val="4"/>
          <c:order val="4"/>
          <c:tx>
            <c:strRef>
              <c:f>'Ark1'!$O$2</c:f>
              <c:strCache>
                <c:ptCount val="1"/>
                <c:pt idx="0">
                  <c:v>2023 Medlems% av folketall</c:v>
                </c:pt>
              </c:strCache>
            </c:strRef>
          </c:tx>
          <c:spPr>
            <a:solidFill>
              <a:schemeClr val="accent5"/>
            </a:solidFill>
            <a:ln>
              <a:noFill/>
            </a:ln>
            <a:effectLst/>
          </c:spPr>
          <c:invertIfNegative val="0"/>
          <c:cat>
            <c:strRef>
              <c:f>'Ark1'!$J$3:$J$11</c:f>
              <c:strCache>
                <c:ptCount val="9"/>
                <c:pt idx="0">
                  <c:v>BORG BDR</c:v>
                </c:pt>
                <c:pt idx="1">
                  <c:v>Domprostiet</c:v>
                </c:pt>
                <c:pt idx="2">
                  <c:v>Søndre Borgesyssel</c:v>
                </c:pt>
                <c:pt idx="3">
                  <c:v>Vestre Borgesyssel</c:v>
                </c:pt>
                <c:pt idx="4">
                  <c:v>Østre Borgesyssel</c:v>
                </c:pt>
                <c:pt idx="5">
                  <c:v>Søndre Follo</c:v>
                </c:pt>
                <c:pt idx="6">
                  <c:v>Nordre Follo</c:v>
                </c:pt>
                <c:pt idx="7">
                  <c:v>Nedre Romerike</c:v>
                </c:pt>
                <c:pt idx="8">
                  <c:v>Øvre Romerike </c:v>
                </c:pt>
              </c:strCache>
            </c:strRef>
          </c:cat>
          <c:val>
            <c:numRef>
              <c:f>'Ark1'!$O$3:$O$11</c:f>
              <c:numCache>
                <c:formatCode>0.0</c:formatCode>
                <c:ptCount val="9"/>
                <c:pt idx="0">
                  <c:v>57.5</c:v>
                </c:pt>
                <c:pt idx="1">
                  <c:v>60.8</c:v>
                </c:pt>
                <c:pt idx="2">
                  <c:v>61.6</c:v>
                </c:pt>
                <c:pt idx="3">
                  <c:v>58.2</c:v>
                </c:pt>
                <c:pt idx="4">
                  <c:v>66.5</c:v>
                </c:pt>
                <c:pt idx="5">
                  <c:v>54.6</c:v>
                </c:pt>
                <c:pt idx="6">
                  <c:v>56.2</c:v>
                </c:pt>
                <c:pt idx="7">
                  <c:v>51</c:v>
                </c:pt>
                <c:pt idx="8">
                  <c:v>58.4</c:v>
                </c:pt>
              </c:numCache>
            </c:numRef>
          </c:val>
          <c:extLst>
            <c:ext xmlns:c16="http://schemas.microsoft.com/office/drawing/2014/chart" uri="{C3380CC4-5D6E-409C-BE32-E72D297353CC}">
              <c16:uniqueId val="{00000004-B5BA-4179-A8B9-A1E3E70A606F}"/>
            </c:ext>
          </c:extLst>
        </c:ser>
        <c:ser>
          <c:idx val="5"/>
          <c:order val="5"/>
          <c:tx>
            <c:strRef>
              <c:f>'Ark1'!$P$2</c:f>
              <c:strCache>
                <c:ptCount val="1"/>
                <c:pt idx="0">
                  <c:v>2023 Innvandrer% av folketall </c:v>
                </c:pt>
              </c:strCache>
            </c:strRef>
          </c:tx>
          <c:spPr>
            <a:solidFill>
              <a:schemeClr val="accent6"/>
            </a:solidFill>
            <a:ln>
              <a:noFill/>
            </a:ln>
            <a:effectLst/>
          </c:spPr>
          <c:invertIfNegative val="0"/>
          <c:cat>
            <c:strRef>
              <c:f>'Ark1'!$J$3:$J$11</c:f>
              <c:strCache>
                <c:ptCount val="9"/>
                <c:pt idx="0">
                  <c:v>BORG BDR</c:v>
                </c:pt>
                <c:pt idx="1">
                  <c:v>Domprostiet</c:v>
                </c:pt>
                <c:pt idx="2">
                  <c:v>Søndre Borgesyssel</c:v>
                </c:pt>
                <c:pt idx="3">
                  <c:v>Vestre Borgesyssel</c:v>
                </c:pt>
                <c:pt idx="4">
                  <c:v>Østre Borgesyssel</c:v>
                </c:pt>
                <c:pt idx="5">
                  <c:v>Søndre Follo</c:v>
                </c:pt>
                <c:pt idx="6">
                  <c:v>Nordre Follo</c:v>
                </c:pt>
                <c:pt idx="7">
                  <c:v>Nedre Romerike</c:v>
                </c:pt>
                <c:pt idx="8">
                  <c:v>Øvre Romerike </c:v>
                </c:pt>
              </c:strCache>
            </c:strRef>
          </c:cat>
          <c:val>
            <c:numRef>
              <c:f>'Ark1'!$P$3:$P$11</c:f>
              <c:numCache>
                <c:formatCode>0.0</c:formatCode>
                <c:ptCount val="9"/>
                <c:pt idx="0">
                  <c:v>25.3</c:v>
                </c:pt>
                <c:pt idx="1">
                  <c:v>21.1</c:v>
                </c:pt>
                <c:pt idx="2">
                  <c:v>22.1</c:v>
                </c:pt>
                <c:pt idx="3">
                  <c:v>22.6</c:v>
                </c:pt>
                <c:pt idx="4">
                  <c:v>20.5</c:v>
                </c:pt>
                <c:pt idx="5">
                  <c:v>21.1</c:v>
                </c:pt>
                <c:pt idx="6">
                  <c:v>23.2</c:v>
                </c:pt>
                <c:pt idx="7">
                  <c:v>32.799999999999997</c:v>
                </c:pt>
                <c:pt idx="8">
                  <c:v>27.8</c:v>
                </c:pt>
              </c:numCache>
            </c:numRef>
          </c:val>
          <c:extLst>
            <c:ext xmlns:c16="http://schemas.microsoft.com/office/drawing/2014/chart" uri="{C3380CC4-5D6E-409C-BE32-E72D297353CC}">
              <c16:uniqueId val="{00000005-B5BA-4179-A8B9-A1E3E70A606F}"/>
            </c:ext>
          </c:extLst>
        </c:ser>
        <c:dLbls>
          <c:showLegendKey val="0"/>
          <c:showVal val="0"/>
          <c:showCatName val="0"/>
          <c:showSerName val="0"/>
          <c:showPercent val="0"/>
          <c:showBubbleSize val="0"/>
        </c:dLbls>
        <c:gapWidth val="219"/>
        <c:overlap val="-27"/>
        <c:axId val="1111292223"/>
        <c:axId val="1406135759"/>
      </c:barChart>
      <c:catAx>
        <c:axId val="111129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406135759"/>
        <c:crosses val="autoZero"/>
        <c:auto val="1"/>
        <c:lblAlgn val="ctr"/>
        <c:lblOffset val="100"/>
        <c:noMultiLvlLbl val="0"/>
      </c:catAx>
      <c:valAx>
        <c:axId val="1406135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11292223"/>
        <c:crosses val="autoZero"/>
        <c:crossBetween val="between"/>
      </c:valAx>
      <c:spPr>
        <a:noFill/>
        <a:ln>
          <a:noFill/>
        </a:ln>
        <a:effectLst/>
      </c:spPr>
    </c:plotArea>
    <c:legend>
      <c:legendPos val="b"/>
      <c:layout>
        <c:manualLayout>
          <c:xMode val="edge"/>
          <c:yMode val="edge"/>
          <c:x val="3.6160979877515313E-2"/>
          <c:y val="0.81886410032079326"/>
          <c:w val="0.90545581802274711"/>
          <c:h val="0.157987751531058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Dåpsandel av fødte</a:t>
            </a:r>
            <a:r>
              <a:rPr lang="nb-NO" sz="2400" baseline="0"/>
              <a:t> 2023</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'Ark1'!$B$2</c:f>
              <c:strCache>
                <c:ptCount val="1"/>
                <c:pt idx="0">
                  <c:v>Dåpsandel i % av alle fødte 2023</c:v>
                </c:pt>
              </c:strCache>
            </c:strRef>
          </c:tx>
          <c:spPr>
            <a:solidFill>
              <a:schemeClr val="accent1"/>
            </a:solidFill>
            <a:ln>
              <a:noFill/>
            </a:ln>
            <a:effectLst/>
          </c:spPr>
          <c:invertIfNegative val="0"/>
          <c:cat>
            <c:strRef>
              <c:f>'Ark1'!$A$3:$A$11</c:f>
              <c:strCache>
                <c:ptCount val="9"/>
                <c:pt idx="0">
                  <c:v>BORG</c:v>
                </c:pt>
                <c:pt idx="1">
                  <c:v>Domprostiet</c:v>
                </c:pt>
                <c:pt idx="2">
                  <c:v>Søndre Borgesyssel</c:v>
                </c:pt>
                <c:pt idx="3">
                  <c:v>Vestre Borgesyssel</c:v>
                </c:pt>
                <c:pt idx="4">
                  <c:v>Østre Borgesyssel</c:v>
                </c:pt>
                <c:pt idx="5">
                  <c:v>Søndre Follo</c:v>
                </c:pt>
                <c:pt idx="6">
                  <c:v>Nordre Follo</c:v>
                </c:pt>
                <c:pt idx="7">
                  <c:v>Nedre Romerike</c:v>
                </c:pt>
                <c:pt idx="8">
                  <c:v>Øvre Romerike</c:v>
                </c:pt>
              </c:strCache>
            </c:strRef>
          </c:cat>
          <c:val>
            <c:numRef>
              <c:f>'Ark1'!$B$3:$B$11</c:f>
              <c:numCache>
                <c:formatCode>General</c:formatCode>
                <c:ptCount val="9"/>
                <c:pt idx="0">
                  <c:v>40.799999999999997</c:v>
                </c:pt>
                <c:pt idx="1">
                  <c:v>38.799999999999997</c:v>
                </c:pt>
                <c:pt idx="2">
                  <c:v>46.8</c:v>
                </c:pt>
                <c:pt idx="3">
                  <c:v>43.1</c:v>
                </c:pt>
                <c:pt idx="4">
                  <c:v>61.7</c:v>
                </c:pt>
                <c:pt idx="5">
                  <c:v>40.700000000000003</c:v>
                </c:pt>
                <c:pt idx="6">
                  <c:v>35.700000000000003</c:v>
                </c:pt>
                <c:pt idx="7">
                  <c:v>32.4</c:v>
                </c:pt>
                <c:pt idx="8">
                  <c:v>40.799999999999997</c:v>
                </c:pt>
              </c:numCache>
            </c:numRef>
          </c:val>
          <c:extLst>
            <c:ext xmlns:c16="http://schemas.microsoft.com/office/drawing/2014/chart" uri="{C3380CC4-5D6E-409C-BE32-E72D297353CC}">
              <c16:uniqueId val="{00000000-B79B-4100-95E7-17127E407098}"/>
            </c:ext>
          </c:extLst>
        </c:ser>
        <c:ser>
          <c:idx val="1"/>
          <c:order val="1"/>
          <c:tx>
            <c:strRef>
              <c:f>'Ark1'!$C$2</c:f>
              <c:strCache>
                <c:ptCount val="1"/>
                <c:pt idx="0">
                  <c:v>Dåpsandel i % korrigert for fødte av 1. og 2. generasjons innvandrermor</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dirty="0"/>
                      <a:t>68</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4.9222593455178841E-2"/>
                      <c:h val="7.8195495580201196E-2"/>
                    </c:manualLayout>
                  </c15:layout>
                  <c15:showDataLabelsRange val="0"/>
                </c:ext>
                <c:ext xmlns:c16="http://schemas.microsoft.com/office/drawing/2014/chart" uri="{C3380CC4-5D6E-409C-BE32-E72D297353CC}">
                  <c16:uniqueId val="{00000002-B79B-4100-95E7-17127E407098}"/>
                </c:ext>
              </c:extLst>
            </c:dLbl>
            <c:dLbl>
              <c:idx val="1"/>
              <c:tx>
                <c:rich>
                  <a:bodyPr/>
                  <a:lstStyle/>
                  <a:p>
                    <a:r>
                      <a:rPr lang="en-US" dirty="0"/>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79B-4100-95E7-17127E407098}"/>
                </c:ext>
              </c:extLst>
            </c:dLbl>
            <c:dLbl>
              <c:idx val="2"/>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79B-4100-95E7-17127E407098}"/>
                </c:ext>
              </c:extLst>
            </c:dLbl>
            <c:dLbl>
              <c:idx val="3"/>
              <c:tx>
                <c:rich>
                  <a:bodyPr/>
                  <a:lstStyle/>
                  <a:p>
                    <a:r>
                      <a:rPr lang="en-US"/>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79B-4100-95E7-17127E407098}"/>
                </c:ext>
              </c:extLst>
            </c:dLbl>
            <c:dLbl>
              <c:idx val="4"/>
              <c:tx>
                <c:rich>
                  <a:bodyPr/>
                  <a:lstStyle/>
                  <a:p>
                    <a:r>
                      <a:rPr lang="en-US"/>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79B-4100-95E7-17127E407098}"/>
                </c:ext>
              </c:extLst>
            </c:dLbl>
            <c:dLbl>
              <c:idx val="5"/>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79B-4100-95E7-17127E407098}"/>
                </c:ext>
              </c:extLst>
            </c:dLbl>
            <c:dLbl>
              <c:idx val="6"/>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79B-4100-95E7-17127E407098}"/>
                </c:ext>
              </c:extLst>
            </c:dLbl>
            <c:dLbl>
              <c:idx val="8"/>
              <c:tx>
                <c:rich>
                  <a:bodyPr/>
                  <a:lstStyle/>
                  <a:p>
                    <a:r>
                      <a:rPr lang="en-US"/>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79B-4100-95E7-17127E40709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'Ark1'!$A$3:$A$11</c:f>
              <c:strCache>
                <c:ptCount val="9"/>
                <c:pt idx="0">
                  <c:v>BORG</c:v>
                </c:pt>
                <c:pt idx="1">
                  <c:v>Domprostiet</c:v>
                </c:pt>
                <c:pt idx="2">
                  <c:v>Søndre Borgesyssel</c:v>
                </c:pt>
                <c:pt idx="3">
                  <c:v>Vestre Borgesyssel</c:v>
                </c:pt>
                <c:pt idx="4">
                  <c:v>Østre Borgesyssel</c:v>
                </c:pt>
                <c:pt idx="5">
                  <c:v>Søndre Follo</c:v>
                </c:pt>
                <c:pt idx="6">
                  <c:v>Nordre Follo</c:v>
                </c:pt>
                <c:pt idx="7">
                  <c:v>Nedre Romerike</c:v>
                </c:pt>
                <c:pt idx="8">
                  <c:v>Øvre Romerike</c:v>
                </c:pt>
              </c:strCache>
            </c:strRef>
          </c:cat>
          <c:val>
            <c:numRef>
              <c:f>'Ark1'!$C$3:$C$11</c:f>
              <c:numCache>
                <c:formatCode>General</c:formatCode>
                <c:ptCount val="9"/>
                <c:pt idx="0">
                  <c:v>67.599999999999994</c:v>
                </c:pt>
                <c:pt idx="1">
                  <c:v>60.3</c:v>
                </c:pt>
                <c:pt idx="2">
                  <c:v>69.599999999999994</c:v>
                </c:pt>
                <c:pt idx="3">
                  <c:v>65.599999999999994</c:v>
                </c:pt>
                <c:pt idx="4">
                  <c:v>85.6</c:v>
                </c:pt>
                <c:pt idx="5">
                  <c:v>62.2</c:v>
                </c:pt>
                <c:pt idx="6">
                  <c:v>56.3</c:v>
                </c:pt>
                <c:pt idx="7">
                  <c:v>68</c:v>
                </c:pt>
                <c:pt idx="8">
                  <c:v>68.8</c:v>
                </c:pt>
              </c:numCache>
            </c:numRef>
          </c:val>
          <c:extLst>
            <c:ext xmlns:c16="http://schemas.microsoft.com/office/drawing/2014/chart" uri="{C3380CC4-5D6E-409C-BE32-E72D297353CC}">
              <c16:uniqueId val="{00000001-B79B-4100-95E7-17127E407098}"/>
            </c:ext>
          </c:extLst>
        </c:ser>
        <c:dLbls>
          <c:showLegendKey val="0"/>
          <c:showVal val="0"/>
          <c:showCatName val="0"/>
          <c:showSerName val="0"/>
          <c:showPercent val="0"/>
          <c:showBubbleSize val="0"/>
        </c:dLbls>
        <c:gapWidth val="219"/>
        <c:overlap val="-27"/>
        <c:axId val="1104553904"/>
        <c:axId val="1457901712"/>
      </c:barChart>
      <c:catAx>
        <c:axId val="110455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1457901712"/>
        <c:crosses val="autoZero"/>
        <c:auto val="1"/>
        <c:lblAlgn val="ctr"/>
        <c:lblOffset val="100"/>
        <c:noMultiLvlLbl val="0"/>
      </c:catAx>
      <c:valAx>
        <c:axId val="1457901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0455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1943B-75C2-4A6B-A788-26653B8CCCF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AE91A5E-F784-4004-BBF7-C0990C7D0AE9}">
      <dgm:prSet custT="1"/>
      <dgm:spPr/>
      <dgm:t>
        <a:bodyPr/>
        <a:lstStyle/>
        <a:p>
          <a:r>
            <a:rPr lang="nb-NO" sz="2400" b="1" dirty="0">
              <a:solidFill>
                <a:schemeClr val="bg1"/>
              </a:solidFill>
            </a:rPr>
            <a:t>2014-2015: </a:t>
          </a:r>
          <a:r>
            <a:rPr lang="nb-NO" sz="2400" dirty="0">
              <a:solidFill>
                <a:schemeClr val="bg1"/>
              </a:solidFill>
            </a:rPr>
            <a:t>Stor prosess med alle valgte medlemmer og medarbeidere:</a:t>
          </a:r>
          <a:br>
            <a:rPr lang="nb-NO" sz="2400" dirty="0">
              <a:solidFill>
                <a:schemeClr val="bg1"/>
              </a:solidFill>
            </a:rPr>
          </a:br>
          <a:r>
            <a:rPr lang="nb-NO" sz="2400" b="0" dirty="0">
              <a:solidFill>
                <a:schemeClr val="bg1"/>
              </a:solidFill>
            </a:rPr>
            <a:t>Strategiplan Den norske kirke i Borg 2015-2022</a:t>
          </a:r>
          <a:endParaRPr lang="en-US" sz="2400" b="0" dirty="0">
            <a:solidFill>
              <a:schemeClr val="bg1"/>
            </a:solidFill>
          </a:endParaRPr>
        </a:p>
      </dgm:t>
    </dgm:pt>
    <dgm:pt modelId="{129B7E8A-BCFC-49C4-8B92-475C938713AA}" type="parTrans" cxnId="{EED8FB4F-E304-4195-B413-5A415C92CA3F}">
      <dgm:prSet/>
      <dgm:spPr/>
      <dgm:t>
        <a:bodyPr/>
        <a:lstStyle/>
        <a:p>
          <a:endParaRPr lang="en-US"/>
        </a:p>
      </dgm:t>
    </dgm:pt>
    <dgm:pt modelId="{47A5FBC8-3D8F-4F1B-9D69-25125734BB6A}" type="sibTrans" cxnId="{EED8FB4F-E304-4195-B413-5A415C92CA3F}">
      <dgm:prSet/>
      <dgm:spPr/>
      <dgm:t>
        <a:bodyPr/>
        <a:lstStyle/>
        <a:p>
          <a:endParaRPr lang="en-US"/>
        </a:p>
      </dgm:t>
    </dgm:pt>
    <dgm:pt modelId="{BEF606DD-AFE4-4EDB-B7B8-8906CF354D34}">
      <dgm:prSet custT="1"/>
      <dgm:spPr/>
      <dgm:t>
        <a:bodyPr/>
        <a:lstStyle/>
        <a:p>
          <a:r>
            <a:rPr lang="nb-NO" sz="2400" b="1" dirty="0">
              <a:solidFill>
                <a:schemeClr val="bg1"/>
              </a:solidFill>
            </a:rPr>
            <a:t>August 2021: </a:t>
          </a:r>
          <a:br>
            <a:rPr lang="nb-NO" sz="2400" dirty="0">
              <a:solidFill>
                <a:schemeClr val="bg1"/>
              </a:solidFill>
            </a:rPr>
          </a:br>
          <a:r>
            <a:rPr lang="nb-NO" sz="2400" dirty="0">
              <a:solidFill>
                <a:schemeClr val="bg1"/>
              </a:solidFill>
            </a:rPr>
            <a:t>Ny strategiplan vedtatt av Kirkemøtet</a:t>
          </a:r>
          <a:endParaRPr lang="en-US" sz="2400" dirty="0">
            <a:solidFill>
              <a:schemeClr val="bg1"/>
            </a:solidFill>
          </a:endParaRPr>
        </a:p>
      </dgm:t>
    </dgm:pt>
    <dgm:pt modelId="{8DEFB1D2-3BC0-42C1-83C4-C0FB2056D1AB}" type="parTrans" cxnId="{5385D728-8914-43F1-9725-9A364E4FE789}">
      <dgm:prSet/>
      <dgm:spPr/>
      <dgm:t>
        <a:bodyPr/>
        <a:lstStyle/>
        <a:p>
          <a:endParaRPr lang="en-US"/>
        </a:p>
      </dgm:t>
    </dgm:pt>
    <dgm:pt modelId="{760DE270-B51A-4A55-AB6F-B10E2D1F9431}" type="sibTrans" cxnId="{5385D728-8914-43F1-9725-9A364E4FE789}">
      <dgm:prSet/>
      <dgm:spPr/>
      <dgm:t>
        <a:bodyPr/>
        <a:lstStyle/>
        <a:p>
          <a:endParaRPr lang="en-US"/>
        </a:p>
      </dgm:t>
    </dgm:pt>
    <dgm:pt modelId="{A52E050F-C555-4BBB-832F-574580AF7F01}">
      <dgm:prSet custT="1"/>
      <dgm:spPr/>
      <dgm:t>
        <a:bodyPr/>
        <a:lstStyle/>
        <a:p>
          <a:r>
            <a:rPr lang="nb-NO" sz="2400" b="1" dirty="0">
              <a:solidFill>
                <a:schemeClr val="bg1"/>
              </a:solidFill>
            </a:rPr>
            <a:t>Våren 2022: </a:t>
          </a:r>
          <a:br>
            <a:rPr lang="nb-NO" sz="2400" dirty="0">
              <a:solidFill>
                <a:schemeClr val="bg1"/>
              </a:solidFill>
            </a:rPr>
          </a:br>
          <a:r>
            <a:rPr lang="nb-NO" sz="2400" dirty="0">
              <a:solidFill>
                <a:schemeClr val="bg1"/>
              </a:solidFill>
            </a:rPr>
            <a:t>Prosess med valgte ledere og kirkeverger-proster</a:t>
          </a:r>
          <a:endParaRPr lang="en-US" sz="2400" dirty="0">
            <a:solidFill>
              <a:schemeClr val="bg1"/>
            </a:solidFill>
          </a:endParaRPr>
        </a:p>
      </dgm:t>
    </dgm:pt>
    <dgm:pt modelId="{685E0916-AF5C-46D8-9CDF-F437629F44DD}" type="parTrans" cxnId="{BA5CC400-4A94-4298-9704-3E3F59C10655}">
      <dgm:prSet/>
      <dgm:spPr/>
      <dgm:t>
        <a:bodyPr/>
        <a:lstStyle/>
        <a:p>
          <a:endParaRPr lang="en-US"/>
        </a:p>
      </dgm:t>
    </dgm:pt>
    <dgm:pt modelId="{BDD5DC7E-8004-4234-A79E-6ABBD57DBC58}" type="sibTrans" cxnId="{BA5CC400-4A94-4298-9704-3E3F59C10655}">
      <dgm:prSet/>
      <dgm:spPr/>
      <dgm:t>
        <a:bodyPr/>
        <a:lstStyle/>
        <a:p>
          <a:endParaRPr lang="en-US"/>
        </a:p>
      </dgm:t>
    </dgm:pt>
    <dgm:pt modelId="{B21B50F5-1E9D-459A-A79F-449FC6B53140}">
      <dgm:prSet custT="1"/>
      <dgm:spPr/>
      <dgm:t>
        <a:bodyPr/>
        <a:lstStyle/>
        <a:p>
          <a:r>
            <a:rPr lang="nb-NO" sz="2400" b="1" dirty="0">
              <a:solidFill>
                <a:schemeClr val="bg1"/>
              </a:solidFill>
            </a:rPr>
            <a:t>Juni 2022: </a:t>
          </a:r>
          <a:r>
            <a:rPr lang="nb-NO" sz="2400" dirty="0">
              <a:solidFill>
                <a:schemeClr val="bg1"/>
              </a:solidFill>
            </a:rPr>
            <a:t>Revidert og spisset strategisk plan vedtatt i bispedømmerådet</a:t>
          </a:r>
          <a:endParaRPr lang="en-US" sz="2400" dirty="0">
            <a:solidFill>
              <a:schemeClr val="bg1"/>
            </a:solidFill>
          </a:endParaRPr>
        </a:p>
      </dgm:t>
    </dgm:pt>
    <dgm:pt modelId="{4B344988-792D-4261-B698-63B3D3473144}" type="parTrans" cxnId="{B2429C10-2927-4C0B-810E-43FD2594658B}">
      <dgm:prSet/>
      <dgm:spPr/>
      <dgm:t>
        <a:bodyPr/>
        <a:lstStyle/>
        <a:p>
          <a:endParaRPr lang="en-US"/>
        </a:p>
      </dgm:t>
    </dgm:pt>
    <dgm:pt modelId="{9DEE4536-9267-42C9-B917-70F1D11B2AD3}" type="sibTrans" cxnId="{B2429C10-2927-4C0B-810E-43FD2594658B}">
      <dgm:prSet/>
      <dgm:spPr/>
      <dgm:t>
        <a:bodyPr/>
        <a:lstStyle/>
        <a:p>
          <a:endParaRPr lang="en-US"/>
        </a:p>
      </dgm:t>
    </dgm:pt>
    <dgm:pt modelId="{F011CCD7-DFCE-488D-8461-0DD98E50D7A5}">
      <dgm:prSet custT="1"/>
      <dgm:spPr/>
      <dgm:t>
        <a:bodyPr/>
        <a:lstStyle/>
        <a:p>
          <a:r>
            <a:rPr lang="nb-NO" sz="2400" dirty="0">
              <a:solidFill>
                <a:schemeClr val="bg1"/>
              </a:solidFill>
            </a:rPr>
            <a:t>Alle maler tilgjengelig på nett: kirken.no/borg/tema/</a:t>
          </a:r>
          <a:r>
            <a:rPr lang="nb-NO" sz="2400" dirty="0" err="1">
              <a:solidFill>
                <a:schemeClr val="bg1"/>
              </a:solidFill>
            </a:rPr>
            <a:t>forledere</a:t>
          </a:r>
          <a:endParaRPr lang="en-US" sz="2400" dirty="0">
            <a:solidFill>
              <a:schemeClr val="bg1"/>
            </a:solidFill>
          </a:endParaRPr>
        </a:p>
      </dgm:t>
    </dgm:pt>
    <dgm:pt modelId="{B8614EA0-9291-4B7C-A2C8-8952C9B1CD8D}" type="parTrans" cxnId="{8049F217-D036-4C19-8A62-D973017A2350}">
      <dgm:prSet/>
      <dgm:spPr/>
      <dgm:t>
        <a:bodyPr/>
        <a:lstStyle/>
        <a:p>
          <a:endParaRPr lang="en-US"/>
        </a:p>
      </dgm:t>
    </dgm:pt>
    <dgm:pt modelId="{515B81B4-CFBE-44A9-8D09-CE1392B2CBB3}" type="sibTrans" cxnId="{8049F217-D036-4C19-8A62-D973017A2350}">
      <dgm:prSet/>
      <dgm:spPr/>
      <dgm:t>
        <a:bodyPr/>
        <a:lstStyle/>
        <a:p>
          <a:endParaRPr lang="en-US"/>
        </a:p>
      </dgm:t>
    </dgm:pt>
    <dgm:pt modelId="{38A34B21-92B3-4746-BA8B-6104EAD6A8FF}">
      <dgm:prSet custT="1"/>
      <dgm:spPr/>
      <dgm:t>
        <a:bodyPr/>
        <a:lstStyle/>
        <a:p>
          <a:r>
            <a:rPr lang="nb-NO" sz="2400" b="1" dirty="0">
              <a:solidFill>
                <a:schemeClr val="bg1"/>
              </a:solidFill>
            </a:rPr>
            <a:t>Hele tiden: </a:t>
          </a:r>
          <a:br>
            <a:rPr lang="nb-NO" sz="2400" dirty="0">
              <a:solidFill>
                <a:schemeClr val="bg1"/>
              </a:solidFill>
            </a:rPr>
          </a:br>
          <a:r>
            <a:rPr lang="nb-NO" sz="2400" dirty="0">
              <a:solidFill>
                <a:schemeClr val="bg1"/>
              </a:solidFill>
            </a:rPr>
            <a:t>Oppfordring til fellesråd og menigheter til å vurdere felles mål og strategier. </a:t>
          </a:r>
          <a:endParaRPr lang="en-US" sz="2400" dirty="0">
            <a:solidFill>
              <a:schemeClr val="bg1"/>
            </a:solidFill>
          </a:endParaRPr>
        </a:p>
      </dgm:t>
    </dgm:pt>
    <dgm:pt modelId="{EC1FB8C7-5048-4544-8179-3E1889006DF1}" type="sibTrans" cxnId="{6228504C-1E39-40A5-99B8-5E81D2D5AB6A}">
      <dgm:prSet/>
      <dgm:spPr/>
      <dgm:t>
        <a:bodyPr/>
        <a:lstStyle/>
        <a:p>
          <a:endParaRPr lang="en-US"/>
        </a:p>
      </dgm:t>
    </dgm:pt>
    <dgm:pt modelId="{3328E812-5F64-405B-ABE4-0E81C3EF469D}" type="parTrans" cxnId="{6228504C-1E39-40A5-99B8-5E81D2D5AB6A}">
      <dgm:prSet/>
      <dgm:spPr/>
      <dgm:t>
        <a:bodyPr/>
        <a:lstStyle/>
        <a:p>
          <a:endParaRPr lang="en-US"/>
        </a:p>
      </dgm:t>
    </dgm:pt>
    <dgm:pt modelId="{882AED21-4EF3-41DA-8EBB-271136A03C3C}" type="pres">
      <dgm:prSet presAssocID="{D001943B-75C2-4A6B-A788-26653B8CCCFE}" presName="root" presStyleCnt="0">
        <dgm:presLayoutVars>
          <dgm:dir/>
          <dgm:resizeHandles val="exact"/>
        </dgm:presLayoutVars>
      </dgm:prSet>
      <dgm:spPr/>
    </dgm:pt>
    <dgm:pt modelId="{C5A86D55-661F-4521-9284-5FC8AEE84A22}" type="pres">
      <dgm:prSet presAssocID="{D001943B-75C2-4A6B-A788-26653B8CCCFE}" presName="container" presStyleCnt="0">
        <dgm:presLayoutVars>
          <dgm:dir/>
          <dgm:resizeHandles val="exact"/>
        </dgm:presLayoutVars>
      </dgm:prSet>
      <dgm:spPr/>
    </dgm:pt>
    <dgm:pt modelId="{07A2577E-851A-4442-AF3A-0F428ACF7C51}" type="pres">
      <dgm:prSet presAssocID="{EAE91A5E-F784-4004-BBF7-C0990C7D0AE9}" presName="compNode" presStyleCnt="0"/>
      <dgm:spPr/>
    </dgm:pt>
    <dgm:pt modelId="{F5473170-F915-4475-9CB1-0FC5F15D03AD}" type="pres">
      <dgm:prSet presAssocID="{EAE91A5E-F784-4004-BBF7-C0990C7D0AE9}" presName="iconBgRect" presStyleLbl="bgShp" presStyleIdx="0" presStyleCnt="6"/>
      <dgm:spPr/>
    </dgm:pt>
    <dgm:pt modelId="{D46B38B8-A62B-439C-958E-6C2CCDCC6380}" type="pres">
      <dgm:prSet presAssocID="{EAE91A5E-F784-4004-BBF7-C0990C7D0AE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4C0D1404-863C-4954-97EC-020DC8815742}" type="pres">
      <dgm:prSet presAssocID="{EAE91A5E-F784-4004-BBF7-C0990C7D0AE9}" presName="spaceRect" presStyleCnt="0"/>
      <dgm:spPr/>
    </dgm:pt>
    <dgm:pt modelId="{122BDAF8-3985-4DC4-90C0-2A97961508C4}" type="pres">
      <dgm:prSet presAssocID="{EAE91A5E-F784-4004-BBF7-C0990C7D0AE9}" presName="textRect" presStyleLbl="revTx" presStyleIdx="0" presStyleCnt="6" custScaleX="127828" custLinFactNeighborX="15529" custLinFactNeighborY="-7626">
        <dgm:presLayoutVars>
          <dgm:chMax val="1"/>
          <dgm:chPref val="1"/>
        </dgm:presLayoutVars>
      </dgm:prSet>
      <dgm:spPr/>
    </dgm:pt>
    <dgm:pt modelId="{732F0682-5AE3-483F-983E-43DE905BE416}" type="pres">
      <dgm:prSet presAssocID="{47A5FBC8-3D8F-4F1B-9D69-25125734BB6A}" presName="sibTrans" presStyleLbl="sibTrans2D1" presStyleIdx="0" presStyleCnt="0"/>
      <dgm:spPr/>
    </dgm:pt>
    <dgm:pt modelId="{97CF406F-DCAF-42B2-86E5-59B9A5BDF331}" type="pres">
      <dgm:prSet presAssocID="{BEF606DD-AFE4-4EDB-B7B8-8906CF354D34}" presName="compNode" presStyleCnt="0"/>
      <dgm:spPr/>
    </dgm:pt>
    <dgm:pt modelId="{24C8CE91-1384-4343-840F-B417A80DFF6D}" type="pres">
      <dgm:prSet presAssocID="{BEF606DD-AFE4-4EDB-B7B8-8906CF354D34}" presName="iconBgRect" presStyleLbl="bgShp" presStyleIdx="1" presStyleCnt="6"/>
      <dgm:spPr/>
    </dgm:pt>
    <dgm:pt modelId="{5F42E0A1-9F7C-40AB-9323-BE5127FCB5D5}" type="pres">
      <dgm:prSet presAssocID="{BEF606DD-AFE4-4EDB-B7B8-8906CF354D3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merking"/>
        </a:ext>
      </dgm:extLst>
    </dgm:pt>
    <dgm:pt modelId="{7DD1B643-25DC-412C-871A-7607F3C4112C}" type="pres">
      <dgm:prSet presAssocID="{BEF606DD-AFE4-4EDB-B7B8-8906CF354D34}" presName="spaceRect" presStyleCnt="0"/>
      <dgm:spPr/>
    </dgm:pt>
    <dgm:pt modelId="{C2B0ACA7-9DCC-40A4-ADDA-D5DC3D4C2AEC}" type="pres">
      <dgm:prSet presAssocID="{BEF606DD-AFE4-4EDB-B7B8-8906CF354D34}" presName="textRect" presStyleLbl="revTx" presStyleIdx="1" presStyleCnt="6">
        <dgm:presLayoutVars>
          <dgm:chMax val="1"/>
          <dgm:chPref val="1"/>
        </dgm:presLayoutVars>
      </dgm:prSet>
      <dgm:spPr/>
    </dgm:pt>
    <dgm:pt modelId="{DF734AB6-2180-463C-9E3D-7AC7B6ADF44D}" type="pres">
      <dgm:prSet presAssocID="{760DE270-B51A-4A55-AB6F-B10E2D1F9431}" presName="sibTrans" presStyleLbl="sibTrans2D1" presStyleIdx="0" presStyleCnt="0"/>
      <dgm:spPr/>
    </dgm:pt>
    <dgm:pt modelId="{48A2200E-56DC-4422-805B-E3DE27693075}" type="pres">
      <dgm:prSet presAssocID="{A52E050F-C555-4BBB-832F-574580AF7F01}" presName="compNode" presStyleCnt="0"/>
      <dgm:spPr/>
    </dgm:pt>
    <dgm:pt modelId="{66146C44-77F2-477C-B888-074C642576E8}" type="pres">
      <dgm:prSet presAssocID="{A52E050F-C555-4BBB-832F-574580AF7F01}" presName="iconBgRect" presStyleLbl="bgShp" presStyleIdx="2" presStyleCnt="6"/>
      <dgm:spPr/>
    </dgm:pt>
    <dgm:pt modelId="{75767CF6-0D56-4856-89C5-510FCE11F8E3}" type="pres">
      <dgm:prSet presAssocID="{A52E050F-C555-4BBB-832F-574580AF7F0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06B7E2BC-D6AA-4AB3-9809-984978D2C24E}" type="pres">
      <dgm:prSet presAssocID="{A52E050F-C555-4BBB-832F-574580AF7F01}" presName="spaceRect" presStyleCnt="0"/>
      <dgm:spPr/>
    </dgm:pt>
    <dgm:pt modelId="{FF9863C6-D4FB-46EA-BE47-E0A2C7962CA3}" type="pres">
      <dgm:prSet presAssocID="{A52E050F-C555-4BBB-832F-574580AF7F01}" presName="textRect" presStyleLbl="revTx" presStyleIdx="2" presStyleCnt="6">
        <dgm:presLayoutVars>
          <dgm:chMax val="1"/>
          <dgm:chPref val="1"/>
        </dgm:presLayoutVars>
      </dgm:prSet>
      <dgm:spPr/>
    </dgm:pt>
    <dgm:pt modelId="{7E8C2C0F-85A6-48B0-91B2-9202CC5FA153}" type="pres">
      <dgm:prSet presAssocID="{BDD5DC7E-8004-4234-A79E-6ABBD57DBC58}" presName="sibTrans" presStyleLbl="sibTrans2D1" presStyleIdx="0" presStyleCnt="0"/>
      <dgm:spPr/>
    </dgm:pt>
    <dgm:pt modelId="{86B2F617-3ADE-4643-8D72-EDED86F7AA98}" type="pres">
      <dgm:prSet presAssocID="{B21B50F5-1E9D-459A-A79F-449FC6B53140}" presName="compNode" presStyleCnt="0"/>
      <dgm:spPr/>
    </dgm:pt>
    <dgm:pt modelId="{C7CBDD90-BB8B-4A5E-8A68-374AE8F74242}" type="pres">
      <dgm:prSet presAssocID="{B21B50F5-1E9D-459A-A79F-449FC6B53140}" presName="iconBgRect" presStyleLbl="bgShp" presStyleIdx="3" presStyleCnt="6"/>
      <dgm:spPr/>
    </dgm:pt>
    <dgm:pt modelId="{F1E2A7B3-458D-457F-9F5F-54106725FB2F}" type="pres">
      <dgm:prSet presAssocID="{B21B50F5-1E9D-459A-A79F-449FC6B5314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ink"/>
        </a:ext>
      </dgm:extLst>
    </dgm:pt>
    <dgm:pt modelId="{E1E00B4C-84DB-44EB-8C74-42F551026EFA}" type="pres">
      <dgm:prSet presAssocID="{B21B50F5-1E9D-459A-A79F-449FC6B53140}" presName="spaceRect" presStyleCnt="0"/>
      <dgm:spPr/>
    </dgm:pt>
    <dgm:pt modelId="{ADC9CF75-C2DB-4401-8B57-1641769E521E}" type="pres">
      <dgm:prSet presAssocID="{B21B50F5-1E9D-459A-A79F-449FC6B53140}" presName="textRect" presStyleLbl="revTx" presStyleIdx="3" presStyleCnt="6" custScaleY="192098">
        <dgm:presLayoutVars>
          <dgm:chMax val="1"/>
          <dgm:chPref val="1"/>
        </dgm:presLayoutVars>
      </dgm:prSet>
      <dgm:spPr/>
    </dgm:pt>
    <dgm:pt modelId="{37C87672-9561-48E9-8754-0F2A8399EBCF}" type="pres">
      <dgm:prSet presAssocID="{9DEE4536-9267-42C9-B917-70F1D11B2AD3}" presName="sibTrans" presStyleLbl="sibTrans2D1" presStyleIdx="0" presStyleCnt="0"/>
      <dgm:spPr/>
    </dgm:pt>
    <dgm:pt modelId="{BFC751E3-3EC6-4191-80EC-011D92D21757}" type="pres">
      <dgm:prSet presAssocID="{38A34B21-92B3-4746-BA8B-6104EAD6A8FF}" presName="compNode" presStyleCnt="0"/>
      <dgm:spPr/>
    </dgm:pt>
    <dgm:pt modelId="{F9586704-EFDF-474A-B50A-A2961635AA48}" type="pres">
      <dgm:prSet presAssocID="{38A34B21-92B3-4746-BA8B-6104EAD6A8FF}" presName="iconBgRect" presStyleLbl="bgShp" presStyleIdx="4" presStyleCnt="6"/>
      <dgm:spPr/>
    </dgm:pt>
    <dgm:pt modelId="{6CB028D6-43F5-4B33-88ED-EADF582FD9B8}" type="pres">
      <dgm:prSet presAssocID="{38A34B21-92B3-4746-BA8B-6104EAD6A8F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4704C3DA-1100-46E0-8FC2-46058A8E1CA5}" type="pres">
      <dgm:prSet presAssocID="{38A34B21-92B3-4746-BA8B-6104EAD6A8FF}" presName="spaceRect" presStyleCnt="0"/>
      <dgm:spPr/>
    </dgm:pt>
    <dgm:pt modelId="{8751AC02-7EE2-4B46-AF19-CE1551E63BFB}" type="pres">
      <dgm:prSet presAssocID="{38A34B21-92B3-4746-BA8B-6104EAD6A8FF}" presName="textRect" presStyleLbl="revTx" presStyleIdx="4" presStyleCnt="6">
        <dgm:presLayoutVars>
          <dgm:chMax val="1"/>
          <dgm:chPref val="1"/>
        </dgm:presLayoutVars>
      </dgm:prSet>
      <dgm:spPr/>
    </dgm:pt>
    <dgm:pt modelId="{2A76467A-4386-4A14-A589-1F65BBC8B0FC}" type="pres">
      <dgm:prSet presAssocID="{EC1FB8C7-5048-4544-8179-3E1889006DF1}" presName="sibTrans" presStyleLbl="sibTrans2D1" presStyleIdx="0" presStyleCnt="0"/>
      <dgm:spPr/>
    </dgm:pt>
    <dgm:pt modelId="{A28F4254-A78B-433E-B719-119A80524B92}" type="pres">
      <dgm:prSet presAssocID="{F011CCD7-DFCE-488D-8461-0DD98E50D7A5}" presName="compNode" presStyleCnt="0"/>
      <dgm:spPr/>
    </dgm:pt>
    <dgm:pt modelId="{738441F2-F14D-4407-9706-E1EE41ECE238}" type="pres">
      <dgm:prSet presAssocID="{F011CCD7-DFCE-488D-8461-0DD98E50D7A5}" presName="iconBgRect" presStyleLbl="bgShp" presStyleIdx="5" presStyleCnt="6"/>
      <dgm:spPr/>
    </dgm:pt>
    <dgm:pt modelId="{C4E5156D-A4DA-4A9B-B8EA-19C056D6897E}" type="pres">
      <dgm:prSet presAssocID="{F011CCD7-DFCE-488D-8461-0DD98E50D7A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rtist"/>
        </a:ext>
      </dgm:extLst>
    </dgm:pt>
    <dgm:pt modelId="{7A0910D0-7A59-45F6-8409-3DCE5DADEF29}" type="pres">
      <dgm:prSet presAssocID="{F011CCD7-DFCE-488D-8461-0DD98E50D7A5}" presName="spaceRect" presStyleCnt="0"/>
      <dgm:spPr/>
    </dgm:pt>
    <dgm:pt modelId="{0B9C343F-8E38-447C-936A-421FF7D3B28B}" type="pres">
      <dgm:prSet presAssocID="{F011CCD7-DFCE-488D-8461-0DD98E50D7A5}" presName="textRect" presStyleLbl="revTx" presStyleIdx="5" presStyleCnt="6">
        <dgm:presLayoutVars>
          <dgm:chMax val="1"/>
          <dgm:chPref val="1"/>
        </dgm:presLayoutVars>
      </dgm:prSet>
      <dgm:spPr/>
    </dgm:pt>
  </dgm:ptLst>
  <dgm:cxnLst>
    <dgm:cxn modelId="{04946700-3EC5-4443-B03F-BF0BDA7F4CE6}" type="presOf" srcId="{EAE91A5E-F784-4004-BBF7-C0990C7D0AE9}" destId="{122BDAF8-3985-4DC4-90C0-2A97961508C4}" srcOrd="0" destOrd="0" presId="urn:microsoft.com/office/officeart/2018/2/layout/IconCircleList"/>
    <dgm:cxn modelId="{BA5CC400-4A94-4298-9704-3E3F59C10655}" srcId="{D001943B-75C2-4A6B-A788-26653B8CCCFE}" destId="{A52E050F-C555-4BBB-832F-574580AF7F01}" srcOrd="2" destOrd="0" parTransId="{685E0916-AF5C-46D8-9CDF-F437629F44DD}" sibTransId="{BDD5DC7E-8004-4234-A79E-6ABBD57DBC58}"/>
    <dgm:cxn modelId="{E1AA720F-D23A-4A88-8609-594BB30B3305}" type="presOf" srcId="{B21B50F5-1E9D-459A-A79F-449FC6B53140}" destId="{ADC9CF75-C2DB-4401-8B57-1641769E521E}" srcOrd="0" destOrd="0" presId="urn:microsoft.com/office/officeart/2018/2/layout/IconCircleList"/>
    <dgm:cxn modelId="{B2429C10-2927-4C0B-810E-43FD2594658B}" srcId="{D001943B-75C2-4A6B-A788-26653B8CCCFE}" destId="{B21B50F5-1E9D-459A-A79F-449FC6B53140}" srcOrd="3" destOrd="0" parTransId="{4B344988-792D-4261-B698-63B3D3473144}" sibTransId="{9DEE4536-9267-42C9-B917-70F1D11B2AD3}"/>
    <dgm:cxn modelId="{8049F217-D036-4C19-8A62-D973017A2350}" srcId="{D001943B-75C2-4A6B-A788-26653B8CCCFE}" destId="{F011CCD7-DFCE-488D-8461-0DD98E50D7A5}" srcOrd="5" destOrd="0" parTransId="{B8614EA0-9291-4B7C-A2C8-8952C9B1CD8D}" sibTransId="{515B81B4-CFBE-44A9-8D09-CE1392B2CBB3}"/>
    <dgm:cxn modelId="{0DFEB219-AFB4-4A07-9612-A7CF8B43664B}" type="presOf" srcId="{BDD5DC7E-8004-4234-A79E-6ABBD57DBC58}" destId="{7E8C2C0F-85A6-48B0-91B2-9202CC5FA153}" srcOrd="0" destOrd="0" presId="urn:microsoft.com/office/officeart/2018/2/layout/IconCircleList"/>
    <dgm:cxn modelId="{7DA3D11B-EC8A-4387-9B46-B1E6643D2301}" type="presOf" srcId="{D001943B-75C2-4A6B-A788-26653B8CCCFE}" destId="{882AED21-4EF3-41DA-8EBB-271136A03C3C}" srcOrd="0" destOrd="0" presId="urn:microsoft.com/office/officeart/2018/2/layout/IconCircleList"/>
    <dgm:cxn modelId="{5385D728-8914-43F1-9725-9A364E4FE789}" srcId="{D001943B-75C2-4A6B-A788-26653B8CCCFE}" destId="{BEF606DD-AFE4-4EDB-B7B8-8906CF354D34}" srcOrd="1" destOrd="0" parTransId="{8DEFB1D2-3BC0-42C1-83C4-C0FB2056D1AB}" sibTransId="{760DE270-B51A-4A55-AB6F-B10E2D1F9431}"/>
    <dgm:cxn modelId="{B251674C-8693-4CB7-AF4D-AB641A111A82}" type="presOf" srcId="{A52E050F-C555-4BBB-832F-574580AF7F01}" destId="{FF9863C6-D4FB-46EA-BE47-E0A2C7962CA3}" srcOrd="0" destOrd="0" presId="urn:microsoft.com/office/officeart/2018/2/layout/IconCircleList"/>
    <dgm:cxn modelId="{6228504C-1E39-40A5-99B8-5E81D2D5AB6A}" srcId="{D001943B-75C2-4A6B-A788-26653B8CCCFE}" destId="{38A34B21-92B3-4746-BA8B-6104EAD6A8FF}" srcOrd="4" destOrd="0" parTransId="{3328E812-5F64-405B-ABE4-0E81C3EF469D}" sibTransId="{EC1FB8C7-5048-4544-8179-3E1889006DF1}"/>
    <dgm:cxn modelId="{C9F4926E-B28D-4616-A633-72965267373E}" type="presOf" srcId="{47A5FBC8-3D8F-4F1B-9D69-25125734BB6A}" destId="{732F0682-5AE3-483F-983E-43DE905BE416}" srcOrd="0" destOrd="0" presId="urn:microsoft.com/office/officeart/2018/2/layout/IconCircleList"/>
    <dgm:cxn modelId="{6BC5736F-FD03-478D-9149-F30E7B60BD44}" type="presOf" srcId="{9DEE4536-9267-42C9-B917-70F1D11B2AD3}" destId="{37C87672-9561-48E9-8754-0F2A8399EBCF}" srcOrd="0" destOrd="0" presId="urn:microsoft.com/office/officeart/2018/2/layout/IconCircleList"/>
    <dgm:cxn modelId="{EED8FB4F-E304-4195-B413-5A415C92CA3F}" srcId="{D001943B-75C2-4A6B-A788-26653B8CCCFE}" destId="{EAE91A5E-F784-4004-BBF7-C0990C7D0AE9}" srcOrd="0" destOrd="0" parTransId="{129B7E8A-BCFC-49C4-8B92-475C938713AA}" sibTransId="{47A5FBC8-3D8F-4F1B-9D69-25125734BB6A}"/>
    <dgm:cxn modelId="{DAEAC657-CFB8-4D3D-80F5-E56F77838372}" type="presOf" srcId="{BEF606DD-AFE4-4EDB-B7B8-8906CF354D34}" destId="{C2B0ACA7-9DCC-40A4-ADDA-D5DC3D4C2AEC}" srcOrd="0" destOrd="0" presId="urn:microsoft.com/office/officeart/2018/2/layout/IconCircleList"/>
    <dgm:cxn modelId="{1B72E08D-D3AB-486A-A61A-7C34A1343D16}" type="presOf" srcId="{F011CCD7-DFCE-488D-8461-0DD98E50D7A5}" destId="{0B9C343F-8E38-447C-936A-421FF7D3B28B}" srcOrd="0" destOrd="0" presId="urn:microsoft.com/office/officeart/2018/2/layout/IconCircleList"/>
    <dgm:cxn modelId="{F13B50B4-86DC-499F-BC73-F8E18D531FE0}" type="presOf" srcId="{760DE270-B51A-4A55-AB6F-B10E2D1F9431}" destId="{DF734AB6-2180-463C-9E3D-7AC7B6ADF44D}" srcOrd="0" destOrd="0" presId="urn:microsoft.com/office/officeart/2018/2/layout/IconCircleList"/>
    <dgm:cxn modelId="{2EB3A0DC-2A7A-46CD-A487-8282903108C9}" type="presOf" srcId="{38A34B21-92B3-4746-BA8B-6104EAD6A8FF}" destId="{8751AC02-7EE2-4B46-AF19-CE1551E63BFB}" srcOrd="0" destOrd="0" presId="urn:microsoft.com/office/officeart/2018/2/layout/IconCircleList"/>
    <dgm:cxn modelId="{07FF10E1-D83A-4C5B-AAF4-8EAB3DB1AB0C}" type="presOf" srcId="{EC1FB8C7-5048-4544-8179-3E1889006DF1}" destId="{2A76467A-4386-4A14-A589-1F65BBC8B0FC}" srcOrd="0" destOrd="0" presId="urn:microsoft.com/office/officeart/2018/2/layout/IconCircleList"/>
    <dgm:cxn modelId="{C5929255-02F0-4CA3-8BD4-02D46E4E1154}" type="presParOf" srcId="{882AED21-4EF3-41DA-8EBB-271136A03C3C}" destId="{C5A86D55-661F-4521-9284-5FC8AEE84A22}" srcOrd="0" destOrd="0" presId="urn:microsoft.com/office/officeart/2018/2/layout/IconCircleList"/>
    <dgm:cxn modelId="{5DEDDF82-9E4E-498F-B704-BB7669904094}" type="presParOf" srcId="{C5A86D55-661F-4521-9284-5FC8AEE84A22}" destId="{07A2577E-851A-4442-AF3A-0F428ACF7C51}" srcOrd="0" destOrd="0" presId="urn:microsoft.com/office/officeart/2018/2/layout/IconCircleList"/>
    <dgm:cxn modelId="{06A22D73-4D8C-4635-90FE-629FB625220A}" type="presParOf" srcId="{07A2577E-851A-4442-AF3A-0F428ACF7C51}" destId="{F5473170-F915-4475-9CB1-0FC5F15D03AD}" srcOrd="0" destOrd="0" presId="urn:microsoft.com/office/officeart/2018/2/layout/IconCircleList"/>
    <dgm:cxn modelId="{96D6617D-C6DD-4F12-940E-C7CAE35EF66C}" type="presParOf" srcId="{07A2577E-851A-4442-AF3A-0F428ACF7C51}" destId="{D46B38B8-A62B-439C-958E-6C2CCDCC6380}" srcOrd="1" destOrd="0" presId="urn:microsoft.com/office/officeart/2018/2/layout/IconCircleList"/>
    <dgm:cxn modelId="{7E57091A-9359-4966-9B4A-ED6E9ED24597}" type="presParOf" srcId="{07A2577E-851A-4442-AF3A-0F428ACF7C51}" destId="{4C0D1404-863C-4954-97EC-020DC8815742}" srcOrd="2" destOrd="0" presId="urn:microsoft.com/office/officeart/2018/2/layout/IconCircleList"/>
    <dgm:cxn modelId="{F4372319-0ECE-4D63-8129-23A374008E30}" type="presParOf" srcId="{07A2577E-851A-4442-AF3A-0F428ACF7C51}" destId="{122BDAF8-3985-4DC4-90C0-2A97961508C4}" srcOrd="3" destOrd="0" presId="urn:microsoft.com/office/officeart/2018/2/layout/IconCircleList"/>
    <dgm:cxn modelId="{C53EFDE5-48EA-472A-A50D-9686218A5821}" type="presParOf" srcId="{C5A86D55-661F-4521-9284-5FC8AEE84A22}" destId="{732F0682-5AE3-483F-983E-43DE905BE416}" srcOrd="1" destOrd="0" presId="urn:microsoft.com/office/officeart/2018/2/layout/IconCircleList"/>
    <dgm:cxn modelId="{35030DFB-0E31-4709-B63D-2030E3D7B37E}" type="presParOf" srcId="{C5A86D55-661F-4521-9284-5FC8AEE84A22}" destId="{97CF406F-DCAF-42B2-86E5-59B9A5BDF331}" srcOrd="2" destOrd="0" presId="urn:microsoft.com/office/officeart/2018/2/layout/IconCircleList"/>
    <dgm:cxn modelId="{09B83362-1818-4575-B5E2-CD260B0876B8}" type="presParOf" srcId="{97CF406F-DCAF-42B2-86E5-59B9A5BDF331}" destId="{24C8CE91-1384-4343-840F-B417A80DFF6D}" srcOrd="0" destOrd="0" presId="urn:microsoft.com/office/officeart/2018/2/layout/IconCircleList"/>
    <dgm:cxn modelId="{07D58527-8342-4312-9D53-3787DBCD93E3}" type="presParOf" srcId="{97CF406F-DCAF-42B2-86E5-59B9A5BDF331}" destId="{5F42E0A1-9F7C-40AB-9323-BE5127FCB5D5}" srcOrd="1" destOrd="0" presId="urn:microsoft.com/office/officeart/2018/2/layout/IconCircleList"/>
    <dgm:cxn modelId="{53BE49FE-CCF9-4D76-8F66-E4AE5B4B9475}" type="presParOf" srcId="{97CF406F-DCAF-42B2-86E5-59B9A5BDF331}" destId="{7DD1B643-25DC-412C-871A-7607F3C4112C}" srcOrd="2" destOrd="0" presId="urn:microsoft.com/office/officeart/2018/2/layout/IconCircleList"/>
    <dgm:cxn modelId="{DEADF18A-5110-4029-A59A-B99A1EF78C45}" type="presParOf" srcId="{97CF406F-DCAF-42B2-86E5-59B9A5BDF331}" destId="{C2B0ACA7-9DCC-40A4-ADDA-D5DC3D4C2AEC}" srcOrd="3" destOrd="0" presId="urn:microsoft.com/office/officeart/2018/2/layout/IconCircleList"/>
    <dgm:cxn modelId="{E0FB9875-0229-4227-8817-D6D69F539842}" type="presParOf" srcId="{C5A86D55-661F-4521-9284-5FC8AEE84A22}" destId="{DF734AB6-2180-463C-9E3D-7AC7B6ADF44D}" srcOrd="3" destOrd="0" presId="urn:microsoft.com/office/officeart/2018/2/layout/IconCircleList"/>
    <dgm:cxn modelId="{5D7586E6-69FC-4391-B9C8-777A2C7C8E08}" type="presParOf" srcId="{C5A86D55-661F-4521-9284-5FC8AEE84A22}" destId="{48A2200E-56DC-4422-805B-E3DE27693075}" srcOrd="4" destOrd="0" presId="urn:microsoft.com/office/officeart/2018/2/layout/IconCircleList"/>
    <dgm:cxn modelId="{557E4F00-270E-42B8-B63C-B36FEBB0DF0C}" type="presParOf" srcId="{48A2200E-56DC-4422-805B-E3DE27693075}" destId="{66146C44-77F2-477C-B888-074C642576E8}" srcOrd="0" destOrd="0" presId="urn:microsoft.com/office/officeart/2018/2/layout/IconCircleList"/>
    <dgm:cxn modelId="{5B2410F4-89AA-4144-B63E-5DA81A4042A9}" type="presParOf" srcId="{48A2200E-56DC-4422-805B-E3DE27693075}" destId="{75767CF6-0D56-4856-89C5-510FCE11F8E3}" srcOrd="1" destOrd="0" presId="urn:microsoft.com/office/officeart/2018/2/layout/IconCircleList"/>
    <dgm:cxn modelId="{51F43026-1E38-43F8-8429-3C069FD2B376}" type="presParOf" srcId="{48A2200E-56DC-4422-805B-E3DE27693075}" destId="{06B7E2BC-D6AA-4AB3-9809-984978D2C24E}" srcOrd="2" destOrd="0" presId="urn:microsoft.com/office/officeart/2018/2/layout/IconCircleList"/>
    <dgm:cxn modelId="{11DED8FF-DC3A-4983-A099-29C11D5CB1CA}" type="presParOf" srcId="{48A2200E-56DC-4422-805B-E3DE27693075}" destId="{FF9863C6-D4FB-46EA-BE47-E0A2C7962CA3}" srcOrd="3" destOrd="0" presId="urn:microsoft.com/office/officeart/2018/2/layout/IconCircleList"/>
    <dgm:cxn modelId="{BA81B209-FB00-4D52-95B2-26DB4E106088}" type="presParOf" srcId="{C5A86D55-661F-4521-9284-5FC8AEE84A22}" destId="{7E8C2C0F-85A6-48B0-91B2-9202CC5FA153}" srcOrd="5" destOrd="0" presId="urn:microsoft.com/office/officeart/2018/2/layout/IconCircleList"/>
    <dgm:cxn modelId="{5303C174-7EB7-4CD2-B669-0C69DECF33C2}" type="presParOf" srcId="{C5A86D55-661F-4521-9284-5FC8AEE84A22}" destId="{86B2F617-3ADE-4643-8D72-EDED86F7AA98}" srcOrd="6" destOrd="0" presId="urn:microsoft.com/office/officeart/2018/2/layout/IconCircleList"/>
    <dgm:cxn modelId="{87ED1F4C-14DA-4904-99F3-8B4E3AC78EFA}" type="presParOf" srcId="{86B2F617-3ADE-4643-8D72-EDED86F7AA98}" destId="{C7CBDD90-BB8B-4A5E-8A68-374AE8F74242}" srcOrd="0" destOrd="0" presId="urn:microsoft.com/office/officeart/2018/2/layout/IconCircleList"/>
    <dgm:cxn modelId="{C5FBCDE0-F6E2-4698-B67C-6D6EF15B2EA7}" type="presParOf" srcId="{86B2F617-3ADE-4643-8D72-EDED86F7AA98}" destId="{F1E2A7B3-458D-457F-9F5F-54106725FB2F}" srcOrd="1" destOrd="0" presId="urn:microsoft.com/office/officeart/2018/2/layout/IconCircleList"/>
    <dgm:cxn modelId="{D1830EA6-5D6A-4CEC-ADB5-01DB79BE5C2A}" type="presParOf" srcId="{86B2F617-3ADE-4643-8D72-EDED86F7AA98}" destId="{E1E00B4C-84DB-44EB-8C74-42F551026EFA}" srcOrd="2" destOrd="0" presId="urn:microsoft.com/office/officeart/2018/2/layout/IconCircleList"/>
    <dgm:cxn modelId="{975A9497-B281-437D-8218-9CA06D03B237}" type="presParOf" srcId="{86B2F617-3ADE-4643-8D72-EDED86F7AA98}" destId="{ADC9CF75-C2DB-4401-8B57-1641769E521E}" srcOrd="3" destOrd="0" presId="urn:microsoft.com/office/officeart/2018/2/layout/IconCircleList"/>
    <dgm:cxn modelId="{490810DD-5979-4398-8AFB-2EEC7A7BB7D9}" type="presParOf" srcId="{C5A86D55-661F-4521-9284-5FC8AEE84A22}" destId="{37C87672-9561-48E9-8754-0F2A8399EBCF}" srcOrd="7" destOrd="0" presId="urn:microsoft.com/office/officeart/2018/2/layout/IconCircleList"/>
    <dgm:cxn modelId="{D5CDAB24-36EA-4F4C-BB45-CB12AC61BCDE}" type="presParOf" srcId="{C5A86D55-661F-4521-9284-5FC8AEE84A22}" destId="{BFC751E3-3EC6-4191-80EC-011D92D21757}" srcOrd="8" destOrd="0" presId="urn:microsoft.com/office/officeart/2018/2/layout/IconCircleList"/>
    <dgm:cxn modelId="{4927D0A5-7B11-4455-B7F4-FDF5BDFDB1AB}" type="presParOf" srcId="{BFC751E3-3EC6-4191-80EC-011D92D21757}" destId="{F9586704-EFDF-474A-B50A-A2961635AA48}" srcOrd="0" destOrd="0" presId="urn:microsoft.com/office/officeart/2018/2/layout/IconCircleList"/>
    <dgm:cxn modelId="{EBBB74D3-9354-46CD-A2E1-F203DE7A1CD2}" type="presParOf" srcId="{BFC751E3-3EC6-4191-80EC-011D92D21757}" destId="{6CB028D6-43F5-4B33-88ED-EADF582FD9B8}" srcOrd="1" destOrd="0" presId="urn:microsoft.com/office/officeart/2018/2/layout/IconCircleList"/>
    <dgm:cxn modelId="{EA58699E-77D4-4292-89D2-C239DB57E2F7}" type="presParOf" srcId="{BFC751E3-3EC6-4191-80EC-011D92D21757}" destId="{4704C3DA-1100-46E0-8FC2-46058A8E1CA5}" srcOrd="2" destOrd="0" presId="urn:microsoft.com/office/officeart/2018/2/layout/IconCircleList"/>
    <dgm:cxn modelId="{FADE9A35-66D5-4416-A289-768AC6584AFF}" type="presParOf" srcId="{BFC751E3-3EC6-4191-80EC-011D92D21757}" destId="{8751AC02-7EE2-4B46-AF19-CE1551E63BFB}" srcOrd="3" destOrd="0" presId="urn:microsoft.com/office/officeart/2018/2/layout/IconCircleList"/>
    <dgm:cxn modelId="{C19935A7-34D6-4BB1-AC9E-921D83C30303}" type="presParOf" srcId="{C5A86D55-661F-4521-9284-5FC8AEE84A22}" destId="{2A76467A-4386-4A14-A589-1F65BBC8B0FC}" srcOrd="9" destOrd="0" presId="urn:microsoft.com/office/officeart/2018/2/layout/IconCircleList"/>
    <dgm:cxn modelId="{E50F913A-D1E6-4667-8844-C7231E287D0A}" type="presParOf" srcId="{C5A86D55-661F-4521-9284-5FC8AEE84A22}" destId="{A28F4254-A78B-433E-B719-119A80524B92}" srcOrd="10" destOrd="0" presId="urn:microsoft.com/office/officeart/2018/2/layout/IconCircleList"/>
    <dgm:cxn modelId="{C596949C-4A4F-49C2-984F-37E1752F1C53}" type="presParOf" srcId="{A28F4254-A78B-433E-B719-119A80524B92}" destId="{738441F2-F14D-4407-9706-E1EE41ECE238}" srcOrd="0" destOrd="0" presId="urn:microsoft.com/office/officeart/2018/2/layout/IconCircleList"/>
    <dgm:cxn modelId="{14B31FAA-CA32-4612-9E41-80915BA2D3AD}" type="presParOf" srcId="{A28F4254-A78B-433E-B719-119A80524B92}" destId="{C4E5156D-A4DA-4A9B-B8EA-19C056D6897E}" srcOrd="1" destOrd="0" presId="urn:microsoft.com/office/officeart/2018/2/layout/IconCircleList"/>
    <dgm:cxn modelId="{B30EC20A-098E-432E-A459-1005EBC3B447}" type="presParOf" srcId="{A28F4254-A78B-433E-B719-119A80524B92}" destId="{7A0910D0-7A59-45F6-8409-3DCE5DADEF29}" srcOrd="2" destOrd="0" presId="urn:microsoft.com/office/officeart/2018/2/layout/IconCircleList"/>
    <dgm:cxn modelId="{517CA98B-6C7D-4C87-8DCA-153CB6C03919}" type="presParOf" srcId="{A28F4254-A78B-433E-B719-119A80524B92}" destId="{0B9C343F-8E38-447C-936A-421FF7D3B28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284C6-DA55-4A72-9C1B-8E79DAFFB01D}"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4F3C70EB-C904-4070-B0B5-4440A94A36B6}">
      <dgm:prSet/>
      <dgm:spPr/>
      <dgm:t>
        <a:bodyPr/>
        <a:lstStyle/>
        <a:p>
          <a:r>
            <a:rPr lang="nb-NO" b="1"/>
            <a:t>Den norske kirke er synlig i samfunnet, oppleves relevant og engasjerer seg i menneskers liv. </a:t>
          </a:r>
          <a:endParaRPr lang="en-US"/>
        </a:p>
      </dgm:t>
    </dgm:pt>
    <dgm:pt modelId="{81441C7A-33A9-4281-BF0E-1D050834DEEC}" type="parTrans" cxnId="{1A18E4B0-572F-4798-B498-2EA5305A05CE}">
      <dgm:prSet/>
      <dgm:spPr/>
      <dgm:t>
        <a:bodyPr/>
        <a:lstStyle/>
        <a:p>
          <a:endParaRPr lang="en-US"/>
        </a:p>
      </dgm:t>
    </dgm:pt>
    <dgm:pt modelId="{15DF511C-B9B1-4B45-8FEC-E02CF82E8083}" type="sibTrans" cxnId="{1A18E4B0-572F-4798-B498-2EA5305A05CE}">
      <dgm:prSet phldrT="1" phldr="0"/>
      <dgm:spPr/>
      <dgm:t>
        <a:bodyPr/>
        <a:lstStyle/>
        <a:p>
          <a:r>
            <a:rPr lang="en-US"/>
            <a:t>1</a:t>
          </a:r>
        </a:p>
      </dgm:t>
    </dgm:pt>
    <dgm:pt modelId="{CE1F7B83-FC99-406D-AD31-F71D0A12DB36}">
      <dgm:prSet/>
      <dgm:spPr/>
      <dgm:t>
        <a:bodyPr/>
        <a:lstStyle/>
        <a:p>
          <a:r>
            <a:rPr lang="nb-NO" b="1"/>
            <a:t>Flere </a:t>
          </a:r>
          <a:r>
            <a:rPr lang="nb-NO" b="1" u="sng"/>
            <a:t>opplever tilhørighet og fellesskap </a:t>
          </a:r>
          <a:r>
            <a:rPr lang="nb-NO" b="1"/>
            <a:t>ved å søke dåp, </a:t>
          </a:r>
          <a:r>
            <a:rPr lang="nb-NO" b="1" u="sng"/>
            <a:t>konfirmasjon</a:t>
          </a:r>
          <a:r>
            <a:rPr lang="nb-NO" b="1"/>
            <a:t> og delta i barne- og ungdomsaktiviteter. </a:t>
          </a:r>
          <a:endParaRPr lang="en-US"/>
        </a:p>
      </dgm:t>
    </dgm:pt>
    <dgm:pt modelId="{0B02DCF0-81EB-49DC-B2F5-CD2D524DB166}" type="parTrans" cxnId="{250ABA33-9122-4376-B539-75CE079F0B6E}">
      <dgm:prSet/>
      <dgm:spPr/>
      <dgm:t>
        <a:bodyPr/>
        <a:lstStyle/>
        <a:p>
          <a:endParaRPr lang="en-US"/>
        </a:p>
      </dgm:t>
    </dgm:pt>
    <dgm:pt modelId="{3AB3CEB1-3F0D-485E-9EA7-54108C569616}" type="sibTrans" cxnId="{250ABA33-9122-4376-B539-75CE079F0B6E}">
      <dgm:prSet phldrT="2" phldr="0"/>
      <dgm:spPr/>
      <dgm:t>
        <a:bodyPr/>
        <a:lstStyle/>
        <a:p>
          <a:r>
            <a:rPr lang="en-US"/>
            <a:t>2</a:t>
          </a:r>
        </a:p>
      </dgm:t>
    </dgm:pt>
    <dgm:pt modelId="{E4D8C4C7-95D1-4582-857F-75C468CA15FC}">
      <dgm:prSet/>
      <dgm:spPr/>
      <dgm:t>
        <a:bodyPr/>
        <a:lstStyle/>
        <a:p>
          <a:r>
            <a:rPr lang="nb-NO" b="1"/>
            <a:t>Flere deltar i og opplever gudstjenester, kirkelige handlinger og </a:t>
          </a:r>
          <a:r>
            <a:rPr lang="nb-NO" b="1" u="sng"/>
            <a:t>kirkelige møteplasser </a:t>
          </a:r>
          <a:r>
            <a:rPr lang="nb-NO" b="1"/>
            <a:t>som inkluderende og </a:t>
          </a:r>
          <a:r>
            <a:rPr lang="nb-NO" b="1" err="1"/>
            <a:t>trosstyrkende</a:t>
          </a:r>
          <a:r>
            <a:rPr lang="nb-NO" b="1"/>
            <a:t> fellesskap. </a:t>
          </a:r>
          <a:endParaRPr lang="en-US"/>
        </a:p>
      </dgm:t>
    </dgm:pt>
    <dgm:pt modelId="{8E387E09-2D0C-4AE9-95E2-71B29E4D238A}" type="parTrans" cxnId="{5674418D-06BB-4B2F-A986-091F17448451}">
      <dgm:prSet/>
      <dgm:spPr/>
      <dgm:t>
        <a:bodyPr/>
        <a:lstStyle/>
        <a:p>
          <a:endParaRPr lang="en-US"/>
        </a:p>
      </dgm:t>
    </dgm:pt>
    <dgm:pt modelId="{DE05AEAD-306F-435C-96FD-64632A3CB738}" type="sibTrans" cxnId="{5674418D-06BB-4B2F-A986-091F17448451}">
      <dgm:prSet phldrT="3" phldr="0"/>
      <dgm:spPr/>
      <dgm:t>
        <a:bodyPr/>
        <a:lstStyle/>
        <a:p>
          <a:r>
            <a:rPr lang="en-US"/>
            <a:t>3</a:t>
          </a:r>
        </a:p>
      </dgm:t>
    </dgm:pt>
    <dgm:pt modelId="{7BEE3233-69F6-45E5-A914-9BBE1D25647A}" type="pres">
      <dgm:prSet presAssocID="{893284C6-DA55-4A72-9C1B-8E79DAFFB01D}" presName="Name0" presStyleCnt="0">
        <dgm:presLayoutVars>
          <dgm:animLvl val="lvl"/>
          <dgm:resizeHandles val="exact"/>
        </dgm:presLayoutVars>
      </dgm:prSet>
      <dgm:spPr/>
    </dgm:pt>
    <dgm:pt modelId="{3B23DE5E-8B4B-4683-8BCF-71538937B651}" type="pres">
      <dgm:prSet presAssocID="{4F3C70EB-C904-4070-B0B5-4440A94A36B6}" presName="compositeNode" presStyleCnt="0">
        <dgm:presLayoutVars>
          <dgm:bulletEnabled val="1"/>
        </dgm:presLayoutVars>
      </dgm:prSet>
      <dgm:spPr/>
    </dgm:pt>
    <dgm:pt modelId="{E2F941B8-24D3-48BA-A0E4-C4445A224AB6}" type="pres">
      <dgm:prSet presAssocID="{4F3C70EB-C904-4070-B0B5-4440A94A36B6}" presName="bgRect" presStyleLbl="bgAccFollowNode1" presStyleIdx="0" presStyleCnt="3"/>
      <dgm:spPr/>
    </dgm:pt>
    <dgm:pt modelId="{AD54A91E-8685-4ABA-B18B-6292FC2CA598}" type="pres">
      <dgm:prSet presAssocID="{15DF511C-B9B1-4B45-8FEC-E02CF82E8083}" presName="sibTransNodeCircle" presStyleLbl="alignNode1" presStyleIdx="0" presStyleCnt="6">
        <dgm:presLayoutVars>
          <dgm:chMax val="0"/>
          <dgm:bulletEnabled/>
        </dgm:presLayoutVars>
      </dgm:prSet>
      <dgm:spPr/>
    </dgm:pt>
    <dgm:pt modelId="{0723219A-4DA1-46E7-9A0B-4AB5609EF13C}" type="pres">
      <dgm:prSet presAssocID="{4F3C70EB-C904-4070-B0B5-4440A94A36B6}" presName="bottomLine" presStyleLbl="alignNode1" presStyleIdx="1" presStyleCnt="6">
        <dgm:presLayoutVars/>
      </dgm:prSet>
      <dgm:spPr/>
    </dgm:pt>
    <dgm:pt modelId="{56E898F8-4EF5-4557-9C0E-67FF4651117C}" type="pres">
      <dgm:prSet presAssocID="{4F3C70EB-C904-4070-B0B5-4440A94A36B6}" presName="nodeText" presStyleLbl="bgAccFollowNode1" presStyleIdx="0" presStyleCnt="3">
        <dgm:presLayoutVars>
          <dgm:bulletEnabled val="1"/>
        </dgm:presLayoutVars>
      </dgm:prSet>
      <dgm:spPr/>
    </dgm:pt>
    <dgm:pt modelId="{FC95497E-6AB2-4183-A785-573A3717E580}" type="pres">
      <dgm:prSet presAssocID="{15DF511C-B9B1-4B45-8FEC-E02CF82E8083}" presName="sibTrans" presStyleCnt="0"/>
      <dgm:spPr/>
    </dgm:pt>
    <dgm:pt modelId="{C7B1DB9B-6CA4-444A-B001-1670830E5A1C}" type="pres">
      <dgm:prSet presAssocID="{CE1F7B83-FC99-406D-AD31-F71D0A12DB36}" presName="compositeNode" presStyleCnt="0">
        <dgm:presLayoutVars>
          <dgm:bulletEnabled val="1"/>
        </dgm:presLayoutVars>
      </dgm:prSet>
      <dgm:spPr/>
    </dgm:pt>
    <dgm:pt modelId="{CA8C1539-0A30-4E8E-BD61-DDB4D8843663}" type="pres">
      <dgm:prSet presAssocID="{CE1F7B83-FC99-406D-AD31-F71D0A12DB36}" presName="bgRect" presStyleLbl="bgAccFollowNode1" presStyleIdx="1" presStyleCnt="3"/>
      <dgm:spPr/>
    </dgm:pt>
    <dgm:pt modelId="{6A33DC0F-9A11-4F8A-9F9C-87D40881C67A}" type="pres">
      <dgm:prSet presAssocID="{3AB3CEB1-3F0D-485E-9EA7-54108C569616}" presName="sibTransNodeCircle" presStyleLbl="alignNode1" presStyleIdx="2" presStyleCnt="6">
        <dgm:presLayoutVars>
          <dgm:chMax val="0"/>
          <dgm:bulletEnabled/>
        </dgm:presLayoutVars>
      </dgm:prSet>
      <dgm:spPr/>
    </dgm:pt>
    <dgm:pt modelId="{08741D5F-7F65-4BE5-8ECE-D917BB26FF3E}" type="pres">
      <dgm:prSet presAssocID="{CE1F7B83-FC99-406D-AD31-F71D0A12DB36}" presName="bottomLine" presStyleLbl="alignNode1" presStyleIdx="3" presStyleCnt="6">
        <dgm:presLayoutVars/>
      </dgm:prSet>
      <dgm:spPr/>
    </dgm:pt>
    <dgm:pt modelId="{0F8988C6-C96C-41C8-BB7E-6C58EB4F69D5}" type="pres">
      <dgm:prSet presAssocID="{CE1F7B83-FC99-406D-AD31-F71D0A12DB36}" presName="nodeText" presStyleLbl="bgAccFollowNode1" presStyleIdx="1" presStyleCnt="3">
        <dgm:presLayoutVars>
          <dgm:bulletEnabled val="1"/>
        </dgm:presLayoutVars>
      </dgm:prSet>
      <dgm:spPr/>
    </dgm:pt>
    <dgm:pt modelId="{04411637-8EC5-49F1-BEFE-5E44DBB9443D}" type="pres">
      <dgm:prSet presAssocID="{3AB3CEB1-3F0D-485E-9EA7-54108C569616}" presName="sibTrans" presStyleCnt="0"/>
      <dgm:spPr/>
    </dgm:pt>
    <dgm:pt modelId="{32E2A994-3835-4C08-8085-1E9D62BC879B}" type="pres">
      <dgm:prSet presAssocID="{E4D8C4C7-95D1-4582-857F-75C468CA15FC}" presName="compositeNode" presStyleCnt="0">
        <dgm:presLayoutVars>
          <dgm:bulletEnabled val="1"/>
        </dgm:presLayoutVars>
      </dgm:prSet>
      <dgm:spPr/>
    </dgm:pt>
    <dgm:pt modelId="{2089A5EF-BEED-4987-B442-BE04828A2E54}" type="pres">
      <dgm:prSet presAssocID="{E4D8C4C7-95D1-4582-857F-75C468CA15FC}" presName="bgRect" presStyleLbl="bgAccFollowNode1" presStyleIdx="2" presStyleCnt="3"/>
      <dgm:spPr/>
    </dgm:pt>
    <dgm:pt modelId="{2445D45F-D82C-49B4-BD0C-85E18D7866CC}" type="pres">
      <dgm:prSet presAssocID="{DE05AEAD-306F-435C-96FD-64632A3CB738}" presName="sibTransNodeCircle" presStyleLbl="alignNode1" presStyleIdx="4" presStyleCnt="6">
        <dgm:presLayoutVars>
          <dgm:chMax val="0"/>
          <dgm:bulletEnabled/>
        </dgm:presLayoutVars>
      </dgm:prSet>
      <dgm:spPr/>
    </dgm:pt>
    <dgm:pt modelId="{78297A17-4E2F-470E-8F90-B20AD51B1A64}" type="pres">
      <dgm:prSet presAssocID="{E4D8C4C7-95D1-4582-857F-75C468CA15FC}" presName="bottomLine" presStyleLbl="alignNode1" presStyleIdx="5" presStyleCnt="6">
        <dgm:presLayoutVars/>
      </dgm:prSet>
      <dgm:spPr/>
    </dgm:pt>
    <dgm:pt modelId="{10C49A5A-F5A4-4AD8-9F66-69C37669660D}" type="pres">
      <dgm:prSet presAssocID="{E4D8C4C7-95D1-4582-857F-75C468CA15FC}" presName="nodeText" presStyleLbl="bgAccFollowNode1" presStyleIdx="2" presStyleCnt="3">
        <dgm:presLayoutVars>
          <dgm:bulletEnabled val="1"/>
        </dgm:presLayoutVars>
      </dgm:prSet>
      <dgm:spPr/>
    </dgm:pt>
  </dgm:ptLst>
  <dgm:cxnLst>
    <dgm:cxn modelId="{C8918212-5CFF-4ADC-8486-8C1CE93D9F21}" type="presOf" srcId="{4F3C70EB-C904-4070-B0B5-4440A94A36B6}" destId="{E2F941B8-24D3-48BA-A0E4-C4445A224AB6}" srcOrd="0" destOrd="0" presId="urn:microsoft.com/office/officeart/2016/7/layout/BasicLinearProcessNumbered"/>
    <dgm:cxn modelId="{250ABA33-9122-4376-B539-75CE079F0B6E}" srcId="{893284C6-DA55-4A72-9C1B-8E79DAFFB01D}" destId="{CE1F7B83-FC99-406D-AD31-F71D0A12DB36}" srcOrd="1" destOrd="0" parTransId="{0B02DCF0-81EB-49DC-B2F5-CD2D524DB166}" sibTransId="{3AB3CEB1-3F0D-485E-9EA7-54108C569616}"/>
    <dgm:cxn modelId="{3159CD41-AFBB-4BD6-90DD-543CF5B7409A}" type="presOf" srcId="{4F3C70EB-C904-4070-B0B5-4440A94A36B6}" destId="{56E898F8-4EF5-4557-9C0E-67FF4651117C}" srcOrd="1" destOrd="0" presId="urn:microsoft.com/office/officeart/2016/7/layout/BasicLinearProcessNumbered"/>
    <dgm:cxn modelId="{5261E363-5AFD-4763-A3A0-368CB606C176}" type="presOf" srcId="{DE05AEAD-306F-435C-96FD-64632A3CB738}" destId="{2445D45F-D82C-49B4-BD0C-85E18D7866CC}" srcOrd="0" destOrd="0" presId="urn:microsoft.com/office/officeart/2016/7/layout/BasicLinearProcessNumbered"/>
    <dgm:cxn modelId="{4293004A-DF69-4A86-B466-3EED840FF89B}" type="presOf" srcId="{893284C6-DA55-4A72-9C1B-8E79DAFFB01D}" destId="{7BEE3233-69F6-45E5-A914-9BBE1D25647A}" srcOrd="0" destOrd="0" presId="urn:microsoft.com/office/officeart/2016/7/layout/BasicLinearProcessNumbered"/>
    <dgm:cxn modelId="{5674418D-06BB-4B2F-A986-091F17448451}" srcId="{893284C6-DA55-4A72-9C1B-8E79DAFFB01D}" destId="{E4D8C4C7-95D1-4582-857F-75C468CA15FC}" srcOrd="2" destOrd="0" parTransId="{8E387E09-2D0C-4AE9-95E2-71B29E4D238A}" sibTransId="{DE05AEAD-306F-435C-96FD-64632A3CB738}"/>
    <dgm:cxn modelId="{324B7494-835E-41C5-BE67-FBF637525674}" type="presOf" srcId="{3AB3CEB1-3F0D-485E-9EA7-54108C569616}" destId="{6A33DC0F-9A11-4F8A-9F9C-87D40881C67A}" srcOrd="0" destOrd="0" presId="urn:microsoft.com/office/officeart/2016/7/layout/BasicLinearProcessNumbered"/>
    <dgm:cxn modelId="{1A18E4B0-572F-4798-B498-2EA5305A05CE}" srcId="{893284C6-DA55-4A72-9C1B-8E79DAFFB01D}" destId="{4F3C70EB-C904-4070-B0B5-4440A94A36B6}" srcOrd="0" destOrd="0" parTransId="{81441C7A-33A9-4281-BF0E-1D050834DEEC}" sibTransId="{15DF511C-B9B1-4B45-8FEC-E02CF82E8083}"/>
    <dgm:cxn modelId="{48F125E0-EC1E-403F-A43A-F83577081AD4}" type="presOf" srcId="{15DF511C-B9B1-4B45-8FEC-E02CF82E8083}" destId="{AD54A91E-8685-4ABA-B18B-6292FC2CA598}" srcOrd="0" destOrd="0" presId="urn:microsoft.com/office/officeart/2016/7/layout/BasicLinearProcessNumbered"/>
    <dgm:cxn modelId="{B7C486E2-C473-4302-9F0B-E40EBD7A1E9A}" type="presOf" srcId="{CE1F7B83-FC99-406D-AD31-F71D0A12DB36}" destId="{0F8988C6-C96C-41C8-BB7E-6C58EB4F69D5}" srcOrd="1" destOrd="0" presId="urn:microsoft.com/office/officeart/2016/7/layout/BasicLinearProcessNumbered"/>
    <dgm:cxn modelId="{F9C793E5-4A86-454F-A1B9-C5E7D9339108}" type="presOf" srcId="{E4D8C4C7-95D1-4582-857F-75C468CA15FC}" destId="{10C49A5A-F5A4-4AD8-9F66-69C37669660D}" srcOrd="1" destOrd="0" presId="urn:microsoft.com/office/officeart/2016/7/layout/BasicLinearProcessNumbered"/>
    <dgm:cxn modelId="{390F42F9-273C-4D0C-9FBC-2E43E560DDB5}" type="presOf" srcId="{E4D8C4C7-95D1-4582-857F-75C468CA15FC}" destId="{2089A5EF-BEED-4987-B442-BE04828A2E54}" srcOrd="0" destOrd="0" presId="urn:microsoft.com/office/officeart/2016/7/layout/BasicLinearProcessNumbered"/>
    <dgm:cxn modelId="{FA84F3FF-0822-4DBA-B270-34F133231FAE}" type="presOf" srcId="{CE1F7B83-FC99-406D-AD31-F71D0A12DB36}" destId="{CA8C1539-0A30-4E8E-BD61-DDB4D8843663}" srcOrd="0" destOrd="0" presId="urn:microsoft.com/office/officeart/2016/7/layout/BasicLinearProcessNumbered"/>
    <dgm:cxn modelId="{93FE7E98-21C9-4A1A-9084-78BBC5E897D0}" type="presParOf" srcId="{7BEE3233-69F6-45E5-A914-9BBE1D25647A}" destId="{3B23DE5E-8B4B-4683-8BCF-71538937B651}" srcOrd="0" destOrd="0" presId="urn:microsoft.com/office/officeart/2016/7/layout/BasicLinearProcessNumbered"/>
    <dgm:cxn modelId="{D536EB8A-627D-46FB-871F-45FC2DFF7A88}" type="presParOf" srcId="{3B23DE5E-8B4B-4683-8BCF-71538937B651}" destId="{E2F941B8-24D3-48BA-A0E4-C4445A224AB6}" srcOrd="0" destOrd="0" presId="urn:microsoft.com/office/officeart/2016/7/layout/BasicLinearProcessNumbered"/>
    <dgm:cxn modelId="{01AE1719-5629-4614-9788-13A0F3F82A41}" type="presParOf" srcId="{3B23DE5E-8B4B-4683-8BCF-71538937B651}" destId="{AD54A91E-8685-4ABA-B18B-6292FC2CA598}" srcOrd="1" destOrd="0" presId="urn:microsoft.com/office/officeart/2016/7/layout/BasicLinearProcessNumbered"/>
    <dgm:cxn modelId="{BDCA19D4-87BC-487A-9DF5-07AE51E180BB}" type="presParOf" srcId="{3B23DE5E-8B4B-4683-8BCF-71538937B651}" destId="{0723219A-4DA1-46E7-9A0B-4AB5609EF13C}" srcOrd="2" destOrd="0" presId="urn:microsoft.com/office/officeart/2016/7/layout/BasicLinearProcessNumbered"/>
    <dgm:cxn modelId="{527F8F6D-3C4A-4E89-BFF8-DA006E05FCF2}" type="presParOf" srcId="{3B23DE5E-8B4B-4683-8BCF-71538937B651}" destId="{56E898F8-4EF5-4557-9C0E-67FF4651117C}" srcOrd="3" destOrd="0" presId="urn:microsoft.com/office/officeart/2016/7/layout/BasicLinearProcessNumbered"/>
    <dgm:cxn modelId="{F24CB44C-4AFB-4089-90F2-CF40B712BF09}" type="presParOf" srcId="{7BEE3233-69F6-45E5-A914-9BBE1D25647A}" destId="{FC95497E-6AB2-4183-A785-573A3717E580}" srcOrd="1" destOrd="0" presId="urn:microsoft.com/office/officeart/2016/7/layout/BasicLinearProcessNumbered"/>
    <dgm:cxn modelId="{C5187BCC-A055-4509-ACE4-8A5D419CECB5}" type="presParOf" srcId="{7BEE3233-69F6-45E5-A914-9BBE1D25647A}" destId="{C7B1DB9B-6CA4-444A-B001-1670830E5A1C}" srcOrd="2" destOrd="0" presId="urn:microsoft.com/office/officeart/2016/7/layout/BasicLinearProcessNumbered"/>
    <dgm:cxn modelId="{A1B49E86-BC6B-4F49-BE1E-A79EE3C83631}" type="presParOf" srcId="{C7B1DB9B-6CA4-444A-B001-1670830E5A1C}" destId="{CA8C1539-0A30-4E8E-BD61-DDB4D8843663}" srcOrd="0" destOrd="0" presId="urn:microsoft.com/office/officeart/2016/7/layout/BasicLinearProcessNumbered"/>
    <dgm:cxn modelId="{D4683989-DAA6-431F-93CC-E50F50B026A3}" type="presParOf" srcId="{C7B1DB9B-6CA4-444A-B001-1670830E5A1C}" destId="{6A33DC0F-9A11-4F8A-9F9C-87D40881C67A}" srcOrd="1" destOrd="0" presId="urn:microsoft.com/office/officeart/2016/7/layout/BasicLinearProcessNumbered"/>
    <dgm:cxn modelId="{8CE0BB4B-E578-46D2-B8FA-53457BFBE23E}" type="presParOf" srcId="{C7B1DB9B-6CA4-444A-B001-1670830E5A1C}" destId="{08741D5F-7F65-4BE5-8ECE-D917BB26FF3E}" srcOrd="2" destOrd="0" presId="urn:microsoft.com/office/officeart/2016/7/layout/BasicLinearProcessNumbered"/>
    <dgm:cxn modelId="{64E4677F-4708-470B-BD99-DF18EFAB2201}" type="presParOf" srcId="{C7B1DB9B-6CA4-444A-B001-1670830E5A1C}" destId="{0F8988C6-C96C-41C8-BB7E-6C58EB4F69D5}" srcOrd="3" destOrd="0" presId="urn:microsoft.com/office/officeart/2016/7/layout/BasicLinearProcessNumbered"/>
    <dgm:cxn modelId="{A75B6A17-ADED-4760-8459-C80482FE5BBB}" type="presParOf" srcId="{7BEE3233-69F6-45E5-A914-9BBE1D25647A}" destId="{04411637-8EC5-49F1-BEFE-5E44DBB9443D}" srcOrd="3" destOrd="0" presId="urn:microsoft.com/office/officeart/2016/7/layout/BasicLinearProcessNumbered"/>
    <dgm:cxn modelId="{F4A06037-6049-4C57-A885-224E1B29A24B}" type="presParOf" srcId="{7BEE3233-69F6-45E5-A914-9BBE1D25647A}" destId="{32E2A994-3835-4C08-8085-1E9D62BC879B}" srcOrd="4" destOrd="0" presId="urn:microsoft.com/office/officeart/2016/7/layout/BasicLinearProcessNumbered"/>
    <dgm:cxn modelId="{924C6466-7925-46A3-87D2-A649327DE687}" type="presParOf" srcId="{32E2A994-3835-4C08-8085-1E9D62BC879B}" destId="{2089A5EF-BEED-4987-B442-BE04828A2E54}" srcOrd="0" destOrd="0" presId="urn:microsoft.com/office/officeart/2016/7/layout/BasicLinearProcessNumbered"/>
    <dgm:cxn modelId="{ACD9EBC1-ECA1-471C-B968-353136312966}" type="presParOf" srcId="{32E2A994-3835-4C08-8085-1E9D62BC879B}" destId="{2445D45F-D82C-49B4-BD0C-85E18D7866CC}" srcOrd="1" destOrd="0" presId="urn:microsoft.com/office/officeart/2016/7/layout/BasicLinearProcessNumbered"/>
    <dgm:cxn modelId="{1FA955E0-A838-4DD2-A846-680EA8BC4337}" type="presParOf" srcId="{32E2A994-3835-4C08-8085-1E9D62BC879B}" destId="{78297A17-4E2F-470E-8F90-B20AD51B1A64}" srcOrd="2" destOrd="0" presId="urn:microsoft.com/office/officeart/2016/7/layout/BasicLinearProcessNumbered"/>
    <dgm:cxn modelId="{58891537-8C9E-4B94-ACE4-C5D3A5412776}" type="presParOf" srcId="{32E2A994-3835-4C08-8085-1E9D62BC879B}" destId="{10C49A5A-F5A4-4AD8-9F66-69C37669660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73170-F915-4475-9CB1-0FC5F15D03AD}">
      <dsp:nvSpPr>
        <dsp:cNvPr id="0" name=""/>
        <dsp:cNvSpPr/>
      </dsp:nvSpPr>
      <dsp:spPr>
        <a:xfrm>
          <a:off x="265496" y="953797"/>
          <a:ext cx="936750" cy="93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B38B8-A62B-439C-958E-6C2CCDCC6380}">
      <dsp:nvSpPr>
        <dsp:cNvPr id="0" name=""/>
        <dsp:cNvSpPr/>
      </dsp:nvSpPr>
      <dsp:spPr>
        <a:xfrm>
          <a:off x="462213" y="1150515"/>
          <a:ext cx="543315" cy="543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BDAF8-3985-4DC4-90C0-2A97961508C4}">
      <dsp:nvSpPr>
        <dsp:cNvPr id="0" name=""/>
        <dsp:cNvSpPr/>
      </dsp:nvSpPr>
      <dsp:spPr>
        <a:xfrm>
          <a:off x="1438639" y="882360"/>
          <a:ext cx="2822513" cy="93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b="1" kern="1200" dirty="0">
              <a:solidFill>
                <a:schemeClr val="bg1"/>
              </a:solidFill>
            </a:rPr>
            <a:t>2014-2015: </a:t>
          </a:r>
          <a:r>
            <a:rPr lang="nb-NO" sz="2400" kern="1200" dirty="0">
              <a:solidFill>
                <a:schemeClr val="bg1"/>
              </a:solidFill>
            </a:rPr>
            <a:t>Stor prosess med alle valgte medlemmer og medarbeidere:</a:t>
          </a:r>
          <a:br>
            <a:rPr lang="nb-NO" sz="2400" kern="1200" dirty="0">
              <a:solidFill>
                <a:schemeClr val="bg1"/>
              </a:solidFill>
            </a:rPr>
          </a:br>
          <a:r>
            <a:rPr lang="nb-NO" sz="2400" b="0" kern="1200" dirty="0">
              <a:solidFill>
                <a:schemeClr val="bg1"/>
              </a:solidFill>
            </a:rPr>
            <a:t>Strategiplan Den norske kirke i Borg 2015-2022</a:t>
          </a:r>
          <a:endParaRPr lang="en-US" sz="2400" b="0" kern="1200" dirty="0">
            <a:solidFill>
              <a:schemeClr val="bg1"/>
            </a:solidFill>
          </a:endParaRPr>
        </a:p>
      </dsp:txBody>
      <dsp:txXfrm>
        <a:off x="1438639" y="882360"/>
        <a:ext cx="2822513" cy="936750"/>
      </dsp:txXfrm>
    </dsp:sp>
    <dsp:sp modelId="{24C8CE91-1384-4343-840F-B417A80DFF6D}">
      <dsp:nvSpPr>
        <dsp:cNvPr id="0" name=""/>
        <dsp:cNvSpPr/>
      </dsp:nvSpPr>
      <dsp:spPr>
        <a:xfrm>
          <a:off x="4303000" y="953797"/>
          <a:ext cx="936750" cy="93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2E0A1-9F7C-40AB-9323-BE5127FCB5D5}">
      <dsp:nvSpPr>
        <dsp:cNvPr id="0" name=""/>
        <dsp:cNvSpPr/>
      </dsp:nvSpPr>
      <dsp:spPr>
        <a:xfrm>
          <a:off x="4499718" y="1150515"/>
          <a:ext cx="543315" cy="543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B0ACA7-9DCC-40A4-ADDA-D5DC3D4C2AEC}">
      <dsp:nvSpPr>
        <dsp:cNvPr id="0" name=""/>
        <dsp:cNvSpPr/>
      </dsp:nvSpPr>
      <dsp:spPr>
        <a:xfrm>
          <a:off x="5440484" y="953797"/>
          <a:ext cx="2208055" cy="93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b="1" kern="1200" dirty="0">
              <a:solidFill>
                <a:schemeClr val="bg1"/>
              </a:solidFill>
            </a:rPr>
            <a:t>August 2021: </a:t>
          </a:r>
          <a:br>
            <a:rPr lang="nb-NO" sz="2400" kern="1200" dirty="0">
              <a:solidFill>
                <a:schemeClr val="bg1"/>
              </a:solidFill>
            </a:rPr>
          </a:br>
          <a:r>
            <a:rPr lang="nb-NO" sz="2400" kern="1200" dirty="0">
              <a:solidFill>
                <a:schemeClr val="bg1"/>
              </a:solidFill>
            </a:rPr>
            <a:t>Ny strategiplan vedtatt av Kirkemøtet</a:t>
          </a:r>
          <a:endParaRPr lang="en-US" sz="2400" kern="1200" dirty="0">
            <a:solidFill>
              <a:schemeClr val="bg1"/>
            </a:solidFill>
          </a:endParaRPr>
        </a:p>
      </dsp:txBody>
      <dsp:txXfrm>
        <a:off x="5440484" y="953797"/>
        <a:ext cx="2208055" cy="936750"/>
      </dsp:txXfrm>
    </dsp:sp>
    <dsp:sp modelId="{66146C44-77F2-477C-B888-074C642576E8}">
      <dsp:nvSpPr>
        <dsp:cNvPr id="0" name=""/>
        <dsp:cNvSpPr/>
      </dsp:nvSpPr>
      <dsp:spPr>
        <a:xfrm>
          <a:off x="8033276" y="953797"/>
          <a:ext cx="936750" cy="93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67CF6-0D56-4856-89C5-510FCE11F8E3}">
      <dsp:nvSpPr>
        <dsp:cNvPr id="0" name=""/>
        <dsp:cNvSpPr/>
      </dsp:nvSpPr>
      <dsp:spPr>
        <a:xfrm>
          <a:off x="8229994" y="1150515"/>
          <a:ext cx="543315" cy="543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9863C6-D4FB-46EA-BE47-E0A2C7962CA3}">
      <dsp:nvSpPr>
        <dsp:cNvPr id="0" name=""/>
        <dsp:cNvSpPr/>
      </dsp:nvSpPr>
      <dsp:spPr>
        <a:xfrm>
          <a:off x="9170760" y="953797"/>
          <a:ext cx="2208055" cy="93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b="1" kern="1200" dirty="0">
              <a:solidFill>
                <a:schemeClr val="bg1"/>
              </a:solidFill>
            </a:rPr>
            <a:t>Våren 2022: </a:t>
          </a:r>
          <a:br>
            <a:rPr lang="nb-NO" sz="2400" kern="1200" dirty="0">
              <a:solidFill>
                <a:schemeClr val="bg1"/>
              </a:solidFill>
            </a:rPr>
          </a:br>
          <a:r>
            <a:rPr lang="nb-NO" sz="2400" kern="1200" dirty="0">
              <a:solidFill>
                <a:schemeClr val="bg1"/>
              </a:solidFill>
            </a:rPr>
            <a:t>Prosess med valgte ledere og kirkeverger-proster</a:t>
          </a:r>
          <a:endParaRPr lang="en-US" sz="2400" kern="1200" dirty="0">
            <a:solidFill>
              <a:schemeClr val="bg1"/>
            </a:solidFill>
          </a:endParaRPr>
        </a:p>
      </dsp:txBody>
      <dsp:txXfrm>
        <a:off x="9170760" y="953797"/>
        <a:ext cx="2208055" cy="936750"/>
      </dsp:txXfrm>
    </dsp:sp>
    <dsp:sp modelId="{C7CBDD90-BB8B-4A5E-8A68-374AE8F74242}">
      <dsp:nvSpPr>
        <dsp:cNvPr id="0" name=""/>
        <dsp:cNvSpPr/>
      </dsp:nvSpPr>
      <dsp:spPr>
        <a:xfrm>
          <a:off x="265496" y="3273058"/>
          <a:ext cx="936750" cy="93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2A7B3-458D-457F-9F5F-54106725FB2F}">
      <dsp:nvSpPr>
        <dsp:cNvPr id="0" name=""/>
        <dsp:cNvSpPr/>
      </dsp:nvSpPr>
      <dsp:spPr>
        <a:xfrm>
          <a:off x="462213" y="3469775"/>
          <a:ext cx="543315" cy="5433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9CF75-C2DB-4401-8B57-1641769E521E}">
      <dsp:nvSpPr>
        <dsp:cNvPr id="0" name=""/>
        <dsp:cNvSpPr/>
      </dsp:nvSpPr>
      <dsp:spPr>
        <a:xfrm>
          <a:off x="1402979" y="2841693"/>
          <a:ext cx="2208055" cy="179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b="1" kern="1200" dirty="0">
              <a:solidFill>
                <a:schemeClr val="bg1"/>
              </a:solidFill>
            </a:rPr>
            <a:t>Juni 2022: </a:t>
          </a:r>
          <a:r>
            <a:rPr lang="nb-NO" sz="2400" kern="1200" dirty="0">
              <a:solidFill>
                <a:schemeClr val="bg1"/>
              </a:solidFill>
            </a:rPr>
            <a:t>Revidert og spisset strategisk plan vedtatt i bispedømmerådet</a:t>
          </a:r>
          <a:endParaRPr lang="en-US" sz="2400" kern="1200" dirty="0">
            <a:solidFill>
              <a:schemeClr val="bg1"/>
            </a:solidFill>
          </a:endParaRPr>
        </a:p>
      </dsp:txBody>
      <dsp:txXfrm>
        <a:off x="1402979" y="2841693"/>
        <a:ext cx="2208055" cy="1799479"/>
      </dsp:txXfrm>
    </dsp:sp>
    <dsp:sp modelId="{F9586704-EFDF-474A-B50A-A2961635AA48}">
      <dsp:nvSpPr>
        <dsp:cNvPr id="0" name=""/>
        <dsp:cNvSpPr/>
      </dsp:nvSpPr>
      <dsp:spPr>
        <a:xfrm>
          <a:off x="3995772" y="3273058"/>
          <a:ext cx="936750" cy="93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028D6-43F5-4B33-88ED-EADF582FD9B8}">
      <dsp:nvSpPr>
        <dsp:cNvPr id="0" name=""/>
        <dsp:cNvSpPr/>
      </dsp:nvSpPr>
      <dsp:spPr>
        <a:xfrm>
          <a:off x="4192489" y="3469775"/>
          <a:ext cx="543315" cy="5433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51AC02-7EE2-4B46-AF19-CE1551E63BFB}">
      <dsp:nvSpPr>
        <dsp:cNvPr id="0" name=""/>
        <dsp:cNvSpPr/>
      </dsp:nvSpPr>
      <dsp:spPr>
        <a:xfrm>
          <a:off x="5133255" y="3273058"/>
          <a:ext cx="2208055" cy="93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b="1" kern="1200" dirty="0">
              <a:solidFill>
                <a:schemeClr val="bg1"/>
              </a:solidFill>
            </a:rPr>
            <a:t>Hele tiden: </a:t>
          </a:r>
          <a:br>
            <a:rPr lang="nb-NO" sz="2400" kern="1200" dirty="0">
              <a:solidFill>
                <a:schemeClr val="bg1"/>
              </a:solidFill>
            </a:rPr>
          </a:br>
          <a:r>
            <a:rPr lang="nb-NO" sz="2400" kern="1200" dirty="0">
              <a:solidFill>
                <a:schemeClr val="bg1"/>
              </a:solidFill>
            </a:rPr>
            <a:t>Oppfordring til fellesråd og menigheter til å vurdere felles mål og strategier. </a:t>
          </a:r>
          <a:endParaRPr lang="en-US" sz="2400" kern="1200" dirty="0">
            <a:solidFill>
              <a:schemeClr val="bg1"/>
            </a:solidFill>
          </a:endParaRPr>
        </a:p>
      </dsp:txBody>
      <dsp:txXfrm>
        <a:off x="5133255" y="3273058"/>
        <a:ext cx="2208055" cy="936750"/>
      </dsp:txXfrm>
    </dsp:sp>
    <dsp:sp modelId="{738441F2-F14D-4407-9706-E1EE41ECE238}">
      <dsp:nvSpPr>
        <dsp:cNvPr id="0" name=""/>
        <dsp:cNvSpPr/>
      </dsp:nvSpPr>
      <dsp:spPr>
        <a:xfrm>
          <a:off x="7726048" y="3273058"/>
          <a:ext cx="936750" cy="93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5156D-A4DA-4A9B-B8EA-19C056D6897E}">
      <dsp:nvSpPr>
        <dsp:cNvPr id="0" name=""/>
        <dsp:cNvSpPr/>
      </dsp:nvSpPr>
      <dsp:spPr>
        <a:xfrm>
          <a:off x="7922765" y="3469775"/>
          <a:ext cx="543315" cy="5433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9C343F-8E38-447C-936A-421FF7D3B28B}">
      <dsp:nvSpPr>
        <dsp:cNvPr id="0" name=""/>
        <dsp:cNvSpPr/>
      </dsp:nvSpPr>
      <dsp:spPr>
        <a:xfrm>
          <a:off x="8863531" y="3273058"/>
          <a:ext cx="2208055" cy="93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kern="1200" dirty="0">
              <a:solidFill>
                <a:schemeClr val="bg1"/>
              </a:solidFill>
            </a:rPr>
            <a:t>Alle maler tilgjengelig på nett: kirken.no/borg/tema/</a:t>
          </a:r>
          <a:r>
            <a:rPr lang="nb-NO" sz="2400" kern="1200" dirty="0" err="1">
              <a:solidFill>
                <a:schemeClr val="bg1"/>
              </a:solidFill>
            </a:rPr>
            <a:t>forledere</a:t>
          </a:r>
          <a:endParaRPr lang="en-US" sz="2400" kern="1200" dirty="0">
            <a:solidFill>
              <a:schemeClr val="bg1"/>
            </a:solidFill>
          </a:endParaRPr>
        </a:p>
      </dsp:txBody>
      <dsp:txXfrm>
        <a:off x="8863531" y="3273058"/>
        <a:ext cx="2208055" cy="93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941B8-24D3-48BA-A0E4-C4445A224AB6}">
      <dsp:nvSpPr>
        <dsp:cNvPr id="0" name=""/>
        <dsp:cNvSpPr/>
      </dsp:nvSpPr>
      <dsp:spPr>
        <a:xfrm>
          <a:off x="0" y="0"/>
          <a:ext cx="3420070" cy="46727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642" tIns="330200" rIns="266642" bIns="330200" numCol="1" spcCol="1270" anchor="t" anchorCtr="0">
          <a:noAutofit/>
        </a:bodyPr>
        <a:lstStyle/>
        <a:p>
          <a:pPr marL="0" lvl="0" indent="0" algn="l" defTabSz="889000">
            <a:lnSpc>
              <a:spcPct val="90000"/>
            </a:lnSpc>
            <a:spcBef>
              <a:spcPct val="0"/>
            </a:spcBef>
            <a:spcAft>
              <a:spcPct val="35000"/>
            </a:spcAft>
            <a:buNone/>
          </a:pPr>
          <a:r>
            <a:rPr lang="nb-NO" sz="2000" b="1" kern="1200"/>
            <a:t>Den norske kirke er synlig i samfunnet, oppleves relevant og engasjerer seg i menneskers liv. </a:t>
          </a:r>
          <a:endParaRPr lang="en-US" sz="2000" kern="1200"/>
        </a:p>
      </dsp:txBody>
      <dsp:txXfrm>
        <a:off x="0" y="1775630"/>
        <a:ext cx="3420070" cy="2803627"/>
      </dsp:txXfrm>
    </dsp:sp>
    <dsp:sp modelId="{AD54A91E-8685-4ABA-B18B-6292FC2CA598}">
      <dsp:nvSpPr>
        <dsp:cNvPr id="0" name=""/>
        <dsp:cNvSpPr/>
      </dsp:nvSpPr>
      <dsp:spPr>
        <a:xfrm>
          <a:off x="1009128" y="467271"/>
          <a:ext cx="1401813" cy="140181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291" tIns="12700" rIns="10929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14419" y="672562"/>
        <a:ext cx="991231" cy="991231"/>
      </dsp:txXfrm>
    </dsp:sp>
    <dsp:sp modelId="{0723219A-4DA1-46E7-9A0B-4AB5609EF13C}">
      <dsp:nvSpPr>
        <dsp:cNvPr id="0" name=""/>
        <dsp:cNvSpPr/>
      </dsp:nvSpPr>
      <dsp:spPr>
        <a:xfrm>
          <a:off x="0" y="4672641"/>
          <a:ext cx="342007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C1539-0A30-4E8E-BD61-DDB4D8843663}">
      <dsp:nvSpPr>
        <dsp:cNvPr id="0" name=""/>
        <dsp:cNvSpPr/>
      </dsp:nvSpPr>
      <dsp:spPr>
        <a:xfrm>
          <a:off x="3762077" y="0"/>
          <a:ext cx="3420070" cy="46727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642" tIns="330200" rIns="266642" bIns="330200" numCol="1" spcCol="1270" anchor="t" anchorCtr="0">
          <a:noAutofit/>
        </a:bodyPr>
        <a:lstStyle/>
        <a:p>
          <a:pPr marL="0" lvl="0" indent="0" algn="l" defTabSz="889000">
            <a:lnSpc>
              <a:spcPct val="90000"/>
            </a:lnSpc>
            <a:spcBef>
              <a:spcPct val="0"/>
            </a:spcBef>
            <a:spcAft>
              <a:spcPct val="35000"/>
            </a:spcAft>
            <a:buNone/>
          </a:pPr>
          <a:r>
            <a:rPr lang="nb-NO" sz="2000" b="1" kern="1200"/>
            <a:t>Flere </a:t>
          </a:r>
          <a:r>
            <a:rPr lang="nb-NO" sz="2000" b="1" u="sng" kern="1200"/>
            <a:t>opplever tilhørighet og fellesskap </a:t>
          </a:r>
          <a:r>
            <a:rPr lang="nb-NO" sz="2000" b="1" kern="1200"/>
            <a:t>ved å søke dåp, </a:t>
          </a:r>
          <a:r>
            <a:rPr lang="nb-NO" sz="2000" b="1" u="sng" kern="1200"/>
            <a:t>konfirmasjon</a:t>
          </a:r>
          <a:r>
            <a:rPr lang="nb-NO" sz="2000" b="1" kern="1200"/>
            <a:t> og delta i barne- og ungdomsaktiviteter. </a:t>
          </a:r>
          <a:endParaRPr lang="en-US" sz="2000" kern="1200"/>
        </a:p>
      </dsp:txBody>
      <dsp:txXfrm>
        <a:off x="3762077" y="1775630"/>
        <a:ext cx="3420070" cy="2803627"/>
      </dsp:txXfrm>
    </dsp:sp>
    <dsp:sp modelId="{6A33DC0F-9A11-4F8A-9F9C-87D40881C67A}">
      <dsp:nvSpPr>
        <dsp:cNvPr id="0" name=""/>
        <dsp:cNvSpPr/>
      </dsp:nvSpPr>
      <dsp:spPr>
        <a:xfrm>
          <a:off x="4771206" y="467271"/>
          <a:ext cx="1401813" cy="140181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291" tIns="12700" rIns="10929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76497" y="672562"/>
        <a:ext cx="991231" cy="991231"/>
      </dsp:txXfrm>
    </dsp:sp>
    <dsp:sp modelId="{08741D5F-7F65-4BE5-8ECE-D917BB26FF3E}">
      <dsp:nvSpPr>
        <dsp:cNvPr id="0" name=""/>
        <dsp:cNvSpPr/>
      </dsp:nvSpPr>
      <dsp:spPr>
        <a:xfrm>
          <a:off x="3762077" y="4672641"/>
          <a:ext cx="342007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9A5EF-BEED-4987-B442-BE04828A2E54}">
      <dsp:nvSpPr>
        <dsp:cNvPr id="0" name=""/>
        <dsp:cNvSpPr/>
      </dsp:nvSpPr>
      <dsp:spPr>
        <a:xfrm>
          <a:off x="7524155" y="0"/>
          <a:ext cx="3420070" cy="46727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642" tIns="330200" rIns="266642" bIns="330200" numCol="1" spcCol="1270" anchor="t" anchorCtr="0">
          <a:noAutofit/>
        </a:bodyPr>
        <a:lstStyle/>
        <a:p>
          <a:pPr marL="0" lvl="0" indent="0" algn="l" defTabSz="889000">
            <a:lnSpc>
              <a:spcPct val="90000"/>
            </a:lnSpc>
            <a:spcBef>
              <a:spcPct val="0"/>
            </a:spcBef>
            <a:spcAft>
              <a:spcPct val="35000"/>
            </a:spcAft>
            <a:buNone/>
          </a:pPr>
          <a:r>
            <a:rPr lang="nb-NO" sz="2000" b="1" kern="1200"/>
            <a:t>Flere deltar i og opplever gudstjenester, kirkelige handlinger og </a:t>
          </a:r>
          <a:r>
            <a:rPr lang="nb-NO" sz="2000" b="1" u="sng" kern="1200"/>
            <a:t>kirkelige møteplasser </a:t>
          </a:r>
          <a:r>
            <a:rPr lang="nb-NO" sz="2000" b="1" kern="1200"/>
            <a:t>som inkluderende og </a:t>
          </a:r>
          <a:r>
            <a:rPr lang="nb-NO" sz="2000" b="1" kern="1200" err="1"/>
            <a:t>trosstyrkende</a:t>
          </a:r>
          <a:r>
            <a:rPr lang="nb-NO" sz="2000" b="1" kern="1200"/>
            <a:t> fellesskap. </a:t>
          </a:r>
          <a:endParaRPr lang="en-US" sz="2000" kern="1200"/>
        </a:p>
      </dsp:txBody>
      <dsp:txXfrm>
        <a:off x="7524155" y="1775630"/>
        <a:ext cx="3420070" cy="2803627"/>
      </dsp:txXfrm>
    </dsp:sp>
    <dsp:sp modelId="{2445D45F-D82C-49B4-BD0C-85E18D7866CC}">
      <dsp:nvSpPr>
        <dsp:cNvPr id="0" name=""/>
        <dsp:cNvSpPr/>
      </dsp:nvSpPr>
      <dsp:spPr>
        <a:xfrm>
          <a:off x="8533283" y="467271"/>
          <a:ext cx="1401813" cy="140181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291" tIns="12700" rIns="10929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8574" y="672562"/>
        <a:ext cx="991231" cy="991231"/>
      </dsp:txXfrm>
    </dsp:sp>
    <dsp:sp modelId="{78297A17-4E2F-470E-8F90-B20AD51B1A64}">
      <dsp:nvSpPr>
        <dsp:cNvPr id="0" name=""/>
        <dsp:cNvSpPr/>
      </dsp:nvSpPr>
      <dsp:spPr>
        <a:xfrm>
          <a:off x="7524155" y="4672641"/>
          <a:ext cx="342007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299A2-CC08-42F9-B53F-55008F7D6D72}" type="datetimeFigureOut">
              <a:rPr lang="nb-NO" smtClean="0"/>
              <a:t>05.04.2024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90AC-C619-4708-99CE-1F897A1A391D}" type="slidenum">
              <a:rPr lang="nb-NO" smtClean="0"/>
              <a:t>‹#›</a:t>
            </a:fld>
            <a:endParaRPr lang="nb-NO"/>
          </a:p>
        </p:txBody>
      </p:sp>
    </p:spTree>
    <p:extLst>
      <p:ext uri="{BB962C8B-B14F-4D97-AF65-F5344CB8AC3E}">
        <p14:creationId xmlns:p14="http://schemas.microsoft.com/office/powerpoint/2010/main" val="97479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vedtok ny strategiplan i september 20222</a:t>
            </a:r>
            <a:endParaRPr lang="en-GB"/>
          </a:p>
        </p:txBody>
      </p:sp>
      <p:sp>
        <p:nvSpPr>
          <p:cNvPr id="4" name="Plassholder for lysbildenummer 3"/>
          <p:cNvSpPr>
            <a:spLocks noGrp="1"/>
          </p:cNvSpPr>
          <p:nvPr>
            <p:ph type="sldNum" sz="quarter" idx="5"/>
          </p:nvPr>
        </p:nvSpPr>
        <p:spPr/>
        <p:txBody>
          <a:bodyPr/>
          <a:lstStyle/>
          <a:p>
            <a:fld id="{173490AC-C619-4708-99CE-1F897A1A391D}" type="slidenum">
              <a:rPr lang="nb-NO" smtClean="0"/>
              <a:t>1</a:t>
            </a:fld>
            <a:endParaRPr lang="nb-NO"/>
          </a:p>
        </p:txBody>
      </p:sp>
    </p:spTree>
    <p:extLst>
      <p:ext uri="{BB962C8B-B14F-4D97-AF65-F5344CB8AC3E}">
        <p14:creationId xmlns:p14="http://schemas.microsoft.com/office/powerpoint/2010/main" val="156539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er lettere å se på skjerm enn den dere har fått utdelt</a:t>
            </a:r>
          </a:p>
        </p:txBody>
      </p:sp>
      <p:sp>
        <p:nvSpPr>
          <p:cNvPr id="4" name="Plassholder for lysbildenumm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EA7848-70C2-8844-A54F-DF108F0BB837}" type="slidenum">
              <a:rPr kumimoji="0" lang="nb-NO" sz="800" b="0" i="0" u="none" strike="noStrike" kern="1200" cap="none" spc="0" normalizeH="0" baseline="0" noProof="0" smtClean="0">
                <a:ln>
                  <a:noFill/>
                </a:ln>
                <a:solidFill>
                  <a:srgbClr val="D90000">
                    <a:lumMod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nb-NO" sz="800" b="0" i="0" u="none" strike="noStrike" kern="1200" cap="none" spc="0" normalizeH="0" baseline="0" noProof="0">
              <a:ln>
                <a:noFill/>
              </a:ln>
              <a:solidFill>
                <a:srgbClr val="D90000">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885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utviklingen for Borg Antall medlemmer vil være relativt stabilt- fra 480 000 til omtrent 440 000 medlemmer, vi vil fortsatt ha mye å gjøre! </a:t>
            </a:r>
          </a:p>
          <a:p>
            <a:r>
              <a:rPr lang="nb-NO"/>
              <a:t>MEN! Andelen medlemmer i befolkningen vil endres drastisk- til under 50 % i 2040.</a:t>
            </a:r>
          </a:p>
          <a:p>
            <a:r>
              <a:rPr lang="nb-NO"/>
              <a:t>To viktige milepæler: 2033 vil andelen av befolkningen som er medlem i </a:t>
            </a:r>
            <a:r>
              <a:rPr lang="nb-NO" err="1"/>
              <a:t>Dnk</a:t>
            </a:r>
            <a:r>
              <a:rPr lang="nb-NO"/>
              <a:t> være i minoritet i forhold til medlemmer i andre trossamfunn og de som ikke er medlemmer i noe trossamfunn. </a:t>
            </a:r>
          </a:p>
          <a:p>
            <a:r>
              <a:rPr lang="nb-NO"/>
              <a:t>I 2040 vil andelen ikke-medlemmer i trossamfunn være større enn andelen medlemmer i DNK. Vi vil fortsatt være folkekirke!</a:t>
            </a:r>
          </a:p>
          <a:p>
            <a:r>
              <a:rPr lang="nb-NO"/>
              <a:t>nedgangen i medlemsandel for </a:t>
            </a:r>
            <a:r>
              <a:rPr lang="nb-NO" err="1"/>
              <a:t>Dnk</a:t>
            </a:r>
            <a:r>
              <a:rPr lang="nb-NO"/>
              <a:t> er ikke så dramatisk. Befolkningen blir stadig mer mangfoldig hva gjelder landbakgrunn, og det slår direkte ut i vår medlemsstatistikk. Dette må vi også presentere for våre ansatte og våre rådsmedlemmer, slik at vi ikke mister motet helt unødig. </a:t>
            </a:r>
          </a:p>
          <a:p>
            <a:r>
              <a:rPr lang="nb-NO"/>
              <a:t>Jeg mener at vi skal ha respekt for tradisjoner, og støtte opp under at ulike tros- og livssynssamfunn får gode arbeidsforhold i Norge. </a:t>
            </a:r>
          </a:p>
          <a:p>
            <a:r>
              <a:rPr lang="nb-NO"/>
              <a:t>Stolt av og takknemlig for Norges tros- og livssynspolitikk!  </a:t>
            </a:r>
          </a:p>
          <a:p>
            <a:endParaRPr lang="nb-NO"/>
          </a:p>
        </p:txBody>
      </p:sp>
      <p:sp>
        <p:nvSpPr>
          <p:cNvPr id="4" name="Plassholder for lysbildenummer 3"/>
          <p:cNvSpPr>
            <a:spLocks noGrp="1"/>
          </p:cNvSpPr>
          <p:nvPr>
            <p:ph type="sldNum" sz="quarter" idx="5"/>
          </p:nvPr>
        </p:nvSpPr>
        <p:spPr/>
        <p:txBody>
          <a:bodyPr/>
          <a:lstStyle/>
          <a:p>
            <a:fld id="{E8C8EDF2-3D16-4650-893B-988B8B6A93DF}" type="slidenum">
              <a:rPr lang="nb-NO" smtClean="0"/>
              <a:t>7</a:t>
            </a:fld>
            <a:endParaRPr lang="nb-NO"/>
          </a:p>
        </p:txBody>
      </p:sp>
    </p:spTree>
    <p:extLst>
      <p:ext uri="{BB962C8B-B14F-4D97-AF65-F5344CB8AC3E}">
        <p14:creationId xmlns:p14="http://schemas.microsoft.com/office/powerpoint/2010/main" val="256220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mangfoldig bispedømme- befolkningen endrer seg. Og raskest i Oslo og Borg. 24 % av befolkningen er født andre steder enn i Norge (1 &amp; 2 generasjonsinnvandrere). En økning på 6 % bare fra 2021 til 2022. </a:t>
            </a:r>
            <a:r>
              <a:rPr lang="nb-NO" sz="1800" dirty="0">
                <a:effectLst/>
                <a:latin typeface="Calibri" panose="020F0502020204030204" pitchFamily="34" charset="0"/>
                <a:ea typeface="MS PGothic" panose="020B0600070205080204" pitchFamily="34" charset="-128"/>
              </a:rPr>
              <a:t>I Borg er 37,7% av alle fødte i 2022 barn av mødre som er 1. og 2. generasjons innvandrere (SSB 2023). Dette er en økning på 0,7 </a:t>
            </a:r>
            <a:r>
              <a:rPr lang="nb-NO" sz="1800" dirty="0" err="1">
                <a:effectLst/>
                <a:latin typeface="Calibri" panose="020F0502020204030204" pitchFamily="34" charset="0"/>
                <a:ea typeface="MS PGothic" panose="020B0600070205080204" pitchFamily="34" charset="-128"/>
              </a:rPr>
              <a:t>pp</a:t>
            </a:r>
            <a:r>
              <a:rPr lang="nb-NO" sz="1800" dirty="0">
                <a:effectLst/>
                <a:latin typeface="Calibri" panose="020F0502020204030204" pitchFamily="34" charset="0"/>
                <a:ea typeface="MS PGothic" panose="020B0600070205080204" pitchFamily="34" charset="-128"/>
              </a:rPr>
              <a:t> fra 2021. I Lørenskog kommune er andelen høyest, med 57 %. Kommer tilbake med tall for prostiene på dette senere. </a:t>
            </a:r>
            <a:endParaRPr lang="en-GB" dirty="0"/>
          </a:p>
        </p:txBody>
      </p:sp>
      <p:sp>
        <p:nvSpPr>
          <p:cNvPr id="4" name="Plassholder for lysbildenummer 3"/>
          <p:cNvSpPr>
            <a:spLocks noGrp="1"/>
          </p:cNvSpPr>
          <p:nvPr>
            <p:ph type="sldNum" sz="quarter" idx="5"/>
          </p:nvPr>
        </p:nvSpPr>
        <p:spPr/>
        <p:txBody>
          <a:bodyPr/>
          <a:lstStyle/>
          <a:p>
            <a:fld id="{173490AC-C619-4708-99CE-1F897A1A391D}" type="slidenum">
              <a:rPr lang="nb-NO" smtClean="0"/>
              <a:t>8</a:t>
            </a:fld>
            <a:endParaRPr lang="nb-NO"/>
          </a:p>
        </p:txBody>
      </p:sp>
    </p:spTree>
    <p:extLst>
      <p:ext uri="{BB962C8B-B14F-4D97-AF65-F5344CB8AC3E}">
        <p14:creationId xmlns:p14="http://schemas.microsoft.com/office/powerpoint/2010/main" val="334799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Stort og viktig arbeid som skjer. Økning på besøkstjeneste og sjelesorgsamtaler og stor </a:t>
            </a:r>
            <a:r>
              <a:rPr lang="nb-NO" dirty="0" err="1"/>
              <a:t>øknng</a:t>
            </a:r>
            <a:r>
              <a:rPr lang="nb-NO" dirty="0"/>
              <a:t> på konserter. </a:t>
            </a:r>
          </a:p>
          <a:p>
            <a:r>
              <a:rPr lang="nb-NO" dirty="0"/>
              <a:t>Åpen kirke har vi flere deltagere, men færre kirker og dager, her er det et potensiale. Vi ser flere språkkafeer og ungdomstreff. Det er et stort arbeid som foregår på digitale flater, veldig imponerende, men er nok mer synlige for folk over 50 enn under 50.  Karianne skal si mer om kommunikasjon etterpå. Legg merke til 20 nye ungdomsdiakonale tiltak! Satsingen på ungdomsdiakoni gir resultater!</a:t>
            </a:r>
            <a:endParaRPr lang="en-GB" dirty="0"/>
          </a:p>
        </p:txBody>
      </p:sp>
      <p:sp>
        <p:nvSpPr>
          <p:cNvPr id="4" name="Plassholder for lysbildenummer 3"/>
          <p:cNvSpPr>
            <a:spLocks noGrp="1"/>
          </p:cNvSpPr>
          <p:nvPr>
            <p:ph type="sldNum" sz="quarter" idx="5"/>
          </p:nvPr>
        </p:nvSpPr>
        <p:spPr/>
        <p:txBody>
          <a:bodyPr/>
          <a:lstStyle/>
          <a:p>
            <a:fld id="{173490AC-C619-4708-99CE-1F897A1A391D}" type="slidenum">
              <a:rPr lang="nb-NO" smtClean="0"/>
              <a:t>10</a:t>
            </a:fld>
            <a:endParaRPr lang="nb-NO"/>
          </a:p>
        </p:txBody>
      </p:sp>
    </p:spTree>
    <p:extLst>
      <p:ext uri="{BB962C8B-B14F-4D97-AF65-F5344CB8AC3E}">
        <p14:creationId xmlns:p14="http://schemas.microsoft.com/office/powerpoint/2010/main" val="403524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Dåp større nedgang en landsgjennomsnittet (sammen med Bjørgvin), vi hadde høyere vekst fra 21-22, og opplever tilsvarende fall i antall dåp. Men det er en reell nedgang vi bør ta på alvor, selv om vi korrigerer for fødte 1 og 2.generasjons innvandrermødre. Se neste slide for prostivis oversikt.</a:t>
            </a:r>
          </a:p>
          <a:p>
            <a:r>
              <a:rPr lang="nb-NO" dirty="0"/>
              <a:t>Øvrige tiltak stabilt på 10 000, men fått korrekte tall på breddetiltak i trosopplæringen utover nasjonale breddetiltak- funnet 10 000 deltakere. Ligger langt under landsgjennomsnittet på breddetiltak fortsatt, men mens nasjonalt har en liten nedgang, har vi en liten økning- et lysglimt. Konfirmasjonsoppslutning er bra sammenlignet med landsgjennomsnitt, vi bør være oppmerksomme på raske endringer i ungdomstrender. </a:t>
            </a:r>
            <a:endParaRPr lang="en-GB" dirty="0"/>
          </a:p>
        </p:txBody>
      </p:sp>
      <p:sp>
        <p:nvSpPr>
          <p:cNvPr id="4" name="Plassholder for lysbildenummer 3"/>
          <p:cNvSpPr>
            <a:spLocks noGrp="1"/>
          </p:cNvSpPr>
          <p:nvPr>
            <p:ph type="sldNum" sz="quarter" idx="5"/>
          </p:nvPr>
        </p:nvSpPr>
        <p:spPr/>
        <p:txBody>
          <a:bodyPr/>
          <a:lstStyle/>
          <a:p>
            <a:fld id="{173490AC-C619-4708-99CE-1F897A1A391D}" type="slidenum">
              <a:rPr lang="nb-NO" smtClean="0"/>
              <a:t>11</a:t>
            </a:fld>
            <a:endParaRPr lang="nb-NO"/>
          </a:p>
        </p:txBody>
      </p:sp>
    </p:spTree>
    <p:extLst>
      <p:ext uri="{BB962C8B-B14F-4D97-AF65-F5344CB8AC3E}">
        <p14:creationId xmlns:p14="http://schemas.microsoft.com/office/powerpoint/2010/main" val="376708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MS PGothic" panose="020B0600070205080204" pitchFamily="34" charset="-128"/>
                <a:cs typeface="Cordia New" panose="020B0304020202020204" pitchFamily="34" charset="-34"/>
              </a:rPr>
              <a:t>Når vi korrigerer for fødte av 1. og 2.generasjons innvandrermødre ligger dåpsprosenten av fødte totalt i Borg på 68 % mot 41 % døpte av alle fødte. Dette er en nedgang på 4 % poeng fra 2022. Andelen i prostiene varierer mellom 56 % og 86%. I vårt flerkulturelle og flerreligiøse samfunn vil andelen døpte av fødte stadig synke, men korrigerer vi tallene for den delen av befolkningen som naturlig ikke er medlemmer i </a:t>
            </a:r>
            <a:r>
              <a:rPr lang="nb-NO" sz="1800" dirty="0" err="1">
                <a:effectLst/>
                <a:latin typeface="Calibri" panose="020F0502020204030204" pitchFamily="34" charset="0"/>
                <a:ea typeface="MS PGothic" panose="020B0600070205080204" pitchFamily="34" charset="-128"/>
                <a:cs typeface="Cordia New" panose="020B0304020202020204" pitchFamily="34" charset="-34"/>
              </a:rPr>
              <a:t>Dnk</a:t>
            </a:r>
            <a:r>
              <a:rPr lang="nb-NO" sz="1800" dirty="0">
                <a:effectLst/>
                <a:latin typeface="Calibri" panose="020F0502020204030204" pitchFamily="34" charset="0"/>
                <a:ea typeface="MS PGothic" panose="020B0600070205080204" pitchFamily="34" charset="-128"/>
                <a:cs typeface="Cordia New" panose="020B0304020202020204" pitchFamily="34" charset="-34"/>
              </a:rPr>
              <a:t> vil tallene speile virkeligheten på en bedre måte. For eksempel ble 80 % av alle fødte i Norge døpt i 1980, våre korrigerte tall viser at andelen døpte er omtrent slik også i 2023 i Østre Borgesyssel.. </a:t>
            </a:r>
            <a:endParaRPr lang="en-GB" sz="1800" dirty="0">
              <a:effectLst/>
              <a:latin typeface="Arial" panose="020B0604020202020204" pitchFamily="34" charset="0"/>
              <a:ea typeface="MS PGothic" panose="020B0600070205080204" pitchFamily="34" charset="-128"/>
              <a:cs typeface="Cordia New" panose="020B0304020202020204" pitchFamily="34" charset="-34"/>
            </a:endParaRPr>
          </a:p>
          <a:p>
            <a:endParaRPr lang="en-GB" dirty="0"/>
          </a:p>
        </p:txBody>
      </p:sp>
      <p:sp>
        <p:nvSpPr>
          <p:cNvPr id="4" name="Plassholder for lysbildenummer 3"/>
          <p:cNvSpPr>
            <a:spLocks noGrp="1"/>
          </p:cNvSpPr>
          <p:nvPr>
            <p:ph type="sldNum" sz="quarter" idx="5"/>
          </p:nvPr>
        </p:nvSpPr>
        <p:spPr/>
        <p:txBody>
          <a:bodyPr/>
          <a:lstStyle/>
          <a:p>
            <a:fld id="{173490AC-C619-4708-99CE-1F897A1A391D}" type="slidenum">
              <a:rPr lang="nb-NO" smtClean="0"/>
              <a:t>12</a:t>
            </a:fld>
            <a:endParaRPr lang="nb-NO"/>
          </a:p>
        </p:txBody>
      </p:sp>
    </p:spTree>
    <p:extLst>
      <p:ext uri="{BB962C8B-B14F-4D97-AF65-F5344CB8AC3E}">
        <p14:creationId xmlns:p14="http://schemas.microsoft.com/office/powerpoint/2010/main" val="87380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er godt fornøyde med arbeidet som gjøres i gudstjenester, kirkelige handlinger og kirkelige møteplasser. Vi ser at det er dreining fra familiegudstjenester til familiemiddager og hverdagssamlinger for familier, i år har vi også tall på familiemiddager gjennom SSB statistikken. Dette er en viktig dreining i tråd med folks behov. Både biskop og bispedømmeråd er opptatt av å møte flere der de er og vil ønske alle strategiske justeringer av gudstjenesteforordning for å møte flere folk velkommen. </a:t>
            </a:r>
            <a:endParaRPr lang="en-GB" dirty="0"/>
          </a:p>
        </p:txBody>
      </p:sp>
      <p:sp>
        <p:nvSpPr>
          <p:cNvPr id="4" name="Plassholder for lysbildenummer 3"/>
          <p:cNvSpPr>
            <a:spLocks noGrp="1"/>
          </p:cNvSpPr>
          <p:nvPr>
            <p:ph type="sldNum" sz="quarter" idx="5"/>
          </p:nvPr>
        </p:nvSpPr>
        <p:spPr/>
        <p:txBody>
          <a:bodyPr/>
          <a:lstStyle/>
          <a:p>
            <a:fld id="{173490AC-C619-4708-99CE-1F897A1A391D}" type="slidenum">
              <a:rPr lang="nb-NO" smtClean="0"/>
              <a:t>13</a:t>
            </a:fld>
            <a:endParaRPr lang="nb-NO"/>
          </a:p>
        </p:txBody>
      </p:sp>
    </p:spTree>
    <p:extLst>
      <p:ext uri="{BB962C8B-B14F-4D97-AF65-F5344CB8AC3E}">
        <p14:creationId xmlns:p14="http://schemas.microsoft.com/office/powerpoint/2010/main" val="156224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406191"/>
            <a:ext cx="10944224" cy="1022809"/>
          </a:xfrm>
        </p:spPr>
        <p:txBody>
          <a:bodyPr anchor="b">
            <a:noAutofit/>
          </a:bodyPr>
          <a:lstStyle>
            <a:lvl1pPr algn="ctr">
              <a:defRPr sz="4000">
                <a:solidFill>
                  <a:schemeClr val="accent1">
                    <a:lumMod val="75000"/>
                  </a:schemeClr>
                </a:solidFill>
              </a:defRPr>
            </a:lvl1pPr>
          </a:lstStyle>
          <a:p>
            <a:r>
              <a:rPr lang="nb-NO" noProof="0"/>
              <a:t>Klikk for å redigere tittelstil</a:t>
            </a:r>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p:nvPicPr>
        <p:blipFill>
          <a:blip r:embed="rId2"/>
          <a:stretch>
            <a:fillRect/>
          </a:stretch>
        </p:blipFill>
        <p:spPr>
          <a:xfrm>
            <a:off x="4338487" y="815745"/>
            <a:ext cx="3515024" cy="1204587"/>
          </a:xfrm>
          <a:prstGeom prst="rect">
            <a:avLst/>
          </a:prstGeom>
        </p:spPr>
      </p:pic>
    </p:spTree>
    <p:extLst>
      <p:ext uri="{BB962C8B-B14F-4D97-AF65-F5344CB8AC3E}">
        <p14:creationId xmlns:p14="http://schemas.microsoft.com/office/powerpoint/2010/main" val="3763168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05.04.2024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05.04.2024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05.04.2024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05.04.2024</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05.04.2024</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05.04.2024</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05.04.2024</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4" name="Bilde 13">
            <a:extLst>
              <a:ext uri="{FF2B5EF4-FFF2-40B4-BE49-F238E27FC236}">
                <a16:creationId xmlns:a16="http://schemas.microsoft.com/office/drawing/2014/main" id="{4AFB86AD-8F62-3B47-B902-D3A1DE88A4E8}"/>
              </a:ext>
            </a:extLst>
          </p:cNvPr>
          <p:cNvPicPr>
            <a:picLocks noChangeAspect="1"/>
          </p:cNvPicPr>
          <p:nvPr/>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109303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05.04.2024</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05.04.2024</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5167880C-1ECE-3547-A6E7-87A8BE5AAE1B}"/>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2" name="Undertittel 2">
            <a:extLst>
              <a:ext uri="{FF2B5EF4-FFF2-40B4-BE49-F238E27FC236}">
                <a16:creationId xmlns:a16="http://schemas.microsoft.com/office/drawing/2014/main" id="{F7A219A6-3F9D-5A4E-BBE3-B3A1F0921BBB}"/>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5" name="Bilde 14">
            <a:extLst>
              <a:ext uri="{FF2B5EF4-FFF2-40B4-BE49-F238E27FC236}">
                <a16:creationId xmlns:a16="http://schemas.microsoft.com/office/drawing/2014/main" id="{D13F7309-045F-E94D-9CF4-3CD524E6AA7E}"/>
              </a:ext>
            </a:extLst>
          </p:cNvPr>
          <p:cNvPicPr>
            <a:picLocks noChangeAspect="1"/>
          </p:cNvPicPr>
          <p:nvPr/>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2951550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406191"/>
            <a:ext cx="10944224" cy="1022809"/>
          </a:xfrm>
        </p:spPr>
        <p:txBody>
          <a:bodyPr anchor="b">
            <a:noAutofit/>
          </a:bodyPr>
          <a:lstStyle>
            <a:lvl1pPr algn="ctr">
              <a:defRPr sz="4000">
                <a:solidFill>
                  <a:schemeClr val="accent1">
                    <a:lumMod val="75000"/>
                  </a:schemeClr>
                </a:solidFill>
              </a:defRPr>
            </a:lvl1pPr>
          </a:lstStyle>
          <a:p>
            <a:r>
              <a:rPr lang="nb-NO" noProof="0"/>
              <a:t>Klikk for å redigere tittelstil</a:t>
            </a:r>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Tree>
    <p:extLst>
      <p:ext uri="{BB962C8B-B14F-4D97-AF65-F5344CB8AC3E}">
        <p14:creationId xmlns:p14="http://schemas.microsoft.com/office/powerpoint/2010/main" val="547629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1575984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5167880C-1ECE-3547-A6E7-87A8BE5AAE1B}"/>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2" name="Undertittel 2">
            <a:extLst>
              <a:ext uri="{FF2B5EF4-FFF2-40B4-BE49-F238E27FC236}">
                <a16:creationId xmlns:a16="http://schemas.microsoft.com/office/drawing/2014/main" id="{F7A219A6-3F9D-5A4E-BBE3-B3A1F0921BBB}"/>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2992626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42E0CCB7-CA1A-FF45-A359-EF121E59C9F0}"/>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2" name="Undertittel 2">
            <a:extLst>
              <a:ext uri="{FF2B5EF4-FFF2-40B4-BE49-F238E27FC236}">
                <a16:creationId xmlns:a16="http://schemas.microsoft.com/office/drawing/2014/main" id="{91BCD0FA-124F-0C49-80FF-A6070030E274}"/>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3953620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4" name="Tittel 1">
            <a:extLst>
              <a:ext uri="{FF2B5EF4-FFF2-40B4-BE49-F238E27FC236}">
                <a16:creationId xmlns:a16="http://schemas.microsoft.com/office/drawing/2014/main" id="{67AAE381-01FE-E74F-8B80-CA22302EE9FB}"/>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5" name="Undertittel 2">
            <a:extLst>
              <a:ext uri="{FF2B5EF4-FFF2-40B4-BE49-F238E27FC236}">
                <a16:creationId xmlns:a16="http://schemas.microsoft.com/office/drawing/2014/main" id="{90B452E1-F889-1847-858F-A7D95A01D3CF}"/>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1886681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42E0CCB7-CA1A-FF45-A359-EF121E59C9F0}"/>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2" name="Undertittel 2">
            <a:extLst>
              <a:ext uri="{FF2B5EF4-FFF2-40B4-BE49-F238E27FC236}">
                <a16:creationId xmlns:a16="http://schemas.microsoft.com/office/drawing/2014/main" id="{91BCD0FA-124F-0C49-80FF-A6070030E274}"/>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5" name="Bilde 14">
            <a:extLst>
              <a:ext uri="{FF2B5EF4-FFF2-40B4-BE49-F238E27FC236}">
                <a16:creationId xmlns:a16="http://schemas.microsoft.com/office/drawing/2014/main" id="{6010F5F7-7450-E841-9579-58F69AF094E8}"/>
              </a:ext>
            </a:extLst>
          </p:cNvPr>
          <p:cNvPicPr>
            <a:picLocks noChangeAspect="1"/>
          </p:cNvPicPr>
          <p:nvPr/>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890838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40766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409337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319052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668246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05.04.2024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69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05.04.2024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668677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05.04.2024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535184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05.04.2024</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08745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05.04.2024</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15202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190016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05.04.2024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4" name="Tittel 1">
            <a:extLst>
              <a:ext uri="{FF2B5EF4-FFF2-40B4-BE49-F238E27FC236}">
                <a16:creationId xmlns:a16="http://schemas.microsoft.com/office/drawing/2014/main" id="{67AAE381-01FE-E74F-8B80-CA22302EE9FB}"/>
              </a:ext>
            </a:extLst>
          </p:cNvPr>
          <p:cNvSpPr>
            <a:spLocks noGrp="1"/>
          </p:cNvSpPr>
          <p:nvPr>
            <p:ph type="ctrTitle"/>
          </p:nvPr>
        </p:nvSpPr>
        <p:spPr>
          <a:xfrm>
            <a:off x="623888" y="2406191"/>
            <a:ext cx="10944224" cy="1022809"/>
          </a:xfrm>
        </p:spPr>
        <p:txBody>
          <a:bodyPr anchor="b">
            <a:noAutofit/>
          </a:bodyPr>
          <a:lstStyle>
            <a:lvl1pPr algn="ctr">
              <a:defRPr sz="4000">
                <a:solidFill>
                  <a:schemeClr val="bg1"/>
                </a:solidFill>
              </a:defRPr>
            </a:lvl1pPr>
          </a:lstStyle>
          <a:p>
            <a:r>
              <a:rPr lang="nb-NO" noProof="0"/>
              <a:t>Klikk for å redigere tittelstil</a:t>
            </a:r>
          </a:p>
        </p:txBody>
      </p:sp>
      <p:sp>
        <p:nvSpPr>
          <p:cNvPr id="15" name="Undertittel 2">
            <a:extLst>
              <a:ext uri="{FF2B5EF4-FFF2-40B4-BE49-F238E27FC236}">
                <a16:creationId xmlns:a16="http://schemas.microsoft.com/office/drawing/2014/main" id="{90B452E1-F889-1847-858F-A7D95A01D3CF}"/>
              </a:ext>
            </a:extLst>
          </p:cNvPr>
          <p:cNvSpPr>
            <a:spLocks noGrp="1"/>
          </p:cNvSpPr>
          <p:nvPr>
            <p:ph type="subTitle" idx="1"/>
          </p:nvPr>
        </p:nvSpPr>
        <p:spPr>
          <a:xfrm>
            <a:off x="623888" y="3602038"/>
            <a:ext cx="10944224" cy="24558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18" name="Bilde 17">
            <a:extLst>
              <a:ext uri="{FF2B5EF4-FFF2-40B4-BE49-F238E27FC236}">
                <a16:creationId xmlns:a16="http://schemas.microsoft.com/office/drawing/2014/main" id="{9DA3D8BF-A151-3548-AE95-2BC2EFE2BCCB}"/>
              </a:ext>
            </a:extLst>
          </p:cNvPr>
          <p:cNvPicPr>
            <a:picLocks noChangeAspect="1"/>
          </p:cNvPicPr>
          <p:nvPr/>
        </p:nvPicPr>
        <p:blipFill>
          <a:blip r:embed="rId2"/>
          <a:srcRect/>
          <a:stretch/>
        </p:blipFill>
        <p:spPr>
          <a:xfrm>
            <a:off x="4338487" y="815745"/>
            <a:ext cx="3515024" cy="1204586"/>
          </a:xfrm>
          <a:prstGeom prst="rect">
            <a:avLst/>
          </a:prstGeom>
        </p:spPr>
      </p:pic>
    </p:spTree>
    <p:extLst>
      <p:ext uri="{BB962C8B-B14F-4D97-AF65-F5344CB8AC3E}">
        <p14:creationId xmlns:p14="http://schemas.microsoft.com/office/powerpoint/2010/main" val="24452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05.04.2024</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6643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05.04.2024</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9999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84359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563353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787057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456163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05.04.2024</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2215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66788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48659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48901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Tree>
    <p:extLst>
      <p:ext uri="{BB962C8B-B14F-4D97-AF65-F5344CB8AC3E}">
        <p14:creationId xmlns:p14="http://schemas.microsoft.com/office/powerpoint/2010/main" val="36364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05.04.2024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1774382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05.04.2024</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13045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81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94663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userDrawn="1"/>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717985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userDrawn="1"/>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3543497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userDrawn="1"/>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3218210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05.04.2024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8"/>
            <a:ext cx="10944224" cy="186121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 name="TekstSylinder 1">
            <a:extLst>
              <a:ext uri="{FF2B5EF4-FFF2-40B4-BE49-F238E27FC236}">
                <a16:creationId xmlns:a16="http://schemas.microsoft.com/office/drawing/2014/main" id="{161F5166-5C63-E843-A208-6A916947F595}"/>
              </a:ext>
            </a:extLst>
          </p:cNvPr>
          <p:cNvSpPr txBox="1"/>
          <p:nvPr userDrawn="1"/>
        </p:nvSpPr>
        <p:spPr>
          <a:xfrm>
            <a:off x="623888" y="5835190"/>
            <a:ext cx="5292725" cy="402097"/>
          </a:xfrm>
          <a:prstGeom prst="rect">
            <a:avLst/>
          </a:prstGeom>
          <a:noFill/>
        </p:spPr>
        <p:txBody>
          <a:bodyPr wrap="square" lIns="0" tIns="0" rIns="0" bIns="0" rtlCol="0">
            <a:noAutofit/>
          </a:bodyPr>
          <a:lstStyle/>
          <a:p>
            <a:r>
              <a:rPr lang="nb-NO" b="1" err="1">
                <a:solidFill>
                  <a:schemeClr val="bg1"/>
                </a:solidFill>
              </a:rPr>
              <a:t>www.kirken.no</a:t>
            </a:r>
            <a:endParaRPr lang="nb-NO" b="1">
              <a:solidFill>
                <a:schemeClr val="bg1"/>
              </a:solidFill>
            </a:endParaRPr>
          </a:p>
        </p:txBody>
      </p:sp>
    </p:spTree>
    <p:extLst>
      <p:ext uri="{BB962C8B-B14F-4D97-AF65-F5344CB8AC3E}">
        <p14:creationId xmlns:p14="http://schemas.microsoft.com/office/powerpoint/2010/main" val="463126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05.04.2024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05.04.2024</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723" r:id="rId1"/>
    <p:sldLayoutId id="2147483733" r:id="rId2"/>
    <p:sldLayoutId id="2147483662" r:id="rId3"/>
    <p:sldLayoutId id="2147483663" r:id="rId4"/>
    <p:sldLayoutId id="2147483732" r:id="rId5"/>
    <p:sldLayoutId id="2147483725" r:id="rId6"/>
    <p:sldLayoutId id="2147483666" r:id="rId7"/>
    <p:sldLayoutId id="2147483667" r:id="rId8"/>
    <p:sldLayoutId id="2147483665" r:id="rId9"/>
    <p:sldLayoutId id="2147483724" r:id="rId10"/>
    <p:sldLayoutId id="2147483673" r:id="rId11"/>
    <p:sldLayoutId id="2147483674" r:id="rId12"/>
    <p:sldLayoutId id="2147483726" r:id="rId13"/>
    <p:sldLayoutId id="2147483727" r:id="rId14"/>
    <p:sldLayoutId id="2147483731" r:id="rId15"/>
    <p:sldLayoutId id="2147483730" r:id="rId16"/>
    <p:sldLayoutId id="2147483676" r:id="rId17"/>
    <p:sldLayoutId id="2147483677" r:id="rId18"/>
    <p:sldLayoutId id="2147483678" r:id="rId19"/>
    <p:sldLayoutId id="2147483679" r:id="rId20"/>
    <p:sldLayoutId id="2147483680" r:id="rId21"/>
    <p:sldLayoutId id="2147483728" r:id="rId22"/>
    <p:sldLayoutId id="2147483668" r:id="rId23"/>
    <p:sldLayoutId id="2147483671" r:id="rId24"/>
    <p:sldLayoutId id="2147483670" r:id="rId25"/>
    <p:sldLayoutId id="2147483669" r:id="rId26"/>
    <p:sldLayoutId id="2147483672" r:id="rId27"/>
    <p:sldLayoutId id="2147483729"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840">
          <p15:clr>
            <a:srgbClr val="F26B43"/>
          </p15:clr>
        </p15:guide>
        <p15:guide id="3" pos="393">
          <p15:clr>
            <a:srgbClr val="F26B43"/>
          </p15:clr>
        </p15:guide>
        <p15:guide id="4" pos="7287">
          <p15:clr>
            <a:srgbClr val="F26B43"/>
          </p15:clr>
        </p15:guide>
        <p15:guide id="5" orient="horz" pos="3816">
          <p15:clr>
            <a:srgbClr val="F26B43"/>
          </p15:clr>
        </p15:guide>
        <p15:guide id="6" orient="horz" pos="4150">
          <p15:clr>
            <a:srgbClr val="F26B43"/>
          </p15:clr>
        </p15:guide>
        <p15:guide id="7" orient="horz" pos="873">
          <p15:clr>
            <a:srgbClr val="F26B43"/>
          </p15:clr>
        </p15:guide>
        <p15:guide id="8" orient="horz" pos="142">
          <p15:clr>
            <a:srgbClr val="F26B43"/>
          </p15:clr>
        </p15:guide>
        <p15:guide id="9" pos="3727">
          <p15:clr>
            <a:srgbClr val="F26B43"/>
          </p15:clr>
        </p15:guide>
        <p15:guide id="10" pos="3953">
          <p15:clr>
            <a:srgbClr val="F26B43"/>
          </p15:clr>
        </p15:guide>
        <p15:guide id="12" orient="horz" pos="68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05.04.2024</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2031448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840">
          <p15:clr>
            <a:srgbClr val="F26B43"/>
          </p15:clr>
        </p15:guide>
        <p15:guide id="3" pos="393">
          <p15:clr>
            <a:srgbClr val="F26B43"/>
          </p15:clr>
        </p15:guide>
        <p15:guide id="4" pos="7287">
          <p15:clr>
            <a:srgbClr val="F26B43"/>
          </p15:clr>
        </p15:guide>
        <p15:guide id="5" orient="horz" pos="3816">
          <p15:clr>
            <a:srgbClr val="F26B43"/>
          </p15:clr>
        </p15:guide>
        <p15:guide id="6" orient="horz" pos="4150">
          <p15:clr>
            <a:srgbClr val="F26B43"/>
          </p15:clr>
        </p15:guide>
        <p15:guide id="7" orient="horz" pos="873">
          <p15:clr>
            <a:srgbClr val="F26B43"/>
          </p15:clr>
        </p15:guide>
        <p15:guide id="8" orient="horz" pos="142">
          <p15:clr>
            <a:srgbClr val="F26B43"/>
          </p15:clr>
        </p15:guide>
        <p15:guide id="9" pos="3727">
          <p15:clr>
            <a:srgbClr val="F26B43"/>
          </p15:clr>
        </p15:guide>
        <p15:guide id="10" pos="3953">
          <p15:clr>
            <a:srgbClr val="F26B43"/>
          </p15:clr>
        </p15:guide>
        <p15:guide id="12" orient="horz" pos="68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2.xml"/><Relationship Id="rId16" Type="http://schemas.openxmlformats.org/officeDocument/2006/relationships/image" Target="../media/image41.png"/><Relationship Id="rId1" Type="http://schemas.openxmlformats.org/officeDocument/2006/relationships/slideLayout" Target="../slideLayouts/slideLayout48.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4.svg"/><Relationship Id="rId2" Type="http://schemas.openxmlformats.org/officeDocument/2006/relationships/image" Target="../media/image36.png"/><Relationship Id="rId1" Type="http://schemas.openxmlformats.org/officeDocument/2006/relationships/slideLayout" Target="../slideLayouts/slideLayout45.xml"/><Relationship Id="rId6" Type="http://schemas.openxmlformats.org/officeDocument/2006/relationships/image" Target="../media/image34.png"/><Relationship Id="rId5" Type="http://schemas.openxmlformats.org/officeDocument/2006/relationships/image" Target="../media/image43.sv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klær, person, mann, innendørs&#10;&#10;Automatisk generert beskrivelse">
            <a:extLst>
              <a:ext uri="{FF2B5EF4-FFF2-40B4-BE49-F238E27FC236}">
                <a16:creationId xmlns:a16="http://schemas.microsoft.com/office/drawing/2014/main" id="{1C5126EA-247F-74AA-B715-52B5850C830D}"/>
              </a:ext>
            </a:extLst>
          </p:cNvPr>
          <p:cNvPicPr>
            <a:picLocks noChangeAspect="1"/>
          </p:cNvPicPr>
          <p:nvPr/>
        </p:nvPicPr>
        <p:blipFill>
          <a:blip r:embed="rId3"/>
          <a:stretch>
            <a:fillRect/>
          </a:stretch>
        </p:blipFill>
        <p:spPr>
          <a:xfrm>
            <a:off x="0" y="-726799"/>
            <a:ext cx="12056620" cy="8047795"/>
          </a:xfrm>
          <a:prstGeom prst="rect">
            <a:avLst/>
          </a:prstGeom>
          <a:noFill/>
        </p:spPr>
      </p:pic>
      <p:sp>
        <p:nvSpPr>
          <p:cNvPr id="9" name="Date Placeholder 3">
            <a:extLst>
              <a:ext uri="{FF2B5EF4-FFF2-40B4-BE49-F238E27FC236}">
                <a16:creationId xmlns:a16="http://schemas.microsoft.com/office/drawing/2014/main" id="{C6AEEA0E-559B-C87D-448A-F7010B85DB97}"/>
              </a:ext>
            </a:extLst>
          </p:cNvPr>
          <p:cNvSpPr>
            <a:spLocks noGrp="1"/>
          </p:cNvSpPr>
          <p:nvPr>
            <p:ph type="dt" sz="half" idx="10"/>
          </p:nvPr>
        </p:nvSpPr>
        <p:spPr>
          <a:xfrm>
            <a:off x="10484745" y="6437935"/>
            <a:ext cx="1083367" cy="212492"/>
          </a:xfrm>
        </p:spPr>
        <p:txBody>
          <a:bodyPr anchor="ctr">
            <a:normAutofit/>
          </a:bodyPr>
          <a:lstStyle/>
          <a:p>
            <a:pPr>
              <a:spcAft>
                <a:spcPts val="600"/>
              </a:spcAft>
            </a:pPr>
            <a:fld id="{2880A6A3-A14A-8449-BA07-5BD9683D3999}" type="datetime1">
              <a:rPr lang="nb-NO" smtClean="0"/>
              <a:pPr>
                <a:spcAft>
                  <a:spcPts val="600"/>
                </a:spcAft>
              </a:pPr>
              <a:t>05.04.2024</a:t>
            </a:fld>
            <a:endParaRPr lang="nb-NO"/>
          </a:p>
        </p:txBody>
      </p:sp>
      <p:sp>
        <p:nvSpPr>
          <p:cNvPr id="11" name="Slide Number Placeholder 4">
            <a:extLst>
              <a:ext uri="{FF2B5EF4-FFF2-40B4-BE49-F238E27FC236}">
                <a16:creationId xmlns:a16="http://schemas.microsoft.com/office/drawing/2014/main" id="{01CB7AFF-26B7-764B-2E2D-CDCB1B416391}"/>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a:t>
            </a:fld>
            <a:endParaRPr lang="nb-NO"/>
          </a:p>
        </p:txBody>
      </p:sp>
      <p:sp>
        <p:nvSpPr>
          <p:cNvPr id="2" name="Tittel 1">
            <a:extLst>
              <a:ext uri="{FF2B5EF4-FFF2-40B4-BE49-F238E27FC236}">
                <a16:creationId xmlns:a16="http://schemas.microsoft.com/office/drawing/2014/main" id="{FCFCD1DF-5325-4CC2-AEA5-C57AC61DDEC5}"/>
              </a:ext>
            </a:extLst>
          </p:cNvPr>
          <p:cNvSpPr>
            <a:spLocks noGrp="1"/>
          </p:cNvSpPr>
          <p:nvPr>
            <p:ph type="title"/>
          </p:nvPr>
        </p:nvSpPr>
        <p:spPr>
          <a:xfrm>
            <a:off x="623888" y="207573"/>
            <a:ext cx="10944224" cy="868363"/>
          </a:xfrm>
        </p:spPr>
        <p:txBody>
          <a:bodyPr anchor="ctr">
            <a:normAutofit/>
          </a:bodyPr>
          <a:lstStyle/>
          <a:p>
            <a:r>
              <a:rPr lang="nb-NO" dirty="0">
                <a:solidFill>
                  <a:schemeClr val="bg2"/>
                </a:solidFill>
              </a:rPr>
              <a:t>Strategiplan Den norske kirke i Borg 2022-2029</a:t>
            </a:r>
          </a:p>
        </p:txBody>
      </p:sp>
    </p:spTree>
    <p:extLst>
      <p:ext uri="{BB962C8B-B14F-4D97-AF65-F5344CB8AC3E}">
        <p14:creationId xmlns:p14="http://schemas.microsoft.com/office/powerpoint/2010/main" val="2139463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A75B2F-7088-4B31-B4C0-E8467650295F}"/>
              </a:ext>
            </a:extLst>
          </p:cNvPr>
          <p:cNvSpPr>
            <a:spLocks noGrp="1"/>
          </p:cNvSpPr>
          <p:nvPr>
            <p:ph type="title"/>
          </p:nvPr>
        </p:nvSpPr>
        <p:spPr>
          <a:xfrm>
            <a:off x="623887" y="225425"/>
            <a:ext cx="10944226" cy="863600"/>
          </a:xfrm>
        </p:spPr>
        <p:txBody>
          <a:bodyPr anchor="ctr">
            <a:normAutofit fontScale="90000"/>
          </a:bodyPr>
          <a:lstStyle/>
          <a:p>
            <a:r>
              <a:rPr lang="nb-NO" sz="2000" dirty="0"/>
              <a:t>Strategimål 1</a:t>
            </a:r>
            <a:br>
              <a:rPr lang="nb-NO" sz="2000" dirty="0"/>
            </a:br>
            <a:r>
              <a:rPr lang="nb-NO" sz="2000" dirty="0"/>
              <a:t>Den norske kirke er synlig i samfunnet, oppleves relevant og engasjerer seg i menneskers liv.</a:t>
            </a:r>
            <a:br>
              <a:rPr lang="en-US" sz="1800" dirty="0"/>
            </a:br>
            <a:endParaRPr lang="nb-NO" sz="1800" dirty="0"/>
          </a:p>
        </p:txBody>
      </p:sp>
      <p:sp>
        <p:nvSpPr>
          <p:cNvPr id="3" name="Plassholder for innhold 2">
            <a:extLst>
              <a:ext uri="{FF2B5EF4-FFF2-40B4-BE49-F238E27FC236}">
                <a16:creationId xmlns:a16="http://schemas.microsoft.com/office/drawing/2014/main" id="{E3F1B593-70D1-42DF-9249-00634A9C0ACD}"/>
              </a:ext>
            </a:extLst>
          </p:cNvPr>
          <p:cNvSpPr>
            <a:spLocks noGrp="1"/>
          </p:cNvSpPr>
          <p:nvPr>
            <p:ph sz="half" idx="1"/>
          </p:nvPr>
        </p:nvSpPr>
        <p:spPr>
          <a:xfrm>
            <a:off x="623888" y="1385889"/>
            <a:ext cx="5292726" cy="4672012"/>
          </a:xfrm>
        </p:spPr>
        <p:txBody>
          <a:bodyPr>
            <a:normAutofit/>
          </a:bodyPr>
          <a:lstStyle/>
          <a:p>
            <a:pPr>
              <a:lnSpc>
                <a:spcPct val="90000"/>
              </a:lnSpc>
              <a:spcAft>
                <a:spcPts val="800"/>
              </a:spcAft>
              <a:buFont typeface="Wingdings" panose="05000000000000000000" pitchFamily="2" charset="2"/>
              <a:buChar char="ü"/>
            </a:pPr>
            <a:r>
              <a:rPr lang="nb-NO" sz="1600" b="1" dirty="0"/>
              <a:t>3700 besøk gjennom besøkstjeneste</a:t>
            </a:r>
            <a:endParaRPr lang="en-GB" sz="1600" b="1" dirty="0"/>
          </a:p>
          <a:p>
            <a:pPr>
              <a:lnSpc>
                <a:spcPct val="90000"/>
              </a:lnSpc>
              <a:spcAft>
                <a:spcPts val="800"/>
              </a:spcAft>
              <a:buFont typeface="Wingdings" panose="05000000000000000000" pitchFamily="2" charset="2"/>
              <a:buChar char="ü"/>
            </a:pPr>
            <a:r>
              <a:rPr lang="nb-NO" sz="1600" b="1" dirty="0"/>
              <a:t>13 000 sjelesorgsamtaler</a:t>
            </a:r>
            <a:endParaRPr lang="en-GB" sz="1600" b="1" dirty="0"/>
          </a:p>
          <a:p>
            <a:pPr>
              <a:lnSpc>
                <a:spcPct val="90000"/>
              </a:lnSpc>
              <a:spcAft>
                <a:spcPts val="800"/>
              </a:spcAft>
              <a:buFont typeface="Wingdings" panose="05000000000000000000" pitchFamily="2" charset="2"/>
              <a:buChar char="ü"/>
            </a:pPr>
            <a:r>
              <a:rPr lang="nb-NO" sz="1600" b="1" dirty="0"/>
              <a:t>1400 konserter med 150 000 deltagere</a:t>
            </a:r>
            <a:endParaRPr lang="en-GB" sz="1600" b="1" dirty="0"/>
          </a:p>
          <a:p>
            <a:pPr>
              <a:lnSpc>
                <a:spcPct val="90000"/>
              </a:lnSpc>
              <a:spcAft>
                <a:spcPts val="800"/>
              </a:spcAft>
              <a:buFont typeface="Wingdings" panose="05000000000000000000" pitchFamily="2" charset="2"/>
              <a:buChar char="ü"/>
            </a:pPr>
            <a:r>
              <a:rPr lang="nb-NO" sz="1600" b="1" dirty="0"/>
              <a:t>Digital kirke for mange: rekkevidde på minst 5 millioner, stort arbeid</a:t>
            </a:r>
            <a:endParaRPr lang="en-GB" sz="1600" b="1" dirty="0"/>
          </a:p>
          <a:p>
            <a:pPr>
              <a:lnSpc>
                <a:spcPct val="90000"/>
              </a:lnSpc>
              <a:spcAft>
                <a:spcPts val="800"/>
              </a:spcAft>
              <a:buFont typeface="Wingdings" panose="05000000000000000000" pitchFamily="2" charset="2"/>
              <a:buChar char="ü"/>
            </a:pPr>
            <a:r>
              <a:rPr lang="nb-NO" sz="1600" b="1" dirty="0"/>
              <a:t>1800 dager med åpne kirker- 21 åpne kirker ved kriser, 22 % økt besøk</a:t>
            </a:r>
            <a:endParaRPr lang="en-GB" sz="1600" b="1" dirty="0"/>
          </a:p>
          <a:p>
            <a:pPr>
              <a:lnSpc>
                <a:spcPct val="90000"/>
              </a:lnSpc>
              <a:buFont typeface="Wingdings" panose="05000000000000000000" pitchFamily="2" charset="2"/>
              <a:buChar char="ü"/>
            </a:pPr>
            <a:r>
              <a:rPr lang="nb-NO" sz="1600" b="1" dirty="0"/>
              <a:t>Stor oppslutning om </a:t>
            </a:r>
            <a:r>
              <a:rPr lang="nb-NO" sz="1600" b="1" dirty="0" err="1"/>
              <a:t>allehelgen</a:t>
            </a:r>
            <a:r>
              <a:rPr lang="nb-NO" sz="1600" b="1" dirty="0"/>
              <a:t>- utdeling av lys på 37 kjøpesentre/stasjon/torg</a:t>
            </a:r>
          </a:p>
          <a:p>
            <a:pPr>
              <a:lnSpc>
                <a:spcPct val="90000"/>
              </a:lnSpc>
              <a:buFont typeface="Wingdings" panose="05000000000000000000" pitchFamily="2" charset="2"/>
              <a:buChar char="ü"/>
            </a:pPr>
            <a:r>
              <a:rPr lang="nb-NO" sz="1600" b="1" dirty="0"/>
              <a:t>22 mill. kroner samlet inn via givertjeneste/ ofringer </a:t>
            </a:r>
          </a:p>
          <a:p>
            <a:pPr>
              <a:lnSpc>
                <a:spcPct val="90000"/>
              </a:lnSpc>
              <a:buFont typeface="Wingdings" panose="05000000000000000000" pitchFamily="2" charset="2"/>
              <a:buChar char="ü"/>
            </a:pPr>
            <a:r>
              <a:rPr lang="nb-NO" sz="1600" b="1" dirty="0"/>
              <a:t>Skole-kirke samarbeid øker 20 % flere besøk</a:t>
            </a:r>
          </a:p>
          <a:p>
            <a:pPr>
              <a:lnSpc>
                <a:spcPct val="90000"/>
              </a:lnSpc>
              <a:buFont typeface="Wingdings" panose="05000000000000000000" pitchFamily="2" charset="2"/>
              <a:buChar char="ü"/>
            </a:pPr>
            <a:r>
              <a:rPr lang="nb-NO" sz="1600" b="1" dirty="0"/>
              <a:t>20 nye ungdomsdiakonale tiltak!!!!</a:t>
            </a:r>
            <a:endParaRPr lang="en-GB" sz="1600" b="1" dirty="0"/>
          </a:p>
          <a:p>
            <a:pPr>
              <a:lnSpc>
                <a:spcPct val="90000"/>
              </a:lnSpc>
            </a:pPr>
            <a:endParaRPr lang="nb-NO" sz="1600" b="1" dirty="0"/>
          </a:p>
        </p:txBody>
      </p:sp>
      <p:pic>
        <p:nvPicPr>
          <p:cNvPr id="7" name="Plassholder for innhold 6" descr="Et bilde som inneholder tekst, meny, mat&#10;&#10;Automatisk generert beskrivelse">
            <a:extLst>
              <a:ext uri="{FF2B5EF4-FFF2-40B4-BE49-F238E27FC236}">
                <a16:creationId xmlns:a16="http://schemas.microsoft.com/office/drawing/2014/main" id="{2C00AEA2-ADA9-7B7D-EDE5-A686F57E4A79}"/>
              </a:ext>
            </a:extLst>
          </p:cNvPr>
          <p:cNvPicPr>
            <a:picLocks noGrp="1" noChangeAspect="1"/>
          </p:cNvPicPr>
          <p:nvPr>
            <p:ph sz="half" idx="2"/>
          </p:nvPr>
        </p:nvPicPr>
        <p:blipFill rotWithShape="1">
          <a:blip r:embed="rId3"/>
          <a:stretch/>
        </p:blipFill>
        <p:spPr>
          <a:xfrm rot="5400000">
            <a:off x="6585744" y="1969890"/>
            <a:ext cx="4672011" cy="3504008"/>
          </a:xfrm>
          <a:noFill/>
        </p:spPr>
      </p:pic>
      <p:sp>
        <p:nvSpPr>
          <p:cNvPr id="10" name="Date Placeholder 2">
            <a:extLst>
              <a:ext uri="{FF2B5EF4-FFF2-40B4-BE49-F238E27FC236}">
                <a16:creationId xmlns:a16="http://schemas.microsoft.com/office/drawing/2014/main" id="{6C192777-B404-12A8-B8F6-41B3EA891AF4}"/>
              </a:ext>
            </a:extLst>
          </p:cNvPr>
          <p:cNvSpPr>
            <a:spLocks noGrp="1"/>
          </p:cNvSpPr>
          <p:nvPr>
            <p:ph type="dt" sz="half" idx="10"/>
          </p:nvPr>
        </p:nvSpPr>
        <p:spPr>
          <a:xfrm>
            <a:off x="10484745" y="6437935"/>
            <a:ext cx="1083367" cy="212492"/>
          </a:xfrm>
        </p:spPr>
        <p:txBody>
          <a:bodyPr anchor="ctr">
            <a:normAutofit/>
          </a:bodyPr>
          <a:lstStyle/>
          <a:p>
            <a:pPr>
              <a:spcAft>
                <a:spcPts val="600"/>
              </a:spcAft>
            </a:pPr>
            <a:fld id="{385EC9BE-EF3A-8749-AAF4-B3425C559574}" type="datetime1">
              <a:rPr lang="nb-NO" smtClean="0"/>
              <a:pPr>
                <a:spcAft>
                  <a:spcPts val="600"/>
                </a:spcAft>
              </a:pPr>
              <a:t>05.04.2024</a:t>
            </a:fld>
            <a:endParaRPr lang="nb-NO"/>
          </a:p>
        </p:txBody>
      </p:sp>
      <p:sp>
        <p:nvSpPr>
          <p:cNvPr id="12" name="Slide Number Placeholder 3">
            <a:extLst>
              <a:ext uri="{FF2B5EF4-FFF2-40B4-BE49-F238E27FC236}">
                <a16:creationId xmlns:a16="http://schemas.microsoft.com/office/drawing/2014/main" id="{ADE0B77A-79B2-05E8-8D14-8F11A60914BF}"/>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10</a:t>
            </a:fld>
            <a:endParaRPr lang="nb-NO"/>
          </a:p>
        </p:txBody>
      </p:sp>
    </p:spTree>
    <p:extLst>
      <p:ext uri="{BB962C8B-B14F-4D97-AF65-F5344CB8AC3E}">
        <p14:creationId xmlns:p14="http://schemas.microsoft.com/office/powerpoint/2010/main" val="2649403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24FAD575-67DE-00AA-1D03-ED996298F8F7}"/>
              </a:ext>
            </a:extLst>
          </p:cNvPr>
          <p:cNvSpPr>
            <a:spLocks noGrp="1"/>
          </p:cNvSpPr>
          <p:nvPr>
            <p:ph type="title"/>
          </p:nvPr>
        </p:nvSpPr>
        <p:spPr>
          <a:xfrm>
            <a:off x="490324" y="186532"/>
            <a:ext cx="10853951" cy="1130824"/>
          </a:xfrm>
        </p:spPr>
        <p:txBody>
          <a:bodyPr anchor="ctr">
            <a:normAutofit/>
          </a:bodyPr>
          <a:lstStyle/>
          <a:p>
            <a:r>
              <a:rPr lang="nb-NO" sz="2400" dirty="0"/>
              <a:t> </a:t>
            </a:r>
            <a:br>
              <a:rPr lang="nb-NO" sz="2400" dirty="0">
                <a:solidFill>
                  <a:schemeClr val="tx2"/>
                </a:solidFill>
              </a:rPr>
            </a:br>
            <a:r>
              <a:rPr lang="nb-NO" sz="2400" b="1" dirty="0">
                <a:solidFill>
                  <a:schemeClr val="tx2"/>
                </a:solidFill>
              </a:rPr>
              <a:t>Strategimål 2 Flere opplever tilhørighet og fellesskap ved å søke dåp, konfirmasjon og delta i </a:t>
            </a:r>
            <a:r>
              <a:rPr lang="nb-NO" sz="2400" b="1" dirty="0" err="1">
                <a:solidFill>
                  <a:schemeClr val="tx2"/>
                </a:solidFill>
              </a:rPr>
              <a:t>barne</a:t>
            </a:r>
            <a:r>
              <a:rPr lang="nb-NO" sz="2400" b="1" dirty="0">
                <a:solidFill>
                  <a:schemeClr val="tx2"/>
                </a:solidFill>
              </a:rPr>
              <a:t> og ungdomsaktiviteter</a:t>
            </a:r>
            <a:endParaRPr lang="en-GB" sz="2400" dirty="0">
              <a:solidFill>
                <a:schemeClr val="tx2"/>
              </a:solidFill>
            </a:endParaRPr>
          </a:p>
        </p:txBody>
      </p:sp>
      <p:sp>
        <p:nvSpPr>
          <p:cNvPr id="2" name="Plassholder for innhold 1">
            <a:extLst>
              <a:ext uri="{FF2B5EF4-FFF2-40B4-BE49-F238E27FC236}">
                <a16:creationId xmlns:a16="http://schemas.microsoft.com/office/drawing/2014/main" id="{12F8AB02-9B7A-399A-07B5-902B19D409C2}"/>
              </a:ext>
            </a:extLst>
          </p:cNvPr>
          <p:cNvSpPr>
            <a:spLocks noGrp="1"/>
          </p:cNvSpPr>
          <p:nvPr>
            <p:ph type="body" sz="half" idx="2"/>
          </p:nvPr>
        </p:nvSpPr>
        <p:spPr>
          <a:xfrm>
            <a:off x="623888" y="1692782"/>
            <a:ext cx="5292725" cy="4851399"/>
          </a:xfrm>
        </p:spPr>
        <p:txBody>
          <a:bodyPr>
            <a:normAutofit/>
          </a:bodyPr>
          <a:lstStyle/>
          <a:p>
            <a:pPr marL="342900" indent="-342900">
              <a:spcAft>
                <a:spcPts val="800"/>
              </a:spcAft>
              <a:buFont typeface="Wingdings" panose="05000000000000000000" pitchFamily="2" charset="2"/>
              <a:buChar char="ü"/>
            </a:pPr>
            <a:r>
              <a:rPr lang="nb-NO" b="1" dirty="0">
                <a:solidFill>
                  <a:srgbClr val="FF0000"/>
                </a:solidFill>
              </a:rPr>
              <a:t>2902</a:t>
            </a:r>
            <a:r>
              <a:rPr lang="nb-NO" b="1" dirty="0">
                <a:solidFill>
                  <a:srgbClr val="FF0000"/>
                </a:solidFill>
                <a:effectLst/>
              </a:rPr>
              <a:t> døpte- </a:t>
            </a:r>
            <a:r>
              <a:rPr lang="nb-NO" b="1" dirty="0">
                <a:solidFill>
                  <a:srgbClr val="FF0000"/>
                </a:solidFill>
              </a:rPr>
              <a:t>nedgang 16 % fra 2022.</a:t>
            </a:r>
            <a:br>
              <a:rPr lang="nb-NO" b="1" dirty="0">
                <a:effectLst/>
              </a:rPr>
            </a:br>
            <a:r>
              <a:rPr lang="nb-NO" b="1" dirty="0">
                <a:effectLst/>
              </a:rPr>
              <a:t>andel døpte 40% av fødte. Andel 68 % av døpte når korrigert for fødte av innvandrere.</a:t>
            </a:r>
          </a:p>
          <a:p>
            <a:pPr marL="342900" indent="-342900">
              <a:spcAft>
                <a:spcPts val="800"/>
              </a:spcAft>
              <a:buFont typeface="Wingdings" panose="05000000000000000000" pitchFamily="2" charset="2"/>
              <a:buChar char="ü"/>
            </a:pPr>
            <a:r>
              <a:rPr lang="nb-NO" b="1" dirty="0"/>
              <a:t>4164 konfirmanter. Stabil.</a:t>
            </a:r>
            <a:br>
              <a:rPr lang="nb-NO" b="1" dirty="0"/>
            </a:br>
            <a:r>
              <a:rPr lang="nb-NO" b="1" dirty="0"/>
              <a:t>andel 74% av døpte 14-15 åringer. </a:t>
            </a:r>
            <a:endParaRPr lang="en-GB" b="1" dirty="0"/>
          </a:p>
          <a:p>
            <a:pPr marL="342900" indent="-342900">
              <a:spcAft>
                <a:spcPts val="800"/>
              </a:spcAft>
              <a:buFont typeface="Wingdings" panose="05000000000000000000" pitchFamily="2" charset="2"/>
              <a:buChar char="ü"/>
            </a:pPr>
            <a:r>
              <a:rPr lang="nb-NO" b="1" dirty="0"/>
              <a:t>35</a:t>
            </a:r>
            <a:r>
              <a:rPr lang="nb-NO" b="1" dirty="0">
                <a:effectLst/>
              </a:rPr>
              <a:t> 000 deltagere i barne- og ungdomsaktiviteter- stor økning i </a:t>
            </a:r>
            <a:r>
              <a:rPr lang="nb-NO" b="1" dirty="0"/>
              <a:t>på Lys våken.</a:t>
            </a:r>
            <a:endParaRPr lang="nb-NO" b="1" dirty="0">
              <a:effectLst/>
            </a:endParaRPr>
          </a:p>
          <a:p>
            <a:pPr marL="342900" indent="-342900">
              <a:spcAft>
                <a:spcPts val="800"/>
              </a:spcAft>
              <a:buFont typeface="Wingdings" panose="05000000000000000000" pitchFamily="2" charset="2"/>
              <a:buChar char="ü"/>
            </a:pPr>
            <a:r>
              <a:rPr lang="nb-NO" b="1" dirty="0">
                <a:solidFill>
                  <a:schemeClr val="accent1"/>
                </a:solidFill>
              </a:rPr>
              <a:t>32 % av døpte har deltatt i nasjonale breddetiltak, landsgjennomsnittet er 42 %.</a:t>
            </a:r>
            <a:endParaRPr lang="en-GB" b="1" dirty="0">
              <a:solidFill>
                <a:schemeClr val="accent1"/>
              </a:solidFill>
              <a:effectLst/>
            </a:endParaRPr>
          </a:p>
          <a:p>
            <a:pPr marL="0" indent="0">
              <a:buNone/>
            </a:pPr>
            <a:endParaRPr lang="nb-NO" b="1" dirty="0"/>
          </a:p>
          <a:p>
            <a:pPr marL="0" indent="0">
              <a:buNone/>
            </a:pPr>
            <a:endParaRPr lang="nb-NO" dirty="0"/>
          </a:p>
          <a:p>
            <a:pPr marL="0" indent="0">
              <a:buNone/>
            </a:pPr>
            <a:endParaRPr lang="en-GB" dirty="0"/>
          </a:p>
        </p:txBody>
      </p:sp>
      <p:sp>
        <p:nvSpPr>
          <p:cNvPr id="3" name="Plassholder for dato 2">
            <a:extLst>
              <a:ext uri="{FF2B5EF4-FFF2-40B4-BE49-F238E27FC236}">
                <a16:creationId xmlns:a16="http://schemas.microsoft.com/office/drawing/2014/main" id="{A864FC71-913C-930B-29AD-60649889B05E}"/>
              </a:ext>
            </a:extLst>
          </p:cNvPr>
          <p:cNvSpPr>
            <a:spLocks noGrp="1"/>
          </p:cNvSpPr>
          <p:nvPr>
            <p:ph type="dt" sz="half" idx="10"/>
          </p:nvPr>
        </p:nvSpPr>
        <p:spPr>
          <a:xfrm>
            <a:off x="10484745" y="6437935"/>
            <a:ext cx="1083367" cy="212492"/>
          </a:xfrm>
        </p:spPr>
        <p:txBody>
          <a:bodyPr anchor="ctr">
            <a:normAutofit/>
          </a:bodyPr>
          <a:lstStyle/>
          <a:p>
            <a:pPr>
              <a:spcAft>
                <a:spcPts val="600"/>
              </a:spcAft>
            </a:pPr>
            <a:fld id="{385EC9BE-EF3A-8749-AAF4-B3425C559574}" type="datetime1">
              <a:rPr lang="nb-NO" smtClean="0"/>
              <a:pPr>
                <a:spcAft>
                  <a:spcPts val="600"/>
                </a:spcAft>
              </a:pPr>
              <a:t>05.04.2024</a:t>
            </a:fld>
            <a:endParaRPr lang="nb-NO"/>
          </a:p>
        </p:txBody>
      </p:sp>
      <p:sp>
        <p:nvSpPr>
          <p:cNvPr id="4" name="Plassholder for lysbildenummer 3">
            <a:extLst>
              <a:ext uri="{FF2B5EF4-FFF2-40B4-BE49-F238E27FC236}">
                <a16:creationId xmlns:a16="http://schemas.microsoft.com/office/drawing/2014/main" id="{4F452B19-416D-8D52-A505-BD6AC4EAF850}"/>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11</a:t>
            </a:fld>
            <a:endParaRPr lang="nb-NO"/>
          </a:p>
        </p:txBody>
      </p:sp>
      <p:pic>
        <p:nvPicPr>
          <p:cNvPr id="7" name="Bilde 6" descr="Et bilde som inneholder person, klær, utendørs, Menneskeansikt&#10;&#10;Automatisk generert beskrivelse">
            <a:extLst>
              <a:ext uri="{FF2B5EF4-FFF2-40B4-BE49-F238E27FC236}">
                <a16:creationId xmlns:a16="http://schemas.microsoft.com/office/drawing/2014/main" id="{3D734E9F-F8B6-086C-D876-A88D51EFF383}"/>
              </a:ext>
            </a:extLst>
          </p:cNvPr>
          <p:cNvPicPr>
            <a:picLocks noChangeAspect="1"/>
          </p:cNvPicPr>
          <p:nvPr/>
        </p:nvPicPr>
        <p:blipFill rotWithShape="1">
          <a:blip r:embed="rId3"/>
          <a:srcRect l="33525" t="7500" r="17744"/>
          <a:stretch/>
        </p:blipFill>
        <p:spPr>
          <a:xfrm>
            <a:off x="7915275" y="1631694"/>
            <a:ext cx="3967513" cy="5018733"/>
          </a:xfrm>
          <a:prstGeom prst="rect">
            <a:avLst/>
          </a:prstGeom>
        </p:spPr>
      </p:pic>
    </p:spTree>
    <p:extLst>
      <p:ext uri="{BB962C8B-B14F-4D97-AF65-F5344CB8AC3E}">
        <p14:creationId xmlns:p14="http://schemas.microsoft.com/office/powerpoint/2010/main" val="859052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B4A7075-6B5F-7D02-0C7E-7314848E927D}"/>
              </a:ext>
            </a:extLst>
          </p:cNvPr>
          <p:cNvGraphicFramePr/>
          <p:nvPr>
            <p:extLst>
              <p:ext uri="{D42A27DB-BD31-4B8C-83A1-F6EECF244321}">
                <p14:modId xmlns:p14="http://schemas.microsoft.com/office/powerpoint/2010/main" val="799921099"/>
              </p:ext>
            </p:extLst>
          </p:nvPr>
        </p:nvGraphicFramePr>
        <p:xfrm>
          <a:off x="342900" y="414338"/>
          <a:ext cx="11415713" cy="5700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1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1240A3D3-F8A8-C13B-2204-798E0F17184F}"/>
              </a:ext>
            </a:extLst>
          </p:cNvPr>
          <p:cNvSpPr>
            <a:spLocks noGrp="1"/>
          </p:cNvSpPr>
          <p:nvPr>
            <p:ph type="title"/>
          </p:nvPr>
        </p:nvSpPr>
        <p:spPr>
          <a:xfrm>
            <a:off x="623887" y="225425"/>
            <a:ext cx="10944226" cy="863600"/>
          </a:xfrm>
        </p:spPr>
        <p:txBody>
          <a:bodyPr anchor="ctr">
            <a:normAutofit fontScale="90000"/>
          </a:bodyPr>
          <a:lstStyle/>
          <a:p>
            <a:r>
              <a:rPr lang="en-US" sz="2000" dirty="0" err="1"/>
              <a:t>Strategimål</a:t>
            </a:r>
            <a:r>
              <a:rPr lang="en-US" sz="2000" dirty="0"/>
              <a:t> 3 </a:t>
            </a:r>
            <a:br>
              <a:rPr lang="en-US" sz="2000" dirty="0"/>
            </a:br>
            <a:r>
              <a:rPr lang="en-US" sz="2000" b="0" dirty="0" err="1"/>
              <a:t>Flere</a:t>
            </a:r>
            <a:r>
              <a:rPr lang="en-US" sz="2000" b="0" dirty="0"/>
              <a:t> </a:t>
            </a:r>
            <a:r>
              <a:rPr lang="en-US" sz="2000" b="0" dirty="0" err="1"/>
              <a:t>deltar</a:t>
            </a:r>
            <a:r>
              <a:rPr lang="en-US" sz="2000" b="0" dirty="0"/>
              <a:t> i, </a:t>
            </a:r>
            <a:r>
              <a:rPr lang="en-US" sz="2000" b="0" dirty="0" err="1"/>
              <a:t>og</a:t>
            </a:r>
            <a:r>
              <a:rPr lang="en-US" sz="2000" b="0" dirty="0"/>
              <a:t> </a:t>
            </a:r>
            <a:r>
              <a:rPr lang="en-US" sz="2000" b="0" dirty="0" err="1"/>
              <a:t>opplever</a:t>
            </a:r>
            <a:r>
              <a:rPr lang="en-US" sz="2000" b="0" dirty="0"/>
              <a:t> </a:t>
            </a:r>
            <a:r>
              <a:rPr lang="en-US" sz="2000" b="0" dirty="0" err="1"/>
              <a:t>gudstjenesten</a:t>
            </a:r>
            <a:r>
              <a:rPr lang="en-US" sz="2000" b="0" dirty="0"/>
              <a:t>, </a:t>
            </a:r>
            <a:r>
              <a:rPr lang="en-US" sz="2000" b="0" dirty="0" err="1"/>
              <a:t>kirkelige</a:t>
            </a:r>
            <a:r>
              <a:rPr lang="en-US" sz="2000" b="0" dirty="0"/>
              <a:t> </a:t>
            </a:r>
            <a:r>
              <a:rPr lang="en-US" sz="2000" b="0" dirty="0" err="1"/>
              <a:t>handlinger</a:t>
            </a:r>
            <a:r>
              <a:rPr lang="en-US" sz="2000" b="0" dirty="0"/>
              <a:t> </a:t>
            </a:r>
            <a:r>
              <a:rPr lang="en-US" sz="2000" b="0" dirty="0" err="1"/>
              <a:t>og</a:t>
            </a:r>
            <a:r>
              <a:rPr lang="en-US" sz="2000" b="0" dirty="0"/>
              <a:t> </a:t>
            </a:r>
            <a:r>
              <a:rPr lang="en-US" sz="2000" b="0" dirty="0" err="1"/>
              <a:t>kirkelige</a:t>
            </a:r>
            <a:r>
              <a:rPr lang="en-US" sz="2000" b="0" dirty="0"/>
              <a:t> </a:t>
            </a:r>
            <a:r>
              <a:rPr lang="en-US" sz="2000" b="0" dirty="0" err="1"/>
              <a:t>møteplasser</a:t>
            </a:r>
            <a:r>
              <a:rPr lang="en-US" sz="2000" b="0" dirty="0"/>
              <a:t> </a:t>
            </a:r>
            <a:r>
              <a:rPr lang="en-US" sz="2000" b="0" dirty="0" err="1"/>
              <a:t>som</a:t>
            </a:r>
            <a:r>
              <a:rPr lang="en-US" sz="2000" b="0" dirty="0"/>
              <a:t> </a:t>
            </a:r>
            <a:r>
              <a:rPr lang="en-US" sz="2000" b="0" dirty="0" err="1"/>
              <a:t>inkluderende</a:t>
            </a:r>
            <a:r>
              <a:rPr lang="en-US" sz="2000" b="0" dirty="0"/>
              <a:t> </a:t>
            </a:r>
            <a:r>
              <a:rPr lang="en-US" sz="2000" b="0" dirty="0" err="1"/>
              <a:t>og</a:t>
            </a:r>
            <a:r>
              <a:rPr lang="en-US" sz="2000" b="0" dirty="0"/>
              <a:t> </a:t>
            </a:r>
            <a:r>
              <a:rPr lang="en-US" sz="2000" b="0" dirty="0" err="1"/>
              <a:t>trosstyrkende</a:t>
            </a:r>
            <a:br>
              <a:rPr lang="en-GB" sz="1500" dirty="0">
                <a:effectLst/>
              </a:rPr>
            </a:br>
            <a:endParaRPr lang="en-GB" sz="1500" dirty="0"/>
          </a:p>
        </p:txBody>
      </p:sp>
      <p:sp>
        <p:nvSpPr>
          <p:cNvPr id="6" name="Plassholder for innhold 5">
            <a:extLst>
              <a:ext uri="{FF2B5EF4-FFF2-40B4-BE49-F238E27FC236}">
                <a16:creationId xmlns:a16="http://schemas.microsoft.com/office/drawing/2014/main" id="{A8F31391-BA39-F158-ED1F-256073A104EB}"/>
              </a:ext>
            </a:extLst>
          </p:cNvPr>
          <p:cNvSpPr>
            <a:spLocks noGrp="1"/>
          </p:cNvSpPr>
          <p:nvPr>
            <p:ph sz="half" idx="1"/>
          </p:nvPr>
        </p:nvSpPr>
        <p:spPr>
          <a:xfrm>
            <a:off x="623888" y="1385889"/>
            <a:ext cx="5292726" cy="4672012"/>
          </a:xfrm>
        </p:spPr>
        <p:txBody>
          <a:bodyPr vert="horz" lIns="0" tIns="0" rIns="0" bIns="0" rtlCol="0">
            <a:normAutofit/>
          </a:bodyPr>
          <a:lstStyle/>
          <a:p>
            <a:pPr>
              <a:lnSpc>
                <a:spcPct val="90000"/>
              </a:lnSpc>
              <a:spcAft>
                <a:spcPts val="800"/>
              </a:spcAft>
              <a:buFont typeface="Wingdings" panose="05000000000000000000" pitchFamily="2" charset="2"/>
              <a:buChar char="ü"/>
            </a:pPr>
            <a:r>
              <a:rPr lang="nb-NO" sz="1800">
                <a:effectLst/>
              </a:rPr>
              <a:t>6 </a:t>
            </a:r>
            <a:r>
              <a:rPr lang="nb-NO" sz="1800"/>
              <a:t>026</a:t>
            </a:r>
            <a:r>
              <a:rPr lang="nb-NO" sz="1800">
                <a:effectLst/>
              </a:rPr>
              <a:t> gudstjenester. </a:t>
            </a:r>
            <a:br>
              <a:rPr lang="nb-NO" sz="1800">
                <a:effectLst/>
              </a:rPr>
            </a:br>
            <a:r>
              <a:rPr lang="nb-NO" sz="1800"/>
              <a:t>N</a:t>
            </a:r>
            <a:r>
              <a:rPr lang="nb-NO" sz="1800">
                <a:effectLst/>
              </a:rPr>
              <a:t>edgang på </a:t>
            </a:r>
            <a:r>
              <a:rPr lang="nb-NO" sz="1800" err="1">
                <a:effectLst/>
              </a:rPr>
              <a:t>ca</a:t>
            </a:r>
            <a:r>
              <a:rPr lang="nb-NO" sz="1800">
                <a:effectLst/>
              </a:rPr>
              <a:t> 100 fra 2022.</a:t>
            </a:r>
          </a:p>
          <a:p>
            <a:pPr>
              <a:lnSpc>
                <a:spcPct val="90000"/>
              </a:lnSpc>
              <a:spcAft>
                <a:spcPts val="800"/>
              </a:spcAft>
              <a:buFont typeface="Wingdings" panose="05000000000000000000" pitchFamily="2" charset="2"/>
              <a:buChar char="ü"/>
            </a:pPr>
            <a:r>
              <a:rPr lang="nb-NO" sz="1800">
                <a:effectLst/>
              </a:rPr>
              <a:t>340 000 deltakere på gudstjenester.</a:t>
            </a:r>
            <a:br>
              <a:rPr lang="nb-NO" sz="1800">
                <a:effectLst/>
              </a:rPr>
            </a:br>
            <a:r>
              <a:rPr lang="nb-NO" sz="1800">
                <a:effectLst/>
              </a:rPr>
              <a:t>Økning på 3 % fra 2022. </a:t>
            </a:r>
            <a:r>
              <a:rPr lang="nb-NO" sz="1800" err="1">
                <a:effectLst/>
              </a:rPr>
              <a:t>Landsgj.snitt</a:t>
            </a:r>
            <a:r>
              <a:rPr lang="nb-NO" sz="1800">
                <a:effectLst/>
              </a:rPr>
              <a:t> 1%. Mest økning på jul og skolegudstjenester. </a:t>
            </a:r>
          </a:p>
          <a:p>
            <a:pPr>
              <a:lnSpc>
                <a:spcPct val="90000"/>
              </a:lnSpc>
              <a:spcAft>
                <a:spcPts val="800"/>
              </a:spcAft>
              <a:buFont typeface="Wingdings" panose="05000000000000000000" pitchFamily="2" charset="2"/>
              <a:buChar char="ü"/>
            </a:pPr>
            <a:r>
              <a:rPr lang="nb-NO" sz="1800"/>
              <a:t>732 vigsler- nedgang 22 % (økning 19 i fjor)</a:t>
            </a:r>
            <a:endParaRPr lang="en-GB" sz="1800"/>
          </a:p>
          <a:p>
            <a:pPr>
              <a:lnSpc>
                <a:spcPct val="90000"/>
              </a:lnSpc>
              <a:spcAft>
                <a:spcPts val="800"/>
              </a:spcAft>
              <a:buFont typeface="Wingdings" panose="05000000000000000000" pitchFamily="2" charset="2"/>
              <a:buChar char="ü"/>
            </a:pPr>
            <a:r>
              <a:rPr lang="nb-NO" sz="1800"/>
              <a:t>4641 gravferder. Økning 5 % på gravlagte av døde medlemmer. 101 % i andel døde medlemmer. </a:t>
            </a:r>
          </a:p>
          <a:p>
            <a:pPr>
              <a:lnSpc>
                <a:spcPct val="90000"/>
              </a:lnSpc>
              <a:spcAft>
                <a:spcPts val="800"/>
              </a:spcAft>
              <a:buFont typeface="Wingdings" panose="05000000000000000000" pitchFamily="2" charset="2"/>
              <a:buChar char="ü"/>
            </a:pPr>
            <a:r>
              <a:rPr lang="nb-NO" sz="1800"/>
              <a:t>56 sokn har familiemiddager jevnlig</a:t>
            </a:r>
          </a:p>
          <a:p>
            <a:pPr>
              <a:lnSpc>
                <a:spcPct val="90000"/>
              </a:lnSpc>
              <a:spcAft>
                <a:spcPts val="800"/>
              </a:spcAft>
              <a:buFont typeface="Wingdings" panose="05000000000000000000" pitchFamily="2" charset="2"/>
              <a:buChar char="ü"/>
            </a:pPr>
            <a:r>
              <a:rPr lang="nb-NO" sz="1800"/>
              <a:t>219 eldretreff- økning på 28 % fra 2022</a:t>
            </a:r>
          </a:p>
          <a:p>
            <a:pPr>
              <a:lnSpc>
                <a:spcPct val="90000"/>
              </a:lnSpc>
              <a:spcAft>
                <a:spcPts val="800"/>
              </a:spcAft>
              <a:buFont typeface="Wingdings" panose="05000000000000000000" pitchFamily="2" charset="2"/>
              <a:buChar char="ü"/>
            </a:pPr>
            <a:r>
              <a:rPr lang="nb-NO" sz="1800"/>
              <a:t>1900 voksne kormedlemmer- økning på 15 %</a:t>
            </a:r>
          </a:p>
          <a:p>
            <a:pPr>
              <a:lnSpc>
                <a:spcPct val="90000"/>
              </a:lnSpc>
              <a:spcAft>
                <a:spcPts val="800"/>
              </a:spcAft>
              <a:buFont typeface="Wingdings" panose="05000000000000000000" pitchFamily="2" charset="2"/>
              <a:buChar char="ü"/>
            </a:pPr>
            <a:endParaRPr lang="en-GB" sz="1800"/>
          </a:p>
        </p:txBody>
      </p:sp>
      <p:pic>
        <p:nvPicPr>
          <p:cNvPr id="3" name="Bilde 2" descr="Et bilde som inneholder person, klær, Menneskeansikt, innendørs&#10;&#10;Automatisk generert beskrivelse">
            <a:extLst>
              <a:ext uri="{FF2B5EF4-FFF2-40B4-BE49-F238E27FC236}">
                <a16:creationId xmlns:a16="http://schemas.microsoft.com/office/drawing/2014/main" id="{7971985E-8B60-E36A-08AF-67E8E09A1FF4}"/>
              </a:ext>
            </a:extLst>
          </p:cNvPr>
          <p:cNvPicPr>
            <a:picLocks noChangeAspect="1"/>
          </p:cNvPicPr>
          <p:nvPr/>
        </p:nvPicPr>
        <p:blipFill rotWithShape="1">
          <a:blip r:embed="rId3"/>
          <a:srcRect r="24665"/>
          <a:stretch/>
        </p:blipFill>
        <p:spPr>
          <a:xfrm>
            <a:off x="6275387" y="1385889"/>
            <a:ext cx="5292725" cy="4672011"/>
          </a:xfrm>
          <a:prstGeom prst="rect">
            <a:avLst/>
          </a:prstGeom>
          <a:noFill/>
        </p:spPr>
      </p:pic>
      <p:sp>
        <p:nvSpPr>
          <p:cNvPr id="16" name="Date Placeholder 4">
            <a:extLst>
              <a:ext uri="{FF2B5EF4-FFF2-40B4-BE49-F238E27FC236}">
                <a16:creationId xmlns:a16="http://schemas.microsoft.com/office/drawing/2014/main" id="{49904759-8E9C-2DAD-AE51-F15631FF1562}"/>
              </a:ext>
            </a:extLst>
          </p:cNvPr>
          <p:cNvSpPr>
            <a:spLocks noGrp="1"/>
          </p:cNvSpPr>
          <p:nvPr>
            <p:ph type="dt" sz="half" idx="10"/>
          </p:nvPr>
        </p:nvSpPr>
        <p:spPr>
          <a:xfrm>
            <a:off x="10484745" y="6437935"/>
            <a:ext cx="1083367" cy="212492"/>
          </a:xfrm>
        </p:spPr>
        <p:txBody>
          <a:bodyPr anchor="ctr">
            <a:normAutofit/>
          </a:bodyPr>
          <a:lstStyle/>
          <a:p>
            <a:pPr>
              <a:spcAft>
                <a:spcPts val="600"/>
              </a:spcAft>
            </a:pPr>
            <a:fld id="{F2DE88B6-E66D-1049-95EA-32C0EE5A7891}" type="datetime1">
              <a:rPr lang="nb-NO" smtClean="0"/>
              <a:pPr>
                <a:spcAft>
                  <a:spcPts val="600"/>
                </a:spcAft>
              </a:pPr>
              <a:t>05.04.2024</a:t>
            </a:fld>
            <a:endParaRPr lang="nb-NO"/>
          </a:p>
        </p:txBody>
      </p:sp>
      <p:sp>
        <p:nvSpPr>
          <p:cNvPr id="18" name="Slide Number Placeholder 5">
            <a:extLst>
              <a:ext uri="{FF2B5EF4-FFF2-40B4-BE49-F238E27FC236}">
                <a16:creationId xmlns:a16="http://schemas.microsoft.com/office/drawing/2014/main" id="{071C34DE-3A51-59C0-17D2-8300ED1BEBFA}"/>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13</a:t>
            </a:fld>
            <a:endParaRPr lang="nb-NO"/>
          </a:p>
        </p:txBody>
      </p:sp>
    </p:spTree>
    <p:extLst>
      <p:ext uri="{BB962C8B-B14F-4D97-AF65-F5344CB8AC3E}">
        <p14:creationId xmlns:p14="http://schemas.microsoft.com/office/powerpoint/2010/main" val="1965558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78A985-ED52-DC97-0E14-F3C9BA8590DB}"/>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4CC70CEC-BABA-1F8B-5C9E-B608E7E616A4}"/>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CD1FE69F-56DE-364B-64BE-14E6D68483FA}"/>
              </a:ext>
            </a:extLst>
          </p:cNvPr>
          <p:cNvSpPr>
            <a:spLocks noGrp="1"/>
          </p:cNvSpPr>
          <p:nvPr>
            <p:ph sz="half" idx="2"/>
          </p:nvPr>
        </p:nvSpPr>
        <p:spPr/>
        <p:txBody>
          <a:bodyPr/>
          <a:lstStyle/>
          <a:p>
            <a:endParaRPr lang="nb-NO"/>
          </a:p>
        </p:txBody>
      </p:sp>
      <p:sp>
        <p:nvSpPr>
          <p:cNvPr id="5" name="Plassholder for dato 4">
            <a:extLst>
              <a:ext uri="{FF2B5EF4-FFF2-40B4-BE49-F238E27FC236}">
                <a16:creationId xmlns:a16="http://schemas.microsoft.com/office/drawing/2014/main" id="{AE905056-A5DF-FD3A-AE8D-CFEBB7FFF249}"/>
              </a:ext>
            </a:extLst>
          </p:cNvPr>
          <p:cNvSpPr>
            <a:spLocks noGrp="1"/>
          </p:cNvSpPr>
          <p:nvPr>
            <p:ph type="dt" sz="half" idx="10"/>
          </p:nvPr>
        </p:nvSpPr>
        <p:spPr/>
        <p:txBody>
          <a:bodyPr/>
          <a:lstStyle/>
          <a:p>
            <a:fld id="{F2DE88B6-E66D-1049-95EA-32C0EE5A7891}" type="datetime1">
              <a:rPr lang="nb-NO" smtClean="0"/>
              <a:t>05.04.2024</a:t>
            </a:fld>
            <a:endParaRPr lang="nb-NO"/>
          </a:p>
        </p:txBody>
      </p:sp>
      <p:sp>
        <p:nvSpPr>
          <p:cNvPr id="6" name="Plassholder for lysbildenummer 5">
            <a:extLst>
              <a:ext uri="{FF2B5EF4-FFF2-40B4-BE49-F238E27FC236}">
                <a16:creationId xmlns:a16="http://schemas.microsoft.com/office/drawing/2014/main" id="{ADAFB6F9-7754-783D-AF16-0EF79BBDEE95}"/>
              </a:ext>
            </a:extLst>
          </p:cNvPr>
          <p:cNvSpPr>
            <a:spLocks noGrp="1"/>
          </p:cNvSpPr>
          <p:nvPr>
            <p:ph type="sldNum" sz="quarter" idx="12"/>
          </p:nvPr>
        </p:nvSpPr>
        <p:spPr/>
        <p:txBody>
          <a:bodyPr/>
          <a:lstStyle/>
          <a:p>
            <a:fld id="{46765B28-40BF-0A46-BB8F-30D004035CD9}" type="slidenum">
              <a:rPr lang="nb-NO" smtClean="0"/>
              <a:t>14</a:t>
            </a:fld>
            <a:endParaRPr lang="nb-NO"/>
          </a:p>
        </p:txBody>
      </p:sp>
      <p:pic>
        <p:nvPicPr>
          <p:cNvPr id="7" name="Bilde 6">
            <a:extLst>
              <a:ext uri="{FF2B5EF4-FFF2-40B4-BE49-F238E27FC236}">
                <a16:creationId xmlns:a16="http://schemas.microsoft.com/office/drawing/2014/main" id="{C36A2735-2063-948E-8CC9-F1DDCD83B5D7}"/>
              </a:ext>
            </a:extLst>
          </p:cNvPr>
          <p:cNvPicPr>
            <a:picLocks noChangeAspect="1"/>
          </p:cNvPicPr>
          <p:nvPr/>
        </p:nvPicPr>
        <p:blipFill>
          <a:blip r:embed="rId2"/>
          <a:stretch>
            <a:fillRect/>
          </a:stretch>
        </p:blipFill>
        <p:spPr>
          <a:xfrm>
            <a:off x="357188" y="-22234"/>
            <a:ext cx="11699432" cy="7035859"/>
          </a:xfrm>
          <a:prstGeom prst="rect">
            <a:avLst/>
          </a:prstGeom>
        </p:spPr>
      </p:pic>
    </p:spTree>
    <p:extLst>
      <p:ext uri="{BB962C8B-B14F-4D97-AF65-F5344CB8AC3E}">
        <p14:creationId xmlns:p14="http://schemas.microsoft.com/office/powerpoint/2010/main" val="1410795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9FB9DB-168C-472E-A158-4A5D52154C91}"/>
              </a:ext>
            </a:extLst>
          </p:cNvPr>
          <p:cNvSpPr>
            <a:spLocks noGrp="1"/>
          </p:cNvSpPr>
          <p:nvPr>
            <p:ph type="title"/>
          </p:nvPr>
        </p:nvSpPr>
        <p:spPr>
          <a:xfrm>
            <a:off x="623888" y="225425"/>
            <a:ext cx="5292725" cy="868363"/>
          </a:xfrm>
        </p:spPr>
        <p:txBody>
          <a:bodyPr anchor="ctr">
            <a:normAutofit/>
          </a:bodyPr>
          <a:lstStyle/>
          <a:p>
            <a:r>
              <a:rPr lang="nb-NO" dirty="0"/>
              <a:t>Framover</a:t>
            </a:r>
          </a:p>
        </p:txBody>
      </p:sp>
      <p:pic>
        <p:nvPicPr>
          <p:cNvPr id="5" name="Picture 4">
            <a:extLst>
              <a:ext uri="{FF2B5EF4-FFF2-40B4-BE49-F238E27FC236}">
                <a16:creationId xmlns:a16="http://schemas.microsoft.com/office/drawing/2014/main" id="{AAF1608B-A9DE-F907-5BC6-18F38D412A1A}"/>
              </a:ext>
            </a:extLst>
          </p:cNvPr>
          <p:cNvPicPr>
            <a:picLocks noChangeAspect="1"/>
          </p:cNvPicPr>
          <p:nvPr/>
        </p:nvPicPr>
        <p:blipFill rotWithShape="1">
          <a:blip r:embed="rId2"/>
          <a:srcRect l="15695" r="14425" b="2"/>
          <a:stretch/>
        </p:blipFill>
        <p:spPr>
          <a:xfrm>
            <a:off x="6275388" y="10"/>
            <a:ext cx="5916612" cy="6857990"/>
          </a:xfrm>
          <a:prstGeom prst="rect">
            <a:avLst/>
          </a:prstGeom>
          <a:noFill/>
        </p:spPr>
      </p:pic>
      <p:sp>
        <p:nvSpPr>
          <p:cNvPr id="3" name="Plassholder for innhold 2">
            <a:extLst>
              <a:ext uri="{FF2B5EF4-FFF2-40B4-BE49-F238E27FC236}">
                <a16:creationId xmlns:a16="http://schemas.microsoft.com/office/drawing/2014/main" id="{B72FAEBB-B049-47E7-9C25-7B6BE26134E3}"/>
              </a:ext>
            </a:extLst>
          </p:cNvPr>
          <p:cNvSpPr>
            <a:spLocks noGrp="1"/>
          </p:cNvSpPr>
          <p:nvPr>
            <p:ph type="body" sz="half" idx="2"/>
          </p:nvPr>
        </p:nvSpPr>
        <p:spPr>
          <a:xfrm>
            <a:off x="623888" y="1385887"/>
            <a:ext cx="5292725" cy="4851399"/>
          </a:xfrm>
        </p:spPr>
        <p:txBody>
          <a:bodyPr>
            <a:normAutofit/>
          </a:bodyPr>
          <a:lstStyle/>
          <a:p>
            <a:pPr marL="285750" indent="-285750">
              <a:lnSpc>
                <a:spcPct val="90000"/>
              </a:lnSpc>
              <a:buFont typeface="Arial" panose="020B0604020202020204" pitchFamily="34" charset="0"/>
              <a:buChar char="•"/>
            </a:pPr>
            <a:r>
              <a:rPr lang="nb-NO" sz="1600" dirty="0"/>
              <a:t>Barne- og ungdomsarbeid, mål opp til landsgjennomsnitt?</a:t>
            </a:r>
          </a:p>
          <a:p>
            <a:pPr marL="285750" indent="-285750">
              <a:lnSpc>
                <a:spcPct val="90000"/>
              </a:lnSpc>
              <a:buFont typeface="Arial" panose="020B0604020202020204" pitchFamily="34" charset="0"/>
              <a:buChar char="•"/>
            </a:pPr>
            <a:r>
              <a:rPr lang="nb-NO" sz="1600" dirty="0"/>
              <a:t>Strategisk ressursbruk rundt gudstjenester og hverdagsarrangementer som møter folks behov?</a:t>
            </a:r>
          </a:p>
          <a:p>
            <a:pPr marL="285750" indent="-285750">
              <a:lnSpc>
                <a:spcPct val="90000"/>
              </a:lnSpc>
              <a:buFont typeface="Arial" panose="020B0604020202020204" pitchFamily="34" charset="0"/>
              <a:buChar char="•"/>
            </a:pPr>
            <a:r>
              <a:rPr lang="nb-NO" sz="1600" dirty="0"/>
              <a:t>Videre satsing på dåp?</a:t>
            </a:r>
          </a:p>
          <a:p>
            <a:pPr marL="285750" indent="-285750">
              <a:lnSpc>
                <a:spcPct val="90000"/>
              </a:lnSpc>
              <a:buFont typeface="Arial" panose="020B0604020202020204" pitchFamily="34" charset="0"/>
              <a:buChar char="•"/>
            </a:pPr>
            <a:r>
              <a:rPr lang="nb-NO" sz="1600" dirty="0"/>
              <a:t>Sorgarbeidet godt etablert, har større potensiale? </a:t>
            </a:r>
            <a:r>
              <a:rPr lang="nb-NO" sz="1600" dirty="0" err="1"/>
              <a:t>Allehelgen</a:t>
            </a:r>
            <a:r>
              <a:rPr lang="nb-NO" sz="1600" dirty="0"/>
              <a:t>!</a:t>
            </a:r>
          </a:p>
          <a:p>
            <a:pPr marL="285750" indent="-285750">
              <a:lnSpc>
                <a:spcPct val="90000"/>
              </a:lnSpc>
              <a:buFont typeface="Arial" panose="020B0604020202020204" pitchFamily="34" charset="0"/>
              <a:buChar char="•"/>
            </a:pPr>
            <a:r>
              <a:rPr lang="nb-NO" sz="1600" dirty="0"/>
              <a:t>Kommunikasjonsløftet har gitt gode resultater, del av faste rutiner og arbeid?</a:t>
            </a:r>
          </a:p>
          <a:p>
            <a:pPr marL="285750" indent="-285750">
              <a:lnSpc>
                <a:spcPct val="90000"/>
              </a:lnSpc>
              <a:buFont typeface="Arial" panose="020B0604020202020204" pitchFamily="34" charset="0"/>
              <a:buChar char="•"/>
            </a:pPr>
            <a:r>
              <a:rPr lang="nb-NO" sz="1600" dirty="0"/>
              <a:t>Åpne kirker er viktig for folk flest- hvordan få til flere åpne kirker når folk trenger det?</a:t>
            </a:r>
          </a:p>
          <a:p>
            <a:pPr marL="285750" indent="-285750">
              <a:lnSpc>
                <a:spcPct val="90000"/>
              </a:lnSpc>
              <a:buFont typeface="Arial" panose="020B0604020202020204" pitchFamily="34" charset="0"/>
              <a:buChar char="•"/>
            </a:pPr>
            <a:r>
              <a:rPr lang="nb-NO" sz="1600" dirty="0"/>
              <a:t>Strategi for samhandling er viktig i skole-kirke samarbeid, diakoni og kultur?</a:t>
            </a:r>
          </a:p>
          <a:p>
            <a:pPr marL="0" indent="0">
              <a:lnSpc>
                <a:spcPct val="90000"/>
              </a:lnSpc>
              <a:buNone/>
            </a:pPr>
            <a:endParaRPr lang="nb-NO" sz="1600" b="1" dirty="0"/>
          </a:p>
          <a:p>
            <a:pPr marL="0" indent="0">
              <a:lnSpc>
                <a:spcPct val="90000"/>
              </a:lnSpc>
              <a:buNone/>
            </a:pPr>
            <a:r>
              <a:rPr lang="nb-NO" sz="1600" b="1" dirty="0"/>
              <a:t>Tydelig ledelse med felles mål og felles satsinger gir resultater!</a:t>
            </a:r>
          </a:p>
        </p:txBody>
      </p:sp>
      <p:sp>
        <p:nvSpPr>
          <p:cNvPr id="9" name="Date Placeholder 4">
            <a:extLst>
              <a:ext uri="{FF2B5EF4-FFF2-40B4-BE49-F238E27FC236}">
                <a16:creationId xmlns:a16="http://schemas.microsoft.com/office/drawing/2014/main" id="{08B520F4-3FE3-95ED-653E-2CBE62B6877D}"/>
              </a:ext>
            </a:extLst>
          </p:cNvPr>
          <p:cNvSpPr>
            <a:spLocks noGrp="1"/>
          </p:cNvSpPr>
          <p:nvPr>
            <p:ph type="dt" sz="half" idx="10"/>
          </p:nvPr>
        </p:nvSpPr>
        <p:spPr>
          <a:xfrm>
            <a:off x="10484745" y="6437935"/>
            <a:ext cx="1083367" cy="212492"/>
          </a:xfrm>
        </p:spPr>
        <p:txBody>
          <a:bodyPr anchor="ctr">
            <a:normAutofit/>
          </a:bodyPr>
          <a:lstStyle/>
          <a:p>
            <a:pPr>
              <a:spcAft>
                <a:spcPts val="600"/>
              </a:spcAft>
            </a:pPr>
            <a:fld id="{7511C53C-C25E-8E48-B7FA-A6089A808DA3}" type="datetime1">
              <a:rPr lang="nb-NO" smtClean="0"/>
              <a:pPr>
                <a:spcAft>
                  <a:spcPts val="600"/>
                </a:spcAft>
              </a:pPr>
              <a:t>05.04.2024</a:t>
            </a:fld>
            <a:endParaRPr lang="nb-NO"/>
          </a:p>
        </p:txBody>
      </p:sp>
      <p:sp>
        <p:nvSpPr>
          <p:cNvPr id="11" name="Slide Number Placeholder 5">
            <a:extLst>
              <a:ext uri="{FF2B5EF4-FFF2-40B4-BE49-F238E27FC236}">
                <a16:creationId xmlns:a16="http://schemas.microsoft.com/office/drawing/2014/main" id="{3F64AC97-57AB-59AC-7670-B7FA243A85D5}"/>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15</a:t>
            </a:fld>
            <a:endParaRPr lang="nb-NO"/>
          </a:p>
        </p:txBody>
      </p:sp>
    </p:spTree>
    <p:extLst>
      <p:ext uri="{BB962C8B-B14F-4D97-AF65-F5344CB8AC3E}">
        <p14:creationId xmlns:p14="http://schemas.microsoft.com/office/powerpoint/2010/main" val="33297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8AD1CE-6035-F7FB-68E6-6EFFF37B9D9B}"/>
              </a:ext>
            </a:extLst>
          </p:cNvPr>
          <p:cNvSpPr>
            <a:spLocks noGrp="1"/>
          </p:cNvSpPr>
          <p:nvPr>
            <p:ph type="title"/>
          </p:nvPr>
        </p:nvSpPr>
        <p:spPr>
          <a:xfrm>
            <a:off x="287780" y="0"/>
            <a:ext cx="10944226" cy="863600"/>
          </a:xfrm>
        </p:spPr>
        <p:txBody>
          <a:bodyPr anchor="ctr">
            <a:normAutofit/>
          </a:bodyPr>
          <a:lstStyle/>
          <a:p>
            <a:r>
              <a:rPr lang="nb-NO" dirty="0"/>
              <a:t>Prosessen</a:t>
            </a:r>
          </a:p>
        </p:txBody>
      </p:sp>
      <p:sp>
        <p:nvSpPr>
          <p:cNvPr id="4" name="Plassholder for dato 3">
            <a:extLst>
              <a:ext uri="{FF2B5EF4-FFF2-40B4-BE49-F238E27FC236}">
                <a16:creationId xmlns:a16="http://schemas.microsoft.com/office/drawing/2014/main" id="{CB4E8273-1FEC-2FDA-ED7F-2C7B8CFB8461}"/>
              </a:ext>
            </a:extLst>
          </p:cNvPr>
          <p:cNvSpPr>
            <a:spLocks noGrp="1"/>
          </p:cNvSpPr>
          <p:nvPr>
            <p:ph type="dt" sz="half" idx="10"/>
          </p:nvPr>
        </p:nvSpPr>
        <p:spPr>
          <a:xfrm>
            <a:off x="10484745" y="6437935"/>
            <a:ext cx="1083367" cy="212492"/>
          </a:xfrm>
        </p:spPr>
        <p:txBody>
          <a:bodyPr anchor="ctr">
            <a:normAutofit/>
          </a:bodyPr>
          <a:lstStyle/>
          <a:p>
            <a:pPr>
              <a:spcAft>
                <a:spcPts val="600"/>
              </a:spcAft>
            </a:pPr>
            <a:fld id="{5620A9CB-89B6-5B49-B2D2-183358EA6832}" type="datetime1">
              <a:rPr lang="nb-NO" smtClean="0"/>
              <a:pPr>
                <a:spcAft>
                  <a:spcPts val="600"/>
                </a:spcAft>
              </a:pPr>
              <a:t>05.04.2024</a:t>
            </a:fld>
            <a:endParaRPr lang="nb-NO"/>
          </a:p>
        </p:txBody>
      </p:sp>
      <p:sp>
        <p:nvSpPr>
          <p:cNvPr id="5" name="Plassholder for lysbildenummer 4">
            <a:extLst>
              <a:ext uri="{FF2B5EF4-FFF2-40B4-BE49-F238E27FC236}">
                <a16:creationId xmlns:a16="http://schemas.microsoft.com/office/drawing/2014/main" id="{7DECDA2B-E0E4-4DBF-118D-FF40733AB075}"/>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2</a:t>
            </a:fld>
            <a:endParaRPr lang="nb-NO"/>
          </a:p>
        </p:txBody>
      </p:sp>
      <p:graphicFrame>
        <p:nvGraphicFramePr>
          <p:cNvPr id="8" name="Plassholder for innhold 5">
            <a:extLst>
              <a:ext uri="{FF2B5EF4-FFF2-40B4-BE49-F238E27FC236}">
                <a16:creationId xmlns:a16="http://schemas.microsoft.com/office/drawing/2014/main" id="{E1DBD9D3-0ED5-F05E-F586-BBFE54E981DB}"/>
              </a:ext>
            </a:extLst>
          </p:cNvPr>
          <p:cNvGraphicFramePr>
            <a:graphicFrameLocks noGrp="1"/>
          </p:cNvGraphicFramePr>
          <p:nvPr>
            <p:ph idx="1"/>
            <p:extLst>
              <p:ext uri="{D42A27DB-BD31-4B8C-83A1-F6EECF244321}">
                <p14:modId xmlns:p14="http://schemas.microsoft.com/office/powerpoint/2010/main" val="841792295"/>
              </p:ext>
            </p:extLst>
          </p:nvPr>
        </p:nvGraphicFramePr>
        <p:xfrm>
          <a:off x="185738" y="842963"/>
          <a:ext cx="11644312" cy="559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10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ell 43">
            <a:extLst>
              <a:ext uri="{FF2B5EF4-FFF2-40B4-BE49-F238E27FC236}">
                <a16:creationId xmlns:a16="http://schemas.microsoft.com/office/drawing/2014/main" id="{2BB2CF6C-AEBF-2949-A711-839437A928AB}"/>
              </a:ext>
            </a:extLst>
          </p:cNvPr>
          <p:cNvGraphicFramePr>
            <a:graphicFrameLocks noGrp="1"/>
          </p:cNvGraphicFramePr>
          <p:nvPr>
            <p:extLst>
              <p:ext uri="{D42A27DB-BD31-4B8C-83A1-F6EECF244321}">
                <p14:modId xmlns:p14="http://schemas.microsoft.com/office/powerpoint/2010/main" val="2270588177"/>
              </p:ext>
            </p:extLst>
          </p:nvPr>
        </p:nvGraphicFramePr>
        <p:xfrm>
          <a:off x="744546" y="2014359"/>
          <a:ext cx="10944224" cy="3976088"/>
        </p:xfrm>
        <a:graphic>
          <a:graphicData uri="http://schemas.openxmlformats.org/drawingml/2006/table">
            <a:tbl>
              <a:tblPr firstRow="1" bandRow="1">
                <a:tableStyleId>{5C22544A-7EE6-4342-B048-85BDC9FD1C3A}</a:tableStyleId>
              </a:tblPr>
              <a:tblGrid>
                <a:gridCol w="2736056">
                  <a:extLst>
                    <a:ext uri="{9D8B030D-6E8A-4147-A177-3AD203B41FA5}">
                      <a16:colId xmlns:a16="http://schemas.microsoft.com/office/drawing/2014/main" val="1966498520"/>
                    </a:ext>
                  </a:extLst>
                </a:gridCol>
                <a:gridCol w="2736056">
                  <a:extLst>
                    <a:ext uri="{9D8B030D-6E8A-4147-A177-3AD203B41FA5}">
                      <a16:colId xmlns:a16="http://schemas.microsoft.com/office/drawing/2014/main" val="2567750565"/>
                    </a:ext>
                  </a:extLst>
                </a:gridCol>
                <a:gridCol w="2736056">
                  <a:extLst>
                    <a:ext uri="{9D8B030D-6E8A-4147-A177-3AD203B41FA5}">
                      <a16:colId xmlns:a16="http://schemas.microsoft.com/office/drawing/2014/main" val="3155321828"/>
                    </a:ext>
                  </a:extLst>
                </a:gridCol>
                <a:gridCol w="2736056">
                  <a:extLst>
                    <a:ext uri="{9D8B030D-6E8A-4147-A177-3AD203B41FA5}">
                      <a16:colId xmlns:a16="http://schemas.microsoft.com/office/drawing/2014/main" val="2096955391"/>
                    </a:ext>
                  </a:extLst>
                </a:gridCol>
              </a:tblGrid>
              <a:tr h="971678">
                <a:tc>
                  <a:txBody>
                    <a:bodyPr/>
                    <a:lstStyle/>
                    <a:p>
                      <a:endParaRPr lang="nb-NO"/>
                    </a:p>
                  </a:txBody>
                  <a:tcPr>
                    <a:solidFill>
                      <a:schemeClr val="bg1"/>
                    </a:solidFill>
                  </a:tcPr>
                </a:tc>
                <a:tc>
                  <a:txBody>
                    <a:bodyPr/>
                    <a:lstStyle/>
                    <a:p>
                      <a:endParaRPr lang="nb-NO"/>
                    </a:p>
                  </a:txBody>
                  <a:tcPr>
                    <a:solidFill>
                      <a:schemeClr val="accent2">
                        <a:lumMod val="20000"/>
                        <a:lumOff val="80000"/>
                        <a:alpha val="10000"/>
                      </a:schemeClr>
                    </a:solidFill>
                  </a:tcPr>
                </a:tc>
                <a:tc>
                  <a:txBody>
                    <a:bodyPr/>
                    <a:lstStyle/>
                    <a:p>
                      <a:endParaRPr lang="nb-NO"/>
                    </a:p>
                  </a:txBody>
                  <a:tcPr>
                    <a:solidFill>
                      <a:schemeClr val="accent2">
                        <a:lumMod val="20000"/>
                        <a:lumOff val="80000"/>
                        <a:alpha val="10000"/>
                      </a:schemeClr>
                    </a:solidFill>
                  </a:tcPr>
                </a:tc>
                <a:tc>
                  <a:txBody>
                    <a:bodyPr/>
                    <a:lstStyle/>
                    <a:p>
                      <a:endParaRPr lang="nb-NO"/>
                    </a:p>
                  </a:txBody>
                  <a:tcPr>
                    <a:solidFill>
                      <a:schemeClr val="accent2">
                        <a:lumMod val="20000"/>
                        <a:lumOff val="80000"/>
                        <a:alpha val="10000"/>
                      </a:schemeClr>
                    </a:solidFill>
                  </a:tcPr>
                </a:tc>
                <a:extLst>
                  <a:ext uri="{0D108BD9-81ED-4DB2-BD59-A6C34878D82A}">
                    <a16:rowId xmlns:a16="http://schemas.microsoft.com/office/drawing/2014/main" val="1513093727"/>
                  </a:ext>
                </a:extLst>
              </a:tr>
              <a:tr h="971678">
                <a:tc>
                  <a:txBody>
                    <a:bodyPr/>
                    <a:lstStyle/>
                    <a:p>
                      <a:endParaRPr lang="nb-NO"/>
                    </a:p>
                  </a:txBody>
                  <a:tcPr>
                    <a:solidFill>
                      <a:schemeClr val="accent5">
                        <a:lumMod val="40000"/>
                        <a:lumOff val="60000"/>
                      </a:schemeClr>
                    </a:solidFill>
                  </a:tcPr>
                </a:tc>
                <a:tc>
                  <a:txBody>
                    <a:bodyPr/>
                    <a:lstStyle/>
                    <a:p>
                      <a:endParaRPr lang="nb-NO"/>
                    </a:p>
                  </a:txBody>
                  <a:tcPr>
                    <a:solidFill>
                      <a:schemeClr val="accent5">
                        <a:lumMod val="20000"/>
                        <a:lumOff val="80000"/>
                      </a:schemeClr>
                    </a:solidFill>
                  </a:tcPr>
                </a:tc>
                <a:tc>
                  <a:txBody>
                    <a:bodyPr/>
                    <a:lstStyle/>
                    <a:p>
                      <a:endParaRPr lang="nb-NO"/>
                    </a:p>
                  </a:txBody>
                  <a:tcPr>
                    <a:solidFill>
                      <a:schemeClr val="accent5">
                        <a:lumMod val="20000"/>
                        <a:lumOff val="80000"/>
                      </a:schemeClr>
                    </a:solidFill>
                  </a:tcPr>
                </a:tc>
                <a:tc>
                  <a:txBody>
                    <a:bodyPr/>
                    <a:lstStyle/>
                    <a:p>
                      <a:endParaRPr lang="nb-NO"/>
                    </a:p>
                  </a:txBody>
                  <a:tcPr>
                    <a:solidFill>
                      <a:schemeClr val="accent5">
                        <a:lumMod val="20000"/>
                        <a:lumOff val="80000"/>
                      </a:schemeClr>
                    </a:solidFill>
                  </a:tcPr>
                </a:tc>
                <a:extLst>
                  <a:ext uri="{0D108BD9-81ED-4DB2-BD59-A6C34878D82A}">
                    <a16:rowId xmlns:a16="http://schemas.microsoft.com/office/drawing/2014/main" val="45182017"/>
                  </a:ext>
                </a:extLst>
              </a:tr>
              <a:tr h="971678">
                <a:tc>
                  <a:txBody>
                    <a:bodyPr/>
                    <a:lstStyle/>
                    <a:p>
                      <a:endParaRPr lang="nb-NO"/>
                    </a:p>
                  </a:txBody>
                  <a:tcPr>
                    <a:solidFill>
                      <a:schemeClr val="accent4">
                        <a:lumMod val="40000"/>
                        <a:lumOff val="60000"/>
                      </a:schemeClr>
                    </a:solidFill>
                  </a:tcPr>
                </a:tc>
                <a:tc>
                  <a:txBody>
                    <a:bodyPr/>
                    <a:lstStyle/>
                    <a:p>
                      <a:endParaRPr lang="nb-NO"/>
                    </a:p>
                  </a:txBody>
                  <a:tcPr>
                    <a:solidFill>
                      <a:schemeClr val="accent4">
                        <a:lumMod val="20000"/>
                        <a:lumOff val="80000"/>
                      </a:schemeClr>
                    </a:solidFill>
                  </a:tcPr>
                </a:tc>
                <a:tc>
                  <a:txBody>
                    <a:bodyPr/>
                    <a:lstStyle/>
                    <a:p>
                      <a:endParaRPr lang="nb-NO"/>
                    </a:p>
                  </a:txBody>
                  <a:tcPr>
                    <a:solidFill>
                      <a:schemeClr val="accent4">
                        <a:lumMod val="20000"/>
                        <a:lumOff val="80000"/>
                      </a:schemeClr>
                    </a:solidFill>
                  </a:tcPr>
                </a:tc>
                <a:tc>
                  <a:txBody>
                    <a:bodyPr/>
                    <a:lstStyle/>
                    <a:p>
                      <a:endParaRPr lang="nb-NO"/>
                    </a:p>
                  </a:txBody>
                  <a:tcPr>
                    <a:solidFill>
                      <a:schemeClr val="accent4">
                        <a:lumMod val="20000"/>
                        <a:lumOff val="80000"/>
                      </a:schemeClr>
                    </a:solidFill>
                  </a:tcPr>
                </a:tc>
                <a:extLst>
                  <a:ext uri="{0D108BD9-81ED-4DB2-BD59-A6C34878D82A}">
                    <a16:rowId xmlns:a16="http://schemas.microsoft.com/office/drawing/2014/main" val="2664571518"/>
                  </a:ext>
                </a:extLst>
              </a:tr>
              <a:tr h="1061054">
                <a:tc>
                  <a:txBody>
                    <a:bodyPr/>
                    <a:lstStyle/>
                    <a:p>
                      <a:endParaRPr lang="nb-NO"/>
                    </a:p>
                  </a:txBody>
                  <a:tcPr>
                    <a:solidFill>
                      <a:schemeClr val="accent2">
                        <a:alpha val="30000"/>
                      </a:schemeClr>
                    </a:solidFill>
                  </a:tcPr>
                </a:tc>
                <a:tc>
                  <a:txBody>
                    <a:bodyPr/>
                    <a:lstStyle/>
                    <a:p>
                      <a:endParaRPr lang="nb-NO"/>
                    </a:p>
                  </a:txBody>
                  <a:tcPr>
                    <a:solidFill>
                      <a:schemeClr val="accent2">
                        <a:lumMod val="20000"/>
                        <a:lumOff val="80000"/>
                        <a:alpha val="50000"/>
                      </a:schemeClr>
                    </a:solidFill>
                  </a:tcPr>
                </a:tc>
                <a:tc>
                  <a:txBody>
                    <a:bodyPr/>
                    <a:lstStyle/>
                    <a:p>
                      <a:endParaRPr lang="nb-NO"/>
                    </a:p>
                  </a:txBody>
                  <a:tcPr>
                    <a:solidFill>
                      <a:schemeClr val="accent2">
                        <a:lumMod val="20000"/>
                        <a:lumOff val="80000"/>
                        <a:alpha val="50000"/>
                      </a:schemeClr>
                    </a:solidFill>
                  </a:tcPr>
                </a:tc>
                <a:tc>
                  <a:txBody>
                    <a:bodyPr/>
                    <a:lstStyle/>
                    <a:p>
                      <a:endParaRPr lang="nb-NO"/>
                    </a:p>
                  </a:txBody>
                  <a:tcPr>
                    <a:solidFill>
                      <a:schemeClr val="accent2">
                        <a:lumMod val="20000"/>
                        <a:lumOff val="80000"/>
                        <a:alpha val="50000"/>
                      </a:schemeClr>
                    </a:solidFill>
                  </a:tcPr>
                </a:tc>
                <a:extLst>
                  <a:ext uri="{0D108BD9-81ED-4DB2-BD59-A6C34878D82A}">
                    <a16:rowId xmlns:a16="http://schemas.microsoft.com/office/drawing/2014/main" val="4066391758"/>
                  </a:ext>
                </a:extLst>
              </a:tr>
            </a:tbl>
          </a:graphicData>
        </a:graphic>
      </p:graphicFrame>
      <p:sp>
        <p:nvSpPr>
          <p:cNvPr id="14" name="Plassholder for tekst 2">
            <a:extLst>
              <a:ext uri="{FF2B5EF4-FFF2-40B4-BE49-F238E27FC236}">
                <a16:creationId xmlns:a16="http://schemas.microsoft.com/office/drawing/2014/main" id="{2F9E941D-1B09-5E4A-8D4F-78AD64378C7F}"/>
              </a:ext>
            </a:extLst>
          </p:cNvPr>
          <p:cNvSpPr txBox="1">
            <a:spLocks/>
          </p:cNvSpPr>
          <p:nvPr/>
        </p:nvSpPr>
        <p:spPr>
          <a:xfrm>
            <a:off x="4269840" y="2365123"/>
            <a:ext cx="1681157" cy="520831"/>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t>Kirken åpner</a:t>
            </a:r>
            <a:b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t>rom for tro</a:t>
            </a:r>
          </a:p>
        </p:txBody>
      </p:sp>
      <p:sp>
        <p:nvSpPr>
          <p:cNvPr id="16" name="Plassholder for tekst 2">
            <a:extLst>
              <a:ext uri="{FF2B5EF4-FFF2-40B4-BE49-F238E27FC236}">
                <a16:creationId xmlns:a16="http://schemas.microsoft.com/office/drawing/2014/main" id="{318EAC19-4799-3E4D-BE31-0B6E4847B2D3}"/>
              </a:ext>
            </a:extLst>
          </p:cNvPr>
          <p:cNvSpPr txBox="1">
            <a:spLocks/>
          </p:cNvSpPr>
          <p:nvPr/>
        </p:nvSpPr>
        <p:spPr>
          <a:xfrm>
            <a:off x="1570367" y="3287762"/>
            <a:ext cx="1664621" cy="661776"/>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t>Kirken for</a:t>
            </a:r>
            <a:b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br>
            <a: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t>den enkelte</a:t>
            </a:r>
          </a:p>
        </p:txBody>
      </p:sp>
      <p:sp>
        <p:nvSpPr>
          <p:cNvPr id="17" name="Plassholder for tekst 2">
            <a:extLst>
              <a:ext uri="{FF2B5EF4-FFF2-40B4-BE49-F238E27FC236}">
                <a16:creationId xmlns:a16="http://schemas.microsoft.com/office/drawing/2014/main" id="{02CD98EA-5159-6D4C-B2D2-FDDD85C61B04}"/>
              </a:ext>
            </a:extLst>
          </p:cNvPr>
          <p:cNvSpPr txBox="1">
            <a:spLocks/>
          </p:cNvSpPr>
          <p:nvPr/>
        </p:nvSpPr>
        <p:spPr>
          <a:xfrm>
            <a:off x="3630783" y="3243203"/>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Forkynner evangeliet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til mennesker gjennom livet</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Plassholder for tekst 2">
            <a:extLst>
              <a:ext uri="{FF2B5EF4-FFF2-40B4-BE49-F238E27FC236}">
                <a16:creationId xmlns:a16="http://schemas.microsoft.com/office/drawing/2014/main" id="{2896630B-04D1-9841-B74C-B0BDFC2DAF50}"/>
              </a:ext>
            </a:extLst>
          </p:cNvPr>
          <p:cNvSpPr txBox="1">
            <a:spLocks/>
          </p:cNvSpPr>
          <p:nvPr/>
        </p:nvSpPr>
        <p:spPr>
          <a:xfrm>
            <a:off x="6096000" y="3199781"/>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Styrker kirken som kulturarena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og forvalter av kulturarv for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alle generasjoner</a:t>
            </a:r>
            <a:br>
              <a:rPr lang="nb-NO" sz="1100">
                <a:solidFill>
                  <a:srgbClr val="000000"/>
                </a:solidFill>
                <a:latin typeface="Arial" panose="020B0604020202020204"/>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Plassholder for tekst 2">
            <a:extLst>
              <a:ext uri="{FF2B5EF4-FFF2-40B4-BE49-F238E27FC236}">
                <a16:creationId xmlns:a16="http://schemas.microsoft.com/office/drawing/2014/main" id="{B8284D18-0EE7-464D-BF4D-967DBF46F26E}"/>
              </a:ext>
            </a:extLst>
          </p:cNvPr>
          <p:cNvSpPr txBox="1">
            <a:spLocks/>
          </p:cNvSpPr>
          <p:nvPr/>
        </p:nvSpPr>
        <p:spPr>
          <a:xfrm>
            <a:off x="9069058" y="3243203"/>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Gir tilhørighet og skaper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gode møteplasser og fellesskap fysisk og digitalt</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Plassholder for tekst 2">
            <a:extLst>
              <a:ext uri="{FF2B5EF4-FFF2-40B4-BE49-F238E27FC236}">
                <a16:creationId xmlns:a16="http://schemas.microsoft.com/office/drawing/2014/main" id="{E96DD821-F4DD-9F48-9418-1DA3A54F3734}"/>
              </a:ext>
            </a:extLst>
          </p:cNvPr>
          <p:cNvSpPr txBox="1">
            <a:spLocks/>
          </p:cNvSpPr>
          <p:nvPr/>
        </p:nvSpPr>
        <p:spPr>
          <a:xfrm>
            <a:off x="1570367" y="4243413"/>
            <a:ext cx="1664621" cy="661776"/>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t>Kirken </a:t>
            </a:r>
            <a:b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br>
            <a: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t>i samfunnet</a:t>
            </a:r>
          </a:p>
        </p:txBody>
      </p:sp>
      <p:sp>
        <p:nvSpPr>
          <p:cNvPr id="23" name="Plassholder for tekst 2">
            <a:extLst>
              <a:ext uri="{FF2B5EF4-FFF2-40B4-BE49-F238E27FC236}">
                <a16:creationId xmlns:a16="http://schemas.microsoft.com/office/drawing/2014/main" id="{5C3260FD-7264-4E45-B8F3-64BCBED8BD1C}"/>
              </a:ext>
            </a:extLst>
          </p:cNvPr>
          <p:cNvSpPr txBox="1">
            <a:spLocks/>
          </p:cNvSpPr>
          <p:nvPr/>
        </p:nvSpPr>
        <p:spPr>
          <a:xfrm>
            <a:off x="3630783" y="4198854"/>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Fremmer verdier som utfordrer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og som bygger et godt samfunn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 alle</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Plassholder for tekst 2">
            <a:extLst>
              <a:ext uri="{FF2B5EF4-FFF2-40B4-BE49-F238E27FC236}">
                <a16:creationId xmlns:a16="http://schemas.microsoft.com/office/drawing/2014/main" id="{E769D368-2E93-A44B-8882-17767950A170}"/>
              </a:ext>
            </a:extLst>
          </p:cNvPr>
          <p:cNvSpPr txBox="1">
            <a:spLocks/>
          </p:cNvSpPr>
          <p:nvPr/>
        </p:nvSpPr>
        <p:spPr>
          <a:xfrm>
            <a:off x="6353358" y="4198854"/>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Bidrar til å virkeliggjøre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bærekraftsmålene</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 lokalt, nasjonalt og globalt</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Plassholder for tekst 2">
            <a:extLst>
              <a:ext uri="{FF2B5EF4-FFF2-40B4-BE49-F238E27FC236}">
                <a16:creationId xmlns:a16="http://schemas.microsoft.com/office/drawing/2014/main" id="{95355BB3-C90B-6841-8B3C-FBE911B6F58E}"/>
              </a:ext>
            </a:extLst>
          </p:cNvPr>
          <p:cNvSpPr txBox="1">
            <a:spLocks/>
          </p:cNvSpPr>
          <p:nvPr/>
        </p:nvSpPr>
        <p:spPr>
          <a:xfrm>
            <a:off x="9069058" y="4198854"/>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lang="nb-NO" sz="1100">
                <a:latin typeface="+mn-lt"/>
              </a:rPr>
              <a:t>Motvirker utenforskap </a:t>
            </a:r>
            <a:br>
              <a:rPr lang="nb-NO" sz="1100">
                <a:latin typeface="+mn-lt"/>
              </a:rPr>
            </a:br>
            <a:r>
              <a:rPr lang="nb-NO" sz="1100">
                <a:latin typeface="+mn-lt"/>
              </a:rPr>
              <a:t>og utforsker nye måter</a:t>
            </a:r>
            <a:br>
              <a:rPr lang="nb-NO" sz="1100">
                <a:latin typeface="+mn-lt"/>
              </a:rPr>
            </a:br>
            <a:r>
              <a:rPr lang="nb-NO" sz="1100">
                <a:latin typeface="+mn-lt"/>
              </a:rPr>
              <a:t> å være kirke på</a:t>
            </a:r>
            <a:br>
              <a:rPr lang="nb-NO" sz="1100">
                <a:latin typeface="+mn-lt"/>
              </a:rPr>
            </a:br>
            <a:endParaRPr lang="nb-NO" sz="1100">
              <a:latin typeface="+mn-lt"/>
            </a:endParaRPr>
          </a:p>
        </p:txBody>
      </p:sp>
      <p:sp>
        <p:nvSpPr>
          <p:cNvPr id="26" name="Plassholder for tekst 2">
            <a:extLst>
              <a:ext uri="{FF2B5EF4-FFF2-40B4-BE49-F238E27FC236}">
                <a16:creationId xmlns:a16="http://schemas.microsoft.com/office/drawing/2014/main" id="{9F3DBDCD-A7AC-EF4E-93F8-B338E4F49F10}"/>
              </a:ext>
            </a:extLst>
          </p:cNvPr>
          <p:cNvSpPr txBox="1">
            <a:spLocks/>
          </p:cNvSpPr>
          <p:nvPr/>
        </p:nvSpPr>
        <p:spPr>
          <a:xfrm>
            <a:off x="1570367" y="5226565"/>
            <a:ext cx="1664621" cy="661776"/>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t>Kirken som</a:t>
            </a:r>
            <a:b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br>
            <a:r>
              <a:rPr kumimoji="0" lang="nb-NO" sz="1500" b="1" i="0" u="none" strike="noStrike" kern="1200" cap="none" spc="0" normalizeH="0" baseline="0" noProof="0">
                <a:ln>
                  <a:noFill/>
                </a:ln>
                <a:solidFill>
                  <a:srgbClr val="EBE6D6">
                    <a:lumMod val="10000"/>
                  </a:srgbClr>
                </a:solidFill>
                <a:effectLst/>
                <a:uLnTx/>
                <a:uFillTx/>
                <a:latin typeface="Arial" panose="020B0604020202020204"/>
                <a:ea typeface="+mn-ea"/>
                <a:cs typeface="+mn-cs"/>
              </a:rPr>
              <a:t>organisasjon</a:t>
            </a:r>
          </a:p>
        </p:txBody>
      </p:sp>
      <p:sp>
        <p:nvSpPr>
          <p:cNvPr id="27" name="Plassholder for tekst 2">
            <a:extLst>
              <a:ext uri="{FF2B5EF4-FFF2-40B4-BE49-F238E27FC236}">
                <a16:creationId xmlns:a16="http://schemas.microsoft.com/office/drawing/2014/main" id="{104B4A86-05FC-4A46-A8ED-874ED6959980}"/>
              </a:ext>
            </a:extLst>
          </p:cNvPr>
          <p:cNvSpPr txBox="1">
            <a:spLocks/>
          </p:cNvSpPr>
          <p:nvPr/>
        </p:nvSpPr>
        <p:spPr>
          <a:xfrm>
            <a:off x="3630783" y="5182006"/>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Styrker gjennom sin organisering en levende og nærværende folkekirke</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Plassholder for tekst 2">
            <a:extLst>
              <a:ext uri="{FF2B5EF4-FFF2-40B4-BE49-F238E27FC236}">
                <a16:creationId xmlns:a16="http://schemas.microsoft.com/office/drawing/2014/main" id="{F7153D70-F26D-6640-AD2E-804FB5699C59}"/>
              </a:ext>
            </a:extLst>
          </p:cNvPr>
          <p:cNvSpPr txBox="1">
            <a:spLocks/>
          </p:cNvSpPr>
          <p:nvPr/>
        </p:nvSpPr>
        <p:spPr>
          <a:xfrm>
            <a:off x="6353358" y="5182006"/>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Samhandler med organisasjonslivet, andre tros-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og kirkesamfunn, offentlige, private og ideelle aktører</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Plassholder for tekst 2">
            <a:extLst>
              <a:ext uri="{FF2B5EF4-FFF2-40B4-BE49-F238E27FC236}">
                <a16:creationId xmlns:a16="http://schemas.microsoft.com/office/drawing/2014/main" id="{99400F84-06FF-D14E-B940-27E2AF766906}"/>
              </a:ext>
            </a:extLst>
          </p:cNvPr>
          <p:cNvSpPr txBox="1">
            <a:spLocks/>
          </p:cNvSpPr>
          <p:nvPr/>
        </p:nvSpPr>
        <p:spPr>
          <a:xfrm>
            <a:off x="9069058" y="5182006"/>
            <a:ext cx="2233612" cy="697900"/>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ctr"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Skaper mangfoldig, rekrutterende og inkluderende arbeidsplass </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og frivillighetsarena</a:t>
            </a: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0" name="Grafikk 29">
            <a:extLst>
              <a:ext uri="{FF2B5EF4-FFF2-40B4-BE49-F238E27FC236}">
                <a16:creationId xmlns:a16="http://schemas.microsoft.com/office/drawing/2014/main" id="{025E4B21-3D80-CA4E-AFC8-38A7922F6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203" y="3305803"/>
            <a:ext cx="319347" cy="500705"/>
          </a:xfrm>
          <a:prstGeom prst="rect">
            <a:avLst/>
          </a:prstGeom>
        </p:spPr>
      </p:pic>
      <p:pic>
        <p:nvPicPr>
          <p:cNvPr id="31" name="Grafikk 30">
            <a:extLst>
              <a:ext uri="{FF2B5EF4-FFF2-40B4-BE49-F238E27FC236}">
                <a16:creationId xmlns:a16="http://schemas.microsoft.com/office/drawing/2014/main" id="{F25998AF-A47F-0442-B816-4039B19756D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19584" y="4230300"/>
            <a:ext cx="382583" cy="514159"/>
          </a:xfrm>
          <a:prstGeom prst="rect">
            <a:avLst/>
          </a:prstGeom>
        </p:spPr>
      </p:pic>
      <p:pic>
        <p:nvPicPr>
          <p:cNvPr id="32" name="Grafikk 31">
            <a:extLst>
              <a:ext uri="{FF2B5EF4-FFF2-40B4-BE49-F238E27FC236}">
                <a16:creationId xmlns:a16="http://schemas.microsoft.com/office/drawing/2014/main" id="{403F4F76-8FDD-194F-A24D-D81710FD59A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08881" y="5205940"/>
            <a:ext cx="382630" cy="514159"/>
          </a:xfrm>
          <a:prstGeom prst="rect">
            <a:avLst/>
          </a:prstGeom>
        </p:spPr>
      </p:pic>
      <p:pic>
        <p:nvPicPr>
          <p:cNvPr id="33" name="Grafikk 32">
            <a:extLst>
              <a:ext uri="{FF2B5EF4-FFF2-40B4-BE49-F238E27FC236}">
                <a16:creationId xmlns:a16="http://schemas.microsoft.com/office/drawing/2014/main" id="{767C4989-5BAA-9841-9B06-BBFE1DFD93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13341" y="2383478"/>
            <a:ext cx="749769" cy="458597"/>
          </a:xfrm>
          <a:prstGeom prst="rect">
            <a:avLst/>
          </a:prstGeom>
        </p:spPr>
      </p:pic>
      <p:pic>
        <p:nvPicPr>
          <p:cNvPr id="34" name="Grafikk 33">
            <a:extLst>
              <a:ext uri="{FF2B5EF4-FFF2-40B4-BE49-F238E27FC236}">
                <a16:creationId xmlns:a16="http://schemas.microsoft.com/office/drawing/2014/main" id="{F04C3DB8-4689-0A4B-8F89-CD05876A98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66690" y="2365064"/>
            <a:ext cx="485529" cy="477011"/>
          </a:xfrm>
          <a:prstGeom prst="rect">
            <a:avLst/>
          </a:prstGeom>
        </p:spPr>
      </p:pic>
      <p:pic>
        <p:nvPicPr>
          <p:cNvPr id="35" name="Grafikk 34">
            <a:extLst>
              <a:ext uri="{FF2B5EF4-FFF2-40B4-BE49-F238E27FC236}">
                <a16:creationId xmlns:a16="http://schemas.microsoft.com/office/drawing/2014/main" id="{79C56755-4F31-DF41-9CD6-281C8FAFAC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52385" y="2423612"/>
            <a:ext cx="717958" cy="403852"/>
          </a:xfrm>
          <a:prstGeom prst="rect">
            <a:avLst/>
          </a:prstGeom>
        </p:spPr>
      </p:pic>
      <p:sp>
        <p:nvSpPr>
          <p:cNvPr id="36" name="Plassholder for tekst 2">
            <a:extLst>
              <a:ext uri="{FF2B5EF4-FFF2-40B4-BE49-F238E27FC236}">
                <a16:creationId xmlns:a16="http://schemas.microsoft.com/office/drawing/2014/main" id="{4EAF1899-8E5E-0A42-9E66-BFEFADCD93D0}"/>
              </a:ext>
            </a:extLst>
          </p:cNvPr>
          <p:cNvSpPr txBox="1">
            <a:spLocks/>
          </p:cNvSpPr>
          <p:nvPr/>
        </p:nvSpPr>
        <p:spPr>
          <a:xfrm>
            <a:off x="7174054" y="2365123"/>
            <a:ext cx="1520143" cy="520831"/>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t>Kirken er der</a:t>
            </a:r>
            <a:b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t>livet leves</a:t>
            </a:r>
          </a:p>
        </p:txBody>
      </p:sp>
      <p:sp>
        <p:nvSpPr>
          <p:cNvPr id="37" name="Plassholder for tekst 2">
            <a:extLst>
              <a:ext uri="{FF2B5EF4-FFF2-40B4-BE49-F238E27FC236}">
                <a16:creationId xmlns:a16="http://schemas.microsoft.com/office/drawing/2014/main" id="{37385A59-5A44-224C-9261-D38C55BAB817}"/>
              </a:ext>
            </a:extLst>
          </p:cNvPr>
          <p:cNvSpPr txBox="1">
            <a:spLocks/>
          </p:cNvSpPr>
          <p:nvPr/>
        </p:nvSpPr>
        <p:spPr>
          <a:xfrm>
            <a:off x="9969023" y="2365123"/>
            <a:ext cx="1440874" cy="520831"/>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t>Kirken er mer</a:t>
            </a:r>
            <a:b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t>for flere</a:t>
            </a:r>
          </a:p>
        </p:txBody>
      </p:sp>
      <p:sp>
        <p:nvSpPr>
          <p:cNvPr id="51" name="Plassholder for tekst 2">
            <a:extLst>
              <a:ext uri="{FF2B5EF4-FFF2-40B4-BE49-F238E27FC236}">
                <a16:creationId xmlns:a16="http://schemas.microsoft.com/office/drawing/2014/main" id="{F38CDB9F-1A32-234A-A318-E7930ABAB1D3}"/>
              </a:ext>
            </a:extLst>
          </p:cNvPr>
          <p:cNvSpPr txBox="1">
            <a:spLocks/>
          </p:cNvSpPr>
          <p:nvPr/>
        </p:nvSpPr>
        <p:spPr>
          <a:xfrm>
            <a:off x="951203" y="2376378"/>
            <a:ext cx="2283737" cy="680644"/>
          </a:xfrm>
          <a:prstGeom prst="rect">
            <a:avLst/>
          </a:prstGeom>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r>
              <a:rPr kumimoji="0" lang="nb-NO" sz="1500" b="1" i="0" u="none" strike="noStrike" kern="1200" cap="none" spc="0" normalizeH="0" baseline="0" noProof="0">
                <a:ln>
                  <a:noFill/>
                </a:ln>
                <a:solidFill>
                  <a:srgbClr val="000000"/>
                </a:solidFill>
                <a:effectLst/>
                <a:uLnTx/>
                <a:uFillTx/>
                <a:latin typeface="Arial" panose="020B0604020202020204"/>
                <a:ea typeface="+mn-ea"/>
                <a:cs typeface="+mn-cs"/>
              </a:rPr>
              <a:t>Den norske kirke</a:t>
            </a:r>
            <a:br>
              <a:rPr kumimoji="0" lang="nb-NO" sz="15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500" b="0" i="0" u="none" strike="noStrike" kern="1200" cap="none" spc="0" normalizeH="0" baseline="0" noProof="0">
                <a:ln>
                  <a:noFill/>
                </a:ln>
                <a:solidFill>
                  <a:srgbClr val="000000"/>
                </a:solidFill>
                <a:effectLst/>
                <a:uLnTx/>
                <a:uFillTx/>
                <a:latin typeface="Arial" panose="020B0604020202020204"/>
                <a:ea typeface="+mn-ea"/>
                <a:cs typeface="+mn-cs"/>
              </a:rPr>
              <a:t>strategiplan for 2022–2029</a:t>
            </a:r>
            <a:endParaRPr kumimoji="0" lang="nb-NO" sz="1500" b="0" i="0" u="none" strike="noStrike" kern="1200" cap="none" spc="0" normalizeH="0" baseline="0" noProof="0">
              <a:ln>
                <a:noFill/>
              </a:ln>
              <a:solidFill>
                <a:srgbClr val="000000"/>
              </a:solidFill>
              <a:effectLst/>
              <a:uLnTx/>
              <a:uFillTx/>
              <a:latin typeface="Helvetica" pitchFamily="2" charset="0"/>
              <a:ea typeface="+mn-ea"/>
              <a:cs typeface="+mn-cs"/>
            </a:endParaRPr>
          </a:p>
        </p:txBody>
      </p:sp>
      <p:pic>
        <p:nvPicPr>
          <p:cNvPr id="40" name="Bilde 39">
            <a:extLst>
              <a:ext uri="{FF2B5EF4-FFF2-40B4-BE49-F238E27FC236}">
                <a16:creationId xmlns:a16="http://schemas.microsoft.com/office/drawing/2014/main" id="{69ADCFF5-728B-944B-B721-47D2EEF27429}"/>
              </a:ext>
            </a:extLst>
          </p:cNvPr>
          <p:cNvPicPr>
            <a:picLocks noChangeAspect="1"/>
          </p:cNvPicPr>
          <p:nvPr/>
        </p:nvPicPr>
        <p:blipFill>
          <a:blip r:embed="rId15"/>
          <a:stretch>
            <a:fillRect/>
          </a:stretch>
        </p:blipFill>
        <p:spPr>
          <a:xfrm>
            <a:off x="3196819" y="159108"/>
            <a:ext cx="5335151" cy="502789"/>
          </a:xfrm>
          <a:prstGeom prst="rect">
            <a:avLst/>
          </a:prstGeom>
        </p:spPr>
      </p:pic>
      <p:sp>
        <p:nvSpPr>
          <p:cNvPr id="38" name="Plassholder for tekst 2">
            <a:extLst>
              <a:ext uri="{FF2B5EF4-FFF2-40B4-BE49-F238E27FC236}">
                <a16:creationId xmlns:a16="http://schemas.microsoft.com/office/drawing/2014/main" id="{48FD606A-6BEF-4400-A15A-121F88D7C92A}"/>
              </a:ext>
            </a:extLst>
          </p:cNvPr>
          <p:cNvSpPr txBox="1">
            <a:spLocks/>
          </p:cNvSpPr>
          <p:nvPr/>
        </p:nvSpPr>
        <p:spPr>
          <a:xfrm>
            <a:off x="311384" y="746423"/>
            <a:ext cx="11569231" cy="1471703"/>
          </a:xfrm>
          <a:prstGeom prst="rect">
            <a:avLst/>
          </a:prstGeom>
          <a:solidFill>
            <a:schemeClr val="accent4">
              <a:lumMod val="40000"/>
              <a:lumOff val="60000"/>
            </a:schemeClr>
          </a:solidFill>
        </p:spPr>
        <p:txBody>
          <a:bodyPr vert="horz" lIns="0" tIns="0" rIns="0" bIns="0" rtlCol="0">
            <a:no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0"/>
            <a:r>
              <a:rPr lang="nb-NO" sz="1500" b="1">
                <a:solidFill>
                  <a:srgbClr val="000000"/>
                </a:solidFill>
                <a:latin typeface="Arial" panose="020B0604020202020204" pitchFamily="34" charset="0"/>
                <a:cs typeface="Arial" panose="020B0604020202020204" pitchFamily="34" charset="0"/>
              </a:rPr>
              <a:t>Strategimål:</a:t>
            </a:r>
            <a:br>
              <a:rPr lang="nb-NO" sz="1500" b="1">
                <a:solidFill>
                  <a:srgbClr val="000000"/>
                </a:solidFill>
                <a:latin typeface="Arial" panose="020B0604020202020204" pitchFamily="34" charset="0"/>
                <a:cs typeface="Arial" panose="020B0604020202020204" pitchFamily="34" charset="0"/>
              </a:rPr>
            </a:br>
            <a:br>
              <a:rPr lang="nb-NO" sz="1500" b="1">
                <a:solidFill>
                  <a:srgbClr val="000000"/>
                </a:solidFill>
                <a:latin typeface="Arial" panose="020B0604020202020204" pitchFamily="34" charset="0"/>
                <a:cs typeface="Arial" panose="020B0604020202020204" pitchFamily="34" charset="0"/>
              </a:rPr>
            </a:br>
            <a:r>
              <a:rPr lang="nb-NO" sz="1500" b="1">
                <a:solidFill>
                  <a:srgbClr val="000000"/>
                </a:solidFill>
                <a:latin typeface="Arial" panose="020B0604020202020204" pitchFamily="34" charset="0"/>
                <a:cs typeface="Arial" panose="020B0604020202020204" pitchFamily="34" charset="0"/>
              </a:rPr>
              <a:t>1</a:t>
            </a:r>
            <a:r>
              <a:rPr kumimoji="0" lang="nb-NO" sz="15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lang="nb-NO" sz="1600" b="1">
                <a:latin typeface="Calibri" panose="020F0502020204030204" pitchFamily="34" charset="0"/>
                <a:cs typeface="Calibri" panose="020F0502020204030204" pitchFamily="34" charset="0"/>
              </a:rPr>
              <a:t>Den norske kirke er synlig i samfunnet, oppleves relevant og engasjerer seg i menneskers liv. </a:t>
            </a:r>
          </a:p>
          <a:p>
            <a:pPr lvl="0"/>
            <a:r>
              <a:rPr lang="nb-NO" sz="1600" b="1">
                <a:latin typeface="Calibri" panose="020F0502020204030204" pitchFamily="34" charset="0"/>
                <a:cs typeface="Calibri" panose="020F0502020204030204" pitchFamily="34" charset="0"/>
              </a:rPr>
              <a:t>2.Flere opplever tilhørighet og fellesskap ved å søke dåp, konfirmasjon og deltar i barne- og ungdomsaktiviteter. </a:t>
            </a:r>
          </a:p>
          <a:p>
            <a:pPr lvl="0"/>
            <a:r>
              <a:rPr lang="nb-NO" sz="1600" b="1">
                <a:latin typeface="Calibri" panose="020F0502020204030204" pitchFamily="34" charset="0"/>
                <a:cs typeface="Calibri" panose="020F0502020204030204" pitchFamily="34" charset="0"/>
              </a:rPr>
              <a:t>3. Flere deltar i og opplever gudstjenester, kirkelige handlinger og kirkelige møteplasser som inkluderende og </a:t>
            </a:r>
            <a:r>
              <a:rPr lang="nb-NO" sz="1600" b="1" err="1">
                <a:latin typeface="Calibri" panose="020F0502020204030204" pitchFamily="34" charset="0"/>
                <a:cs typeface="Calibri" panose="020F0502020204030204" pitchFamily="34" charset="0"/>
              </a:rPr>
              <a:t>trosstyrkende</a:t>
            </a:r>
            <a:r>
              <a:rPr lang="nb-NO" sz="1600" b="1">
                <a:latin typeface="Calibri" panose="020F0502020204030204" pitchFamily="34" charset="0"/>
                <a:cs typeface="Calibri" panose="020F0502020204030204" pitchFamily="34" charset="0"/>
              </a:rPr>
              <a:t> fellesskap. </a:t>
            </a:r>
          </a:p>
          <a:p>
            <a:pPr marL="0" marR="0" lvl="0" indent="0" algn="l" defTabSz="801929" rtl="0" eaLnBrk="1" fontAlgn="auto" latinLnBrk="0" hangingPunct="1">
              <a:lnSpc>
                <a:spcPct val="100000"/>
              </a:lnSpc>
              <a:spcBef>
                <a:spcPts val="877"/>
              </a:spcBef>
              <a:spcAft>
                <a:spcPts val="263"/>
              </a:spcAft>
              <a:buClrTx/>
              <a:buSzTx/>
              <a:buFont typeface="Arial" panose="020B0604020202020204" pitchFamily="34" charset="0"/>
              <a:buNone/>
              <a:tabLst/>
              <a:defRPr/>
            </a:pPr>
            <a:endParaRPr lang="nb-NO" sz="1500" b="1">
              <a:solidFill>
                <a:srgbClr val="000000"/>
              </a:solidFill>
              <a:latin typeface="Arial" panose="020B0604020202020204" pitchFamily="34" charset="0"/>
              <a:cs typeface="Arial" panose="020B0604020202020204" pitchFamily="34" charset="0"/>
            </a:endParaRPr>
          </a:p>
        </p:txBody>
      </p:sp>
      <p:pic>
        <p:nvPicPr>
          <p:cNvPr id="2" name="Bilde 1">
            <a:extLst>
              <a:ext uri="{FF2B5EF4-FFF2-40B4-BE49-F238E27FC236}">
                <a16:creationId xmlns:a16="http://schemas.microsoft.com/office/drawing/2014/main" id="{D3E0EB54-479B-28AA-0388-AF12B77A8EA1}"/>
              </a:ext>
            </a:extLst>
          </p:cNvPr>
          <p:cNvPicPr>
            <a:picLocks noChangeAspect="1"/>
          </p:cNvPicPr>
          <p:nvPr/>
        </p:nvPicPr>
        <p:blipFill>
          <a:blip r:embed="rId16"/>
          <a:stretch>
            <a:fillRect/>
          </a:stretch>
        </p:blipFill>
        <p:spPr>
          <a:xfrm>
            <a:off x="3421399" y="6057929"/>
            <a:ext cx="5590517" cy="822555"/>
          </a:xfrm>
          <a:prstGeom prst="rect">
            <a:avLst/>
          </a:prstGeom>
        </p:spPr>
      </p:pic>
    </p:spTree>
    <p:extLst>
      <p:ext uri="{BB962C8B-B14F-4D97-AF65-F5344CB8AC3E}">
        <p14:creationId xmlns:p14="http://schemas.microsoft.com/office/powerpoint/2010/main" val="4244431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additive="base">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additive="base">
                                        <p:cTn id="4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additive="base">
                                        <p:cTn id="4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FC47CC-7393-413B-BE55-CDF586D82C9C}"/>
              </a:ext>
            </a:extLst>
          </p:cNvPr>
          <p:cNvSpPr>
            <a:spLocks noGrp="1"/>
          </p:cNvSpPr>
          <p:nvPr>
            <p:ph type="title"/>
          </p:nvPr>
        </p:nvSpPr>
        <p:spPr>
          <a:xfrm>
            <a:off x="623887" y="195122"/>
            <a:ext cx="10944226" cy="863600"/>
          </a:xfrm>
        </p:spPr>
        <p:txBody>
          <a:bodyPr/>
          <a:lstStyle/>
          <a:p>
            <a:r>
              <a:rPr lang="nb-NO">
                <a:latin typeface="Arial" panose="020B0604020202020204" pitchFamily="34" charset="0"/>
                <a:cs typeface="Arial" panose="020B0604020202020204" pitchFamily="34" charset="0"/>
              </a:rPr>
              <a:t>Strategimål Den norske kirke i Borg 2022-2029</a:t>
            </a:r>
            <a:endParaRPr lang="nb-NO"/>
          </a:p>
        </p:txBody>
      </p:sp>
      <p:graphicFrame>
        <p:nvGraphicFramePr>
          <p:cNvPr id="7" name="Plassholder for innhold 2">
            <a:extLst>
              <a:ext uri="{FF2B5EF4-FFF2-40B4-BE49-F238E27FC236}">
                <a16:creationId xmlns:a16="http://schemas.microsoft.com/office/drawing/2014/main" id="{05369FAF-2520-D552-ABD4-3CAC98B18C88}"/>
              </a:ext>
            </a:extLst>
          </p:cNvPr>
          <p:cNvGraphicFramePr>
            <a:graphicFrameLocks noGrp="1"/>
          </p:cNvGraphicFramePr>
          <p:nvPr>
            <p:ph idx="1"/>
            <p:extLst>
              <p:ext uri="{D42A27DB-BD31-4B8C-83A1-F6EECF244321}">
                <p14:modId xmlns:p14="http://schemas.microsoft.com/office/powerpoint/2010/main" val="2567864881"/>
              </p:ext>
            </p:extLst>
          </p:nvPr>
        </p:nvGraphicFramePr>
        <p:xfrm>
          <a:off x="623887" y="1294222"/>
          <a:ext cx="10944226" cy="4672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a:extLst>
              <a:ext uri="{FF2B5EF4-FFF2-40B4-BE49-F238E27FC236}">
                <a16:creationId xmlns:a16="http://schemas.microsoft.com/office/drawing/2014/main" id="{423F2F47-31B4-42E6-961C-48E44023EB3C}"/>
              </a:ext>
            </a:extLst>
          </p:cNvPr>
          <p:cNvSpPr>
            <a:spLocks noGrp="1"/>
          </p:cNvSpPr>
          <p:nvPr>
            <p:ph type="dt" sz="half" idx="10"/>
          </p:nvPr>
        </p:nvSpPr>
        <p:spPr/>
        <p:txBody>
          <a:bodyPr/>
          <a:lstStyle/>
          <a:p>
            <a:fld id="{707FB857-A31A-7249-B4E8-37C16EF5CC62}" type="datetime1">
              <a:rPr lang="nb-NO" smtClean="0"/>
              <a:t>05.04.2024</a:t>
            </a:fld>
            <a:endParaRPr lang="nb-NO"/>
          </a:p>
        </p:txBody>
      </p:sp>
      <p:sp>
        <p:nvSpPr>
          <p:cNvPr id="5" name="Plassholder for lysbildenummer 4">
            <a:extLst>
              <a:ext uri="{FF2B5EF4-FFF2-40B4-BE49-F238E27FC236}">
                <a16:creationId xmlns:a16="http://schemas.microsoft.com/office/drawing/2014/main" id="{1093870F-00B5-45DC-9D84-A6A60D4DB90B}"/>
              </a:ext>
            </a:extLst>
          </p:cNvPr>
          <p:cNvSpPr>
            <a:spLocks noGrp="1"/>
          </p:cNvSpPr>
          <p:nvPr>
            <p:ph type="sldNum" sz="quarter" idx="12"/>
          </p:nvPr>
        </p:nvSpPr>
        <p:spPr/>
        <p:txBody>
          <a:bodyPr/>
          <a:lstStyle/>
          <a:p>
            <a:fld id="{46765B28-40BF-0A46-BB8F-30D004035CD9}" type="slidenum">
              <a:rPr lang="nb-NO" smtClean="0"/>
              <a:pPr/>
              <a:t>4</a:t>
            </a:fld>
            <a:endParaRPr lang="nb-NO"/>
          </a:p>
        </p:txBody>
      </p:sp>
    </p:spTree>
    <p:extLst>
      <p:ext uri="{BB962C8B-B14F-4D97-AF65-F5344CB8AC3E}">
        <p14:creationId xmlns:p14="http://schemas.microsoft.com/office/powerpoint/2010/main" val="42850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4BCBEB-2099-A507-3789-71D77E6DB50C}"/>
              </a:ext>
            </a:extLst>
          </p:cNvPr>
          <p:cNvSpPr>
            <a:spLocks noGrp="1"/>
          </p:cNvSpPr>
          <p:nvPr>
            <p:ph type="title"/>
          </p:nvPr>
        </p:nvSpPr>
        <p:spPr>
          <a:xfrm>
            <a:off x="690846" y="417665"/>
            <a:ext cx="5277333" cy="1325563"/>
          </a:xfrm>
        </p:spPr>
        <p:txBody>
          <a:bodyPr>
            <a:normAutofit/>
          </a:bodyPr>
          <a:lstStyle/>
          <a:p>
            <a:r>
              <a:rPr lang="nb-NO" sz="4000"/>
              <a:t>Tre strategier</a:t>
            </a:r>
            <a:endParaRPr lang="en-GB" sz="4000"/>
          </a:p>
        </p:txBody>
      </p:sp>
      <p:sp>
        <p:nvSpPr>
          <p:cNvPr id="6" name="Plassholder for tekst 2">
            <a:extLst>
              <a:ext uri="{FF2B5EF4-FFF2-40B4-BE49-F238E27FC236}">
                <a16:creationId xmlns:a16="http://schemas.microsoft.com/office/drawing/2014/main" id="{CAE3AF66-F932-F810-5CE0-895B0F24300C}"/>
              </a:ext>
            </a:extLst>
          </p:cNvPr>
          <p:cNvSpPr txBox="1">
            <a:spLocks noGrp="1"/>
          </p:cNvSpPr>
          <p:nvPr>
            <p:ph idx="1"/>
          </p:nvPr>
        </p:nvSpPr>
        <p:spPr>
          <a:xfrm>
            <a:off x="441789" y="2572303"/>
            <a:ext cx="4922063" cy="3481363"/>
          </a:xfrm>
          <a:prstGeom prst="rect">
            <a:avLst/>
          </a:prstGeom>
        </p:spPr>
        <p:txBody>
          <a:bodyPr vert="horz" lIns="0" tIns="0" rIns="0" bIns="0" rtlCol="0" anchor="t">
            <a:normAutofit/>
          </a:bodyPr>
          <a:lstStyle>
            <a:lvl1pPr marL="0" indent="0" algn="ctr" defTabSz="801929" rtl="0" eaLnBrk="1" latinLnBrk="0" hangingPunct="1">
              <a:lnSpc>
                <a:spcPct val="80000"/>
              </a:lnSpc>
              <a:spcBef>
                <a:spcPts val="877"/>
              </a:spcBef>
              <a:spcAft>
                <a:spcPts val="263"/>
              </a:spcAft>
              <a:buFont typeface="Arial" panose="020B0604020202020204" pitchFamily="34" charset="0"/>
              <a:buNone/>
              <a:defRPr lang="nb-NO" sz="2000" b="0" i="0" kern="1200" smtClean="0">
                <a:solidFill>
                  <a:schemeClr val="tx1"/>
                </a:solidFill>
                <a:effectLst/>
                <a:latin typeface="+mj-lt"/>
                <a:ea typeface="+mn-ea"/>
                <a:cs typeface="+mn-cs"/>
              </a:defRPr>
            </a:lvl1pPr>
            <a:lvl2pPr marL="601447" indent="-200482" algn="l" defTabSz="801929" rtl="0" eaLnBrk="1" latinLnBrk="0" hangingPunct="1">
              <a:lnSpc>
                <a:spcPct val="100000"/>
              </a:lnSpc>
              <a:spcBef>
                <a:spcPts val="439"/>
              </a:spcBef>
              <a:spcAft>
                <a:spcPts val="263"/>
              </a:spcAft>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100000"/>
              </a:lnSpc>
              <a:spcBef>
                <a:spcPts val="439"/>
              </a:spcBef>
              <a:spcAft>
                <a:spcPts val="263"/>
              </a:spcAft>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100000"/>
              </a:lnSpc>
              <a:spcBef>
                <a:spcPts val="439"/>
              </a:spcBef>
              <a:spcAft>
                <a:spcPts val="263"/>
              </a:spcAft>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285750" marR="0" lvl="0" indent="-285750" algn="l" defTabSz="801929" rtl="0" eaLnBrk="1" fontAlgn="auto" latinLnBrk="0" hangingPunct="1">
              <a:spcBef>
                <a:spcPts val="877"/>
              </a:spcBef>
              <a:spcAft>
                <a:spcPts val="263"/>
              </a:spcAft>
              <a:buClrTx/>
              <a:buSzTx/>
              <a:buFont typeface="Arial" panose="020B0604020202020204" pitchFamily="34" charset="0"/>
              <a:buChar char="•"/>
              <a:tabLst/>
              <a:defRPr/>
            </a:pPr>
            <a:r>
              <a:rPr lang="nb-NO" sz="3200" b="1">
                <a:latin typeface="Arial" panose="020B0604020202020204"/>
              </a:rPr>
              <a:t>Kirken åpner rom tro</a:t>
            </a:r>
            <a:br>
              <a:rPr lang="nb-NO" sz="3200" b="1">
                <a:latin typeface="Arial" panose="020B0604020202020204"/>
              </a:rPr>
            </a:br>
            <a:endParaRPr lang="nb-NO" sz="3200" b="1">
              <a:latin typeface="Arial" panose="020B0604020202020204"/>
            </a:endParaRPr>
          </a:p>
          <a:p>
            <a:pPr marL="285750" marR="0" lvl="0" indent="-285750" algn="l" defTabSz="801929" rtl="0" eaLnBrk="1" fontAlgn="auto" latinLnBrk="0" hangingPunct="1">
              <a:spcBef>
                <a:spcPts val="877"/>
              </a:spcBef>
              <a:spcAft>
                <a:spcPts val="263"/>
              </a:spcAft>
              <a:buClrTx/>
              <a:buSzTx/>
              <a:buFont typeface="Arial" panose="020B0604020202020204" pitchFamily="34" charset="0"/>
              <a:buChar char="•"/>
              <a:tabLst/>
              <a:defRPr/>
            </a:pPr>
            <a:r>
              <a:rPr lang="nb-NO" sz="3200" b="1">
                <a:latin typeface="Arial" panose="020B0604020202020204"/>
              </a:rPr>
              <a:t>Kirken er der livet leves</a:t>
            </a:r>
            <a:br>
              <a:rPr lang="nb-NO" sz="3200" b="1">
                <a:latin typeface="Arial" panose="020B0604020202020204"/>
              </a:rPr>
            </a:br>
            <a:endParaRPr lang="nb-NO" sz="3200" b="1">
              <a:latin typeface="Arial" panose="020B0604020202020204"/>
            </a:endParaRPr>
          </a:p>
          <a:p>
            <a:pPr marL="285750" marR="0" lvl="0" indent="-285750" algn="l" defTabSz="801929" rtl="0" eaLnBrk="1" fontAlgn="auto" latinLnBrk="0" hangingPunct="1">
              <a:spcBef>
                <a:spcPts val="877"/>
              </a:spcBef>
              <a:spcAft>
                <a:spcPts val="263"/>
              </a:spcAft>
              <a:buClrTx/>
              <a:buSzTx/>
              <a:buFont typeface="Arial" panose="020B0604020202020204" pitchFamily="34" charset="0"/>
              <a:buChar char="•"/>
              <a:tabLst/>
              <a:defRPr/>
            </a:pPr>
            <a:r>
              <a:rPr lang="nb-NO" sz="3200" b="1">
                <a:latin typeface="Arial" panose="020B0604020202020204"/>
              </a:rPr>
              <a:t>Kirken er mer for flere</a:t>
            </a:r>
          </a:p>
        </p:txBody>
      </p:sp>
      <p:sp>
        <p:nvSpPr>
          <p:cNvPr id="14" name="Oval 13">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k 6">
            <a:extLst>
              <a:ext uri="{FF2B5EF4-FFF2-40B4-BE49-F238E27FC236}">
                <a16:creationId xmlns:a16="http://schemas.microsoft.com/office/drawing/2014/main" id="{199DB931-5196-60E7-F0BA-61FC4EB319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53088" y="149267"/>
            <a:ext cx="2487652" cy="2423036"/>
          </a:xfrm>
          <a:prstGeom prst="rect">
            <a:avLst/>
          </a:prstGeom>
        </p:spPr>
      </p:pic>
      <p:sp>
        <p:nvSpPr>
          <p:cNvPr id="22" name="Freeform: Shape 21">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k 7">
            <a:extLst>
              <a:ext uri="{FF2B5EF4-FFF2-40B4-BE49-F238E27FC236}">
                <a16:creationId xmlns:a16="http://schemas.microsoft.com/office/drawing/2014/main" id="{22496422-C546-147E-185C-793ED18BB2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0289" y="3386548"/>
            <a:ext cx="2407535" cy="1362403"/>
          </a:xfrm>
          <a:prstGeom prst="rect">
            <a:avLst/>
          </a:prstGeom>
        </p:spPr>
      </p:pic>
      <p:pic>
        <p:nvPicPr>
          <p:cNvPr id="9" name="Grafikk 8">
            <a:extLst>
              <a:ext uri="{FF2B5EF4-FFF2-40B4-BE49-F238E27FC236}">
                <a16:creationId xmlns:a16="http://schemas.microsoft.com/office/drawing/2014/main" id="{31A64506-968F-10BC-88E1-42ADBA1416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2638" y="4964718"/>
            <a:ext cx="2641789" cy="1608045"/>
          </a:xfrm>
          <a:prstGeom prst="rect">
            <a:avLst/>
          </a:prstGeom>
        </p:spPr>
      </p:pic>
    </p:spTree>
    <p:extLst>
      <p:ext uri="{BB962C8B-B14F-4D97-AF65-F5344CB8AC3E}">
        <p14:creationId xmlns:p14="http://schemas.microsoft.com/office/powerpoint/2010/main" val="604934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descr="Et bilde som inneholder utendørs, vinter, tre, klær&#10;&#10;Automatisk generert beskrivelse">
            <a:extLst>
              <a:ext uri="{FF2B5EF4-FFF2-40B4-BE49-F238E27FC236}">
                <a16:creationId xmlns:a16="http://schemas.microsoft.com/office/drawing/2014/main" id="{67526BA3-A629-FD27-4253-F69BE5FEB9D0}"/>
              </a:ext>
            </a:extLst>
          </p:cNvPr>
          <p:cNvPicPr>
            <a:picLocks noChangeAspect="1"/>
          </p:cNvPicPr>
          <p:nvPr/>
        </p:nvPicPr>
        <p:blipFill rotWithShape="1">
          <a:blip r:embed="rId2"/>
          <a:srcRect t="5018" b="10396"/>
          <a:stretch/>
        </p:blipFill>
        <p:spPr>
          <a:xfrm>
            <a:off x="-3047" y="10"/>
            <a:ext cx="12191999" cy="6857990"/>
          </a:xfrm>
          <a:prstGeom prst="rect">
            <a:avLst/>
          </a:prstGeom>
        </p:spPr>
      </p:pic>
      <p:sp>
        <p:nvSpPr>
          <p:cNvPr id="40" name="Rectangle 2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5BCE9E3-B8CC-947F-8525-C13B251B200E}"/>
              </a:ext>
            </a:extLst>
          </p:cNvPr>
          <p:cNvSpPr>
            <a:spLocks noGrp="1"/>
          </p:cNvSpPr>
          <p:nvPr>
            <p:ph type="title"/>
          </p:nvPr>
        </p:nvSpPr>
        <p:spPr>
          <a:xfrm>
            <a:off x="1097280" y="325550"/>
            <a:ext cx="4189095" cy="223191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chemeClr val="tx2"/>
                </a:solidFill>
              </a:rPr>
              <a:t>Årsrapport</a:t>
            </a:r>
            <a:r>
              <a:rPr lang="en-US" sz="5200" dirty="0">
                <a:solidFill>
                  <a:schemeClr val="tx2"/>
                </a:solidFill>
              </a:rPr>
              <a:t> 2023</a:t>
            </a:r>
          </a:p>
        </p:txBody>
      </p:sp>
      <p:sp>
        <p:nvSpPr>
          <p:cNvPr id="4" name="Plassholder for dato 3">
            <a:extLst>
              <a:ext uri="{FF2B5EF4-FFF2-40B4-BE49-F238E27FC236}">
                <a16:creationId xmlns:a16="http://schemas.microsoft.com/office/drawing/2014/main" id="{F7D2EC69-D13E-A6E4-9F3D-54D51EE70B0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a:spcAft>
                <a:spcPts val="600"/>
              </a:spcAft>
              <a:defRPr/>
            </a:pPr>
            <a:fld id="{707A0E4E-754C-5E4A-8C53-243A384D4282}" type="datetime1">
              <a:rPr lang="en-US" sz="1200" smtClean="0">
                <a:solidFill>
                  <a:srgbClr val="FFFFFF"/>
                </a:solidFill>
                <a:latin typeface="Calibri" panose="020F0502020204030204"/>
              </a:rPr>
              <a:pPr algn="l">
                <a:spcAft>
                  <a:spcPts val="600"/>
                </a:spcAft>
                <a:defRPr/>
              </a:pPr>
              <a:t>4/5/2024</a:t>
            </a:fld>
            <a:endParaRPr lang="en-US" sz="1200">
              <a:solidFill>
                <a:srgbClr val="FFFFFF"/>
              </a:solidFill>
              <a:latin typeface="Calibri" panose="020F0502020204030204"/>
            </a:endParaRPr>
          </a:p>
        </p:txBody>
      </p:sp>
      <p:sp>
        <p:nvSpPr>
          <p:cNvPr id="5" name="Plassholder for lysbildenummer 4">
            <a:extLst>
              <a:ext uri="{FF2B5EF4-FFF2-40B4-BE49-F238E27FC236}">
                <a16:creationId xmlns:a16="http://schemas.microsoft.com/office/drawing/2014/main" id="{E65516F3-5A8A-D17F-2EDA-B630D780E1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46765B28-40BF-0A46-BB8F-30D004035CD9}" type="slidenum">
              <a:rPr lang="en-US" sz="1200" smtClean="0">
                <a:solidFill>
                  <a:srgbClr val="FFFFFF"/>
                </a:solidFill>
                <a:latin typeface="Calibri" panose="020F0502020204030204"/>
              </a:rPr>
              <a:pPr algn="r">
                <a:spcAft>
                  <a:spcPts val="600"/>
                </a:spcAft>
                <a:defRPr/>
              </a:pPr>
              <a:t>6</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924357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87EEB33-B970-4DFF-98EB-6FAC4A55AFCF}"/>
              </a:ext>
            </a:extLst>
          </p:cNvPr>
          <p:cNvPicPr>
            <a:picLocks noChangeAspect="1"/>
          </p:cNvPicPr>
          <p:nvPr/>
        </p:nvPicPr>
        <p:blipFill>
          <a:blip r:embed="rId3"/>
          <a:stretch>
            <a:fillRect/>
          </a:stretch>
        </p:blipFill>
        <p:spPr>
          <a:xfrm>
            <a:off x="898261" y="0"/>
            <a:ext cx="10395477" cy="6237288"/>
          </a:xfrm>
          <a:prstGeom prst="rect">
            <a:avLst/>
          </a:prstGeom>
          <a:noFill/>
        </p:spPr>
      </p:pic>
      <p:sp>
        <p:nvSpPr>
          <p:cNvPr id="10" name="Date Placeholder 2">
            <a:extLst>
              <a:ext uri="{FF2B5EF4-FFF2-40B4-BE49-F238E27FC236}">
                <a16:creationId xmlns:a16="http://schemas.microsoft.com/office/drawing/2014/main" id="{40DCF7D4-3866-8B82-1F79-6CAC05B6637D}"/>
              </a:ext>
            </a:extLst>
          </p:cNvPr>
          <p:cNvSpPr>
            <a:spLocks noGrp="1"/>
          </p:cNvSpPr>
          <p:nvPr>
            <p:ph type="dt" sz="half" idx="10"/>
          </p:nvPr>
        </p:nvSpPr>
        <p:spPr>
          <a:xfrm>
            <a:off x="10484745" y="6437935"/>
            <a:ext cx="1083367" cy="212492"/>
          </a:xfrm>
        </p:spPr>
        <p:txBody>
          <a:bodyPr/>
          <a:lstStyle/>
          <a:p>
            <a:pPr>
              <a:spcAft>
                <a:spcPts val="600"/>
              </a:spcAft>
            </a:pPr>
            <a:fld id="{E34EB633-2054-B64D-8402-970C3237C093}" type="datetime1">
              <a:rPr lang="nb-NO" smtClean="0"/>
              <a:pPr>
                <a:spcAft>
                  <a:spcPts val="600"/>
                </a:spcAft>
              </a:pPr>
              <a:t>05.04.2024</a:t>
            </a:fld>
            <a:endParaRPr lang="nb-NO"/>
          </a:p>
        </p:txBody>
      </p:sp>
      <p:sp>
        <p:nvSpPr>
          <p:cNvPr id="12" name="Slide Number Placeholder 3">
            <a:extLst>
              <a:ext uri="{FF2B5EF4-FFF2-40B4-BE49-F238E27FC236}">
                <a16:creationId xmlns:a16="http://schemas.microsoft.com/office/drawing/2014/main" id="{55B7529E-9036-8DD3-9F29-7EF074591AA9}"/>
              </a:ext>
            </a:extLst>
          </p:cNvPr>
          <p:cNvSpPr>
            <a:spLocks noGrp="1"/>
          </p:cNvSpPr>
          <p:nvPr>
            <p:ph type="sldNum" sz="quarter" idx="12"/>
          </p:nvPr>
        </p:nvSpPr>
        <p:spPr>
          <a:xfrm>
            <a:off x="11708957" y="6437935"/>
            <a:ext cx="347663" cy="212492"/>
          </a:xfrm>
        </p:spPr>
        <p:txBody>
          <a:bodyPr/>
          <a:lstStyle/>
          <a:p>
            <a:pPr>
              <a:spcAft>
                <a:spcPts val="600"/>
              </a:spcAft>
            </a:pPr>
            <a:fld id="{46765B28-40BF-0A46-BB8F-30D004035CD9}" type="slidenum">
              <a:rPr lang="nb-NO" smtClean="0"/>
              <a:pPr>
                <a:spcAft>
                  <a:spcPts val="600"/>
                </a:spcAft>
              </a:pPr>
              <a:t>7</a:t>
            </a:fld>
            <a:endParaRPr lang="nb-NO"/>
          </a:p>
        </p:txBody>
      </p:sp>
      <p:sp>
        <p:nvSpPr>
          <p:cNvPr id="2" name="Plassholder for dato 1" hidden="1">
            <a:extLst>
              <a:ext uri="{FF2B5EF4-FFF2-40B4-BE49-F238E27FC236}">
                <a16:creationId xmlns:a16="http://schemas.microsoft.com/office/drawing/2014/main" id="{35AC39A7-37A8-422A-A2F9-A3E16C428311}"/>
              </a:ext>
            </a:extLst>
          </p:cNvPr>
          <p:cNvSpPr>
            <a:spLocks noGrp="1"/>
          </p:cNvSpPr>
          <p:nvPr>
            <p:ph type="dt" sz="half" idx="10"/>
          </p:nvPr>
        </p:nvSpPr>
        <p:spPr/>
        <p:txBody>
          <a:bodyPr/>
          <a:lstStyle/>
          <a:p>
            <a:pPr>
              <a:spcAft>
                <a:spcPts val="600"/>
              </a:spcAft>
            </a:pPr>
            <a:fld id="{FB00A347-3E81-5043-AB2C-570E496480F1}" type="datetime1">
              <a:rPr lang="nb-NO" smtClean="0"/>
              <a:pPr>
                <a:spcAft>
                  <a:spcPts val="600"/>
                </a:spcAft>
              </a:pPr>
              <a:t>05.04.2024</a:t>
            </a:fld>
            <a:endParaRPr lang="nb-NO"/>
          </a:p>
        </p:txBody>
      </p:sp>
      <p:sp>
        <p:nvSpPr>
          <p:cNvPr id="3" name="Plassholder for lysbildenummer 2" hidden="1">
            <a:extLst>
              <a:ext uri="{FF2B5EF4-FFF2-40B4-BE49-F238E27FC236}">
                <a16:creationId xmlns:a16="http://schemas.microsoft.com/office/drawing/2014/main" id="{AC20006E-B787-4AC9-AE49-DB956BEF0DC0}"/>
              </a:ext>
            </a:extLst>
          </p:cNvPr>
          <p:cNvSpPr>
            <a:spLocks noGrp="1"/>
          </p:cNvSpPr>
          <p:nvPr>
            <p:ph type="sldNum" sz="quarter" idx="12"/>
          </p:nvPr>
        </p:nvSpPr>
        <p:spPr/>
        <p:txBody>
          <a:bodyPr/>
          <a:lstStyle/>
          <a:p>
            <a:pPr>
              <a:spcAft>
                <a:spcPts val="600"/>
              </a:spcAft>
            </a:pPr>
            <a:fld id="{46765B28-40BF-0A46-BB8F-30D004035CD9}" type="slidenum">
              <a:rPr lang="nb-NO" smtClean="0"/>
              <a:pPr>
                <a:spcAft>
                  <a:spcPts val="600"/>
                </a:spcAft>
              </a:pPr>
              <a:t>7</a:t>
            </a:fld>
            <a:endParaRPr lang="nb-NO"/>
          </a:p>
        </p:txBody>
      </p:sp>
    </p:spTree>
    <p:extLst>
      <p:ext uri="{BB962C8B-B14F-4D97-AF65-F5344CB8AC3E}">
        <p14:creationId xmlns:p14="http://schemas.microsoft.com/office/powerpoint/2010/main" val="2700442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A41C8F8B-3149-0039-98B9-DBBA6FBB25F4}"/>
              </a:ext>
            </a:extLst>
          </p:cNvPr>
          <p:cNvSpPr>
            <a:spLocks noGrp="1"/>
          </p:cNvSpPr>
          <p:nvPr>
            <p:ph type="dt" sz="half" idx="10"/>
          </p:nvPr>
        </p:nvSpPr>
        <p:spPr>
          <a:xfrm>
            <a:off x="10484745" y="6437935"/>
            <a:ext cx="1083367" cy="212492"/>
          </a:xfrm>
        </p:spPr>
        <p:txBody>
          <a:bodyPr anchor="ctr">
            <a:normAutofit/>
          </a:bodyPr>
          <a:lstStyle/>
          <a:p>
            <a:pPr>
              <a:spcAft>
                <a:spcPts val="600"/>
              </a:spcAft>
            </a:pPr>
            <a:fld id="{164F8536-0BE2-2E4B-A8A8-DB84D1FEAC6C}" type="datetime1">
              <a:rPr lang="nb-NO" smtClean="0"/>
              <a:pPr>
                <a:spcAft>
                  <a:spcPts val="600"/>
                </a:spcAft>
              </a:pPr>
              <a:t>05.04.2024</a:t>
            </a:fld>
            <a:endParaRPr lang="nb-NO"/>
          </a:p>
        </p:txBody>
      </p:sp>
      <p:sp>
        <p:nvSpPr>
          <p:cNvPr id="18" name="Slide Number Placeholder 4">
            <a:extLst>
              <a:ext uri="{FF2B5EF4-FFF2-40B4-BE49-F238E27FC236}">
                <a16:creationId xmlns:a16="http://schemas.microsoft.com/office/drawing/2014/main" id="{D1F4BCB8-28CC-1AF2-2009-EBB6DA9F5F2F}"/>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8</a:t>
            </a:fld>
            <a:endParaRPr lang="nb-NO"/>
          </a:p>
        </p:txBody>
      </p:sp>
      <p:sp>
        <p:nvSpPr>
          <p:cNvPr id="4" name="Plassholder for dato 3" hidden="1">
            <a:extLst>
              <a:ext uri="{FF2B5EF4-FFF2-40B4-BE49-F238E27FC236}">
                <a16:creationId xmlns:a16="http://schemas.microsoft.com/office/drawing/2014/main" id="{F0290AAC-B845-CB47-6AA6-9569BCD32D6E}"/>
              </a:ext>
            </a:extLst>
          </p:cNvPr>
          <p:cNvSpPr>
            <a:spLocks noGrp="1"/>
          </p:cNvSpPr>
          <p:nvPr>
            <p:ph type="dt" sz="half" idx="10"/>
          </p:nvPr>
        </p:nvSpPr>
        <p:spPr/>
        <p:txBody>
          <a:bodyPr/>
          <a:lstStyle/>
          <a:p>
            <a:pPr>
              <a:spcAft>
                <a:spcPts val="600"/>
              </a:spcAft>
            </a:pPr>
            <a:fld id="{164F8536-0BE2-2E4B-A8A8-DB84D1FEAC6C}" type="datetime1">
              <a:rPr lang="nb-NO" smtClean="0"/>
              <a:pPr>
                <a:spcAft>
                  <a:spcPts val="600"/>
                </a:spcAft>
              </a:pPr>
              <a:t>05.04.2024</a:t>
            </a:fld>
            <a:endParaRPr lang="nb-NO"/>
          </a:p>
        </p:txBody>
      </p:sp>
      <p:sp>
        <p:nvSpPr>
          <p:cNvPr id="5" name="Plassholder for lysbildenummer 4" hidden="1">
            <a:extLst>
              <a:ext uri="{FF2B5EF4-FFF2-40B4-BE49-F238E27FC236}">
                <a16:creationId xmlns:a16="http://schemas.microsoft.com/office/drawing/2014/main" id="{F7D4E1FD-BE6A-055D-BE2B-CAF3A4F1F9D5}"/>
              </a:ext>
            </a:extLst>
          </p:cNvPr>
          <p:cNvSpPr>
            <a:spLocks noGrp="1"/>
          </p:cNvSpPr>
          <p:nvPr>
            <p:ph type="sldNum" sz="quarter" idx="12"/>
          </p:nvPr>
        </p:nvSpPr>
        <p:spPr/>
        <p:txBody>
          <a:bodyPr/>
          <a:lstStyle/>
          <a:p>
            <a:pPr>
              <a:spcAft>
                <a:spcPts val="600"/>
              </a:spcAft>
            </a:pPr>
            <a:fld id="{46765B28-40BF-0A46-BB8F-30D004035CD9}" type="slidenum">
              <a:rPr lang="nb-NO" smtClean="0"/>
              <a:pPr>
                <a:spcAft>
                  <a:spcPts val="600"/>
                </a:spcAft>
              </a:pPr>
              <a:t>8</a:t>
            </a:fld>
            <a:endParaRPr lang="nb-NO"/>
          </a:p>
        </p:txBody>
      </p:sp>
      <p:graphicFrame>
        <p:nvGraphicFramePr>
          <p:cNvPr id="3" name="Diagram 2">
            <a:extLst>
              <a:ext uri="{FF2B5EF4-FFF2-40B4-BE49-F238E27FC236}">
                <a16:creationId xmlns:a16="http://schemas.microsoft.com/office/drawing/2014/main" id="{0F90E2BC-6255-F410-A164-664DEBB7D91E}"/>
              </a:ext>
            </a:extLst>
          </p:cNvPr>
          <p:cNvGraphicFramePr>
            <a:graphicFrameLocks/>
          </p:cNvGraphicFramePr>
          <p:nvPr>
            <p:extLst>
              <p:ext uri="{D42A27DB-BD31-4B8C-83A1-F6EECF244321}">
                <p14:modId xmlns:p14="http://schemas.microsoft.com/office/powerpoint/2010/main" val="3049213321"/>
              </p:ext>
            </p:extLst>
          </p:nvPr>
        </p:nvGraphicFramePr>
        <p:xfrm>
          <a:off x="135380" y="0"/>
          <a:ext cx="1192124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40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62FEFA-6E2E-431A-88CB-F8A27F800F4A}"/>
              </a:ext>
            </a:extLst>
          </p:cNvPr>
          <p:cNvSpPr>
            <a:spLocks noGrp="1"/>
          </p:cNvSpPr>
          <p:nvPr>
            <p:ph type="title"/>
          </p:nvPr>
        </p:nvSpPr>
        <p:spPr>
          <a:xfrm>
            <a:off x="623888" y="225425"/>
            <a:ext cx="5292725" cy="868363"/>
          </a:xfrm>
        </p:spPr>
        <p:txBody>
          <a:bodyPr vert="horz" lIns="0" tIns="0" rIns="0" bIns="0" rtlCol="0" anchor="ctr">
            <a:normAutofit/>
          </a:bodyPr>
          <a:lstStyle/>
          <a:p>
            <a:r>
              <a:rPr lang="nb-NO" b="1" kern="1200" dirty="0">
                <a:latin typeface="+mj-lt"/>
                <a:ea typeface="+mj-ea"/>
                <a:cs typeface="+mj-cs"/>
              </a:rPr>
              <a:t>2023</a:t>
            </a:r>
          </a:p>
        </p:txBody>
      </p:sp>
      <p:sp>
        <p:nvSpPr>
          <p:cNvPr id="8" name="Rektangel 7">
            <a:extLst>
              <a:ext uri="{FF2B5EF4-FFF2-40B4-BE49-F238E27FC236}">
                <a16:creationId xmlns:a16="http://schemas.microsoft.com/office/drawing/2014/main" id="{2CCEFAD3-978F-4DEA-A838-5E4135133EE1}"/>
              </a:ext>
            </a:extLst>
          </p:cNvPr>
          <p:cNvSpPr/>
          <p:nvPr/>
        </p:nvSpPr>
        <p:spPr>
          <a:xfrm>
            <a:off x="623888" y="1385887"/>
            <a:ext cx="5292725" cy="4851399"/>
          </a:xfrm>
          <a:prstGeom prst="rect">
            <a:avLst/>
          </a:prstGeom>
        </p:spPr>
        <p:txBody>
          <a:bodyPr vert="horz" lIns="0" tIns="0" rIns="0" bIns="0" rtlCol="0">
            <a:normAutofit lnSpcReduction="10000"/>
          </a:bodyPr>
          <a:lstStyle/>
          <a:p>
            <a:pPr marR="0" fontAlgn="auto">
              <a:spcBef>
                <a:spcPts val="1000"/>
              </a:spcBef>
              <a:spcAft>
                <a:spcPts val="300"/>
              </a:spcAft>
              <a:buClrTx/>
              <a:buSzTx/>
              <a:tabLst/>
              <a:defRPr/>
            </a:pPr>
            <a:r>
              <a:rPr kumimoji="0" lang="nb-NO" sz="2400" b="0" i="0" u="none" strike="noStrike" kern="1200" cap="none" spc="0" normalizeH="0" baseline="0" noProof="0" dirty="0">
                <a:ln>
                  <a:noFill/>
                </a:ln>
                <a:effectLst/>
                <a:uLnTx/>
                <a:uFillTx/>
                <a:latin typeface="+mn-lt"/>
                <a:ea typeface="+mn-ea"/>
                <a:cs typeface="+mn-cs"/>
              </a:rPr>
              <a:t>Stor aktivitet!</a:t>
            </a:r>
            <a:br>
              <a:rPr kumimoji="0" lang="nb-NO" sz="2400" b="0" i="0" u="none" strike="noStrike" kern="1200" cap="none" spc="0" normalizeH="0" baseline="0" noProof="0" dirty="0">
                <a:ln>
                  <a:noFill/>
                </a:ln>
                <a:effectLst/>
                <a:uLnTx/>
                <a:uFillTx/>
                <a:latin typeface="+mn-lt"/>
                <a:ea typeface="+mn-ea"/>
                <a:cs typeface="+mn-cs"/>
              </a:rPr>
            </a:br>
            <a:r>
              <a:rPr kumimoji="0" lang="nb-NO" sz="2400" b="0" i="0" u="none" strike="noStrike" kern="1200" cap="none" spc="0" normalizeH="0" baseline="0" noProof="0" dirty="0">
                <a:ln>
                  <a:noFill/>
                </a:ln>
                <a:effectLst/>
                <a:uLnTx/>
                <a:uFillTx/>
                <a:latin typeface="+mn-lt"/>
                <a:ea typeface="+mn-ea"/>
                <a:cs typeface="+mn-cs"/>
              </a:rPr>
              <a:t>Dyktige ledere og fleksible ansatte</a:t>
            </a:r>
          </a:p>
          <a:p>
            <a:pPr marR="0" fontAlgn="auto">
              <a:spcBef>
                <a:spcPts val="1000"/>
              </a:spcBef>
              <a:spcAft>
                <a:spcPts val="300"/>
              </a:spcAft>
              <a:buClrTx/>
              <a:buSzTx/>
              <a:tabLst/>
              <a:defRPr/>
            </a:pPr>
            <a:r>
              <a:rPr kumimoji="0" lang="nb-NO" sz="2400" b="0" i="0" u="none" strike="noStrike" kern="1200" cap="none" spc="0" normalizeH="0" baseline="0" noProof="0" dirty="0">
                <a:ln>
                  <a:noFill/>
                </a:ln>
                <a:effectLst/>
                <a:uLnTx/>
                <a:uFillTx/>
                <a:latin typeface="+mn-lt"/>
                <a:ea typeface="+mn-ea"/>
                <a:cs typeface="+mn-cs"/>
              </a:rPr>
              <a:t>Satsinger gir resultat</a:t>
            </a:r>
            <a:r>
              <a:rPr lang="nb-NO" sz="2400" kern="1200" dirty="0">
                <a:latin typeface="+mn-lt"/>
                <a:ea typeface="+mn-ea"/>
                <a:cs typeface="+mn-cs"/>
              </a:rPr>
              <a:t>:</a:t>
            </a:r>
            <a:endParaRPr kumimoji="0" lang="nb-NO" sz="2400" b="0" i="0" u="none" strike="noStrike" kern="1200" cap="none" spc="0" normalizeH="0" baseline="0" noProof="0" dirty="0">
              <a:ln>
                <a:noFill/>
              </a:ln>
              <a:effectLst/>
              <a:uLnTx/>
              <a:uFillTx/>
              <a:latin typeface="+mn-lt"/>
              <a:ea typeface="+mn-ea"/>
              <a:cs typeface="+mn-cs"/>
            </a:endParaRPr>
          </a:p>
          <a:p>
            <a:pPr marL="342900" indent="-342900">
              <a:spcBef>
                <a:spcPts val="1000"/>
              </a:spcBef>
              <a:spcAft>
                <a:spcPts val="300"/>
              </a:spcAft>
              <a:buFont typeface="Arial" panose="020B0604020202020204" pitchFamily="34" charset="0"/>
              <a:buChar char="•"/>
              <a:defRPr/>
            </a:pPr>
            <a:r>
              <a:rPr lang="nb-NO" sz="2400" dirty="0"/>
              <a:t>Lys våken</a:t>
            </a:r>
          </a:p>
          <a:p>
            <a:pPr marL="342900" indent="-342900">
              <a:spcBef>
                <a:spcPts val="1000"/>
              </a:spcBef>
              <a:spcAft>
                <a:spcPts val="300"/>
              </a:spcAft>
              <a:buFont typeface="Arial" panose="020B0604020202020204" pitchFamily="34" charset="0"/>
              <a:buChar char="•"/>
              <a:defRPr/>
            </a:pPr>
            <a:r>
              <a:rPr kumimoji="0" lang="nb-NO" sz="2400" b="0" i="0" u="none" strike="noStrike" kern="1200" cap="none" spc="0" normalizeH="0" baseline="0" noProof="0" dirty="0">
                <a:ln>
                  <a:noFill/>
                </a:ln>
                <a:effectLst/>
                <a:uLnTx/>
                <a:uFillTx/>
                <a:latin typeface="+mn-lt"/>
                <a:ea typeface="+mn-ea"/>
                <a:cs typeface="+mn-cs"/>
              </a:rPr>
              <a:t>Ungdomsdiakoni</a:t>
            </a:r>
          </a:p>
          <a:p>
            <a:pPr marL="342900" indent="-342900">
              <a:spcBef>
                <a:spcPts val="1000"/>
              </a:spcBef>
              <a:spcAft>
                <a:spcPts val="300"/>
              </a:spcAft>
              <a:buFont typeface="Arial" panose="020B0604020202020204" pitchFamily="34" charset="0"/>
              <a:buChar char="•"/>
              <a:defRPr/>
            </a:pPr>
            <a:r>
              <a:rPr kumimoji="0" lang="nb-NO" sz="2400" b="0" i="0" u="none" strike="noStrike" kern="1200" cap="none" spc="0" normalizeH="0" baseline="0" noProof="0" dirty="0">
                <a:ln>
                  <a:noFill/>
                </a:ln>
                <a:effectLst/>
                <a:uLnTx/>
                <a:uFillTx/>
                <a:latin typeface="+mn-lt"/>
                <a:ea typeface="+mn-ea"/>
                <a:cs typeface="+mn-cs"/>
              </a:rPr>
              <a:t>Sorg og kriser</a:t>
            </a:r>
          </a:p>
          <a:p>
            <a:pPr marL="342900" indent="-342900">
              <a:spcBef>
                <a:spcPts val="1000"/>
              </a:spcBef>
              <a:spcAft>
                <a:spcPts val="300"/>
              </a:spcAft>
              <a:buFont typeface="Arial" panose="020B0604020202020204" pitchFamily="34" charset="0"/>
              <a:buChar char="•"/>
              <a:defRPr/>
            </a:pPr>
            <a:r>
              <a:rPr lang="nb-NO" sz="2400" dirty="0"/>
              <a:t>Konfirmasjon</a:t>
            </a:r>
          </a:p>
          <a:p>
            <a:pPr marL="342900" indent="-342900">
              <a:spcBef>
                <a:spcPts val="1000"/>
              </a:spcBef>
              <a:spcAft>
                <a:spcPts val="300"/>
              </a:spcAft>
              <a:buFont typeface="Arial" panose="020B0604020202020204" pitchFamily="34" charset="0"/>
              <a:buChar char="•"/>
              <a:defRPr/>
            </a:pPr>
            <a:r>
              <a:rPr lang="nb-NO" sz="2400" kern="1200" dirty="0">
                <a:latin typeface="+mn-lt"/>
                <a:ea typeface="+mn-ea"/>
                <a:cs typeface="+mn-cs"/>
              </a:rPr>
              <a:t>K</a:t>
            </a:r>
            <a:r>
              <a:rPr kumimoji="0" lang="nb-NO" sz="2400" b="0" i="0" u="none" strike="noStrike" kern="1200" cap="none" spc="0" normalizeH="0" baseline="0" noProof="0" dirty="0" err="1">
                <a:ln>
                  <a:noFill/>
                </a:ln>
                <a:effectLst/>
                <a:uLnTx/>
                <a:uFillTx/>
                <a:latin typeface="+mn-lt"/>
                <a:ea typeface="+mn-ea"/>
                <a:cs typeface="+mn-cs"/>
              </a:rPr>
              <a:t>ommunikasjon</a:t>
            </a:r>
            <a:endParaRPr kumimoji="0" lang="nb-NO" sz="2400" b="0" i="0" u="none" strike="noStrike" kern="1200" cap="none" spc="0" normalizeH="0" baseline="0" noProof="0" dirty="0">
              <a:ln>
                <a:noFill/>
              </a:ln>
              <a:effectLst/>
              <a:uLnTx/>
              <a:uFillTx/>
              <a:latin typeface="+mn-lt"/>
              <a:ea typeface="+mn-ea"/>
              <a:cs typeface="+mn-cs"/>
            </a:endParaRPr>
          </a:p>
          <a:p>
            <a:pPr>
              <a:spcBef>
                <a:spcPts val="1000"/>
              </a:spcBef>
              <a:spcAft>
                <a:spcPts val="300"/>
              </a:spcAft>
              <a:defRPr/>
            </a:pPr>
            <a:endParaRPr kumimoji="0" lang="nb-NO" sz="2000" b="0" i="0" u="none" strike="noStrike" kern="1200" cap="none" spc="0" normalizeH="0" baseline="0" noProof="0" dirty="0">
              <a:ln>
                <a:noFill/>
              </a:ln>
              <a:effectLst/>
              <a:uLnTx/>
              <a:uFillTx/>
              <a:latin typeface="+mn-lt"/>
              <a:ea typeface="+mn-ea"/>
              <a:cs typeface="+mn-cs"/>
            </a:endParaRPr>
          </a:p>
          <a:p>
            <a:pPr marR="0" fontAlgn="auto">
              <a:spcBef>
                <a:spcPts val="1000"/>
              </a:spcBef>
              <a:spcAft>
                <a:spcPts val="300"/>
              </a:spcAft>
              <a:buClrTx/>
              <a:buSzTx/>
              <a:tabLst/>
              <a:defRPr/>
            </a:pPr>
            <a:r>
              <a:rPr kumimoji="0" lang="nb-NO" sz="2000" b="1" i="0" u="none" strike="noStrike" kern="1200" cap="none" spc="0" normalizeH="0" baseline="0" noProof="0" dirty="0">
                <a:ln>
                  <a:noFill/>
                </a:ln>
                <a:effectLst/>
                <a:uLnTx/>
                <a:uFillTx/>
                <a:latin typeface="+mn-lt"/>
                <a:ea typeface="+mn-ea"/>
                <a:cs typeface="+mn-cs"/>
              </a:rPr>
              <a:t>Kirken er der livet leves, er </a:t>
            </a:r>
            <a:r>
              <a:rPr kumimoji="0" lang="nb-NO" sz="2000" b="1" i="0" u="none" strike="noStrike" kern="1200" cap="none" spc="0" normalizeH="0" baseline="0" noProof="0">
                <a:ln>
                  <a:noFill/>
                </a:ln>
                <a:effectLst/>
                <a:uLnTx/>
                <a:uFillTx/>
                <a:latin typeface="+mn-lt"/>
                <a:ea typeface="+mn-ea"/>
                <a:cs typeface="+mn-cs"/>
              </a:rPr>
              <a:t>mer for flere </a:t>
            </a:r>
            <a:r>
              <a:rPr kumimoji="0" lang="nb-NO" sz="2000" b="1" i="0" u="none" strike="noStrike" kern="1200" cap="none" spc="0" normalizeH="0" baseline="0" noProof="0" dirty="0">
                <a:ln>
                  <a:noFill/>
                </a:ln>
                <a:effectLst/>
                <a:uLnTx/>
                <a:uFillTx/>
                <a:latin typeface="+mn-lt"/>
                <a:ea typeface="+mn-ea"/>
                <a:cs typeface="+mn-cs"/>
              </a:rPr>
              <a:t>og åpner rom for tro!</a:t>
            </a:r>
          </a:p>
          <a:p>
            <a:pPr marR="0" fontAlgn="auto">
              <a:spcBef>
                <a:spcPts val="1000"/>
              </a:spcBef>
              <a:spcAft>
                <a:spcPts val="300"/>
              </a:spcAft>
              <a:buClrTx/>
              <a:buSzTx/>
              <a:tabLst/>
              <a:defRPr/>
            </a:pPr>
            <a:endParaRPr kumimoji="0" lang="nb-NO" sz="2000" b="0" i="0" u="none" strike="noStrike" kern="1200" cap="none" spc="0" normalizeH="0" baseline="0" noProof="0" dirty="0">
              <a:ln>
                <a:noFill/>
              </a:ln>
              <a:effectLst/>
              <a:uLnTx/>
              <a:uFillTx/>
              <a:latin typeface="+mn-lt"/>
              <a:ea typeface="+mn-ea"/>
              <a:cs typeface="+mn-cs"/>
            </a:endParaRPr>
          </a:p>
        </p:txBody>
      </p:sp>
      <p:sp>
        <p:nvSpPr>
          <p:cNvPr id="15" name="Date Placeholder 3">
            <a:extLst>
              <a:ext uri="{FF2B5EF4-FFF2-40B4-BE49-F238E27FC236}">
                <a16:creationId xmlns:a16="http://schemas.microsoft.com/office/drawing/2014/main" id="{43AA408D-2A23-39C4-10F0-8ACC26D9E14E}"/>
              </a:ext>
            </a:extLst>
          </p:cNvPr>
          <p:cNvSpPr>
            <a:spLocks noGrp="1"/>
          </p:cNvSpPr>
          <p:nvPr>
            <p:ph type="dt" sz="half" idx="10"/>
          </p:nvPr>
        </p:nvSpPr>
        <p:spPr>
          <a:xfrm>
            <a:off x="10484745" y="6437935"/>
            <a:ext cx="1083367" cy="212492"/>
          </a:xfrm>
        </p:spPr>
        <p:txBody>
          <a:bodyPr vert="horz" lIns="0" tIns="0" rIns="0" bIns="0" rtlCol="0" anchor="ctr">
            <a:normAutofit/>
          </a:bodyPr>
          <a:lstStyle/>
          <a:p>
            <a:pPr>
              <a:spcAft>
                <a:spcPts val="600"/>
              </a:spcAft>
            </a:pPr>
            <a:fld id="{BC56F16F-1804-3848-99E7-299DAB3D245D}" type="datetime1">
              <a:rPr lang="nb-NO" smtClean="0"/>
              <a:pPr>
                <a:spcAft>
                  <a:spcPts val="600"/>
                </a:spcAft>
              </a:pPr>
              <a:t>05.04.2024</a:t>
            </a:fld>
            <a:endParaRPr lang="nb-NO"/>
          </a:p>
        </p:txBody>
      </p:sp>
      <p:sp>
        <p:nvSpPr>
          <p:cNvPr id="17" name="Slide Number Placeholder 4">
            <a:extLst>
              <a:ext uri="{FF2B5EF4-FFF2-40B4-BE49-F238E27FC236}">
                <a16:creationId xmlns:a16="http://schemas.microsoft.com/office/drawing/2014/main" id="{23039BA5-B92E-D865-8754-DB850609EDF3}"/>
              </a:ext>
            </a:extLst>
          </p:cNvPr>
          <p:cNvSpPr>
            <a:spLocks noGrp="1"/>
          </p:cNvSpPr>
          <p:nvPr>
            <p:ph type="sldNum" sz="quarter" idx="12"/>
          </p:nvPr>
        </p:nvSpPr>
        <p:spPr>
          <a:xfrm>
            <a:off x="11708957" y="6437935"/>
            <a:ext cx="347663" cy="212492"/>
          </a:xfrm>
        </p:spPr>
        <p:txBody>
          <a:bodyPr vert="horz" lIns="0" tIns="0" rIns="0" bIns="0" rtlCol="0" anchor="ctr">
            <a:normAutofit/>
          </a:bodyPr>
          <a:lstStyle/>
          <a:p>
            <a:pPr>
              <a:spcAft>
                <a:spcPts val="600"/>
              </a:spcAft>
            </a:pPr>
            <a:fld id="{46765B28-40BF-0A46-BB8F-30D004035CD9}" type="slidenum">
              <a:rPr lang="nb-NO" smtClean="0"/>
              <a:pPr>
                <a:spcAft>
                  <a:spcPts val="600"/>
                </a:spcAft>
              </a:pPr>
              <a:t>9</a:t>
            </a:fld>
            <a:endParaRPr lang="nb-NO"/>
          </a:p>
        </p:txBody>
      </p:sp>
      <p:sp>
        <p:nvSpPr>
          <p:cNvPr id="5" name="TekstSylinder 4">
            <a:extLst>
              <a:ext uri="{FF2B5EF4-FFF2-40B4-BE49-F238E27FC236}">
                <a16:creationId xmlns:a16="http://schemas.microsoft.com/office/drawing/2014/main" id="{76D73947-FD91-420F-9406-0B30D081C30B}"/>
              </a:ext>
            </a:extLst>
          </p:cNvPr>
          <p:cNvSpPr txBox="1"/>
          <p:nvPr/>
        </p:nvSpPr>
        <p:spPr>
          <a:xfrm>
            <a:off x="8124891" y="1002818"/>
            <a:ext cx="3424739" cy="4852362"/>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Bilde 3" descr="Et bilde som inneholder klær, sko, tekst, person&#10;&#10;Automatisk generert beskrivelse">
            <a:extLst>
              <a:ext uri="{FF2B5EF4-FFF2-40B4-BE49-F238E27FC236}">
                <a16:creationId xmlns:a16="http://schemas.microsoft.com/office/drawing/2014/main" id="{EBE2CFD6-2813-BE66-831B-A19F0FDE0896}"/>
              </a:ext>
            </a:extLst>
          </p:cNvPr>
          <p:cNvPicPr>
            <a:picLocks noChangeAspect="1"/>
          </p:cNvPicPr>
          <p:nvPr/>
        </p:nvPicPr>
        <p:blipFill>
          <a:blip r:embed="rId2"/>
          <a:stretch>
            <a:fillRect/>
          </a:stretch>
        </p:blipFill>
        <p:spPr>
          <a:xfrm>
            <a:off x="6424612" y="542925"/>
            <a:ext cx="5143500" cy="6858000"/>
          </a:xfrm>
          <a:prstGeom prst="rect">
            <a:avLst/>
          </a:prstGeom>
        </p:spPr>
      </p:pic>
      <p:pic>
        <p:nvPicPr>
          <p:cNvPr id="10" name="Plassholder for bilde 9" descr="Et bilde som inneholder klær, sko, tekst, person&#10;&#10;Automatisk generert beskrivelse">
            <a:extLst>
              <a:ext uri="{FF2B5EF4-FFF2-40B4-BE49-F238E27FC236}">
                <a16:creationId xmlns:a16="http://schemas.microsoft.com/office/drawing/2014/main" id="{17BD3A53-B2AD-3C1F-5B1F-7E14C5D48041}"/>
              </a:ext>
            </a:extLst>
          </p:cNvPr>
          <p:cNvPicPr>
            <a:picLocks noGrp="1" noChangeAspect="1"/>
          </p:cNvPicPr>
          <p:nvPr>
            <p:ph type="pic" idx="1"/>
          </p:nvPr>
        </p:nvPicPr>
        <p:blipFill>
          <a:blip r:embed="rId2"/>
          <a:srcRect t="6533" b="6533"/>
          <a:stretch>
            <a:fillRect/>
          </a:stretch>
        </p:blipFill>
        <p:spPr/>
      </p:pic>
    </p:spTree>
    <p:extLst>
      <p:ext uri="{BB962C8B-B14F-4D97-AF65-F5344CB8AC3E}">
        <p14:creationId xmlns:p14="http://schemas.microsoft.com/office/powerpoint/2010/main" val="986084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1">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a1" id="{48ABEFFF-0E53-4CE9-8F45-2AD11A08D579}" vid="{29C69BD6-F57A-4E3F-A1C2-74CFBE958447}"/>
    </a:ext>
  </a:extLst>
</a:theme>
</file>

<file path=ppt/theme/theme2.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FDB811CA98F7B438D852C41D9AB15F7" ma:contentTypeVersion="6" ma:contentTypeDescription="Opprett et nytt dokument." ma:contentTypeScope="" ma:versionID="c133e8a72c02ca3ce2e8f60c71a109ad">
  <xsd:schema xmlns:xsd="http://www.w3.org/2001/XMLSchema" xmlns:xs="http://www.w3.org/2001/XMLSchema" xmlns:p="http://schemas.microsoft.com/office/2006/metadata/properties" xmlns:ns2="334187d0-4de0-437f-8f5d-4a64b4ea7e3f" xmlns:ns3="a47f261d-3ed6-4951-88d0-a438cad524e6" targetNamespace="http://schemas.microsoft.com/office/2006/metadata/properties" ma:root="true" ma:fieldsID="06484d841d6c8f1f2544212c35b4f563" ns2:_="" ns3:_="">
    <xsd:import namespace="334187d0-4de0-437f-8f5d-4a64b4ea7e3f"/>
    <xsd:import namespace="a47f261d-3ed6-4951-88d0-a438cad524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4187d0-4de0-437f-8f5d-4a64b4ea7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7f261d-3ed6-4951-88d0-a438cad524e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85ADD5-E424-43AC-9A08-11BD375FAC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4187d0-4de0-437f-8f5d-4a64b4ea7e3f"/>
    <ds:schemaRef ds:uri="a47f261d-3ed6-4951-88d0-a438cad52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1B8E4-972C-4024-AEDE-D2A0BF830EA6}">
  <ds:schemaRefs>
    <ds:schemaRef ds:uri="a47f261d-3ed6-4951-88d0-a438cad524e6"/>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334187d0-4de0-437f-8f5d-4a64b4ea7e3f"/>
  </ds:schemaRefs>
</ds:datastoreItem>
</file>

<file path=customXml/itemProps3.xml><?xml version="1.0" encoding="utf-8"?>
<ds:datastoreItem xmlns:ds="http://schemas.openxmlformats.org/officeDocument/2006/customXml" ds:itemID="{45E16D06-07B4-4E06-BB52-3314D2BA2D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2288</TotalTime>
  <Words>1590</Words>
  <Application>Microsoft Office PowerPoint</Application>
  <PresentationFormat>Widescreen</PresentationFormat>
  <Paragraphs>145</Paragraphs>
  <Slides>15</Slides>
  <Notes>8</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15</vt:i4>
      </vt:variant>
    </vt:vector>
  </HeadingPairs>
  <TitlesOfParts>
    <vt:vector size="21" baseType="lpstr">
      <vt:lpstr>Arial</vt:lpstr>
      <vt:lpstr>Calibri</vt:lpstr>
      <vt:lpstr>Helvetica</vt:lpstr>
      <vt:lpstr>Wingdings</vt:lpstr>
      <vt:lpstr>Tema1</vt:lpstr>
      <vt:lpstr>Den norske kirke_ppt mal</vt:lpstr>
      <vt:lpstr>Strategiplan Den norske kirke i Borg 2022-2029</vt:lpstr>
      <vt:lpstr>Prosessen</vt:lpstr>
      <vt:lpstr>PowerPoint-presentasjon</vt:lpstr>
      <vt:lpstr>Strategimål Den norske kirke i Borg 2022-2029</vt:lpstr>
      <vt:lpstr>Tre strategier</vt:lpstr>
      <vt:lpstr>Årsrapport 2023</vt:lpstr>
      <vt:lpstr>PowerPoint-presentasjon</vt:lpstr>
      <vt:lpstr>PowerPoint-presentasjon</vt:lpstr>
      <vt:lpstr>2023</vt:lpstr>
      <vt:lpstr>Strategimål 1 Den norske kirke er synlig i samfunnet, oppleves relevant og engasjerer seg i menneskers liv. </vt:lpstr>
      <vt:lpstr>  Strategimål 2 Flere opplever tilhørighet og fellesskap ved å søke dåp, konfirmasjon og delta i barne og ungdomsaktiviteter</vt:lpstr>
      <vt:lpstr>PowerPoint-presentasjon</vt:lpstr>
      <vt:lpstr>Strategimål 3  Flere deltar i, og opplever gudstjenesten, kirkelige handlinger og kirkelige møteplasser som inkluderende og trosstyrkende </vt:lpstr>
      <vt:lpstr>PowerPoint-presentasjon</vt:lpstr>
      <vt:lpstr>Framover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Karianne Hjørnevik Nes</dc:creator>
  <cp:lastModifiedBy>Karianne Hjørnevik Nes</cp:lastModifiedBy>
  <cp:revision>9</cp:revision>
  <dcterms:created xsi:type="dcterms:W3CDTF">2022-05-19T08:14:48Z</dcterms:created>
  <dcterms:modified xsi:type="dcterms:W3CDTF">2024-04-05T11:07:48Z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0x0101002FDB811CA98F7B438D852C41D9AB15F7</vt:lpwstr>
  </property>
</Properties>
</file>