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diagrams/colors1.xml" ContentType="application/vnd.openxmlformats-officedocument.drawingml.diagramColors+xml"/>
  <Override PartName="/ppt/diagrams/drawing1.xml" ContentType="application/vnd.ms-office.drawingml.diagramDrawing+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3" r:id="rId4"/>
    <p:sldId id="261" r:id="rId5"/>
    <p:sldId id="280" r:id="rId6"/>
    <p:sldId id="271" r:id="rId7"/>
    <p:sldId id="265" r:id="rId8"/>
    <p:sldId id="259" r:id="rId9"/>
    <p:sldId id="262" r:id="rId10"/>
    <p:sldId id="260" r:id="rId11"/>
    <p:sldId id="266" r:id="rId12"/>
    <p:sldId id="267" r:id="rId13"/>
    <p:sldId id="268" r:id="rId14"/>
    <p:sldId id="257" r:id="rId15"/>
    <p:sldId id="270" r:id="rId16"/>
    <p:sldId id="269" r:id="rId17"/>
    <p:sldId id="278" r:id="rId18"/>
    <p:sldId id="279" r:id="rId19"/>
    <p:sldId id="276" r:id="rId20"/>
    <p:sldId id="275" r:id="rId21"/>
    <p:sldId id="281" r:id="rId22"/>
    <p:sldId id="282" r:id="rId23"/>
    <p:sldId id="286" r:id="rId24"/>
    <p:sldId id="274" r:id="rId25"/>
    <p:sldId id="272" r:id="rId26"/>
    <p:sldId id="273" r:id="rId27"/>
    <p:sldId id="284" r:id="rId28"/>
    <p:sldId id="277" r:id="rId29"/>
    <p:sldId id="292" r:id="rId30"/>
    <p:sldId id="283" r:id="rId31"/>
    <p:sldId id="288" r:id="rId32"/>
    <p:sldId id="289" r:id="rId33"/>
    <p:sldId id="287" r:id="rId34"/>
    <p:sldId id="29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747CAC-BE46-40A1-A209-12550DC9C395}" v="18" dt="2024-03-06T22:49:31.9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0651" autoAdjust="0"/>
    <p:restoredTop sz="94660"/>
  </p:normalViewPr>
  <p:slideViewPr>
    <p:cSldViewPr snapToGrid="0">
      <p:cViewPr varScale="1">
        <p:scale>
          <a:sx n="103" d="100"/>
          <a:sy n="103" d="100"/>
        </p:scale>
        <p:origin x="114"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e Marie Iaursuleiel Pedersen-Eriksen" userId="d45c93a7-d740-4c67-a219-6704e70b281f" providerId="ADAL" clId="{A4747CAC-BE46-40A1-A209-12550DC9C395}"/>
    <pc:docChg chg="undo custSel addSld delSld modSld sldOrd">
      <pc:chgData name="Hanne Marie Iaursuleiel Pedersen-Eriksen" userId="d45c93a7-d740-4c67-a219-6704e70b281f" providerId="ADAL" clId="{A4747CAC-BE46-40A1-A209-12550DC9C395}" dt="2024-03-06T22:52:03.053" v="9081" actId="20577"/>
      <pc:docMkLst>
        <pc:docMk/>
      </pc:docMkLst>
      <pc:sldChg chg="addSp delSp modSp mod setBg addAnim delAnim">
        <pc:chgData name="Hanne Marie Iaursuleiel Pedersen-Eriksen" userId="d45c93a7-d740-4c67-a219-6704e70b281f" providerId="ADAL" clId="{A4747CAC-BE46-40A1-A209-12550DC9C395}" dt="2024-02-29T15:14:17.766" v="2307" actId="26606"/>
        <pc:sldMkLst>
          <pc:docMk/>
          <pc:sldMk cId="2276464074" sldId="256"/>
        </pc:sldMkLst>
        <pc:spChg chg="mod ord">
          <ac:chgData name="Hanne Marie Iaursuleiel Pedersen-Eriksen" userId="d45c93a7-d740-4c67-a219-6704e70b281f" providerId="ADAL" clId="{A4747CAC-BE46-40A1-A209-12550DC9C395}" dt="2024-02-29T15:14:17.766" v="2307" actId="26606"/>
          <ac:spMkLst>
            <pc:docMk/>
            <pc:sldMk cId="2276464074" sldId="256"/>
            <ac:spMk id="2" creationId="{EF487AB7-E02C-6DC2-2802-1C61F38E0D0B}"/>
          </ac:spMkLst>
        </pc:spChg>
        <pc:spChg chg="mod ord">
          <ac:chgData name="Hanne Marie Iaursuleiel Pedersen-Eriksen" userId="d45c93a7-d740-4c67-a219-6704e70b281f" providerId="ADAL" clId="{A4747CAC-BE46-40A1-A209-12550DC9C395}" dt="2024-02-29T15:14:17.766" v="2307" actId="26606"/>
          <ac:spMkLst>
            <pc:docMk/>
            <pc:sldMk cId="2276464074" sldId="256"/>
            <ac:spMk id="3" creationId="{EB628113-F09B-D471-E4AF-7CCA44A6115D}"/>
          </ac:spMkLst>
        </pc:spChg>
        <pc:spChg chg="add del">
          <ac:chgData name="Hanne Marie Iaursuleiel Pedersen-Eriksen" userId="d45c93a7-d740-4c67-a219-6704e70b281f" providerId="ADAL" clId="{A4747CAC-BE46-40A1-A209-12550DC9C395}" dt="2024-02-29T15:12:55.861" v="2295" actId="26606"/>
          <ac:spMkLst>
            <pc:docMk/>
            <pc:sldMk cId="2276464074" sldId="256"/>
            <ac:spMk id="8" creationId="{C28DACFC-D90E-4BFD-98DE-38A527847A5C}"/>
          </ac:spMkLst>
        </pc:spChg>
        <pc:spChg chg="add del">
          <ac:chgData name="Hanne Marie Iaursuleiel Pedersen-Eriksen" userId="d45c93a7-d740-4c67-a219-6704e70b281f" providerId="ADAL" clId="{A4747CAC-BE46-40A1-A209-12550DC9C395}" dt="2024-02-29T15:12:45.818" v="2287" actId="26606"/>
          <ac:spMkLst>
            <pc:docMk/>
            <pc:sldMk cId="2276464074" sldId="256"/>
            <ac:spMk id="9" creationId="{4D896123-1B32-4CB1-B2ED-E34BBC26B423}"/>
          </ac:spMkLst>
        </pc:spChg>
        <pc:spChg chg="add del">
          <ac:chgData name="Hanne Marie Iaursuleiel Pedersen-Eriksen" userId="d45c93a7-d740-4c67-a219-6704e70b281f" providerId="ADAL" clId="{A4747CAC-BE46-40A1-A209-12550DC9C395}" dt="2024-02-29T15:12:55.861" v="2295" actId="26606"/>
          <ac:spMkLst>
            <pc:docMk/>
            <pc:sldMk cId="2276464074" sldId="256"/>
            <ac:spMk id="10" creationId="{44E9F5B4-A068-4ABE-8601-6BC199F161A9}"/>
          </ac:spMkLst>
        </pc:spChg>
        <pc:spChg chg="add del">
          <ac:chgData name="Hanne Marie Iaursuleiel Pedersen-Eriksen" userId="d45c93a7-d740-4c67-a219-6704e70b281f" providerId="ADAL" clId="{A4747CAC-BE46-40A1-A209-12550DC9C395}" dt="2024-02-29T15:12:45.818" v="2287" actId="26606"/>
          <ac:spMkLst>
            <pc:docMk/>
            <pc:sldMk cId="2276464074" sldId="256"/>
            <ac:spMk id="11" creationId="{019FDB4D-987D-4C87-A179-9D4616AB2455}"/>
          </ac:spMkLst>
        </pc:spChg>
        <pc:spChg chg="add del">
          <ac:chgData name="Hanne Marie Iaursuleiel Pedersen-Eriksen" userId="d45c93a7-d740-4c67-a219-6704e70b281f" providerId="ADAL" clId="{A4747CAC-BE46-40A1-A209-12550DC9C395}" dt="2024-02-29T15:12:55.861" v="2295" actId="26606"/>
          <ac:spMkLst>
            <pc:docMk/>
            <pc:sldMk cId="2276464074" sldId="256"/>
            <ac:spMk id="12" creationId="{8EF8B388-A1B5-412F-8724-38B96C8AF728}"/>
          </ac:spMkLst>
        </pc:spChg>
        <pc:spChg chg="add del">
          <ac:chgData name="Hanne Marie Iaursuleiel Pedersen-Eriksen" userId="d45c93a7-d740-4c67-a219-6704e70b281f" providerId="ADAL" clId="{A4747CAC-BE46-40A1-A209-12550DC9C395}" dt="2024-02-29T15:12:50.130" v="2291" actId="26606"/>
          <ac:spMkLst>
            <pc:docMk/>
            <pc:sldMk cId="2276464074" sldId="256"/>
            <ac:spMk id="13" creationId="{6FF3D9AA-2746-40BA-A174-3C45EA458CD5}"/>
          </ac:spMkLst>
        </pc:spChg>
        <pc:spChg chg="add del">
          <ac:chgData name="Hanne Marie Iaursuleiel Pedersen-Eriksen" userId="d45c93a7-d740-4c67-a219-6704e70b281f" providerId="ADAL" clId="{A4747CAC-BE46-40A1-A209-12550DC9C395}" dt="2024-02-29T15:12:50.130" v="2291" actId="26606"/>
          <ac:spMkLst>
            <pc:docMk/>
            <pc:sldMk cId="2276464074" sldId="256"/>
            <ac:spMk id="14" creationId="{4D896123-1B32-4CB1-B2ED-E34BBC26B423}"/>
          </ac:spMkLst>
        </pc:spChg>
        <pc:spChg chg="add del">
          <ac:chgData name="Hanne Marie Iaursuleiel Pedersen-Eriksen" userId="d45c93a7-d740-4c67-a219-6704e70b281f" providerId="ADAL" clId="{A4747CAC-BE46-40A1-A209-12550DC9C395}" dt="2024-02-29T15:12:50.130" v="2291" actId="26606"/>
          <ac:spMkLst>
            <pc:docMk/>
            <pc:sldMk cId="2276464074" sldId="256"/>
            <ac:spMk id="15" creationId="{30BF160C-EC5F-45F5-9B8D-197AFA37BBDE}"/>
          </ac:spMkLst>
        </pc:spChg>
        <pc:spChg chg="add del">
          <ac:chgData name="Hanne Marie Iaursuleiel Pedersen-Eriksen" userId="d45c93a7-d740-4c67-a219-6704e70b281f" providerId="ADAL" clId="{A4747CAC-BE46-40A1-A209-12550DC9C395}" dt="2024-02-29T15:12:50.130" v="2291" actId="26606"/>
          <ac:spMkLst>
            <pc:docMk/>
            <pc:sldMk cId="2276464074" sldId="256"/>
            <ac:spMk id="17" creationId="{F57DA40C-10B8-4678-8433-AA03ED65E921}"/>
          </ac:spMkLst>
        </pc:spChg>
        <pc:spChg chg="add del">
          <ac:chgData name="Hanne Marie Iaursuleiel Pedersen-Eriksen" userId="d45c93a7-d740-4c67-a219-6704e70b281f" providerId="ADAL" clId="{A4747CAC-BE46-40A1-A209-12550DC9C395}" dt="2024-02-29T15:14:17.766" v="2307" actId="26606"/>
          <ac:spMkLst>
            <pc:docMk/>
            <pc:sldMk cId="2276464074" sldId="256"/>
            <ac:spMk id="18" creationId="{A60DA6D8-1AE1-42F8-808F-E247404A4473}"/>
          </ac:spMkLst>
        </pc:spChg>
        <pc:spChg chg="add del">
          <ac:chgData name="Hanne Marie Iaursuleiel Pedersen-Eriksen" userId="d45c93a7-d740-4c67-a219-6704e70b281f" providerId="ADAL" clId="{A4747CAC-BE46-40A1-A209-12550DC9C395}" dt="2024-02-29T15:12:54.305" v="2293" actId="26606"/>
          <ac:spMkLst>
            <pc:docMk/>
            <pc:sldMk cId="2276464074" sldId="256"/>
            <ac:spMk id="19" creationId="{4D896123-1B32-4CB1-B2ED-E34BBC26B423}"/>
          </ac:spMkLst>
        </pc:spChg>
        <pc:spChg chg="add del">
          <ac:chgData name="Hanne Marie Iaursuleiel Pedersen-Eriksen" userId="d45c93a7-d740-4c67-a219-6704e70b281f" providerId="ADAL" clId="{A4747CAC-BE46-40A1-A209-12550DC9C395}" dt="2024-02-29T15:12:54.305" v="2293" actId="26606"/>
          <ac:spMkLst>
            <pc:docMk/>
            <pc:sldMk cId="2276464074" sldId="256"/>
            <ac:spMk id="21" creationId="{F57DA40C-10B8-4678-8433-AA03ED65E921}"/>
          </ac:spMkLst>
        </pc:spChg>
        <pc:spChg chg="add del">
          <ac:chgData name="Hanne Marie Iaursuleiel Pedersen-Eriksen" userId="d45c93a7-d740-4c67-a219-6704e70b281f" providerId="ADAL" clId="{A4747CAC-BE46-40A1-A209-12550DC9C395}" dt="2024-02-29T15:12:54.305" v="2293" actId="26606"/>
          <ac:spMkLst>
            <pc:docMk/>
            <pc:sldMk cId="2276464074" sldId="256"/>
            <ac:spMk id="22" creationId="{D1DEB652-CD49-4786-9154-A1A30E195ADF}"/>
          </ac:spMkLst>
        </pc:spChg>
        <pc:spChg chg="add del">
          <ac:chgData name="Hanne Marie Iaursuleiel Pedersen-Eriksen" userId="d45c93a7-d740-4c67-a219-6704e70b281f" providerId="ADAL" clId="{A4747CAC-BE46-40A1-A209-12550DC9C395}" dt="2024-02-29T15:12:54.305" v="2293" actId="26606"/>
          <ac:spMkLst>
            <pc:docMk/>
            <pc:sldMk cId="2276464074" sldId="256"/>
            <ac:spMk id="23" creationId="{59A7483D-55E4-41F7-8F87-19FAB2AEAA50}"/>
          </ac:spMkLst>
        </pc:spChg>
        <pc:spChg chg="add del">
          <ac:chgData name="Hanne Marie Iaursuleiel Pedersen-Eriksen" userId="d45c93a7-d740-4c67-a219-6704e70b281f" providerId="ADAL" clId="{A4747CAC-BE46-40A1-A209-12550DC9C395}" dt="2024-02-29T15:12:55.861" v="2295" actId="26606"/>
          <ac:spMkLst>
            <pc:docMk/>
            <pc:sldMk cId="2276464074" sldId="256"/>
            <ac:spMk id="25" creationId="{85A44F65-05A5-4129-9896-3ECBAF77863F}"/>
          </ac:spMkLst>
        </pc:spChg>
        <pc:spChg chg="add del">
          <ac:chgData name="Hanne Marie Iaursuleiel Pedersen-Eriksen" userId="d45c93a7-d740-4c67-a219-6704e70b281f" providerId="ADAL" clId="{A4747CAC-BE46-40A1-A209-12550DC9C395}" dt="2024-02-29T15:12:55.861" v="2295" actId="26606"/>
          <ac:spMkLst>
            <pc:docMk/>
            <pc:sldMk cId="2276464074" sldId="256"/>
            <ac:spMk id="26" creationId="{94A016FC-694E-41AA-BA4F-FC97736372AC}"/>
          </ac:spMkLst>
        </pc:spChg>
        <pc:spChg chg="add del">
          <ac:chgData name="Hanne Marie Iaursuleiel Pedersen-Eriksen" userId="d45c93a7-d740-4c67-a219-6704e70b281f" providerId="ADAL" clId="{A4747CAC-BE46-40A1-A209-12550DC9C395}" dt="2024-02-29T15:13:00.654" v="2297" actId="26606"/>
          <ac:spMkLst>
            <pc:docMk/>
            <pc:sldMk cId="2276464074" sldId="256"/>
            <ac:spMk id="28" creationId="{7404E292-5FAB-47E8-A663-A07530CED8FF}"/>
          </ac:spMkLst>
        </pc:spChg>
        <pc:spChg chg="add del">
          <ac:chgData name="Hanne Marie Iaursuleiel Pedersen-Eriksen" userId="d45c93a7-d740-4c67-a219-6704e70b281f" providerId="ADAL" clId="{A4747CAC-BE46-40A1-A209-12550DC9C395}" dt="2024-02-29T15:13:00.654" v="2297" actId="26606"/>
          <ac:spMkLst>
            <pc:docMk/>
            <pc:sldMk cId="2276464074" sldId="256"/>
            <ac:spMk id="29" creationId="{D80FF8ED-64CE-400C-A4D5-9F943FC264DE}"/>
          </ac:spMkLst>
        </pc:spChg>
        <pc:spChg chg="add del">
          <ac:chgData name="Hanne Marie Iaursuleiel Pedersen-Eriksen" userId="d45c93a7-d740-4c67-a219-6704e70b281f" providerId="ADAL" clId="{A4747CAC-BE46-40A1-A209-12550DC9C395}" dt="2024-02-29T15:13:00.654" v="2297" actId="26606"/>
          <ac:spMkLst>
            <pc:docMk/>
            <pc:sldMk cId="2276464074" sldId="256"/>
            <ac:spMk id="30" creationId="{568868AD-100D-45F3-B11E-8A2936712B9E}"/>
          </ac:spMkLst>
        </pc:spChg>
        <pc:spChg chg="add del">
          <ac:chgData name="Hanne Marie Iaursuleiel Pedersen-Eriksen" userId="d45c93a7-d740-4c67-a219-6704e70b281f" providerId="ADAL" clId="{A4747CAC-BE46-40A1-A209-12550DC9C395}" dt="2024-02-29T15:13:00.654" v="2297" actId="26606"/>
          <ac:spMkLst>
            <pc:docMk/>
            <pc:sldMk cId="2276464074" sldId="256"/>
            <ac:spMk id="31" creationId="{714742CC-05F9-44AC-AF98-AB6EF810E47D}"/>
          </ac:spMkLst>
        </pc:spChg>
        <pc:spChg chg="add del">
          <ac:chgData name="Hanne Marie Iaursuleiel Pedersen-Eriksen" userId="d45c93a7-d740-4c67-a219-6704e70b281f" providerId="ADAL" clId="{A4747CAC-BE46-40A1-A209-12550DC9C395}" dt="2024-02-29T15:13:00.654" v="2297" actId="26606"/>
          <ac:spMkLst>
            <pc:docMk/>
            <pc:sldMk cId="2276464074" sldId="256"/>
            <ac:spMk id="32" creationId="{853C77DB-C7E3-4B1F-9AD0-1EB2982A8659}"/>
          </ac:spMkLst>
        </pc:spChg>
        <pc:spChg chg="add del">
          <ac:chgData name="Hanne Marie Iaursuleiel Pedersen-Eriksen" userId="d45c93a7-d740-4c67-a219-6704e70b281f" providerId="ADAL" clId="{A4747CAC-BE46-40A1-A209-12550DC9C395}" dt="2024-02-29T15:14:17.766" v="2307" actId="26606"/>
          <ac:spMkLst>
            <pc:docMk/>
            <pc:sldMk cId="2276464074" sldId="256"/>
            <ac:spMk id="34" creationId="{3698ABF1-2D7A-4C8C-A41A-095741274679}"/>
          </ac:spMkLst>
        </pc:spChg>
        <pc:spChg chg="add del">
          <ac:chgData name="Hanne Marie Iaursuleiel Pedersen-Eriksen" userId="d45c93a7-d740-4c67-a219-6704e70b281f" providerId="ADAL" clId="{A4747CAC-BE46-40A1-A209-12550DC9C395}" dt="2024-02-29T15:14:17.766" v="2307" actId="26606"/>
          <ac:spMkLst>
            <pc:docMk/>
            <pc:sldMk cId="2276464074" sldId="256"/>
            <ac:spMk id="35" creationId="{C5E160AE-3C66-4235-84C0-BD472DE6AC3E}"/>
          </ac:spMkLst>
        </pc:spChg>
        <pc:spChg chg="add del">
          <ac:chgData name="Hanne Marie Iaursuleiel Pedersen-Eriksen" userId="d45c93a7-d740-4c67-a219-6704e70b281f" providerId="ADAL" clId="{A4747CAC-BE46-40A1-A209-12550DC9C395}" dt="2024-02-29T15:14:17.766" v="2307" actId="26606"/>
          <ac:spMkLst>
            <pc:docMk/>
            <pc:sldMk cId="2276464074" sldId="256"/>
            <ac:spMk id="36" creationId="{A39CC7EE-929B-4FA6-BA5A-86D02B792418}"/>
          </ac:spMkLst>
        </pc:spChg>
        <pc:spChg chg="add del">
          <ac:chgData name="Hanne Marie Iaursuleiel Pedersen-Eriksen" userId="d45c93a7-d740-4c67-a219-6704e70b281f" providerId="ADAL" clId="{A4747CAC-BE46-40A1-A209-12550DC9C395}" dt="2024-02-29T15:14:17.766" v="2307" actId="26606"/>
          <ac:spMkLst>
            <pc:docMk/>
            <pc:sldMk cId="2276464074" sldId="256"/>
            <ac:spMk id="37" creationId="{94BB87F2-3BE0-433A-AD90-24CE82FBFE43}"/>
          </ac:spMkLst>
        </pc:spChg>
        <pc:spChg chg="add del">
          <ac:chgData name="Hanne Marie Iaursuleiel Pedersen-Eriksen" userId="d45c93a7-d740-4c67-a219-6704e70b281f" providerId="ADAL" clId="{A4747CAC-BE46-40A1-A209-12550DC9C395}" dt="2024-02-29T15:14:17.766" v="2307" actId="26606"/>
          <ac:spMkLst>
            <pc:docMk/>
            <pc:sldMk cId="2276464074" sldId="256"/>
            <ac:spMk id="38" creationId="{366B6A15-54B2-4DFA-B2EF-ED937D8CC3E7}"/>
          </ac:spMkLst>
        </pc:spChg>
        <pc:spChg chg="add del">
          <ac:chgData name="Hanne Marie Iaursuleiel Pedersen-Eriksen" userId="d45c93a7-d740-4c67-a219-6704e70b281f" providerId="ADAL" clId="{A4747CAC-BE46-40A1-A209-12550DC9C395}" dt="2024-02-29T15:14:17.766" v="2307" actId="26606"/>
          <ac:spMkLst>
            <pc:docMk/>
            <pc:sldMk cId="2276464074" sldId="256"/>
            <ac:spMk id="44" creationId="{4D896123-1B32-4CB1-B2ED-E34BBC26B423}"/>
          </ac:spMkLst>
        </pc:spChg>
        <pc:spChg chg="add del">
          <ac:chgData name="Hanne Marie Iaursuleiel Pedersen-Eriksen" userId="d45c93a7-d740-4c67-a219-6704e70b281f" providerId="ADAL" clId="{A4747CAC-BE46-40A1-A209-12550DC9C395}" dt="2024-02-29T15:14:17.766" v="2307" actId="26606"/>
          <ac:spMkLst>
            <pc:docMk/>
            <pc:sldMk cId="2276464074" sldId="256"/>
            <ac:spMk id="46" creationId="{F57DA40C-10B8-4678-8433-AA03ED65E921}"/>
          </ac:spMkLst>
        </pc:spChg>
        <pc:spChg chg="add del">
          <ac:chgData name="Hanne Marie Iaursuleiel Pedersen-Eriksen" userId="d45c93a7-d740-4c67-a219-6704e70b281f" providerId="ADAL" clId="{A4747CAC-BE46-40A1-A209-12550DC9C395}" dt="2024-02-29T15:14:17.766" v="2307" actId="26606"/>
          <ac:spMkLst>
            <pc:docMk/>
            <pc:sldMk cId="2276464074" sldId="256"/>
            <ac:spMk id="48" creationId="{D1DEB652-CD49-4786-9154-A1A30E195ADF}"/>
          </ac:spMkLst>
        </pc:spChg>
        <pc:spChg chg="add del">
          <ac:chgData name="Hanne Marie Iaursuleiel Pedersen-Eriksen" userId="d45c93a7-d740-4c67-a219-6704e70b281f" providerId="ADAL" clId="{A4747CAC-BE46-40A1-A209-12550DC9C395}" dt="2024-02-29T15:14:17.766" v="2307" actId="26606"/>
          <ac:spMkLst>
            <pc:docMk/>
            <pc:sldMk cId="2276464074" sldId="256"/>
            <ac:spMk id="50" creationId="{59A7483D-55E4-41F7-8F87-19FAB2AEAA50}"/>
          </ac:spMkLst>
        </pc:spChg>
        <pc:picChg chg="add del">
          <ac:chgData name="Hanne Marie Iaursuleiel Pedersen-Eriksen" userId="d45c93a7-d740-4c67-a219-6704e70b281f" providerId="ADAL" clId="{A4747CAC-BE46-40A1-A209-12550DC9C395}" dt="2024-02-29T15:12:45.818" v="2287" actId="26606"/>
          <ac:picMkLst>
            <pc:docMk/>
            <pc:sldMk cId="2276464074" sldId="256"/>
            <ac:picMk id="5" creationId="{6940F9F9-DF15-8382-60AF-279A77741D59}"/>
          </ac:picMkLst>
        </pc:picChg>
        <pc:picChg chg="add del">
          <ac:chgData name="Hanne Marie Iaursuleiel Pedersen-Eriksen" userId="d45c93a7-d740-4c67-a219-6704e70b281f" providerId="ADAL" clId="{A4747CAC-BE46-40A1-A209-12550DC9C395}" dt="2024-02-29T15:12:50.130" v="2291" actId="26606"/>
          <ac:picMkLst>
            <pc:docMk/>
            <pc:sldMk cId="2276464074" sldId="256"/>
            <ac:picMk id="16" creationId="{CBF1FA1C-84BF-C71D-92C6-12F3398C15A2}"/>
          </ac:picMkLst>
        </pc:picChg>
        <pc:picChg chg="add del">
          <ac:chgData name="Hanne Marie Iaursuleiel Pedersen-Eriksen" userId="d45c93a7-d740-4c67-a219-6704e70b281f" providerId="ADAL" clId="{A4747CAC-BE46-40A1-A209-12550DC9C395}" dt="2024-02-29T15:12:54.305" v="2293" actId="26606"/>
          <ac:picMkLst>
            <pc:docMk/>
            <pc:sldMk cId="2276464074" sldId="256"/>
            <ac:picMk id="20" creationId="{10BBD66C-A947-33F5-92AA-D99F5C420097}"/>
          </ac:picMkLst>
        </pc:picChg>
        <pc:picChg chg="add del">
          <ac:chgData name="Hanne Marie Iaursuleiel Pedersen-Eriksen" userId="d45c93a7-d740-4c67-a219-6704e70b281f" providerId="ADAL" clId="{A4747CAC-BE46-40A1-A209-12550DC9C395}" dt="2024-02-29T15:14:17.766" v="2307" actId="26606"/>
          <ac:picMkLst>
            <pc:docMk/>
            <pc:sldMk cId="2276464074" sldId="256"/>
            <ac:picMk id="40" creationId="{3078FBF1-C142-2F01-788A-8A5247F61570}"/>
          </ac:picMkLst>
        </pc:picChg>
      </pc:sldChg>
      <pc:sldChg chg="modSp mod">
        <pc:chgData name="Hanne Marie Iaursuleiel Pedersen-Eriksen" userId="d45c93a7-d740-4c67-a219-6704e70b281f" providerId="ADAL" clId="{A4747CAC-BE46-40A1-A209-12550DC9C395}" dt="2024-03-06T20:09:58.264" v="7725" actId="20577"/>
        <pc:sldMkLst>
          <pc:docMk/>
          <pc:sldMk cId="1124707998" sldId="257"/>
        </pc:sldMkLst>
        <pc:spChg chg="mod">
          <ac:chgData name="Hanne Marie Iaursuleiel Pedersen-Eriksen" userId="d45c93a7-d740-4c67-a219-6704e70b281f" providerId="ADAL" clId="{A4747CAC-BE46-40A1-A209-12550DC9C395}" dt="2024-03-06T20:09:58.264" v="7725" actId="20577"/>
          <ac:spMkLst>
            <pc:docMk/>
            <pc:sldMk cId="1124707998" sldId="257"/>
            <ac:spMk id="3" creationId="{C40E7644-2493-690D-0AF8-B2D122BBDE67}"/>
          </ac:spMkLst>
        </pc:spChg>
      </pc:sldChg>
      <pc:sldChg chg="del ord">
        <pc:chgData name="Hanne Marie Iaursuleiel Pedersen-Eriksen" userId="d45c93a7-d740-4c67-a219-6704e70b281f" providerId="ADAL" clId="{A4747CAC-BE46-40A1-A209-12550DC9C395}" dt="2024-02-21T12:59:14.315" v="448" actId="47"/>
        <pc:sldMkLst>
          <pc:docMk/>
          <pc:sldMk cId="2855300394" sldId="258"/>
        </pc:sldMkLst>
      </pc:sldChg>
      <pc:sldChg chg="modSp mod">
        <pc:chgData name="Hanne Marie Iaursuleiel Pedersen-Eriksen" userId="d45c93a7-d740-4c67-a219-6704e70b281f" providerId="ADAL" clId="{A4747CAC-BE46-40A1-A209-12550DC9C395}" dt="2024-02-29T12:34:02.352" v="1412" actId="20577"/>
        <pc:sldMkLst>
          <pc:docMk/>
          <pc:sldMk cId="3440146482" sldId="259"/>
        </pc:sldMkLst>
        <pc:spChg chg="mod">
          <ac:chgData name="Hanne Marie Iaursuleiel Pedersen-Eriksen" userId="d45c93a7-d740-4c67-a219-6704e70b281f" providerId="ADAL" clId="{A4747CAC-BE46-40A1-A209-12550DC9C395}" dt="2024-02-21T11:18:07.402" v="92" actId="1076"/>
          <ac:spMkLst>
            <pc:docMk/>
            <pc:sldMk cId="3440146482" sldId="259"/>
            <ac:spMk id="2" creationId="{B28A511A-AB14-0F80-6B41-A4228E098F04}"/>
          </ac:spMkLst>
        </pc:spChg>
        <pc:spChg chg="mod">
          <ac:chgData name="Hanne Marie Iaursuleiel Pedersen-Eriksen" userId="d45c93a7-d740-4c67-a219-6704e70b281f" providerId="ADAL" clId="{A4747CAC-BE46-40A1-A209-12550DC9C395}" dt="2024-02-29T12:34:02.352" v="1412" actId="20577"/>
          <ac:spMkLst>
            <pc:docMk/>
            <pc:sldMk cId="3440146482" sldId="259"/>
            <ac:spMk id="3" creationId="{DFC56BC0-AA20-82B3-B60A-DDA0840F8C66}"/>
          </ac:spMkLst>
        </pc:spChg>
      </pc:sldChg>
      <pc:sldChg chg="modSp mod ord">
        <pc:chgData name="Hanne Marie Iaursuleiel Pedersen-Eriksen" userId="d45c93a7-d740-4c67-a219-6704e70b281f" providerId="ADAL" clId="{A4747CAC-BE46-40A1-A209-12550DC9C395}" dt="2024-03-06T18:19:36.747" v="5351" actId="20577"/>
        <pc:sldMkLst>
          <pc:docMk/>
          <pc:sldMk cId="4186977939" sldId="260"/>
        </pc:sldMkLst>
        <pc:spChg chg="mod">
          <ac:chgData name="Hanne Marie Iaursuleiel Pedersen-Eriksen" userId="d45c93a7-d740-4c67-a219-6704e70b281f" providerId="ADAL" clId="{A4747CAC-BE46-40A1-A209-12550DC9C395}" dt="2024-03-06T18:19:04.003" v="5317" actId="20577"/>
          <ac:spMkLst>
            <pc:docMk/>
            <pc:sldMk cId="4186977939" sldId="260"/>
            <ac:spMk id="2" creationId="{E832DE13-A7C4-0FB9-825E-CC1EE797097C}"/>
          </ac:spMkLst>
        </pc:spChg>
        <pc:spChg chg="mod">
          <ac:chgData name="Hanne Marie Iaursuleiel Pedersen-Eriksen" userId="d45c93a7-d740-4c67-a219-6704e70b281f" providerId="ADAL" clId="{A4747CAC-BE46-40A1-A209-12550DC9C395}" dt="2024-03-06T18:19:36.747" v="5351" actId="20577"/>
          <ac:spMkLst>
            <pc:docMk/>
            <pc:sldMk cId="4186977939" sldId="260"/>
            <ac:spMk id="3" creationId="{5EF30268-0F76-456F-825A-52EFC9128124}"/>
          </ac:spMkLst>
        </pc:spChg>
      </pc:sldChg>
      <pc:sldChg chg="ord">
        <pc:chgData name="Hanne Marie Iaursuleiel Pedersen-Eriksen" userId="d45c93a7-d740-4c67-a219-6704e70b281f" providerId="ADAL" clId="{A4747CAC-BE46-40A1-A209-12550DC9C395}" dt="2024-02-21T12:00:08.851" v="216"/>
        <pc:sldMkLst>
          <pc:docMk/>
          <pc:sldMk cId="3476470887" sldId="261"/>
        </pc:sldMkLst>
      </pc:sldChg>
      <pc:sldChg chg="delSp modSp new mod">
        <pc:chgData name="Hanne Marie Iaursuleiel Pedersen-Eriksen" userId="d45c93a7-d740-4c67-a219-6704e70b281f" providerId="ADAL" clId="{A4747CAC-BE46-40A1-A209-12550DC9C395}" dt="2024-02-21T12:32:19.926" v="363" actId="1076"/>
        <pc:sldMkLst>
          <pc:docMk/>
          <pc:sldMk cId="2395673298" sldId="262"/>
        </pc:sldMkLst>
        <pc:spChg chg="del">
          <ac:chgData name="Hanne Marie Iaursuleiel Pedersen-Eriksen" userId="d45c93a7-d740-4c67-a219-6704e70b281f" providerId="ADAL" clId="{A4747CAC-BE46-40A1-A209-12550DC9C395}" dt="2024-02-21T11:16:13.917" v="43" actId="478"/>
          <ac:spMkLst>
            <pc:docMk/>
            <pc:sldMk cId="2395673298" sldId="262"/>
            <ac:spMk id="2" creationId="{71980D2D-E118-6D62-5416-8BF17515D87B}"/>
          </ac:spMkLst>
        </pc:spChg>
        <pc:spChg chg="mod">
          <ac:chgData name="Hanne Marie Iaursuleiel Pedersen-Eriksen" userId="d45c93a7-d740-4c67-a219-6704e70b281f" providerId="ADAL" clId="{A4747CAC-BE46-40A1-A209-12550DC9C395}" dt="2024-02-21T12:32:19.926" v="363" actId="1076"/>
          <ac:spMkLst>
            <pc:docMk/>
            <pc:sldMk cId="2395673298" sldId="262"/>
            <ac:spMk id="3" creationId="{7C987291-9086-428F-8898-09FE83085588}"/>
          </ac:spMkLst>
        </pc:spChg>
      </pc:sldChg>
      <pc:sldChg chg="addSp delSp modSp new mod">
        <pc:chgData name="Hanne Marie Iaursuleiel Pedersen-Eriksen" userId="d45c93a7-d740-4c67-a219-6704e70b281f" providerId="ADAL" clId="{A4747CAC-BE46-40A1-A209-12550DC9C395}" dt="2024-02-21T11:30:46.090" v="116" actId="1076"/>
        <pc:sldMkLst>
          <pc:docMk/>
          <pc:sldMk cId="1006857493" sldId="263"/>
        </pc:sldMkLst>
        <pc:spChg chg="del">
          <ac:chgData name="Hanne Marie Iaursuleiel Pedersen-Eriksen" userId="d45c93a7-d740-4c67-a219-6704e70b281f" providerId="ADAL" clId="{A4747CAC-BE46-40A1-A209-12550DC9C395}" dt="2024-02-21T11:30:39.558" v="113" actId="478"/>
          <ac:spMkLst>
            <pc:docMk/>
            <pc:sldMk cId="1006857493" sldId="263"/>
            <ac:spMk id="2" creationId="{62399898-3A09-34A4-F133-9FAE336ECE20}"/>
          </ac:spMkLst>
        </pc:spChg>
        <pc:spChg chg="del">
          <ac:chgData name="Hanne Marie Iaursuleiel Pedersen-Eriksen" userId="d45c93a7-d740-4c67-a219-6704e70b281f" providerId="ADAL" clId="{A4747CAC-BE46-40A1-A209-12550DC9C395}" dt="2024-02-21T11:29:48.181" v="105" actId="22"/>
          <ac:spMkLst>
            <pc:docMk/>
            <pc:sldMk cId="1006857493" sldId="263"/>
            <ac:spMk id="3" creationId="{3E2933D7-976B-F9F5-74CE-7BD024E15386}"/>
          </ac:spMkLst>
        </pc:spChg>
        <pc:picChg chg="add mod ord modCrop">
          <ac:chgData name="Hanne Marie Iaursuleiel Pedersen-Eriksen" userId="d45c93a7-d740-4c67-a219-6704e70b281f" providerId="ADAL" clId="{A4747CAC-BE46-40A1-A209-12550DC9C395}" dt="2024-02-21T11:30:46.090" v="116" actId="1076"/>
          <ac:picMkLst>
            <pc:docMk/>
            <pc:sldMk cId="1006857493" sldId="263"/>
            <ac:picMk id="5" creationId="{143C6F21-BFCF-687C-9640-AFE264BAD5D6}"/>
          </ac:picMkLst>
        </pc:picChg>
      </pc:sldChg>
      <pc:sldChg chg="new del">
        <pc:chgData name="Hanne Marie Iaursuleiel Pedersen-Eriksen" userId="d45c93a7-d740-4c67-a219-6704e70b281f" providerId="ADAL" clId="{A4747CAC-BE46-40A1-A209-12550DC9C395}" dt="2024-02-21T12:02:59.454" v="218" actId="47"/>
        <pc:sldMkLst>
          <pc:docMk/>
          <pc:sldMk cId="563795393" sldId="264"/>
        </pc:sldMkLst>
      </pc:sldChg>
      <pc:sldChg chg="addSp delSp modSp new mod setBg">
        <pc:chgData name="Hanne Marie Iaursuleiel Pedersen-Eriksen" userId="d45c93a7-d740-4c67-a219-6704e70b281f" providerId="ADAL" clId="{A4747CAC-BE46-40A1-A209-12550DC9C395}" dt="2024-02-21T12:31:55.316" v="362" actId="1076"/>
        <pc:sldMkLst>
          <pc:docMk/>
          <pc:sldMk cId="2991973343" sldId="264"/>
        </pc:sldMkLst>
        <pc:spChg chg="mod">
          <ac:chgData name="Hanne Marie Iaursuleiel Pedersen-Eriksen" userId="d45c93a7-d740-4c67-a219-6704e70b281f" providerId="ADAL" clId="{A4747CAC-BE46-40A1-A209-12550DC9C395}" dt="2024-02-21T12:23:24.101" v="326" actId="26606"/>
          <ac:spMkLst>
            <pc:docMk/>
            <pc:sldMk cId="2991973343" sldId="264"/>
            <ac:spMk id="2" creationId="{AD6BCA3B-E577-B0FB-DD07-4CF3CD075990}"/>
          </ac:spMkLst>
        </pc:spChg>
        <pc:spChg chg="mod">
          <ac:chgData name="Hanne Marie Iaursuleiel Pedersen-Eriksen" userId="d45c93a7-d740-4c67-a219-6704e70b281f" providerId="ADAL" clId="{A4747CAC-BE46-40A1-A209-12550DC9C395}" dt="2024-02-21T12:31:55.316" v="362" actId="1076"/>
          <ac:spMkLst>
            <pc:docMk/>
            <pc:sldMk cId="2991973343" sldId="264"/>
            <ac:spMk id="3" creationId="{5DEDB49A-2E7A-0C2A-2D83-B5E1BB50293F}"/>
          </ac:spMkLst>
        </pc:spChg>
        <pc:spChg chg="del">
          <ac:chgData name="Hanne Marie Iaursuleiel Pedersen-Eriksen" userId="d45c93a7-d740-4c67-a219-6704e70b281f" providerId="ADAL" clId="{A4747CAC-BE46-40A1-A209-12550DC9C395}" dt="2024-02-21T12:22:15.416" v="293" actId="931"/>
          <ac:spMkLst>
            <pc:docMk/>
            <pc:sldMk cId="2991973343" sldId="264"/>
            <ac:spMk id="4" creationId="{4232BFC3-0F5F-3AF2-9F24-FCE6A8B6147C}"/>
          </ac:spMkLst>
        </pc:spChg>
        <pc:spChg chg="add del">
          <ac:chgData name="Hanne Marie Iaursuleiel Pedersen-Eriksen" userId="d45c93a7-d740-4c67-a219-6704e70b281f" providerId="ADAL" clId="{A4747CAC-BE46-40A1-A209-12550DC9C395}" dt="2024-02-21T12:23:24.101" v="326" actId="26606"/>
          <ac:spMkLst>
            <pc:docMk/>
            <pc:sldMk cId="2991973343" sldId="264"/>
            <ac:spMk id="11" creationId="{BD4C0BBB-0042-4603-A226-6117F3FD5B3C}"/>
          </ac:spMkLst>
        </pc:spChg>
        <pc:spChg chg="add del">
          <ac:chgData name="Hanne Marie Iaursuleiel Pedersen-Eriksen" userId="d45c93a7-d740-4c67-a219-6704e70b281f" providerId="ADAL" clId="{A4747CAC-BE46-40A1-A209-12550DC9C395}" dt="2024-02-21T12:23:24.101" v="326" actId="26606"/>
          <ac:spMkLst>
            <pc:docMk/>
            <pc:sldMk cId="2991973343" sldId="264"/>
            <ac:spMk id="13" creationId="{EC44F520-2598-460E-9F91-B02F60830CA2}"/>
          </ac:spMkLst>
        </pc:spChg>
        <pc:spChg chg="add del">
          <ac:chgData name="Hanne Marie Iaursuleiel Pedersen-Eriksen" userId="d45c93a7-d740-4c67-a219-6704e70b281f" providerId="ADAL" clId="{A4747CAC-BE46-40A1-A209-12550DC9C395}" dt="2024-02-21T12:23:24.101" v="326" actId="26606"/>
          <ac:spMkLst>
            <pc:docMk/>
            <pc:sldMk cId="2991973343" sldId="264"/>
            <ac:spMk id="15" creationId="{11D6A2A3-F101-46F7-8B6F-1C699CAFE9AD}"/>
          </ac:spMkLst>
        </pc:spChg>
        <pc:spChg chg="add del">
          <ac:chgData name="Hanne Marie Iaursuleiel Pedersen-Eriksen" userId="d45c93a7-d740-4c67-a219-6704e70b281f" providerId="ADAL" clId="{A4747CAC-BE46-40A1-A209-12550DC9C395}" dt="2024-02-21T12:23:24.101" v="326" actId="26606"/>
          <ac:spMkLst>
            <pc:docMk/>
            <pc:sldMk cId="2991973343" sldId="264"/>
            <ac:spMk id="17" creationId="{529E760E-527D-4053-A309-F2BDE12501CD}"/>
          </ac:spMkLst>
        </pc:spChg>
        <pc:spChg chg="add del">
          <ac:chgData name="Hanne Marie Iaursuleiel Pedersen-Eriksen" userId="d45c93a7-d740-4c67-a219-6704e70b281f" providerId="ADAL" clId="{A4747CAC-BE46-40A1-A209-12550DC9C395}" dt="2024-02-21T12:23:24.101" v="326" actId="26606"/>
          <ac:spMkLst>
            <pc:docMk/>
            <pc:sldMk cId="2991973343" sldId="264"/>
            <ac:spMk id="19" creationId="{4153D448-4ED1-429A-A28C-8316DE7CAF7E}"/>
          </ac:spMkLst>
        </pc:spChg>
        <pc:spChg chg="add">
          <ac:chgData name="Hanne Marie Iaursuleiel Pedersen-Eriksen" userId="d45c93a7-d740-4c67-a219-6704e70b281f" providerId="ADAL" clId="{A4747CAC-BE46-40A1-A209-12550DC9C395}" dt="2024-02-21T12:23:24.101" v="326" actId="26606"/>
          <ac:spMkLst>
            <pc:docMk/>
            <pc:sldMk cId="2991973343" sldId="264"/>
            <ac:spMk id="24" creationId="{BD4C0BBB-0042-4603-A226-6117F3FD5B3C}"/>
          </ac:spMkLst>
        </pc:spChg>
        <pc:spChg chg="add">
          <ac:chgData name="Hanne Marie Iaursuleiel Pedersen-Eriksen" userId="d45c93a7-d740-4c67-a219-6704e70b281f" providerId="ADAL" clId="{A4747CAC-BE46-40A1-A209-12550DC9C395}" dt="2024-02-21T12:23:24.101" v="326" actId="26606"/>
          <ac:spMkLst>
            <pc:docMk/>
            <pc:sldMk cId="2991973343" sldId="264"/>
            <ac:spMk id="26" creationId="{EC44F520-2598-460E-9F91-B02F60830CA2}"/>
          </ac:spMkLst>
        </pc:spChg>
        <pc:spChg chg="add">
          <ac:chgData name="Hanne Marie Iaursuleiel Pedersen-Eriksen" userId="d45c93a7-d740-4c67-a219-6704e70b281f" providerId="ADAL" clId="{A4747CAC-BE46-40A1-A209-12550DC9C395}" dt="2024-02-21T12:23:24.101" v="326" actId="26606"/>
          <ac:spMkLst>
            <pc:docMk/>
            <pc:sldMk cId="2991973343" sldId="264"/>
            <ac:spMk id="28" creationId="{C4285719-470E-454C-AF62-8323075F1F5B}"/>
          </ac:spMkLst>
        </pc:spChg>
        <pc:spChg chg="add">
          <ac:chgData name="Hanne Marie Iaursuleiel Pedersen-Eriksen" userId="d45c93a7-d740-4c67-a219-6704e70b281f" providerId="ADAL" clId="{A4747CAC-BE46-40A1-A209-12550DC9C395}" dt="2024-02-21T12:23:24.101" v="326" actId="26606"/>
          <ac:spMkLst>
            <pc:docMk/>
            <pc:sldMk cId="2991973343" sldId="264"/>
            <ac:spMk id="30" creationId="{4E3AE8C3-8F65-40F4-BABE-E70F3830147B}"/>
          </ac:spMkLst>
        </pc:spChg>
        <pc:spChg chg="add">
          <ac:chgData name="Hanne Marie Iaursuleiel Pedersen-Eriksen" userId="d45c93a7-d740-4c67-a219-6704e70b281f" providerId="ADAL" clId="{A4747CAC-BE46-40A1-A209-12550DC9C395}" dt="2024-02-21T12:23:24.101" v="326" actId="26606"/>
          <ac:spMkLst>
            <pc:docMk/>
            <pc:sldMk cId="2991973343" sldId="264"/>
            <ac:spMk id="32" creationId="{E2FC4764-B8D5-4F87-95DB-3125B2D12855}"/>
          </ac:spMkLst>
        </pc:spChg>
        <pc:spChg chg="add">
          <ac:chgData name="Hanne Marie Iaursuleiel Pedersen-Eriksen" userId="d45c93a7-d740-4c67-a219-6704e70b281f" providerId="ADAL" clId="{A4747CAC-BE46-40A1-A209-12550DC9C395}" dt="2024-02-21T12:23:24.101" v="326" actId="26606"/>
          <ac:spMkLst>
            <pc:docMk/>
            <pc:sldMk cId="2991973343" sldId="264"/>
            <ac:spMk id="34" creationId="{B4C1654F-94F5-497E-8ECF-F2A7E84D6A63}"/>
          </ac:spMkLst>
        </pc:spChg>
        <pc:spChg chg="add">
          <ac:chgData name="Hanne Marie Iaursuleiel Pedersen-Eriksen" userId="d45c93a7-d740-4c67-a219-6704e70b281f" providerId="ADAL" clId="{A4747CAC-BE46-40A1-A209-12550DC9C395}" dt="2024-02-21T12:23:24.101" v="326" actId="26606"/>
          <ac:spMkLst>
            <pc:docMk/>
            <pc:sldMk cId="2991973343" sldId="264"/>
            <ac:spMk id="36" creationId="{38FAA1A1-D861-433F-88FA-1E9D6FD31D11}"/>
          </ac:spMkLst>
        </pc:spChg>
        <pc:picChg chg="add mod">
          <ac:chgData name="Hanne Marie Iaursuleiel Pedersen-Eriksen" userId="d45c93a7-d740-4c67-a219-6704e70b281f" providerId="ADAL" clId="{A4747CAC-BE46-40A1-A209-12550DC9C395}" dt="2024-02-21T12:23:24.101" v="326" actId="26606"/>
          <ac:picMkLst>
            <pc:docMk/>
            <pc:sldMk cId="2991973343" sldId="264"/>
            <ac:picMk id="6" creationId="{E7ACD3E1-DEFF-512D-55D3-6347B1D0D292}"/>
          </ac:picMkLst>
        </pc:picChg>
      </pc:sldChg>
      <pc:sldChg chg="addSp delSp modSp new mod setBg">
        <pc:chgData name="Hanne Marie Iaursuleiel Pedersen-Eriksen" userId="d45c93a7-d740-4c67-a219-6704e70b281f" providerId="ADAL" clId="{A4747CAC-BE46-40A1-A209-12550DC9C395}" dt="2024-02-21T12:47:02.909" v="437" actId="1076"/>
        <pc:sldMkLst>
          <pc:docMk/>
          <pc:sldMk cId="2463188179" sldId="265"/>
        </pc:sldMkLst>
        <pc:spChg chg="mod">
          <ac:chgData name="Hanne Marie Iaursuleiel Pedersen-Eriksen" userId="d45c93a7-d740-4c67-a219-6704e70b281f" providerId="ADAL" clId="{A4747CAC-BE46-40A1-A209-12550DC9C395}" dt="2024-02-21T12:46:01.061" v="424" actId="26606"/>
          <ac:spMkLst>
            <pc:docMk/>
            <pc:sldMk cId="2463188179" sldId="265"/>
            <ac:spMk id="2" creationId="{8D71B947-5D45-06F7-0482-9706A43D0B69}"/>
          </ac:spMkLst>
        </pc:spChg>
        <pc:spChg chg="del">
          <ac:chgData name="Hanne Marie Iaursuleiel Pedersen-Eriksen" userId="d45c93a7-d740-4c67-a219-6704e70b281f" providerId="ADAL" clId="{A4747CAC-BE46-40A1-A209-12550DC9C395}" dt="2024-02-21T12:36:27.739" v="380" actId="931"/>
          <ac:spMkLst>
            <pc:docMk/>
            <pc:sldMk cId="2463188179" sldId="265"/>
            <ac:spMk id="3" creationId="{10F1FCBA-9F61-1EB5-E6EA-4919B6B6C889}"/>
          </ac:spMkLst>
        </pc:spChg>
        <pc:spChg chg="del">
          <ac:chgData name="Hanne Marie Iaursuleiel Pedersen-Eriksen" userId="d45c93a7-d740-4c67-a219-6704e70b281f" providerId="ADAL" clId="{A4747CAC-BE46-40A1-A209-12550DC9C395}" dt="2024-02-21T12:43:37.450" v="404" actId="22"/>
          <ac:spMkLst>
            <pc:docMk/>
            <pc:sldMk cId="2463188179" sldId="265"/>
            <ac:spMk id="4" creationId="{1CED1BFD-CD73-95E6-1AB5-DFA5F8FEBA53}"/>
          </ac:spMkLst>
        </pc:spChg>
        <pc:spChg chg="add">
          <ac:chgData name="Hanne Marie Iaursuleiel Pedersen-Eriksen" userId="d45c93a7-d740-4c67-a219-6704e70b281f" providerId="ADAL" clId="{A4747CAC-BE46-40A1-A209-12550DC9C395}" dt="2024-02-21T12:46:01.061" v="424" actId="26606"/>
          <ac:spMkLst>
            <pc:docMk/>
            <pc:sldMk cId="2463188179" sldId="265"/>
            <ac:spMk id="15" creationId="{BD4C0BBB-0042-4603-A226-6117F3FD5B3C}"/>
          </ac:spMkLst>
        </pc:spChg>
        <pc:spChg chg="add">
          <ac:chgData name="Hanne Marie Iaursuleiel Pedersen-Eriksen" userId="d45c93a7-d740-4c67-a219-6704e70b281f" providerId="ADAL" clId="{A4747CAC-BE46-40A1-A209-12550DC9C395}" dt="2024-02-21T12:46:01.061" v="424" actId="26606"/>
          <ac:spMkLst>
            <pc:docMk/>
            <pc:sldMk cId="2463188179" sldId="265"/>
            <ac:spMk id="17" creationId="{EC44F520-2598-460E-9F91-B02F60830CA2}"/>
          </ac:spMkLst>
        </pc:spChg>
        <pc:spChg chg="add">
          <ac:chgData name="Hanne Marie Iaursuleiel Pedersen-Eriksen" userId="d45c93a7-d740-4c67-a219-6704e70b281f" providerId="ADAL" clId="{A4747CAC-BE46-40A1-A209-12550DC9C395}" dt="2024-02-21T12:46:01.061" v="424" actId="26606"/>
          <ac:spMkLst>
            <pc:docMk/>
            <pc:sldMk cId="2463188179" sldId="265"/>
            <ac:spMk id="19" creationId="{B00C61D4-1494-4B72-A2DD-C16D9ECAD158}"/>
          </ac:spMkLst>
        </pc:spChg>
        <pc:spChg chg="add">
          <ac:chgData name="Hanne Marie Iaursuleiel Pedersen-Eriksen" userId="d45c93a7-d740-4c67-a219-6704e70b281f" providerId="ADAL" clId="{A4747CAC-BE46-40A1-A209-12550DC9C395}" dt="2024-02-21T12:46:01.061" v="424" actId="26606"/>
          <ac:spMkLst>
            <pc:docMk/>
            <pc:sldMk cId="2463188179" sldId="265"/>
            <ac:spMk id="21" creationId="{A90F64BE-B6DF-4D20-9A3E-DAD003896C0E}"/>
          </ac:spMkLst>
        </pc:spChg>
        <pc:spChg chg="add">
          <ac:chgData name="Hanne Marie Iaursuleiel Pedersen-Eriksen" userId="d45c93a7-d740-4c67-a219-6704e70b281f" providerId="ADAL" clId="{A4747CAC-BE46-40A1-A209-12550DC9C395}" dt="2024-02-21T12:46:01.061" v="424" actId="26606"/>
          <ac:spMkLst>
            <pc:docMk/>
            <pc:sldMk cId="2463188179" sldId="265"/>
            <ac:spMk id="23" creationId="{3299ACA5-1949-4821-8FA4-95A78A2097AE}"/>
          </ac:spMkLst>
        </pc:spChg>
        <pc:spChg chg="add">
          <ac:chgData name="Hanne Marie Iaursuleiel Pedersen-Eriksen" userId="d45c93a7-d740-4c67-a219-6704e70b281f" providerId="ADAL" clId="{A4747CAC-BE46-40A1-A209-12550DC9C395}" dt="2024-02-21T12:46:01.061" v="424" actId="26606"/>
          <ac:spMkLst>
            <pc:docMk/>
            <pc:sldMk cId="2463188179" sldId="265"/>
            <ac:spMk id="25" creationId="{85559C2F-075A-49B7-8935-4591245136E5}"/>
          </ac:spMkLst>
        </pc:spChg>
        <pc:picChg chg="add mod ord">
          <ac:chgData name="Hanne Marie Iaursuleiel Pedersen-Eriksen" userId="d45c93a7-d740-4c67-a219-6704e70b281f" providerId="ADAL" clId="{A4747CAC-BE46-40A1-A209-12550DC9C395}" dt="2024-02-21T12:46:41.300" v="435" actId="166"/>
          <ac:picMkLst>
            <pc:docMk/>
            <pc:sldMk cId="2463188179" sldId="265"/>
            <ac:picMk id="6" creationId="{7ACBEA35-6838-611B-38D1-BCBFC7796B14}"/>
          </ac:picMkLst>
        </pc:picChg>
        <pc:picChg chg="add mod ord modCrop">
          <ac:chgData name="Hanne Marie Iaursuleiel Pedersen-Eriksen" userId="d45c93a7-d740-4c67-a219-6704e70b281f" providerId="ADAL" clId="{A4747CAC-BE46-40A1-A209-12550DC9C395}" dt="2024-02-21T12:46:44.990" v="436" actId="1076"/>
          <ac:picMkLst>
            <pc:docMk/>
            <pc:sldMk cId="2463188179" sldId="265"/>
            <ac:picMk id="8" creationId="{97CB98DB-2CB8-F7AF-7D10-0B4DBD1627C3}"/>
          </ac:picMkLst>
        </pc:picChg>
        <pc:picChg chg="add mod">
          <ac:chgData name="Hanne Marie Iaursuleiel Pedersen-Eriksen" userId="d45c93a7-d740-4c67-a219-6704e70b281f" providerId="ADAL" clId="{A4747CAC-BE46-40A1-A209-12550DC9C395}" dt="2024-02-21T12:47:02.909" v="437" actId="1076"/>
          <ac:picMkLst>
            <pc:docMk/>
            <pc:sldMk cId="2463188179" sldId="265"/>
            <ac:picMk id="9" creationId="{5EA3B0EB-74DD-C9EC-850A-9C00F9C7EA87}"/>
          </ac:picMkLst>
        </pc:picChg>
        <pc:picChg chg="add mod ord">
          <ac:chgData name="Hanne Marie Iaursuleiel Pedersen-Eriksen" userId="d45c93a7-d740-4c67-a219-6704e70b281f" providerId="ADAL" clId="{A4747CAC-BE46-40A1-A209-12550DC9C395}" dt="2024-02-21T12:46:32.783" v="432" actId="1076"/>
          <ac:picMkLst>
            <pc:docMk/>
            <pc:sldMk cId="2463188179" sldId="265"/>
            <ac:picMk id="10" creationId="{2883C1F5-550D-555C-B109-8E6C1A9D56D0}"/>
          </ac:picMkLst>
        </pc:picChg>
      </pc:sldChg>
      <pc:sldChg chg="addSp delSp modSp new mod setBg">
        <pc:chgData name="Hanne Marie Iaursuleiel Pedersen-Eriksen" userId="d45c93a7-d740-4c67-a219-6704e70b281f" providerId="ADAL" clId="{A4747CAC-BE46-40A1-A209-12550DC9C395}" dt="2024-03-01T12:02:28.519" v="4750" actId="1076"/>
        <pc:sldMkLst>
          <pc:docMk/>
          <pc:sldMk cId="2806197018" sldId="266"/>
        </pc:sldMkLst>
        <pc:spChg chg="mod">
          <ac:chgData name="Hanne Marie Iaursuleiel Pedersen-Eriksen" userId="d45c93a7-d740-4c67-a219-6704e70b281f" providerId="ADAL" clId="{A4747CAC-BE46-40A1-A209-12550DC9C395}" dt="2024-03-01T12:02:28.519" v="4750" actId="1076"/>
          <ac:spMkLst>
            <pc:docMk/>
            <pc:sldMk cId="2806197018" sldId="266"/>
            <ac:spMk id="2" creationId="{8F45356E-8C90-8088-FF6E-1B935BB8ACBB}"/>
          </ac:spMkLst>
        </pc:spChg>
        <pc:spChg chg="mod ord">
          <ac:chgData name="Hanne Marie Iaursuleiel Pedersen-Eriksen" userId="d45c93a7-d740-4c67-a219-6704e70b281f" providerId="ADAL" clId="{A4747CAC-BE46-40A1-A209-12550DC9C395}" dt="2024-03-01T12:02:24.519" v="4749" actId="27636"/>
          <ac:spMkLst>
            <pc:docMk/>
            <pc:sldMk cId="2806197018" sldId="266"/>
            <ac:spMk id="3" creationId="{21304943-67F6-53DA-916B-583B8CE5992C}"/>
          </ac:spMkLst>
        </pc:spChg>
        <pc:spChg chg="add del">
          <ac:chgData name="Hanne Marie Iaursuleiel Pedersen-Eriksen" userId="d45c93a7-d740-4c67-a219-6704e70b281f" providerId="ADAL" clId="{A4747CAC-BE46-40A1-A209-12550DC9C395}" dt="2024-02-21T13:11:00.390" v="601" actId="26606"/>
          <ac:spMkLst>
            <pc:docMk/>
            <pc:sldMk cId="2806197018" sldId="266"/>
            <ac:spMk id="10" creationId="{979E27D9-03C7-44E2-9FF8-15D0C8506AF7}"/>
          </ac:spMkLst>
        </pc:spChg>
        <pc:spChg chg="add del">
          <ac:chgData name="Hanne Marie Iaursuleiel Pedersen-Eriksen" userId="d45c93a7-d740-4c67-a219-6704e70b281f" providerId="ADAL" clId="{A4747CAC-BE46-40A1-A209-12550DC9C395}" dt="2024-02-21T13:11:00.390" v="601" actId="26606"/>
          <ac:spMkLst>
            <pc:docMk/>
            <pc:sldMk cId="2806197018" sldId="266"/>
            <ac:spMk id="12" creationId="{EEBF1590-3B36-48EE-A89D-3B6F3CB256AB}"/>
          </ac:spMkLst>
        </pc:spChg>
        <pc:spChg chg="add del">
          <ac:chgData name="Hanne Marie Iaursuleiel Pedersen-Eriksen" userId="d45c93a7-d740-4c67-a219-6704e70b281f" providerId="ADAL" clId="{A4747CAC-BE46-40A1-A209-12550DC9C395}" dt="2024-02-21T13:11:00.390" v="601" actId="26606"/>
          <ac:spMkLst>
            <pc:docMk/>
            <pc:sldMk cId="2806197018" sldId="266"/>
            <ac:spMk id="14" creationId="{AC8F6C8C-AB5A-4548-942D-E3FD40ACBC49}"/>
          </ac:spMkLst>
        </pc:spChg>
        <pc:spChg chg="add del">
          <ac:chgData name="Hanne Marie Iaursuleiel Pedersen-Eriksen" userId="d45c93a7-d740-4c67-a219-6704e70b281f" providerId="ADAL" clId="{A4747CAC-BE46-40A1-A209-12550DC9C395}" dt="2024-02-21T13:11:32.899" v="606" actId="26606"/>
          <ac:spMkLst>
            <pc:docMk/>
            <pc:sldMk cId="2806197018" sldId="266"/>
            <ac:spMk id="16" creationId="{E3CBB9B1-7B7D-4BA1-A1AF-572168B39539}"/>
          </ac:spMkLst>
        </pc:spChg>
        <pc:spChg chg="add del">
          <ac:chgData name="Hanne Marie Iaursuleiel Pedersen-Eriksen" userId="d45c93a7-d740-4c67-a219-6704e70b281f" providerId="ADAL" clId="{A4747CAC-BE46-40A1-A209-12550DC9C395}" dt="2024-02-21T13:11:32.899" v="606" actId="26606"/>
          <ac:spMkLst>
            <pc:docMk/>
            <pc:sldMk cId="2806197018" sldId="266"/>
            <ac:spMk id="17" creationId="{907741FC-B544-4A6E-B831-6789D042333D}"/>
          </ac:spMkLst>
        </pc:spChg>
        <pc:spChg chg="add del">
          <ac:chgData name="Hanne Marie Iaursuleiel Pedersen-Eriksen" userId="d45c93a7-d740-4c67-a219-6704e70b281f" providerId="ADAL" clId="{A4747CAC-BE46-40A1-A209-12550DC9C395}" dt="2024-02-21T13:11:32.899" v="606" actId="26606"/>
          <ac:spMkLst>
            <pc:docMk/>
            <pc:sldMk cId="2806197018" sldId="266"/>
            <ac:spMk id="18" creationId="{3F0BE7ED-7814-4273-B18A-F26CC0380380}"/>
          </ac:spMkLst>
        </pc:spChg>
        <pc:spChg chg="add del">
          <ac:chgData name="Hanne Marie Iaursuleiel Pedersen-Eriksen" userId="d45c93a7-d740-4c67-a219-6704e70b281f" providerId="ADAL" clId="{A4747CAC-BE46-40A1-A209-12550DC9C395}" dt="2024-02-21T13:11:32.899" v="605" actId="26606"/>
          <ac:spMkLst>
            <pc:docMk/>
            <pc:sldMk cId="2806197018" sldId="266"/>
            <ac:spMk id="23" creationId="{ED9D89B5-CCAB-4617-B70E-501DBE3C8437}"/>
          </ac:spMkLst>
        </pc:spChg>
        <pc:spChg chg="add del">
          <ac:chgData name="Hanne Marie Iaursuleiel Pedersen-Eriksen" userId="d45c93a7-d740-4c67-a219-6704e70b281f" providerId="ADAL" clId="{A4747CAC-BE46-40A1-A209-12550DC9C395}" dt="2024-02-21T13:11:32.899" v="605" actId="26606"/>
          <ac:spMkLst>
            <pc:docMk/>
            <pc:sldMk cId="2806197018" sldId="266"/>
            <ac:spMk id="25" creationId="{955DEFE8-24AF-47F7-B020-D4D76ABA1830}"/>
          </ac:spMkLst>
        </pc:spChg>
        <pc:spChg chg="add del">
          <ac:chgData name="Hanne Marie Iaursuleiel Pedersen-Eriksen" userId="d45c93a7-d740-4c67-a219-6704e70b281f" providerId="ADAL" clId="{A4747CAC-BE46-40A1-A209-12550DC9C395}" dt="2024-02-21T13:11:32.899" v="605" actId="26606"/>
          <ac:spMkLst>
            <pc:docMk/>
            <pc:sldMk cId="2806197018" sldId="266"/>
            <ac:spMk id="27" creationId="{6EAE3873-25FC-4346-B1D5-82E5F9D953ED}"/>
          </ac:spMkLst>
        </pc:spChg>
        <pc:spChg chg="add">
          <ac:chgData name="Hanne Marie Iaursuleiel Pedersen-Eriksen" userId="d45c93a7-d740-4c67-a219-6704e70b281f" providerId="ADAL" clId="{A4747CAC-BE46-40A1-A209-12550DC9C395}" dt="2024-02-21T13:11:32.899" v="606" actId="26606"/>
          <ac:spMkLst>
            <pc:docMk/>
            <pc:sldMk cId="2806197018" sldId="266"/>
            <ac:spMk id="29" creationId="{11D6A2A3-F101-46F7-8B6F-1C699CAFE9AD}"/>
          </ac:spMkLst>
        </pc:spChg>
        <pc:spChg chg="add">
          <ac:chgData name="Hanne Marie Iaursuleiel Pedersen-Eriksen" userId="d45c93a7-d740-4c67-a219-6704e70b281f" providerId="ADAL" clId="{A4747CAC-BE46-40A1-A209-12550DC9C395}" dt="2024-02-21T13:11:32.899" v="606" actId="26606"/>
          <ac:spMkLst>
            <pc:docMk/>
            <pc:sldMk cId="2806197018" sldId="266"/>
            <ac:spMk id="30" creationId="{529E760E-527D-4053-A309-F2BDE12501CD}"/>
          </ac:spMkLst>
        </pc:spChg>
        <pc:spChg chg="add">
          <ac:chgData name="Hanne Marie Iaursuleiel Pedersen-Eriksen" userId="d45c93a7-d740-4c67-a219-6704e70b281f" providerId="ADAL" clId="{A4747CAC-BE46-40A1-A209-12550DC9C395}" dt="2024-02-21T13:11:32.899" v="606" actId="26606"/>
          <ac:spMkLst>
            <pc:docMk/>
            <pc:sldMk cId="2806197018" sldId="266"/>
            <ac:spMk id="31" creationId="{4153D448-4ED1-429A-A28C-8316DE7CAF7E}"/>
          </ac:spMkLst>
        </pc:spChg>
        <pc:picChg chg="add mod ord">
          <ac:chgData name="Hanne Marie Iaursuleiel Pedersen-Eriksen" userId="d45c93a7-d740-4c67-a219-6704e70b281f" providerId="ADAL" clId="{A4747CAC-BE46-40A1-A209-12550DC9C395}" dt="2024-02-21T13:11:32.899" v="606" actId="26606"/>
          <ac:picMkLst>
            <pc:docMk/>
            <pc:sldMk cId="2806197018" sldId="266"/>
            <ac:picMk id="5" creationId="{B2061ECA-3764-BE40-DD03-41DB9241293B}"/>
          </ac:picMkLst>
        </pc:picChg>
      </pc:sldChg>
      <pc:sldChg chg="addSp modSp new mod setBg">
        <pc:chgData name="Hanne Marie Iaursuleiel Pedersen-Eriksen" userId="d45c93a7-d740-4c67-a219-6704e70b281f" providerId="ADAL" clId="{A4747CAC-BE46-40A1-A209-12550DC9C395}" dt="2024-02-29T13:17:44.537" v="1695" actId="20577"/>
        <pc:sldMkLst>
          <pc:docMk/>
          <pc:sldMk cId="2276005920" sldId="267"/>
        </pc:sldMkLst>
        <pc:spChg chg="mod">
          <ac:chgData name="Hanne Marie Iaursuleiel Pedersen-Eriksen" userId="d45c93a7-d740-4c67-a219-6704e70b281f" providerId="ADAL" clId="{A4747CAC-BE46-40A1-A209-12550DC9C395}" dt="2024-02-29T13:17:35.576" v="1693" actId="26606"/>
          <ac:spMkLst>
            <pc:docMk/>
            <pc:sldMk cId="2276005920" sldId="267"/>
            <ac:spMk id="2" creationId="{5631AE86-A8FD-F61C-243C-08A8C666963C}"/>
          </ac:spMkLst>
        </pc:spChg>
        <pc:spChg chg="mod">
          <ac:chgData name="Hanne Marie Iaursuleiel Pedersen-Eriksen" userId="d45c93a7-d740-4c67-a219-6704e70b281f" providerId="ADAL" clId="{A4747CAC-BE46-40A1-A209-12550DC9C395}" dt="2024-02-29T13:17:44.537" v="1695" actId="20577"/>
          <ac:spMkLst>
            <pc:docMk/>
            <pc:sldMk cId="2276005920" sldId="267"/>
            <ac:spMk id="3" creationId="{064AE7F9-4C06-7FFF-72DA-C07529498614}"/>
          </ac:spMkLst>
        </pc:spChg>
        <pc:spChg chg="add">
          <ac:chgData name="Hanne Marie Iaursuleiel Pedersen-Eriksen" userId="d45c93a7-d740-4c67-a219-6704e70b281f" providerId="ADAL" clId="{A4747CAC-BE46-40A1-A209-12550DC9C395}" dt="2024-02-29T13:17:35.576" v="1693" actId="26606"/>
          <ac:spMkLst>
            <pc:docMk/>
            <pc:sldMk cId="2276005920" sldId="267"/>
            <ac:spMk id="10" creationId="{11D6A2A3-F101-46F7-8B6F-1C699CAFE9AD}"/>
          </ac:spMkLst>
        </pc:spChg>
        <pc:spChg chg="add">
          <ac:chgData name="Hanne Marie Iaursuleiel Pedersen-Eriksen" userId="d45c93a7-d740-4c67-a219-6704e70b281f" providerId="ADAL" clId="{A4747CAC-BE46-40A1-A209-12550DC9C395}" dt="2024-02-29T13:17:35.576" v="1693" actId="26606"/>
          <ac:spMkLst>
            <pc:docMk/>
            <pc:sldMk cId="2276005920" sldId="267"/>
            <ac:spMk id="12" creationId="{529E760E-527D-4053-A309-F2BDE12501CD}"/>
          </ac:spMkLst>
        </pc:spChg>
        <pc:spChg chg="add">
          <ac:chgData name="Hanne Marie Iaursuleiel Pedersen-Eriksen" userId="d45c93a7-d740-4c67-a219-6704e70b281f" providerId="ADAL" clId="{A4747CAC-BE46-40A1-A209-12550DC9C395}" dt="2024-02-29T13:17:35.576" v="1693" actId="26606"/>
          <ac:spMkLst>
            <pc:docMk/>
            <pc:sldMk cId="2276005920" sldId="267"/>
            <ac:spMk id="14" creationId="{4153D448-4ED1-429A-A28C-8316DE7CAF7E}"/>
          </ac:spMkLst>
        </pc:spChg>
        <pc:picChg chg="add mod modCrop">
          <ac:chgData name="Hanne Marie Iaursuleiel Pedersen-Eriksen" userId="d45c93a7-d740-4c67-a219-6704e70b281f" providerId="ADAL" clId="{A4747CAC-BE46-40A1-A209-12550DC9C395}" dt="2024-02-29T13:17:35.576" v="1693" actId="26606"/>
          <ac:picMkLst>
            <pc:docMk/>
            <pc:sldMk cId="2276005920" sldId="267"/>
            <ac:picMk id="5" creationId="{A3DE8636-7C27-9E18-23D3-E53CC451D07F}"/>
          </ac:picMkLst>
        </pc:picChg>
      </pc:sldChg>
      <pc:sldChg chg="modSp mod">
        <pc:chgData name="Hanne Marie Iaursuleiel Pedersen-Eriksen" userId="d45c93a7-d740-4c67-a219-6704e70b281f" providerId="ADAL" clId="{A4747CAC-BE46-40A1-A209-12550DC9C395}" dt="2024-03-06T18:24:38.511" v="5379" actId="20577"/>
        <pc:sldMkLst>
          <pc:docMk/>
          <pc:sldMk cId="3110926020" sldId="268"/>
        </pc:sldMkLst>
        <pc:spChg chg="mod">
          <ac:chgData name="Hanne Marie Iaursuleiel Pedersen-Eriksen" userId="d45c93a7-d740-4c67-a219-6704e70b281f" providerId="ADAL" clId="{A4747CAC-BE46-40A1-A209-12550DC9C395}" dt="2024-03-06T18:24:38.511" v="5379" actId="20577"/>
          <ac:spMkLst>
            <pc:docMk/>
            <pc:sldMk cId="3110926020" sldId="268"/>
            <ac:spMk id="3" creationId="{7C257991-D8BD-541F-CFC0-AD57F503C1A9}"/>
          </ac:spMkLst>
        </pc:spChg>
      </pc:sldChg>
      <pc:sldChg chg="modSp mod ord">
        <pc:chgData name="Hanne Marie Iaursuleiel Pedersen-Eriksen" userId="d45c93a7-d740-4c67-a219-6704e70b281f" providerId="ADAL" clId="{A4747CAC-BE46-40A1-A209-12550DC9C395}" dt="2024-03-06T18:33:50.604" v="5693" actId="20577"/>
        <pc:sldMkLst>
          <pc:docMk/>
          <pc:sldMk cId="3150898825" sldId="269"/>
        </pc:sldMkLst>
        <pc:spChg chg="mod">
          <ac:chgData name="Hanne Marie Iaursuleiel Pedersen-Eriksen" userId="d45c93a7-d740-4c67-a219-6704e70b281f" providerId="ADAL" clId="{A4747CAC-BE46-40A1-A209-12550DC9C395}" dt="2024-03-06T18:33:50.604" v="5693" actId="20577"/>
          <ac:spMkLst>
            <pc:docMk/>
            <pc:sldMk cId="3150898825" sldId="269"/>
            <ac:spMk id="3" creationId="{E4085AF2-BA99-0068-B8B1-05BF0FDA1183}"/>
          </ac:spMkLst>
        </pc:spChg>
      </pc:sldChg>
      <pc:sldChg chg="addSp delSp modSp mod ord">
        <pc:chgData name="Hanne Marie Iaursuleiel Pedersen-Eriksen" userId="d45c93a7-d740-4c67-a219-6704e70b281f" providerId="ADAL" clId="{A4747CAC-BE46-40A1-A209-12550DC9C395}" dt="2024-03-06T18:33:18.376" v="5642" actId="1076"/>
        <pc:sldMkLst>
          <pc:docMk/>
          <pc:sldMk cId="2029517968" sldId="270"/>
        </pc:sldMkLst>
        <pc:spChg chg="add mod">
          <ac:chgData name="Hanne Marie Iaursuleiel Pedersen-Eriksen" userId="d45c93a7-d740-4c67-a219-6704e70b281f" providerId="ADAL" clId="{A4747CAC-BE46-40A1-A209-12550DC9C395}" dt="2024-03-06T18:33:18.376" v="5642" actId="1076"/>
          <ac:spMkLst>
            <pc:docMk/>
            <pc:sldMk cId="2029517968" sldId="270"/>
            <ac:spMk id="2" creationId="{1392E6EE-DE5D-2C33-CD87-18E265392AF5}"/>
          </ac:spMkLst>
        </pc:spChg>
        <pc:spChg chg="del mod">
          <ac:chgData name="Hanne Marie Iaursuleiel Pedersen-Eriksen" userId="d45c93a7-d740-4c67-a219-6704e70b281f" providerId="ADAL" clId="{A4747CAC-BE46-40A1-A209-12550DC9C395}" dt="2024-03-06T18:32:59.878" v="5638" actId="478"/>
          <ac:spMkLst>
            <pc:docMk/>
            <pc:sldMk cId="2029517968" sldId="270"/>
            <ac:spMk id="8" creationId="{4AABC9B5-4032-1A7F-0A82-96A63C2CB940}"/>
          </ac:spMkLst>
        </pc:spChg>
        <pc:picChg chg="mod">
          <ac:chgData name="Hanne Marie Iaursuleiel Pedersen-Eriksen" userId="d45c93a7-d740-4c67-a219-6704e70b281f" providerId="ADAL" clId="{A4747CAC-BE46-40A1-A209-12550DC9C395}" dt="2024-03-06T18:29:04.629" v="5400" actId="1076"/>
          <ac:picMkLst>
            <pc:docMk/>
            <pc:sldMk cId="2029517968" sldId="270"/>
            <ac:picMk id="5" creationId="{5DE31A9B-39E3-71F5-E54A-ADE063AA4BFB}"/>
          </ac:picMkLst>
        </pc:picChg>
      </pc:sldChg>
      <pc:sldChg chg="modSp mod ord">
        <pc:chgData name="Hanne Marie Iaursuleiel Pedersen-Eriksen" userId="d45c93a7-d740-4c67-a219-6704e70b281f" providerId="ADAL" clId="{A4747CAC-BE46-40A1-A209-12550DC9C395}" dt="2024-03-06T22:48:06.679" v="8873" actId="20577"/>
        <pc:sldMkLst>
          <pc:docMk/>
          <pc:sldMk cId="3771261725" sldId="271"/>
        </pc:sldMkLst>
        <pc:spChg chg="mod">
          <ac:chgData name="Hanne Marie Iaursuleiel Pedersen-Eriksen" userId="d45c93a7-d740-4c67-a219-6704e70b281f" providerId="ADAL" clId="{A4747CAC-BE46-40A1-A209-12550DC9C395}" dt="2024-03-06T18:15:34.459" v="5215" actId="20577"/>
          <ac:spMkLst>
            <pc:docMk/>
            <pc:sldMk cId="3771261725" sldId="271"/>
            <ac:spMk id="2" creationId="{FBDEFB9C-ABFA-3933-238D-9CA90BCDBBE2}"/>
          </ac:spMkLst>
        </pc:spChg>
        <pc:spChg chg="mod">
          <ac:chgData name="Hanne Marie Iaursuleiel Pedersen-Eriksen" userId="d45c93a7-d740-4c67-a219-6704e70b281f" providerId="ADAL" clId="{A4747CAC-BE46-40A1-A209-12550DC9C395}" dt="2024-03-06T22:48:06.679" v="8873" actId="20577"/>
          <ac:spMkLst>
            <pc:docMk/>
            <pc:sldMk cId="3771261725" sldId="271"/>
            <ac:spMk id="3" creationId="{F726955A-C1BC-8768-EC77-4226BDC04B4A}"/>
          </ac:spMkLst>
        </pc:spChg>
      </pc:sldChg>
      <pc:sldChg chg="modSp new mod ord">
        <pc:chgData name="Hanne Marie Iaursuleiel Pedersen-Eriksen" userId="d45c93a7-d740-4c67-a219-6704e70b281f" providerId="ADAL" clId="{A4747CAC-BE46-40A1-A209-12550DC9C395}" dt="2024-02-29T15:27:51.088" v="2389"/>
        <pc:sldMkLst>
          <pc:docMk/>
          <pc:sldMk cId="1020047789" sldId="272"/>
        </pc:sldMkLst>
        <pc:spChg chg="mod">
          <ac:chgData name="Hanne Marie Iaursuleiel Pedersen-Eriksen" userId="d45c93a7-d740-4c67-a219-6704e70b281f" providerId="ADAL" clId="{A4747CAC-BE46-40A1-A209-12550DC9C395}" dt="2024-02-29T10:01:53.384" v="836" actId="27636"/>
          <ac:spMkLst>
            <pc:docMk/>
            <pc:sldMk cId="1020047789" sldId="272"/>
            <ac:spMk id="2" creationId="{A6EC3AA0-033B-342E-1D5A-141596CA837F}"/>
          </ac:spMkLst>
        </pc:spChg>
        <pc:spChg chg="mod">
          <ac:chgData name="Hanne Marie Iaursuleiel Pedersen-Eriksen" userId="d45c93a7-d740-4c67-a219-6704e70b281f" providerId="ADAL" clId="{A4747CAC-BE46-40A1-A209-12550DC9C395}" dt="2024-02-29T10:04:24.671" v="863" actId="1076"/>
          <ac:spMkLst>
            <pc:docMk/>
            <pc:sldMk cId="1020047789" sldId="272"/>
            <ac:spMk id="3" creationId="{9270DC96-1B0D-5DBA-E8B2-F29E47AE6D4D}"/>
          </ac:spMkLst>
        </pc:spChg>
      </pc:sldChg>
      <pc:sldChg chg="addSp modSp new mod ord setBg">
        <pc:chgData name="Hanne Marie Iaursuleiel Pedersen-Eriksen" userId="d45c93a7-d740-4c67-a219-6704e70b281f" providerId="ADAL" clId="{A4747CAC-BE46-40A1-A209-12550DC9C395}" dt="2024-03-01T11:25:50.712" v="4664" actId="1076"/>
        <pc:sldMkLst>
          <pc:docMk/>
          <pc:sldMk cId="2557750138" sldId="273"/>
        </pc:sldMkLst>
        <pc:spChg chg="mod">
          <ac:chgData name="Hanne Marie Iaursuleiel Pedersen-Eriksen" userId="d45c93a7-d740-4c67-a219-6704e70b281f" providerId="ADAL" clId="{A4747CAC-BE46-40A1-A209-12550DC9C395}" dt="2024-02-29T13:18:36.256" v="1696" actId="26606"/>
          <ac:spMkLst>
            <pc:docMk/>
            <pc:sldMk cId="2557750138" sldId="273"/>
            <ac:spMk id="2" creationId="{D1932E4F-938C-5E44-F52E-E3790ADAF4A5}"/>
          </ac:spMkLst>
        </pc:spChg>
        <pc:spChg chg="mod">
          <ac:chgData name="Hanne Marie Iaursuleiel Pedersen-Eriksen" userId="d45c93a7-d740-4c67-a219-6704e70b281f" providerId="ADAL" clId="{A4747CAC-BE46-40A1-A209-12550DC9C395}" dt="2024-03-01T11:25:50.712" v="4664" actId="1076"/>
          <ac:spMkLst>
            <pc:docMk/>
            <pc:sldMk cId="2557750138" sldId="273"/>
            <ac:spMk id="3" creationId="{A05AA67F-7744-1CC1-BAA7-9A36E0B652B8}"/>
          </ac:spMkLst>
        </pc:spChg>
        <pc:spChg chg="add">
          <ac:chgData name="Hanne Marie Iaursuleiel Pedersen-Eriksen" userId="d45c93a7-d740-4c67-a219-6704e70b281f" providerId="ADAL" clId="{A4747CAC-BE46-40A1-A209-12550DC9C395}" dt="2024-02-29T13:18:36.256" v="1696" actId="26606"/>
          <ac:spMkLst>
            <pc:docMk/>
            <pc:sldMk cId="2557750138" sldId="273"/>
            <ac:spMk id="9" creationId="{1B15ED52-F352-441B-82BF-E0EA34836D08}"/>
          </ac:spMkLst>
        </pc:spChg>
        <pc:spChg chg="add">
          <ac:chgData name="Hanne Marie Iaursuleiel Pedersen-Eriksen" userId="d45c93a7-d740-4c67-a219-6704e70b281f" providerId="ADAL" clId="{A4747CAC-BE46-40A1-A209-12550DC9C395}" dt="2024-02-29T13:18:36.256" v="1696" actId="26606"/>
          <ac:spMkLst>
            <pc:docMk/>
            <pc:sldMk cId="2557750138" sldId="273"/>
            <ac:spMk id="11" creationId="{61707E60-CEC9-4661-AA82-69242EB4BDC3}"/>
          </ac:spMkLst>
        </pc:spChg>
        <pc:spChg chg="add">
          <ac:chgData name="Hanne Marie Iaursuleiel Pedersen-Eriksen" userId="d45c93a7-d740-4c67-a219-6704e70b281f" providerId="ADAL" clId="{A4747CAC-BE46-40A1-A209-12550DC9C395}" dt="2024-02-29T13:18:36.256" v="1696" actId="26606"/>
          <ac:spMkLst>
            <pc:docMk/>
            <pc:sldMk cId="2557750138" sldId="273"/>
            <ac:spMk id="13" creationId="{8F035CD8-AE30-4146-96F2-036B0CE5E4F3}"/>
          </ac:spMkLst>
        </pc:spChg>
        <pc:picChg chg="add">
          <ac:chgData name="Hanne Marie Iaursuleiel Pedersen-Eriksen" userId="d45c93a7-d740-4c67-a219-6704e70b281f" providerId="ADAL" clId="{A4747CAC-BE46-40A1-A209-12550DC9C395}" dt="2024-02-29T13:18:36.256" v="1696" actId="26606"/>
          <ac:picMkLst>
            <pc:docMk/>
            <pc:sldMk cId="2557750138" sldId="273"/>
            <ac:picMk id="5" creationId="{82426090-0922-1CA6-C842-764D36885259}"/>
          </ac:picMkLst>
        </pc:picChg>
      </pc:sldChg>
      <pc:sldChg chg="addSp delSp modSp new mod ord setBg">
        <pc:chgData name="Hanne Marie Iaursuleiel Pedersen-Eriksen" userId="d45c93a7-d740-4c67-a219-6704e70b281f" providerId="ADAL" clId="{A4747CAC-BE46-40A1-A209-12550DC9C395}" dt="2024-02-29T15:27:40.049" v="2385"/>
        <pc:sldMkLst>
          <pc:docMk/>
          <pc:sldMk cId="1221492565" sldId="274"/>
        </pc:sldMkLst>
        <pc:spChg chg="mod">
          <ac:chgData name="Hanne Marie Iaursuleiel Pedersen-Eriksen" userId="d45c93a7-d740-4c67-a219-6704e70b281f" providerId="ADAL" clId="{A4747CAC-BE46-40A1-A209-12550DC9C395}" dt="2024-02-29T15:00:08.575" v="1920" actId="26606"/>
          <ac:spMkLst>
            <pc:docMk/>
            <pc:sldMk cId="1221492565" sldId="274"/>
            <ac:spMk id="2" creationId="{19FCFEA1-BF8D-FC2D-FA2E-5C05643FBFCD}"/>
          </ac:spMkLst>
        </pc:spChg>
        <pc:spChg chg="del">
          <ac:chgData name="Hanne Marie Iaursuleiel Pedersen-Eriksen" userId="d45c93a7-d740-4c67-a219-6704e70b281f" providerId="ADAL" clId="{A4747CAC-BE46-40A1-A209-12550DC9C395}" dt="2024-02-29T14:58:46.910" v="1860" actId="22"/>
          <ac:spMkLst>
            <pc:docMk/>
            <pc:sldMk cId="1221492565" sldId="274"/>
            <ac:spMk id="3" creationId="{8D6AE579-AAB0-B8B1-CDAE-74321E232342}"/>
          </ac:spMkLst>
        </pc:spChg>
        <pc:spChg chg="add mod">
          <ac:chgData name="Hanne Marie Iaursuleiel Pedersen-Eriksen" userId="d45c93a7-d740-4c67-a219-6704e70b281f" providerId="ADAL" clId="{A4747CAC-BE46-40A1-A209-12550DC9C395}" dt="2024-02-29T15:02:05.020" v="2051" actId="313"/>
          <ac:spMkLst>
            <pc:docMk/>
            <pc:sldMk cId="1221492565" sldId="274"/>
            <ac:spMk id="6" creationId="{780059CE-83A0-6A35-610B-44F952F46A6C}"/>
          </ac:spMkLst>
        </pc:spChg>
        <pc:spChg chg="add">
          <ac:chgData name="Hanne Marie Iaursuleiel Pedersen-Eriksen" userId="d45c93a7-d740-4c67-a219-6704e70b281f" providerId="ADAL" clId="{A4747CAC-BE46-40A1-A209-12550DC9C395}" dt="2024-02-29T15:00:08.575" v="1920" actId="26606"/>
          <ac:spMkLst>
            <pc:docMk/>
            <pc:sldMk cId="1221492565" sldId="274"/>
            <ac:spMk id="10" creationId="{BD4C0BBB-0042-4603-A226-6117F3FD5B3C}"/>
          </ac:spMkLst>
        </pc:spChg>
        <pc:spChg chg="add">
          <ac:chgData name="Hanne Marie Iaursuleiel Pedersen-Eriksen" userId="d45c93a7-d740-4c67-a219-6704e70b281f" providerId="ADAL" clId="{A4747CAC-BE46-40A1-A209-12550DC9C395}" dt="2024-02-29T15:00:08.575" v="1920" actId="26606"/>
          <ac:spMkLst>
            <pc:docMk/>
            <pc:sldMk cId="1221492565" sldId="274"/>
            <ac:spMk id="12" creationId="{EC44F520-2598-460E-9F91-B02F60830CA2}"/>
          </ac:spMkLst>
        </pc:spChg>
        <pc:spChg chg="add">
          <ac:chgData name="Hanne Marie Iaursuleiel Pedersen-Eriksen" userId="d45c93a7-d740-4c67-a219-6704e70b281f" providerId="ADAL" clId="{A4747CAC-BE46-40A1-A209-12550DC9C395}" dt="2024-02-29T15:00:08.575" v="1920" actId="26606"/>
          <ac:spMkLst>
            <pc:docMk/>
            <pc:sldMk cId="1221492565" sldId="274"/>
            <ac:spMk id="14" creationId="{1DBC8414-BE7E-4B6C-A114-B2C3795C883F}"/>
          </ac:spMkLst>
        </pc:spChg>
        <pc:spChg chg="add">
          <ac:chgData name="Hanne Marie Iaursuleiel Pedersen-Eriksen" userId="d45c93a7-d740-4c67-a219-6704e70b281f" providerId="ADAL" clId="{A4747CAC-BE46-40A1-A209-12550DC9C395}" dt="2024-02-29T15:00:08.575" v="1920" actId="26606"/>
          <ac:spMkLst>
            <pc:docMk/>
            <pc:sldMk cId="1221492565" sldId="274"/>
            <ac:spMk id="16" creationId="{0EC398C5-5C2E-4038-9DB3-DE2B5A9BEFFB}"/>
          </ac:spMkLst>
        </pc:spChg>
        <pc:spChg chg="add">
          <ac:chgData name="Hanne Marie Iaursuleiel Pedersen-Eriksen" userId="d45c93a7-d740-4c67-a219-6704e70b281f" providerId="ADAL" clId="{A4747CAC-BE46-40A1-A209-12550DC9C395}" dt="2024-02-29T15:00:08.575" v="1920" actId="26606"/>
          <ac:spMkLst>
            <pc:docMk/>
            <pc:sldMk cId="1221492565" sldId="274"/>
            <ac:spMk id="18" creationId="{A2F10B26-073B-4B10-8AAA-161242DD82B0}"/>
          </ac:spMkLst>
        </pc:spChg>
        <pc:spChg chg="add">
          <ac:chgData name="Hanne Marie Iaursuleiel Pedersen-Eriksen" userId="d45c93a7-d740-4c67-a219-6704e70b281f" providerId="ADAL" clId="{A4747CAC-BE46-40A1-A209-12550DC9C395}" dt="2024-02-29T15:00:08.575" v="1920" actId="26606"/>
          <ac:spMkLst>
            <pc:docMk/>
            <pc:sldMk cId="1221492565" sldId="274"/>
            <ac:spMk id="20" creationId="{610DBBC7-698F-4A54-B1CB-A99F9CC356DF}"/>
          </ac:spMkLst>
        </pc:spChg>
        <pc:spChg chg="add">
          <ac:chgData name="Hanne Marie Iaursuleiel Pedersen-Eriksen" userId="d45c93a7-d740-4c67-a219-6704e70b281f" providerId="ADAL" clId="{A4747CAC-BE46-40A1-A209-12550DC9C395}" dt="2024-02-29T15:00:08.575" v="1920" actId="26606"/>
          <ac:spMkLst>
            <pc:docMk/>
            <pc:sldMk cId="1221492565" sldId="274"/>
            <ac:spMk id="22" creationId="{DE6E822A-8BCF-432C-83E6-BBE821476CD4}"/>
          </ac:spMkLst>
        </pc:spChg>
        <pc:picChg chg="add mod ord modCrop">
          <ac:chgData name="Hanne Marie Iaursuleiel Pedersen-Eriksen" userId="d45c93a7-d740-4c67-a219-6704e70b281f" providerId="ADAL" clId="{A4747CAC-BE46-40A1-A209-12550DC9C395}" dt="2024-02-29T15:00:18.482" v="1923" actId="1076"/>
          <ac:picMkLst>
            <pc:docMk/>
            <pc:sldMk cId="1221492565" sldId="274"/>
            <ac:picMk id="5" creationId="{F8DD6517-7380-0608-1C41-A305323DA66D}"/>
          </ac:picMkLst>
        </pc:picChg>
      </pc:sldChg>
      <pc:sldChg chg="modSp new mod ord">
        <pc:chgData name="Hanne Marie Iaursuleiel Pedersen-Eriksen" userId="d45c93a7-d740-4c67-a219-6704e70b281f" providerId="ADAL" clId="{A4747CAC-BE46-40A1-A209-12550DC9C395}" dt="2024-03-06T14:23:11.251" v="5095" actId="20577"/>
        <pc:sldMkLst>
          <pc:docMk/>
          <pc:sldMk cId="1642867482" sldId="275"/>
        </pc:sldMkLst>
        <pc:spChg chg="mod">
          <ac:chgData name="Hanne Marie Iaursuleiel Pedersen-Eriksen" userId="d45c93a7-d740-4c67-a219-6704e70b281f" providerId="ADAL" clId="{A4747CAC-BE46-40A1-A209-12550DC9C395}" dt="2024-02-29T14:35:21.378" v="1773" actId="255"/>
          <ac:spMkLst>
            <pc:docMk/>
            <pc:sldMk cId="1642867482" sldId="275"/>
            <ac:spMk id="2" creationId="{84442DE4-7A0F-9743-EADE-BF98899DEF0E}"/>
          </ac:spMkLst>
        </pc:spChg>
        <pc:spChg chg="mod">
          <ac:chgData name="Hanne Marie Iaursuleiel Pedersen-Eriksen" userId="d45c93a7-d740-4c67-a219-6704e70b281f" providerId="ADAL" clId="{A4747CAC-BE46-40A1-A209-12550DC9C395}" dt="2024-03-06T14:23:11.251" v="5095" actId="20577"/>
          <ac:spMkLst>
            <pc:docMk/>
            <pc:sldMk cId="1642867482" sldId="275"/>
            <ac:spMk id="3" creationId="{2D077D6A-FC60-5F28-6D20-280E28D0805B}"/>
          </ac:spMkLst>
        </pc:spChg>
      </pc:sldChg>
      <pc:sldChg chg="modSp new mod ord">
        <pc:chgData name="Hanne Marie Iaursuleiel Pedersen-Eriksen" userId="d45c93a7-d740-4c67-a219-6704e70b281f" providerId="ADAL" clId="{A4747CAC-BE46-40A1-A209-12550DC9C395}" dt="2024-03-06T22:16:33.795" v="8844" actId="20577"/>
        <pc:sldMkLst>
          <pc:docMk/>
          <pc:sldMk cId="2912581181" sldId="276"/>
        </pc:sldMkLst>
        <pc:spChg chg="mod">
          <ac:chgData name="Hanne Marie Iaursuleiel Pedersen-Eriksen" userId="d45c93a7-d740-4c67-a219-6704e70b281f" providerId="ADAL" clId="{A4747CAC-BE46-40A1-A209-12550DC9C395}" dt="2024-02-29T11:58:47.911" v="1024" actId="20577"/>
          <ac:spMkLst>
            <pc:docMk/>
            <pc:sldMk cId="2912581181" sldId="276"/>
            <ac:spMk id="2" creationId="{33F1661A-B3D4-DA71-D096-FAABABF8E400}"/>
          </ac:spMkLst>
        </pc:spChg>
        <pc:spChg chg="mod">
          <ac:chgData name="Hanne Marie Iaursuleiel Pedersen-Eriksen" userId="d45c93a7-d740-4c67-a219-6704e70b281f" providerId="ADAL" clId="{A4747CAC-BE46-40A1-A209-12550DC9C395}" dt="2024-03-06T22:16:33.795" v="8844" actId="20577"/>
          <ac:spMkLst>
            <pc:docMk/>
            <pc:sldMk cId="2912581181" sldId="276"/>
            <ac:spMk id="3" creationId="{758CEEB4-948C-4A03-5B33-37588D97A72B}"/>
          </ac:spMkLst>
        </pc:spChg>
      </pc:sldChg>
      <pc:sldChg chg="addSp modSp new mod setBg">
        <pc:chgData name="Hanne Marie Iaursuleiel Pedersen-Eriksen" userId="d45c93a7-d740-4c67-a219-6704e70b281f" providerId="ADAL" clId="{A4747CAC-BE46-40A1-A209-12550DC9C395}" dt="2024-02-29T13:04:16.385" v="1657" actId="26606"/>
        <pc:sldMkLst>
          <pc:docMk/>
          <pc:sldMk cId="2613691624" sldId="277"/>
        </pc:sldMkLst>
        <pc:spChg chg="mod">
          <ac:chgData name="Hanne Marie Iaursuleiel Pedersen-Eriksen" userId="d45c93a7-d740-4c67-a219-6704e70b281f" providerId="ADAL" clId="{A4747CAC-BE46-40A1-A209-12550DC9C395}" dt="2024-02-29T13:04:16.385" v="1657" actId="26606"/>
          <ac:spMkLst>
            <pc:docMk/>
            <pc:sldMk cId="2613691624" sldId="277"/>
            <ac:spMk id="2" creationId="{14E354D5-53E7-F357-A2EC-FABFE0368354}"/>
          </ac:spMkLst>
        </pc:spChg>
        <pc:spChg chg="mod">
          <ac:chgData name="Hanne Marie Iaursuleiel Pedersen-Eriksen" userId="d45c93a7-d740-4c67-a219-6704e70b281f" providerId="ADAL" clId="{A4747CAC-BE46-40A1-A209-12550DC9C395}" dt="2024-02-29T13:04:16.385" v="1657" actId="26606"/>
          <ac:spMkLst>
            <pc:docMk/>
            <pc:sldMk cId="2613691624" sldId="277"/>
            <ac:spMk id="3" creationId="{E30F6C9F-C07D-FFCB-29EF-F8C2AF102CBB}"/>
          </ac:spMkLst>
        </pc:spChg>
        <pc:spChg chg="add">
          <ac:chgData name="Hanne Marie Iaursuleiel Pedersen-Eriksen" userId="d45c93a7-d740-4c67-a219-6704e70b281f" providerId="ADAL" clId="{A4747CAC-BE46-40A1-A209-12550DC9C395}" dt="2024-02-29T13:04:16.385" v="1657" actId="26606"/>
          <ac:spMkLst>
            <pc:docMk/>
            <pc:sldMk cId="2613691624" sldId="277"/>
            <ac:spMk id="9" creationId="{E3CBB9B1-7B7D-4BA1-A1AF-572168B39539}"/>
          </ac:spMkLst>
        </pc:spChg>
        <pc:spChg chg="add">
          <ac:chgData name="Hanne Marie Iaursuleiel Pedersen-Eriksen" userId="d45c93a7-d740-4c67-a219-6704e70b281f" providerId="ADAL" clId="{A4747CAC-BE46-40A1-A209-12550DC9C395}" dt="2024-02-29T13:04:16.385" v="1657" actId="26606"/>
          <ac:spMkLst>
            <pc:docMk/>
            <pc:sldMk cId="2613691624" sldId="277"/>
            <ac:spMk id="11" creationId="{907741FC-B544-4A6E-B831-6789D042333D}"/>
          </ac:spMkLst>
        </pc:spChg>
        <pc:spChg chg="add">
          <ac:chgData name="Hanne Marie Iaursuleiel Pedersen-Eriksen" userId="d45c93a7-d740-4c67-a219-6704e70b281f" providerId="ADAL" clId="{A4747CAC-BE46-40A1-A209-12550DC9C395}" dt="2024-02-29T13:04:16.385" v="1657" actId="26606"/>
          <ac:spMkLst>
            <pc:docMk/>
            <pc:sldMk cId="2613691624" sldId="277"/>
            <ac:spMk id="13" creationId="{3F0BE7ED-7814-4273-B18A-F26CC0380380}"/>
          </ac:spMkLst>
        </pc:spChg>
        <pc:picChg chg="add">
          <ac:chgData name="Hanne Marie Iaursuleiel Pedersen-Eriksen" userId="d45c93a7-d740-4c67-a219-6704e70b281f" providerId="ADAL" clId="{A4747CAC-BE46-40A1-A209-12550DC9C395}" dt="2024-02-29T13:04:16.385" v="1657" actId="26606"/>
          <ac:picMkLst>
            <pc:docMk/>
            <pc:sldMk cId="2613691624" sldId="277"/>
            <ac:picMk id="5" creationId="{1CF15DC9-8922-A505-5F2F-2EB9EEBC9042}"/>
          </ac:picMkLst>
        </pc:picChg>
      </pc:sldChg>
      <pc:sldChg chg="modSp new mod">
        <pc:chgData name="Hanne Marie Iaursuleiel Pedersen-Eriksen" userId="d45c93a7-d740-4c67-a219-6704e70b281f" providerId="ADAL" clId="{A4747CAC-BE46-40A1-A209-12550DC9C395}" dt="2024-03-01T09:53:17.896" v="2631" actId="20577"/>
        <pc:sldMkLst>
          <pc:docMk/>
          <pc:sldMk cId="3901682731" sldId="278"/>
        </pc:sldMkLst>
        <pc:spChg chg="mod">
          <ac:chgData name="Hanne Marie Iaursuleiel Pedersen-Eriksen" userId="d45c93a7-d740-4c67-a219-6704e70b281f" providerId="ADAL" clId="{A4747CAC-BE46-40A1-A209-12550DC9C395}" dt="2024-02-29T12:06:54.329" v="1174" actId="20577"/>
          <ac:spMkLst>
            <pc:docMk/>
            <pc:sldMk cId="3901682731" sldId="278"/>
            <ac:spMk id="2" creationId="{C586B559-C677-04DA-7E04-AF992AC106BD}"/>
          </ac:spMkLst>
        </pc:spChg>
        <pc:spChg chg="mod">
          <ac:chgData name="Hanne Marie Iaursuleiel Pedersen-Eriksen" userId="d45c93a7-d740-4c67-a219-6704e70b281f" providerId="ADAL" clId="{A4747CAC-BE46-40A1-A209-12550DC9C395}" dt="2024-03-01T09:53:17.896" v="2631" actId="20577"/>
          <ac:spMkLst>
            <pc:docMk/>
            <pc:sldMk cId="3901682731" sldId="278"/>
            <ac:spMk id="3" creationId="{AB250DB5-ACF0-B640-DCB8-20F72C62C0D9}"/>
          </ac:spMkLst>
        </pc:spChg>
      </pc:sldChg>
      <pc:sldChg chg="modSp new mod">
        <pc:chgData name="Hanne Marie Iaursuleiel Pedersen-Eriksen" userId="d45c93a7-d740-4c67-a219-6704e70b281f" providerId="ADAL" clId="{A4747CAC-BE46-40A1-A209-12550DC9C395}" dt="2024-03-06T15:36:13.719" v="5198" actId="20577"/>
        <pc:sldMkLst>
          <pc:docMk/>
          <pc:sldMk cId="896742469" sldId="279"/>
        </pc:sldMkLst>
        <pc:spChg chg="mod">
          <ac:chgData name="Hanne Marie Iaursuleiel Pedersen-Eriksen" userId="d45c93a7-d740-4c67-a219-6704e70b281f" providerId="ADAL" clId="{A4747CAC-BE46-40A1-A209-12550DC9C395}" dt="2024-03-06T15:36:13.719" v="5198" actId="20577"/>
          <ac:spMkLst>
            <pc:docMk/>
            <pc:sldMk cId="896742469" sldId="279"/>
            <ac:spMk id="2" creationId="{365172E0-50DC-A6D3-449D-72191F116845}"/>
          </ac:spMkLst>
        </pc:spChg>
        <pc:spChg chg="mod">
          <ac:chgData name="Hanne Marie Iaursuleiel Pedersen-Eriksen" userId="d45c93a7-d740-4c67-a219-6704e70b281f" providerId="ADAL" clId="{A4747CAC-BE46-40A1-A209-12550DC9C395}" dt="2024-03-06T14:55:57.615" v="5190" actId="20577"/>
          <ac:spMkLst>
            <pc:docMk/>
            <pc:sldMk cId="896742469" sldId="279"/>
            <ac:spMk id="3" creationId="{DB7BEE6F-8129-5C57-6555-49BD458745BE}"/>
          </ac:spMkLst>
        </pc:spChg>
      </pc:sldChg>
      <pc:sldChg chg="addSp modSp new mod setBg">
        <pc:chgData name="Hanne Marie Iaursuleiel Pedersen-Eriksen" userId="d45c93a7-d740-4c67-a219-6704e70b281f" providerId="ADAL" clId="{A4747CAC-BE46-40A1-A209-12550DC9C395}" dt="2024-02-29T13:14:36.162" v="1682" actId="114"/>
        <pc:sldMkLst>
          <pc:docMk/>
          <pc:sldMk cId="3077196436" sldId="280"/>
        </pc:sldMkLst>
        <pc:spChg chg="mod">
          <ac:chgData name="Hanne Marie Iaursuleiel Pedersen-Eriksen" userId="d45c93a7-d740-4c67-a219-6704e70b281f" providerId="ADAL" clId="{A4747CAC-BE46-40A1-A209-12550DC9C395}" dt="2024-02-29T13:12:33.109" v="1658" actId="26606"/>
          <ac:spMkLst>
            <pc:docMk/>
            <pc:sldMk cId="3077196436" sldId="280"/>
            <ac:spMk id="2" creationId="{5FACB081-042D-A9DE-83B3-E9ED26A0EA98}"/>
          </ac:spMkLst>
        </pc:spChg>
        <pc:spChg chg="mod">
          <ac:chgData name="Hanne Marie Iaursuleiel Pedersen-Eriksen" userId="d45c93a7-d740-4c67-a219-6704e70b281f" providerId="ADAL" clId="{A4747CAC-BE46-40A1-A209-12550DC9C395}" dt="2024-02-29T13:14:36.162" v="1682" actId="114"/>
          <ac:spMkLst>
            <pc:docMk/>
            <pc:sldMk cId="3077196436" sldId="280"/>
            <ac:spMk id="3" creationId="{F70C8198-2206-1A20-2B00-0451F648366D}"/>
          </ac:spMkLst>
        </pc:spChg>
        <pc:spChg chg="add">
          <ac:chgData name="Hanne Marie Iaursuleiel Pedersen-Eriksen" userId="d45c93a7-d740-4c67-a219-6704e70b281f" providerId="ADAL" clId="{A4747CAC-BE46-40A1-A209-12550DC9C395}" dt="2024-02-29T13:12:33.109" v="1658" actId="26606"/>
          <ac:spMkLst>
            <pc:docMk/>
            <pc:sldMk cId="3077196436" sldId="280"/>
            <ac:spMk id="9" creationId="{C4285719-470E-454C-AF62-8323075F1F5B}"/>
          </ac:spMkLst>
        </pc:spChg>
        <pc:spChg chg="add">
          <ac:chgData name="Hanne Marie Iaursuleiel Pedersen-Eriksen" userId="d45c93a7-d740-4c67-a219-6704e70b281f" providerId="ADAL" clId="{A4747CAC-BE46-40A1-A209-12550DC9C395}" dt="2024-02-29T13:12:33.109" v="1658" actId="26606"/>
          <ac:spMkLst>
            <pc:docMk/>
            <pc:sldMk cId="3077196436" sldId="280"/>
            <ac:spMk id="11" creationId="{4E3AE8C3-8F65-40F4-BABE-E70F3830147B}"/>
          </ac:spMkLst>
        </pc:spChg>
        <pc:spChg chg="add">
          <ac:chgData name="Hanne Marie Iaursuleiel Pedersen-Eriksen" userId="d45c93a7-d740-4c67-a219-6704e70b281f" providerId="ADAL" clId="{A4747CAC-BE46-40A1-A209-12550DC9C395}" dt="2024-02-29T13:12:33.109" v="1658" actId="26606"/>
          <ac:spMkLst>
            <pc:docMk/>
            <pc:sldMk cId="3077196436" sldId="280"/>
            <ac:spMk id="13" creationId="{E2FC4764-B8D5-4F87-95DB-3125B2D12855}"/>
          </ac:spMkLst>
        </pc:spChg>
        <pc:spChg chg="add">
          <ac:chgData name="Hanne Marie Iaursuleiel Pedersen-Eriksen" userId="d45c93a7-d740-4c67-a219-6704e70b281f" providerId="ADAL" clId="{A4747CAC-BE46-40A1-A209-12550DC9C395}" dt="2024-02-29T13:12:33.109" v="1658" actId="26606"/>
          <ac:spMkLst>
            <pc:docMk/>
            <pc:sldMk cId="3077196436" sldId="280"/>
            <ac:spMk id="15" creationId="{B4C1654F-94F5-497E-8ECF-F2A7E84D6A63}"/>
          </ac:spMkLst>
        </pc:spChg>
        <pc:spChg chg="add">
          <ac:chgData name="Hanne Marie Iaursuleiel Pedersen-Eriksen" userId="d45c93a7-d740-4c67-a219-6704e70b281f" providerId="ADAL" clId="{A4747CAC-BE46-40A1-A209-12550DC9C395}" dt="2024-02-29T13:12:33.109" v="1658" actId="26606"/>
          <ac:spMkLst>
            <pc:docMk/>
            <pc:sldMk cId="3077196436" sldId="280"/>
            <ac:spMk id="17" creationId="{38FAA1A1-D861-433F-88FA-1E9D6FD31D11}"/>
          </ac:spMkLst>
        </pc:spChg>
        <pc:picChg chg="add">
          <ac:chgData name="Hanne Marie Iaursuleiel Pedersen-Eriksen" userId="d45c93a7-d740-4c67-a219-6704e70b281f" providerId="ADAL" clId="{A4747CAC-BE46-40A1-A209-12550DC9C395}" dt="2024-02-29T13:12:33.109" v="1658" actId="26606"/>
          <ac:picMkLst>
            <pc:docMk/>
            <pc:sldMk cId="3077196436" sldId="280"/>
            <ac:picMk id="5" creationId="{8287DA90-6756-CAA5-1A32-75F0DB43BE09}"/>
          </ac:picMkLst>
        </pc:picChg>
      </pc:sldChg>
      <pc:sldChg chg="new del">
        <pc:chgData name="Hanne Marie Iaursuleiel Pedersen-Eriksen" userId="d45c93a7-d740-4c67-a219-6704e70b281f" providerId="ADAL" clId="{A4747CAC-BE46-40A1-A209-12550DC9C395}" dt="2024-02-29T12:48:20.783" v="1473" actId="47"/>
        <pc:sldMkLst>
          <pc:docMk/>
          <pc:sldMk cId="596488382" sldId="281"/>
        </pc:sldMkLst>
      </pc:sldChg>
      <pc:sldChg chg="addSp delSp modSp new mod setBg">
        <pc:chgData name="Hanne Marie Iaursuleiel Pedersen-Eriksen" userId="d45c93a7-d740-4c67-a219-6704e70b281f" providerId="ADAL" clId="{A4747CAC-BE46-40A1-A209-12550DC9C395}" dt="2024-03-01T12:28:34.464" v="4952" actId="1076"/>
        <pc:sldMkLst>
          <pc:docMk/>
          <pc:sldMk cId="1226091120" sldId="281"/>
        </pc:sldMkLst>
        <pc:spChg chg="mod">
          <ac:chgData name="Hanne Marie Iaursuleiel Pedersen-Eriksen" userId="d45c93a7-d740-4c67-a219-6704e70b281f" providerId="ADAL" clId="{A4747CAC-BE46-40A1-A209-12550DC9C395}" dt="2024-02-29T13:03:35.308" v="1656" actId="26606"/>
          <ac:spMkLst>
            <pc:docMk/>
            <pc:sldMk cId="1226091120" sldId="281"/>
            <ac:spMk id="2" creationId="{3CA06775-D7ED-0C8C-4C4E-C4A7E1F710BC}"/>
          </ac:spMkLst>
        </pc:spChg>
        <pc:spChg chg="mod">
          <ac:chgData name="Hanne Marie Iaursuleiel Pedersen-Eriksen" userId="d45c93a7-d740-4c67-a219-6704e70b281f" providerId="ADAL" clId="{A4747CAC-BE46-40A1-A209-12550DC9C395}" dt="2024-03-01T12:28:34.464" v="4952" actId="1076"/>
          <ac:spMkLst>
            <pc:docMk/>
            <pc:sldMk cId="1226091120" sldId="281"/>
            <ac:spMk id="3" creationId="{12E2554D-65BC-1158-6632-45CF9391527C}"/>
          </ac:spMkLst>
        </pc:spChg>
        <pc:spChg chg="del">
          <ac:chgData name="Hanne Marie Iaursuleiel Pedersen-Eriksen" userId="d45c93a7-d740-4c67-a219-6704e70b281f" providerId="ADAL" clId="{A4747CAC-BE46-40A1-A209-12550DC9C395}" dt="2024-02-29T13:01:35.794" v="1634" actId="22"/>
          <ac:spMkLst>
            <pc:docMk/>
            <pc:sldMk cId="1226091120" sldId="281"/>
            <ac:spMk id="4" creationId="{7D0A0A97-3B8C-C46C-63FC-6D100CEA6E58}"/>
          </ac:spMkLst>
        </pc:spChg>
        <pc:spChg chg="add del mod">
          <ac:chgData name="Hanne Marie Iaursuleiel Pedersen-Eriksen" userId="d45c93a7-d740-4c67-a219-6704e70b281f" providerId="ADAL" clId="{A4747CAC-BE46-40A1-A209-12550DC9C395}" dt="2024-02-29T13:03:24.021" v="1655" actId="478"/>
          <ac:spMkLst>
            <pc:docMk/>
            <pc:sldMk cId="1226091120" sldId="281"/>
            <ac:spMk id="8" creationId="{FE103E2E-ECEF-0332-E96D-48B063B6163F}"/>
          </ac:spMkLst>
        </pc:spChg>
        <pc:spChg chg="add">
          <ac:chgData name="Hanne Marie Iaursuleiel Pedersen-Eriksen" userId="d45c93a7-d740-4c67-a219-6704e70b281f" providerId="ADAL" clId="{A4747CAC-BE46-40A1-A209-12550DC9C395}" dt="2024-02-29T13:03:35.308" v="1656" actId="26606"/>
          <ac:spMkLst>
            <pc:docMk/>
            <pc:sldMk cId="1226091120" sldId="281"/>
            <ac:spMk id="9" creationId="{BD4C0BBB-0042-4603-A226-6117F3FD5B3C}"/>
          </ac:spMkLst>
        </pc:spChg>
        <pc:spChg chg="add">
          <ac:chgData name="Hanne Marie Iaursuleiel Pedersen-Eriksen" userId="d45c93a7-d740-4c67-a219-6704e70b281f" providerId="ADAL" clId="{A4747CAC-BE46-40A1-A209-12550DC9C395}" dt="2024-02-29T13:03:35.308" v="1656" actId="26606"/>
          <ac:spMkLst>
            <pc:docMk/>
            <pc:sldMk cId="1226091120" sldId="281"/>
            <ac:spMk id="11" creationId="{EC44F520-2598-460E-9F91-B02F60830CA2}"/>
          </ac:spMkLst>
        </pc:spChg>
        <pc:spChg chg="add">
          <ac:chgData name="Hanne Marie Iaursuleiel Pedersen-Eriksen" userId="d45c93a7-d740-4c67-a219-6704e70b281f" providerId="ADAL" clId="{A4747CAC-BE46-40A1-A209-12550DC9C395}" dt="2024-02-29T13:03:35.308" v="1656" actId="26606"/>
          <ac:spMkLst>
            <pc:docMk/>
            <pc:sldMk cId="1226091120" sldId="281"/>
            <ac:spMk id="13" creationId="{1B15ED52-F352-441B-82BF-E0EA34836D08}"/>
          </ac:spMkLst>
        </pc:spChg>
        <pc:spChg chg="add">
          <ac:chgData name="Hanne Marie Iaursuleiel Pedersen-Eriksen" userId="d45c93a7-d740-4c67-a219-6704e70b281f" providerId="ADAL" clId="{A4747CAC-BE46-40A1-A209-12550DC9C395}" dt="2024-02-29T13:03:35.308" v="1656" actId="26606"/>
          <ac:spMkLst>
            <pc:docMk/>
            <pc:sldMk cId="1226091120" sldId="281"/>
            <ac:spMk id="15" creationId="{61707E60-CEC9-4661-AA82-69242EB4BDC3}"/>
          </ac:spMkLst>
        </pc:spChg>
        <pc:spChg chg="add">
          <ac:chgData name="Hanne Marie Iaursuleiel Pedersen-Eriksen" userId="d45c93a7-d740-4c67-a219-6704e70b281f" providerId="ADAL" clId="{A4747CAC-BE46-40A1-A209-12550DC9C395}" dt="2024-02-29T13:03:35.308" v="1656" actId="26606"/>
          <ac:spMkLst>
            <pc:docMk/>
            <pc:sldMk cId="1226091120" sldId="281"/>
            <ac:spMk id="17" creationId="{8F035CD8-AE30-4146-96F2-036B0CE5E4F3}"/>
          </ac:spMkLst>
        </pc:spChg>
        <pc:picChg chg="add">
          <ac:chgData name="Hanne Marie Iaursuleiel Pedersen-Eriksen" userId="d45c93a7-d740-4c67-a219-6704e70b281f" providerId="ADAL" clId="{A4747CAC-BE46-40A1-A209-12550DC9C395}" dt="2024-02-29T13:03:35.308" v="1656" actId="26606"/>
          <ac:picMkLst>
            <pc:docMk/>
            <pc:sldMk cId="1226091120" sldId="281"/>
            <ac:picMk id="5" creationId="{1F2AD8EE-40AD-A964-1D90-B52D4C084D4A}"/>
          </ac:picMkLst>
        </pc:picChg>
        <pc:picChg chg="add del mod ord modCrop">
          <ac:chgData name="Hanne Marie Iaursuleiel Pedersen-Eriksen" userId="d45c93a7-d740-4c67-a219-6704e70b281f" providerId="ADAL" clId="{A4747CAC-BE46-40A1-A209-12550DC9C395}" dt="2024-02-29T13:02:24.283" v="1646" actId="21"/>
          <ac:picMkLst>
            <pc:docMk/>
            <pc:sldMk cId="1226091120" sldId="281"/>
            <ac:picMk id="6" creationId="{E8E93DC9-2EE8-785E-D95E-36E39EADEEE9}"/>
          </ac:picMkLst>
        </pc:picChg>
      </pc:sldChg>
      <pc:sldChg chg="addSp delSp modSp new mod setBg">
        <pc:chgData name="Hanne Marie Iaursuleiel Pedersen-Eriksen" userId="d45c93a7-d740-4c67-a219-6704e70b281f" providerId="ADAL" clId="{A4747CAC-BE46-40A1-A209-12550DC9C395}" dt="2024-02-29T13:02:58.036" v="1652" actId="26606"/>
        <pc:sldMkLst>
          <pc:docMk/>
          <pc:sldMk cId="3272185476" sldId="282"/>
        </pc:sldMkLst>
        <pc:spChg chg="del">
          <ac:chgData name="Hanne Marie Iaursuleiel Pedersen-Eriksen" userId="d45c93a7-d740-4c67-a219-6704e70b281f" providerId="ADAL" clId="{A4747CAC-BE46-40A1-A209-12550DC9C395}" dt="2024-02-29T13:02:49.152" v="1649" actId="478"/>
          <ac:spMkLst>
            <pc:docMk/>
            <pc:sldMk cId="3272185476" sldId="282"/>
            <ac:spMk id="2" creationId="{13884110-7C23-F87C-D3EC-EEC88DACB4E4}"/>
          </ac:spMkLst>
        </pc:spChg>
        <pc:spChg chg="del">
          <ac:chgData name="Hanne Marie Iaursuleiel Pedersen-Eriksen" userId="d45c93a7-d740-4c67-a219-6704e70b281f" providerId="ADAL" clId="{A4747CAC-BE46-40A1-A209-12550DC9C395}" dt="2024-02-29T13:02:46.077" v="1648"/>
          <ac:spMkLst>
            <pc:docMk/>
            <pc:sldMk cId="3272185476" sldId="282"/>
            <ac:spMk id="3" creationId="{6EE987FF-4399-7678-AAEF-C36DBB50AA17}"/>
          </ac:spMkLst>
        </pc:spChg>
        <pc:spChg chg="add">
          <ac:chgData name="Hanne Marie Iaursuleiel Pedersen-Eriksen" userId="d45c93a7-d740-4c67-a219-6704e70b281f" providerId="ADAL" clId="{A4747CAC-BE46-40A1-A209-12550DC9C395}" dt="2024-02-29T13:02:58.036" v="1652" actId="26606"/>
          <ac:spMkLst>
            <pc:docMk/>
            <pc:sldMk cId="3272185476" sldId="282"/>
            <ac:spMk id="9" creationId="{BD4C0BBB-0042-4603-A226-6117F3FD5B3C}"/>
          </ac:spMkLst>
        </pc:spChg>
        <pc:spChg chg="add">
          <ac:chgData name="Hanne Marie Iaursuleiel Pedersen-Eriksen" userId="d45c93a7-d740-4c67-a219-6704e70b281f" providerId="ADAL" clId="{A4747CAC-BE46-40A1-A209-12550DC9C395}" dt="2024-02-29T13:02:58.036" v="1652" actId="26606"/>
          <ac:spMkLst>
            <pc:docMk/>
            <pc:sldMk cId="3272185476" sldId="282"/>
            <ac:spMk id="11" creationId="{EC44F520-2598-460E-9F91-B02F60830CA2}"/>
          </ac:spMkLst>
        </pc:spChg>
        <pc:spChg chg="add">
          <ac:chgData name="Hanne Marie Iaursuleiel Pedersen-Eriksen" userId="d45c93a7-d740-4c67-a219-6704e70b281f" providerId="ADAL" clId="{A4747CAC-BE46-40A1-A209-12550DC9C395}" dt="2024-02-29T13:02:58.036" v="1652" actId="26606"/>
          <ac:spMkLst>
            <pc:docMk/>
            <pc:sldMk cId="3272185476" sldId="282"/>
            <ac:spMk id="13" creationId="{D3F794D0-2982-490E-88DA-93D48975085F}"/>
          </ac:spMkLst>
        </pc:spChg>
        <pc:spChg chg="add">
          <ac:chgData name="Hanne Marie Iaursuleiel Pedersen-Eriksen" userId="d45c93a7-d740-4c67-a219-6704e70b281f" providerId="ADAL" clId="{A4747CAC-BE46-40A1-A209-12550DC9C395}" dt="2024-02-29T13:02:58.036" v="1652" actId="26606"/>
          <ac:spMkLst>
            <pc:docMk/>
            <pc:sldMk cId="3272185476" sldId="282"/>
            <ac:spMk id="15" creationId="{AFD24A3D-F07A-44A9-BE55-5576292E152D}"/>
          </ac:spMkLst>
        </pc:spChg>
        <pc:spChg chg="add">
          <ac:chgData name="Hanne Marie Iaursuleiel Pedersen-Eriksen" userId="d45c93a7-d740-4c67-a219-6704e70b281f" providerId="ADAL" clId="{A4747CAC-BE46-40A1-A209-12550DC9C395}" dt="2024-02-29T13:02:58.036" v="1652" actId="26606"/>
          <ac:spMkLst>
            <pc:docMk/>
            <pc:sldMk cId="3272185476" sldId="282"/>
            <ac:spMk id="17" creationId="{204441C9-FD2D-4031-B5C5-67478196CCCF}"/>
          </ac:spMkLst>
        </pc:spChg>
        <pc:spChg chg="add">
          <ac:chgData name="Hanne Marie Iaursuleiel Pedersen-Eriksen" userId="d45c93a7-d740-4c67-a219-6704e70b281f" providerId="ADAL" clId="{A4747CAC-BE46-40A1-A209-12550DC9C395}" dt="2024-02-29T13:02:58.036" v="1652" actId="26606"/>
          <ac:spMkLst>
            <pc:docMk/>
            <pc:sldMk cId="3272185476" sldId="282"/>
            <ac:spMk id="19" creationId="{3D9D3989-3E00-4727-914E-959DFE8FACE9}"/>
          </ac:spMkLst>
        </pc:spChg>
        <pc:spChg chg="add">
          <ac:chgData name="Hanne Marie Iaursuleiel Pedersen-Eriksen" userId="d45c93a7-d740-4c67-a219-6704e70b281f" providerId="ADAL" clId="{A4747CAC-BE46-40A1-A209-12550DC9C395}" dt="2024-02-29T13:02:58.036" v="1652" actId="26606"/>
          <ac:spMkLst>
            <pc:docMk/>
            <pc:sldMk cId="3272185476" sldId="282"/>
            <ac:spMk id="21" creationId="{C538E4E5-4047-480A-BB9B-9AB54E86D50E}"/>
          </ac:spMkLst>
        </pc:spChg>
        <pc:picChg chg="add mod">
          <ac:chgData name="Hanne Marie Iaursuleiel Pedersen-Eriksen" userId="d45c93a7-d740-4c67-a219-6704e70b281f" providerId="ADAL" clId="{A4747CAC-BE46-40A1-A209-12550DC9C395}" dt="2024-02-29T13:02:58.036" v="1652" actId="26606"/>
          <ac:picMkLst>
            <pc:docMk/>
            <pc:sldMk cId="3272185476" sldId="282"/>
            <ac:picMk id="4" creationId="{9F751E31-98C1-ED1C-7C3F-57B20920D325}"/>
          </ac:picMkLst>
        </pc:picChg>
      </pc:sldChg>
      <pc:sldChg chg="addSp delSp modSp new mod setBg">
        <pc:chgData name="Hanne Marie Iaursuleiel Pedersen-Eriksen" userId="d45c93a7-d740-4c67-a219-6704e70b281f" providerId="ADAL" clId="{A4747CAC-BE46-40A1-A209-12550DC9C395}" dt="2024-03-06T22:52:03.053" v="9081" actId="20577"/>
        <pc:sldMkLst>
          <pc:docMk/>
          <pc:sldMk cId="3756056005" sldId="283"/>
        </pc:sldMkLst>
        <pc:spChg chg="mod">
          <ac:chgData name="Hanne Marie Iaursuleiel Pedersen-Eriksen" userId="d45c93a7-d740-4c67-a219-6704e70b281f" providerId="ADAL" clId="{A4747CAC-BE46-40A1-A209-12550DC9C395}" dt="2024-03-06T22:52:03.053" v="9081" actId="20577"/>
          <ac:spMkLst>
            <pc:docMk/>
            <pc:sldMk cId="3756056005" sldId="283"/>
            <ac:spMk id="2" creationId="{C38F1146-E4EF-CBBB-4643-FA7174AFCE6D}"/>
          </ac:spMkLst>
        </pc:spChg>
        <pc:spChg chg="del">
          <ac:chgData name="Hanne Marie Iaursuleiel Pedersen-Eriksen" userId="d45c93a7-d740-4c67-a219-6704e70b281f" providerId="ADAL" clId="{A4747CAC-BE46-40A1-A209-12550DC9C395}" dt="2024-02-29T14:17:32.374" v="1698" actId="22"/>
          <ac:spMkLst>
            <pc:docMk/>
            <pc:sldMk cId="3756056005" sldId="283"/>
            <ac:spMk id="3" creationId="{8DD8505D-E026-8EE8-98C3-F8D6CECA974F}"/>
          </ac:spMkLst>
        </pc:spChg>
        <pc:spChg chg="add">
          <ac:chgData name="Hanne Marie Iaursuleiel Pedersen-Eriksen" userId="d45c93a7-d740-4c67-a219-6704e70b281f" providerId="ADAL" clId="{A4747CAC-BE46-40A1-A209-12550DC9C395}" dt="2024-02-29T14:18:17.444" v="1744" actId="26606"/>
          <ac:spMkLst>
            <pc:docMk/>
            <pc:sldMk cId="3756056005" sldId="283"/>
            <ac:spMk id="10" creationId="{BD4C0BBB-0042-4603-A226-6117F3FD5B3C}"/>
          </ac:spMkLst>
        </pc:spChg>
        <pc:spChg chg="add">
          <ac:chgData name="Hanne Marie Iaursuleiel Pedersen-Eriksen" userId="d45c93a7-d740-4c67-a219-6704e70b281f" providerId="ADAL" clId="{A4747CAC-BE46-40A1-A209-12550DC9C395}" dt="2024-02-29T14:18:17.444" v="1744" actId="26606"/>
          <ac:spMkLst>
            <pc:docMk/>
            <pc:sldMk cId="3756056005" sldId="283"/>
            <ac:spMk id="12" creationId="{EC44F520-2598-460E-9F91-B02F60830CA2}"/>
          </ac:spMkLst>
        </pc:spChg>
        <pc:spChg chg="add">
          <ac:chgData name="Hanne Marie Iaursuleiel Pedersen-Eriksen" userId="d45c93a7-d740-4c67-a219-6704e70b281f" providerId="ADAL" clId="{A4747CAC-BE46-40A1-A209-12550DC9C395}" dt="2024-02-29T14:18:17.444" v="1744" actId="26606"/>
          <ac:spMkLst>
            <pc:docMk/>
            <pc:sldMk cId="3756056005" sldId="283"/>
            <ac:spMk id="14" creationId="{BB02F283-AD3D-43EB-8EB3-EEABE7B685DD}"/>
          </ac:spMkLst>
        </pc:spChg>
        <pc:spChg chg="add">
          <ac:chgData name="Hanne Marie Iaursuleiel Pedersen-Eriksen" userId="d45c93a7-d740-4c67-a219-6704e70b281f" providerId="ADAL" clId="{A4747CAC-BE46-40A1-A209-12550DC9C395}" dt="2024-02-29T14:18:17.444" v="1744" actId="26606"/>
          <ac:spMkLst>
            <pc:docMk/>
            <pc:sldMk cId="3756056005" sldId="283"/>
            <ac:spMk id="16" creationId="{87267ACD-C9FA-48F7-BA90-C05046F4EEDF}"/>
          </ac:spMkLst>
        </pc:spChg>
        <pc:spChg chg="add">
          <ac:chgData name="Hanne Marie Iaursuleiel Pedersen-Eriksen" userId="d45c93a7-d740-4c67-a219-6704e70b281f" providerId="ADAL" clId="{A4747CAC-BE46-40A1-A209-12550DC9C395}" dt="2024-02-29T14:18:17.444" v="1744" actId="26606"/>
          <ac:spMkLst>
            <pc:docMk/>
            <pc:sldMk cId="3756056005" sldId="283"/>
            <ac:spMk id="18" creationId="{53E17AA8-C417-4F74-9F1B-EAD82A19B73C}"/>
          </ac:spMkLst>
        </pc:spChg>
        <pc:spChg chg="add">
          <ac:chgData name="Hanne Marie Iaursuleiel Pedersen-Eriksen" userId="d45c93a7-d740-4c67-a219-6704e70b281f" providerId="ADAL" clId="{A4747CAC-BE46-40A1-A209-12550DC9C395}" dt="2024-02-29T14:18:17.444" v="1744" actId="26606"/>
          <ac:spMkLst>
            <pc:docMk/>
            <pc:sldMk cId="3756056005" sldId="283"/>
            <ac:spMk id="20" creationId="{D79F9CB9-0076-49F5-845A-C97CCFC1639A}"/>
          </ac:spMkLst>
        </pc:spChg>
        <pc:spChg chg="add">
          <ac:chgData name="Hanne Marie Iaursuleiel Pedersen-Eriksen" userId="d45c93a7-d740-4c67-a219-6704e70b281f" providerId="ADAL" clId="{A4747CAC-BE46-40A1-A209-12550DC9C395}" dt="2024-02-29T14:18:17.444" v="1744" actId="26606"/>
          <ac:spMkLst>
            <pc:docMk/>
            <pc:sldMk cId="3756056005" sldId="283"/>
            <ac:spMk id="22" creationId="{0567348B-D4F9-4978-8FB4-D4031CD133ED}"/>
          </ac:spMkLst>
        </pc:spChg>
        <pc:picChg chg="add mod ord modCrop">
          <ac:chgData name="Hanne Marie Iaursuleiel Pedersen-Eriksen" userId="d45c93a7-d740-4c67-a219-6704e70b281f" providerId="ADAL" clId="{A4747CAC-BE46-40A1-A209-12550DC9C395}" dt="2024-02-29T14:18:17.444" v="1744" actId="26606"/>
          <ac:picMkLst>
            <pc:docMk/>
            <pc:sldMk cId="3756056005" sldId="283"/>
            <ac:picMk id="5" creationId="{8C082995-C901-14B5-E635-1D3BDBA5CFC2}"/>
          </ac:picMkLst>
        </pc:picChg>
      </pc:sldChg>
      <pc:sldChg chg="addSp delSp modSp new mod ord setBg">
        <pc:chgData name="Hanne Marie Iaursuleiel Pedersen-Eriksen" userId="d45c93a7-d740-4c67-a219-6704e70b281f" providerId="ADAL" clId="{A4747CAC-BE46-40A1-A209-12550DC9C395}" dt="2024-02-29T15:28:17.380" v="2418" actId="20577"/>
        <pc:sldMkLst>
          <pc:docMk/>
          <pc:sldMk cId="1347865951" sldId="284"/>
        </pc:sldMkLst>
        <pc:spChg chg="mod">
          <ac:chgData name="Hanne Marie Iaursuleiel Pedersen-Eriksen" userId="d45c93a7-d740-4c67-a219-6704e70b281f" providerId="ADAL" clId="{A4747CAC-BE46-40A1-A209-12550DC9C395}" dt="2024-02-29T15:28:17.380" v="2418" actId="20577"/>
          <ac:spMkLst>
            <pc:docMk/>
            <pc:sldMk cId="1347865951" sldId="284"/>
            <ac:spMk id="2" creationId="{88D4A541-7DE6-72C7-2FE0-662F8506970E}"/>
          </ac:spMkLst>
        </pc:spChg>
        <pc:spChg chg="add del mod">
          <ac:chgData name="Hanne Marie Iaursuleiel Pedersen-Eriksen" userId="d45c93a7-d740-4c67-a219-6704e70b281f" providerId="ADAL" clId="{A4747CAC-BE46-40A1-A209-12550DC9C395}" dt="2024-02-29T15:11:08.506" v="2279" actId="20577"/>
          <ac:spMkLst>
            <pc:docMk/>
            <pc:sldMk cId="1347865951" sldId="284"/>
            <ac:spMk id="3" creationId="{D0E3BBA3-B22C-E557-6CEA-E288FD89D207}"/>
          </ac:spMkLst>
        </pc:spChg>
        <pc:spChg chg="add">
          <ac:chgData name="Hanne Marie Iaursuleiel Pedersen-Eriksen" userId="d45c93a7-d740-4c67-a219-6704e70b281f" providerId="ADAL" clId="{A4747CAC-BE46-40A1-A209-12550DC9C395}" dt="2024-02-29T15:08:33.800" v="2156" actId="26606"/>
          <ac:spMkLst>
            <pc:docMk/>
            <pc:sldMk cId="1347865951" sldId="284"/>
            <ac:spMk id="9" creationId="{E383CC5D-71E8-4CB2-8E4A-F1E4FF6DC9D6}"/>
          </ac:spMkLst>
        </pc:spChg>
        <pc:spChg chg="add">
          <ac:chgData name="Hanne Marie Iaursuleiel Pedersen-Eriksen" userId="d45c93a7-d740-4c67-a219-6704e70b281f" providerId="ADAL" clId="{A4747CAC-BE46-40A1-A209-12550DC9C395}" dt="2024-02-29T15:08:33.800" v="2156" actId="26606"/>
          <ac:spMkLst>
            <pc:docMk/>
            <pc:sldMk cId="1347865951" sldId="284"/>
            <ac:spMk id="11" creationId="{E2DA5AC1-43C5-4243-9028-07DBB80D0C95}"/>
          </ac:spMkLst>
        </pc:spChg>
        <pc:spChg chg="add">
          <ac:chgData name="Hanne Marie Iaursuleiel Pedersen-Eriksen" userId="d45c93a7-d740-4c67-a219-6704e70b281f" providerId="ADAL" clId="{A4747CAC-BE46-40A1-A209-12550DC9C395}" dt="2024-02-29T15:08:33.800" v="2156" actId="26606"/>
          <ac:spMkLst>
            <pc:docMk/>
            <pc:sldMk cId="1347865951" sldId="284"/>
            <ac:spMk id="13" creationId="{8A4EDA1C-27A1-4C83-ACE4-6675EC9245B1}"/>
          </ac:spMkLst>
        </pc:spChg>
        <pc:spChg chg="add">
          <ac:chgData name="Hanne Marie Iaursuleiel Pedersen-Eriksen" userId="d45c93a7-d740-4c67-a219-6704e70b281f" providerId="ADAL" clId="{A4747CAC-BE46-40A1-A209-12550DC9C395}" dt="2024-02-29T15:08:33.800" v="2156" actId="26606"/>
          <ac:spMkLst>
            <pc:docMk/>
            <pc:sldMk cId="1347865951" sldId="284"/>
            <ac:spMk id="15" creationId="{1C2185E4-B584-4B9D-9440-DEA0FB9D94DF}"/>
          </ac:spMkLst>
        </pc:spChg>
        <pc:spChg chg="add">
          <ac:chgData name="Hanne Marie Iaursuleiel Pedersen-Eriksen" userId="d45c93a7-d740-4c67-a219-6704e70b281f" providerId="ADAL" clId="{A4747CAC-BE46-40A1-A209-12550DC9C395}" dt="2024-02-29T15:08:33.800" v="2156" actId="26606"/>
          <ac:spMkLst>
            <pc:docMk/>
            <pc:sldMk cId="1347865951" sldId="284"/>
            <ac:spMk id="17" creationId="{FF33EC8A-EE0A-4395-97E2-DAD467CF734C}"/>
          </ac:spMkLst>
        </pc:spChg>
        <pc:spChg chg="add">
          <ac:chgData name="Hanne Marie Iaursuleiel Pedersen-Eriksen" userId="d45c93a7-d740-4c67-a219-6704e70b281f" providerId="ADAL" clId="{A4747CAC-BE46-40A1-A209-12550DC9C395}" dt="2024-02-29T15:08:33.800" v="2156" actId="26606"/>
          <ac:spMkLst>
            <pc:docMk/>
            <pc:sldMk cId="1347865951" sldId="284"/>
            <ac:spMk id="19" creationId="{FF85DA95-16A4-404E-9BFF-27F8E4FC78AA}"/>
          </ac:spMkLst>
        </pc:spChg>
        <pc:graphicFrameChg chg="add mod">
          <ac:chgData name="Hanne Marie Iaursuleiel Pedersen-Eriksen" userId="d45c93a7-d740-4c67-a219-6704e70b281f" providerId="ADAL" clId="{A4747CAC-BE46-40A1-A209-12550DC9C395}" dt="2024-02-29T15:08:41.582" v="2158" actId="478"/>
          <ac:graphicFrameMkLst>
            <pc:docMk/>
            <pc:sldMk cId="1347865951" sldId="284"/>
            <ac:graphicFrameMk id="5" creationId="{E7DACE45-F122-ED7D-78FF-96F13F1FF6FC}"/>
          </ac:graphicFrameMkLst>
        </pc:graphicFrameChg>
      </pc:sldChg>
      <pc:sldChg chg="addSp delSp modSp new del mod">
        <pc:chgData name="Hanne Marie Iaursuleiel Pedersen-Eriksen" userId="d45c93a7-d740-4c67-a219-6704e70b281f" providerId="ADAL" clId="{A4747CAC-BE46-40A1-A209-12550DC9C395}" dt="2024-02-29T14:55:36.813" v="1844" actId="47"/>
        <pc:sldMkLst>
          <pc:docMk/>
          <pc:sldMk cId="2758118842" sldId="284"/>
        </pc:sldMkLst>
        <pc:spChg chg="mod">
          <ac:chgData name="Hanne Marie Iaursuleiel Pedersen-Eriksen" userId="d45c93a7-d740-4c67-a219-6704e70b281f" providerId="ADAL" clId="{A4747CAC-BE46-40A1-A209-12550DC9C395}" dt="2024-02-29T14:53:49.989" v="1843" actId="20577"/>
          <ac:spMkLst>
            <pc:docMk/>
            <pc:sldMk cId="2758118842" sldId="284"/>
            <ac:spMk id="2" creationId="{F8F94F47-1611-0EC3-FD7C-08847EFF0DAD}"/>
          </ac:spMkLst>
        </pc:spChg>
        <pc:spChg chg="del">
          <ac:chgData name="Hanne Marie Iaursuleiel Pedersen-Eriksen" userId="d45c93a7-d740-4c67-a219-6704e70b281f" providerId="ADAL" clId="{A4747CAC-BE46-40A1-A209-12550DC9C395}" dt="2024-02-29T14:47:56.281" v="1777" actId="22"/>
          <ac:spMkLst>
            <pc:docMk/>
            <pc:sldMk cId="2758118842" sldId="284"/>
            <ac:spMk id="3" creationId="{C2881553-E682-B1B6-28CB-342FC9E08F38}"/>
          </ac:spMkLst>
        </pc:spChg>
        <pc:picChg chg="add mod ord modCrop">
          <ac:chgData name="Hanne Marie Iaursuleiel Pedersen-Eriksen" userId="d45c93a7-d740-4c67-a219-6704e70b281f" providerId="ADAL" clId="{A4747CAC-BE46-40A1-A209-12550DC9C395}" dt="2024-02-29T14:48:31.426" v="1785" actId="1076"/>
          <ac:picMkLst>
            <pc:docMk/>
            <pc:sldMk cId="2758118842" sldId="284"/>
            <ac:picMk id="5" creationId="{3EF8D89E-92C6-FBEF-985E-FD5CD9C6C84D}"/>
          </ac:picMkLst>
        </pc:picChg>
      </pc:sldChg>
      <pc:sldChg chg="addSp delSp modSp new del mod setBg">
        <pc:chgData name="Hanne Marie Iaursuleiel Pedersen-Eriksen" userId="d45c93a7-d740-4c67-a219-6704e70b281f" providerId="ADAL" clId="{A4747CAC-BE46-40A1-A209-12550DC9C395}" dt="2024-03-06T18:19:13.016" v="5319" actId="47"/>
        <pc:sldMkLst>
          <pc:docMk/>
          <pc:sldMk cId="3637190475" sldId="285"/>
        </pc:sldMkLst>
        <pc:spChg chg="mod">
          <ac:chgData name="Hanne Marie Iaursuleiel Pedersen-Eriksen" userId="d45c93a7-d740-4c67-a219-6704e70b281f" providerId="ADAL" clId="{A4747CAC-BE46-40A1-A209-12550DC9C395}" dt="2024-03-03T22:44:12.209" v="4958" actId="20577"/>
          <ac:spMkLst>
            <pc:docMk/>
            <pc:sldMk cId="3637190475" sldId="285"/>
            <ac:spMk id="2" creationId="{0F1F4F5A-E53C-2128-D93D-C895F60350F8}"/>
          </ac:spMkLst>
        </pc:spChg>
        <pc:spChg chg="del">
          <ac:chgData name="Hanne Marie Iaursuleiel Pedersen-Eriksen" userId="d45c93a7-d740-4c67-a219-6704e70b281f" providerId="ADAL" clId="{A4747CAC-BE46-40A1-A209-12550DC9C395}" dt="2024-02-29T15:21:43.365" v="2309" actId="22"/>
          <ac:spMkLst>
            <pc:docMk/>
            <pc:sldMk cId="3637190475" sldId="285"/>
            <ac:spMk id="3" creationId="{F52EC553-8760-A255-CBF1-13D6348DB741}"/>
          </ac:spMkLst>
        </pc:spChg>
        <pc:spChg chg="add">
          <ac:chgData name="Hanne Marie Iaursuleiel Pedersen-Eriksen" userId="d45c93a7-d740-4c67-a219-6704e70b281f" providerId="ADAL" clId="{A4747CAC-BE46-40A1-A209-12550DC9C395}" dt="2024-02-29T15:22:44.103" v="2375" actId="26606"/>
          <ac:spMkLst>
            <pc:docMk/>
            <pc:sldMk cId="3637190475" sldId="285"/>
            <ac:spMk id="10" creationId="{BD4C0BBB-0042-4603-A226-6117F3FD5B3C}"/>
          </ac:spMkLst>
        </pc:spChg>
        <pc:spChg chg="add">
          <ac:chgData name="Hanne Marie Iaursuleiel Pedersen-Eriksen" userId="d45c93a7-d740-4c67-a219-6704e70b281f" providerId="ADAL" clId="{A4747CAC-BE46-40A1-A209-12550DC9C395}" dt="2024-02-29T15:22:44.103" v="2375" actId="26606"/>
          <ac:spMkLst>
            <pc:docMk/>
            <pc:sldMk cId="3637190475" sldId="285"/>
            <ac:spMk id="12" creationId="{EC44F520-2598-460E-9F91-B02F60830CA2}"/>
          </ac:spMkLst>
        </pc:spChg>
        <pc:spChg chg="add">
          <ac:chgData name="Hanne Marie Iaursuleiel Pedersen-Eriksen" userId="d45c93a7-d740-4c67-a219-6704e70b281f" providerId="ADAL" clId="{A4747CAC-BE46-40A1-A209-12550DC9C395}" dt="2024-02-29T15:22:44.103" v="2375" actId="26606"/>
          <ac:spMkLst>
            <pc:docMk/>
            <pc:sldMk cId="3637190475" sldId="285"/>
            <ac:spMk id="14" creationId="{1DBC8414-BE7E-4B6C-A114-B2C3795C883F}"/>
          </ac:spMkLst>
        </pc:spChg>
        <pc:spChg chg="add">
          <ac:chgData name="Hanne Marie Iaursuleiel Pedersen-Eriksen" userId="d45c93a7-d740-4c67-a219-6704e70b281f" providerId="ADAL" clId="{A4747CAC-BE46-40A1-A209-12550DC9C395}" dt="2024-02-29T15:22:44.103" v="2375" actId="26606"/>
          <ac:spMkLst>
            <pc:docMk/>
            <pc:sldMk cId="3637190475" sldId="285"/>
            <ac:spMk id="16" creationId="{0EC398C5-5C2E-4038-9DB3-DE2B5A9BEFFB}"/>
          </ac:spMkLst>
        </pc:spChg>
        <pc:spChg chg="add">
          <ac:chgData name="Hanne Marie Iaursuleiel Pedersen-Eriksen" userId="d45c93a7-d740-4c67-a219-6704e70b281f" providerId="ADAL" clId="{A4747CAC-BE46-40A1-A209-12550DC9C395}" dt="2024-02-29T15:22:44.103" v="2375" actId="26606"/>
          <ac:spMkLst>
            <pc:docMk/>
            <pc:sldMk cId="3637190475" sldId="285"/>
            <ac:spMk id="18" creationId="{A2F10B26-073B-4B10-8AAA-161242DD82B0}"/>
          </ac:spMkLst>
        </pc:spChg>
        <pc:spChg chg="add">
          <ac:chgData name="Hanne Marie Iaursuleiel Pedersen-Eriksen" userId="d45c93a7-d740-4c67-a219-6704e70b281f" providerId="ADAL" clId="{A4747CAC-BE46-40A1-A209-12550DC9C395}" dt="2024-02-29T15:22:44.103" v="2375" actId="26606"/>
          <ac:spMkLst>
            <pc:docMk/>
            <pc:sldMk cId="3637190475" sldId="285"/>
            <ac:spMk id="20" creationId="{610DBBC7-698F-4A54-B1CB-A99F9CC356DF}"/>
          </ac:spMkLst>
        </pc:spChg>
        <pc:spChg chg="add">
          <ac:chgData name="Hanne Marie Iaursuleiel Pedersen-Eriksen" userId="d45c93a7-d740-4c67-a219-6704e70b281f" providerId="ADAL" clId="{A4747CAC-BE46-40A1-A209-12550DC9C395}" dt="2024-02-29T15:22:44.103" v="2375" actId="26606"/>
          <ac:spMkLst>
            <pc:docMk/>
            <pc:sldMk cId="3637190475" sldId="285"/>
            <ac:spMk id="22" creationId="{DE6E822A-8BCF-432C-83E6-BBE821476CD4}"/>
          </ac:spMkLst>
        </pc:spChg>
        <pc:picChg chg="add mod ord modCrop">
          <ac:chgData name="Hanne Marie Iaursuleiel Pedersen-Eriksen" userId="d45c93a7-d740-4c67-a219-6704e70b281f" providerId="ADAL" clId="{A4747CAC-BE46-40A1-A209-12550DC9C395}" dt="2024-02-29T15:22:44.103" v="2375" actId="26606"/>
          <ac:picMkLst>
            <pc:docMk/>
            <pc:sldMk cId="3637190475" sldId="285"/>
            <ac:picMk id="5" creationId="{73CCCCE6-A23B-44CC-1277-E44F1FDB215C}"/>
          </ac:picMkLst>
        </pc:picChg>
      </pc:sldChg>
      <pc:sldChg chg="modSp new mod">
        <pc:chgData name="Hanne Marie Iaursuleiel Pedersen-Eriksen" userId="d45c93a7-d740-4c67-a219-6704e70b281f" providerId="ADAL" clId="{A4747CAC-BE46-40A1-A209-12550DC9C395}" dt="2024-03-06T20:00:49.224" v="7721" actId="20577"/>
        <pc:sldMkLst>
          <pc:docMk/>
          <pc:sldMk cId="4084034328" sldId="286"/>
        </pc:sldMkLst>
        <pc:spChg chg="mod">
          <ac:chgData name="Hanne Marie Iaursuleiel Pedersen-Eriksen" userId="d45c93a7-d740-4c67-a219-6704e70b281f" providerId="ADAL" clId="{A4747CAC-BE46-40A1-A209-12550DC9C395}" dt="2024-03-01T11:16:25.923" v="4185" actId="20577"/>
          <ac:spMkLst>
            <pc:docMk/>
            <pc:sldMk cId="4084034328" sldId="286"/>
            <ac:spMk id="2" creationId="{BCDFAF11-1AF0-3ABC-E300-38399556E505}"/>
          </ac:spMkLst>
        </pc:spChg>
        <pc:spChg chg="mod">
          <ac:chgData name="Hanne Marie Iaursuleiel Pedersen-Eriksen" userId="d45c93a7-d740-4c67-a219-6704e70b281f" providerId="ADAL" clId="{A4747CAC-BE46-40A1-A209-12550DC9C395}" dt="2024-03-06T20:00:49.224" v="7721" actId="20577"/>
          <ac:spMkLst>
            <pc:docMk/>
            <pc:sldMk cId="4084034328" sldId="286"/>
            <ac:spMk id="3" creationId="{4C090BFF-8D19-371E-1725-F2C401EB165A}"/>
          </ac:spMkLst>
        </pc:spChg>
      </pc:sldChg>
      <pc:sldChg chg="modSp new mod">
        <pc:chgData name="Hanne Marie Iaursuleiel Pedersen-Eriksen" userId="d45c93a7-d740-4c67-a219-6704e70b281f" providerId="ADAL" clId="{A4747CAC-BE46-40A1-A209-12550DC9C395}" dt="2024-03-06T22:51:35.168" v="9065" actId="20577"/>
        <pc:sldMkLst>
          <pc:docMk/>
          <pc:sldMk cId="646299048" sldId="287"/>
        </pc:sldMkLst>
        <pc:spChg chg="mod">
          <ac:chgData name="Hanne Marie Iaursuleiel Pedersen-Eriksen" userId="d45c93a7-d740-4c67-a219-6704e70b281f" providerId="ADAL" clId="{A4747CAC-BE46-40A1-A209-12550DC9C395}" dt="2024-03-06T19:37:08.263" v="6467" actId="1076"/>
          <ac:spMkLst>
            <pc:docMk/>
            <pc:sldMk cId="646299048" sldId="287"/>
            <ac:spMk id="2" creationId="{50A9A39D-4FF6-DB07-5A41-24419AFC160A}"/>
          </ac:spMkLst>
        </pc:spChg>
        <pc:spChg chg="mod">
          <ac:chgData name="Hanne Marie Iaursuleiel Pedersen-Eriksen" userId="d45c93a7-d740-4c67-a219-6704e70b281f" providerId="ADAL" clId="{A4747CAC-BE46-40A1-A209-12550DC9C395}" dt="2024-03-06T22:51:25.988" v="9057" actId="20577"/>
          <ac:spMkLst>
            <pc:docMk/>
            <pc:sldMk cId="646299048" sldId="287"/>
            <ac:spMk id="3" creationId="{E584FD50-EF31-1DAD-D3E4-A214E66F07EB}"/>
          </ac:spMkLst>
        </pc:spChg>
        <pc:spChg chg="mod">
          <ac:chgData name="Hanne Marie Iaursuleiel Pedersen-Eriksen" userId="d45c93a7-d740-4c67-a219-6704e70b281f" providerId="ADAL" clId="{A4747CAC-BE46-40A1-A209-12550DC9C395}" dt="2024-03-06T19:37:22.279" v="6470" actId="1076"/>
          <ac:spMkLst>
            <pc:docMk/>
            <pc:sldMk cId="646299048" sldId="287"/>
            <ac:spMk id="4" creationId="{647C5EC1-0C83-DD96-2872-E90A2CAE04C7}"/>
          </ac:spMkLst>
        </pc:spChg>
        <pc:spChg chg="mod">
          <ac:chgData name="Hanne Marie Iaursuleiel Pedersen-Eriksen" userId="d45c93a7-d740-4c67-a219-6704e70b281f" providerId="ADAL" clId="{A4747CAC-BE46-40A1-A209-12550DC9C395}" dt="2024-03-06T22:51:35.168" v="9065" actId="20577"/>
          <ac:spMkLst>
            <pc:docMk/>
            <pc:sldMk cId="646299048" sldId="287"/>
            <ac:spMk id="5" creationId="{6863FCD8-5D06-0D44-95AC-3B0CB5E7074E}"/>
          </ac:spMkLst>
        </pc:spChg>
        <pc:spChg chg="mod">
          <ac:chgData name="Hanne Marie Iaursuleiel Pedersen-Eriksen" userId="d45c93a7-d740-4c67-a219-6704e70b281f" providerId="ADAL" clId="{A4747CAC-BE46-40A1-A209-12550DC9C395}" dt="2024-03-06T19:31:42.469" v="5730" actId="20577"/>
          <ac:spMkLst>
            <pc:docMk/>
            <pc:sldMk cId="646299048" sldId="287"/>
            <ac:spMk id="6" creationId="{A6A81029-CADB-3A82-EC3D-1485763A4F29}"/>
          </ac:spMkLst>
        </pc:spChg>
      </pc:sldChg>
      <pc:sldChg chg="addSp delSp modSp new del mod setBg">
        <pc:chgData name="Hanne Marie Iaursuleiel Pedersen-Eriksen" userId="d45c93a7-d740-4c67-a219-6704e70b281f" providerId="ADAL" clId="{A4747CAC-BE46-40A1-A209-12550DC9C395}" dt="2024-03-06T18:17:04.395" v="5308" actId="47"/>
        <pc:sldMkLst>
          <pc:docMk/>
          <pc:sldMk cId="1150805958" sldId="287"/>
        </pc:sldMkLst>
        <pc:spChg chg="del">
          <ac:chgData name="Hanne Marie Iaursuleiel Pedersen-Eriksen" userId="d45c93a7-d740-4c67-a219-6704e70b281f" providerId="ADAL" clId="{A4747CAC-BE46-40A1-A209-12550DC9C395}" dt="2024-03-03T22:48:57.055" v="4963" actId="478"/>
          <ac:spMkLst>
            <pc:docMk/>
            <pc:sldMk cId="1150805958" sldId="287"/>
            <ac:spMk id="2" creationId="{2256A2DA-81A7-CE13-D083-9378E99BF274}"/>
          </ac:spMkLst>
        </pc:spChg>
        <pc:spChg chg="del">
          <ac:chgData name="Hanne Marie Iaursuleiel Pedersen-Eriksen" userId="d45c93a7-d740-4c67-a219-6704e70b281f" providerId="ADAL" clId="{A4747CAC-BE46-40A1-A209-12550DC9C395}" dt="2024-03-03T22:49:01.648" v="4964" actId="26606"/>
          <ac:spMkLst>
            <pc:docMk/>
            <pc:sldMk cId="1150805958" sldId="287"/>
            <ac:spMk id="3" creationId="{4D67DD40-D753-50C6-DEDB-6AC1703333D8}"/>
          </ac:spMkLst>
        </pc:spChg>
        <pc:spChg chg="add mod">
          <ac:chgData name="Hanne Marie Iaursuleiel Pedersen-Eriksen" userId="d45c93a7-d740-4c67-a219-6704e70b281f" providerId="ADAL" clId="{A4747CAC-BE46-40A1-A209-12550DC9C395}" dt="2024-03-03T22:56:38.291" v="5069" actId="20577"/>
          <ac:spMkLst>
            <pc:docMk/>
            <pc:sldMk cId="1150805958" sldId="287"/>
            <ac:spMk id="6" creationId="{16F12443-A581-84DF-9F37-26A4EA3D8C17}"/>
          </ac:spMkLst>
        </pc:spChg>
        <pc:spChg chg="add">
          <ac:chgData name="Hanne Marie Iaursuleiel Pedersen-Eriksen" userId="d45c93a7-d740-4c67-a219-6704e70b281f" providerId="ADAL" clId="{A4747CAC-BE46-40A1-A209-12550DC9C395}" dt="2024-03-03T22:49:01.648" v="4964" actId="26606"/>
          <ac:spMkLst>
            <pc:docMk/>
            <pc:sldMk cId="1150805958" sldId="287"/>
            <ac:spMk id="10" creationId="{BD4C0BBB-0042-4603-A226-6117F3FD5B3C}"/>
          </ac:spMkLst>
        </pc:spChg>
        <pc:spChg chg="add">
          <ac:chgData name="Hanne Marie Iaursuleiel Pedersen-Eriksen" userId="d45c93a7-d740-4c67-a219-6704e70b281f" providerId="ADAL" clId="{A4747CAC-BE46-40A1-A209-12550DC9C395}" dt="2024-03-03T22:49:01.648" v="4964" actId="26606"/>
          <ac:spMkLst>
            <pc:docMk/>
            <pc:sldMk cId="1150805958" sldId="287"/>
            <ac:spMk id="12" creationId="{EC44F520-2598-460E-9F91-B02F60830CA2}"/>
          </ac:spMkLst>
        </pc:spChg>
        <pc:spChg chg="add">
          <ac:chgData name="Hanne Marie Iaursuleiel Pedersen-Eriksen" userId="d45c93a7-d740-4c67-a219-6704e70b281f" providerId="ADAL" clId="{A4747CAC-BE46-40A1-A209-12550DC9C395}" dt="2024-03-03T22:49:01.648" v="4964" actId="26606"/>
          <ac:spMkLst>
            <pc:docMk/>
            <pc:sldMk cId="1150805958" sldId="287"/>
            <ac:spMk id="14" creationId="{1DBC8414-BE7E-4B6C-A114-B2C3795C883F}"/>
          </ac:spMkLst>
        </pc:spChg>
        <pc:spChg chg="add">
          <ac:chgData name="Hanne Marie Iaursuleiel Pedersen-Eriksen" userId="d45c93a7-d740-4c67-a219-6704e70b281f" providerId="ADAL" clId="{A4747CAC-BE46-40A1-A209-12550DC9C395}" dt="2024-03-03T22:49:01.648" v="4964" actId="26606"/>
          <ac:spMkLst>
            <pc:docMk/>
            <pc:sldMk cId="1150805958" sldId="287"/>
            <ac:spMk id="16" creationId="{0EC398C5-5C2E-4038-9DB3-DE2B5A9BEFFB}"/>
          </ac:spMkLst>
        </pc:spChg>
        <pc:spChg chg="add">
          <ac:chgData name="Hanne Marie Iaursuleiel Pedersen-Eriksen" userId="d45c93a7-d740-4c67-a219-6704e70b281f" providerId="ADAL" clId="{A4747CAC-BE46-40A1-A209-12550DC9C395}" dt="2024-03-03T22:49:01.648" v="4964" actId="26606"/>
          <ac:spMkLst>
            <pc:docMk/>
            <pc:sldMk cId="1150805958" sldId="287"/>
            <ac:spMk id="18" creationId="{A2F10B26-073B-4B10-8AAA-161242DD82B0}"/>
          </ac:spMkLst>
        </pc:spChg>
        <pc:spChg chg="add">
          <ac:chgData name="Hanne Marie Iaursuleiel Pedersen-Eriksen" userId="d45c93a7-d740-4c67-a219-6704e70b281f" providerId="ADAL" clId="{A4747CAC-BE46-40A1-A209-12550DC9C395}" dt="2024-03-03T22:49:01.648" v="4964" actId="26606"/>
          <ac:spMkLst>
            <pc:docMk/>
            <pc:sldMk cId="1150805958" sldId="287"/>
            <ac:spMk id="20" creationId="{610DBBC7-698F-4A54-B1CB-A99F9CC356DF}"/>
          </ac:spMkLst>
        </pc:spChg>
        <pc:spChg chg="add">
          <ac:chgData name="Hanne Marie Iaursuleiel Pedersen-Eriksen" userId="d45c93a7-d740-4c67-a219-6704e70b281f" providerId="ADAL" clId="{A4747CAC-BE46-40A1-A209-12550DC9C395}" dt="2024-03-03T22:49:01.648" v="4964" actId="26606"/>
          <ac:spMkLst>
            <pc:docMk/>
            <pc:sldMk cId="1150805958" sldId="287"/>
            <ac:spMk id="22" creationId="{DE6E822A-8BCF-432C-83E6-BBE821476CD4}"/>
          </ac:spMkLst>
        </pc:spChg>
        <pc:picChg chg="add mod modCrop">
          <ac:chgData name="Hanne Marie Iaursuleiel Pedersen-Eriksen" userId="d45c93a7-d740-4c67-a219-6704e70b281f" providerId="ADAL" clId="{A4747CAC-BE46-40A1-A209-12550DC9C395}" dt="2024-03-03T22:49:09.948" v="4966" actId="14100"/>
          <ac:picMkLst>
            <pc:docMk/>
            <pc:sldMk cId="1150805958" sldId="287"/>
            <ac:picMk id="5" creationId="{5FD61699-6655-D5B4-AE93-FDC70042C0DB}"/>
          </ac:picMkLst>
        </pc:picChg>
      </pc:sldChg>
      <pc:sldChg chg="modSp new del mod">
        <pc:chgData name="Hanne Marie Iaursuleiel Pedersen-Eriksen" userId="d45c93a7-d740-4c67-a219-6704e70b281f" providerId="ADAL" clId="{A4747CAC-BE46-40A1-A209-12550DC9C395}" dt="2024-03-06T19:31:28.509" v="5707" actId="47"/>
        <pc:sldMkLst>
          <pc:docMk/>
          <pc:sldMk cId="3259418356" sldId="287"/>
        </pc:sldMkLst>
        <pc:spChg chg="mod">
          <ac:chgData name="Hanne Marie Iaursuleiel Pedersen-Eriksen" userId="d45c93a7-d740-4c67-a219-6704e70b281f" providerId="ADAL" clId="{A4747CAC-BE46-40A1-A209-12550DC9C395}" dt="2024-03-06T19:31:24.691" v="5706" actId="20577"/>
          <ac:spMkLst>
            <pc:docMk/>
            <pc:sldMk cId="3259418356" sldId="287"/>
            <ac:spMk id="2" creationId="{ACE12AAC-AFE8-FC36-7DC8-ED9C6E032C8C}"/>
          </ac:spMkLst>
        </pc:spChg>
      </pc:sldChg>
      <pc:sldChg chg="new del">
        <pc:chgData name="Hanne Marie Iaursuleiel Pedersen-Eriksen" userId="d45c93a7-d740-4c67-a219-6704e70b281f" providerId="ADAL" clId="{A4747CAC-BE46-40A1-A209-12550DC9C395}" dt="2024-03-06T20:13:15.004" v="7727" actId="47"/>
        <pc:sldMkLst>
          <pc:docMk/>
          <pc:sldMk cId="2810811717" sldId="288"/>
        </pc:sldMkLst>
      </pc:sldChg>
      <pc:sldChg chg="modSp new mod">
        <pc:chgData name="Hanne Marie Iaursuleiel Pedersen-Eriksen" userId="d45c93a7-d740-4c67-a219-6704e70b281f" providerId="ADAL" clId="{A4747CAC-BE46-40A1-A209-12550DC9C395}" dt="2024-03-06T20:34:36.783" v="8325" actId="20577"/>
        <pc:sldMkLst>
          <pc:docMk/>
          <pc:sldMk cId="3851751409" sldId="288"/>
        </pc:sldMkLst>
        <pc:spChg chg="mod">
          <ac:chgData name="Hanne Marie Iaursuleiel Pedersen-Eriksen" userId="d45c93a7-d740-4c67-a219-6704e70b281f" providerId="ADAL" clId="{A4747CAC-BE46-40A1-A209-12550DC9C395}" dt="2024-03-06T20:13:22.497" v="7747" actId="20577"/>
          <ac:spMkLst>
            <pc:docMk/>
            <pc:sldMk cId="3851751409" sldId="288"/>
            <ac:spMk id="2" creationId="{71158DAB-03C8-B018-7F52-733AB6836FAD}"/>
          </ac:spMkLst>
        </pc:spChg>
        <pc:spChg chg="mod">
          <ac:chgData name="Hanne Marie Iaursuleiel Pedersen-Eriksen" userId="d45c93a7-d740-4c67-a219-6704e70b281f" providerId="ADAL" clId="{A4747CAC-BE46-40A1-A209-12550DC9C395}" dt="2024-03-06T20:34:36.783" v="8325" actId="20577"/>
          <ac:spMkLst>
            <pc:docMk/>
            <pc:sldMk cId="3851751409" sldId="288"/>
            <ac:spMk id="3" creationId="{BCCCBBD8-FECA-7A39-9BD6-89C25233CAD1}"/>
          </ac:spMkLst>
        </pc:spChg>
      </pc:sldChg>
      <pc:sldChg chg="modSp new mod">
        <pc:chgData name="Hanne Marie Iaursuleiel Pedersen-Eriksen" userId="d45c93a7-d740-4c67-a219-6704e70b281f" providerId="ADAL" clId="{A4747CAC-BE46-40A1-A209-12550DC9C395}" dt="2024-03-06T20:33:36.210" v="8323" actId="20577"/>
        <pc:sldMkLst>
          <pc:docMk/>
          <pc:sldMk cId="2460379868" sldId="289"/>
        </pc:sldMkLst>
        <pc:spChg chg="mod">
          <ac:chgData name="Hanne Marie Iaursuleiel Pedersen-Eriksen" userId="d45c93a7-d740-4c67-a219-6704e70b281f" providerId="ADAL" clId="{A4747CAC-BE46-40A1-A209-12550DC9C395}" dt="2024-03-06T20:26:05.701" v="8091" actId="20577"/>
          <ac:spMkLst>
            <pc:docMk/>
            <pc:sldMk cId="2460379868" sldId="289"/>
            <ac:spMk id="2" creationId="{35FE1878-4B90-1C6C-F269-CCC2E83481F7}"/>
          </ac:spMkLst>
        </pc:spChg>
        <pc:spChg chg="mod">
          <ac:chgData name="Hanne Marie Iaursuleiel Pedersen-Eriksen" userId="d45c93a7-d740-4c67-a219-6704e70b281f" providerId="ADAL" clId="{A4747CAC-BE46-40A1-A209-12550DC9C395}" dt="2024-03-06T20:33:36.210" v="8323" actId="20577"/>
          <ac:spMkLst>
            <pc:docMk/>
            <pc:sldMk cId="2460379868" sldId="289"/>
            <ac:spMk id="3" creationId="{A56575FA-A265-B7EA-3F3A-94DEC6742CD4}"/>
          </ac:spMkLst>
        </pc:spChg>
      </pc:sldChg>
      <pc:sldChg chg="new del">
        <pc:chgData name="Hanne Marie Iaursuleiel Pedersen-Eriksen" userId="d45c93a7-d740-4c67-a219-6704e70b281f" providerId="ADAL" clId="{A4747CAC-BE46-40A1-A209-12550DC9C395}" dt="2024-03-06T20:57:48.805" v="8593" actId="47"/>
        <pc:sldMkLst>
          <pc:docMk/>
          <pc:sldMk cId="85974979" sldId="290"/>
        </pc:sldMkLst>
      </pc:sldChg>
      <pc:sldChg chg="addSp delSp modSp new mod">
        <pc:chgData name="Hanne Marie Iaursuleiel Pedersen-Eriksen" userId="d45c93a7-d740-4c67-a219-6704e70b281f" providerId="ADAL" clId="{A4747CAC-BE46-40A1-A209-12550DC9C395}" dt="2024-03-06T22:50:45.414" v="9001" actId="1076"/>
        <pc:sldMkLst>
          <pc:docMk/>
          <pc:sldMk cId="2767162598" sldId="291"/>
        </pc:sldMkLst>
        <pc:spChg chg="del">
          <ac:chgData name="Hanne Marie Iaursuleiel Pedersen-Eriksen" userId="d45c93a7-d740-4c67-a219-6704e70b281f" providerId="ADAL" clId="{A4747CAC-BE46-40A1-A209-12550DC9C395}" dt="2024-03-06T20:53:09.039" v="8537" actId="478"/>
          <ac:spMkLst>
            <pc:docMk/>
            <pc:sldMk cId="2767162598" sldId="291"/>
            <ac:spMk id="2" creationId="{27784912-F47A-F224-74E3-09A4B8CD68D9}"/>
          </ac:spMkLst>
        </pc:spChg>
        <pc:spChg chg="mod">
          <ac:chgData name="Hanne Marie Iaursuleiel Pedersen-Eriksen" userId="d45c93a7-d740-4c67-a219-6704e70b281f" providerId="ADAL" clId="{A4747CAC-BE46-40A1-A209-12550DC9C395}" dt="2024-03-06T22:50:21.214" v="8998" actId="20577"/>
          <ac:spMkLst>
            <pc:docMk/>
            <pc:sldMk cId="2767162598" sldId="291"/>
            <ac:spMk id="3" creationId="{2B57E79B-5AA1-B33A-C3F0-FF418F29C70A}"/>
          </ac:spMkLst>
        </pc:spChg>
        <pc:spChg chg="del">
          <ac:chgData name="Hanne Marie Iaursuleiel Pedersen-Eriksen" userId="d45c93a7-d740-4c67-a219-6704e70b281f" providerId="ADAL" clId="{A4747CAC-BE46-40A1-A209-12550DC9C395}" dt="2024-03-06T20:53:06.317" v="8536" actId="478"/>
          <ac:spMkLst>
            <pc:docMk/>
            <pc:sldMk cId="2767162598" sldId="291"/>
            <ac:spMk id="4" creationId="{1F7693CD-C77E-2467-2BCF-3D9C58761AF9}"/>
          </ac:spMkLst>
        </pc:spChg>
        <pc:spChg chg="mod">
          <ac:chgData name="Hanne Marie Iaursuleiel Pedersen-Eriksen" userId="d45c93a7-d740-4c67-a219-6704e70b281f" providerId="ADAL" clId="{A4747CAC-BE46-40A1-A209-12550DC9C395}" dt="2024-03-06T20:57:34.777" v="8592" actId="20577"/>
          <ac:spMkLst>
            <pc:docMk/>
            <pc:sldMk cId="2767162598" sldId="291"/>
            <ac:spMk id="5" creationId="{3A699536-69E8-E459-CD55-ECAF14AA9EAF}"/>
          </ac:spMkLst>
        </pc:spChg>
        <pc:spChg chg="del">
          <ac:chgData name="Hanne Marie Iaursuleiel Pedersen-Eriksen" userId="d45c93a7-d740-4c67-a219-6704e70b281f" providerId="ADAL" clId="{A4747CAC-BE46-40A1-A209-12550DC9C395}" dt="2024-03-06T20:52:27.611" v="8448" actId="478"/>
          <ac:spMkLst>
            <pc:docMk/>
            <pc:sldMk cId="2767162598" sldId="291"/>
            <ac:spMk id="6" creationId="{BEC8DCF2-4801-1894-2DD6-C1A6DA9A86F1}"/>
          </ac:spMkLst>
        </pc:spChg>
        <pc:spChg chg="add mod">
          <ac:chgData name="Hanne Marie Iaursuleiel Pedersen-Eriksen" userId="d45c93a7-d740-4c67-a219-6704e70b281f" providerId="ADAL" clId="{A4747CAC-BE46-40A1-A209-12550DC9C395}" dt="2024-03-06T22:50:45.414" v="9001" actId="1076"/>
          <ac:spMkLst>
            <pc:docMk/>
            <pc:sldMk cId="2767162598" sldId="291"/>
            <ac:spMk id="7" creationId="{DC80438C-DF17-40E3-CFED-CA354369FEC2}"/>
          </ac:spMkLst>
        </pc:spChg>
      </pc:sldChg>
      <pc:sldChg chg="addSp delSp modSp new mod ord modAnim">
        <pc:chgData name="Hanne Marie Iaursuleiel Pedersen-Eriksen" userId="d45c93a7-d740-4c67-a219-6704e70b281f" providerId="ADAL" clId="{A4747CAC-BE46-40A1-A209-12550DC9C395}" dt="2024-03-06T22:46:55.010" v="8853"/>
        <pc:sldMkLst>
          <pc:docMk/>
          <pc:sldMk cId="2728083018" sldId="292"/>
        </pc:sldMkLst>
        <pc:spChg chg="del">
          <ac:chgData name="Hanne Marie Iaursuleiel Pedersen-Eriksen" userId="d45c93a7-d740-4c67-a219-6704e70b281f" providerId="ADAL" clId="{A4747CAC-BE46-40A1-A209-12550DC9C395}" dt="2024-03-06T22:46:03.997" v="8846" actId="478"/>
          <ac:spMkLst>
            <pc:docMk/>
            <pc:sldMk cId="2728083018" sldId="292"/>
            <ac:spMk id="2" creationId="{227169D3-1465-C7EC-BF03-7A6C0373C81C}"/>
          </ac:spMkLst>
        </pc:spChg>
        <pc:spChg chg="del">
          <ac:chgData name="Hanne Marie Iaursuleiel Pedersen-Eriksen" userId="d45c93a7-d740-4c67-a219-6704e70b281f" providerId="ADAL" clId="{A4747CAC-BE46-40A1-A209-12550DC9C395}" dt="2024-03-06T22:46:00.988" v="8845"/>
          <ac:spMkLst>
            <pc:docMk/>
            <pc:sldMk cId="2728083018" sldId="292"/>
            <ac:spMk id="3" creationId="{7167C9A1-3CCD-D316-211A-F7E01DDE86B5}"/>
          </ac:spMkLst>
        </pc:spChg>
        <pc:picChg chg="add mod">
          <ac:chgData name="Hanne Marie Iaursuleiel Pedersen-Eriksen" userId="d45c93a7-d740-4c67-a219-6704e70b281f" providerId="ADAL" clId="{A4747CAC-BE46-40A1-A209-12550DC9C395}" dt="2024-03-06T22:46:10.481" v="8849" actId="14100"/>
          <ac:picMkLst>
            <pc:docMk/>
            <pc:sldMk cId="2728083018" sldId="292"/>
            <ac:picMk id="4" creationId="{A87A266C-E48F-02C8-66CD-6F34BBADA79B}"/>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3494DC-AF2F-4177-96AE-1FF4B20D1E35}" type="doc">
      <dgm:prSet loTypeId="urn:microsoft.com/office/officeart/2005/8/layout/process5" loCatId="process" qsTypeId="urn:microsoft.com/office/officeart/2005/8/quickstyle/simple1" qsCatId="simple" csTypeId="urn:microsoft.com/office/officeart/2005/8/colors/accent0_3" csCatId="mainScheme"/>
      <dgm:spPr/>
      <dgm:t>
        <a:bodyPr/>
        <a:lstStyle/>
        <a:p>
          <a:endParaRPr lang="en-US"/>
        </a:p>
      </dgm:t>
    </dgm:pt>
    <dgm:pt modelId="{2F28C4D3-667B-40E5-81CA-52D063325A57}">
      <dgm:prSet/>
      <dgm:spPr/>
      <dgm:t>
        <a:bodyPr/>
        <a:lstStyle/>
        <a:p>
          <a:r>
            <a:rPr lang="nb-NO"/>
            <a:t>Fortell hva som skal gjøres</a:t>
          </a:r>
          <a:endParaRPr lang="en-US"/>
        </a:p>
      </dgm:t>
    </dgm:pt>
    <dgm:pt modelId="{20246650-B093-4571-8102-AEF4080C813C}" type="parTrans" cxnId="{FCA745DD-2E05-4F89-AF48-804DDB37D540}">
      <dgm:prSet/>
      <dgm:spPr/>
      <dgm:t>
        <a:bodyPr/>
        <a:lstStyle/>
        <a:p>
          <a:endParaRPr lang="en-US"/>
        </a:p>
      </dgm:t>
    </dgm:pt>
    <dgm:pt modelId="{C384C245-4222-4013-B571-E719E7B6441A}" type="sibTrans" cxnId="{FCA745DD-2E05-4F89-AF48-804DDB37D540}">
      <dgm:prSet/>
      <dgm:spPr/>
      <dgm:t>
        <a:bodyPr/>
        <a:lstStyle/>
        <a:p>
          <a:endParaRPr lang="en-US"/>
        </a:p>
      </dgm:t>
    </dgm:pt>
    <dgm:pt modelId="{A2C0D42E-6657-4CAA-B76B-95AECF4126F5}">
      <dgm:prSet/>
      <dgm:spPr/>
      <dgm:t>
        <a:bodyPr/>
        <a:lstStyle/>
        <a:p>
          <a:r>
            <a:rPr lang="nb-NO"/>
            <a:t>GJØR DET!</a:t>
          </a:r>
          <a:endParaRPr lang="en-US"/>
        </a:p>
      </dgm:t>
    </dgm:pt>
    <dgm:pt modelId="{CCA1E4A8-9D0B-41F0-A4A9-C10845464AB5}" type="parTrans" cxnId="{A8882C11-266D-466C-B998-B77357D31B87}">
      <dgm:prSet/>
      <dgm:spPr/>
      <dgm:t>
        <a:bodyPr/>
        <a:lstStyle/>
        <a:p>
          <a:endParaRPr lang="en-US"/>
        </a:p>
      </dgm:t>
    </dgm:pt>
    <dgm:pt modelId="{478CA621-243C-4C86-B98D-4BCA1804A598}" type="sibTrans" cxnId="{A8882C11-266D-466C-B998-B77357D31B87}">
      <dgm:prSet/>
      <dgm:spPr/>
      <dgm:t>
        <a:bodyPr/>
        <a:lstStyle/>
        <a:p>
          <a:endParaRPr lang="en-US"/>
        </a:p>
      </dgm:t>
    </dgm:pt>
    <dgm:pt modelId="{E2357266-7379-4EE2-AD4E-DF2B8DE31A6A}">
      <dgm:prSet/>
      <dgm:spPr/>
      <dgm:t>
        <a:bodyPr/>
        <a:lstStyle/>
        <a:p>
          <a:r>
            <a:rPr lang="nb-NO"/>
            <a:t>Fortell hva som er gjort</a:t>
          </a:r>
          <a:endParaRPr lang="en-US"/>
        </a:p>
      </dgm:t>
    </dgm:pt>
    <dgm:pt modelId="{AE496E99-0486-40DB-8D84-369A1423B0AE}" type="parTrans" cxnId="{D00949D4-553E-45B6-B9B5-D751486D83F4}">
      <dgm:prSet/>
      <dgm:spPr/>
      <dgm:t>
        <a:bodyPr/>
        <a:lstStyle/>
        <a:p>
          <a:endParaRPr lang="en-US"/>
        </a:p>
      </dgm:t>
    </dgm:pt>
    <dgm:pt modelId="{C98A9E96-E882-46C9-A39F-984440D38B9C}" type="sibTrans" cxnId="{D00949D4-553E-45B6-B9B5-D751486D83F4}">
      <dgm:prSet/>
      <dgm:spPr/>
      <dgm:t>
        <a:bodyPr/>
        <a:lstStyle/>
        <a:p>
          <a:endParaRPr lang="en-US"/>
        </a:p>
      </dgm:t>
    </dgm:pt>
    <dgm:pt modelId="{B1E917F0-AB70-4C09-A912-B930EC36A2AA}">
      <dgm:prSet/>
      <dgm:spPr/>
      <dgm:t>
        <a:bodyPr/>
        <a:lstStyle/>
        <a:p>
          <a:r>
            <a:rPr lang="nb-NO"/>
            <a:t>Forklar situasjonen</a:t>
          </a:r>
          <a:endParaRPr lang="en-US"/>
        </a:p>
      </dgm:t>
    </dgm:pt>
    <dgm:pt modelId="{9463443C-BEB1-4605-A848-28E334FAE05F}" type="sibTrans" cxnId="{405BEE83-D3A3-4AD3-BFDE-4118FDCFDDAA}">
      <dgm:prSet/>
      <dgm:spPr/>
      <dgm:t>
        <a:bodyPr/>
        <a:lstStyle/>
        <a:p>
          <a:endParaRPr lang="en-US"/>
        </a:p>
      </dgm:t>
    </dgm:pt>
    <dgm:pt modelId="{6D431CA8-2187-4870-8183-B659E57577DD}" type="parTrans" cxnId="{405BEE83-D3A3-4AD3-BFDE-4118FDCFDDAA}">
      <dgm:prSet/>
      <dgm:spPr/>
      <dgm:t>
        <a:bodyPr/>
        <a:lstStyle/>
        <a:p>
          <a:endParaRPr lang="en-US"/>
        </a:p>
      </dgm:t>
    </dgm:pt>
    <dgm:pt modelId="{8B634C2C-B35A-47EA-983A-9025D5E2607E}" type="pres">
      <dgm:prSet presAssocID="{153494DC-AF2F-4177-96AE-1FF4B20D1E35}" presName="diagram" presStyleCnt="0">
        <dgm:presLayoutVars>
          <dgm:dir/>
          <dgm:resizeHandles val="exact"/>
        </dgm:presLayoutVars>
      </dgm:prSet>
      <dgm:spPr/>
    </dgm:pt>
    <dgm:pt modelId="{1BAE6925-AC17-4834-8FE5-DAC6F6AD2174}" type="pres">
      <dgm:prSet presAssocID="{B1E917F0-AB70-4C09-A912-B930EC36A2AA}" presName="node" presStyleLbl="node1" presStyleIdx="0" presStyleCnt="4">
        <dgm:presLayoutVars>
          <dgm:bulletEnabled val="1"/>
        </dgm:presLayoutVars>
      </dgm:prSet>
      <dgm:spPr/>
    </dgm:pt>
    <dgm:pt modelId="{93174651-B020-400E-9445-6DC6B8597532}" type="pres">
      <dgm:prSet presAssocID="{9463443C-BEB1-4605-A848-28E334FAE05F}" presName="sibTrans" presStyleLbl="sibTrans2D1" presStyleIdx="0" presStyleCnt="3"/>
      <dgm:spPr/>
    </dgm:pt>
    <dgm:pt modelId="{963C9DDC-C9FB-41A8-814A-40162F69F0A0}" type="pres">
      <dgm:prSet presAssocID="{9463443C-BEB1-4605-A848-28E334FAE05F}" presName="connectorText" presStyleLbl="sibTrans2D1" presStyleIdx="0" presStyleCnt="3"/>
      <dgm:spPr/>
    </dgm:pt>
    <dgm:pt modelId="{427E62B6-1027-4B29-8690-FCEE839A8BE3}" type="pres">
      <dgm:prSet presAssocID="{2F28C4D3-667B-40E5-81CA-52D063325A57}" presName="node" presStyleLbl="node1" presStyleIdx="1" presStyleCnt="4">
        <dgm:presLayoutVars>
          <dgm:bulletEnabled val="1"/>
        </dgm:presLayoutVars>
      </dgm:prSet>
      <dgm:spPr/>
    </dgm:pt>
    <dgm:pt modelId="{7A3B3718-C299-4962-9637-4A6E71D8CDBD}" type="pres">
      <dgm:prSet presAssocID="{C384C245-4222-4013-B571-E719E7B6441A}" presName="sibTrans" presStyleLbl="sibTrans2D1" presStyleIdx="1" presStyleCnt="3"/>
      <dgm:spPr/>
    </dgm:pt>
    <dgm:pt modelId="{37669A1F-3574-4F6C-BFDF-C54FA025C641}" type="pres">
      <dgm:prSet presAssocID="{C384C245-4222-4013-B571-E719E7B6441A}" presName="connectorText" presStyleLbl="sibTrans2D1" presStyleIdx="1" presStyleCnt="3"/>
      <dgm:spPr/>
    </dgm:pt>
    <dgm:pt modelId="{158A2C52-5528-4AA7-8EBF-E5ED674C0A0D}" type="pres">
      <dgm:prSet presAssocID="{A2C0D42E-6657-4CAA-B76B-95AECF4126F5}" presName="node" presStyleLbl="node1" presStyleIdx="2" presStyleCnt="4">
        <dgm:presLayoutVars>
          <dgm:bulletEnabled val="1"/>
        </dgm:presLayoutVars>
      </dgm:prSet>
      <dgm:spPr/>
    </dgm:pt>
    <dgm:pt modelId="{328C8AB4-9BB0-40C5-A652-D39137D03457}" type="pres">
      <dgm:prSet presAssocID="{478CA621-243C-4C86-B98D-4BCA1804A598}" presName="sibTrans" presStyleLbl="sibTrans2D1" presStyleIdx="2" presStyleCnt="3"/>
      <dgm:spPr/>
    </dgm:pt>
    <dgm:pt modelId="{E29604DA-0494-4944-B706-42ACA49E01FB}" type="pres">
      <dgm:prSet presAssocID="{478CA621-243C-4C86-B98D-4BCA1804A598}" presName="connectorText" presStyleLbl="sibTrans2D1" presStyleIdx="2" presStyleCnt="3"/>
      <dgm:spPr/>
    </dgm:pt>
    <dgm:pt modelId="{A80BFA78-B893-46A5-9D8B-720C9AD65B8B}" type="pres">
      <dgm:prSet presAssocID="{E2357266-7379-4EE2-AD4E-DF2B8DE31A6A}" presName="node" presStyleLbl="node1" presStyleIdx="3" presStyleCnt="4">
        <dgm:presLayoutVars>
          <dgm:bulletEnabled val="1"/>
        </dgm:presLayoutVars>
      </dgm:prSet>
      <dgm:spPr/>
    </dgm:pt>
  </dgm:ptLst>
  <dgm:cxnLst>
    <dgm:cxn modelId="{D79D2F0A-7BA5-4C43-9625-F38AB77FD3B9}" type="presOf" srcId="{B1E917F0-AB70-4C09-A912-B930EC36A2AA}" destId="{1BAE6925-AC17-4834-8FE5-DAC6F6AD2174}" srcOrd="0" destOrd="0" presId="urn:microsoft.com/office/officeart/2005/8/layout/process5"/>
    <dgm:cxn modelId="{14E6210E-E631-4BC0-9D66-FADB492887F5}" type="presOf" srcId="{153494DC-AF2F-4177-96AE-1FF4B20D1E35}" destId="{8B634C2C-B35A-47EA-983A-9025D5E2607E}" srcOrd="0" destOrd="0" presId="urn:microsoft.com/office/officeart/2005/8/layout/process5"/>
    <dgm:cxn modelId="{FBFEA810-7EE2-4293-8A18-15EDD8D3D647}" type="presOf" srcId="{A2C0D42E-6657-4CAA-B76B-95AECF4126F5}" destId="{158A2C52-5528-4AA7-8EBF-E5ED674C0A0D}" srcOrd="0" destOrd="0" presId="urn:microsoft.com/office/officeart/2005/8/layout/process5"/>
    <dgm:cxn modelId="{A8882C11-266D-466C-B998-B77357D31B87}" srcId="{153494DC-AF2F-4177-96AE-1FF4B20D1E35}" destId="{A2C0D42E-6657-4CAA-B76B-95AECF4126F5}" srcOrd="2" destOrd="0" parTransId="{CCA1E4A8-9D0B-41F0-A4A9-C10845464AB5}" sibTransId="{478CA621-243C-4C86-B98D-4BCA1804A598}"/>
    <dgm:cxn modelId="{6B569514-83AE-4F3E-B86E-F24BB420302D}" type="presOf" srcId="{9463443C-BEB1-4605-A848-28E334FAE05F}" destId="{963C9DDC-C9FB-41A8-814A-40162F69F0A0}" srcOrd="1" destOrd="0" presId="urn:microsoft.com/office/officeart/2005/8/layout/process5"/>
    <dgm:cxn modelId="{4B10D41D-F85D-43C6-91F4-74426400788F}" type="presOf" srcId="{E2357266-7379-4EE2-AD4E-DF2B8DE31A6A}" destId="{A80BFA78-B893-46A5-9D8B-720C9AD65B8B}" srcOrd="0" destOrd="0" presId="urn:microsoft.com/office/officeart/2005/8/layout/process5"/>
    <dgm:cxn modelId="{0DFF476B-EBFD-45E1-B375-43FFF71753D7}" type="presOf" srcId="{C384C245-4222-4013-B571-E719E7B6441A}" destId="{37669A1F-3574-4F6C-BFDF-C54FA025C641}" srcOrd="1" destOrd="0" presId="urn:microsoft.com/office/officeart/2005/8/layout/process5"/>
    <dgm:cxn modelId="{405BEE83-D3A3-4AD3-BFDE-4118FDCFDDAA}" srcId="{153494DC-AF2F-4177-96AE-1FF4B20D1E35}" destId="{B1E917F0-AB70-4C09-A912-B930EC36A2AA}" srcOrd="0" destOrd="0" parTransId="{6D431CA8-2187-4870-8183-B659E57577DD}" sibTransId="{9463443C-BEB1-4605-A848-28E334FAE05F}"/>
    <dgm:cxn modelId="{392B289C-28C4-4F99-81FD-809324EB2519}" type="presOf" srcId="{C384C245-4222-4013-B571-E719E7B6441A}" destId="{7A3B3718-C299-4962-9637-4A6E71D8CDBD}" srcOrd="0" destOrd="0" presId="urn:microsoft.com/office/officeart/2005/8/layout/process5"/>
    <dgm:cxn modelId="{95DAC5B5-F9E6-481F-9CA3-504824CD6E4D}" type="presOf" srcId="{478CA621-243C-4C86-B98D-4BCA1804A598}" destId="{E29604DA-0494-4944-B706-42ACA49E01FB}" srcOrd="1" destOrd="0" presId="urn:microsoft.com/office/officeart/2005/8/layout/process5"/>
    <dgm:cxn modelId="{801600D3-C40F-4624-8B41-21B67666CFD3}" type="presOf" srcId="{9463443C-BEB1-4605-A848-28E334FAE05F}" destId="{93174651-B020-400E-9445-6DC6B8597532}" srcOrd="0" destOrd="0" presId="urn:microsoft.com/office/officeart/2005/8/layout/process5"/>
    <dgm:cxn modelId="{D00949D4-553E-45B6-B9B5-D751486D83F4}" srcId="{153494DC-AF2F-4177-96AE-1FF4B20D1E35}" destId="{E2357266-7379-4EE2-AD4E-DF2B8DE31A6A}" srcOrd="3" destOrd="0" parTransId="{AE496E99-0486-40DB-8D84-369A1423B0AE}" sibTransId="{C98A9E96-E882-46C9-A39F-984440D38B9C}"/>
    <dgm:cxn modelId="{FCA745DD-2E05-4F89-AF48-804DDB37D540}" srcId="{153494DC-AF2F-4177-96AE-1FF4B20D1E35}" destId="{2F28C4D3-667B-40E5-81CA-52D063325A57}" srcOrd="1" destOrd="0" parTransId="{20246650-B093-4571-8102-AEF4080C813C}" sibTransId="{C384C245-4222-4013-B571-E719E7B6441A}"/>
    <dgm:cxn modelId="{68106EF5-990C-4518-9B03-F506CDC86E50}" type="presOf" srcId="{2F28C4D3-667B-40E5-81CA-52D063325A57}" destId="{427E62B6-1027-4B29-8690-FCEE839A8BE3}" srcOrd="0" destOrd="0" presId="urn:microsoft.com/office/officeart/2005/8/layout/process5"/>
    <dgm:cxn modelId="{659036F8-D540-4577-9222-7F9B098A5B97}" type="presOf" srcId="{478CA621-243C-4C86-B98D-4BCA1804A598}" destId="{328C8AB4-9BB0-40C5-A652-D39137D03457}" srcOrd="0" destOrd="0" presId="urn:microsoft.com/office/officeart/2005/8/layout/process5"/>
    <dgm:cxn modelId="{59C54F2A-A018-4058-BA54-6B9B33BF1F58}" type="presParOf" srcId="{8B634C2C-B35A-47EA-983A-9025D5E2607E}" destId="{1BAE6925-AC17-4834-8FE5-DAC6F6AD2174}" srcOrd="0" destOrd="0" presId="urn:microsoft.com/office/officeart/2005/8/layout/process5"/>
    <dgm:cxn modelId="{0E25A691-A4C9-4566-B8D7-05C54BDF0F0A}" type="presParOf" srcId="{8B634C2C-B35A-47EA-983A-9025D5E2607E}" destId="{93174651-B020-400E-9445-6DC6B8597532}" srcOrd="1" destOrd="0" presId="urn:microsoft.com/office/officeart/2005/8/layout/process5"/>
    <dgm:cxn modelId="{3F9DD654-FDE0-4703-831D-0DC6DCA3381F}" type="presParOf" srcId="{93174651-B020-400E-9445-6DC6B8597532}" destId="{963C9DDC-C9FB-41A8-814A-40162F69F0A0}" srcOrd="0" destOrd="0" presId="urn:microsoft.com/office/officeart/2005/8/layout/process5"/>
    <dgm:cxn modelId="{8543ACF2-5935-4748-9501-7EC0829AAE35}" type="presParOf" srcId="{8B634C2C-B35A-47EA-983A-9025D5E2607E}" destId="{427E62B6-1027-4B29-8690-FCEE839A8BE3}" srcOrd="2" destOrd="0" presId="urn:microsoft.com/office/officeart/2005/8/layout/process5"/>
    <dgm:cxn modelId="{68D6A8C9-D447-4D47-BB8E-2C39A77D0473}" type="presParOf" srcId="{8B634C2C-B35A-47EA-983A-9025D5E2607E}" destId="{7A3B3718-C299-4962-9637-4A6E71D8CDBD}" srcOrd="3" destOrd="0" presId="urn:microsoft.com/office/officeart/2005/8/layout/process5"/>
    <dgm:cxn modelId="{0269163D-E1AA-4234-BDBF-8006583EF49A}" type="presParOf" srcId="{7A3B3718-C299-4962-9637-4A6E71D8CDBD}" destId="{37669A1F-3574-4F6C-BFDF-C54FA025C641}" srcOrd="0" destOrd="0" presId="urn:microsoft.com/office/officeart/2005/8/layout/process5"/>
    <dgm:cxn modelId="{F9313DEF-350A-44A1-B504-7787C98180D9}" type="presParOf" srcId="{8B634C2C-B35A-47EA-983A-9025D5E2607E}" destId="{158A2C52-5528-4AA7-8EBF-E5ED674C0A0D}" srcOrd="4" destOrd="0" presId="urn:microsoft.com/office/officeart/2005/8/layout/process5"/>
    <dgm:cxn modelId="{F749D0AF-E8FE-4E6B-BF06-14D17C20DFDB}" type="presParOf" srcId="{8B634C2C-B35A-47EA-983A-9025D5E2607E}" destId="{328C8AB4-9BB0-40C5-A652-D39137D03457}" srcOrd="5" destOrd="0" presId="urn:microsoft.com/office/officeart/2005/8/layout/process5"/>
    <dgm:cxn modelId="{9ABEC779-3075-44EA-BB4E-CD72331B32EC}" type="presParOf" srcId="{328C8AB4-9BB0-40C5-A652-D39137D03457}" destId="{E29604DA-0494-4944-B706-42ACA49E01FB}" srcOrd="0" destOrd="0" presId="urn:microsoft.com/office/officeart/2005/8/layout/process5"/>
    <dgm:cxn modelId="{451C858C-2524-4858-9CE0-F5139A716DCA}" type="presParOf" srcId="{8B634C2C-B35A-47EA-983A-9025D5E2607E}" destId="{A80BFA78-B893-46A5-9D8B-720C9AD65B8B}"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E6925-AC17-4834-8FE5-DAC6F6AD2174}">
      <dsp:nvSpPr>
        <dsp:cNvPr id="0" name=""/>
        <dsp:cNvSpPr/>
      </dsp:nvSpPr>
      <dsp:spPr>
        <a:xfrm>
          <a:off x="541954" y="62"/>
          <a:ext cx="2618189" cy="157091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nb-NO" sz="3000" kern="1200"/>
            <a:t>Forklar situasjonen</a:t>
          </a:r>
          <a:endParaRPr lang="en-US" sz="3000" kern="1200"/>
        </a:p>
      </dsp:txBody>
      <dsp:txXfrm>
        <a:off x="587964" y="46072"/>
        <a:ext cx="2526169" cy="1478893"/>
      </dsp:txXfrm>
    </dsp:sp>
    <dsp:sp modelId="{93174651-B020-400E-9445-6DC6B8597532}">
      <dsp:nvSpPr>
        <dsp:cNvPr id="0" name=""/>
        <dsp:cNvSpPr/>
      </dsp:nvSpPr>
      <dsp:spPr>
        <a:xfrm>
          <a:off x="3390544" y="460864"/>
          <a:ext cx="555056" cy="649310"/>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3390544" y="590726"/>
        <a:ext cx="388539" cy="389586"/>
      </dsp:txXfrm>
    </dsp:sp>
    <dsp:sp modelId="{427E62B6-1027-4B29-8690-FCEE839A8BE3}">
      <dsp:nvSpPr>
        <dsp:cNvPr id="0" name=""/>
        <dsp:cNvSpPr/>
      </dsp:nvSpPr>
      <dsp:spPr>
        <a:xfrm>
          <a:off x="4207419" y="62"/>
          <a:ext cx="2618189" cy="157091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nb-NO" sz="3000" kern="1200"/>
            <a:t>Fortell hva som skal gjøres</a:t>
          </a:r>
          <a:endParaRPr lang="en-US" sz="3000" kern="1200"/>
        </a:p>
      </dsp:txBody>
      <dsp:txXfrm>
        <a:off x="4253429" y="46072"/>
        <a:ext cx="2526169" cy="1478893"/>
      </dsp:txXfrm>
    </dsp:sp>
    <dsp:sp modelId="{7A3B3718-C299-4962-9637-4A6E71D8CDBD}">
      <dsp:nvSpPr>
        <dsp:cNvPr id="0" name=""/>
        <dsp:cNvSpPr/>
      </dsp:nvSpPr>
      <dsp:spPr>
        <a:xfrm>
          <a:off x="7056009" y="460864"/>
          <a:ext cx="555056" cy="649310"/>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7056009" y="590726"/>
        <a:ext cx="388539" cy="389586"/>
      </dsp:txXfrm>
    </dsp:sp>
    <dsp:sp modelId="{158A2C52-5528-4AA7-8EBF-E5ED674C0A0D}">
      <dsp:nvSpPr>
        <dsp:cNvPr id="0" name=""/>
        <dsp:cNvSpPr/>
      </dsp:nvSpPr>
      <dsp:spPr>
        <a:xfrm>
          <a:off x="7872885" y="62"/>
          <a:ext cx="2618189" cy="157091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nb-NO" sz="3000" kern="1200"/>
            <a:t>GJØR DET!</a:t>
          </a:r>
          <a:endParaRPr lang="en-US" sz="3000" kern="1200"/>
        </a:p>
      </dsp:txBody>
      <dsp:txXfrm>
        <a:off x="7918895" y="46072"/>
        <a:ext cx="2526169" cy="1478893"/>
      </dsp:txXfrm>
    </dsp:sp>
    <dsp:sp modelId="{328C8AB4-9BB0-40C5-A652-D39137D03457}">
      <dsp:nvSpPr>
        <dsp:cNvPr id="0" name=""/>
        <dsp:cNvSpPr/>
      </dsp:nvSpPr>
      <dsp:spPr>
        <a:xfrm rot="5400000">
          <a:off x="8904451" y="1754249"/>
          <a:ext cx="555056" cy="649310"/>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rot="-5400000">
        <a:off x="8987187" y="1801376"/>
        <a:ext cx="389586" cy="388539"/>
      </dsp:txXfrm>
    </dsp:sp>
    <dsp:sp modelId="{A80BFA78-B893-46A5-9D8B-720C9AD65B8B}">
      <dsp:nvSpPr>
        <dsp:cNvPr id="0" name=""/>
        <dsp:cNvSpPr/>
      </dsp:nvSpPr>
      <dsp:spPr>
        <a:xfrm>
          <a:off x="7872885" y="2618252"/>
          <a:ext cx="2618189" cy="157091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nb-NO" sz="3000" kern="1200"/>
            <a:t>Fortell hva som er gjort</a:t>
          </a:r>
          <a:endParaRPr lang="en-US" sz="3000" kern="1200"/>
        </a:p>
      </dsp:txBody>
      <dsp:txXfrm>
        <a:off x="7918895" y="2664262"/>
        <a:ext cx="2526169" cy="1478893"/>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nb-NO"/>
              <a:t>Klikk for å redigere tittelstil</a:t>
            </a:r>
            <a:endParaRPr lang="en-US" dirty="0"/>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Tuesday, March 12, 2024</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792939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nb-NO"/>
              <a:t>Klikk for å redigere tittelstil</a:t>
            </a:r>
            <a:endParaRPr lang="en-US"/>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Tuesday, March 12, 2024</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720738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nb-NO"/>
              <a:t>Klikk for å redigere tittelstil</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Tuesday, March 12, 2024</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395997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nb-NO"/>
              <a:t>Klikk for å redigere tittelstil</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Tuesday, March 12, 2024</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906150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nb-NO"/>
              <a:t>Klikk for å redigere tittelstil</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Tuesday, March 12, 2024</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163642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nb-NO"/>
              <a:t>Klikk for å redigere tittelstil</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Tuesday, March 12, 2024</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966436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ammenlignin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Tuesday, March 12, 2024</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nb-NO"/>
              <a:t>Klikk for å redigere tittelstil</a:t>
            </a:r>
            <a:endParaRPr lang="en-US" dirty="0"/>
          </a:p>
        </p:txBody>
      </p:sp>
    </p:spTree>
    <p:extLst>
      <p:ext uri="{BB962C8B-B14F-4D97-AF65-F5344CB8AC3E}">
        <p14:creationId xmlns:p14="http://schemas.microsoft.com/office/powerpoint/2010/main" val="444478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nb-NO"/>
              <a:t>Klikk for å redigere tittelstil</a:t>
            </a:r>
            <a:endParaRPr lang="en-US"/>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Tuesday, March 12, 2024</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200054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Tuesday, March 12, 2024</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115205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nb-NO"/>
              <a:t>Klikk for å redigere tittelstil</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Tuesday, March 12, 2024</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543851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nb-NO"/>
              <a:t>Klikk for å redigere tittelstil</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en-US"/>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Tuesday, March 12, 2024</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918203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nb-NO"/>
              <a:t>Klikk for å redigere tittelstil</a:t>
            </a:r>
            <a:endParaRPr lang="en-US" dirty="0"/>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800" cap="all" spc="300" baseline="0">
                <a:solidFill>
                  <a:srgbClr val="FFFFFF"/>
                </a:solidFill>
              </a:defRPr>
            </a:lvl1pPr>
          </a:lstStyle>
          <a:p>
            <a:fld id="{AE0C963C-C1DB-4AFD-9DDC-0691666BF49B}" type="datetime2">
              <a:rPr lang="en-US" smtClean="0"/>
              <a:pPr/>
              <a:t>Tuesday, March 12, 2024</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8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4082366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Mh4f9AYRCZY?feature=oembed"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ka.no/sak/article/1522923"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7">
            <a:extLst>
              <a:ext uri="{FF2B5EF4-FFF2-40B4-BE49-F238E27FC236}">
                <a16:creationId xmlns:a16="http://schemas.microsoft.com/office/drawing/2014/main" id="{3698ABF1-2D7A-4C8C-A41A-0957412746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9">
            <a:extLst>
              <a:ext uri="{FF2B5EF4-FFF2-40B4-BE49-F238E27FC236}">
                <a16:creationId xmlns:a16="http://schemas.microsoft.com/office/drawing/2014/main" id="{C5E160AE-3C66-4235-84C0-BD472DE6A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7416"/>
            <a:ext cx="12192002" cy="6892832"/>
          </a:xfrm>
          <a:prstGeom prst="rect">
            <a:avLst/>
          </a:prstGeom>
          <a:gradFill>
            <a:gsLst>
              <a:gs pos="0">
                <a:schemeClr val="accent6"/>
              </a:gs>
              <a:gs pos="95000">
                <a:schemeClr val="accent5">
                  <a:alpha val="8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11">
            <a:extLst>
              <a:ext uri="{FF2B5EF4-FFF2-40B4-BE49-F238E27FC236}">
                <a16:creationId xmlns:a16="http://schemas.microsoft.com/office/drawing/2014/main" id="{A39CC7EE-929B-4FA6-BA5A-86D02B792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 y="4369578"/>
            <a:ext cx="12192004" cy="2505838"/>
          </a:xfrm>
          <a:prstGeom prst="rect">
            <a:avLst/>
          </a:prstGeom>
          <a:gradFill>
            <a:gsLst>
              <a:gs pos="0">
                <a:schemeClr val="accent5">
                  <a:alpha val="0"/>
                </a:schemeClr>
              </a:gs>
              <a:gs pos="95000">
                <a:schemeClr val="accent2">
                  <a:alpha val="63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3">
            <a:extLst>
              <a:ext uri="{FF2B5EF4-FFF2-40B4-BE49-F238E27FC236}">
                <a16:creationId xmlns:a16="http://schemas.microsoft.com/office/drawing/2014/main" id="{94BB87F2-3BE0-433A-AD90-24CE82FBF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7191" y="-17416"/>
            <a:ext cx="11734809" cy="6892831"/>
          </a:xfrm>
          <a:prstGeom prst="rect">
            <a:avLst/>
          </a:prstGeom>
          <a:gradFill>
            <a:gsLst>
              <a:gs pos="22000">
                <a:schemeClr val="accent2">
                  <a:alpha val="43000"/>
                </a:schemeClr>
              </a:gs>
              <a:gs pos="99000">
                <a:schemeClr val="accent5">
                  <a:alpha val="33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15">
            <a:extLst>
              <a:ext uri="{FF2B5EF4-FFF2-40B4-BE49-F238E27FC236}">
                <a16:creationId xmlns:a16="http://schemas.microsoft.com/office/drawing/2014/main" id="{366B6A15-54B2-4DFA-B2EF-ED937D8CC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417086">
            <a:off x="5496703" y="1105097"/>
            <a:ext cx="5005754" cy="5005754"/>
          </a:xfrm>
          <a:prstGeom prst="ellipse">
            <a:avLst/>
          </a:prstGeom>
          <a:gradFill>
            <a:gsLst>
              <a:gs pos="31000">
                <a:schemeClr val="accent6">
                  <a:lumMod val="75000"/>
                  <a:alpha val="0"/>
                </a:schemeClr>
              </a:gs>
              <a:gs pos="85000">
                <a:schemeClr val="accent6">
                  <a:alpha val="37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Undertittel 2">
            <a:extLst>
              <a:ext uri="{FF2B5EF4-FFF2-40B4-BE49-F238E27FC236}">
                <a16:creationId xmlns:a16="http://schemas.microsoft.com/office/drawing/2014/main" id="{EB628113-F09B-D471-E4AF-7CCA44A6115D}"/>
              </a:ext>
            </a:extLst>
          </p:cNvPr>
          <p:cNvSpPr>
            <a:spLocks noGrp="1"/>
          </p:cNvSpPr>
          <p:nvPr>
            <p:ph type="subTitle" idx="1"/>
          </p:nvPr>
        </p:nvSpPr>
        <p:spPr>
          <a:xfrm>
            <a:off x="2498026" y="4546139"/>
            <a:ext cx="9236774" cy="1243923"/>
          </a:xfrm>
        </p:spPr>
        <p:txBody>
          <a:bodyPr>
            <a:noAutofit/>
          </a:bodyPr>
          <a:lstStyle/>
          <a:p>
            <a:pPr algn="r">
              <a:lnSpc>
                <a:spcPct val="140000"/>
              </a:lnSpc>
            </a:pPr>
            <a:r>
              <a:rPr lang="nb-NO" sz="2000">
                <a:solidFill>
                  <a:schemeClr val="bg1"/>
                </a:solidFill>
              </a:rPr>
              <a:t>Fagdag i ski nye kirkE 7.mars 2024</a:t>
            </a:r>
          </a:p>
          <a:p>
            <a:pPr algn="r">
              <a:lnSpc>
                <a:spcPct val="140000"/>
              </a:lnSpc>
            </a:pPr>
            <a:endParaRPr lang="nb-NO" sz="2000">
              <a:solidFill>
                <a:schemeClr val="bg1"/>
              </a:solidFill>
            </a:endParaRPr>
          </a:p>
          <a:p>
            <a:pPr algn="r">
              <a:lnSpc>
                <a:spcPct val="140000"/>
              </a:lnSpc>
            </a:pPr>
            <a:r>
              <a:rPr lang="nb-NO" sz="2000">
                <a:solidFill>
                  <a:schemeClr val="bg1"/>
                </a:solidFill>
              </a:rPr>
              <a:t>Ved Hanne Marie I. Pedersen-Eriksen </a:t>
            </a:r>
          </a:p>
          <a:p>
            <a:pPr algn="r">
              <a:lnSpc>
                <a:spcPct val="140000"/>
              </a:lnSpc>
            </a:pPr>
            <a:r>
              <a:rPr lang="nb-NO" sz="2000">
                <a:solidFill>
                  <a:schemeClr val="bg1"/>
                </a:solidFill>
              </a:rPr>
              <a:t>prest i Sarpsborg</a:t>
            </a:r>
            <a:endParaRPr lang="nb-NO" sz="2000" dirty="0">
              <a:solidFill>
                <a:schemeClr val="bg1"/>
              </a:solidFill>
            </a:endParaRPr>
          </a:p>
        </p:txBody>
      </p:sp>
      <p:sp>
        <p:nvSpPr>
          <p:cNvPr id="18" name="Rectangle 17">
            <a:extLst>
              <a:ext uri="{FF2B5EF4-FFF2-40B4-BE49-F238E27FC236}">
                <a16:creationId xmlns:a16="http://schemas.microsoft.com/office/drawing/2014/main" id="{A60DA6D8-1AE1-42F8-808F-E247404A4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935529" y="-1495746"/>
            <a:ext cx="4739543" cy="7696200"/>
          </a:xfrm>
          <a:prstGeom prst="rect">
            <a:avLst/>
          </a:prstGeom>
          <a:gradFill>
            <a:gsLst>
              <a:gs pos="52000">
                <a:schemeClr val="accent5">
                  <a:lumMod val="60000"/>
                  <a:lumOff val="40000"/>
                  <a:alpha val="0"/>
                </a:schemeClr>
              </a:gs>
              <a:gs pos="99000">
                <a:schemeClr val="accent6">
                  <a:alpha val="2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EF487AB7-E02C-6DC2-2802-1C61F38E0D0B}"/>
              </a:ext>
            </a:extLst>
          </p:cNvPr>
          <p:cNvSpPr>
            <a:spLocks noGrp="1"/>
          </p:cNvSpPr>
          <p:nvPr>
            <p:ph type="ctrTitle"/>
          </p:nvPr>
        </p:nvSpPr>
        <p:spPr>
          <a:xfrm>
            <a:off x="1119276" y="661358"/>
            <a:ext cx="9116406" cy="3347559"/>
          </a:xfrm>
        </p:spPr>
        <p:txBody>
          <a:bodyPr anchor="b">
            <a:normAutofit/>
          </a:bodyPr>
          <a:lstStyle/>
          <a:p>
            <a:pPr algn="r"/>
            <a:r>
              <a:rPr lang="nb-NO" sz="4400">
                <a:solidFill>
                  <a:schemeClr val="bg1"/>
                </a:solidFill>
              </a:rPr>
              <a:t>Krisekommunikasjon</a:t>
            </a:r>
            <a:endParaRPr lang="nb-NO" sz="4400" dirty="0">
              <a:solidFill>
                <a:schemeClr val="bg1"/>
              </a:solidFill>
            </a:endParaRPr>
          </a:p>
        </p:txBody>
      </p:sp>
    </p:spTree>
    <p:extLst>
      <p:ext uri="{BB962C8B-B14F-4D97-AF65-F5344CB8AC3E}">
        <p14:creationId xmlns:p14="http://schemas.microsoft.com/office/powerpoint/2010/main" val="2276464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832DE13-A7C4-0FB9-825E-CC1EE797097C}"/>
              </a:ext>
            </a:extLst>
          </p:cNvPr>
          <p:cNvSpPr>
            <a:spLocks noGrp="1"/>
          </p:cNvSpPr>
          <p:nvPr>
            <p:ph type="title"/>
          </p:nvPr>
        </p:nvSpPr>
        <p:spPr>
          <a:xfrm>
            <a:off x="975360" y="795528"/>
            <a:ext cx="10241280" cy="1234440"/>
          </a:xfrm>
        </p:spPr>
        <p:txBody>
          <a:bodyPr/>
          <a:lstStyle/>
          <a:p>
            <a:r>
              <a:rPr lang="nb-NO" dirty="0"/>
              <a:t>Beredskap og risiko</a:t>
            </a:r>
          </a:p>
        </p:txBody>
      </p:sp>
      <p:sp>
        <p:nvSpPr>
          <p:cNvPr id="3" name="Plassholder for innhold 2">
            <a:extLst>
              <a:ext uri="{FF2B5EF4-FFF2-40B4-BE49-F238E27FC236}">
                <a16:creationId xmlns:a16="http://schemas.microsoft.com/office/drawing/2014/main" id="{5EF30268-0F76-456F-825A-52EFC9128124}"/>
              </a:ext>
            </a:extLst>
          </p:cNvPr>
          <p:cNvSpPr>
            <a:spLocks noGrp="1"/>
          </p:cNvSpPr>
          <p:nvPr>
            <p:ph idx="1"/>
          </p:nvPr>
        </p:nvSpPr>
        <p:spPr>
          <a:xfrm>
            <a:off x="975360" y="2313599"/>
            <a:ext cx="10241280" cy="3959352"/>
          </a:xfrm>
        </p:spPr>
        <p:txBody>
          <a:bodyPr/>
          <a:lstStyle/>
          <a:p>
            <a:r>
              <a:rPr lang="nb-NO" dirty="0"/>
              <a:t>beredskap «(…) er det å være forberedt til innsats for å møte uventede kritiske situasjoner.» (Rein, 2020)</a:t>
            </a:r>
          </a:p>
          <a:p>
            <a:r>
              <a:rPr lang="nb-NO" dirty="0"/>
              <a:t>«tiltak for å forebygge, begrense eller håndtere kriser og andre uønskede hendelser.» (NOU 2000: 24, s. 20). </a:t>
            </a:r>
          </a:p>
          <a:p>
            <a:r>
              <a:rPr lang="nb-NO" dirty="0"/>
              <a:t>En beredskapsorganisasjon etableres for å kunne respondere og håndtere ekstraordinære saker som den daglige virksomheten ikke kan håndtere på en effektiv måte (Lunde, 2020, s. 38). </a:t>
            </a:r>
          </a:p>
          <a:p>
            <a:r>
              <a:rPr lang="nb-NO" dirty="0"/>
              <a:t>Risiko- og sårbarhetsanalyse. </a:t>
            </a:r>
          </a:p>
        </p:txBody>
      </p:sp>
    </p:spTree>
    <p:extLst>
      <p:ext uri="{BB962C8B-B14F-4D97-AF65-F5344CB8AC3E}">
        <p14:creationId xmlns:p14="http://schemas.microsoft.com/office/powerpoint/2010/main" val="4186977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2">
            <a:extLst>
              <a:ext uri="{FF2B5EF4-FFF2-40B4-BE49-F238E27FC236}">
                <a16:creationId xmlns:a16="http://schemas.microsoft.com/office/drawing/2014/main" id="{11D6A2A3-F101-46F7-8B6F-1C699CAFE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8F45356E-8C90-8088-FF6E-1B935BB8ACBB}"/>
              </a:ext>
            </a:extLst>
          </p:cNvPr>
          <p:cNvSpPr>
            <a:spLocks noGrp="1"/>
          </p:cNvSpPr>
          <p:nvPr>
            <p:ph type="title"/>
          </p:nvPr>
        </p:nvSpPr>
        <p:spPr>
          <a:xfrm>
            <a:off x="457200" y="405274"/>
            <a:ext cx="4911393" cy="1556724"/>
          </a:xfrm>
        </p:spPr>
        <p:txBody>
          <a:bodyPr anchor="b">
            <a:normAutofit/>
          </a:bodyPr>
          <a:lstStyle/>
          <a:p>
            <a:pPr>
              <a:lnSpc>
                <a:spcPct val="90000"/>
              </a:lnSpc>
            </a:pPr>
            <a:r>
              <a:rPr lang="nb-NO" sz="2800" dirty="0"/>
              <a:t>De nasjonale kriseprinsippene</a:t>
            </a:r>
          </a:p>
        </p:txBody>
      </p:sp>
      <p:sp>
        <p:nvSpPr>
          <p:cNvPr id="3" name="Plassholder for innhold 2">
            <a:extLst>
              <a:ext uri="{FF2B5EF4-FFF2-40B4-BE49-F238E27FC236}">
                <a16:creationId xmlns:a16="http://schemas.microsoft.com/office/drawing/2014/main" id="{21304943-67F6-53DA-916B-583B8CE5992C}"/>
              </a:ext>
            </a:extLst>
          </p:cNvPr>
          <p:cNvSpPr>
            <a:spLocks noGrp="1"/>
          </p:cNvSpPr>
          <p:nvPr>
            <p:ph idx="1"/>
          </p:nvPr>
        </p:nvSpPr>
        <p:spPr>
          <a:xfrm>
            <a:off x="457200" y="2103039"/>
            <a:ext cx="6092890" cy="3583940"/>
          </a:xfrm>
        </p:spPr>
        <p:txBody>
          <a:bodyPr anchor="t">
            <a:normAutofit fontScale="92500"/>
          </a:bodyPr>
          <a:lstStyle/>
          <a:p>
            <a:pPr>
              <a:lnSpc>
                <a:spcPct val="150000"/>
              </a:lnSpc>
            </a:pPr>
            <a:r>
              <a:rPr lang="nb-NO" sz="2800" dirty="0"/>
              <a:t>Ansvarsprinsippet</a:t>
            </a:r>
          </a:p>
          <a:p>
            <a:pPr>
              <a:lnSpc>
                <a:spcPct val="150000"/>
              </a:lnSpc>
            </a:pPr>
            <a:r>
              <a:rPr lang="nb-NO" sz="2800" dirty="0"/>
              <a:t>Likhetsprinsippet</a:t>
            </a:r>
          </a:p>
          <a:p>
            <a:pPr>
              <a:lnSpc>
                <a:spcPct val="150000"/>
              </a:lnSpc>
            </a:pPr>
            <a:r>
              <a:rPr lang="nb-NO" sz="2800" dirty="0"/>
              <a:t>Nærhetsprinsippet</a:t>
            </a:r>
          </a:p>
          <a:p>
            <a:pPr>
              <a:lnSpc>
                <a:spcPct val="150000"/>
              </a:lnSpc>
            </a:pPr>
            <a:r>
              <a:rPr lang="nb-NO" sz="2800" dirty="0"/>
              <a:t>Samvirkeprinsippet</a:t>
            </a:r>
          </a:p>
          <a:p>
            <a:pPr marL="0" indent="0">
              <a:lnSpc>
                <a:spcPct val="150000"/>
              </a:lnSpc>
              <a:buNone/>
            </a:pPr>
            <a:r>
              <a:rPr lang="nb-NO" sz="1800" dirty="0"/>
              <a:t>St.meld. nr. 17 (2001–2002)  og </a:t>
            </a:r>
            <a:r>
              <a:rPr lang="nn-NO" sz="1800" dirty="0"/>
              <a:t>St. melding nr. 29 (2011-2012)</a:t>
            </a:r>
            <a:endParaRPr lang="nb-NO" sz="1800" dirty="0"/>
          </a:p>
          <a:p>
            <a:pPr marL="0" indent="0">
              <a:lnSpc>
                <a:spcPct val="150000"/>
              </a:lnSpc>
              <a:buNone/>
            </a:pPr>
            <a:endParaRPr lang="nb-NO" sz="1800" dirty="0"/>
          </a:p>
        </p:txBody>
      </p:sp>
      <p:pic>
        <p:nvPicPr>
          <p:cNvPr id="5" name="Bilde 4" descr="Et bilde som inneholder utendørs, sky, gress, himmel&#10;&#10;Automatisk generert beskrivelse">
            <a:extLst>
              <a:ext uri="{FF2B5EF4-FFF2-40B4-BE49-F238E27FC236}">
                <a16:creationId xmlns:a16="http://schemas.microsoft.com/office/drawing/2014/main" id="{B2061ECA-3764-BE40-DD03-41DB9241293B}"/>
              </a:ext>
            </a:extLst>
          </p:cNvPr>
          <p:cNvPicPr>
            <a:picLocks noChangeAspect="1"/>
          </p:cNvPicPr>
          <p:nvPr/>
        </p:nvPicPr>
        <p:blipFill rotWithShape="1">
          <a:blip r:embed="rId2">
            <a:extLst>
              <a:ext uri="{28A0092B-C50C-407E-A947-70E740481C1C}">
                <a14:useLocalDpi xmlns:a14="http://schemas.microsoft.com/office/drawing/2010/main" val="0"/>
              </a:ext>
            </a:extLst>
          </a:blip>
          <a:srcRect l="2351" r="13434" b="-2"/>
          <a:stretch/>
        </p:blipFill>
        <p:spPr>
          <a:xfrm>
            <a:off x="6644639" y="1183636"/>
            <a:ext cx="5090161" cy="4019502"/>
          </a:xfrm>
          <a:prstGeom prst="rect">
            <a:avLst/>
          </a:prstGeom>
        </p:spPr>
      </p:pic>
      <p:sp>
        <p:nvSpPr>
          <p:cNvPr id="30" name="Rectangle 24">
            <a:extLst>
              <a:ext uri="{FF2B5EF4-FFF2-40B4-BE49-F238E27FC236}">
                <a16:creationId xmlns:a16="http://schemas.microsoft.com/office/drawing/2014/main" id="{529E760E-527D-4053-A309-F2BDE1250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6400800"/>
            <a:ext cx="12191999" cy="457198"/>
          </a:xfrm>
          <a:prstGeom prst="rect">
            <a:avLst/>
          </a:prstGeom>
          <a:gradFill>
            <a:gsLst>
              <a:gs pos="0">
                <a:schemeClr val="accent2"/>
              </a:gs>
              <a:gs pos="100000">
                <a:schemeClr val="accent6">
                  <a:lumMod val="75000"/>
                  <a:alpha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6">
            <a:extLst>
              <a:ext uri="{FF2B5EF4-FFF2-40B4-BE49-F238E27FC236}">
                <a16:creationId xmlns:a16="http://schemas.microsoft.com/office/drawing/2014/main" id="{4153D448-4ED1-429A-A28C-8316DE7CA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8"/>
            <a:ext cx="8153396" cy="448831"/>
          </a:xfrm>
          <a:prstGeom prst="rect">
            <a:avLst/>
          </a:prstGeom>
          <a:gradFill>
            <a:gsLst>
              <a:gs pos="0">
                <a:schemeClr val="accent5">
                  <a:alpha val="5000"/>
                </a:schemeClr>
              </a:gs>
              <a:gs pos="99000">
                <a:schemeClr val="accent5">
                  <a:alpha val="72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6197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D6A2A3-F101-46F7-8B6F-1C699CAFE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5631AE86-A8FD-F61C-243C-08A8C666963C}"/>
              </a:ext>
            </a:extLst>
          </p:cNvPr>
          <p:cNvSpPr>
            <a:spLocks noGrp="1"/>
          </p:cNvSpPr>
          <p:nvPr>
            <p:ph type="title"/>
          </p:nvPr>
        </p:nvSpPr>
        <p:spPr>
          <a:xfrm>
            <a:off x="1371600" y="457200"/>
            <a:ext cx="4911393" cy="1556724"/>
          </a:xfrm>
        </p:spPr>
        <p:txBody>
          <a:bodyPr anchor="b">
            <a:normAutofit/>
          </a:bodyPr>
          <a:lstStyle/>
          <a:p>
            <a:r>
              <a:rPr lang="nb-NO"/>
              <a:t>Organisering ved en krise</a:t>
            </a:r>
          </a:p>
        </p:txBody>
      </p:sp>
      <p:sp>
        <p:nvSpPr>
          <p:cNvPr id="3" name="Plassholder for innhold 2">
            <a:extLst>
              <a:ext uri="{FF2B5EF4-FFF2-40B4-BE49-F238E27FC236}">
                <a16:creationId xmlns:a16="http://schemas.microsoft.com/office/drawing/2014/main" id="{064AE7F9-4C06-7FFF-72DA-C07529498614}"/>
              </a:ext>
            </a:extLst>
          </p:cNvPr>
          <p:cNvSpPr>
            <a:spLocks noGrp="1"/>
          </p:cNvSpPr>
          <p:nvPr>
            <p:ph idx="1"/>
          </p:nvPr>
        </p:nvSpPr>
        <p:spPr>
          <a:xfrm>
            <a:off x="1371601" y="2345635"/>
            <a:ext cx="4911392" cy="3583940"/>
          </a:xfrm>
        </p:spPr>
        <p:txBody>
          <a:bodyPr anchor="t">
            <a:normAutofit/>
          </a:bodyPr>
          <a:lstStyle/>
          <a:p>
            <a:endParaRPr lang="nb-NO" sz="2400" dirty="0"/>
          </a:p>
          <a:p>
            <a:r>
              <a:rPr lang="nb-NO" sz="2400" dirty="0"/>
              <a:t>Taktisk nivå</a:t>
            </a:r>
          </a:p>
          <a:p>
            <a:r>
              <a:rPr lang="nb-NO" sz="2400" dirty="0"/>
              <a:t>Operasjonelt nivå</a:t>
            </a:r>
          </a:p>
          <a:p>
            <a:r>
              <a:rPr lang="nb-NO" sz="2400" dirty="0"/>
              <a:t>Strategisk nivå</a:t>
            </a:r>
          </a:p>
          <a:p>
            <a:r>
              <a:rPr lang="nb-NO" sz="2400" dirty="0"/>
              <a:t>Politisk nivå</a:t>
            </a:r>
          </a:p>
        </p:txBody>
      </p:sp>
      <p:pic>
        <p:nvPicPr>
          <p:cNvPr id="5" name="Bilde 4">
            <a:extLst>
              <a:ext uri="{FF2B5EF4-FFF2-40B4-BE49-F238E27FC236}">
                <a16:creationId xmlns:a16="http://schemas.microsoft.com/office/drawing/2014/main" id="{A3DE8636-7C27-9E18-23D3-E53CC451D07F}"/>
              </a:ext>
            </a:extLst>
          </p:cNvPr>
          <p:cNvPicPr>
            <a:picLocks noChangeAspect="1"/>
          </p:cNvPicPr>
          <p:nvPr/>
        </p:nvPicPr>
        <p:blipFill rotWithShape="1">
          <a:blip r:embed="rId2"/>
          <a:srcRect l="16377" t="29600" r="55995" b="17007"/>
          <a:stretch/>
        </p:blipFill>
        <p:spPr>
          <a:xfrm>
            <a:off x="6672688" y="457200"/>
            <a:ext cx="5034063" cy="5472375"/>
          </a:xfrm>
          <a:prstGeom prst="rect">
            <a:avLst/>
          </a:prstGeom>
        </p:spPr>
      </p:pic>
      <p:sp>
        <p:nvSpPr>
          <p:cNvPr id="12" name="Rectangle 11">
            <a:extLst>
              <a:ext uri="{FF2B5EF4-FFF2-40B4-BE49-F238E27FC236}">
                <a16:creationId xmlns:a16="http://schemas.microsoft.com/office/drawing/2014/main" id="{529E760E-527D-4053-A309-F2BDE1250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6400800"/>
            <a:ext cx="12191999" cy="457198"/>
          </a:xfrm>
          <a:prstGeom prst="rect">
            <a:avLst/>
          </a:prstGeom>
          <a:gradFill>
            <a:gsLst>
              <a:gs pos="0">
                <a:schemeClr val="accent2"/>
              </a:gs>
              <a:gs pos="100000">
                <a:schemeClr val="accent6">
                  <a:lumMod val="75000"/>
                  <a:alpha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153D448-4ED1-429A-A28C-8316DE7CA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8"/>
            <a:ext cx="8153396" cy="448831"/>
          </a:xfrm>
          <a:prstGeom prst="rect">
            <a:avLst/>
          </a:prstGeom>
          <a:gradFill>
            <a:gsLst>
              <a:gs pos="0">
                <a:schemeClr val="accent5">
                  <a:alpha val="5000"/>
                </a:schemeClr>
              </a:gs>
              <a:gs pos="99000">
                <a:schemeClr val="accent5">
                  <a:alpha val="72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6005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F5715A8-37DD-F1A7-7BB2-4281CBC99F4F}"/>
              </a:ext>
            </a:extLst>
          </p:cNvPr>
          <p:cNvSpPr>
            <a:spLocks noGrp="1"/>
          </p:cNvSpPr>
          <p:nvPr>
            <p:ph type="title"/>
          </p:nvPr>
        </p:nvSpPr>
        <p:spPr/>
        <p:txBody>
          <a:bodyPr/>
          <a:lstStyle/>
          <a:p>
            <a:r>
              <a:rPr lang="nb-NO" dirty="0"/>
              <a:t>Kort om kriseledelse</a:t>
            </a:r>
          </a:p>
        </p:txBody>
      </p:sp>
      <p:sp>
        <p:nvSpPr>
          <p:cNvPr id="3" name="Plassholder for innhold 2">
            <a:extLst>
              <a:ext uri="{FF2B5EF4-FFF2-40B4-BE49-F238E27FC236}">
                <a16:creationId xmlns:a16="http://schemas.microsoft.com/office/drawing/2014/main" id="{7C257991-D8BD-541F-CFC0-AD57F503C1A9}"/>
              </a:ext>
            </a:extLst>
          </p:cNvPr>
          <p:cNvSpPr>
            <a:spLocks noGrp="1"/>
          </p:cNvSpPr>
          <p:nvPr>
            <p:ph idx="1"/>
          </p:nvPr>
        </p:nvSpPr>
        <p:spPr>
          <a:xfrm>
            <a:off x="1371600" y="1390261"/>
            <a:ext cx="10241280" cy="4018415"/>
          </a:xfrm>
        </p:spPr>
        <p:txBody>
          <a:bodyPr/>
          <a:lstStyle/>
          <a:p>
            <a:endParaRPr lang="nb-NO" dirty="0"/>
          </a:p>
          <a:p>
            <a:endParaRPr lang="nb-NO" dirty="0"/>
          </a:p>
          <a:p>
            <a:r>
              <a:rPr lang="nb-NO" dirty="0"/>
              <a:t>Den funksjonen som alltid må være med er en kriseleder. </a:t>
            </a:r>
          </a:p>
          <a:p>
            <a:r>
              <a:rPr lang="nb-NO" dirty="0"/>
              <a:t>Kriseprinsippene!! Ansvaret og strukturen bør være så lik den hverdagslige organiseringen som mulig. </a:t>
            </a:r>
          </a:p>
          <a:p>
            <a:r>
              <a:rPr lang="nb-NO" dirty="0"/>
              <a:t>Men det finnes alltid unntak. Eksempel: Beredskapstroppen 22. juli. (</a:t>
            </a:r>
            <a:r>
              <a:rPr lang="nb-NO" dirty="0" err="1"/>
              <a:t>Renå</a:t>
            </a:r>
            <a:r>
              <a:rPr lang="nb-NO" dirty="0"/>
              <a:t> s. 114-115)</a:t>
            </a:r>
          </a:p>
          <a:p>
            <a:r>
              <a:rPr lang="nb-NO" dirty="0"/>
              <a:t>Oppgaver må løses uavhengig av hvor mange funksjoner som er tilstede</a:t>
            </a:r>
          </a:p>
          <a:p>
            <a:pPr lvl="1"/>
            <a:r>
              <a:rPr lang="nb-NO" dirty="0"/>
              <a:t>Prioritere oppgaver</a:t>
            </a:r>
          </a:p>
        </p:txBody>
      </p:sp>
    </p:spTree>
    <p:extLst>
      <p:ext uri="{BB962C8B-B14F-4D97-AF65-F5344CB8AC3E}">
        <p14:creationId xmlns:p14="http://schemas.microsoft.com/office/powerpoint/2010/main" val="3110926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6810A1B-C2A2-2825-8E4D-C5376B3C7B44}"/>
              </a:ext>
            </a:extLst>
          </p:cNvPr>
          <p:cNvSpPr>
            <a:spLocks noGrp="1"/>
          </p:cNvSpPr>
          <p:nvPr>
            <p:ph type="title"/>
          </p:nvPr>
        </p:nvSpPr>
        <p:spPr>
          <a:xfrm>
            <a:off x="975360" y="286820"/>
            <a:ext cx="10895062" cy="1234440"/>
          </a:xfrm>
        </p:spPr>
        <p:txBody>
          <a:bodyPr>
            <a:normAutofit/>
          </a:bodyPr>
          <a:lstStyle/>
          <a:p>
            <a:r>
              <a:rPr lang="nb-NO" sz="3200" dirty="0"/>
              <a:t>Hvorfor krisekommunikasjon?</a:t>
            </a:r>
          </a:p>
        </p:txBody>
      </p:sp>
      <p:sp>
        <p:nvSpPr>
          <p:cNvPr id="3" name="Plassholder for innhold 2">
            <a:extLst>
              <a:ext uri="{FF2B5EF4-FFF2-40B4-BE49-F238E27FC236}">
                <a16:creationId xmlns:a16="http://schemas.microsoft.com/office/drawing/2014/main" id="{C40E7644-2493-690D-0AF8-B2D122BBDE67}"/>
              </a:ext>
            </a:extLst>
          </p:cNvPr>
          <p:cNvSpPr>
            <a:spLocks noGrp="1"/>
          </p:cNvSpPr>
          <p:nvPr>
            <p:ph idx="1"/>
          </p:nvPr>
        </p:nvSpPr>
        <p:spPr>
          <a:xfrm>
            <a:off x="975360" y="1449324"/>
            <a:ext cx="10241280" cy="3959352"/>
          </a:xfrm>
        </p:spPr>
        <p:txBody>
          <a:bodyPr/>
          <a:lstStyle/>
          <a:p>
            <a:pPr marL="0" indent="0">
              <a:buNone/>
            </a:pPr>
            <a:endParaRPr lang="nb-NO" dirty="0"/>
          </a:p>
          <a:p>
            <a:pPr marL="0" indent="0">
              <a:buNone/>
            </a:pPr>
            <a:endParaRPr lang="nb-NO" dirty="0"/>
          </a:p>
          <a:p>
            <a:pPr marL="0" indent="0">
              <a:buNone/>
            </a:pPr>
            <a:r>
              <a:rPr lang="nb-NO" sz="4000" dirty="0"/>
              <a:t>«Å vite hvem man skal forholde seg til i en eventuell krise, er kanskje det mest sentrale i krisehåndtering» (</a:t>
            </a:r>
            <a:r>
              <a:rPr lang="nb-NO" sz="4000" dirty="0" err="1"/>
              <a:t>Ndlela</a:t>
            </a:r>
            <a:r>
              <a:rPr lang="nb-NO" sz="4000" dirty="0"/>
              <a:t>, 2019:31)</a:t>
            </a:r>
          </a:p>
        </p:txBody>
      </p:sp>
    </p:spTree>
    <p:extLst>
      <p:ext uri="{BB962C8B-B14F-4D97-AF65-F5344CB8AC3E}">
        <p14:creationId xmlns:p14="http://schemas.microsoft.com/office/powerpoint/2010/main" val="1124707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5DE31A9B-39E3-71F5-E54A-ADE063AA4BFB}"/>
              </a:ext>
            </a:extLst>
          </p:cNvPr>
          <p:cNvPicPr>
            <a:picLocks noChangeAspect="1"/>
          </p:cNvPicPr>
          <p:nvPr/>
        </p:nvPicPr>
        <p:blipFill rotWithShape="1">
          <a:blip r:embed="rId2"/>
          <a:srcRect l="34059" t="36207" r="39519" b="19878"/>
          <a:stretch/>
        </p:blipFill>
        <p:spPr>
          <a:xfrm>
            <a:off x="6593490" y="968057"/>
            <a:ext cx="4926439" cy="4605709"/>
          </a:xfrm>
          <a:prstGeom prst="rect">
            <a:avLst/>
          </a:prstGeom>
        </p:spPr>
      </p:pic>
      <p:sp>
        <p:nvSpPr>
          <p:cNvPr id="2" name="TekstSylinder 1">
            <a:extLst>
              <a:ext uri="{FF2B5EF4-FFF2-40B4-BE49-F238E27FC236}">
                <a16:creationId xmlns:a16="http://schemas.microsoft.com/office/drawing/2014/main" id="{1392E6EE-DE5D-2C33-CD87-18E265392AF5}"/>
              </a:ext>
            </a:extLst>
          </p:cNvPr>
          <p:cNvSpPr txBox="1"/>
          <p:nvPr/>
        </p:nvSpPr>
        <p:spPr>
          <a:xfrm>
            <a:off x="961053" y="1501196"/>
            <a:ext cx="5134947" cy="3539430"/>
          </a:xfrm>
          <a:prstGeom prst="rect">
            <a:avLst/>
          </a:prstGeom>
          <a:noFill/>
        </p:spPr>
        <p:txBody>
          <a:bodyPr wrap="square" rtlCol="0">
            <a:spAutoFit/>
          </a:bodyPr>
          <a:lstStyle/>
          <a:p>
            <a:r>
              <a:rPr lang="nb-NO" sz="3200" dirty="0"/>
              <a:t>Kommunikasjon og informasjonsdeling er avgjørende for å få en felles situasjonsforståelse, effektiv koordinering og kunne ta gode beslutninger (</a:t>
            </a:r>
            <a:r>
              <a:rPr lang="nb-NO" sz="3200" dirty="0" err="1"/>
              <a:t>Renå</a:t>
            </a:r>
            <a:r>
              <a:rPr lang="nb-NO" sz="3200" dirty="0"/>
              <a:t> s. 129)</a:t>
            </a:r>
          </a:p>
        </p:txBody>
      </p:sp>
    </p:spTree>
    <p:extLst>
      <p:ext uri="{BB962C8B-B14F-4D97-AF65-F5344CB8AC3E}">
        <p14:creationId xmlns:p14="http://schemas.microsoft.com/office/powerpoint/2010/main" val="2029517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EC87FF7-9473-F5F5-0836-3A907F772619}"/>
              </a:ext>
            </a:extLst>
          </p:cNvPr>
          <p:cNvSpPr>
            <a:spLocks noGrp="1"/>
          </p:cNvSpPr>
          <p:nvPr>
            <p:ph type="title"/>
          </p:nvPr>
        </p:nvSpPr>
        <p:spPr>
          <a:xfrm>
            <a:off x="975360" y="795528"/>
            <a:ext cx="9426989" cy="1234440"/>
          </a:xfrm>
        </p:spPr>
        <p:txBody>
          <a:bodyPr/>
          <a:lstStyle/>
          <a:p>
            <a:r>
              <a:rPr lang="nb-NO" dirty="0"/>
              <a:t>Forebyggende krisekommunikasjon</a:t>
            </a:r>
          </a:p>
        </p:txBody>
      </p:sp>
      <p:sp>
        <p:nvSpPr>
          <p:cNvPr id="3" name="Plassholder for innhold 2">
            <a:extLst>
              <a:ext uri="{FF2B5EF4-FFF2-40B4-BE49-F238E27FC236}">
                <a16:creationId xmlns:a16="http://schemas.microsoft.com/office/drawing/2014/main" id="{E4085AF2-BA99-0068-B8B1-05BF0FDA1183}"/>
              </a:ext>
            </a:extLst>
          </p:cNvPr>
          <p:cNvSpPr>
            <a:spLocks noGrp="1"/>
          </p:cNvSpPr>
          <p:nvPr>
            <p:ph idx="1"/>
          </p:nvPr>
        </p:nvSpPr>
        <p:spPr>
          <a:xfrm>
            <a:off x="975360" y="1567986"/>
            <a:ext cx="10241280" cy="4494486"/>
          </a:xfrm>
        </p:spPr>
        <p:txBody>
          <a:bodyPr>
            <a:normAutofit/>
          </a:bodyPr>
          <a:lstStyle/>
          <a:p>
            <a:pPr marL="0" indent="0">
              <a:buNone/>
            </a:pPr>
            <a:endParaRPr lang="nb-NO" dirty="0"/>
          </a:p>
          <a:p>
            <a:pPr marL="0" indent="0">
              <a:buNone/>
            </a:pPr>
            <a:endParaRPr lang="nb-NO" dirty="0"/>
          </a:p>
          <a:p>
            <a:pPr marL="0" indent="0">
              <a:buNone/>
            </a:pPr>
            <a:r>
              <a:rPr lang="nb-NO" dirty="0"/>
              <a:t>Den beste måten å håndtere en krise er å forhindre den. (W. Timothy Coombs)</a:t>
            </a:r>
          </a:p>
          <a:p>
            <a:pPr marL="0" indent="0">
              <a:buNone/>
            </a:pPr>
            <a:r>
              <a:rPr lang="nb-NO" dirty="0"/>
              <a:t>Den nest beste måten å håndtere en krise på er å forberede seg på en. (Frandsen &amp; Johansen)</a:t>
            </a:r>
          </a:p>
          <a:p>
            <a:pPr marL="0" indent="0">
              <a:buNone/>
            </a:pPr>
            <a:endParaRPr lang="nb-NO" dirty="0"/>
          </a:p>
          <a:p>
            <a:pPr marL="0" indent="0">
              <a:buNone/>
            </a:pPr>
            <a:r>
              <a:rPr lang="nb-NO" dirty="0"/>
              <a:t>Den beste form av krisekommunikasjon er den kommunikasjon som forhindrer en krise, gjerne ved at en organisasjon blir gjort oppmerksom på et problem som kan løses før det utvikler seg til en krise (Aarset, 2014) </a:t>
            </a:r>
          </a:p>
          <a:p>
            <a:pPr marL="0" indent="0">
              <a:buNone/>
            </a:pPr>
            <a:r>
              <a:rPr lang="nb-NO" dirty="0"/>
              <a:t>= Beredskapsarbeid og risikoanalyse</a:t>
            </a:r>
          </a:p>
          <a:p>
            <a:pPr marL="0" indent="0">
              <a:buNone/>
            </a:pPr>
            <a:endParaRPr lang="nb-NO" dirty="0"/>
          </a:p>
        </p:txBody>
      </p:sp>
    </p:spTree>
    <p:extLst>
      <p:ext uri="{BB962C8B-B14F-4D97-AF65-F5344CB8AC3E}">
        <p14:creationId xmlns:p14="http://schemas.microsoft.com/office/powerpoint/2010/main" val="3150898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586B559-C677-04DA-7E04-AF992AC106BD}"/>
              </a:ext>
            </a:extLst>
          </p:cNvPr>
          <p:cNvSpPr>
            <a:spLocks noGrp="1"/>
          </p:cNvSpPr>
          <p:nvPr>
            <p:ph type="title"/>
          </p:nvPr>
        </p:nvSpPr>
        <p:spPr/>
        <p:txBody>
          <a:bodyPr/>
          <a:lstStyle/>
          <a:p>
            <a:r>
              <a:rPr lang="nb-NO" dirty="0"/>
              <a:t>Mål for kommunikasjonen</a:t>
            </a:r>
          </a:p>
        </p:txBody>
      </p:sp>
      <p:sp>
        <p:nvSpPr>
          <p:cNvPr id="3" name="Plassholder for innhold 2">
            <a:extLst>
              <a:ext uri="{FF2B5EF4-FFF2-40B4-BE49-F238E27FC236}">
                <a16:creationId xmlns:a16="http://schemas.microsoft.com/office/drawing/2014/main" id="{AB250DB5-ACF0-B640-DCB8-20F72C62C0D9}"/>
              </a:ext>
            </a:extLst>
          </p:cNvPr>
          <p:cNvSpPr>
            <a:spLocks noGrp="1"/>
          </p:cNvSpPr>
          <p:nvPr>
            <p:ph idx="1"/>
          </p:nvPr>
        </p:nvSpPr>
        <p:spPr/>
        <p:txBody>
          <a:bodyPr>
            <a:normAutofit lnSpcReduction="10000"/>
          </a:bodyPr>
          <a:lstStyle/>
          <a:p>
            <a:endParaRPr lang="nb-NO" dirty="0"/>
          </a:p>
          <a:p>
            <a:r>
              <a:rPr lang="nb-NO" dirty="0"/>
              <a:t>Ivareta berørte!!!</a:t>
            </a:r>
          </a:p>
          <a:p>
            <a:r>
              <a:rPr lang="nb-NO" dirty="0"/>
              <a:t>Ivareta indirekte berørte!</a:t>
            </a:r>
          </a:p>
          <a:p>
            <a:r>
              <a:rPr lang="nb-NO" dirty="0"/>
              <a:t>Håndtere krisen slik at organisasjonens omdømme styrkes/ikke svekkes. </a:t>
            </a:r>
          </a:p>
          <a:p>
            <a:pPr marL="0" indent="0">
              <a:buNone/>
            </a:pPr>
            <a:endParaRPr lang="nb-NO" dirty="0"/>
          </a:p>
          <a:p>
            <a:r>
              <a:rPr lang="nb-NO" dirty="0"/>
              <a:t>I tidlig fase må det gjennomtenkes hvilken kritikk man kan bli møtt av og hvordan møte denne, samt hvordan krisen kan eskalere og hvordan håndtere det. </a:t>
            </a:r>
          </a:p>
          <a:p>
            <a:r>
              <a:rPr lang="nb-NO" dirty="0"/>
              <a:t>Ta tidlig kontroll på egen kommunikasjon! Våge å kommunisere ut selv med lite informasjonsgrunnlag.</a:t>
            </a:r>
          </a:p>
          <a:p>
            <a:endParaRPr lang="nb-NO" dirty="0"/>
          </a:p>
        </p:txBody>
      </p:sp>
    </p:spTree>
    <p:extLst>
      <p:ext uri="{BB962C8B-B14F-4D97-AF65-F5344CB8AC3E}">
        <p14:creationId xmlns:p14="http://schemas.microsoft.com/office/powerpoint/2010/main" val="3901682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5172E0-50DC-A6D3-449D-72191F116845}"/>
              </a:ext>
            </a:extLst>
          </p:cNvPr>
          <p:cNvSpPr>
            <a:spLocks noGrp="1"/>
          </p:cNvSpPr>
          <p:nvPr>
            <p:ph type="title"/>
          </p:nvPr>
        </p:nvSpPr>
        <p:spPr/>
        <p:txBody>
          <a:bodyPr/>
          <a:lstStyle/>
          <a:p>
            <a:r>
              <a:rPr lang="nb-NO" dirty="0" err="1"/>
              <a:t>KriseKommunikasjonsplan</a:t>
            </a:r>
            <a:endParaRPr lang="nb-NO" dirty="0"/>
          </a:p>
        </p:txBody>
      </p:sp>
      <p:sp>
        <p:nvSpPr>
          <p:cNvPr id="3" name="Plassholder for innhold 2">
            <a:extLst>
              <a:ext uri="{FF2B5EF4-FFF2-40B4-BE49-F238E27FC236}">
                <a16:creationId xmlns:a16="http://schemas.microsoft.com/office/drawing/2014/main" id="{DB7BEE6F-8129-5C57-6555-49BD458745BE}"/>
              </a:ext>
            </a:extLst>
          </p:cNvPr>
          <p:cNvSpPr>
            <a:spLocks noGrp="1"/>
          </p:cNvSpPr>
          <p:nvPr>
            <p:ph idx="1"/>
          </p:nvPr>
        </p:nvSpPr>
        <p:spPr/>
        <p:txBody>
          <a:bodyPr/>
          <a:lstStyle/>
          <a:p>
            <a:endParaRPr lang="nb-NO" dirty="0"/>
          </a:p>
          <a:p>
            <a:r>
              <a:rPr lang="nb-NO" dirty="0"/>
              <a:t>Hvem er berørt? Hvem føler seg berørt? Samarbeidsaktører? Interessenter? Hvem har spørsmål uten å være berørt? </a:t>
            </a:r>
          </a:p>
          <a:p>
            <a:pPr marL="0" indent="0">
              <a:buNone/>
            </a:pPr>
            <a:endParaRPr lang="nb-NO" dirty="0"/>
          </a:p>
          <a:p>
            <a:r>
              <a:rPr lang="nb-NO" dirty="0"/>
              <a:t>Aktuelle målgrupper: Direkte rammede, pårørende, ansatte, frivillige medarbeidere, menighetsråd/fellesråd, samarbeidspartnere, nødetater, kommune, politikere generelt, mediene. Andre??</a:t>
            </a:r>
          </a:p>
          <a:p>
            <a:endParaRPr lang="nb-NO" dirty="0"/>
          </a:p>
          <a:p>
            <a:endParaRPr lang="nb-NO" dirty="0"/>
          </a:p>
        </p:txBody>
      </p:sp>
    </p:spTree>
    <p:extLst>
      <p:ext uri="{BB962C8B-B14F-4D97-AF65-F5344CB8AC3E}">
        <p14:creationId xmlns:p14="http://schemas.microsoft.com/office/powerpoint/2010/main" val="896742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3F1661A-B3D4-DA71-D096-FAABABF8E400}"/>
              </a:ext>
            </a:extLst>
          </p:cNvPr>
          <p:cNvSpPr>
            <a:spLocks noGrp="1"/>
          </p:cNvSpPr>
          <p:nvPr>
            <p:ph type="title"/>
          </p:nvPr>
        </p:nvSpPr>
        <p:spPr/>
        <p:txBody>
          <a:bodyPr/>
          <a:lstStyle/>
          <a:p>
            <a:r>
              <a:rPr lang="nb-NO" dirty="0"/>
              <a:t>Intern krisekommunikasjon</a:t>
            </a:r>
          </a:p>
        </p:txBody>
      </p:sp>
      <p:sp>
        <p:nvSpPr>
          <p:cNvPr id="3" name="Plassholder for innhold 2">
            <a:extLst>
              <a:ext uri="{FF2B5EF4-FFF2-40B4-BE49-F238E27FC236}">
                <a16:creationId xmlns:a16="http://schemas.microsoft.com/office/drawing/2014/main" id="{758CEEB4-948C-4A03-5B33-37588D97A72B}"/>
              </a:ext>
            </a:extLst>
          </p:cNvPr>
          <p:cNvSpPr>
            <a:spLocks noGrp="1"/>
          </p:cNvSpPr>
          <p:nvPr>
            <p:ph idx="1"/>
          </p:nvPr>
        </p:nvSpPr>
        <p:spPr/>
        <p:txBody>
          <a:bodyPr>
            <a:normAutofit/>
          </a:bodyPr>
          <a:lstStyle/>
          <a:p>
            <a:r>
              <a:rPr lang="nb-NO" sz="2000" dirty="0">
                <a:effectLst/>
                <a:latin typeface="Calibri" panose="020F0502020204030204" pitchFamily="34" charset="0"/>
                <a:ea typeface="Calibri" panose="020F0502020204030204" pitchFamily="34" charset="0"/>
                <a:cs typeface="Times New Roman" panose="02020603050405020304" pitchFamily="18" charset="0"/>
              </a:rPr>
              <a:t>Ansatte: Hvor er vi? Hvor raskt kan vi være på plass/Hvem kan kalles til jobb? </a:t>
            </a:r>
          </a:p>
          <a:p>
            <a:r>
              <a:rPr lang="nb-NO" sz="2000" dirty="0">
                <a:effectLst/>
                <a:latin typeface="Calibri" panose="020F0502020204030204" pitchFamily="34" charset="0"/>
                <a:ea typeface="Calibri" panose="020F0502020204030204" pitchFamily="34" charset="0"/>
                <a:cs typeface="Times New Roman" panose="02020603050405020304" pitchFamily="18" charset="0"/>
              </a:rPr>
              <a:t>Få satt kriseleder/kriseledelse. </a:t>
            </a:r>
          </a:p>
          <a:p>
            <a:r>
              <a:rPr lang="nb-NO" dirty="0">
                <a:latin typeface="Calibri" panose="020F0502020204030204" pitchFamily="34" charset="0"/>
                <a:ea typeface="Calibri" panose="020F0502020204030204" pitchFamily="34" charset="0"/>
                <a:cs typeface="Times New Roman" panose="02020603050405020304" pitchFamily="18" charset="0"/>
              </a:rPr>
              <a:t>Hva er oppgavene som må løses? </a:t>
            </a:r>
            <a:r>
              <a:rPr lang="nb-NO" sz="2000" dirty="0">
                <a:effectLst/>
                <a:latin typeface="Calibri" panose="020F0502020204030204" pitchFamily="34" charset="0"/>
                <a:ea typeface="Calibri" panose="020F0502020204030204" pitchFamily="34" charset="0"/>
                <a:cs typeface="Times New Roman" panose="02020603050405020304" pitchFamily="18" charset="0"/>
              </a:rPr>
              <a:t>Involvering av andre nivåer – vurdering. </a:t>
            </a:r>
          </a:p>
          <a:p>
            <a:r>
              <a:rPr lang="nb-NO" sz="2000" dirty="0">
                <a:effectLst/>
                <a:latin typeface="Calibri" panose="020F0502020204030204" pitchFamily="34" charset="0"/>
                <a:ea typeface="Calibri" panose="020F0502020204030204" pitchFamily="34" charset="0"/>
                <a:cs typeface="Times New Roman" panose="02020603050405020304" pitchFamily="18" charset="0"/>
              </a:rPr>
              <a:t>Informasjonskanaler. </a:t>
            </a:r>
            <a:endParaRPr lang="nb-NO" dirty="0">
              <a:latin typeface="Calibri" panose="020F0502020204030204" pitchFamily="34" charset="0"/>
              <a:ea typeface="Calibri" panose="020F0502020204030204" pitchFamily="34" charset="0"/>
              <a:cs typeface="Times New Roman" panose="02020603050405020304" pitchFamily="18" charset="0"/>
            </a:endParaRPr>
          </a:p>
          <a:p>
            <a:r>
              <a:rPr lang="nb-NO" sz="2000" dirty="0">
                <a:effectLst/>
                <a:latin typeface="Calibri" panose="020F0502020204030204" pitchFamily="34" charset="0"/>
                <a:ea typeface="Calibri" panose="020F0502020204030204" pitchFamily="34" charset="0"/>
                <a:cs typeface="Times New Roman" panose="02020603050405020304" pitchFamily="18" charset="0"/>
              </a:rPr>
              <a:t>Pårørendetelefon. </a:t>
            </a:r>
          </a:p>
          <a:p>
            <a:r>
              <a:rPr lang="nb-NO" dirty="0">
                <a:latin typeface="Calibri" panose="020F0502020204030204" pitchFamily="34" charset="0"/>
                <a:ea typeface="Calibri" panose="020F0502020204030204" pitchFamily="34" charset="0"/>
                <a:cs typeface="Times New Roman" panose="02020603050405020304" pitchFamily="18" charset="0"/>
              </a:rPr>
              <a:t>Første møte (fysisk/digitalt)! Statusmøter underveis.</a:t>
            </a:r>
          </a:p>
          <a:p>
            <a:r>
              <a:rPr lang="nb-NO" sz="2000" dirty="0">
                <a:effectLst/>
                <a:latin typeface="Calibri" panose="020F0502020204030204" pitchFamily="34" charset="0"/>
                <a:ea typeface="Calibri" panose="020F0502020204030204" pitchFamily="34" charset="0"/>
                <a:cs typeface="Times New Roman" panose="02020603050405020304" pitchFamily="18" charset="0"/>
              </a:rPr>
              <a:t>Husk at ansatte og de berørte/pårørende alltid må komme i første rekke. </a:t>
            </a:r>
            <a:r>
              <a:rPr lang="nb-NO" dirty="0">
                <a:latin typeface="Calibri" panose="020F0502020204030204" pitchFamily="34" charset="0"/>
                <a:ea typeface="Calibri" panose="020F0502020204030204" pitchFamily="34" charset="0"/>
                <a:cs typeface="Times New Roman" panose="02020603050405020304" pitchFamily="18" charset="0"/>
              </a:rPr>
              <a:t>Før </a:t>
            </a:r>
            <a:r>
              <a:rPr lang="nb-NO" sz="2000" dirty="0">
                <a:effectLst/>
                <a:latin typeface="Calibri" panose="020F0502020204030204" pitchFamily="34" charset="0"/>
                <a:ea typeface="Calibri" panose="020F0502020204030204" pitchFamily="34" charset="0"/>
                <a:cs typeface="Times New Roman" panose="02020603050405020304" pitchFamily="18" charset="0"/>
              </a:rPr>
              <a:t>mediene/allmennheten informeres.</a:t>
            </a:r>
          </a:p>
          <a:p>
            <a:endParaRPr lang="nb-NO" dirty="0"/>
          </a:p>
        </p:txBody>
      </p:sp>
    </p:spTree>
    <p:extLst>
      <p:ext uri="{BB962C8B-B14F-4D97-AF65-F5344CB8AC3E}">
        <p14:creationId xmlns:p14="http://schemas.microsoft.com/office/powerpoint/2010/main" val="2912581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E3AE8C3-8F65-40F4-BABE-E70F383014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000">
                <a:schemeClr val="accent6">
                  <a:alpha val="78000"/>
                </a:schemeClr>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2FC4764-B8D5-4F87-95DB-3125B2D12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9728" y="59346"/>
            <a:ext cx="4156527" cy="4037836"/>
          </a:xfrm>
          <a:prstGeom prst="rect">
            <a:avLst/>
          </a:prstGeom>
          <a:gradFill>
            <a:gsLst>
              <a:gs pos="0">
                <a:schemeClr val="accent5">
                  <a:alpha val="47000"/>
                </a:schemeClr>
              </a:gs>
              <a:gs pos="100000">
                <a:schemeClr val="accent4">
                  <a:alpha val="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4C1654F-94F5-497E-8ECF-F2A7E84D6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68313" y="3587284"/>
            <a:ext cx="2501977" cy="4038601"/>
          </a:xfrm>
          <a:prstGeom prst="rect">
            <a:avLst/>
          </a:prstGeom>
          <a:gradFill>
            <a:gsLst>
              <a:gs pos="0">
                <a:schemeClr val="accent5">
                  <a:lumMod val="60000"/>
                  <a:lumOff val="40000"/>
                  <a:alpha val="0"/>
                </a:schemeClr>
              </a:gs>
              <a:gs pos="99000">
                <a:schemeClr val="accent2">
                  <a:alpha val="7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5254" y="969296"/>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58000">
                <a:schemeClr val="bg1">
                  <a:alpha val="0"/>
                </a:schemeClr>
              </a:gs>
              <a:gs pos="100000">
                <a:schemeClr val="accent6">
                  <a:alpha val="35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tel 1">
            <a:extLst>
              <a:ext uri="{FF2B5EF4-FFF2-40B4-BE49-F238E27FC236}">
                <a16:creationId xmlns:a16="http://schemas.microsoft.com/office/drawing/2014/main" id="{AD6BCA3B-E577-B0FB-DD07-4CF3CD075990}"/>
              </a:ext>
            </a:extLst>
          </p:cNvPr>
          <p:cNvSpPr>
            <a:spLocks noGrp="1"/>
          </p:cNvSpPr>
          <p:nvPr>
            <p:ph type="title"/>
          </p:nvPr>
        </p:nvSpPr>
        <p:spPr>
          <a:xfrm>
            <a:off x="409518" y="586855"/>
            <a:ext cx="3258570" cy="3387497"/>
          </a:xfrm>
        </p:spPr>
        <p:txBody>
          <a:bodyPr vert="horz" lIns="0" tIns="0" rIns="0" bIns="0" rtlCol="0" anchor="b">
            <a:normAutofit/>
          </a:bodyPr>
          <a:lstStyle/>
          <a:p>
            <a:pPr algn="r"/>
            <a:r>
              <a:rPr lang="en-US" sz="3200">
                <a:solidFill>
                  <a:schemeClr val="bg1"/>
                </a:solidFill>
              </a:rPr>
              <a:t>Hvorfor står jeg her</a:t>
            </a:r>
          </a:p>
        </p:txBody>
      </p:sp>
      <p:sp>
        <p:nvSpPr>
          <p:cNvPr id="3" name="Plassholder for innhold 2">
            <a:extLst>
              <a:ext uri="{FF2B5EF4-FFF2-40B4-BE49-F238E27FC236}">
                <a16:creationId xmlns:a16="http://schemas.microsoft.com/office/drawing/2014/main" id="{5DEDB49A-2E7A-0C2A-2D83-B5E1BB50293F}"/>
              </a:ext>
            </a:extLst>
          </p:cNvPr>
          <p:cNvSpPr>
            <a:spLocks noGrp="1"/>
          </p:cNvSpPr>
          <p:nvPr>
            <p:ph sz="half" idx="1"/>
          </p:nvPr>
        </p:nvSpPr>
        <p:spPr>
          <a:xfrm>
            <a:off x="4581824" y="641700"/>
            <a:ext cx="3025303" cy="5361991"/>
          </a:xfrm>
        </p:spPr>
        <p:txBody>
          <a:bodyPr vert="horz" lIns="0" tIns="0" rIns="0" bIns="0" rtlCol="0" anchor="ctr">
            <a:normAutofit/>
          </a:bodyPr>
          <a:lstStyle/>
          <a:p>
            <a:r>
              <a:rPr lang="en-US" sz="4400" dirty="0"/>
              <a:t>Interesse</a:t>
            </a:r>
          </a:p>
          <a:p>
            <a:r>
              <a:rPr lang="en-US" sz="4400" dirty="0" err="1"/>
              <a:t>Utdanning</a:t>
            </a:r>
            <a:endParaRPr lang="en-US" sz="4400" dirty="0"/>
          </a:p>
          <a:p>
            <a:r>
              <a:rPr lang="en-US" sz="4400" dirty="0" err="1"/>
              <a:t>Erfaring</a:t>
            </a:r>
            <a:endParaRPr lang="en-US" sz="4400" dirty="0"/>
          </a:p>
        </p:txBody>
      </p:sp>
      <p:pic>
        <p:nvPicPr>
          <p:cNvPr id="6" name="Plassholder for innhold 5" descr="Et bilde som inneholder klær, person, utendørs, sko&#10;&#10;Automatisk generert beskrivelse">
            <a:extLst>
              <a:ext uri="{FF2B5EF4-FFF2-40B4-BE49-F238E27FC236}">
                <a16:creationId xmlns:a16="http://schemas.microsoft.com/office/drawing/2014/main" id="{E7ACD3E1-DEFF-512D-55D3-6347B1D0D292}"/>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8375" r="2443"/>
          <a:stretch/>
        </p:blipFill>
        <p:spPr>
          <a:xfrm>
            <a:off x="8109502" y="10"/>
            <a:ext cx="4082498" cy="6857990"/>
          </a:xfrm>
          <a:prstGeom prst="rect">
            <a:avLst/>
          </a:prstGeom>
        </p:spPr>
      </p:pic>
    </p:spTree>
    <p:extLst>
      <p:ext uri="{BB962C8B-B14F-4D97-AF65-F5344CB8AC3E}">
        <p14:creationId xmlns:p14="http://schemas.microsoft.com/office/powerpoint/2010/main" val="2991973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4442DE4-7A0F-9743-EADE-BF98899DEF0E}"/>
              </a:ext>
            </a:extLst>
          </p:cNvPr>
          <p:cNvSpPr>
            <a:spLocks noGrp="1"/>
          </p:cNvSpPr>
          <p:nvPr>
            <p:ph type="title"/>
          </p:nvPr>
        </p:nvSpPr>
        <p:spPr/>
        <p:txBody>
          <a:bodyPr>
            <a:normAutofit/>
          </a:bodyPr>
          <a:lstStyle/>
          <a:p>
            <a:r>
              <a:rPr lang="nb-NO" sz="2800" dirty="0"/>
              <a:t>Interessenter/samarbeidsaktører</a:t>
            </a:r>
          </a:p>
        </p:txBody>
      </p:sp>
      <p:sp>
        <p:nvSpPr>
          <p:cNvPr id="3" name="Plassholder for innhold 2">
            <a:extLst>
              <a:ext uri="{FF2B5EF4-FFF2-40B4-BE49-F238E27FC236}">
                <a16:creationId xmlns:a16="http://schemas.microsoft.com/office/drawing/2014/main" id="{2D077D6A-FC60-5F28-6D20-280E28D0805B}"/>
              </a:ext>
            </a:extLst>
          </p:cNvPr>
          <p:cNvSpPr>
            <a:spLocks noGrp="1"/>
          </p:cNvSpPr>
          <p:nvPr>
            <p:ph idx="1"/>
          </p:nvPr>
        </p:nvSpPr>
        <p:spPr/>
        <p:txBody>
          <a:bodyPr>
            <a:normAutofit/>
          </a:bodyPr>
          <a:lstStyle/>
          <a:p>
            <a:r>
              <a:rPr lang="nb-NO" dirty="0"/>
              <a:t>Myndigheter. Ved en hendelse er det politiet som har ledelsen. De vil koordinere med brann og helse og andre aktuelle aktører. Hvem holder kontakten med politiet? Helse?</a:t>
            </a:r>
          </a:p>
          <a:p>
            <a:r>
              <a:rPr lang="nb-NO" dirty="0"/>
              <a:t>Krisestab i kommunen! </a:t>
            </a:r>
          </a:p>
          <a:p>
            <a:r>
              <a:rPr lang="nb-NO" dirty="0"/>
              <a:t>Psykososialt kriseteam.</a:t>
            </a:r>
          </a:p>
          <a:p>
            <a:r>
              <a:rPr lang="nb-NO" dirty="0"/>
              <a:t>Pårørendesenter – kommunen har ansvar for å opprette, men politiet leder det. Evakuert pårørendesenter (EPS-senter). </a:t>
            </a:r>
          </a:p>
          <a:p>
            <a:r>
              <a:rPr lang="nb-NO" dirty="0"/>
              <a:t>Folk og organisasjoner vi samarbeider med til daglig.</a:t>
            </a:r>
          </a:p>
          <a:p>
            <a:r>
              <a:rPr lang="nb-NO" dirty="0"/>
              <a:t>Frivillige medarbeidere. For eksempel ved Åpen kirke! </a:t>
            </a:r>
          </a:p>
          <a:p>
            <a:endParaRPr lang="nb-NO" dirty="0"/>
          </a:p>
        </p:txBody>
      </p:sp>
    </p:spTree>
    <p:extLst>
      <p:ext uri="{BB962C8B-B14F-4D97-AF65-F5344CB8AC3E}">
        <p14:creationId xmlns:p14="http://schemas.microsoft.com/office/powerpoint/2010/main" val="1642867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3CA06775-D7ED-0C8C-4C4E-C4A7E1F710BC}"/>
              </a:ext>
            </a:extLst>
          </p:cNvPr>
          <p:cNvSpPr>
            <a:spLocks noGrp="1"/>
          </p:cNvSpPr>
          <p:nvPr>
            <p:ph type="title"/>
          </p:nvPr>
        </p:nvSpPr>
        <p:spPr>
          <a:xfrm>
            <a:off x="1380236" y="286601"/>
            <a:ext cx="5929422" cy="1852976"/>
          </a:xfrm>
        </p:spPr>
        <p:txBody>
          <a:bodyPr vert="horz" lIns="0" tIns="0" rIns="0" bIns="0" rtlCol="0" anchor="b">
            <a:normAutofit/>
          </a:bodyPr>
          <a:lstStyle/>
          <a:p>
            <a:r>
              <a:rPr lang="en-US" sz="2500"/>
              <a:t>Informasjonskanaler</a:t>
            </a:r>
          </a:p>
        </p:txBody>
      </p:sp>
      <p:sp>
        <p:nvSpPr>
          <p:cNvPr id="3" name="Plassholder for innhold 2">
            <a:extLst>
              <a:ext uri="{FF2B5EF4-FFF2-40B4-BE49-F238E27FC236}">
                <a16:creationId xmlns:a16="http://schemas.microsoft.com/office/drawing/2014/main" id="{12E2554D-65BC-1158-6632-45CF9391527C}"/>
              </a:ext>
            </a:extLst>
          </p:cNvPr>
          <p:cNvSpPr>
            <a:spLocks noGrp="1"/>
          </p:cNvSpPr>
          <p:nvPr>
            <p:ph sz="half" idx="1"/>
          </p:nvPr>
        </p:nvSpPr>
        <p:spPr>
          <a:xfrm>
            <a:off x="1380236" y="2360124"/>
            <a:ext cx="5929422" cy="3322219"/>
          </a:xfrm>
        </p:spPr>
        <p:txBody>
          <a:bodyPr vert="horz" lIns="0" tIns="0" rIns="0" bIns="0" rtlCol="0">
            <a:normAutofit/>
          </a:bodyPr>
          <a:lstStyle/>
          <a:p>
            <a:endParaRPr lang="en-US" sz="1800" dirty="0"/>
          </a:p>
          <a:p>
            <a:r>
              <a:rPr lang="en-US" sz="1800" dirty="0" err="1"/>
              <a:t>Kommunikasjon</a:t>
            </a:r>
            <a:r>
              <a:rPr lang="en-US" sz="1800" dirty="0"/>
              <a:t> </a:t>
            </a:r>
            <a:r>
              <a:rPr lang="en-US" sz="1800" dirty="0" err="1"/>
              <a:t>til</a:t>
            </a:r>
            <a:r>
              <a:rPr lang="en-US" sz="1800" dirty="0"/>
              <a:t> </a:t>
            </a:r>
            <a:r>
              <a:rPr lang="en-US" sz="1800" dirty="0" err="1"/>
              <a:t>berørte</a:t>
            </a:r>
            <a:r>
              <a:rPr lang="en-US" sz="1800" dirty="0"/>
              <a:t>/</a:t>
            </a:r>
            <a:r>
              <a:rPr lang="en-US" sz="1800" dirty="0" err="1"/>
              <a:t>pårørende</a:t>
            </a:r>
            <a:r>
              <a:rPr lang="en-US" sz="1800" dirty="0"/>
              <a:t>. Lister </a:t>
            </a:r>
            <a:r>
              <a:rPr lang="en-US" sz="1800" dirty="0" err="1"/>
              <a:t>ved</a:t>
            </a:r>
            <a:r>
              <a:rPr lang="en-US" sz="1800" dirty="0"/>
              <a:t> </a:t>
            </a:r>
            <a:r>
              <a:rPr lang="en-US" sz="1800" dirty="0" err="1"/>
              <a:t>egne</a:t>
            </a:r>
            <a:r>
              <a:rPr lang="en-US" sz="1800" dirty="0"/>
              <a:t> arrangement!!</a:t>
            </a:r>
          </a:p>
          <a:p>
            <a:r>
              <a:rPr lang="en-US" sz="1800" dirty="0"/>
              <a:t>Intern </a:t>
            </a:r>
            <a:r>
              <a:rPr lang="en-US" sz="1800" dirty="0" err="1"/>
              <a:t>kommunikasjon</a:t>
            </a:r>
            <a:r>
              <a:rPr lang="en-US" sz="1800" dirty="0"/>
              <a:t>: Mail. SMS. </a:t>
            </a:r>
            <a:r>
              <a:rPr lang="en-US" sz="1800" dirty="0" err="1"/>
              <a:t>Intranett</a:t>
            </a:r>
            <a:r>
              <a:rPr lang="en-US" sz="1800" dirty="0"/>
              <a:t>. CIM og Raven.</a:t>
            </a:r>
          </a:p>
          <a:p>
            <a:r>
              <a:rPr lang="en-US" sz="1800" dirty="0" err="1"/>
              <a:t>Egen</a:t>
            </a:r>
            <a:r>
              <a:rPr lang="en-US" sz="1800" dirty="0"/>
              <a:t> </a:t>
            </a:r>
            <a:r>
              <a:rPr lang="en-US" sz="1800" dirty="0" err="1"/>
              <a:t>nettside</a:t>
            </a:r>
            <a:r>
              <a:rPr lang="en-US" sz="1800" dirty="0"/>
              <a:t> – </a:t>
            </a:r>
            <a:r>
              <a:rPr lang="en-US" sz="1800" dirty="0" err="1"/>
              <a:t>landingsside</a:t>
            </a:r>
            <a:endParaRPr lang="en-US" sz="1800" dirty="0"/>
          </a:p>
          <a:p>
            <a:r>
              <a:rPr lang="en-US" sz="1800" dirty="0" err="1"/>
              <a:t>Sosiale</a:t>
            </a:r>
            <a:r>
              <a:rPr lang="en-US" sz="1800" dirty="0"/>
              <a:t> </a:t>
            </a:r>
            <a:r>
              <a:rPr lang="en-US" sz="1800" dirty="0" err="1"/>
              <a:t>medier</a:t>
            </a:r>
            <a:endParaRPr lang="en-US" sz="1800" dirty="0"/>
          </a:p>
          <a:p>
            <a:r>
              <a:rPr lang="en-US" sz="1800" dirty="0" err="1"/>
              <a:t>Medier</a:t>
            </a:r>
            <a:endParaRPr lang="en-US" sz="1800" dirty="0"/>
          </a:p>
        </p:txBody>
      </p:sp>
      <p:sp>
        <p:nvSpPr>
          <p:cNvPr id="15" name="Rectangle 14">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chemeClr val="accent5"/>
              </a:gs>
              <a:gs pos="100000">
                <a:schemeClr val="accent2">
                  <a:lumMod val="60000"/>
                  <a:lumOff val="40000"/>
                  <a:alpha val="59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chemeClr val="accent6">
                  <a:lumMod val="75000"/>
                  <a:alpha val="61000"/>
                </a:schemeClr>
              </a:gs>
              <a:gs pos="99000">
                <a:schemeClr val="accent6">
                  <a:alpha val="87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ydbølgemønster på piksellert skjerm">
            <a:extLst>
              <a:ext uri="{FF2B5EF4-FFF2-40B4-BE49-F238E27FC236}">
                <a16:creationId xmlns:a16="http://schemas.microsoft.com/office/drawing/2014/main" id="{1F2AD8EE-40AD-A964-1D90-B52D4C084D4A}"/>
              </a:ext>
            </a:extLst>
          </p:cNvPr>
          <p:cNvPicPr>
            <a:picLocks noChangeAspect="1"/>
          </p:cNvPicPr>
          <p:nvPr/>
        </p:nvPicPr>
        <p:blipFill rotWithShape="1">
          <a:blip r:embed="rId2"/>
          <a:srcRect l="24250" r="33355" b="1"/>
          <a:stretch/>
        </p:blipFill>
        <p:spPr>
          <a:xfrm>
            <a:off x="8115300" y="-12515"/>
            <a:ext cx="4076700" cy="6418631"/>
          </a:xfrm>
          <a:prstGeom prst="rect">
            <a:avLst/>
          </a:prstGeom>
        </p:spPr>
      </p:pic>
    </p:spTree>
    <p:extLst>
      <p:ext uri="{BB962C8B-B14F-4D97-AF65-F5344CB8AC3E}">
        <p14:creationId xmlns:p14="http://schemas.microsoft.com/office/powerpoint/2010/main" val="1226091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3F794D0-2982-490E-88DA-93D489750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lassholder for innhold 3">
            <a:extLst>
              <a:ext uri="{FF2B5EF4-FFF2-40B4-BE49-F238E27FC236}">
                <a16:creationId xmlns:a16="http://schemas.microsoft.com/office/drawing/2014/main" id="{9F751E31-98C1-ED1C-7C3F-57B20920D325}"/>
              </a:ext>
            </a:extLst>
          </p:cNvPr>
          <p:cNvPicPr>
            <a:picLocks noGrp="1" noChangeAspect="1"/>
          </p:cNvPicPr>
          <p:nvPr>
            <p:ph idx="1"/>
          </p:nvPr>
        </p:nvPicPr>
        <p:blipFill rotWithShape="1">
          <a:blip r:embed="rId2"/>
          <a:srcRect b="1747"/>
          <a:stretch/>
        </p:blipFill>
        <p:spPr>
          <a:xfrm>
            <a:off x="-2" y="10"/>
            <a:ext cx="12192002" cy="6857990"/>
          </a:xfrm>
          <a:prstGeom prst="rect">
            <a:avLst/>
          </a:prstGeom>
        </p:spPr>
      </p:pic>
      <p:sp>
        <p:nvSpPr>
          <p:cNvPr id="15" name="Rectangle 14">
            <a:extLst>
              <a:ext uri="{FF2B5EF4-FFF2-40B4-BE49-F238E27FC236}">
                <a16:creationId xmlns:a16="http://schemas.microsoft.com/office/drawing/2014/main" id="{AFD24A3D-F07A-44A9-BE55-5576292E1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5071729"/>
            <a:ext cx="12192003" cy="1786490"/>
          </a:xfrm>
          <a:prstGeom prst="rect">
            <a:avLst/>
          </a:prstGeom>
          <a:gradFill>
            <a:gsLst>
              <a:gs pos="8000">
                <a:schemeClr val="accent6"/>
              </a:gs>
              <a:gs pos="86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04441C9-FD2D-4031-B5C5-67478196C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038600" y="5071729"/>
            <a:ext cx="8153401" cy="1786269"/>
          </a:xfrm>
          <a:prstGeom prst="rect">
            <a:avLst/>
          </a:prstGeom>
          <a:gradFill>
            <a:gsLst>
              <a:gs pos="0">
                <a:schemeClr val="accent5">
                  <a:lumMod val="60000"/>
                  <a:lumOff val="40000"/>
                  <a:alpha val="0"/>
                </a:schemeClr>
              </a:gs>
              <a:gs pos="99000">
                <a:schemeClr val="accent2">
                  <a:alpha val="81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3D9D3989-3E00-4727-914E-959DFE8FA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76701" y="5071730"/>
            <a:ext cx="8115300" cy="1334505"/>
          </a:xfrm>
          <a:prstGeom prst="rect">
            <a:avLst/>
          </a:prstGeom>
          <a:gradFill>
            <a:gsLst>
              <a:gs pos="0">
                <a:schemeClr val="accent6">
                  <a:alpha val="16000"/>
                </a:schemeClr>
              </a:gs>
              <a:gs pos="62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C538E4E5-4047-480A-BB9B-9AB54E86D5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4834054">
            <a:off x="3120189" y="3385221"/>
            <a:ext cx="2497963" cy="4087997"/>
          </a:xfrm>
          <a:custGeom>
            <a:avLst/>
            <a:gdLst>
              <a:gd name="connsiteX0" fmla="*/ 2671045 w 2671045"/>
              <a:gd name="connsiteY0" fmla="*/ 8492 h 4371251"/>
              <a:gd name="connsiteX1" fmla="*/ 840176 w 2671045"/>
              <a:gd name="connsiteY1" fmla="*/ 4371251 h 4371251"/>
              <a:gd name="connsiteX2" fmla="*/ 650202 w 2671045"/>
              <a:gd name="connsiteY2" fmla="*/ 4185755 h 4371251"/>
              <a:gd name="connsiteX3" fmla="*/ 0 w 2671045"/>
              <a:gd name="connsiteY3" fmla="*/ 2502877 h 4371251"/>
              <a:gd name="connsiteX4" fmla="*/ 2502877 w 2671045"/>
              <a:gd name="connsiteY4" fmla="*/ 0 h 4371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1045" h="4371251">
                <a:moveTo>
                  <a:pt x="2671045" y="8492"/>
                </a:moveTo>
                <a:lnTo>
                  <a:pt x="840176" y="4371251"/>
                </a:lnTo>
                <a:lnTo>
                  <a:pt x="650202" y="4185755"/>
                </a:lnTo>
                <a:cubicBezTo>
                  <a:pt x="246220" y="3741276"/>
                  <a:pt x="0" y="3150831"/>
                  <a:pt x="0" y="2502877"/>
                </a:cubicBezTo>
                <a:cubicBezTo>
                  <a:pt x="0" y="1120576"/>
                  <a:pt x="1120576" y="0"/>
                  <a:pt x="2502877" y="0"/>
                </a:cubicBezTo>
                <a:close/>
              </a:path>
            </a:pathLst>
          </a:custGeom>
          <a:gradFill>
            <a:gsLst>
              <a:gs pos="0">
                <a:schemeClr val="accent6">
                  <a:alpha val="0"/>
                </a:schemeClr>
              </a:gs>
              <a:gs pos="100000">
                <a:schemeClr val="accent6">
                  <a:lumMod val="60000"/>
                  <a:lumOff val="40000"/>
                  <a:alpha val="20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272185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CDFAF11-1AF0-3ABC-E300-38399556E505}"/>
              </a:ext>
            </a:extLst>
          </p:cNvPr>
          <p:cNvSpPr>
            <a:spLocks noGrp="1"/>
          </p:cNvSpPr>
          <p:nvPr>
            <p:ph type="title"/>
          </p:nvPr>
        </p:nvSpPr>
        <p:spPr/>
        <p:txBody>
          <a:bodyPr/>
          <a:lstStyle/>
          <a:p>
            <a:r>
              <a:rPr lang="nb-NO" dirty="0" err="1"/>
              <a:t>Some</a:t>
            </a:r>
            <a:r>
              <a:rPr lang="nb-NO" dirty="0"/>
              <a:t> under en krise</a:t>
            </a:r>
          </a:p>
        </p:txBody>
      </p:sp>
      <p:sp>
        <p:nvSpPr>
          <p:cNvPr id="3" name="Plassholder for innhold 2">
            <a:extLst>
              <a:ext uri="{FF2B5EF4-FFF2-40B4-BE49-F238E27FC236}">
                <a16:creationId xmlns:a16="http://schemas.microsoft.com/office/drawing/2014/main" id="{4C090BFF-8D19-371E-1725-F2C401EB165A}"/>
              </a:ext>
            </a:extLst>
          </p:cNvPr>
          <p:cNvSpPr>
            <a:spLocks noGrp="1"/>
          </p:cNvSpPr>
          <p:nvPr>
            <p:ph idx="1"/>
          </p:nvPr>
        </p:nvSpPr>
        <p:spPr>
          <a:xfrm>
            <a:off x="1371600" y="2280215"/>
            <a:ext cx="10241280" cy="3959352"/>
          </a:xfrm>
        </p:spPr>
        <p:txBody>
          <a:bodyPr>
            <a:normAutofit fontScale="92500" lnSpcReduction="20000"/>
          </a:bodyPr>
          <a:lstStyle/>
          <a:p>
            <a:r>
              <a:rPr lang="nb-NO" sz="2800" dirty="0"/>
              <a:t>Vurdere endre profilbildet til nøytralt eller svart/grått</a:t>
            </a:r>
          </a:p>
          <a:p>
            <a:r>
              <a:rPr lang="nb-NO" sz="2800" dirty="0"/>
              <a:t>Fjern forhåndsplanlagte innlegg</a:t>
            </a:r>
          </a:p>
          <a:p>
            <a:r>
              <a:rPr lang="nb-NO" sz="2800" dirty="0"/>
              <a:t>I stedet for å besvare ett og ett spørsmål fra publikum, samle dem opp og besvare dem i egne innlegg. </a:t>
            </a:r>
          </a:p>
          <a:p>
            <a:r>
              <a:rPr lang="nb-NO" sz="2800" dirty="0"/>
              <a:t>Overvåking av </a:t>
            </a:r>
            <a:r>
              <a:rPr lang="nb-NO" sz="2800" dirty="0" err="1"/>
              <a:t>SoMe</a:t>
            </a:r>
            <a:r>
              <a:rPr lang="nb-NO" sz="2800" dirty="0"/>
              <a:t> bør gjennomføres for å identifisere mulige rykter og feilinformasjon</a:t>
            </a:r>
          </a:p>
          <a:p>
            <a:r>
              <a:rPr lang="nb-NO" sz="2800" dirty="0"/>
              <a:t>Hvis flere ansatte har tilgang – ekstra viktig å snakke sammen om publisering, rekkefølge etc. under en krise. </a:t>
            </a:r>
          </a:p>
          <a:p>
            <a:endParaRPr lang="nb-NO" dirty="0"/>
          </a:p>
        </p:txBody>
      </p:sp>
    </p:spTree>
    <p:extLst>
      <p:ext uri="{BB962C8B-B14F-4D97-AF65-F5344CB8AC3E}">
        <p14:creationId xmlns:p14="http://schemas.microsoft.com/office/powerpoint/2010/main" val="4084034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1DBC8414-BE7E-4B6C-A114-B2C3795C8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EC398C5-5C2E-4038-9DB3-DE2B5A9BE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2F10B26-073B-4B10-8AAA-161242DD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53806" y="1153804"/>
            <a:ext cx="6346209" cy="4038601"/>
          </a:xfrm>
          <a:prstGeom prst="rect">
            <a:avLst/>
          </a:prstGeom>
          <a:gradFill>
            <a:gsLst>
              <a:gs pos="0">
                <a:schemeClr val="accent5">
                  <a:lumMod val="60000"/>
                  <a:lumOff val="40000"/>
                  <a:alpha val="0"/>
                </a:schemeClr>
              </a:gs>
              <a:gs pos="99000">
                <a:schemeClr val="accent2">
                  <a:alpha val="92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10DBBC7-698F-4A54-B1CB-A99F9CC35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59574" y="3578975"/>
            <a:ext cx="2502407" cy="4055644"/>
          </a:xfrm>
          <a:prstGeom prst="rect">
            <a:avLst/>
          </a:prstGeom>
          <a:gradFill>
            <a:gsLst>
              <a:gs pos="2000">
                <a:schemeClr val="accent5">
                  <a:alpha val="28000"/>
                </a:schemeClr>
              </a:gs>
              <a:gs pos="100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E6E822A-8BCF-432C-83E6-BBE821476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13000">
                <a:schemeClr val="accent4">
                  <a:lumMod val="20000"/>
                  <a:lumOff val="80000"/>
                  <a:alpha val="200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tel 1">
            <a:extLst>
              <a:ext uri="{FF2B5EF4-FFF2-40B4-BE49-F238E27FC236}">
                <a16:creationId xmlns:a16="http://schemas.microsoft.com/office/drawing/2014/main" id="{19FCFEA1-BF8D-FC2D-FA2E-5C05643FBFCD}"/>
              </a:ext>
            </a:extLst>
          </p:cNvPr>
          <p:cNvSpPr>
            <a:spLocks noGrp="1"/>
          </p:cNvSpPr>
          <p:nvPr>
            <p:ph type="title"/>
          </p:nvPr>
        </p:nvSpPr>
        <p:spPr>
          <a:xfrm>
            <a:off x="474243" y="681317"/>
            <a:ext cx="3236613" cy="3406187"/>
          </a:xfrm>
        </p:spPr>
        <p:txBody>
          <a:bodyPr vert="horz" lIns="0" tIns="0" rIns="0" bIns="0" rtlCol="0" anchor="b">
            <a:normAutofit/>
          </a:bodyPr>
          <a:lstStyle/>
          <a:p>
            <a:pPr algn="r"/>
            <a:r>
              <a:rPr lang="en-US" sz="3200" spc="750">
                <a:solidFill>
                  <a:schemeClr val="bg1"/>
                </a:solidFill>
              </a:rPr>
              <a:t>Medias fokus under en krise</a:t>
            </a:r>
            <a:br>
              <a:rPr lang="en-US" sz="3200" spc="750">
                <a:solidFill>
                  <a:schemeClr val="bg1"/>
                </a:solidFill>
              </a:rPr>
            </a:br>
            <a:endParaRPr lang="en-US" sz="3200" spc="750">
              <a:solidFill>
                <a:schemeClr val="bg1"/>
              </a:solidFill>
            </a:endParaRPr>
          </a:p>
        </p:txBody>
      </p:sp>
      <p:pic>
        <p:nvPicPr>
          <p:cNvPr id="5" name="Plassholder for innhold 4">
            <a:extLst>
              <a:ext uri="{FF2B5EF4-FFF2-40B4-BE49-F238E27FC236}">
                <a16:creationId xmlns:a16="http://schemas.microsoft.com/office/drawing/2014/main" id="{F8DD6517-7380-0608-1C41-A305323DA66D}"/>
              </a:ext>
            </a:extLst>
          </p:cNvPr>
          <p:cNvPicPr>
            <a:picLocks noGrp="1" noChangeAspect="1"/>
          </p:cNvPicPr>
          <p:nvPr>
            <p:ph idx="1"/>
          </p:nvPr>
        </p:nvPicPr>
        <p:blipFill rotWithShape="1">
          <a:blip r:embed="rId2"/>
          <a:srcRect l="35410" t="39490" r="17108" b="21370"/>
          <a:stretch/>
        </p:blipFill>
        <p:spPr>
          <a:xfrm>
            <a:off x="4405243" y="1220494"/>
            <a:ext cx="7630591" cy="3538118"/>
          </a:xfrm>
          <a:prstGeom prst="rect">
            <a:avLst/>
          </a:prstGeom>
        </p:spPr>
      </p:pic>
      <p:sp>
        <p:nvSpPr>
          <p:cNvPr id="6" name="TekstSylinder 5">
            <a:extLst>
              <a:ext uri="{FF2B5EF4-FFF2-40B4-BE49-F238E27FC236}">
                <a16:creationId xmlns:a16="http://schemas.microsoft.com/office/drawing/2014/main" id="{780059CE-83A0-6A35-610B-44F952F46A6C}"/>
              </a:ext>
            </a:extLst>
          </p:cNvPr>
          <p:cNvSpPr txBox="1"/>
          <p:nvPr/>
        </p:nvSpPr>
        <p:spPr>
          <a:xfrm>
            <a:off x="6783355" y="5411755"/>
            <a:ext cx="4655976" cy="923330"/>
          </a:xfrm>
          <a:prstGeom prst="rect">
            <a:avLst/>
          </a:prstGeom>
          <a:noFill/>
        </p:spPr>
        <p:txBody>
          <a:bodyPr wrap="square" rtlCol="0">
            <a:spAutoFit/>
          </a:bodyPr>
          <a:lstStyle/>
          <a:p>
            <a:r>
              <a:rPr lang="nb-NO" dirty="0"/>
              <a:t>Hentet fra Per Høiby sin forelesning «Strategisk krisekommunikasjon med vekt på omdømmehåndtering» 24.10.23</a:t>
            </a:r>
          </a:p>
        </p:txBody>
      </p:sp>
    </p:spTree>
    <p:extLst>
      <p:ext uri="{BB962C8B-B14F-4D97-AF65-F5344CB8AC3E}">
        <p14:creationId xmlns:p14="http://schemas.microsoft.com/office/powerpoint/2010/main" val="1221492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6EC3AA0-033B-342E-1D5A-141596CA837F}"/>
              </a:ext>
            </a:extLst>
          </p:cNvPr>
          <p:cNvSpPr>
            <a:spLocks noGrp="1"/>
          </p:cNvSpPr>
          <p:nvPr>
            <p:ph type="title"/>
          </p:nvPr>
        </p:nvSpPr>
        <p:spPr/>
        <p:txBody>
          <a:bodyPr>
            <a:normAutofit fontScale="90000"/>
          </a:bodyPr>
          <a:lstStyle/>
          <a:p>
            <a:r>
              <a:rPr lang="nb-NO" dirty="0"/>
              <a:t>Hvilke faktorer påvirker mediedekning av en krise?</a:t>
            </a:r>
            <a:br>
              <a:rPr lang="nb-NO" dirty="0"/>
            </a:br>
            <a:endParaRPr lang="nb-NO" dirty="0"/>
          </a:p>
        </p:txBody>
      </p:sp>
      <p:sp>
        <p:nvSpPr>
          <p:cNvPr id="3" name="Plassholder for innhold 2">
            <a:extLst>
              <a:ext uri="{FF2B5EF4-FFF2-40B4-BE49-F238E27FC236}">
                <a16:creationId xmlns:a16="http://schemas.microsoft.com/office/drawing/2014/main" id="{9270DC96-1B0D-5DBA-E8B2-F29E47AE6D4D}"/>
              </a:ext>
            </a:extLst>
          </p:cNvPr>
          <p:cNvSpPr>
            <a:spLocks noGrp="1"/>
          </p:cNvSpPr>
          <p:nvPr>
            <p:ph idx="1"/>
          </p:nvPr>
        </p:nvSpPr>
        <p:spPr>
          <a:xfrm>
            <a:off x="1371600" y="1904301"/>
            <a:ext cx="10241280" cy="4351873"/>
          </a:xfrm>
        </p:spPr>
        <p:txBody>
          <a:bodyPr numCol="2">
            <a:normAutofit fontScale="70000" lnSpcReduction="20000"/>
          </a:bodyPr>
          <a:lstStyle/>
          <a:p>
            <a:pPr marL="0" indent="0">
              <a:lnSpc>
                <a:spcPct val="107000"/>
              </a:lnSpc>
              <a:spcAft>
                <a:spcPts val="800"/>
              </a:spcAft>
              <a:buNone/>
            </a:pPr>
            <a:r>
              <a:rPr lang="nb-NO" sz="2400" kern="100" dirty="0">
                <a:effectLst/>
                <a:latin typeface="Calibri" panose="020F0502020204030204" pitchFamily="34" charset="0"/>
                <a:ea typeface="Calibri" panose="020F0502020204030204" pitchFamily="34" charset="0"/>
                <a:cs typeface="Times New Roman" panose="02020603050405020304" pitchFamily="18" charset="0"/>
              </a:rPr>
              <a:t>Nyhetskriterier: </a:t>
            </a:r>
          </a:p>
          <a:p>
            <a:pPr>
              <a:lnSpc>
                <a:spcPct val="107000"/>
              </a:lnSpc>
              <a:spcAft>
                <a:spcPts val="800"/>
              </a:spcAft>
            </a:pPr>
            <a:r>
              <a:rPr lang="nb-NO" sz="2400" kern="100" dirty="0">
                <a:effectLst/>
                <a:latin typeface="Calibri" panose="020F0502020204030204" pitchFamily="34" charset="0"/>
                <a:ea typeface="Calibri" panose="020F0502020204030204" pitchFamily="34" charset="0"/>
                <a:cs typeface="Times New Roman" panose="02020603050405020304" pitchFamily="18" charset="0"/>
              </a:rPr>
              <a:t>Krisested</a:t>
            </a:r>
          </a:p>
          <a:p>
            <a:pPr>
              <a:lnSpc>
                <a:spcPct val="107000"/>
              </a:lnSpc>
              <a:spcAft>
                <a:spcPts val="800"/>
              </a:spcAft>
            </a:pPr>
            <a:r>
              <a:rPr lang="nb-NO" sz="2400" kern="100" dirty="0">
                <a:effectLst/>
                <a:latin typeface="Calibri" panose="020F0502020204030204" pitchFamily="34" charset="0"/>
                <a:ea typeface="Calibri" panose="020F0502020204030204" pitchFamily="34" charset="0"/>
                <a:cs typeface="Times New Roman" panose="02020603050405020304" pitchFamily="18" charset="0"/>
              </a:rPr>
              <a:t>Konsekvens</a:t>
            </a:r>
          </a:p>
          <a:p>
            <a:pPr>
              <a:lnSpc>
                <a:spcPct val="107000"/>
              </a:lnSpc>
              <a:spcAft>
                <a:spcPts val="800"/>
              </a:spcAft>
            </a:pPr>
            <a:r>
              <a:rPr lang="nb-NO" sz="2400" kern="100" dirty="0">
                <a:effectLst/>
                <a:latin typeface="Calibri" panose="020F0502020204030204" pitchFamily="34" charset="0"/>
                <a:ea typeface="Calibri" panose="020F0502020204030204" pitchFamily="34" charset="0"/>
                <a:cs typeface="Times New Roman" panose="02020603050405020304" pitchFamily="18" charset="0"/>
              </a:rPr>
              <a:t>Aktualitet</a:t>
            </a:r>
          </a:p>
          <a:p>
            <a:pPr>
              <a:lnSpc>
                <a:spcPct val="107000"/>
              </a:lnSpc>
              <a:spcAft>
                <a:spcPts val="800"/>
              </a:spcAft>
            </a:pPr>
            <a:r>
              <a:rPr lang="nb-NO" sz="2400" kern="100" dirty="0">
                <a:effectLst/>
                <a:latin typeface="Calibri" panose="020F0502020204030204" pitchFamily="34" charset="0"/>
                <a:ea typeface="Calibri" panose="020F0502020204030204" pitchFamily="34" charset="0"/>
                <a:cs typeface="Times New Roman" panose="02020603050405020304" pitchFamily="18" charset="0"/>
              </a:rPr>
              <a:t>Vesentlig</a:t>
            </a:r>
          </a:p>
          <a:p>
            <a:pPr>
              <a:lnSpc>
                <a:spcPct val="107000"/>
              </a:lnSpc>
              <a:spcAft>
                <a:spcPts val="800"/>
              </a:spcAft>
            </a:pPr>
            <a:r>
              <a:rPr lang="nb-NO" sz="2400" kern="100" dirty="0">
                <a:effectLst/>
                <a:latin typeface="Calibri" panose="020F0502020204030204" pitchFamily="34" charset="0"/>
                <a:ea typeface="Calibri" panose="020F0502020204030204" pitchFamily="34" charset="0"/>
                <a:cs typeface="Times New Roman" panose="02020603050405020304" pitchFamily="18" charset="0"/>
              </a:rPr>
              <a:t>Identifikasjon</a:t>
            </a:r>
          </a:p>
          <a:p>
            <a:pPr>
              <a:lnSpc>
                <a:spcPct val="107000"/>
              </a:lnSpc>
              <a:spcAft>
                <a:spcPts val="800"/>
              </a:spcAft>
            </a:pPr>
            <a:r>
              <a:rPr lang="nb-NO" sz="2400" kern="100" dirty="0">
                <a:effectLst/>
                <a:latin typeface="Calibri" panose="020F0502020204030204" pitchFamily="34" charset="0"/>
                <a:ea typeface="Calibri" panose="020F0502020204030204" pitchFamily="34" charset="0"/>
                <a:cs typeface="Times New Roman" panose="02020603050405020304" pitchFamily="18" charset="0"/>
              </a:rPr>
              <a:t>Sensasjon</a:t>
            </a:r>
          </a:p>
          <a:p>
            <a:pPr>
              <a:lnSpc>
                <a:spcPct val="107000"/>
              </a:lnSpc>
              <a:spcAft>
                <a:spcPts val="800"/>
              </a:spcAft>
            </a:pPr>
            <a:r>
              <a:rPr lang="nb-NO" sz="2400" kern="100" dirty="0">
                <a:effectLst/>
                <a:latin typeface="Calibri" panose="020F0502020204030204" pitchFamily="34" charset="0"/>
                <a:ea typeface="Calibri" panose="020F0502020204030204" pitchFamily="34" charset="0"/>
                <a:cs typeface="Times New Roman" panose="02020603050405020304" pitchFamily="18" charset="0"/>
              </a:rPr>
              <a:t>Konflikt</a:t>
            </a:r>
          </a:p>
          <a:p>
            <a:pPr>
              <a:lnSpc>
                <a:spcPct val="107000"/>
              </a:lnSpc>
              <a:spcAft>
                <a:spcPts val="800"/>
              </a:spcAft>
            </a:pPr>
            <a:r>
              <a:rPr lang="nb-NO" sz="2400" kern="100" dirty="0">
                <a:effectLst/>
                <a:latin typeface="Calibri" panose="020F0502020204030204" pitchFamily="34" charset="0"/>
                <a:ea typeface="Calibri" panose="020F0502020204030204" pitchFamily="34" charset="0"/>
                <a:cs typeface="Times New Roman" panose="02020603050405020304" pitchFamily="18" charset="0"/>
              </a:rPr>
              <a:t>Elite-personer/nasjoner</a:t>
            </a:r>
          </a:p>
          <a:p>
            <a:pPr marL="0" indent="0">
              <a:lnSpc>
                <a:spcPct val="107000"/>
              </a:lnSpc>
              <a:spcAft>
                <a:spcPts val="800"/>
              </a:spcAft>
              <a:buNone/>
            </a:pPr>
            <a:endParaRPr lang="nb-NO"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nb-NO" sz="2400" kern="100" dirty="0">
                <a:effectLst/>
                <a:latin typeface="Calibri" panose="020F0502020204030204" pitchFamily="34" charset="0"/>
                <a:ea typeface="Calibri" panose="020F0502020204030204" pitchFamily="34" charset="0"/>
                <a:cs typeface="Times New Roman" panose="02020603050405020304" pitchFamily="18" charset="0"/>
              </a:rPr>
              <a:t>Forsterkende nyhetskriterier:</a:t>
            </a:r>
          </a:p>
          <a:p>
            <a:pPr>
              <a:lnSpc>
                <a:spcPct val="107000"/>
              </a:lnSpc>
              <a:spcAft>
                <a:spcPts val="800"/>
              </a:spcAft>
            </a:pPr>
            <a:r>
              <a:rPr lang="nb-NO" sz="2400" kern="100" dirty="0">
                <a:effectLst/>
                <a:latin typeface="Calibri" panose="020F0502020204030204" pitchFamily="34" charset="0"/>
                <a:ea typeface="Calibri" panose="020F0502020204030204" pitchFamily="34" charset="0"/>
                <a:cs typeface="Times New Roman" panose="02020603050405020304" pitchFamily="18" charset="0"/>
              </a:rPr>
              <a:t>Kjendiser</a:t>
            </a:r>
          </a:p>
          <a:p>
            <a:pPr>
              <a:lnSpc>
                <a:spcPct val="107000"/>
              </a:lnSpc>
              <a:spcAft>
                <a:spcPts val="800"/>
              </a:spcAft>
            </a:pPr>
            <a:r>
              <a:rPr lang="nb-NO" sz="2400" kern="100" dirty="0">
                <a:effectLst/>
                <a:latin typeface="Calibri" panose="020F0502020204030204" pitchFamily="34" charset="0"/>
                <a:ea typeface="Calibri" panose="020F0502020204030204" pitchFamily="34" charset="0"/>
                <a:cs typeface="Times New Roman" panose="02020603050405020304" pitchFamily="18" charset="0"/>
              </a:rPr>
              <a:t>Barn og dyr</a:t>
            </a:r>
          </a:p>
          <a:p>
            <a:pPr>
              <a:lnSpc>
                <a:spcPct val="107000"/>
              </a:lnSpc>
              <a:spcAft>
                <a:spcPts val="800"/>
              </a:spcAft>
            </a:pPr>
            <a:r>
              <a:rPr lang="nb-NO" sz="2400" kern="100" dirty="0">
                <a:effectLst/>
                <a:latin typeface="Calibri" panose="020F0502020204030204" pitchFamily="34" charset="0"/>
                <a:ea typeface="Calibri" panose="020F0502020204030204" pitchFamily="34" charset="0"/>
                <a:cs typeface="Times New Roman" panose="02020603050405020304" pitchFamily="18" charset="0"/>
              </a:rPr>
              <a:t>Status</a:t>
            </a:r>
          </a:p>
          <a:p>
            <a:pPr>
              <a:lnSpc>
                <a:spcPct val="107000"/>
              </a:lnSpc>
              <a:spcAft>
                <a:spcPts val="800"/>
              </a:spcAft>
            </a:pPr>
            <a:r>
              <a:rPr lang="nb-NO" sz="2400" kern="100" dirty="0">
                <a:effectLst/>
                <a:latin typeface="Calibri" panose="020F0502020204030204" pitchFamily="34" charset="0"/>
                <a:ea typeface="Calibri" panose="020F0502020204030204" pitchFamily="34" charset="0"/>
                <a:cs typeface="Times New Roman" panose="02020603050405020304" pitchFamily="18" charset="0"/>
              </a:rPr>
              <a:t>Allmenngyldighet</a:t>
            </a:r>
          </a:p>
          <a:p>
            <a:pPr>
              <a:lnSpc>
                <a:spcPct val="107000"/>
              </a:lnSpc>
              <a:spcAft>
                <a:spcPts val="800"/>
              </a:spcAft>
            </a:pPr>
            <a:r>
              <a:rPr lang="nb-NO" sz="2400" kern="100" dirty="0">
                <a:effectLst/>
                <a:latin typeface="Calibri" panose="020F0502020204030204" pitchFamily="34" charset="0"/>
                <a:ea typeface="Calibri" panose="020F0502020204030204" pitchFamily="34" charset="0"/>
                <a:cs typeface="Times New Roman" panose="02020603050405020304" pitchFamily="18" charset="0"/>
              </a:rPr>
              <a:t>Sex</a:t>
            </a:r>
          </a:p>
          <a:p>
            <a:pPr>
              <a:lnSpc>
                <a:spcPct val="107000"/>
              </a:lnSpc>
              <a:spcAft>
                <a:spcPts val="800"/>
              </a:spcAft>
            </a:pPr>
            <a:r>
              <a:rPr lang="nb-NO" sz="2400" kern="100" dirty="0">
                <a:effectLst/>
                <a:latin typeface="Calibri" panose="020F0502020204030204" pitchFamily="34" charset="0"/>
                <a:ea typeface="Calibri" panose="020F0502020204030204" pitchFamily="34" charset="0"/>
                <a:cs typeface="Times New Roman" panose="02020603050405020304" pitchFamily="18" charset="0"/>
              </a:rPr>
              <a:t>Frykt</a:t>
            </a:r>
          </a:p>
          <a:p>
            <a:pPr>
              <a:lnSpc>
                <a:spcPct val="107000"/>
              </a:lnSpc>
              <a:spcAft>
                <a:spcPts val="800"/>
              </a:spcAft>
            </a:pPr>
            <a:r>
              <a:rPr lang="nb-NO" sz="2400" kern="100" dirty="0">
                <a:latin typeface="Calibri" panose="020F0502020204030204" pitchFamily="34" charset="0"/>
                <a:ea typeface="Calibri" panose="020F0502020204030204" pitchFamily="34" charset="0"/>
                <a:cs typeface="Times New Roman" panose="02020603050405020304" pitchFamily="18" charset="0"/>
              </a:rPr>
              <a:t>Religion</a:t>
            </a:r>
            <a:r>
              <a:rPr lang="nb-NO" sz="2400" kern="100" dirty="0">
                <a:effectLst/>
                <a:latin typeface="Calibri" panose="020F0502020204030204" pitchFamily="34" charset="0"/>
                <a:ea typeface="Calibri" panose="020F0502020204030204" pitchFamily="34" charset="0"/>
                <a:cs typeface="Times New Roman" panose="02020603050405020304" pitchFamily="18" charset="0"/>
              </a:rPr>
              <a:t>!!</a:t>
            </a:r>
          </a:p>
          <a:p>
            <a:endParaRPr lang="nb-NO" dirty="0"/>
          </a:p>
        </p:txBody>
      </p:sp>
    </p:spTree>
    <p:extLst>
      <p:ext uri="{BB962C8B-B14F-4D97-AF65-F5344CB8AC3E}">
        <p14:creationId xmlns:p14="http://schemas.microsoft.com/office/powerpoint/2010/main" val="1020047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D1932E4F-938C-5E44-F52E-E3790ADAF4A5}"/>
              </a:ext>
            </a:extLst>
          </p:cNvPr>
          <p:cNvSpPr>
            <a:spLocks noGrp="1"/>
          </p:cNvSpPr>
          <p:nvPr>
            <p:ph type="title"/>
          </p:nvPr>
        </p:nvSpPr>
        <p:spPr>
          <a:xfrm>
            <a:off x="1380236" y="286601"/>
            <a:ext cx="5929422" cy="1852976"/>
          </a:xfrm>
        </p:spPr>
        <p:txBody>
          <a:bodyPr>
            <a:normAutofit/>
          </a:bodyPr>
          <a:lstStyle/>
          <a:p>
            <a:r>
              <a:rPr lang="nb-NO" sz="3400"/>
              <a:t>Mediehåndtering</a:t>
            </a:r>
          </a:p>
        </p:txBody>
      </p:sp>
      <p:sp>
        <p:nvSpPr>
          <p:cNvPr id="3" name="Plassholder for innhold 2">
            <a:extLst>
              <a:ext uri="{FF2B5EF4-FFF2-40B4-BE49-F238E27FC236}">
                <a16:creationId xmlns:a16="http://schemas.microsoft.com/office/drawing/2014/main" id="{A05AA67F-7744-1CC1-BAA7-9A36E0B652B8}"/>
              </a:ext>
            </a:extLst>
          </p:cNvPr>
          <p:cNvSpPr>
            <a:spLocks noGrp="1"/>
          </p:cNvSpPr>
          <p:nvPr>
            <p:ph idx="1"/>
          </p:nvPr>
        </p:nvSpPr>
        <p:spPr>
          <a:xfrm>
            <a:off x="1380236" y="2152092"/>
            <a:ext cx="5929422" cy="3322219"/>
          </a:xfrm>
        </p:spPr>
        <p:txBody>
          <a:bodyPr>
            <a:normAutofit lnSpcReduction="10000"/>
          </a:bodyPr>
          <a:lstStyle/>
          <a:p>
            <a:pPr marL="0" indent="0">
              <a:buNone/>
            </a:pPr>
            <a:endParaRPr lang="nb-NO" sz="1800" dirty="0"/>
          </a:p>
          <a:p>
            <a:r>
              <a:rPr lang="nb-NO" sz="1800" dirty="0"/>
              <a:t>Mediekontakt</a:t>
            </a:r>
          </a:p>
          <a:p>
            <a:r>
              <a:rPr lang="nb-NO" sz="1800" dirty="0"/>
              <a:t>Intervjuer</a:t>
            </a:r>
          </a:p>
          <a:p>
            <a:r>
              <a:rPr lang="nb-NO" sz="1800" dirty="0"/>
              <a:t>Pressekonferanse</a:t>
            </a:r>
          </a:p>
          <a:p>
            <a:r>
              <a:rPr lang="nb-NO" sz="1800" dirty="0"/>
              <a:t>Pressemeldinger</a:t>
            </a:r>
          </a:p>
          <a:p>
            <a:r>
              <a:rPr lang="nb-NO" sz="1800" dirty="0"/>
              <a:t>Medieovervåking</a:t>
            </a:r>
          </a:p>
          <a:p>
            <a:r>
              <a:rPr lang="nb-NO" sz="1800" dirty="0"/>
              <a:t>Avklar alltid med overordnet og kriseledelse ved uttalelser til media! </a:t>
            </a:r>
          </a:p>
        </p:txBody>
      </p:sp>
      <p:sp>
        <p:nvSpPr>
          <p:cNvPr id="11" name="Rectangle 10">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chemeClr val="accent5"/>
              </a:gs>
              <a:gs pos="100000">
                <a:schemeClr val="accent2">
                  <a:lumMod val="60000"/>
                  <a:lumOff val="40000"/>
                  <a:alpha val="59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chemeClr val="accent6">
                  <a:lumMod val="75000"/>
                  <a:alpha val="61000"/>
                </a:schemeClr>
              </a:gs>
              <a:gs pos="99000">
                <a:schemeClr val="accent6">
                  <a:alpha val="87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Kameralinse">
            <a:extLst>
              <a:ext uri="{FF2B5EF4-FFF2-40B4-BE49-F238E27FC236}">
                <a16:creationId xmlns:a16="http://schemas.microsoft.com/office/drawing/2014/main" id="{82426090-0922-1CA6-C842-764D36885259}"/>
              </a:ext>
            </a:extLst>
          </p:cNvPr>
          <p:cNvPicPr>
            <a:picLocks noChangeAspect="1"/>
          </p:cNvPicPr>
          <p:nvPr/>
        </p:nvPicPr>
        <p:blipFill rotWithShape="1">
          <a:blip r:embed="rId2"/>
          <a:srcRect l="16246" r="41359" b="1"/>
          <a:stretch/>
        </p:blipFill>
        <p:spPr>
          <a:xfrm>
            <a:off x="8115300" y="-12515"/>
            <a:ext cx="4076700" cy="6418631"/>
          </a:xfrm>
          <a:prstGeom prst="rect">
            <a:avLst/>
          </a:prstGeom>
        </p:spPr>
      </p:pic>
    </p:spTree>
    <p:extLst>
      <p:ext uri="{BB962C8B-B14F-4D97-AF65-F5344CB8AC3E}">
        <p14:creationId xmlns:p14="http://schemas.microsoft.com/office/powerpoint/2010/main" val="2557750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383CC5D-71E8-4CB2-8E4A-F1E4FF6DC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DA5AC1-43C5-4243-9028-07DBB80D0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
            <a:ext cx="12192000" cy="1600201"/>
          </a:xfrm>
          <a:prstGeom prst="rect">
            <a:avLst/>
          </a:prstGeom>
          <a:gradFill>
            <a:gsLst>
              <a:gs pos="0">
                <a:schemeClr val="accent5">
                  <a:alpha val="83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A4EDA1C-27A1-4C83-ACE4-6675EC924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9161" y="9109"/>
            <a:ext cx="7792839" cy="1594270"/>
          </a:xfrm>
          <a:prstGeom prst="rect">
            <a:avLst/>
          </a:prstGeom>
          <a:gradFill>
            <a:gsLst>
              <a:gs pos="22000">
                <a:schemeClr val="accent2">
                  <a:alpha val="0"/>
                </a:schemeClr>
              </a:gs>
              <a:gs pos="99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C2185E4-B584-4B9D-9440-DEA0FB9D9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021976" y="-906246"/>
            <a:ext cx="1602951" cy="3416298"/>
          </a:xfrm>
          <a:prstGeom prst="rect">
            <a:avLst/>
          </a:prstGeom>
          <a:gradFill>
            <a:gsLst>
              <a:gs pos="45000">
                <a:schemeClr val="accent4">
                  <a:alpha val="0"/>
                </a:schemeClr>
              </a:gs>
              <a:gs pos="99000">
                <a:schemeClr val="accent6">
                  <a:alpha val="33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FF33EC8A-EE0A-4395-97E2-DAD467CF73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451242" y="0"/>
            <a:ext cx="9729549" cy="1600198"/>
          </a:xfrm>
          <a:prstGeom prst="rect">
            <a:avLst/>
          </a:prstGeom>
          <a:gradFill>
            <a:gsLst>
              <a:gs pos="0">
                <a:schemeClr val="accent5">
                  <a:alpha val="30000"/>
                </a:schemeClr>
              </a:gs>
              <a:gs pos="99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F85DA95-16A4-404E-9BFF-27F8E4FC78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430"/>
            <a:ext cx="7910111" cy="1600198"/>
          </a:xfrm>
          <a:prstGeom prst="rect">
            <a:avLst/>
          </a:prstGeom>
          <a:gradFill>
            <a:gsLst>
              <a:gs pos="0">
                <a:schemeClr val="accent5">
                  <a:alpha val="21000"/>
                </a:schemeClr>
              </a:gs>
              <a:gs pos="99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88D4A541-7DE6-72C7-2FE0-662F8506970E}"/>
              </a:ext>
            </a:extLst>
          </p:cNvPr>
          <p:cNvSpPr>
            <a:spLocks noGrp="1"/>
          </p:cNvSpPr>
          <p:nvPr>
            <p:ph type="title"/>
          </p:nvPr>
        </p:nvSpPr>
        <p:spPr>
          <a:xfrm>
            <a:off x="1157084" y="374427"/>
            <a:ext cx="10374517" cy="971512"/>
          </a:xfrm>
        </p:spPr>
        <p:txBody>
          <a:bodyPr anchor="ctr">
            <a:normAutofit/>
          </a:bodyPr>
          <a:lstStyle/>
          <a:p>
            <a:r>
              <a:rPr lang="nb-NO" sz="3200" dirty="0">
                <a:solidFill>
                  <a:schemeClr val="bg1"/>
                </a:solidFill>
              </a:rPr>
              <a:t>BUDSKAP i krisekommunikasjon</a:t>
            </a:r>
          </a:p>
        </p:txBody>
      </p:sp>
      <p:graphicFrame>
        <p:nvGraphicFramePr>
          <p:cNvPr id="5" name="Plassholder for innhold 2">
            <a:extLst>
              <a:ext uri="{FF2B5EF4-FFF2-40B4-BE49-F238E27FC236}">
                <a16:creationId xmlns:a16="http://schemas.microsoft.com/office/drawing/2014/main" id="{E7DACE45-F122-ED7D-78FF-96F13F1FF6FC}"/>
              </a:ext>
            </a:extLst>
          </p:cNvPr>
          <p:cNvGraphicFramePr>
            <a:graphicFrameLocks noGrp="1"/>
          </p:cNvGraphicFramePr>
          <p:nvPr>
            <p:ph idx="1"/>
            <p:extLst>
              <p:ext uri="{D42A27DB-BD31-4B8C-83A1-F6EECF244321}">
                <p14:modId xmlns:p14="http://schemas.microsoft.com/office/powerpoint/2010/main" val="165007751"/>
              </p:ext>
            </p:extLst>
          </p:nvPr>
        </p:nvGraphicFramePr>
        <p:xfrm>
          <a:off x="579474" y="2062715"/>
          <a:ext cx="11033029" cy="4189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lassholder for innhold 2">
            <a:extLst>
              <a:ext uri="{FF2B5EF4-FFF2-40B4-BE49-F238E27FC236}">
                <a16:creationId xmlns:a16="http://schemas.microsoft.com/office/drawing/2014/main" id="{D0E3BBA3-B22C-E557-6CEA-E288FD89D207}"/>
              </a:ext>
            </a:extLst>
          </p:cNvPr>
          <p:cNvSpPr>
            <a:spLocks noGrp="1"/>
          </p:cNvSpPr>
          <p:nvPr>
            <p:ph idx="4294967295"/>
          </p:nvPr>
        </p:nvSpPr>
        <p:spPr>
          <a:xfrm>
            <a:off x="975506" y="4037109"/>
            <a:ext cx="10240963" cy="3959225"/>
          </a:xfrm>
        </p:spPr>
        <p:txBody>
          <a:bodyPr/>
          <a:lstStyle/>
          <a:p>
            <a:pPr marL="0" indent="0">
              <a:buNone/>
            </a:pPr>
            <a:r>
              <a:rPr lang="nb-NO" dirty="0"/>
              <a:t>Prioritering:</a:t>
            </a:r>
          </a:p>
          <a:p>
            <a:pPr marL="0" indent="0">
              <a:buNone/>
            </a:pPr>
            <a:r>
              <a:rPr lang="nb-NO" dirty="0"/>
              <a:t>Mennesker alltid først!</a:t>
            </a:r>
          </a:p>
          <a:p>
            <a:pPr marL="0" indent="0">
              <a:buNone/>
            </a:pPr>
            <a:r>
              <a:rPr lang="nb-NO" dirty="0"/>
              <a:t>Miljø</a:t>
            </a:r>
          </a:p>
          <a:p>
            <a:pPr marL="0" indent="0">
              <a:buNone/>
            </a:pPr>
            <a:r>
              <a:rPr lang="nb-NO" dirty="0"/>
              <a:t>Verdier/eiendom</a:t>
            </a:r>
          </a:p>
          <a:p>
            <a:pPr marL="0" indent="0">
              <a:buNone/>
            </a:pPr>
            <a:r>
              <a:rPr lang="nb-NO" dirty="0"/>
              <a:t>Rykte/omdømme</a:t>
            </a:r>
          </a:p>
          <a:p>
            <a:pPr marL="0" indent="0">
              <a:buNone/>
            </a:pPr>
            <a:endParaRPr lang="nb-NO" dirty="0"/>
          </a:p>
        </p:txBody>
      </p:sp>
    </p:spTree>
    <p:extLst>
      <p:ext uri="{BB962C8B-B14F-4D97-AF65-F5344CB8AC3E}">
        <p14:creationId xmlns:p14="http://schemas.microsoft.com/office/powerpoint/2010/main" val="1347865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3CBB9B1-7B7D-4BA1-A1AF-572168B395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14E354D5-53E7-F357-A2EC-FABFE0368354}"/>
              </a:ext>
            </a:extLst>
          </p:cNvPr>
          <p:cNvSpPr>
            <a:spLocks noGrp="1"/>
          </p:cNvSpPr>
          <p:nvPr>
            <p:ph type="title"/>
          </p:nvPr>
        </p:nvSpPr>
        <p:spPr>
          <a:xfrm>
            <a:off x="8643193" y="457201"/>
            <a:ext cx="3091607" cy="1727643"/>
          </a:xfrm>
        </p:spPr>
        <p:txBody>
          <a:bodyPr anchor="b">
            <a:normAutofit/>
          </a:bodyPr>
          <a:lstStyle/>
          <a:p>
            <a:r>
              <a:rPr lang="nb-NO" sz="1500"/>
              <a:t>The 3 C`s in crisis communication</a:t>
            </a:r>
          </a:p>
        </p:txBody>
      </p:sp>
      <p:pic>
        <p:nvPicPr>
          <p:cNvPr id="5" name="Picture 4" descr="Two people holding each other's hands">
            <a:extLst>
              <a:ext uri="{FF2B5EF4-FFF2-40B4-BE49-F238E27FC236}">
                <a16:creationId xmlns:a16="http://schemas.microsoft.com/office/drawing/2014/main" id="{1CF15DC9-8922-A505-5F2F-2EB9EEBC9042}"/>
              </a:ext>
            </a:extLst>
          </p:cNvPr>
          <p:cNvPicPr>
            <a:picLocks noChangeAspect="1"/>
          </p:cNvPicPr>
          <p:nvPr/>
        </p:nvPicPr>
        <p:blipFill rotWithShape="1">
          <a:blip r:embed="rId2"/>
          <a:srcRect l="4681" r="10788" b="-1"/>
          <a:stretch/>
        </p:blipFill>
        <p:spPr>
          <a:xfrm>
            <a:off x="20" y="431"/>
            <a:ext cx="8115280" cy="6408311"/>
          </a:xfrm>
          <a:prstGeom prst="rect">
            <a:avLst/>
          </a:prstGeom>
        </p:spPr>
      </p:pic>
      <p:sp>
        <p:nvSpPr>
          <p:cNvPr id="3" name="Plassholder for innhold 2">
            <a:extLst>
              <a:ext uri="{FF2B5EF4-FFF2-40B4-BE49-F238E27FC236}">
                <a16:creationId xmlns:a16="http://schemas.microsoft.com/office/drawing/2014/main" id="{E30F6C9F-C07D-FFCB-29EF-F8C2AF102CBB}"/>
              </a:ext>
            </a:extLst>
          </p:cNvPr>
          <p:cNvSpPr>
            <a:spLocks noGrp="1"/>
          </p:cNvSpPr>
          <p:nvPr>
            <p:ph idx="1"/>
          </p:nvPr>
        </p:nvSpPr>
        <p:spPr>
          <a:xfrm>
            <a:off x="8643193" y="2530549"/>
            <a:ext cx="2942813" cy="3428124"/>
          </a:xfrm>
        </p:spPr>
        <p:txBody>
          <a:bodyPr>
            <a:normAutofit/>
          </a:bodyPr>
          <a:lstStyle/>
          <a:p>
            <a:pPr marL="0" indent="0">
              <a:buNone/>
            </a:pPr>
            <a:endParaRPr lang="nb-NO" sz="1400"/>
          </a:p>
          <a:p>
            <a:pPr marL="0" indent="0">
              <a:buNone/>
            </a:pPr>
            <a:r>
              <a:rPr lang="nb-NO" sz="1400"/>
              <a:t>CLEAR; CONCISE; CONSISTENT</a:t>
            </a:r>
          </a:p>
          <a:p>
            <a:pPr marL="0" indent="0">
              <a:buNone/>
            </a:pPr>
            <a:r>
              <a:rPr lang="nb-NO" sz="1400"/>
              <a:t>Klart, konsist og konsistent</a:t>
            </a:r>
          </a:p>
          <a:p>
            <a:pPr marL="0" indent="0">
              <a:buNone/>
            </a:pPr>
            <a:endParaRPr lang="nb-NO" sz="1400"/>
          </a:p>
          <a:p>
            <a:pPr marL="0" indent="0">
              <a:buNone/>
            </a:pPr>
            <a:r>
              <a:rPr lang="nb-NO" sz="1400"/>
              <a:t>CONCERN; COMPASSION; CARING</a:t>
            </a:r>
          </a:p>
          <a:p>
            <a:pPr marL="0" indent="0">
              <a:buNone/>
            </a:pPr>
            <a:r>
              <a:rPr lang="nb-NO" sz="1400"/>
              <a:t>Bekymring, empati og omsorg</a:t>
            </a:r>
          </a:p>
          <a:p>
            <a:pPr marL="0" indent="0">
              <a:buNone/>
            </a:pPr>
            <a:endParaRPr lang="nb-NO" sz="1400"/>
          </a:p>
        </p:txBody>
      </p:sp>
      <p:sp>
        <p:nvSpPr>
          <p:cNvPr id="11" name="Rectangle 10">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49257"/>
          </a:xfrm>
          <a:prstGeom prst="rect">
            <a:avLst/>
          </a:prstGeom>
          <a:gradFill>
            <a:gsLst>
              <a:gs pos="34000">
                <a:schemeClr val="accent4">
                  <a:alpha val="73000"/>
                </a:schemeClr>
              </a:gs>
              <a:gs pos="100000">
                <a:schemeClr val="accent5">
                  <a:alpha val="89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8314"/>
            <a:ext cx="8115300" cy="449258"/>
          </a:xfrm>
          <a:prstGeom prst="rect">
            <a:avLst/>
          </a:prstGeom>
          <a:gradFill>
            <a:gsLst>
              <a:gs pos="22000">
                <a:schemeClr val="accent5">
                  <a:lumMod val="60000"/>
                  <a:lumOff val="40000"/>
                  <a:alpha val="55000"/>
                </a:schemeClr>
              </a:gs>
              <a:gs pos="99000">
                <a:schemeClr val="accent2"/>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3691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edia på Internett 3" title="Children interrupt BBC News interview - BBC News">
            <a:hlinkClick r:id="" action="ppaction://media"/>
            <a:extLst>
              <a:ext uri="{FF2B5EF4-FFF2-40B4-BE49-F238E27FC236}">
                <a16:creationId xmlns:a16="http://schemas.microsoft.com/office/drawing/2014/main" id="{A87A266C-E48F-02C8-66CD-6F34BBADA79B}"/>
              </a:ext>
            </a:extLst>
          </p:cNvPr>
          <p:cNvPicPr>
            <a:picLocks noGrp="1" noRot="1" noChangeAspect="1"/>
          </p:cNvPicPr>
          <p:nvPr>
            <p:ph idx="1"/>
            <a:videoFile r:link="rId1"/>
          </p:nvPr>
        </p:nvPicPr>
        <p:blipFill>
          <a:blip r:embed="rId3"/>
          <a:stretch>
            <a:fillRect/>
          </a:stretch>
        </p:blipFill>
        <p:spPr>
          <a:xfrm>
            <a:off x="1387518" y="769354"/>
            <a:ext cx="9042031" cy="5108932"/>
          </a:xfrm>
          <a:prstGeom prst="rect">
            <a:avLst/>
          </a:prstGeom>
        </p:spPr>
      </p:pic>
    </p:spTree>
    <p:extLst>
      <p:ext uri="{BB962C8B-B14F-4D97-AF65-F5344CB8AC3E}">
        <p14:creationId xmlns:p14="http://schemas.microsoft.com/office/powerpoint/2010/main" val="272808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a:extLst>
              <a:ext uri="{FF2B5EF4-FFF2-40B4-BE49-F238E27FC236}">
                <a16:creationId xmlns:a16="http://schemas.microsoft.com/office/drawing/2014/main" id="{143C6F21-BFCF-687C-9640-AFE264BAD5D6}"/>
              </a:ext>
            </a:extLst>
          </p:cNvPr>
          <p:cNvPicPr>
            <a:picLocks noGrp="1" noChangeAspect="1"/>
          </p:cNvPicPr>
          <p:nvPr>
            <p:ph idx="1"/>
          </p:nvPr>
        </p:nvPicPr>
        <p:blipFill rotWithShape="1">
          <a:blip r:embed="rId2"/>
          <a:srcRect l="23859" t="27229" r="24054" b="9643"/>
          <a:stretch/>
        </p:blipFill>
        <p:spPr>
          <a:xfrm>
            <a:off x="1994822" y="615819"/>
            <a:ext cx="8202355" cy="5384613"/>
          </a:xfrm>
        </p:spPr>
      </p:pic>
    </p:spTree>
    <p:extLst>
      <p:ext uri="{BB962C8B-B14F-4D97-AF65-F5344CB8AC3E}">
        <p14:creationId xmlns:p14="http://schemas.microsoft.com/office/powerpoint/2010/main" val="10068574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BB02F283-AD3D-43EB-8EB3-EEABE7B68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7267ACD-C9FA-48F7-BA90-C05046F4EE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74922"/>
            <a:ext cx="12198726" cy="1606049"/>
          </a:xfrm>
          <a:prstGeom prst="rect">
            <a:avLst/>
          </a:prstGeom>
          <a:gradFill>
            <a:gsLst>
              <a:gs pos="0">
                <a:schemeClr val="accent5">
                  <a:alpha val="83000"/>
                </a:schemeClr>
              </a:gs>
              <a:gs pos="100000">
                <a:schemeClr val="accent4">
                  <a:alpha val="74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17AA8-C417-4F74-9F1B-EAD82A19B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270744" y="1998314"/>
            <a:ext cx="1605188" cy="8160125"/>
          </a:xfrm>
          <a:prstGeom prst="rect">
            <a:avLst/>
          </a:prstGeom>
          <a:gradFill>
            <a:gsLst>
              <a:gs pos="5000">
                <a:schemeClr val="accent2">
                  <a:alpha val="68000"/>
                </a:schemeClr>
              </a:gs>
              <a:gs pos="100000">
                <a:schemeClr val="accent5">
                  <a:alpha val="43000"/>
                </a:scheme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79F9CB9-0076-49F5-845A-C97CCFC163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2413" y="2532510"/>
            <a:ext cx="1605189" cy="7090015"/>
          </a:xfrm>
          <a:prstGeom prst="rect">
            <a:avLst/>
          </a:prstGeom>
          <a:gradFill>
            <a:gsLst>
              <a:gs pos="42000">
                <a:schemeClr val="accent4">
                  <a:alpha val="0"/>
                </a:schemeClr>
              </a:gs>
              <a:gs pos="99000">
                <a:schemeClr val="accent6">
                  <a:alpha val="48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0567348B-D4F9-4978-8FB4-D4031CD133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930450" y="5273748"/>
            <a:ext cx="7275001" cy="1150514"/>
          </a:xfrm>
          <a:prstGeom prst="rect">
            <a:avLst/>
          </a:prstGeom>
          <a:gradFill>
            <a:gsLst>
              <a:gs pos="0">
                <a:schemeClr val="accent5">
                  <a:alpha val="37000"/>
                </a:schemeClr>
              </a:gs>
              <a:gs pos="56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C38F1146-E4EF-CBBB-4643-FA7174AFCE6D}"/>
              </a:ext>
            </a:extLst>
          </p:cNvPr>
          <p:cNvSpPr>
            <a:spLocks noGrp="1"/>
          </p:cNvSpPr>
          <p:nvPr>
            <p:ph type="title"/>
          </p:nvPr>
        </p:nvSpPr>
        <p:spPr>
          <a:xfrm>
            <a:off x="667569" y="5553718"/>
            <a:ext cx="7203004" cy="1054645"/>
          </a:xfrm>
        </p:spPr>
        <p:txBody>
          <a:bodyPr vert="horz" lIns="0" tIns="0" rIns="0" bIns="0" rtlCol="0" anchor="ctr">
            <a:normAutofit/>
          </a:bodyPr>
          <a:lstStyle/>
          <a:p>
            <a:r>
              <a:rPr lang="en-US" sz="3200" spc="750" dirty="0" err="1">
                <a:solidFill>
                  <a:schemeClr val="bg1"/>
                </a:solidFill>
              </a:rPr>
              <a:t>Hvorfor</a:t>
            </a:r>
            <a:r>
              <a:rPr lang="en-US" sz="3200" spc="750" dirty="0">
                <a:solidFill>
                  <a:schemeClr val="bg1"/>
                </a:solidFill>
              </a:rPr>
              <a:t> </a:t>
            </a:r>
            <a:r>
              <a:rPr lang="en-US" sz="3200" spc="750" dirty="0" err="1">
                <a:solidFill>
                  <a:schemeClr val="bg1"/>
                </a:solidFill>
              </a:rPr>
              <a:t>øvelse</a:t>
            </a:r>
            <a:r>
              <a:rPr lang="en-US" sz="3200" spc="750" dirty="0">
                <a:solidFill>
                  <a:schemeClr val="bg1"/>
                </a:solidFill>
              </a:rPr>
              <a:t>?</a:t>
            </a:r>
          </a:p>
        </p:txBody>
      </p:sp>
      <p:pic>
        <p:nvPicPr>
          <p:cNvPr id="5" name="Plassholder for innhold 4">
            <a:extLst>
              <a:ext uri="{FF2B5EF4-FFF2-40B4-BE49-F238E27FC236}">
                <a16:creationId xmlns:a16="http://schemas.microsoft.com/office/drawing/2014/main" id="{8C082995-C901-14B5-E635-1D3BDBA5CFC2}"/>
              </a:ext>
            </a:extLst>
          </p:cNvPr>
          <p:cNvPicPr>
            <a:picLocks noGrp="1" noChangeAspect="1"/>
          </p:cNvPicPr>
          <p:nvPr>
            <p:ph idx="1"/>
          </p:nvPr>
        </p:nvPicPr>
        <p:blipFill rotWithShape="1">
          <a:blip r:embed="rId2"/>
          <a:srcRect l="27890" t="37128" r="28498" b="19037"/>
          <a:stretch/>
        </p:blipFill>
        <p:spPr>
          <a:xfrm>
            <a:off x="2201386" y="457200"/>
            <a:ext cx="7795953" cy="4407647"/>
          </a:xfrm>
          <a:prstGeom prst="rect">
            <a:avLst/>
          </a:prstGeom>
        </p:spPr>
      </p:pic>
    </p:spTree>
    <p:extLst>
      <p:ext uri="{BB962C8B-B14F-4D97-AF65-F5344CB8AC3E}">
        <p14:creationId xmlns:p14="http://schemas.microsoft.com/office/powerpoint/2010/main" val="3756056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158DAB-03C8-B018-7F52-733AB6836FAD}"/>
              </a:ext>
            </a:extLst>
          </p:cNvPr>
          <p:cNvSpPr>
            <a:spLocks noGrp="1"/>
          </p:cNvSpPr>
          <p:nvPr>
            <p:ph type="title"/>
          </p:nvPr>
        </p:nvSpPr>
        <p:spPr/>
        <p:txBody>
          <a:bodyPr/>
          <a:lstStyle/>
          <a:p>
            <a:r>
              <a:rPr lang="nb-NO" dirty="0"/>
              <a:t>Beredskapsopplæring</a:t>
            </a:r>
          </a:p>
        </p:txBody>
      </p:sp>
      <p:sp>
        <p:nvSpPr>
          <p:cNvPr id="3" name="Plassholder for innhold 2">
            <a:extLst>
              <a:ext uri="{FF2B5EF4-FFF2-40B4-BE49-F238E27FC236}">
                <a16:creationId xmlns:a16="http://schemas.microsoft.com/office/drawing/2014/main" id="{BCCCBBD8-FECA-7A39-9BD6-89C25233CAD1}"/>
              </a:ext>
            </a:extLst>
          </p:cNvPr>
          <p:cNvSpPr>
            <a:spLocks noGrp="1"/>
          </p:cNvSpPr>
          <p:nvPr>
            <p:ph idx="1"/>
          </p:nvPr>
        </p:nvSpPr>
        <p:spPr/>
        <p:txBody>
          <a:bodyPr>
            <a:normAutofit lnSpcReduction="10000"/>
          </a:bodyPr>
          <a:lstStyle/>
          <a:p>
            <a:pPr marL="457200" indent="-457200">
              <a:buAutoNum type="arabicPeriod"/>
            </a:pPr>
            <a:r>
              <a:rPr lang="nb-NO" dirty="0"/>
              <a:t>Refleksjonsøvelser / </a:t>
            </a:r>
            <a:r>
              <a:rPr lang="nb-NO" dirty="0" err="1"/>
              <a:t>table</a:t>
            </a:r>
            <a:r>
              <a:rPr lang="nb-NO" dirty="0"/>
              <a:t> </a:t>
            </a:r>
            <a:r>
              <a:rPr lang="nb-NO" dirty="0" err="1"/>
              <a:t>tops</a:t>
            </a:r>
            <a:endParaRPr lang="nb-NO" dirty="0"/>
          </a:p>
          <a:p>
            <a:pPr marL="0" indent="0">
              <a:buNone/>
            </a:pPr>
            <a:r>
              <a:rPr lang="nb-NO" dirty="0"/>
              <a:t>Diskutere ulike problemstillinger.</a:t>
            </a:r>
          </a:p>
          <a:p>
            <a:pPr marL="0" indent="0">
              <a:buNone/>
            </a:pPr>
            <a:endParaRPr lang="nb-NO" dirty="0"/>
          </a:p>
          <a:p>
            <a:pPr marL="0" indent="0">
              <a:buNone/>
            </a:pPr>
            <a:r>
              <a:rPr lang="nb-NO" dirty="0"/>
              <a:t>2. Simuleringsøvelser / input-</a:t>
            </a:r>
            <a:r>
              <a:rPr lang="nb-NO" dirty="0" err="1"/>
              <a:t>response</a:t>
            </a:r>
            <a:r>
              <a:rPr lang="nb-NO" dirty="0"/>
              <a:t>-øvelser</a:t>
            </a:r>
          </a:p>
          <a:p>
            <a:pPr marL="0" indent="0">
              <a:buNone/>
            </a:pPr>
            <a:r>
              <a:rPr lang="nb-NO" dirty="0"/>
              <a:t>Å trene i sine funksjoner under så reelle forhold som mulig. </a:t>
            </a:r>
          </a:p>
          <a:p>
            <a:pPr marL="0" indent="0">
              <a:buNone/>
            </a:pPr>
            <a:endParaRPr lang="nb-NO" dirty="0"/>
          </a:p>
          <a:p>
            <a:pPr marL="0" indent="0">
              <a:buNone/>
            </a:pPr>
            <a:r>
              <a:rPr lang="nb-NO" dirty="0"/>
              <a:t>3. Verifikasjonsøvelser</a:t>
            </a:r>
          </a:p>
          <a:p>
            <a:pPr marL="0" indent="0">
              <a:buNone/>
            </a:pPr>
            <a:r>
              <a:rPr lang="nb-NO" dirty="0"/>
              <a:t>Verifisere at hele eller deler av beredskapsorganisasjonen evner å respondere på en krisesituasjon.</a:t>
            </a:r>
          </a:p>
        </p:txBody>
      </p:sp>
    </p:spTree>
    <p:extLst>
      <p:ext uri="{BB962C8B-B14F-4D97-AF65-F5344CB8AC3E}">
        <p14:creationId xmlns:p14="http://schemas.microsoft.com/office/powerpoint/2010/main" val="38517514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5FE1878-4B90-1C6C-F269-CCC2E83481F7}"/>
              </a:ext>
            </a:extLst>
          </p:cNvPr>
          <p:cNvSpPr>
            <a:spLocks noGrp="1"/>
          </p:cNvSpPr>
          <p:nvPr>
            <p:ph type="title"/>
          </p:nvPr>
        </p:nvSpPr>
        <p:spPr/>
        <p:txBody>
          <a:bodyPr/>
          <a:lstStyle/>
          <a:p>
            <a:r>
              <a:rPr lang="nb-NO" dirty="0"/>
              <a:t>Litteraturliste</a:t>
            </a:r>
          </a:p>
        </p:txBody>
      </p:sp>
      <p:sp>
        <p:nvSpPr>
          <p:cNvPr id="3" name="Plassholder for innhold 2">
            <a:extLst>
              <a:ext uri="{FF2B5EF4-FFF2-40B4-BE49-F238E27FC236}">
                <a16:creationId xmlns:a16="http://schemas.microsoft.com/office/drawing/2014/main" id="{A56575FA-A265-B7EA-3F3A-94DEC6742CD4}"/>
              </a:ext>
            </a:extLst>
          </p:cNvPr>
          <p:cNvSpPr>
            <a:spLocks noGrp="1"/>
          </p:cNvSpPr>
          <p:nvPr>
            <p:ph idx="1"/>
          </p:nvPr>
        </p:nvSpPr>
        <p:spPr/>
        <p:txBody>
          <a:bodyPr/>
          <a:lstStyle/>
          <a:p>
            <a:pPr marL="0" indent="0">
              <a:buNone/>
            </a:pPr>
            <a:r>
              <a:rPr lang="nb-NO" sz="1600" dirty="0"/>
              <a:t>Brataas, K. (2019)  Krisekommunikasjon. Hva vi har lært av store katastrofer. Universitetsforlaget</a:t>
            </a:r>
          </a:p>
          <a:p>
            <a:pPr marL="0" indent="0">
              <a:buNone/>
            </a:pPr>
            <a:endParaRPr lang="nb-NO" sz="1600" dirty="0"/>
          </a:p>
          <a:p>
            <a:pPr marL="0" indent="0">
              <a:buNone/>
            </a:pPr>
            <a:r>
              <a:rPr lang="nb-NO" sz="1600" dirty="0" err="1"/>
              <a:t>Ndela</a:t>
            </a:r>
            <a:r>
              <a:rPr lang="nb-NO" sz="1600" dirty="0"/>
              <a:t>, M. N. (2022) Interessentperspektiv på krisekommunikasjon. Universitetsforlaget</a:t>
            </a:r>
          </a:p>
          <a:p>
            <a:pPr marL="0" indent="0">
              <a:buNone/>
            </a:pPr>
            <a:endParaRPr lang="nb-NO" sz="1600" dirty="0"/>
          </a:p>
          <a:p>
            <a:pPr marL="0" indent="0">
              <a:buNone/>
            </a:pPr>
            <a:r>
              <a:rPr lang="nb-NO" sz="1600" dirty="0"/>
              <a:t>Nesse, S. (2019). Kriseledelse i en militær kontekst. I: R. B. Johansen, T. H. Fosse og O. Boe</a:t>
            </a:r>
          </a:p>
          <a:p>
            <a:pPr marL="0" indent="0">
              <a:buNone/>
            </a:pPr>
            <a:r>
              <a:rPr lang="nb-NO" sz="1600" dirty="0"/>
              <a:t>(Red.) Militær ledelse (s. 279-311). Fagbokforlaget.</a:t>
            </a:r>
          </a:p>
          <a:p>
            <a:pPr marL="0" indent="0">
              <a:buNone/>
            </a:pPr>
            <a:endParaRPr lang="nb-NO" sz="1600" dirty="0"/>
          </a:p>
          <a:p>
            <a:pPr marL="0" indent="0">
              <a:buNone/>
            </a:pPr>
            <a:r>
              <a:rPr lang="nb-NO" sz="1600" dirty="0" err="1"/>
              <a:t>Renå</a:t>
            </a:r>
            <a:r>
              <a:rPr lang="nb-NO" sz="1600" dirty="0"/>
              <a:t>, H. (2022) Krisehåndtering i et organisasjonsperspektiv. (1. utg.) </a:t>
            </a:r>
            <a:r>
              <a:rPr lang="nb-NO" sz="1600" dirty="0" err="1"/>
              <a:t>Cappellen</a:t>
            </a:r>
            <a:r>
              <a:rPr lang="nb-NO" sz="1600" dirty="0"/>
              <a:t> Damm </a:t>
            </a:r>
          </a:p>
          <a:p>
            <a:pPr marL="0" indent="0">
              <a:buNone/>
            </a:pPr>
            <a:r>
              <a:rPr lang="nb-NO" sz="1600" dirty="0"/>
              <a:t>Akademisk.</a:t>
            </a:r>
          </a:p>
          <a:p>
            <a:pPr marL="0" indent="0">
              <a:buNone/>
            </a:pPr>
            <a:endParaRPr lang="nb-NO" dirty="0"/>
          </a:p>
          <a:p>
            <a:pPr marL="0" indent="0">
              <a:buNone/>
            </a:pPr>
            <a:endParaRPr lang="nb-NO" dirty="0"/>
          </a:p>
        </p:txBody>
      </p:sp>
    </p:spTree>
    <p:extLst>
      <p:ext uri="{BB962C8B-B14F-4D97-AF65-F5344CB8AC3E}">
        <p14:creationId xmlns:p14="http://schemas.microsoft.com/office/powerpoint/2010/main" val="24603798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50A9A39D-4FF6-DB07-5A41-24419AFC160A}"/>
              </a:ext>
            </a:extLst>
          </p:cNvPr>
          <p:cNvSpPr>
            <a:spLocks noGrp="1"/>
          </p:cNvSpPr>
          <p:nvPr>
            <p:ph type="body" idx="1"/>
          </p:nvPr>
        </p:nvSpPr>
        <p:spPr>
          <a:xfrm>
            <a:off x="1371600" y="1823015"/>
            <a:ext cx="4841076" cy="823912"/>
          </a:xfrm>
        </p:spPr>
        <p:txBody>
          <a:bodyPr/>
          <a:lstStyle/>
          <a:p>
            <a:r>
              <a:rPr lang="nb-NO" dirty="0"/>
              <a:t>Case 1</a:t>
            </a:r>
          </a:p>
        </p:txBody>
      </p:sp>
      <p:sp>
        <p:nvSpPr>
          <p:cNvPr id="3" name="Plassholder for innhold 2">
            <a:extLst>
              <a:ext uri="{FF2B5EF4-FFF2-40B4-BE49-F238E27FC236}">
                <a16:creationId xmlns:a16="http://schemas.microsoft.com/office/drawing/2014/main" id="{E584FD50-EF31-1DAD-D3E4-A214E66F07EB}"/>
              </a:ext>
            </a:extLst>
          </p:cNvPr>
          <p:cNvSpPr>
            <a:spLocks noGrp="1"/>
          </p:cNvSpPr>
          <p:nvPr>
            <p:ph sz="half" idx="2"/>
          </p:nvPr>
        </p:nvSpPr>
        <p:spPr>
          <a:xfrm>
            <a:off x="1371600" y="2658646"/>
            <a:ext cx="4841076" cy="3104856"/>
          </a:xfrm>
        </p:spPr>
        <p:txBody>
          <a:bodyPr>
            <a:normAutofit fontScale="92500" lnSpcReduction="10000"/>
          </a:bodyPr>
          <a:lstStyle/>
          <a:p>
            <a:pPr marL="0" indent="0">
              <a:buNone/>
            </a:pPr>
            <a:r>
              <a:rPr lang="nb-NO" dirty="0"/>
              <a:t>Det er regnbuemesse i soknets hovedkirke med rundt 60-70 deltakere.  Det er ansatte fra flere sokn tilstede, og flere frivillige medarbeidere. Ordfører i kommunen og prosten er inviterte gjester. En person med finlandshette kommer inn og skyter rundt seg. Dere får ubekreftede meldinger om at flere er såret og minst to er drept.</a:t>
            </a:r>
          </a:p>
          <a:p>
            <a:pPr marL="0" indent="0">
              <a:buNone/>
            </a:pPr>
            <a:r>
              <a:rPr lang="nb-NO" dirty="0"/>
              <a:t>Gjerningsmannen tar sitt eget liv.  </a:t>
            </a:r>
          </a:p>
        </p:txBody>
      </p:sp>
      <p:sp>
        <p:nvSpPr>
          <p:cNvPr id="4" name="Plassholder for tekst 3">
            <a:extLst>
              <a:ext uri="{FF2B5EF4-FFF2-40B4-BE49-F238E27FC236}">
                <a16:creationId xmlns:a16="http://schemas.microsoft.com/office/drawing/2014/main" id="{647C5EC1-0C83-DD96-2872-E90A2CAE04C7}"/>
              </a:ext>
            </a:extLst>
          </p:cNvPr>
          <p:cNvSpPr>
            <a:spLocks noGrp="1"/>
          </p:cNvSpPr>
          <p:nvPr>
            <p:ph type="body" sz="quarter" idx="3"/>
          </p:nvPr>
        </p:nvSpPr>
        <p:spPr>
          <a:xfrm>
            <a:off x="6761316" y="1823015"/>
            <a:ext cx="4846320" cy="823912"/>
          </a:xfrm>
        </p:spPr>
        <p:txBody>
          <a:bodyPr/>
          <a:lstStyle/>
          <a:p>
            <a:r>
              <a:rPr lang="nb-NO" dirty="0"/>
              <a:t>Case 2</a:t>
            </a:r>
          </a:p>
        </p:txBody>
      </p:sp>
      <p:sp>
        <p:nvSpPr>
          <p:cNvPr id="5" name="Plassholder for innhold 4">
            <a:extLst>
              <a:ext uri="{FF2B5EF4-FFF2-40B4-BE49-F238E27FC236}">
                <a16:creationId xmlns:a16="http://schemas.microsoft.com/office/drawing/2014/main" id="{6863FCD8-5D06-0D44-95AC-3B0CB5E7074E}"/>
              </a:ext>
            </a:extLst>
          </p:cNvPr>
          <p:cNvSpPr>
            <a:spLocks noGrp="1"/>
          </p:cNvSpPr>
          <p:nvPr>
            <p:ph sz="quarter" idx="4"/>
          </p:nvPr>
        </p:nvSpPr>
        <p:spPr>
          <a:xfrm>
            <a:off x="6766560" y="2646927"/>
            <a:ext cx="4841076" cy="3104857"/>
          </a:xfrm>
        </p:spPr>
        <p:txBody>
          <a:bodyPr>
            <a:normAutofit/>
          </a:bodyPr>
          <a:lstStyle/>
          <a:p>
            <a:pPr marL="0" indent="0">
              <a:buNone/>
            </a:pPr>
            <a:r>
              <a:rPr lang="nb-NO" dirty="0"/>
              <a:t>Et </a:t>
            </a:r>
            <a:r>
              <a:rPr lang="nb-NO" dirty="0" err="1"/>
              <a:t>regionstog</a:t>
            </a:r>
            <a:r>
              <a:rPr lang="nb-NO" dirty="0"/>
              <a:t> sporer av midt i rushtiden om ettermiddagen. Dette skjer i den kommunen hvor dere jobber. Potensielt mange skadede og eventuelt døde. Toget er et populært fremkomstmiddel for pendlere (både voksne og ungdommer i VGS) i din kommune - også for ansatte i både eget og andre sokn. </a:t>
            </a:r>
          </a:p>
        </p:txBody>
      </p:sp>
      <p:sp>
        <p:nvSpPr>
          <p:cNvPr id="6" name="Tittel 5">
            <a:extLst>
              <a:ext uri="{FF2B5EF4-FFF2-40B4-BE49-F238E27FC236}">
                <a16:creationId xmlns:a16="http://schemas.microsoft.com/office/drawing/2014/main" id="{A6A81029-CADB-3A82-EC3D-1485763A4F29}"/>
              </a:ext>
            </a:extLst>
          </p:cNvPr>
          <p:cNvSpPr>
            <a:spLocks noGrp="1"/>
          </p:cNvSpPr>
          <p:nvPr>
            <p:ph type="title"/>
          </p:nvPr>
        </p:nvSpPr>
        <p:spPr/>
        <p:txBody>
          <a:bodyPr/>
          <a:lstStyle/>
          <a:p>
            <a:r>
              <a:rPr lang="nb-NO" dirty="0"/>
              <a:t>Diskusjonsøvelse</a:t>
            </a:r>
          </a:p>
        </p:txBody>
      </p:sp>
    </p:spTree>
    <p:extLst>
      <p:ext uri="{BB962C8B-B14F-4D97-AF65-F5344CB8AC3E}">
        <p14:creationId xmlns:p14="http://schemas.microsoft.com/office/powerpoint/2010/main" val="6462990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B57E79B-5AA1-B33A-C3F0-FF418F29C70A}"/>
              </a:ext>
            </a:extLst>
          </p:cNvPr>
          <p:cNvSpPr>
            <a:spLocks noGrp="1"/>
          </p:cNvSpPr>
          <p:nvPr>
            <p:ph sz="half" idx="2"/>
          </p:nvPr>
        </p:nvSpPr>
        <p:spPr>
          <a:xfrm>
            <a:off x="401216" y="1059042"/>
            <a:ext cx="6158204" cy="5064286"/>
          </a:xfrm>
        </p:spPr>
        <p:txBody>
          <a:bodyPr>
            <a:normAutofit/>
          </a:bodyPr>
          <a:lstStyle/>
          <a:p>
            <a:pPr marL="0" indent="0">
              <a:buNone/>
            </a:pPr>
            <a:r>
              <a:rPr lang="nb-NO" dirty="0"/>
              <a:t>Hva gjør dere?</a:t>
            </a:r>
          </a:p>
          <a:p>
            <a:pPr marL="0" indent="0">
              <a:buNone/>
            </a:pPr>
            <a:r>
              <a:rPr lang="nb-NO" dirty="0"/>
              <a:t>Hvem kontakter dere?</a:t>
            </a:r>
          </a:p>
          <a:p>
            <a:pPr marL="0" indent="0">
              <a:buNone/>
            </a:pPr>
            <a:r>
              <a:rPr lang="nb-NO" dirty="0"/>
              <a:t>Hva sier dere om det dere skal gjøre?</a:t>
            </a:r>
          </a:p>
          <a:p>
            <a:pPr marL="0" indent="0">
              <a:buNone/>
            </a:pPr>
            <a:endParaRPr lang="nb-NO" dirty="0"/>
          </a:p>
          <a:p>
            <a:pPr marL="0" indent="0">
              <a:buNone/>
            </a:pPr>
            <a:endParaRPr lang="nb-NO" dirty="0"/>
          </a:p>
          <a:p>
            <a:pPr marL="0" indent="0">
              <a:buNone/>
            </a:pPr>
            <a:r>
              <a:rPr lang="nb-NO" dirty="0"/>
              <a:t>Hva er likt mellom de to casene?</a:t>
            </a:r>
          </a:p>
          <a:p>
            <a:pPr marL="0" indent="0">
              <a:buNone/>
            </a:pPr>
            <a:r>
              <a:rPr lang="nb-NO" dirty="0"/>
              <a:t>Hva er de store hovedlinjene? </a:t>
            </a:r>
          </a:p>
        </p:txBody>
      </p:sp>
      <p:sp>
        <p:nvSpPr>
          <p:cNvPr id="5" name="Plassholder for innhold 4">
            <a:extLst>
              <a:ext uri="{FF2B5EF4-FFF2-40B4-BE49-F238E27FC236}">
                <a16:creationId xmlns:a16="http://schemas.microsoft.com/office/drawing/2014/main" id="{3A699536-69E8-E459-CD55-ECAF14AA9EAF}"/>
              </a:ext>
            </a:extLst>
          </p:cNvPr>
          <p:cNvSpPr>
            <a:spLocks noGrp="1"/>
          </p:cNvSpPr>
          <p:nvPr>
            <p:ph sz="quarter" idx="4"/>
          </p:nvPr>
        </p:nvSpPr>
        <p:spPr/>
        <p:txBody>
          <a:bodyPr/>
          <a:lstStyle/>
          <a:p>
            <a:pPr marL="0" indent="0">
              <a:buNone/>
            </a:pPr>
            <a:r>
              <a:rPr lang="nb-NO" dirty="0" err="1"/>
              <a:t>Know</a:t>
            </a:r>
            <a:r>
              <a:rPr lang="nb-NO" dirty="0"/>
              <a:t> – Det vi vet</a:t>
            </a:r>
          </a:p>
          <a:p>
            <a:pPr marL="0" indent="0">
              <a:buNone/>
            </a:pPr>
            <a:r>
              <a:rPr lang="nb-NO" dirty="0" err="1"/>
              <a:t>Need</a:t>
            </a:r>
            <a:r>
              <a:rPr lang="nb-NO" dirty="0"/>
              <a:t> to </a:t>
            </a:r>
            <a:r>
              <a:rPr lang="nb-NO" dirty="0" err="1"/>
              <a:t>know</a:t>
            </a:r>
            <a:r>
              <a:rPr lang="nb-NO" dirty="0"/>
              <a:t> – Det vi trenger å vite</a:t>
            </a:r>
          </a:p>
          <a:p>
            <a:pPr marL="0" indent="0">
              <a:buNone/>
            </a:pPr>
            <a:r>
              <a:rPr lang="nb-NO" dirty="0"/>
              <a:t>Done – Dette er gjort</a:t>
            </a:r>
          </a:p>
          <a:p>
            <a:pPr marL="0" indent="0">
              <a:buNone/>
            </a:pPr>
            <a:r>
              <a:rPr lang="nb-NO" dirty="0" err="1"/>
              <a:t>Need</a:t>
            </a:r>
            <a:r>
              <a:rPr lang="nb-NO" dirty="0"/>
              <a:t> to do – Dette må vi gjøre</a:t>
            </a:r>
          </a:p>
        </p:txBody>
      </p:sp>
      <p:sp>
        <p:nvSpPr>
          <p:cNvPr id="7" name="TekstSylinder 6">
            <a:extLst>
              <a:ext uri="{FF2B5EF4-FFF2-40B4-BE49-F238E27FC236}">
                <a16:creationId xmlns:a16="http://schemas.microsoft.com/office/drawing/2014/main" id="{DC80438C-DF17-40E3-CFED-CA354369FEC2}"/>
              </a:ext>
            </a:extLst>
          </p:cNvPr>
          <p:cNvSpPr txBox="1"/>
          <p:nvPr/>
        </p:nvSpPr>
        <p:spPr>
          <a:xfrm>
            <a:off x="5464275" y="598727"/>
            <a:ext cx="6326509" cy="1323439"/>
          </a:xfrm>
          <a:prstGeom prst="rect">
            <a:avLst/>
          </a:prstGeom>
          <a:noFill/>
        </p:spPr>
        <p:txBody>
          <a:bodyPr wrap="square" rtlCol="0">
            <a:spAutoFit/>
          </a:bodyPr>
          <a:lstStyle/>
          <a:p>
            <a:r>
              <a:rPr lang="nb-NO" sz="4000" b="1" dirty="0"/>
              <a:t>Diskusjonsøvelse - Krisekommunikasjon</a:t>
            </a:r>
          </a:p>
        </p:txBody>
      </p:sp>
    </p:spTree>
    <p:extLst>
      <p:ext uri="{BB962C8B-B14F-4D97-AF65-F5344CB8AC3E}">
        <p14:creationId xmlns:p14="http://schemas.microsoft.com/office/powerpoint/2010/main" val="2767162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A540E75C-286E-3BC0-3442-CD51448C7519}"/>
              </a:ext>
            </a:extLst>
          </p:cNvPr>
          <p:cNvSpPr>
            <a:spLocks noGrp="1"/>
          </p:cNvSpPr>
          <p:nvPr>
            <p:ph idx="1"/>
          </p:nvPr>
        </p:nvSpPr>
        <p:spPr/>
        <p:txBody>
          <a:bodyPr/>
          <a:lstStyle/>
          <a:p>
            <a:pPr marL="0" indent="0">
              <a:buNone/>
            </a:pPr>
            <a:r>
              <a:rPr lang="en-US" sz="3600" dirty="0"/>
              <a:t>A crisis is unpredictable but not unexpected. Wise organizations know that crisis will befall them: they just do not know when. (Coombs s. 5)</a:t>
            </a:r>
          </a:p>
          <a:p>
            <a:pPr marL="0" indent="0">
              <a:buNone/>
            </a:pPr>
            <a:endParaRPr lang="nb-NO" dirty="0"/>
          </a:p>
        </p:txBody>
      </p:sp>
    </p:spTree>
    <p:extLst>
      <p:ext uri="{BB962C8B-B14F-4D97-AF65-F5344CB8AC3E}">
        <p14:creationId xmlns:p14="http://schemas.microsoft.com/office/powerpoint/2010/main" val="3476470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E3AE8C3-8F65-40F4-BABE-E70F383014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000">
                <a:schemeClr val="accent6">
                  <a:alpha val="78000"/>
                </a:schemeClr>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FC4764-B8D5-4F87-95DB-3125B2D12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9728" y="59346"/>
            <a:ext cx="4156527" cy="4037836"/>
          </a:xfrm>
          <a:prstGeom prst="rect">
            <a:avLst/>
          </a:prstGeom>
          <a:gradFill>
            <a:gsLst>
              <a:gs pos="0">
                <a:schemeClr val="accent5">
                  <a:alpha val="47000"/>
                </a:schemeClr>
              </a:gs>
              <a:gs pos="100000">
                <a:schemeClr val="accent4">
                  <a:alpha val="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4C1654F-94F5-497E-8ECF-F2A7E84D6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68313" y="3587284"/>
            <a:ext cx="2501977" cy="4038601"/>
          </a:xfrm>
          <a:prstGeom prst="rect">
            <a:avLst/>
          </a:prstGeom>
          <a:gradFill>
            <a:gsLst>
              <a:gs pos="0">
                <a:schemeClr val="accent5">
                  <a:lumMod val="60000"/>
                  <a:lumOff val="40000"/>
                  <a:alpha val="0"/>
                </a:schemeClr>
              </a:gs>
              <a:gs pos="99000">
                <a:schemeClr val="accent2">
                  <a:alpha val="7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5254" y="969296"/>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58000">
                <a:schemeClr val="bg1">
                  <a:alpha val="0"/>
                </a:schemeClr>
              </a:gs>
              <a:gs pos="100000">
                <a:schemeClr val="accent6">
                  <a:alpha val="35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tel 1">
            <a:extLst>
              <a:ext uri="{FF2B5EF4-FFF2-40B4-BE49-F238E27FC236}">
                <a16:creationId xmlns:a16="http://schemas.microsoft.com/office/drawing/2014/main" id="{5FACB081-042D-A9DE-83B3-E9ED26A0EA98}"/>
              </a:ext>
            </a:extLst>
          </p:cNvPr>
          <p:cNvSpPr>
            <a:spLocks noGrp="1"/>
          </p:cNvSpPr>
          <p:nvPr>
            <p:ph type="title"/>
          </p:nvPr>
        </p:nvSpPr>
        <p:spPr>
          <a:xfrm>
            <a:off x="409518" y="586855"/>
            <a:ext cx="3258570" cy="3387497"/>
          </a:xfrm>
        </p:spPr>
        <p:txBody>
          <a:bodyPr anchor="b">
            <a:normAutofit/>
          </a:bodyPr>
          <a:lstStyle/>
          <a:p>
            <a:pPr algn="r"/>
            <a:r>
              <a:rPr lang="nb-NO" sz="1800">
                <a:solidFill>
                  <a:schemeClr val="bg1"/>
                </a:solidFill>
              </a:rPr>
              <a:t>Den norske kirke som samvirkeaktør </a:t>
            </a:r>
          </a:p>
        </p:txBody>
      </p:sp>
      <p:sp>
        <p:nvSpPr>
          <p:cNvPr id="3" name="Plassholder for innhold 2">
            <a:extLst>
              <a:ext uri="{FF2B5EF4-FFF2-40B4-BE49-F238E27FC236}">
                <a16:creationId xmlns:a16="http://schemas.microsoft.com/office/drawing/2014/main" id="{F70C8198-2206-1A20-2B00-0451F648366D}"/>
              </a:ext>
            </a:extLst>
          </p:cNvPr>
          <p:cNvSpPr>
            <a:spLocks noGrp="1"/>
          </p:cNvSpPr>
          <p:nvPr>
            <p:ph idx="1"/>
          </p:nvPr>
        </p:nvSpPr>
        <p:spPr>
          <a:xfrm>
            <a:off x="4211273" y="134224"/>
            <a:ext cx="3895181" cy="6618913"/>
          </a:xfrm>
        </p:spPr>
        <p:txBody>
          <a:bodyPr anchor="ctr">
            <a:normAutofit/>
          </a:bodyPr>
          <a:lstStyle/>
          <a:p>
            <a:pPr>
              <a:lnSpc>
                <a:spcPct val="110000"/>
              </a:lnSpc>
            </a:pPr>
            <a:r>
              <a:rPr lang="nb-NO" sz="1600" dirty="0"/>
              <a:t>Retningslinjene for politiets beredskap, PBS1, revidert i 2019</a:t>
            </a:r>
          </a:p>
          <a:p>
            <a:pPr>
              <a:lnSpc>
                <a:spcPct val="110000"/>
              </a:lnSpc>
            </a:pPr>
            <a:r>
              <a:rPr lang="nb-NO" sz="1600" dirty="0"/>
              <a:t>Helsedirektoratets veileder “Mestring, samhørighet og håp. Veileder for psykososiale tiltak ved kriser, ulykker og katastrofer”. </a:t>
            </a:r>
          </a:p>
          <a:p>
            <a:pPr marL="0" indent="0">
              <a:lnSpc>
                <a:spcPct val="110000"/>
              </a:lnSpc>
              <a:buNone/>
            </a:pPr>
            <a:endParaRPr lang="nb-NO" sz="1600" dirty="0"/>
          </a:p>
          <a:p>
            <a:pPr marL="0" indent="0">
              <a:lnSpc>
                <a:spcPct val="110000"/>
              </a:lnSpc>
              <a:buNone/>
            </a:pPr>
            <a:r>
              <a:rPr lang="nb-NO" sz="1600" dirty="0"/>
              <a:t>«For at kirken kan være en samvirkeaktør ved kriser, ulykker og katastrofer, er det viktig at ansatte er kjent med sine oppgaver. Dette forutsetter jevnlig øvelse, enten ved at kirken gjennomfører egne slike eller ved at den deltar i offentlige myndigheters øvelser.» </a:t>
            </a:r>
          </a:p>
          <a:p>
            <a:pPr marL="0" indent="0">
              <a:lnSpc>
                <a:spcPct val="110000"/>
              </a:lnSpc>
              <a:buNone/>
            </a:pPr>
            <a:r>
              <a:rPr lang="nb-NO" sz="1600" i="1" dirty="0"/>
              <a:t>Veiledning for Den norske kirkes tilbud til kommunen om beredskapssamarbeid</a:t>
            </a:r>
          </a:p>
          <a:p>
            <a:pPr marL="0" indent="0">
              <a:lnSpc>
                <a:spcPct val="110000"/>
              </a:lnSpc>
              <a:buNone/>
            </a:pPr>
            <a:endParaRPr lang="nb-NO" sz="1600" dirty="0"/>
          </a:p>
        </p:txBody>
      </p:sp>
      <p:pic>
        <p:nvPicPr>
          <p:cNvPr id="5" name="Picture 4" descr="Hvitt puslespill med én rød brikke">
            <a:extLst>
              <a:ext uri="{FF2B5EF4-FFF2-40B4-BE49-F238E27FC236}">
                <a16:creationId xmlns:a16="http://schemas.microsoft.com/office/drawing/2014/main" id="{8287DA90-6756-CAA5-1A32-75F0DB43BE09}"/>
              </a:ext>
            </a:extLst>
          </p:cNvPr>
          <p:cNvPicPr>
            <a:picLocks noChangeAspect="1"/>
          </p:cNvPicPr>
          <p:nvPr/>
        </p:nvPicPr>
        <p:blipFill rotWithShape="1">
          <a:blip r:embed="rId2"/>
          <a:srcRect l="34059" r="32456"/>
          <a:stretch/>
        </p:blipFill>
        <p:spPr>
          <a:xfrm>
            <a:off x="8109502" y="10"/>
            <a:ext cx="4082498" cy="6857990"/>
          </a:xfrm>
          <a:prstGeom prst="rect">
            <a:avLst/>
          </a:prstGeom>
        </p:spPr>
      </p:pic>
    </p:spTree>
    <p:extLst>
      <p:ext uri="{BB962C8B-B14F-4D97-AF65-F5344CB8AC3E}">
        <p14:creationId xmlns:p14="http://schemas.microsoft.com/office/powerpoint/2010/main" val="3077196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DEFB9C-ABFA-3933-238D-9CA90BCDBBE2}"/>
              </a:ext>
            </a:extLst>
          </p:cNvPr>
          <p:cNvSpPr>
            <a:spLocks noGrp="1"/>
          </p:cNvSpPr>
          <p:nvPr>
            <p:ph type="title"/>
          </p:nvPr>
        </p:nvSpPr>
        <p:spPr/>
        <p:txBody>
          <a:bodyPr/>
          <a:lstStyle/>
          <a:p>
            <a:r>
              <a:rPr lang="nb-NO" dirty="0"/>
              <a:t>Soknets vs. Fellesrådets ansvar</a:t>
            </a:r>
          </a:p>
        </p:txBody>
      </p:sp>
      <p:sp>
        <p:nvSpPr>
          <p:cNvPr id="3" name="Plassholder for innhold 2">
            <a:extLst>
              <a:ext uri="{FF2B5EF4-FFF2-40B4-BE49-F238E27FC236}">
                <a16:creationId xmlns:a16="http://schemas.microsoft.com/office/drawing/2014/main" id="{F726955A-C1BC-8768-EC77-4226BDC04B4A}"/>
              </a:ext>
            </a:extLst>
          </p:cNvPr>
          <p:cNvSpPr>
            <a:spLocks noGrp="1"/>
          </p:cNvSpPr>
          <p:nvPr>
            <p:ph idx="1"/>
          </p:nvPr>
        </p:nvSpPr>
        <p:spPr>
          <a:xfrm>
            <a:off x="1371598" y="1709592"/>
            <a:ext cx="10241281" cy="4352880"/>
          </a:xfrm>
        </p:spPr>
        <p:txBody>
          <a:bodyPr>
            <a:normAutofit fontScale="85000" lnSpcReduction="20000"/>
          </a:bodyPr>
          <a:lstStyle/>
          <a:p>
            <a:endParaRPr lang="nb-NO" dirty="0"/>
          </a:p>
          <a:p>
            <a:endParaRPr lang="nb-NO" dirty="0"/>
          </a:p>
          <a:p>
            <a:r>
              <a:rPr lang="nb-NO" dirty="0"/>
              <a:t>§§ 2 og 5: Det enkelte sokn har et selvstendig juridisk ansvar for hendelser som skjer i egen virksomhet. </a:t>
            </a:r>
          </a:p>
          <a:p>
            <a:r>
              <a:rPr lang="nb-NO" dirty="0"/>
              <a:t>Mennesker, bygg og anlegg, inventar, kulturminner m.m. </a:t>
            </a:r>
          </a:p>
          <a:p>
            <a:r>
              <a:rPr lang="nb-NO" dirty="0"/>
              <a:t>Daglig leder for fellesråd/kirkeverge har ansvar for utarbeidelsen av beredskapsplaner</a:t>
            </a:r>
          </a:p>
          <a:p>
            <a:r>
              <a:rPr lang="nb-NO" dirty="0"/>
              <a:t>Hvem opptrer på vegne av soknet i en krise?</a:t>
            </a:r>
          </a:p>
          <a:p>
            <a:r>
              <a:rPr lang="nb-NO" dirty="0" err="1"/>
              <a:t>DnK</a:t>
            </a:r>
            <a:r>
              <a:rPr lang="nb-NO" dirty="0"/>
              <a:t> som en stor og kompleks virksomhet. To arbeidsgiverlinjer. Et rettssubjekt. </a:t>
            </a:r>
          </a:p>
          <a:p>
            <a:r>
              <a:rPr lang="nb-NO" dirty="0"/>
              <a:t>FR vs. MR.</a:t>
            </a:r>
          </a:p>
          <a:p>
            <a:endParaRPr lang="nb-NO" dirty="0"/>
          </a:p>
          <a:p>
            <a:pPr marL="0" indent="0">
              <a:buNone/>
            </a:pPr>
            <a:r>
              <a:rPr lang="nb-NO" dirty="0">
                <a:hlinkClick r:id="rId2"/>
              </a:rPr>
              <a:t>Beredskap i egen virksomhet - en veileder for fellesråd og menighetsråd https://www.ka.no/sak/article/1522923</a:t>
            </a:r>
            <a:r>
              <a:rPr lang="nb-NO" dirty="0"/>
              <a:t> </a:t>
            </a:r>
          </a:p>
        </p:txBody>
      </p:sp>
    </p:spTree>
    <p:extLst>
      <p:ext uri="{BB962C8B-B14F-4D97-AF65-F5344CB8AC3E}">
        <p14:creationId xmlns:p14="http://schemas.microsoft.com/office/powerpoint/2010/main" val="3771261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B00C61D4-1494-4B72-A2DD-C16D9ECAD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90F64BE-B6DF-4D20-9A3E-DAD003896C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890"/>
            <a:ext cx="4038601" cy="6866462"/>
          </a:xfrm>
          <a:prstGeom prst="rect">
            <a:avLst/>
          </a:prstGeom>
          <a:gradFill>
            <a:gsLst>
              <a:gs pos="0">
                <a:schemeClr val="accent5"/>
              </a:gs>
              <a:gs pos="100000">
                <a:schemeClr val="accent4">
                  <a:alpha val="55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299ACA5-1949-4821-8FA4-95A78A2097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5328" y="1633640"/>
            <a:ext cx="6866462" cy="3581401"/>
          </a:xfrm>
          <a:prstGeom prst="rect">
            <a:avLst/>
          </a:prstGeom>
          <a:gradFill>
            <a:gsLst>
              <a:gs pos="0">
                <a:schemeClr val="accent2">
                  <a:alpha val="72000"/>
                </a:schemeClr>
              </a:gs>
              <a:gs pos="100000">
                <a:schemeClr val="accent5">
                  <a:alpha val="13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5559C2F-075A-49B7-8935-4591245136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32044"/>
            <a:ext cx="4038600" cy="4634418"/>
          </a:xfrm>
          <a:prstGeom prst="rect">
            <a:avLst/>
          </a:prstGeom>
          <a:gradFill>
            <a:gsLst>
              <a:gs pos="0">
                <a:schemeClr val="accent5">
                  <a:alpha val="36000"/>
                </a:schemeClr>
              </a:gs>
              <a:gs pos="67000">
                <a:schemeClr val="accent5">
                  <a:alpha val="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8D71B947-5D45-06F7-0482-9706A43D0B69}"/>
              </a:ext>
            </a:extLst>
          </p:cNvPr>
          <p:cNvSpPr>
            <a:spLocks noGrp="1"/>
          </p:cNvSpPr>
          <p:nvPr>
            <p:ph type="title"/>
          </p:nvPr>
        </p:nvSpPr>
        <p:spPr>
          <a:xfrm>
            <a:off x="764275" y="2565779"/>
            <a:ext cx="2838733" cy="3043452"/>
          </a:xfrm>
        </p:spPr>
        <p:txBody>
          <a:bodyPr vert="horz" lIns="0" tIns="0" rIns="0" bIns="0" rtlCol="0" anchor="t">
            <a:normAutofit/>
          </a:bodyPr>
          <a:lstStyle/>
          <a:p>
            <a:r>
              <a:rPr lang="en-US" sz="3200" spc="750" dirty="0" err="1">
                <a:solidFill>
                  <a:schemeClr val="bg1"/>
                </a:solidFill>
              </a:rPr>
              <a:t>Ekstern</a:t>
            </a:r>
            <a:r>
              <a:rPr lang="en-US" sz="3200" spc="750" dirty="0">
                <a:solidFill>
                  <a:schemeClr val="bg1"/>
                </a:solidFill>
              </a:rPr>
              <a:t> og intern </a:t>
            </a:r>
            <a:r>
              <a:rPr lang="en-US" sz="3200" spc="750" dirty="0" err="1">
                <a:solidFill>
                  <a:schemeClr val="bg1"/>
                </a:solidFill>
              </a:rPr>
              <a:t>krise</a:t>
            </a:r>
            <a:endParaRPr lang="en-US" sz="3200" spc="750" dirty="0">
              <a:solidFill>
                <a:schemeClr val="bg1"/>
              </a:solidFill>
            </a:endParaRPr>
          </a:p>
        </p:txBody>
      </p:sp>
      <p:pic>
        <p:nvPicPr>
          <p:cNvPr id="10" name="Bilde 9">
            <a:extLst>
              <a:ext uri="{FF2B5EF4-FFF2-40B4-BE49-F238E27FC236}">
                <a16:creationId xmlns:a16="http://schemas.microsoft.com/office/drawing/2014/main" id="{2883C1F5-550D-555C-B109-8E6C1A9D56D0}"/>
              </a:ext>
            </a:extLst>
          </p:cNvPr>
          <p:cNvPicPr>
            <a:picLocks noChangeAspect="1"/>
          </p:cNvPicPr>
          <p:nvPr/>
        </p:nvPicPr>
        <p:blipFill>
          <a:blip r:embed="rId2"/>
          <a:stretch>
            <a:fillRect/>
          </a:stretch>
        </p:blipFill>
        <p:spPr>
          <a:xfrm>
            <a:off x="7800170" y="1235108"/>
            <a:ext cx="4698903" cy="1914802"/>
          </a:xfrm>
          <a:prstGeom prst="rect">
            <a:avLst/>
          </a:prstGeom>
        </p:spPr>
      </p:pic>
      <p:pic>
        <p:nvPicPr>
          <p:cNvPr id="9" name="Bilde 8">
            <a:extLst>
              <a:ext uri="{FF2B5EF4-FFF2-40B4-BE49-F238E27FC236}">
                <a16:creationId xmlns:a16="http://schemas.microsoft.com/office/drawing/2014/main" id="{5EA3B0EB-74DD-C9EC-850A-9C00F9C7EA87}"/>
              </a:ext>
            </a:extLst>
          </p:cNvPr>
          <p:cNvPicPr>
            <a:picLocks noChangeAspect="1"/>
          </p:cNvPicPr>
          <p:nvPr/>
        </p:nvPicPr>
        <p:blipFill>
          <a:blip r:embed="rId3"/>
          <a:stretch>
            <a:fillRect/>
          </a:stretch>
        </p:blipFill>
        <p:spPr>
          <a:xfrm>
            <a:off x="7688608" y="3147936"/>
            <a:ext cx="6464029" cy="1260484"/>
          </a:xfrm>
          <a:prstGeom prst="rect">
            <a:avLst/>
          </a:prstGeom>
        </p:spPr>
      </p:pic>
      <p:pic>
        <p:nvPicPr>
          <p:cNvPr id="8" name="Plassholder for innhold 7">
            <a:extLst>
              <a:ext uri="{FF2B5EF4-FFF2-40B4-BE49-F238E27FC236}">
                <a16:creationId xmlns:a16="http://schemas.microsoft.com/office/drawing/2014/main" id="{97CB98DB-2CB8-F7AF-7D10-0B4DBD1627C3}"/>
              </a:ext>
            </a:extLst>
          </p:cNvPr>
          <p:cNvPicPr>
            <a:picLocks noGrp="1" noChangeAspect="1"/>
          </p:cNvPicPr>
          <p:nvPr>
            <p:ph sz="half" idx="2"/>
          </p:nvPr>
        </p:nvPicPr>
        <p:blipFill rotWithShape="1">
          <a:blip r:embed="rId4"/>
          <a:srcRect l="21536" t="21702" r="23597" b="-2005"/>
          <a:stretch/>
        </p:blipFill>
        <p:spPr>
          <a:xfrm>
            <a:off x="4262590" y="3231343"/>
            <a:ext cx="3810262" cy="3025346"/>
          </a:xfrm>
          <a:prstGeom prst="rect">
            <a:avLst/>
          </a:prstGeom>
        </p:spPr>
      </p:pic>
      <p:pic>
        <p:nvPicPr>
          <p:cNvPr id="6" name="Plassholder for innhold 5" descr="Et bilde som inneholder utendørs, konstruksjon, himmel, rose&#10;&#10;Automatisk generert beskrivelse">
            <a:extLst>
              <a:ext uri="{FF2B5EF4-FFF2-40B4-BE49-F238E27FC236}">
                <a16:creationId xmlns:a16="http://schemas.microsoft.com/office/drawing/2014/main" id="{7ACBEA35-6838-611B-38D1-BCBFC7796B14}"/>
              </a:ext>
            </a:extLst>
          </p:cNvPr>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4262590" y="540490"/>
            <a:ext cx="3666819" cy="2062585"/>
          </a:xfrm>
          <a:prstGeom prst="rect">
            <a:avLst/>
          </a:prstGeom>
        </p:spPr>
      </p:pic>
    </p:spTree>
    <p:extLst>
      <p:ext uri="{BB962C8B-B14F-4D97-AF65-F5344CB8AC3E}">
        <p14:creationId xmlns:p14="http://schemas.microsoft.com/office/powerpoint/2010/main" val="2463188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28A511A-AB14-0F80-6B41-A4228E098F04}"/>
              </a:ext>
            </a:extLst>
          </p:cNvPr>
          <p:cNvSpPr>
            <a:spLocks noGrp="1"/>
          </p:cNvSpPr>
          <p:nvPr>
            <p:ph type="title"/>
          </p:nvPr>
        </p:nvSpPr>
        <p:spPr>
          <a:xfrm>
            <a:off x="1371600" y="283800"/>
            <a:ext cx="10241280" cy="1234440"/>
          </a:xfrm>
        </p:spPr>
        <p:txBody>
          <a:bodyPr/>
          <a:lstStyle/>
          <a:p>
            <a:r>
              <a:rPr lang="nb-NO" dirty="0"/>
              <a:t>Hva er en krise</a:t>
            </a:r>
          </a:p>
        </p:txBody>
      </p:sp>
      <p:sp>
        <p:nvSpPr>
          <p:cNvPr id="3" name="Plassholder for innhold 2">
            <a:extLst>
              <a:ext uri="{FF2B5EF4-FFF2-40B4-BE49-F238E27FC236}">
                <a16:creationId xmlns:a16="http://schemas.microsoft.com/office/drawing/2014/main" id="{DFC56BC0-AA20-82B3-B60A-DDA0840F8C66}"/>
              </a:ext>
            </a:extLst>
          </p:cNvPr>
          <p:cNvSpPr>
            <a:spLocks noGrp="1"/>
          </p:cNvSpPr>
          <p:nvPr>
            <p:ph idx="1"/>
          </p:nvPr>
        </p:nvSpPr>
        <p:spPr/>
        <p:txBody>
          <a:bodyPr>
            <a:normAutofit/>
          </a:bodyPr>
          <a:lstStyle/>
          <a:p>
            <a:r>
              <a:rPr lang="nb-NO" dirty="0"/>
              <a:t>(…) samlebetegnelse for hendelser, tilstander og situasjoner av kritisk betydning for et individ, en gruppe eller en virksomhet (Lunde 2014 s. 39). </a:t>
            </a:r>
          </a:p>
          <a:p>
            <a:pPr marL="0" indent="0">
              <a:buNone/>
            </a:pPr>
            <a:endParaRPr lang="nb-NO" dirty="0"/>
          </a:p>
          <a:p>
            <a:r>
              <a:rPr lang="nb-NO" dirty="0"/>
              <a:t>en situasjon hvor et sosialt system (…) opplever en akutt trussel mot sine grunnleggende strukturer eller fundamentale verdier, som rommer en rekke usikkerheter, og som ser ut til å ville kreve en omfattende respons for å håndtere situasjonen på en effektiv måte (</a:t>
            </a:r>
            <a:r>
              <a:rPr lang="nb-NO" dirty="0" err="1"/>
              <a:t>Renå</a:t>
            </a:r>
            <a:r>
              <a:rPr lang="nb-NO" dirty="0"/>
              <a:t> 2022 s. 19)</a:t>
            </a:r>
          </a:p>
          <a:p>
            <a:pPr marL="0" indent="0">
              <a:buNone/>
            </a:pPr>
            <a:endParaRPr lang="nb-NO" dirty="0"/>
          </a:p>
          <a:p>
            <a:pPr marL="0" indent="0">
              <a:buNone/>
            </a:pPr>
            <a:endParaRPr lang="nb-NO" dirty="0"/>
          </a:p>
        </p:txBody>
      </p:sp>
    </p:spTree>
    <p:extLst>
      <p:ext uri="{BB962C8B-B14F-4D97-AF65-F5344CB8AC3E}">
        <p14:creationId xmlns:p14="http://schemas.microsoft.com/office/powerpoint/2010/main" val="3440146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7C987291-9086-428F-8898-09FE83085588}"/>
              </a:ext>
            </a:extLst>
          </p:cNvPr>
          <p:cNvSpPr>
            <a:spLocks noGrp="1"/>
          </p:cNvSpPr>
          <p:nvPr>
            <p:ph idx="1"/>
          </p:nvPr>
        </p:nvSpPr>
        <p:spPr>
          <a:xfrm>
            <a:off x="975360" y="1667647"/>
            <a:ext cx="10241280" cy="3959352"/>
          </a:xfrm>
        </p:spPr>
        <p:txBody>
          <a:bodyPr/>
          <a:lstStyle/>
          <a:p>
            <a:r>
              <a:rPr lang="nb-NO" dirty="0"/>
              <a:t>«Kriser kan trigges av ulike typer hendelser som kan være både kjente og ukjente, og de kan utvikle seg akutt eller over lengre tid. Likevel oppleves de som oftest som overraskende (</a:t>
            </a:r>
            <a:r>
              <a:rPr lang="nb-NO" dirty="0" err="1"/>
              <a:t>Wooten</a:t>
            </a:r>
            <a:r>
              <a:rPr lang="nb-NO" dirty="0"/>
              <a:t> &amp; James, 2008). Vesentlig er det at vi reagerer sterkt negativt psykologisk på de aller fleste krisetyper, slik at vi kan komme til å bidra til å eskalere omfanget (</a:t>
            </a:r>
            <a:r>
              <a:rPr lang="nb-NO" dirty="0" err="1"/>
              <a:t>Weick</a:t>
            </a:r>
            <a:r>
              <a:rPr lang="nb-NO" dirty="0"/>
              <a:t>, 1993).» (Nesse 2019, s. 282)</a:t>
            </a:r>
          </a:p>
          <a:p>
            <a:endParaRPr lang="nb-NO" dirty="0"/>
          </a:p>
          <a:p>
            <a:r>
              <a:rPr lang="nb-NO" dirty="0"/>
              <a:t>«Tipping </a:t>
            </a:r>
            <a:r>
              <a:rPr lang="nb-NO" dirty="0" err="1"/>
              <a:t>point</a:t>
            </a:r>
            <a:r>
              <a:rPr lang="nb-NO" dirty="0"/>
              <a:t>»</a:t>
            </a:r>
          </a:p>
        </p:txBody>
      </p:sp>
    </p:spTree>
    <p:extLst>
      <p:ext uri="{BB962C8B-B14F-4D97-AF65-F5344CB8AC3E}">
        <p14:creationId xmlns:p14="http://schemas.microsoft.com/office/powerpoint/2010/main" val="2395673298"/>
      </p:ext>
    </p:extLst>
  </p:cSld>
  <p:clrMapOvr>
    <a:masterClrMapping/>
  </p:clrMapOvr>
</p:sld>
</file>

<file path=ppt/theme/theme1.xml><?xml version="1.0" encoding="utf-8"?>
<a:theme xmlns:a="http://schemas.openxmlformats.org/drawingml/2006/main" name="GradientRiseVTI">
  <a:themeElements>
    <a:clrScheme name="GradientRise">
      <a:dk1>
        <a:sysClr val="windowText" lastClr="000000"/>
      </a:dk1>
      <a:lt1>
        <a:srgbClr val="FFFFFF"/>
      </a:lt1>
      <a:dk2>
        <a:srgbClr val="3C0F3A"/>
      </a:dk2>
      <a:lt2>
        <a:srgbClr val="F1F2F2"/>
      </a:lt2>
      <a:accent1>
        <a:srgbClr val="A6025C"/>
      </a:accent1>
      <a:accent2>
        <a:srgbClr val="92248E"/>
      </a:accent2>
      <a:accent3>
        <a:srgbClr val="DE95C4"/>
      </a:accent3>
      <a:accent4>
        <a:srgbClr val="FE4A00"/>
      </a:accent4>
      <a:accent5>
        <a:srgbClr val="DA002F"/>
      </a:accent5>
      <a:accent6>
        <a:srgbClr val="FF907A"/>
      </a:accent6>
      <a:hlink>
        <a:srgbClr val="CA71E4"/>
      </a:hlink>
      <a:folHlink>
        <a:srgbClr val="E45E49"/>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877B04E038E064E9DD8DEEC5D76788A" ma:contentTypeVersion="16" ma:contentTypeDescription="Opprett et nytt dokument." ma:contentTypeScope="" ma:versionID="76e2c73fc405d6a6e450f76e18b8bbf5">
  <xsd:schema xmlns:xsd="http://www.w3.org/2001/XMLSchema" xmlns:xs="http://www.w3.org/2001/XMLSchema" xmlns:p="http://schemas.microsoft.com/office/2006/metadata/properties" xmlns:ns2="8bc33428-ca32-4576-8800-c1fd38b1069c" xmlns:ns3="206f0ec4-2079-490e-bc02-4446075f4de3" targetNamespace="http://schemas.microsoft.com/office/2006/metadata/properties" ma:root="true" ma:fieldsID="a0fcfd00d62edcf77e60208dd35b1ce4" ns2:_="" ns3:_="">
    <xsd:import namespace="8bc33428-ca32-4576-8800-c1fd38b1069c"/>
    <xsd:import namespace="206f0ec4-2079-490e-bc02-4446075f4de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Test"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c33428-ca32-4576-8800-c1fd38b106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Bildemerkelapper" ma:readOnly="false" ma:fieldId="{5cf76f15-5ced-4ddc-b409-7134ff3c332f}" ma:taxonomyMulti="true" ma:sspId="92c3bd9a-26a3-4ee9-bdab-dea028803903"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Test" ma:index="21" nillable="true" ma:displayName="Test" ma:format="DateOnly" ma:internalName="Test">
      <xsd:simpleType>
        <xsd:restriction base="dms:DateTime"/>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06f0ec4-2079-490e-bc02-4446075f4de3"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element name="TaxCatchAll" ma:index="14" nillable="true" ma:displayName="Taxonomy Catch All Column" ma:hidden="true" ma:list="{1605c02d-469f-4101-a08c-213c69820d8b}" ma:internalName="TaxCatchAll" ma:showField="CatchAllData" ma:web="206f0ec4-2079-490e-bc02-4446075f4de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43D09A-4B6E-432A-BC76-979A1E59FBEC}"/>
</file>

<file path=customXml/itemProps2.xml><?xml version="1.0" encoding="utf-8"?>
<ds:datastoreItem xmlns:ds="http://schemas.openxmlformats.org/officeDocument/2006/customXml" ds:itemID="{7DD2C7F2-8DA6-44C2-B756-3239E0EAC3B9}"/>
</file>

<file path=docProps/app.xml><?xml version="1.0" encoding="utf-8"?>
<Properties xmlns="http://schemas.openxmlformats.org/officeDocument/2006/extended-properties" xmlns:vt="http://schemas.openxmlformats.org/officeDocument/2006/docPropsVTypes">
  <Template>Gradientstigning</Template>
  <TotalTime>4151</TotalTime>
  <Words>1582</Words>
  <Application>Microsoft Office PowerPoint</Application>
  <PresentationFormat>Widescreen</PresentationFormat>
  <Paragraphs>198</Paragraphs>
  <Slides>34</Slides>
  <Notes>0</Notes>
  <HiddenSlides>0</HiddenSlides>
  <MMClips>1</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34</vt:i4>
      </vt:variant>
    </vt:vector>
  </HeadingPairs>
  <TitlesOfParts>
    <vt:vector size="39" baseType="lpstr">
      <vt:lpstr>Arial</vt:lpstr>
      <vt:lpstr>Avenir Next LT Pro</vt:lpstr>
      <vt:lpstr>Avenir Next LT Pro Light</vt:lpstr>
      <vt:lpstr>Calibri</vt:lpstr>
      <vt:lpstr>GradientRiseVTI</vt:lpstr>
      <vt:lpstr>Krisekommunikasjon</vt:lpstr>
      <vt:lpstr>Hvorfor står jeg her</vt:lpstr>
      <vt:lpstr>PowerPoint-presentasjon</vt:lpstr>
      <vt:lpstr>PowerPoint-presentasjon</vt:lpstr>
      <vt:lpstr>Den norske kirke som samvirkeaktør </vt:lpstr>
      <vt:lpstr>Soknets vs. Fellesrådets ansvar</vt:lpstr>
      <vt:lpstr>Ekstern og intern krise</vt:lpstr>
      <vt:lpstr>Hva er en krise</vt:lpstr>
      <vt:lpstr>PowerPoint-presentasjon</vt:lpstr>
      <vt:lpstr>Beredskap og risiko</vt:lpstr>
      <vt:lpstr>De nasjonale kriseprinsippene</vt:lpstr>
      <vt:lpstr>Organisering ved en krise</vt:lpstr>
      <vt:lpstr>Kort om kriseledelse</vt:lpstr>
      <vt:lpstr>Hvorfor krisekommunikasjon?</vt:lpstr>
      <vt:lpstr>PowerPoint-presentasjon</vt:lpstr>
      <vt:lpstr>Forebyggende krisekommunikasjon</vt:lpstr>
      <vt:lpstr>Mål for kommunikasjonen</vt:lpstr>
      <vt:lpstr>KriseKommunikasjonsplan</vt:lpstr>
      <vt:lpstr>Intern krisekommunikasjon</vt:lpstr>
      <vt:lpstr>Interessenter/samarbeidsaktører</vt:lpstr>
      <vt:lpstr>Informasjonskanaler</vt:lpstr>
      <vt:lpstr>PowerPoint-presentasjon</vt:lpstr>
      <vt:lpstr>Some under en krise</vt:lpstr>
      <vt:lpstr>Medias fokus under en krise </vt:lpstr>
      <vt:lpstr>Hvilke faktorer påvirker mediedekning av en krise? </vt:lpstr>
      <vt:lpstr>Mediehåndtering</vt:lpstr>
      <vt:lpstr>BUDSKAP i krisekommunikasjon</vt:lpstr>
      <vt:lpstr>The 3 C`s in crisis communication</vt:lpstr>
      <vt:lpstr>PowerPoint-presentasjon</vt:lpstr>
      <vt:lpstr>Hvorfor øvelse?</vt:lpstr>
      <vt:lpstr>Beredskapsopplæring</vt:lpstr>
      <vt:lpstr>Litteraturliste</vt:lpstr>
      <vt:lpstr>Diskusjonsøvelse</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Krisekommunikasjon</dc:title>
  <dc:creator>Hanne Marie Iaursuleiel Pedersen-Eriksen</dc:creator>
  <cp:lastModifiedBy>Hanne Marie Iaursuleiel Pedersen-Eriksen</cp:lastModifiedBy>
  <cp:revision>6</cp:revision>
  <dcterms:created xsi:type="dcterms:W3CDTF">2024-02-15T16:26:31Z</dcterms:created>
  <dcterms:modified xsi:type="dcterms:W3CDTF">2024-03-12T11:40:03Z</dcterms:modified>
</cp:coreProperties>
</file>