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57" r:id="rId2"/>
    <p:sldId id="256" r:id="rId3"/>
    <p:sldId id="258" r:id="rId4"/>
    <p:sldId id="261" r:id="rId5"/>
    <p:sldId id="259" r:id="rId6"/>
    <p:sldId id="262" r:id="rId7"/>
    <p:sldId id="260"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78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FBAE7-7094-4982-BF50-30EFA844AFF9}" v="6" dt="2024-07-29T12:34:35.74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8"/>
    <p:restoredTop sz="86397"/>
  </p:normalViewPr>
  <p:slideViewPr>
    <p:cSldViewPr snapToGrid="0" snapToObjects="1" showGuides="1">
      <p:cViewPr>
        <p:scale>
          <a:sx n="70" d="100"/>
          <a:sy n="70" d="100"/>
        </p:scale>
        <p:origin x="564" y="-1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237" d="100"/>
          <a:sy n="237" d="100"/>
        </p:scale>
        <p:origin x="74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Åshild Moen Arnesen" userId="2ba23071-72f3-4487-a1e5-47ab74ef7afe" providerId="ADAL" clId="{DDDFBAE7-7094-4982-BF50-30EFA844AFF9}"/>
    <pc:docChg chg="undo custSel addSld modSld sldOrd">
      <pc:chgData name="Åshild Moen Arnesen" userId="2ba23071-72f3-4487-a1e5-47ab74ef7afe" providerId="ADAL" clId="{DDDFBAE7-7094-4982-BF50-30EFA844AFF9}" dt="2024-07-29T12:58:10.450" v="454" actId="20577"/>
      <pc:docMkLst>
        <pc:docMk/>
      </pc:docMkLst>
      <pc:sldChg chg="addSp modSp mod">
        <pc:chgData name="Åshild Moen Arnesen" userId="2ba23071-72f3-4487-a1e5-47ab74ef7afe" providerId="ADAL" clId="{DDDFBAE7-7094-4982-BF50-30EFA844AFF9}" dt="2024-07-29T10:40:22.859" v="124" actId="1076"/>
        <pc:sldMkLst>
          <pc:docMk/>
          <pc:sldMk cId="3684835813" sldId="256"/>
        </pc:sldMkLst>
        <pc:picChg chg="add mod">
          <ac:chgData name="Åshild Moen Arnesen" userId="2ba23071-72f3-4487-a1e5-47ab74ef7afe" providerId="ADAL" clId="{DDDFBAE7-7094-4982-BF50-30EFA844AFF9}" dt="2024-07-29T10:40:22.859" v="124" actId="1076"/>
          <ac:picMkLst>
            <pc:docMk/>
            <pc:sldMk cId="3684835813" sldId="256"/>
            <ac:picMk id="3" creationId="{A5073F83-C0BE-B41F-84F7-9AE491C68DEE}"/>
          </ac:picMkLst>
        </pc:picChg>
      </pc:sldChg>
      <pc:sldChg chg="modSp mod">
        <pc:chgData name="Åshild Moen Arnesen" userId="2ba23071-72f3-4487-a1e5-47ab74ef7afe" providerId="ADAL" clId="{DDDFBAE7-7094-4982-BF50-30EFA844AFF9}" dt="2024-07-26T09:09:11.841" v="119" actId="20577"/>
        <pc:sldMkLst>
          <pc:docMk/>
          <pc:sldMk cId="3826382847" sldId="257"/>
        </pc:sldMkLst>
        <pc:spChg chg="mod">
          <ac:chgData name="Åshild Moen Arnesen" userId="2ba23071-72f3-4487-a1e5-47ab74ef7afe" providerId="ADAL" clId="{DDDFBAE7-7094-4982-BF50-30EFA844AFF9}" dt="2024-07-26T08:44:19.773" v="33" actId="20577"/>
          <ac:spMkLst>
            <pc:docMk/>
            <pc:sldMk cId="3826382847" sldId="257"/>
            <ac:spMk id="4" creationId="{46D5D829-711E-0548-8041-4A9647446129}"/>
          </ac:spMkLst>
        </pc:spChg>
        <pc:spChg chg="mod">
          <ac:chgData name="Åshild Moen Arnesen" userId="2ba23071-72f3-4487-a1e5-47ab74ef7afe" providerId="ADAL" clId="{DDDFBAE7-7094-4982-BF50-30EFA844AFF9}" dt="2024-07-26T09:09:11.841" v="119" actId="20577"/>
          <ac:spMkLst>
            <pc:docMk/>
            <pc:sldMk cId="3826382847" sldId="257"/>
            <ac:spMk id="5" creationId="{615BE1ED-A39E-F642-8DF4-7022C7B8A2C6}"/>
          </ac:spMkLst>
        </pc:spChg>
      </pc:sldChg>
      <pc:sldChg chg="addSp mod">
        <pc:chgData name="Åshild Moen Arnesen" userId="2ba23071-72f3-4487-a1e5-47ab74ef7afe" providerId="ADAL" clId="{DDDFBAE7-7094-4982-BF50-30EFA844AFF9}" dt="2024-07-26T10:29:05.249" v="121" actId="22"/>
        <pc:sldMkLst>
          <pc:docMk/>
          <pc:sldMk cId="2960446174" sldId="258"/>
        </pc:sldMkLst>
        <pc:picChg chg="add">
          <ac:chgData name="Åshild Moen Arnesen" userId="2ba23071-72f3-4487-a1e5-47ab74ef7afe" providerId="ADAL" clId="{DDDFBAE7-7094-4982-BF50-30EFA844AFF9}" dt="2024-07-26T10:29:05.249" v="121" actId="22"/>
          <ac:picMkLst>
            <pc:docMk/>
            <pc:sldMk cId="2960446174" sldId="258"/>
            <ac:picMk id="7" creationId="{AFD70930-1B45-546D-BC21-992965CB839D}"/>
          </ac:picMkLst>
        </pc:picChg>
      </pc:sldChg>
      <pc:sldChg chg="addSp delSp modSp mod">
        <pc:chgData name="Åshild Moen Arnesen" userId="2ba23071-72f3-4487-a1e5-47ab74ef7afe" providerId="ADAL" clId="{DDDFBAE7-7094-4982-BF50-30EFA844AFF9}" dt="2024-07-29T12:34:30.850" v="221" actId="1076"/>
        <pc:sldMkLst>
          <pc:docMk/>
          <pc:sldMk cId="2137736984" sldId="259"/>
        </pc:sldMkLst>
        <pc:spChg chg="mod">
          <ac:chgData name="Åshild Moen Arnesen" userId="2ba23071-72f3-4487-a1e5-47ab74ef7afe" providerId="ADAL" clId="{DDDFBAE7-7094-4982-BF50-30EFA844AFF9}" dt="2024-07-29T12:33:16.545" v="214" actId="255"/>
          <ac:spMkLst>
            <pc:docMk/>
            <pc:sldMk cId="2137736984" sldId="259"/>
            <ac:spMk id="2" creationId="{274A870B-961B-4047-9E87-CB3B645D6A18}"/>
          </ac:spMkLst>
        </pc:spChg>
        <pc:spChg chg="del">
          <ac:chgData name="Åshild Moen Arnesen" userId="2ba23071-72f3-4487-a1e5-47ab74ef7afe" providerId="ADAL" clId="{DDDFBAE7-7094-4982-BF50-30EFA844AFF9}" dt="2024-07-29T12:02:22.584" v="152" actId="931"/>
          <ac:spMkLst>
            <pc:docMk/>
            <pc:sldMk cId="2137736984" sldId="259"/>
            <ac:spMk id="3" creationId="{289C2C8D-3ECA-2440-972B-AA320AD5534C}"/>
          </ac:spMkLst>
        </pc:spChg>
        <pc:spChg chg="mod">
          <ac:chgData name="Åshild Moen Arnesen" userId="2ba23071-72f3-4487-a1e5-47ab74ef7afe" providerId="ADAL" clId="{DDDFBAE7-7094-4982-BF50-30EFA844AFF9}" dt="2024-07-29T12:34:30.850" v="221" actId="1076"/>
          <ac:spMkLst>
            <pc:docMk/>
            <pc:sldMk cId="2137736984" sldId="259"/>
            <ac:spMk id="4" creationId="{BDB20A3A-E77E-B14E-9531-D795B58956AC}"/>
          </ac:spMkLst>
        </pc:spChg>
        <pc:spChg chg="add del mod">
          <ac:chgData name="Åshild Moen Arnesen" userId="2ba23071-72f3-4487-a1e5-47ab74ef7afe" providerId="ADAL" clId="{DDDFBAE7-7094-4982-BF50-30EFA844AFF9}" dt="2024-07-29T12:03:58.263" v="159" actId="931"/>
          <ac:spMkLst>
            <pc:docMk/>
            <pc:sldMk cId="2137736984" sldId="259"/>
            <ac:spMk id="10" creationId="{E2DF4CB7-AE54-BC22-758E-14BAB55D11BC}"/>
          </ac:spMkLst>
        </pc:spChg>
        <pc:spChg chg="add mod">
          <ac:chgData name="Åshild Moen Arnesen" userId="2ba23071-72f3-4487-a1e5-47ab74ef7afe" providerId="ADAL" clId="{DDDFBAE7-7094-4982-BF50-30EFA844AFF9}" dt="2024-07-29T12:32:57.936" v="211" actId="255"/>
          <ac:spMkLst>
            <pc:docMk/>
            <pc:sldMk cId="2137736984" sldId="259"/>
            <ac:spMk id="14" creationId="{933F64A5-03B9-889A-5236-8D3D9309346E}"/>
          </ac:spMkLst>
        </pc:spChg>
        <pc:picChg chg="add del mod">
          <ac:chgData name="Åshild Moen Arnesen" userId="2ba23071-72f3-4487-a1e5-47ab74ef7afe" providerId="ADAL" clId="{DDDFBAE7-7094-4982-BF50-30EFA844AFF9}" dt="2024-07-29T12:02:44.108" v="158" actId="478"/>
          <ac:picMkLst>
            <pc:docMk/>
            <pc:sldMk cId="2137736984" sldId="259"/>
            <ac:picMk id="8" creationId="{85B438AB-CCD2-51BF-2691-1360F451FC0B}"/>
          </ac:picMkLst>
        </pc:picChg>
        <pc:picChg chg="add del mod">
          <ac:chgData name="Åshild Moen Arnesen" userId="2ba23071-72f3-4487-a1e5-47ab74ef7afe" providerId="ADAL" clId="{DDDFBAE7-7094-4982-BF50-30EFA844AFF9}" dt="2024-07-29T12:31:28.490" v="174" actId="478"/>
          <ac:picMkLst>
            <pc:docMk/>
            <pc:sldMk cId="2137736984" sldId="259"/>
            <ac:picMk id="12" creationId="{A479551A-2E92-3940-D558-585874B0FC50}"/>
          </ac:picMkLst>
        </pc:picChg>
      </pc:sldChg>
      <pc:sldChg chg="modSp mod">
        <pc:chgData name="Åshild Moen Arnesen" userId="2ba23071-72f3-4487-a1e5-47ab74ef7afe" providerId="ADAL" clId="{DDDFBAE7-7094-4982-BF50-30EFA844AFF9}" dt="2024-07-29T12:58:10.450" v="454" actId="20577"/>
        <pc:sldMkLst>
          <pc:docMk/>
          <pc:sldMk cId="2505499296" sldId="260"/>
        </pc:sldMkLst>
        <pc:spChg chg="mod">
          <ac:chgData name="Åshild Moen Arnesen" userId="2ba23071-72f3-4487-a1e5-47ab74ef7afe" providerId="ADAL" clId="{DDDFBAE7-7094-4982-BF50-30EFA844AFF9}" dt="2024-07-29T12:57:58.737" v="385" actId="20577"/>
          <ac:spMkLst>
            <pc:docMk/>
            <pc:sldMk cId="2505499296" sldId="260"/>
            <ac:spMk id="4" creationId="{FB88D74E-58F4-124E-B28C-0F152B678DFB}"/>
          </ac:spMkLst>
        </pc:spChg>
        <pc:spChg chg="mod">
          <ac:chgData name="Åshild Moen Arnesen" userId="2ba23071-72f3-4487-a1e5-47ab74ef7afe" providerId="ADAL" clId="{DDDFBAE7-7094-4982-BF50-30EFA844AFF9}" dt="2024-07-29T12:58:10.450" v="454" actId="20577"/>
          <ac:spMkLst>
            <pc:docMk/>
            <pc:sldMk cId="2505499296" sldId="260"/>
            <ac:spMk id="5" creationId="{3AC2A0D7-F195-404E-AC18-DC3FF6417A02}"/>
          </ac:spMkLst>
        </pc:spChg>
      </pc:sldChg>
      <pc:sldChg chg="addSp delSp modSp add mod ord">
        <pc:chgData name="Åshild Moen Arnesen" userId="2ba23071-72f3-4487-a1e5-47ab74ef7afe" providerId="ADAL" clId="{DDDFBAE7-7094-4982-BF50-30EFA844AFF9}" dt="2024-07-29T12:31:18.127" v="173" actId="1076"/>
        <pc:sldMkLst>
          <pc:docMk/>
          <pc:sldMk cId="510434882" sldId="261"/>
        </pc:sldMkLst>
        <pc:spChg chg="mod">
          <ac:chgData name="Åshild Moen Arnesen" userId="2ba23071-72f3-4487-a1e5-47ab74ef7afe" providerId="ADAL" clId="{DDDFBAE7-7094-4982-BF50-30EFA844AFF9}" dt="2024-07-29T12:30:59.800" v="169" actId="1076"/>
          <ac:spMkLst>
            <pc:docMk/>
            <pc:sldMk cId="510434882" sldId="261"/>
            <ac:spMk id="2" creationId="{274A870B-961B-4047-9E87-CB3B645D6A18}"/>
          </ac:spMkLst>
        </pc:spChg>
        <pc:spChg chg="del">
          <ac:chgData name="Åshild Moen Arnesen" userId="2ba23071-72f3-4487-a1e5-47ab74ef7afe" providerId="ADAL" clId="{DDDFBAE7-7094-4982-BF50-30EFA844AFF9}" dt="2024-07-29T10:54:49.645" v="126" actId="931"/>
          <ac:spMkLst>
            <pc:docMk/>
            <pc:sldMk cId="510434882" sldId="261"/>
            <ac:spMk id="3" creationId="{289C2C8D-3ECA-2440-972B-AA320AD5534C}"/>
          </ac:spMkLst>
        </pc:spChg>
        <pc:spChg chg="del mod">
          <ac:chgData name="Åshild Moen Arnesen" userId="2ba23071-72f3-4487-a1e5-47ab74ef7afe" providerId="ADAL" clId="{DDDFBAE7-7094-4982-BF50-30EFA844AFF9}" dt="2024-07-29T10:55:14.398" v="136" actId="478"/>
          <ac:spMkLst>
            <pc:docMk/>
            <pc:sldMk cId="510434882" sldId="261"/>
            <ac:spMk id="4" creationId="{BDB20A3A-E77E-B14E-9531-D795B58956AC}"/>
          </ac:spMkLst>
        </pc:spChg>
        <pc:spChg chg="add del mod">
          <ac:chgData name="Åshild Moen Arnesen" userId="2ba23071-72f3-4487-a1e5-47ab74ef7afe" providerId="ADAL" clId="{DDDFBAE7-7094-4982-BF50-30EFA844AFF9}" dt="2024-07-29T11:57:28.313" v="138" actId="931"/>
          <ac:spMkLst>
            <pc:docMk/>
            <pc:sldMk cId="510434882" sldId="261"/>
            <ac:spMk id="10" creationId="{35A3E8C5-D4DA-1E8D-0700-115195B35267}"/>
          </ac:spMkLst>
        </pc:spChg>
        <pc:spChg chg="add del mod">
          <ac:chgData name="Åshild Moen Arnesen" userId="2ba23071-72f3-4487-a1e5-47ab74ef7afe" providerId="ADAL" clId="{DDDFBAE7-7094-4982-BF50-30EFA844AFF9}" dt="2024-07-29T11:59:44.243" v="144" actId="931"/>
          <ac:spMkLst>
            <pc:docMk/>
            <pc:sldMk cId="510434882" sldId="261"/>
            <ac:spMk id="14" creationId="{04BE0545-665D-FB9D-71D9-16AE32F14E0D}"/>
          </ac:spMkLst>
        </pc:spChg>
        <pc:spChg chg="add mod">
          <ac:chgData name="Åshild Moen Arnesen" userId="2ba23071-72f3-4487-a1e5-47ab74ef7afe" providerId="ADAL" clId="{DDDFBAE7-7094-4982-BF50-30EFA844AFF9}" dt="2024-07-29T12:31:18.127" v="173" actId="1076"/>
          <ac:spMkLst>
            <pc:docMk/>
            <pc:sldMk cId="510434882" sldId="261"/>
            <ac:spMk id="18" creationId="{9BAF89F6-6D45-1CE4-159D-42F155E936EA}"/>
          </ac:spMkLst>
        </pc:spChg>
        <pc:picChg chg="add del mod">
          <ac:chgData name="Åshild Moen Arnesen" userId="2ba23071-72f3-4487-a1e5-47ab74ef7afe" providerId="ADAL" clId="{DDDFBAE7-7094-4982-BF50-30EFA844AFF9}" dt="2024-07-29T11:55:47.201" v="137" actId="478"/>
          <ac:picMkLst>
            <pc:docMk/>
            <pc:sldMk cId="510434882" sldId="261"/>
            <ac:picMk id="8" creationId="{315CA9C2-4CC2-082C-9847-E4875849CFBE}"/>
          </ac:picMkLst>
        </pc:picChg>
        <pc:picChg chg="add del mod">
          <ac:chgData name="Åshild Moen Arnesen" userId="2ba23071-72f3-4487-a1e5-47ab74ef7afe" providerId="ADAL" clId="{DDDFBAE7-7094-4982-BF50-30EFA844AFF9}" dt="2024-07-29T11:57:35.687" v="143" actId="478"/>
          <ac:picMkLst>
            <pc:docMk/>
            <pc:sldMk cId="510434882" sldId="261"/>
            <ac:picMk id="12" creationId="{B55A17C9-45C0-BFC2-14DE-E711DA5D5467}"/>
          </ac:picMkLst>
        </pc:picChg>
        <pc:picChg chg="add mod modCrop">
          <ac:chgData name="Åshild Moen Arnesen" userId="2ba23071-72f3-4487-a1e5-47ab74ef7afe" providerId="ADAL" clId="{DDDFBAE7-7094-4982-BF50-30EFA844AFF9}" dt="2024-07-29T12:31:12.033" v="172" actId="1076"/>
          <ac:picMkLst>
            <pc:docMk/>
            <pc:sldMk cId="510434882" sldId="261"/>
            <ac:picMk id="16" creationId="{63A192F9-0FC8-797B-2D3F-49E08397331C}"/>
          </ac:picMkLst>
        </pc:picChg>
      </pc:sldChg>
      <pc:sldChg chg="addSp delSp modSp add mod">
        <pc:chgData name="Åshild Moen Arnesen" userId="2ba23071-72f3-4487-a1e5-47ab74ef7afe" providerId="ADAL" clId="{DDDFBAE7-7094-4982-BF50-30EFA844AFF9}" dt="2024-07-29T12:57:32.389" v="314" actId="20577"/>
        <pc:sldMkLst>
          <pc:docMk/>
          <pc:sldMk cId="622006760" sldId="262"/>
        </pc:sldMkLst>
        <pc:spChg chg="mod">
          <ac:chgData name="Åshild Moen Arnesen" userId="2ba23071-72f3-4487-a1e5-47ab74ef7afe" providerId="ADAL" clId="{DDDFBAE7-7094-4982-BF50-30EFA844AFF9}" dt="2024-07-29T12:44:45.297" v="311" actId="20577"/>
          <ac:spMkLst>
            <pc:docMk/>
            <pc:sldMk cId="622006760" sldId="262"/>
            <ac:spMk id="3" creationId="{289C2C8D-3ECA-2440-972B-AA320AD5534C}"/>
          </ac:spMkLst>
        </pc:spChg>
        <pc:spChg chg="mod">
          <ac:chgData name="Åshild Moen Arnesen" userId="2ba23071-72f3-4487-a1e5-47ab74ef7afe" providerId="ADAL" clId="{DDDFBAE7-7094-4982-BF50-30EFA844AFF9}" dt="2024-07-29T12:57:32.389" v="314" actId="20577"/>
          <ac:spMkLst>
            <pc:docMk/>
            <pc:sldMk cId="622006760" sldId="262"/>
            <ac:spMk id="4" creationId="{BDB20A3A-E77E-B14E-9531-D795B58956AC}"/>
          </ac:spMkLst>
        </pc:spChg>
        <pc:spChg chg="add mod">
          <ac:chgData name="Åshild Moen Arnesen" userId="2ba23071-72f3-4487-a1e5-47ab74ef7afe" providerId="ADAL" clId="{DDDFBAE7-7094-4982-BF50-30EFA844AFF9}" dt="2024-07-29T12:34:41.432" v="224" actId="20577"/>
          <ac:spMkLst>
            <pc:docMk/>
            <pc:sldMk cId="622006760" sldId="262"/>
            <ac:spMk id="7" creationId="{65A6369A-1DC9-42DB-C60E-705507175D47}"/>
          </ac:spMkLst>
        </pc:spChg>
        <pc:spChg chg="add del">
          <ac:chgData name="Åshild Moen Arnesen" userId="2ba23071-72f3-4487-a1e5-47ab74ef7afe" providerId="ADAL" clId="{DDDFBAE7-7094-4982-BF50-30EFA844AFF9}" dt="2024-07-29T12:35:33.333" v="230" actId="22"/>
          <ac:spMkLst>
            <pc:docMk/>
            <pc:sldMk cId="622006760" sldId="262"/>
            <ac:spMk id="9" creationId="{266941F7-46A0-CE6D-7091-950E21986E60}"/>
          </ac:spMkLst>
        </pc:spChg>
        <pc:spChg chg="add del">
          <ac:chgData name="Åshild Moen Arnesen" userId="2ba23071-72f3-4487-a1e5-47ab74ef7afe" providerId="ADAL" clId="{DDDFBAE7-7094-4982-BF50-30EFA844AFF9}" dt="2024-07-29T12:35:40.027" v="232" actId="22"/>
          <ac:spMkLst>
            <pc:docMk/>
            <pc:sldMk cId="622006760" sldId="262"/>
            <ac:spMk id="11" creationId="{6705C735-086C-3E92-5A0A-CA1B1E2A6ECF}"/>
          </ac:spMkLst>
        </pc:spChg>
        <pc:spChg chg="add mod">
          <ac:chgData name="Åshild Moen Arnesen" userId="2ba23071-72f3-4487-a1e5-47ab74ef7afe" providerId="ADAL" clId="{DDDFBAE7-7094-4982-BF50-30EFA844AFF9}" dt="2024-07-29T12:36:18.062" v="253" actId="20577"/>
          <ac:spMkLst>
            <pc:docMk/>
            <pc:sldMk cId="622006760" sldId="262"/>
            <ac:spMk id="13" creationId="{C2E42335-C861-7673-99A2-FAC0A3E554D7}"/>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6AAC931-83C2-D84A-8052-05B401C126A2}"/>
              </a:ext>
            </a:extLst>
          </p:cNvPr>
          <p:cNvSpPr>
            <a:spLocks noGrp="1"/>
          </p:cNvSpPr>
          <p:nvPr>
            <p:ph type="hdr" sz="quarter"/>
          </p:nvPr>
        </p:nvSpPr>
        <p:spPr>
          <a:xfrm>
            <a:off x="855785" y="599831"/>
            <a:ext cx="5504534" cy="261815"/>
          </a:xfrm>
          <a:prstGeom prst="rect">
            <a:avLst/>
          </a:prstGeom>
        </p:spPr>
        <p:txBody>
          <a:bodyPr vert="horz" lIns="0" tIns="0" rIns="0" bIns="0" rtlCol="0"/>
          <a:lstStyle>
            <a:lvl1pPr algn="l">
              <a:defRPr sz="1200"/>
            </a:lvl1pPr>
          </a:lstStyle>
          <a:p>
            <a:endParaRPr lang="nb-NO" sz="1050" b="1" dirty="0"/>
          </a:p>
        </p:txBody>
      </p:sp>
      <p:sp>
        <p:nvSpPr>
          <p:cNvPr id="3" name="Plassholder for dato 2">
            <a:extLst>
              <a:ext uri="{FF2B5EF4-FFF2-40B4-BE49-F238E27FC236}">
                <a16:creationId xmlns:a16="http://schemas.microsoft.com/office/drawing/2014/main" id="{6EC343C9-69AF-4248-884B-D0BA474107B6}"/>
              </a:ext>
            </a:extLst>
          </p:cNvPr>
          <p:cNvSpPr>
            <a:spLocks noGrp="1"/>
          </p:cNvSpPr>
          <p:nvPr>
            <p:ph type="dt" sz="quarter" idx="1"/>
          </p:nvPr>
        </p:nvSpPr>
        <p:spPr>
          <a:xfrm>
            <a:off x="5492261" y="8683991"/>
            <a:ext cx="868057" cy="178655"/>
          </a:xfrm>
          <a:prstGeom prst="rect">
            <a:avLst/>
          </a:prstGeom>
        </p:spPr>
        <p:txBody>
          <a:bodyPr vert="horz" lIns="0" tIns="0" rIns="0" bIns="0" rtlCol="0" anchor="t"/>
          <a:lstStyle>
            <a:lvl1pPr algn="r">
              <a:defRPr sz="1200"/>
            </a:lvl1pPr>
          </a:lstStyle>
          <a:p>
            <a:fld id="{4E0461F7-D857-C446-A98B-4029FE3B4E9C}" type="datetimeFigureOut">
              <a:rPr lang="nb-NO" sz="800" smtClean="0">
                <a:solidFill>
                  <a:schemeClr val="accent1">
                    <a:lumMod val="75000"/>
                  </a:schemeClr>
                </a:solidFill>
              </a:rPr>
              <a:t>29.07.2024</a:t>
            </a:fld>
            <a:endParaRPr lang="nb-NO" sz="800">
              <a:solidFill>
                <a:schemeClr val="accent1">
                  <a:lumMod val="75000"/>
                </a:schemeClr>
              </a:solidFill>
            </a:endParaRPr>
          </a:p>
        </p:txBody>
      </p:sp>
      <p:sp>
        <p:nvSpPr>
          <p:cNvPr id="4" name="Plassholder for bunntekst 3">
            <a:extLst>
              <a:ext uri="{FF2B5EF4-FFF2-40B4-BE49-F238E27FC236}">
                <a16:creationId xmlns:a16="http://schemas.microsoft.com/office/drawing/2014/main" id="{4B63DACA-4D38-9949-A817-0FED2F622276}"/>
              </a:ext>
            </a:extLst>
          </p:cNvPr>
          <p:cNvSpPr>
            <a:spLocks noGrp="1"/>
          </p:cNvSpPr>
          <p:nvPr>
            <p:ph type="ftr" sz="quarter" idx="2"/>
          </p:nvPr>
        </p:nvSpPr>
        <p:spPr>
          <a:xfrm>
            <a:off x="490538" y="8685213"/>
            <a:ext cx="4902626" cy="178655"/>
          </a:xfrm>
          <a:prstGeom prst="rect">
            <a:avLst/>
          </a:prstGeom>
        </p:spPr>
        <p:txBody>
          <a:bodyPr vert="horz" lIns="0" tIns="0" rIns="0" bIns="0" rtlCol="0" anchor="t"/>
          <a:lstStyle>
            <a:lvl1pPr algn="l">
              <a:defRPr sz="1200"/>
            </a:lvl1pPr>
          </a:lstStyle>
          <a:p>
            <a:endParaRPr lang="nb-NO" sz="800" dirty="0">
              <a:solidFill>
                <a:schemeClr val="accent1">
                  <a:lumMod val="75000"/>
                </a:schemeClr>
              </a:solidFill>
            </a:endParaRPr>
          </a:p>
        </p:txBody>
      </p:sp>
      <p:sp>
        <p:nvSpPr>
          <p:cNvPr id="5" name="Plassholder for lysbildenummer 4">
            <a:extLst>
              <a:ext uri="{FF2B5EF4-FFF2-40B4-BE49-F238E27FC236}">
                <a16:creationId xmlns:a16="http://schemas.microsoft.com/office/drawing/2014/main" id="{A18E8236-640B-574F-81E2-680AC6868A65}"/>
              </a:ext>
            </a:extLst>
          </p:cNvPr>
          <p:cNvSpPr>
            <a:spLocks noGrp="1"/>
          </p:cNvSpPr>
          <p:nvPr>
            <p:ph type="sldNum" sz="quarter" idx="3"/>
          </p:nvPr>
        </p:nvSpPr>
        <p:spPr>
          <a:xfrm>
            <a:off x="6459415" y="8685213"/>
            <a:ext cx="257908" cy="178655"/>
          </a:xfrm>
          <a:prstGeom prst="rect">
            <a:avLst/>
          </a:prstGeom>
        </p:spPr>
        <p:txBody>
          <a:bodyPr vert="horz" lIns="0" tIns="0" rIns="0" bIns="0" rtlCol="0" anchor="t"/>
          <a:lstStyle>
            <a:lvl1pPr algn="r">
              <a:defRPr sz="1200"/>
            </a:lvl1pPr>
          </a:lstStyle>
          <a:p>
            <a:pPr algn="l"/>
            <a:fld id="{6BEA7848-70C2-8844-A54F-DF108F0BB837}" type="slidenum">
              <a:rPr lang="nb-NO" sz="800" smtClean="0">
                <a:solidFill>
                  <a:schemeClr val="accent1">
                    <a:lumMod val="75000"/>
                  </a:schemeClr>
                </a:solidFill>
              </a:rPr>
              <a:pPr algn="l"/>
              <a:t>‹#›</a:t>
            </a:fld>
            <a:endParaRPr lang="nb-NO" sz="800">
              <a:solidFill>
                <a:schemeClr val="accent1">
                  <a:lumMod val="75000"/>
                </a:schemeClr>
              </a:solidFill>
            </a:endParaRPr>
          </a:p>
        </p:txBody>
      </p:sp>
      <p:pic>
        <p:nvPicPr>
          <p:cNvPr id="6" name="Bilde 5">
            <a:extLst>
              <a:ext uri="{FF2B5EF4-FFF2-40B4-BE49-F238E27FC236}">
                <a16:creationId xmlns:a16="http://schemas.microsoft.com/office/drawing/2014/main" id="{77C369A1-D51D-6E4D-BB6C-6E9A038EA8C5}"/>
              </a:ext>
            </a:extLst>
          </p:cNvPr>
          <p:cNvPicPr>
            <a:picLocks noChangeAspect="1"/>
          </p:cNvPicPr>
          <p:nvPr/>
        </p:nvPicPr>
        <p:blipFill>
          <a:blip r:embed="rId2"/>
          <a:stretch>
            <a:fillRect/>
          </a:stretch>
        </p:blipFill>
        <p:spPr>
          <a:xfrm>
            <a:off x="497681" y="229394"/>
            <a:ext cx="1976438" cy="329406"/>
          </a:xfrm>
          <a:prstGeom prst="rect">
            <a:avLst/>
          </a:prstGeom>
        </p:spPr>
      </p:pic>
    </p:spTree>
    <p:extLst>
      <p:ext uri="{BB962C8B-B14F-4D97-AF65-F5344CB8AC3E}">
        <p14:creationId xmlns:p14="http://schemas.microsoft.com/office/powerpoint/2010/main" val="30108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27665F2-632E-A346-BAA5-478D1F57DD21}"/>
              </a:ext>
            </a:extLst>
          </p:cNvPr>
          <p:cNvSpPr>
            <a:spLocks noGrp="1"/>
          </p:cNvSpPr>
          <p:nvPr>
            <p:ph type="hdr" sz="quarter"/>
          </p:nvPr>
        </p:nvSpPr>
        <p:spPr>
          <a:xfrm>
            <a:off x="1043904" y="599831"/>
            <a:ext cx="5128296" cy="261815"/>
          </a:xfrm>
          <a:prstGeom prst="rect">
            <a:avLst/>
          </a:prstGeom>
        </p:spPr>
        <p:txBody>
          <a:bodyPr vert="horz" lIns="0" tIns="0" rIns="0" bIns="0" rtlCol="0"/>
          <a:lstStyle>
            <a:lvl1pPr algn="l">
              <a:defRPr sz="1200" b="1"/>
            </a:lvl1pPr>
          </a:lstStyle>
          <a:p>
            <a:endParaRPr lang="nb-NO" sz="1050" dirty="0"/>
          </a:p>
        </p:txBody>
      </p:sp>
      <p:sp>
        <p:nvSpPr>
          <p:cNvPr id="9" name="Plassholder for dato 2">
            <a:extLst>
              <a:ext uri="{FF2B5EF4-FFF2-40B4-BE49-F238E27FC236}">
                <a16:creationId xmlns:a16="http://schemas.microsoft.com/office/drawing/2014/main" id="{60965A70-FF2D-5841-BF99-6324283CD9F0}"/>
              </a:ext>
            </a:extLst>
          </p:cNvPr>
          <p:cNvSpPr>
            <a:spLocks noGrp="1"/>
          </p:cNvSpPr>
          <p:nvPr>
            <p:ph type="dt" sz="quarter" idx="1"/>
          </p:nvPr>
        </p:nvSpPr>
        <p:spPr>
          <a:xfrm>
            <a:off x="5339962" y="8683991"/>
            <a:ext cx="832238" cy="178655"/>
          </a:xfrm>
          <a:prstGeom prst="rect">
            <a:avLst/>
          </a:prstGeom>
        </p:spPr>
        <p:txBody>
          <a:bodyPr vert="horz" lIns="0" tIns="0" rIns="0" bIns="0" rtlCol="0" anchor="t"/>
          <a:lstStyle>
            <a:lvl1pPr algn="r">
              <a:defRPr sz="1200">
                <a:solidFill>
                  <a:schemeClr val="accent1">
                    <a:lumMod val="75000"/>
                  </a:schemeClr>
                </a:solidFill>
              </a:defRPr>
            </a:lvl1pPr>
          </a:lstStyle>
          <a:p>
            <a:fld id="{4E0461F7-D857-C446-A98B-4029FE3B4E9C}" type="datetimeFigureOut">
              <a:rPr lang="nb-NO" sz="800" smtClean="0"/>
              <a:pPr/>
              <a:t>29.07.2024</a:t>
            </a:fld>
            <a:endParaRPr lang="nb-NO" sz="800"/>
          </a:p>
        </p:txBody>
      </p:sp>
      <p:sp>
        <p:nvSpPr>
          <p:cNvPr id="10" name="Plassholder for bunntekst 3">
            <a:extLst>
              <a:ext uri="{FF2B5EF4-FFF2-40B4-BE49-F238E27FC236}">
                <a16:creationId xmlns:a16="http://schemas.microsoft.com/office/drawing/2014/main" id="{260AEE78-88AD-C347-8A68-F5ADB6C8E0DC}"/>
              </a:ext>
            </a:extLst>
          </p:cNvPr>
          <p:cNvSpPr>
            <a:spLocks noGrp="1"/>
          </p:cNvSpPr>
          <p:nvPr>
            <p:ph type="ftr" sz="quarter" idx="4"/>
          </p:nvPr>
        </p:nvSpPr>
        <p:spPr>
          <a:xfrm>
            <a:off x="685800" y="8685213"/>
            <a:ext cx="4536831" cy="178655"/>
          </a:xfrm>
          <a:prstGeom prst="rect">
            <a:avLst/>
          </a:prstGeom>
        </p:spPr>
        <p:txBody>
          <a:bodyPr vert="horz" lIns="0" tIns="0" rIns="0" bIns="0" rtlCol="0" anchor="t"/>
          <a:lstStyle>
            <a:lvl1pPr algn="l">
              <a:defRPr sz="1200">
                <a:solidFill>
                  <a:schemeClr val="accent1">
                    <a:lumMod val="75000"/>
                  </a:schemeClr>
                </a:solidFill>
              </a:defRPr>
            </a:lvl1pPr>
          </a:lstStyle>
          <a:p>
            <a:endParaRPr lang="nb-NO" sz="800" dirty="0"/>
          </a:p>
        </p:txBody>
      </p:sp>
      <p:sp>
        <p:nvSpPr>
          <p:cNvPr id="11" name="Plassholder for lysbildenummer 4">
            <a:extLst>
              <a:ext uri="{FF2B5EF4-FFF2-40B4-BE49-F238E27FC236}">
                <a16:creationId xmlns:a16="http://schemas.microsoft.com/office/drawing/2014/main" id="{2585FC08-3B3A-7B42-976B-D13CB1357FEF}"/>
              </a:ext>
            </a:extLst>
          </p:cNvPr>
          <p:cNvSpPr>
            <a:spLocks noGrp="1"/>
          </p:cNvSpPr>
          <p:nvPr>
            <p:ph type="sldNum" sz="quarter" idx="5"/>
          </p:nvPr>
        </p:nvSpPr>
        <p:spPr>
          <a:xfrm>
            <a:off x="6264354" y="8685213"/>
            <a:ext cx="247266" cy="178655"/>
          </a:xfrm>
          <a:prstGeom prst="rect">
            <a:avLst/>
          </a:prstGeom>
        </p:spPr>
        <p:txBody>
          <a:bodyPr vert="horz" lIns="0" tIns="0" rIns="0" bIns="0" rtlCol="0" anchor="t"/>
          <a:lstStyle>
            <a:lvl1pPr algn="r">
              <a:defRPr sz="1200">
                <a:solidFill>
                  <a:schemeClr val="accent1">
                    <a:lumMod val="75000"/>
                  </a:schemeClr>
                </a:solidFill>
              </a:defRPr>
            </a:lvl1pPr>
          </a:lstStyle>
          <a:p>
            <a:pPr algn="l"/>
            <a:fld id="{6BEA7848-70C2-8844-A54F-DF108F0BB837}" type="slidenum">
              <a:rPr lang="nb-NO" sz="800" smtClean="0"/>
              <a:pPr algn="l"/>
              <a:t>‹#›</a:t>
            </a:fld>
            <a:endParaRPr lang="nb-NO" sz="800"/>
          </a:p>
        </p:txBody>
      </p:sp>
      <p:pic>
        <p:nvPicPr>
          <p:cNvPr id="12" name="Bilde 11">
            <a:extLst>
              <a:ext uri="{FF2B5EF4-FFF2-40B4-BE49-F238E27FC236}">
                <a16:creationId xmlns:a16="http://schemas.microsoft.com/office/drawing/2014/main" id="{786F8879-4E63-1949-A1E8-EC597C6FD3E0}"/>
              </a:ext>
            </a:extLst>
          </p:cNvPr>
          <p:cNvPicPr>
            <a:picLocks noChangeAspect="1"/>
          </p:cNvPicPr>
          <p:nvPr/>
        </p:nvPicPr>
        <p:blipFill>
          <a:blip r:embed="rId2"/>
          <a:stretch>
            <a:fillRect/>
          </a:stretch>
        </p:blipFill>
        <p:spPr>
          <a:xfrm>
            <a:off x="685800" y="229394"/>
            <a:ext cx="1976438" cy="329406"/>
          </a:xfrm>
          <a:prstGeom prst="rect">
            <a:avLst/>
          </a:prstGeom>
        </p:spPr>
      </p:pic>
    </p:spTree>
    <p:extLst>
      <p:ext uri="{BB962C8B-B14F-4D97-AF65-F5344CB8AC3E}">
        <p14:creationId xmlns:p14="http://schemas.microsoft.com/office/powerpoint/2010/main" val="3771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a:t>
            </a:fld>
            <a:endParaRPr lang="nb-NO" sz="800"/>
          </a:p>
        </p:txBody>
      </p:sp>
    </p:spTree>
    <p:extLst>
      <p:ext uri="{BB962C8B-B14F-4D97-AF65-F5344CB8AC3E}">
        <p14:creationId xmlns:p14="http://schemas.microsoft.com/office/powerpoint/2010/main" val="237654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5</a:t>
            </a:fld>
            <a:endParaRPr lang="nb-NO" sz="800"/>
          </a:p>
        </p:txBody>
      </p:sp>
    </p:spTree>
    <p:extLst>
      <p:ext uri="{BB962C8B-B14F-4D97-AF65-F5344CB8AC3E}">
        <p14:creationId xmlns:p14="http://schemas.microsoft.com/office/powerpoint/2010/main" val="585721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endParaRPr lang="nb-NO" noProof="0" dirty="0"/>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29.07.2024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dirty="0"/>
              <a:t>Sett inn navn på avsender</a:t>
            </a:r>
          </a:p>
        </p:txBody>
      </p:sp>
    </p:spTree>
    <p:extLst>
      <p:ext uri="{BB962C8B-B14F-4D97-AF65-F5344CB8AC3E}">
        <p14:creationId xmlns:p14="http://schemas.microsoft.com/office/powerpoint/2010/main" val="37631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29.07.2024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29.07.2024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370FB8C5-4E46-0144-92C5-637BD509B61A}"/>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29.07.2024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52F79A17-B5DF-8C4E-84DB-E96DE20FF6B6}"/>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29.07.2024</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29.07.2024</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29.07.2024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29.07.2024</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29.07.2024</a:t>
            </a:fld>
            <a:endParaRPr lang="nb-NO" dirty="0"/>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dirty="0"/>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userDrawn="1"/>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9667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29.07.2024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29.07.2024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29.07.2024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10930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29.07.2024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29.07.2024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29.07.2024</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29.07.2024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29.07.2024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29.07.2024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29.07.2024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29.07.2024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userDrawn="1"/>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userDrawn="1"/>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29.07.2024</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29.07.2024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9515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29.07.2024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Sett inn tekst </a:t>
            </a:r>
            <a:r>
              <a:rPr lang="nb-NO" noProof="0" dirty="0" err="1"/>
              <a:t>f.eks</a:t>
            </a:r>
            <a:r>
              <a:rPr lang="nb-NO" noProof="0" dirty="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29.07.2024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3784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29.07.2024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41208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29.07.2024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4512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29.07.2024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890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29.07.2024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44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29.07.2024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29.07.2024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29.07.2024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29.07.2024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29.07.2024</a:t>
            </a:fld>
            <a:endParaRPr lang="nb-NO" dirty="0"/>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dirty="0"/>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6"/>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0" r:id="rId5"/>
    <p:sldLayoutId id="2147483651" r:id="rId6"/>
    <p:sldLayoutId id="2147483666" r:id="rId7"/>
    <p:sldLayoutId id="2147483667" r:id="rId8"/>
    <p:sldLayoutId id="2147483665" r:id="rId9"/>
    <p:sldLayoutId id="2147483650" r:id="rId10"/>
    <p:sldLayoutId id="2147483673" r:id="rId11"/>
    <p:sldLayoutId id="2147483674" r:id="rId12"/>
    <p:sldLayoutId id="2147483652" r:id="rId13"/>
    <p:sldLayoutId id="2147483653" r:id="rId14"/>
    <p:sldLayoutId id="2147483657" r:id="rId15"/>
    <p:sldLayoutId id="2147483656" r:id="rId16"/>
    <p:sldLayoutId id="2147483676" r:id="rId17"/>
    <p:sldLayoutId id="2147483677" r:id="rId18"/>
    <p:sldLayoutId id="2147483678" r:id="rId19"/>
    <p:sldLayoutId id="2147483679" r:id="rId20"/>
    <p:sldLayoutId id="2147483680" r:id="rId21"/>
    <p:sldLayoutId id="2147483654" r:id="rId22"/>
    <p:sldLayoutId id="2147483668" r:id="rId23"/>
    <p:sldLayoutId id="2147483671" r:id="rId24"/>
    <p:sldLayoutId id="2147483670" r:id="rId25"/>
    <p:sldLayoutId id="2147483669" r:id="rId26"/>
    <p:sldLayoutId id="2147483672" r:id="rId27"/>
    <p:sldLayoutId id="2147483655" r:id="rId28"/>
    <p:sldLayoutId id="2147483681" r:id="rId29"/>
    <p:sldLayoutId id="2147483682" r:id="rId30"/>
    <p:sldLayoutId id="2147483683" r:id="rId31"/>
    <p:sldLayoutId id="2147483684" r:id="rId32"/>
    <p:sldLayoutId id="2147483685" r:id="rId33"/>
    <p:sldLayoutId id="2147483686"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3816" userDrawn="1">
          <p15:clr>
            <a:srgbClr val="F26B43"/>
          </p15:clr>
        </p15:guide>
        <p15:guide id="6" orient="horz" pos="4150" userDrawn="1">
          <p15:clr>
            <a:srgbClr val="F26B43"/>
          </p15:clr>
        </p15:guide>
        <p15:guide id="7" orient="horz" pos="873" userDrawn="1">
          <p15:clr>
            <a:srgbClr val="F26B43"/>
          </p15:clr>
        </p15:guide>
        <p15:guide id="8" orient="horz" pos="142" userDrawn="1">
          <p15:clr>
            <a:srgbClr val="F26B43"/>
          </p15:clr>
        </p15:guide>
        <p15:guide id="9" pos="3727" userDrawn="1">
          <p15:clr>
            <a:srgbClr val="F26B43"/>
          </p15:clr>
        </p15:guide>
        <p15:guide id="10" pos="3953" userDrawn="1">
          <p15:clr>
            <a:srgbClr val="F26B43"/>
          </p15:clr>
        </p15:guide>
        <p15:guide id="12" orient="horz" pos="689"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905D13E-4397-444D-9D72-5C288C66AEB1}"/>
              </a:ext>
            </a:extLst>
          </p:cNvPr>
          <p:cNvSpPr>
            <a:spLocks noGrp="1"/>
          </p:cNvSpPr>
          <p:nvPr>
            <p:ph type="dt" sz="half" idx="10"/>
          </p:nvPr>
        </p:nvSpPr>
        <p:spPr/>
        <p:txBody>
          <a:bodyPr/>
          <a:lstStyle/>
          <a:p>
            <a:fld id="{5153172C-E5A6-B547-B606-488AA18D1FD3}" type="datetime1">
              <a:rPr lang="nb-NO" smtClean="0"/>
              <a:t>29.07.2024</a:t>
            </a:fld>
            <a:endParaRPr lang="nb-NO"/>
          </a:p>
        </p:txBody>
      </p:sp>
      <p:sp>
        <p:nvSpPr>
          <p:cNvPr id="3" name="Plassholder for lysbildenummer 2">
            <a:extLst>
              <a:ext uri="{FF2B5EF4-FFF2-40B4-BE49-F238E27FC236}">
                <a16:creationId xmlns:a16="http://schemas.microsoft.com/office/drawing/2014/main" id="{B679592F-5F76-D64B-A0E4-DF3D27B7FCEC}"/>
              </a:ext>
            </a:extLst>
          </p:cNvPr>
          <p:cNvSpPr>
            <a:spLocks noGrp="1"/>
          </p:cNvSpPr>
          <p:nvPr>
            <p:ph type="sldNum" sz="quarter" idx="12"/>
          </p:nvPr>
        </p:nvSpPr>
        <p:spPr/>
        <p:txBody>
          <a:bodyPr/>
          <a:lstStyle/>
          <a:p>
            <a:fld id="{46765B28-40BF-0A46-BB8F-30D004035CD9}" type="slidenum">
              <a:rPr lang="nb-NO" smtClean="0"/>
              <a:pPr/>
              <a:t>1</a:t>
            </a:fld>
            <a:endParaRPr lang="nb-NO"/>
          </a:p>
        </p:txBody>
      </p:sp>
      <p:sp>
        <p:nvSpPr>
          <p:cNvPr id="4" name="Tittel 3">
            <a:extLst>
              <a:ext uri="{FF2B5EF4-FFF2-40B4-BE49-F238E27FC236}">
                <a16:creationId xmlns:a16="http://schemas.microsoft.com/office/drawing/2014/main" id="{46D5D829-711E-0548-8041-4A9647446129}"/>
              </a:ext>
            </a:extLst>
          </p:cNvPr>
          <p:cNvSpPr>
            <a:spLocks noGrp="1"/>
          </p:cNvSpPr>
          <p:nvPr>
            <p:ph type="ctrTitle"/>
          </p:nvPr>
        </p:nvSpPr>
        <p:spPr/>
        <p:txBody>
          <a:bodyPr/>
          <a:lstStyle/>
          <a:p>
            <a:r>
              <a:rPr lang="nb-NO" dirty="0"/>
              <a:t>Kommunikasjonskartlegging for stab</a:t>
            </a:r>
          </a:p>
        </p:txBody>
      </p:sp>
      <p:sp>
        <p:nvSpPr>
          <p:cNvPr id="5" name="Undertittel 4">
            <a:extLst>
              <a:ext uri="{FF2B5EF4-FFF2-40B4-BE49-F238E27FC236}">
                <a16:creationId xmlns:a16="http://schemas.microsoft.com/office/drawing/2014/main" id="{615BE1ED-A39E-F642-8DF4-7022C7B8A2C6}"/>
              </a:ext>
            </a:extLst>
          </p:cNvPr>
          <p:cNvSpPr>
            <a:spLocks noGrp="1"/>
          </p:cNvSpPr>
          <p:nvPr>
            <p:ph type="subTitle" idx="1"/>
          </p:nvPr>
        </p:nvSpPr>
        <p:spPr/>
        <p:txBody>
          <a:bodyPr/>
          <a:lstStyle/>
          <a:p>
            <a:r>
              <a:rPr lang="nb-NO" dirty="0"/>
              <a:t>Mål, analyse, strategi og planlegging</a:t>
            </a:r>
          </a:p>
          <a:p>
            <a:r>
              <a:rPr lang="nb-NO" dirty="0"/>
              <a:t>I tråd med Borg bispedømmes mål for 22-29</a:t>
            </a:r>
          </a:p>
        </p:txBody>
      </p:sp>
      <p:sp>
        <p:nvSpPr>
          <p:cNvPr id="6" name="Plassholder for tekst 5">
            <a:extLst>
              <a:ext uri="{FF2B5EF4-FFF2-40B4-BE49-F238E27FC236}">
                <a16:creationId xmlns:a16="http://schemas.microsoft.com/office/drawing/2014/main" id="{6B2BC670-A605-BC4C-A9CA-3BD897D717B8}"/>
              </a:ext>
            </a:extLst>
          </p:cNvPr>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382638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B0F9D77-AFA6-3341-9846-F5DBD0D60CB1}"/>
              </a:ext>
            </a:extLst>
          </p:cNvPr>
          <p:cNvSpPr>
            <a:spLocks noGrp="1"/>
          </p:cNvSpPr>
          <p:nvPr>
            <p:ph type="ctrTitle"/>
          </p:nvPr>
        </p:nvSpPr>
        <p:spPr/>
        <p:txBody>
          <a:bodyPr/>
          <a:lstStyle/>
          <a:p>
            <a:endParaRPr lang="nb-NO"/>
          </a:p>
        </p:txBody>
      </p:sp>
      <p:sp>
        <p:nvSpPr>
          <p:cNvPr id="6" name="Undertittel 5">
            <a:extLst>
              <a:ext uri="{FF2B5EF4-FFF2-40B4-BE49-F238E27FC236}">
                <a16:creationId xmlns:a16="http://schemas.microsoft.com/office/drawing/2014/main" id="{05667C8D-6B82-674C-9D19-3BEE5458A991}"/>
              </a:ext>
            </a:extLst>
          </p:cNvPr>
          <p:cNvSpPr>
            <a:spLocks noGrp="1"/>
          </p:cNvSpPr>
          <p:nvPr>
            <p:ph type="subTitle" idx="1"/>
          </p:nvPr>
        </p:nvSpPr>
        <p:spPr/>
        <p:txBody>
          <a:bodyPr/>
          <a:lstStyle/>
          <a:p>
            <a:endParaRPr lang="nb-NO"/>
          </a:p>
        </p:txBody>
      </p:sp>
      <p:sp>
        <p:nvSpPr>
          <p:cNvPr id="7" name="Plassholder for tekst 6">
            <a:extLst>
              <a:ext uri="{FF2B5EF4-FFF2-40B4-BE49-F238E27FC236}">
                <a16:creationId xmlns:a16="http://schemas.microsoft.com/office/drawing/2014/main" id="{9BF2166C-A2D5-E749-B312-4FF64708216F}"/>
              </a:ext>
            </a:extLst>
          </p:cNvPr>
          <p:cNvSpPr>
            <a:spLocks noGrp="1"/>
          </p:cNvSpPr>
          <p:nvPr>
            <p:ph type="body" sz="quarter" idx="13"/>
          </p:nvPr>
        </p:nvSpPr>
        <p:spPr/>
        <p:txBody>
          <a:bodyPr/>
          <a:lstStyle/>
          <a:p>
            <a:endParaRPr lang="nb-NO"/>
          </a:p>
        </p:txBody>
      </p:sp>
      <p:pic>
        <p:nvPicPr>
          <p:cNvPr id="3" name="Bilde 2">
            <a:extLst>
              <a:ext uri="{FF2B5EF4-FFF2-40B4-BE49-F238E27FC236}">
                <a16:creationId xmlns:a16="http://schemas.microsoft.com/office/drawing/2014/main" id="{A5073F83-C0BE-B41F-84F7-9AE491C68DEE}"/>
              </a:ext>
            </a:extLst>
          </p:cNvPr>
          <p:cNvPicPr>
            <a:picLocks noChangeAspect="1"/>
          </p:cNvPicPr>
          <p:nvPr/>
        </p:nvPicPr>
        <p:blipFill>
          <a:blip r:embed="rId2"/>
          <a:stretch>
            <a:fillRect/>
          </a:stretch>
        </p:blipFill>
        <p:spPr>
          <a:xfrm>
            <a:off x="1882532" y="382231"/>
            <a:ext cx="8426936" cy="5939055"/>
          </a:xfrm>
          <a:prstGeom prst="rect">
            <a:avLst/>
          </a:prstGeom>
        </p:spPr>
      </p:pic>
    </p:spTree>
    <p:extLst>
      <p:ext uri="{BB962C8B-B14F-4D97-AF65-F5344CB8AC3E}">
        <p14:creationId xmlns:p14="http://schemas.microsoft.com/office/powerpoint/2010/main" val="368483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DB22F8-0131-6C43-ADB6-4AC62064500F}"/>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1C93BF28-409A-7043-9E1B-C275B1710DA8}"/>
              </a:ext>
            </a:extLst>
          </p:cNvPr>
          <p:cNvSpPr>
            <a:spLocks noGrp="1"/>
          </p:cNvSpPr>
          <p:nvPr>
            <p:ph idx="1"/>
          </p:nvPr>
        </p:nvSpPr>
        <p:spPr/>
        <p:txBody>
          <a:bodyPr/>
          <a:lstStyle/>
          <a:p>
            <a:endParaRPr lang="nb-NO"/>
          </a:p>
        </p:txBody>
      </p:sp>
      <p:sp>
        <p:nvSpPr>
          <p:cNvPr id="4" name="Plassholder for dato 3">
            <a:extLst>
              <a:ext uri="{FF2B5EF4-FFF2-40B4-BE49-F238E27FC236}">
                <a16:creationId xmlns:a16="http://schemas.microsoft.com/office/drawing/2014/main" id="{129CBB86-2887-794C-A032-CA977200AF83}"/>
              </a:ext>
            </a:extLst>
          </p:cNvPr>
          <p:cNvSpPr>
            <a:spLocks noGrp="1"/>
          </p:cNvSpPr>
          <p:nvPr>
            <p:ph type="dt" sz="half" idx="10"/>
          </p:nvPr>
        </p:nvSpPr>
        <p:spPr/>
        <p:txBody>
          <a:bodyPr/>
          <a:lstStyle/>
          <a:p>
            <a:fld id="{164F8536-0BE2-2E4B-A8A8-DB84D1FEAC6C}" type="datetime1">
              <a:rPr lang="nb-NO" smtClean="0"/>
              <a:t>29.07.2024</a:t>
            </a:fld>
            <a:endParaRPr lang="nb-NO"/>
          </a:p>
        </p:txBody>
      </p:sp>
      <p:sp>
        <p:nvSpPr>
          <p:cNvPr id="5" name="Plassholder for lysbildenummer 4">
            <a:extLst>
              <a:ext uri="{FF2B5EF4-FFF2-40B4-BE49-F238E27FC236}">
                <a16:creationId xmlns:a16="http://schemas.microsoft.com/office/drawing/2014/main" id="{95B88E39-5DE1-B441-AB47-F0D467D8D379}"/>
              </a:ext>
            </a:extLst>
          </p:cNvPr>
          <p:cNvSpPr>
            <a:spLocks noGrp="1"/>
          </p:cNvSpPr>
          <p:nvPr>
            <p:ph type="sldNum" sz="quarter" idx="12"/>
          </p:nvPr>
        </p:nvSpPr>
        <p:spPr/>
        <p:txBody>
          <a:bodyPr/>
          <a:lstStyle/>
          <a:p>
            <a:fld id="{46765B28-40BF-0A46-BB8F-30D004035CD9}" type="slidenum">
              <a:rPr lang="nb-NO" smtClean="0"/>
              <a:t>3</a:t>
            </a:fld>
            <a:endParaRPr lang="nb-NO"/>
          </a:p>
        </p:txBody>
      </p:sp>
      <p:pic>
        <p:nvPicPr>
          <p:cNvPr id="7" name="Bilde 6">
            <a:extLst>
              <a:ext uri="{FF2B5EF4-FFF2-40B4-BE49-F238E27FC236}">
                <a16:creationId xmlns:a16="http://schemas.microsoft.com/office/drawing/2014/main" id="{AFD70930-1B45-546D-BC21-992965CB839D}"/>
              </a:ext>
            </a:extLst>
          </p:cNvPr>
          <p:cNvPicPr>
            <a:picLocks noChangeAspect="1"/>
          </p:cNvPicPr>
          <p:nvPr/>
        </p:nvPicPr>
        <p:blipFill>
          <a:blip r:embed="rId2"/>
          <a:stretch>
            <a:fillRect/>
          </a:stretch>
        </p:blipFill>
        <p:spPr>
          <a:xfrm>
            <a:off x="966071" y="780680"/>
            <a:ext cx="10259857" cy="5296639"/>
          </a:xfrm>
          <a:prstGeom prst="rect">
            <a:avLst/>
          </a:prstGeom>
        </p:spPr>
      </p:pic>
    </p:spTree>
    <p:extLst>
      <p:ext uri="{BB962C8B-B14F-4D97-AF65-F5344CB8AC3E}">
        <p14:creationId xmlns:p14="http://schemas.microsoft.com/office/powerpoint/2010/main" val="296044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4A870B-961B-4047-9E87-CB3B645D6A18}"/>
              </a:ext>
            </a:extLst>
          </p:cNvPr>
          <p:cNvSpPr>
            <a:spLocks noGrp="1"/>
          </p:cNvSpPr>
          <p:nvPr>
            <p:ph type="title"/>
          </p:nvPr>
        </p:nvSpPr>
        <p:spPr>
          <a:xfrm>
            <a:off x="3446600" y="441741"/>
            <a:ext cx="10944226" cy="863600"/>
          </a:xfrm>
        </p:spPr>
        <p:txBody>
          <a:bodyPr/>
          <a:lstStyle/>
          <a:p>
            <a:endParaRPr lang="nb-NO"/>
          </a:p>
        </p:txBody>
      </p:sp>
      <p:sp>
        <p:nvSpPr>
          <p:cNvPr id="5" name="Plassholder for dato 4">
            <a:extLst>
              <a:ext uri="{FF2B5EF4-FFF2-40B4-BE49-F238E27FC236}">
                <a16:creationId xmlns:a16="http://schemas.microsoft.com/office/drawing/2014/main" id="{67FFF1A1-C353-6F47-B03E-498A92F8A3F6}"/>
              </a:ext>
            </a:extLst>
          </p:cNvPr>
          <p:cNvSpPr>
            <a:spLocks noGrp="1"/>
          </p:cNvSpPr>
          <p:nvPr>
            <p:ph type="dt" sz="half" idx="10"/>
          </p:nvPr>
        </p:nvSpPr>
        <p:spPr/>
        <p:txBody>
          <a:bodyPr/>
          <a:lstStyle/>
          <a:p>
            <a:fld id="{F2DE88B6-E66D-1049-95EA-32C0EE5A7891}" type="datetime1">
              <a:rPr lang="nb-NO" smtClean="0"/>
              <a:t>29.07.2024</a:t>
            </a:fld>
            <a:endParaRPr lang="nb-NO"/>
          </a:p>
        </p:txBody>
      </p:sp>
      <p:sp>
        <p:nvSpPr>
          <p:cNvPr id="6" name="Plassholder for lysbildenummer 5">
            <a:extLst>
              <a:ext uri="{FF2B5EF4-FFF2-40B4-BE49-F238E27FC236}">
                <a16:creationId xmlns:a16="http://schemas.microsoft.com/office/drawing/2014/main" id="{5265A229-221C-6945-A1D9-06DC12152ED9}"/>
              </a:ext>
            </a:extLst>
          </p:cNvPr>
          <p:cNvSpPr>
            <a:spLocks noGrp="1"/>
          </p:cNvSpPr>
          <p:nvPr>
            <p:ph type="sldNum" sz="quarter" idx="12"/>
          </p:nvPr>
        </p:nvSpPr>
        <p:spPr/>
        <p:txBody>
          <a:bodyPr/>
          <a:lstStyle/>
          <a:p>
            <a:fld id="{46765B28-40BF-0A46-BB8F-30D004035CD9}" type="slidenum">
              <a:rPr lang="nb-NO" smtClean="0"/>
              <a:t>4</a:t>
            </a:fld>
            <a:endParaRPr lang="nb-NO"/>
          </a:p>
        </p:txBody>
      </p:sp>
      <p:pic>
        <p:nvPicPr>
          <p:cNvPr id="16" name="Plassholder for innhold 15" descr="Et bilde som inneholder tekst, skjermbilde, Font, diagram&#10;&#10;Automatisk generert beskrivelse">
            <a:extLst>
              <a:ext uri="{FF2B5EF4-FFF2-40B4-BE49-F238E27FC236}">
                <a16:creationId xmlns:a16="http://schemas.microsoft.com/office/drawing/2014/main" id="{63A192F9-0FC8-797B-2D3F-49E08397331C}"/>
              </a:ext>
            </a:extLst>
          </p:cNvPr>
          <p:cNvPicPr>
            <a:picLocks noGrp="1" noChangeAspect="1"/>
          </p:cNvPicPr>
          <p:nvPr>
            <p:ph sz="half" idx="1"/>
          </p:nvPr>
        </p:nvPicPr>
        <p:blipFill rotWithShape="1">
          <a:blip r:embed="rId3"/>
          <a:srcRect r="43941"/>
          <a:stretch/>
        </p:blipFill>
        <p:spPr>
          <a:xfrm>
            <a:off x="79513" y="0"/>
            <a:ext cx="5394774" cy="6310258"/>
          </a:xfrm>
        </p:spPr>
      </p:pic>
      <p:sp>
        <p:nvSpPr>
          <p:cNvPr id="18" name="TekstSylinder 17">
            <a:extLst>
              <a:ext uri="{FF2B5EF4-FFF2-40B4-BE49-F238E27FC236}">
                <a16:creationId xmlns:a16="http://schemas.microsoft.com/office/drawing/2014/main" id="{9BAF89F6-6D45-1CE4-159D-42F155E936EA}"/>
              </a:ext>
            </a:extLst>
          </p:cNvPr>
          <p:cNvSpPr txBox="1"/>
          <p:nvPr/>
        </p:nvSpPr>
        <p:spPr>
          <a:xfrm>
            <a:off x="5676786" y="1305975"/>
            <a:ext cx="6097656" cy="4247317"/>
          </a:xfrm>
          <a:prstGeom prst="rect">
            <a:avLst/>
          </a:prstGeom>
          <a:noFill/>
        </p:spPr>
        <p:txBody>
          <a:bodyPr wrap="square">
            <a:spAutoFit/>
          </a:bodyPr>
          <a:lstStyle/>
          <a:p>
            <a:pPr marR="0" algn="l" rtl="0"/>
            <a:r>
              <a:rPr lang="nb-NO" sz="1800" b="1" i="0" u="none" strike="noStrike" baseline="30000" dirty="0">
                <a:solidFill>
                  <a:srgbClr val="E5007D"/>
                </a:solidFill>
                <a:latin typeface="Arial" panose="020B0604020202020204" pitchFamily="34" charset="0"/>
              </a:rPr>
              <a:t>A. PERSONLIGE MØTER: </a:t>
            </a:r>
            <a:r>
              <a:rPr lang="nb-NO" sz="1800" b="0" i="0" u="none" strike="noStrike" baseline="30000" dirty="0">
                <a:solidFill>
                  <a:srgbClr val="000000"/>
                </a:solidFill>
                <a:latin typeface="Arial" panose="020B0604020202020204" pitchFamily="34" charset="0"/>
              </a:rPr>
              <a:t>Vi som ansatte møter mennesker på en vennlig måte. Vi skaper gode møteplasser og felleskap hvor mennesker opplever seg inkludert og har tilhørighet, slik at vi motvirker utenforskap.</a:t>
            </a:r>
          </a:p>
          <a:p>
            <a:pPr marR="0" algn="l" rtl="0"/>
            <a:endParaRPr lang="nb-NO" sz="1800" b="0" i="0" u="none" strike="noStrike" baseline="30000" dirty="0">
              <a:solidFill>
                <a:srgbClr val="000000"/>
              </a:solidFill>
              <a:latin typeface="Arial" panose="020B0604020202020204" pitchFamily="34" charset="0"/>
            </a:endParaRPr>
          </a:p>
          <a:p>
            <a:pPr marR="0" algn="l" rtl="0"/>
            <a:r>
              <a:rPr lang="nb-NO" sz="1800" b="1" i="0" u="none" strike="noStrike" baseline="30000" dirty="0">
                <a:solidFill>
                  <a:srgbClr val="273582"/>
                </a:solidFill>
                <a:latin typeface="Arial" panose="020B0604020202020204" pitchFamily="34" charset="0"/>
              </a:rPr>
              <a:t>B: SOSIALE MEDIER:</a:t>
            </a:r>
            <a:r>
              <a:rPr lang="nb-NO" sz="1800" b="1" i="0" u="none" strike="noStrike" baseline="30000" dirty="0">
                <a:solidFill>
                  <a:srgbClr val="23AA94"/>
                </a:solidFill>
                <a:latin typeface="Arial" panose="020B0604020202020204" pitchFamily="34" charset="0"/>
              </a:rPr>
              <a:t> </a:t>
            </a:r>
            <a:r>
              <a:rPr lang="nb-NO" sz="1800" b="0" i="0" u="none" strike="noStrike" baseline="30000" dirty="0">
                <a:solidFill>
                  <a:srgbClr val="000000"/>
                </a:solidFill>
                <a:latin typeface="Arial" panose="020B0604020202020204" pitchFamily="34" charset="0"/>
              </a:rPr>
              <a:t>Staben har bevisst valgt hvilke sosiale medier som skal brukes, til hva og hvordan arbeidet er bemannet. Det er planmessighet over arbeidet, og menigheten har gode digitale møteplasser.</a:t>
            </a:r>
          </a:p>
          <a:p>
            <a:pPr marR="0" algn="l" rtl="0"/>
            <a:endParaRPr lang="nb-NO" sz="1800" b="0" i="0" u="none" strike="noStrike" baseline="30000" dirty="0">
              <a:solidFill>
                <a:srgbClr val="000000"/>
              </a:solidFill>
              <a:latin typeface="Arial" panose="020B0604020202020204" pitchFamily="34" charset="0"/>
            </a:endParaRPr>
          </a:p>
          <a:p>
            <a:pPr marR="0" algn="l" rtl="0"/>
            <a:r>
              <a:rPr lang="nb-NO" sz="1800" b="1" i="0" u="none" strike="noStrike" baseline="30000" dirty="0">
                <a:solidFill>
                  <a:srgbClr val="F18B00"/>
                </a:solidFill>
                <a:latin typeface="Arial" panose="020B0604020202020204" pitchFamily="34" charset="0"/>
              </a:rPr>
              <a:t>C. GRAFISK PROFIL: </a:t>
            </a:r>
            <a:r>
              <a:rPr lang="nb-NO" sz="1800" b="0" i="0" u="none" strike="noStrike" baseline="30000" dirty="0">
                <a:solidFill>
                  <a:srgbClr val="000000"/>
                </a:solidFill>
                <a:latin typeface="Arial" panose="020B0604020202020204" pitchFamily="34" charset="0"/>
              </a:rPr>
              <a:t>Staben bruker den grafiske profilen, bildebanken og logoen til Den norske kirke. Det er maler for det meste av </a:t>
            </a:r>
            <a:r>
              <a:rPr lang="nb-NO" sz="1800" b="0" i="0" u="none" strike="noStrike" baseline="30000" dirty="0" err="1">
                <a:solidFill>
                  <a:srgbClr val="000000"/>
                </a:solidFill>
                <a:latin typeface="Arial" panose="020B0604020202020204" pitchFamily="34" charset="0"/>
              </a:rPr>
              <a:t>f.eks</a:t>
            </a:r>
            <a:r>
              <a:rPr lang="nb-NO" sz="1800" b="0" i="0" u="none" strike="noStrike" baseline="30000" dirty="0">
                <a:solidFill>
                  <a:srgbClr val="000000"/>
                </a:solidFill>
                <a:latin typeface="Arial" panose="020B0604020202020204" pitchFamily="34" charset="0"/>
              </a:rPr>
              <a:t> brev og e-postsignaturer.</a:t>
            </a:r>
          </a:p>
          <a:p>
            <a:pPr marR="0" algn="l" rtl="0"/>
            <a:endParaRPr lang="nb-NO" sz="1800" b="0" i="0" u="none" strike="noStrike" baseline="30000" dirty="0">
              <a:solidFill>
                <a:srgbClr val="000000"/>
              </a:solidFill>
              <a:latin typeface="Arial" panose="020B0604020202020204" pitchFamily="34" charset="0"/>
            </a:endParaRPr>
          </a:p>
          <a:p>
            <a:pPr marR="0" algn="l" rtl="0"/>
            <a:r>
              <a:rPr lang="nb-NO" sz="1800" b="1" i="0" u="none" strike="noStrike" baseline="30000" dirty="0">
                <a:solidFill>
                  <a:srgbClr val="CD1619"/>
                </a:solidFill>
                <a:latin typeface="Arial" panose="020B0604020202020204" pitchFamily="34" charset="0"/>
              </a:rPr>
              <a:t>D: NETTSIDE: </a:t>
            </a:r>
            <a:r>
              <a:rPr lang="nb-NO" sz="1800" b="0" i="0" u="none" strike="noStrike" baseline="30000" dirty="0">
                <a:solidFill>
                  <a:srgbClr val="000000"/>
                </a:solidFill>
                <a:latin typeface="Arial" panose="020B0604020202020204" pitchFamily="34" charset="0"/>
              </a:rPr>
              <a:t>Menighetens kalender er oppdatert, det er lett å bestille dåp og finne oppdatert kontaktinformasjon til ansatte, informasjon om ledige stillinger og aktiviteter.</a:t>
            </a:r>
          </a:p>
          <a:p>
            <a:pPr marR="0" algn="l" rtl="0"/>
            <a:endParaRPr lang="nb-NO" sz="1800" b="0" i="0" u="none" strike="noStrike" baseline="30000" dirty="0">
              <a:solidFill>
                <a:srgbClr val="000000"/>
              </a:solidFill>
              <a:latin typeface="Arial" panose="020B0604020202020204" pitchFamily="34" charset="0"/>
            </a:endParaRPr>
          </a:p>
          <a:p>
            <a:pPr marR="0" algn="l" rtl="0"/>
            <a:r>
              <a:rPr lang="nb-NO" sz="1800" b="1" i="0" u="none" strike="noStrike" baseline="30000" dirty="0">
                <a:solidFill>
                  <a:srgbClr val="3FA435"/>
                </a:solidFill>
                <a:latin typeface="Arial" panose="020B0604020202020204" pitchFamily="34" charset="0"/>
              </a:rPr>
              <a:t>E. PRESSE: </a:t>
            </a:r>
            <a:r>
              <a:rPr lang="nb-NO" sz="1800" b="0" i="0" u="none" strike="noStrike" baseline="30000" dirty="0">
                <a:solidFill>
                  <a:srgbClr val="000000"/>
                </a:solidFill>
                <a:latin typeface="Arial" panose="020B0604020202020204" pitchFamily="34" charset="0"/>
              </a:rPr>
              <a:t>Det tas jevnlig kontakt med lokalpresse om aktuelle saker slik at </a:t>
            </a:r>
            <a:r>
              <a:rPr lang="nb-NO" sz="1800" b="0" i="0" u="none" strike="noStrike" baseline="30000" dirty="0" err="1">
                <a:solidFill>
                  <a:srgbClr val="000000"/>
                </a:solidFill>
                <a:latin typeface="Arial" panose="020B0604020202020204" pitchFamily="34" charset="0"/>
              </a:rPr>
              <a:t>Dnk</a:t>
            </a:r>
            <a:r>
              <a:rPr lang="nb-NO" sz="1800" b="0" i="0" u="none" strike="noStrike" baseline="30000" dirty="0">
                <a:solidFill>
                  <a:srgbClr val="000000"/>
                </a:solidFill>
                <a:latin typeface="Arial" panose="020B0604020202020204" pitchFamily="34" charset="0"/>
              </a:rPr>
              <a:t> er synlig i samfunnet og oppleves relevant. Det finnes plan for oppslag i løpet av året (kronikker, notiser og pressemeldinger). Det finnes en krisekommunikasjonsplan og den er kjent for alle ansatte.</a:t>
            </a:r>
          </a:p>
          <a:p>
            <a:pPr marR="0" algn="l" rtl="0"/>
            <a:endParaRPr lang="nb-NO" sz="1800" b="0" i="0" u="none" strike="noStrike" baseline="30000" dirty="0">
              <a:solidFill>
                <a:srgbClr val="000000"/>
              </a:solidFill>
              <a:latin typeface="Arial" panose="020B0604020202020204" pitchFamily="34" charset="0"/>
            </a:endParaRPr>
          </a:p>
          <a:p>
            <a:pPr marR="0" algn="l" rtl="0"/>
            <a:r>
              <a:rPr lang="nb-NO" sz="1800" b="1" i="0" u="none" strike="noStrike" baseline="30000" dirty="0">
                <a:solidFill>
                  <a:srgbClr val="009EE3"/>
                </a:solidFill>
                <a:latin typeface="Arial" panose="020B0604020202020204" pitchFamily="34" charset="0"/>
              </a:rPr>
              <a:t>F. INNHOLD I UTSENDINGSMATERIALE:</a:t>
            </a:r>
            <a:r>
              <a:rPr lang="nb-NO" sz="1800" b="0" i="0" u="none" strike="noStrike" baseline="30000" dirty="0">
                <a:solidFill>
                  <a:srgbClr val="009EE3"/>
                </a:solidFill>
                <a:latin typeface="Arial" panose="020B0604020202020204" pitchFamily="34" charset="0"/>
              </a:rPr>
              <a:t> </a:t>
            </a:r>
            <a:r>
              <a:rPr lang="nb-NO" sz="1800" b="0" i="0" u="none" strike="noStrike" baseline="30000" dirty="0">
                <a:solidFill>
                  <a:srgbClr val="000000"/>
                </a:solidFill>
                <a:latin typeface="Arial" panose="020B0604020202020204" pitchFamily="34" charset="0"/>
              </a:rPr>
              <a:t>Menigheten tilpasser tekst og bilder til målgruppe på brosjyrer, menighetsblader og plakater. Tekst og bilder er preget av tilstedeværelse, inkludering, åpenhet og håp, og kan forstås av målgruppen.</a:t>
            </a:r>
            <a:endParaRPr lang="nb-NO" dirty="0"/>
          </a:p>
        </p:txBody>
      </p:sp>
    </p:spTree>
    <p:extLst>
      <p:ext uri="{BB962C8B-B14F-4D97-AF65-F5344CB8AC3E}">
        <p14:creationId xmlns:p14="http://schemas.microsoft.com/office/powerpoint/2010/main" val="510434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4A870B-961B-4047-9E87-CB3B645D6A18}"/>
              </a:ext>
            </a:extLst>
          </p:cNvPr>
          <p:cNvSpPr>
            <a:spLocks noGrp="1"/>
          </p:cNvSpPr>
          <p:nvPr>
            <p:ph type="title"/>
          </p:nvPr>
        </p:nvSpPr>
        <p:spPr>
          <a:xfrm>
            <a:off x="623887" y="800099"/>
            <a:ext cx="10944226" cy="780430"/>
          </a:xfrm>
        </p:spPr>
        <p:txBody>
          <a:bodyPr/>
          <a:lstStyle/>
          <a:p>
            <a:r>
              <a:rPr lang="nb-NO" sz="2800" b="0" i="0" u="none" strike="noStrike" baseline="30000" dirty="0">
                <a:solidFill>
                  <a:srgbClr val="23AA94"/>
                </a:solidFill>
                <a:latin typeface="Arial" panose="020B0604020202020204" pitchFamily="34" charset="0"/>
              </a:rPr>
              <a:t>Slik kan vi bli bedre på... (om det trengs, se forslag neste side)</a:t>
            </a:r>
            <a:br>
              <a:rPr lang="nb-NO" sz="2800" b="0" i="0" u="none" strike="noStrike" baseline="30000" dirty="0">
                <a:solidFill>
                  <a:srgbClr val="23AA94"/>
                </a:solidFill>
                <a:latin typeface="Arial" panose="020B0604020202020204" pitchFamily="34" charset="0"/>
              </a:rPr>
            </a:br>
            <a:endParaRPr lang="nb-NO" sz="2800" dirty="0"/>
          </a:p>
        </p:txBody>
      </p:sp>
      <p:sp>
        <p:nvSpPr>
          <p:cNvPr id="4" name="Plassholder for innhold 3">
            <a:extLst>
              <a:ext uri="{FF2B5EF4-FFF2-40B4-BE49-F238E27FC236}">
                <a16:creationId xmlns:a16="http://schemas.microsoft.com/office/drawing/2014/main" id="{BDB20A3A-E77E-B14E-9531-D795B58956AC}"/>
              </a:ext>
            </a:extLst>
          </p:cNvPr>
          <p:cNvSpPr>
            <a:spLocks noGrp="1"/>
          </p:cNvSpPr>
          <p:nvPr>
            <p:ph sz="half" idx="2"/>
          </p:nvPr>
        </p:nvSpPr>
        <p:spPr>
          <a:xfrm>
            <a:off x="606216" y="363484"/>
            <a:ext cx="10710587" cy="287441"/>
          </a:xfrm>
        </p:spPr>
        <p:txBody>
          <a:bodyPr/>
          <a:lstStyle/>
          <a:p>
            <a:pPr marL="0" indent="0">
              <a:buNone/>
            </a:pPr>
            <a:r>
              <a:rPr lang="nb-NO" sz="4800" b="1" i="0" u="none" strike="noStrike" baseline="30000" dirty="0">
                <a:solidFill>
                  <a:srgbClr val="23AA94"/>
                </a:solidFill>
                <a:latin typeface="Arial" panose="020B0604020202020204" pitchFamily="34" charset="0"/>
              </a:rPr>
              <a:t>Kommunikasjonsheving - konkrete tiltak </a:t>
            </a:r>
          </a:p>
        </p:txBody>
      </p:sp>
      <p:sp>
        <p:nvSpPr>
          <p:cNvPr id="5" name="Plassholder for dato 4">
            <a:extLst>
              <a:ext uri="{FF2B5EF4-FFF2-40B4-BE49-F238E27FC236}">
                <a16:creationId xmlns:a16="http://schemas.microsoft.com/office/drawing/2014/main" id="{67FFF1A1-C353-6F47-B03E-498A92F8A3F6}"/>
              </a:ext>
            </a:extLst>
          </p:cNvPr>
          <p:cNvSpPr>
            <a:spLocks noGrp="1"/>
          </p:cNvSpPr>
          <p:nvPr>
            <p:ph type="dt" sz="half" idx="10"/>
          </p:nvPr>
        </p:nvSpPr>
        <p:spPr/>
        <p:txBody>
          <a:bodyPr/>
          <a:lstStyle/>
          <a:p>
            <a:fld id="{F2DE88B6-E66D-1049-95EA-32C0EE5A7891}" type="datetime1">
              <a:rPr lang="nb-NO" smtClean="0"/>
              <a:t>29.07.2024</a:t>
            </a:fld>
            <a:endParaRPr lang="nb-NO"/>
          </a:p>
        </p:txBody>
      </p:sp>
      <p:sp>
        <p:nvSpPr>
          <p:cNvPr id="6" name="Plassholder for lysbildenummer 5">
            <a:extLst>
              <a:ext uri="{FF2B5EF4-FFF2-40B4-BE49-F238E27FC236}">
                <a16:creationId xmlns:a16="http://schemas.microsoft.com/office/drawing/2014/main" id="{5265A229-221C-6945-A1D9-06DC12152ED9}"/>
              </a:ext>
            </a:extLst>
          </p:cNvPr>
          <p:cNvSpPr>
            <a:spLocks noGrp="1"/>
          </p:cNvSpPr>
          <p:nvPr>
            <p:ph type="sldNum" sz="quarter" idx="12"/>
          </p:nvPr>
        </p:nvSpPr>
        <p:spPr/>
        <p:txBody>
          <a:bodyPr/>
          <a:lstStyle/>
          <a:p>
            <a:fld id="{46765B28-40BF-0A46-BB8F-30D004035CD9}" type="slidenum">
              <a:rPr lang="nb-NO" smtClean="0"/>
              <a:t>5</a:t>
            </a:fld>
            <a:endParaRPr lang="nb-NO"/>
          </a:p>
        </p:txBody>
      </p:sp>
      <p:sp>
        <p:nvSpPr>
          <p:cNvPr id="14" name="Plassholder for innhold 13">
            <a:extLst>
              <a:ext uri="{FF2B5EF4-FFF2-40B4-BE49-F238E27FC236}">
                <a16:creationId xmlns:a16="http://schemas.microsoft.com/office/drawing/2014/main" id="{933F64A5-03B9-889A-5236-8D3D9309346E}"/>
              </a:ext>
            </a:extLst>
          </p:cNvPr>
          <p:cNvSpPr>
            <a:spLocks noGrp="1"/>
          </p:cNvSpPr>
          <p:nvPr>
            <p:ph sz="half" idx="1"/>
          </p:nvPr>
        </p:nvSpPr>
        <p:spPr>
          <a:xfrm>
            <a:off x="623887" y="1385889"/>
            <a:ext cx="10796173" cy="4672012"/>
          </a:xfrm>
        </p:spPr>
        <p:txBody>
          <a:bodyPr/>
          <a:lstStyle/>
          <a:p>
            <a:pPr marR="0" algn="l" rtl="0"/>
            <a:r>
              <a:rPr lang="nb-NO" sz="2400" b="1" i="0" u="none" strike="noStrike" baseline="30000" dirty="0">
                <a:solidFill>
                  <a:srgbClr val="E5007D"/>
                </a:solidFill>
                <a:latin typeface="Arial" panose="020B0604020202020204" pitchFamily="34" charset="0"/>
              </a:rPr>
              <a:t>A. PERSONLIGE MØTER: </a:t>
            </a:r>
            <a:endParaRPr lang="nb-NO" sz="2400" b="1" i="0" u="none" strike="noStrike" baseline="30000" dirty="0">
              <a:solidFill>
                <a:srgbClr val="000000"/>
              </a:solidFill>
              <a:latin typeface="Minion Pro Bold"/>
            </a:endParaRPr>
          </a:p>
          <a:p>
            <a:pPr marL="0" marR="0" indent="0" algn="l" rtl="0">
              <a:buNone/>
            </a:pPr>
            <a:endParaRPr lang="nb-NO" sz="2400" b="1" i="0" u="none" strike="noStrike" baseline="30000" dirty="0">
              <a:solidFill>
                <a:srgbClr val="000000"/>
              </a:solidFill>
              <a:latin typeface="Minion Pro Bold"/>
            </a:endParaRPr>
          </a:p>
          <a:p>
            <a:pPr marR="0" algn="l" rtl="0"/>
            <a:r>
              <a:rPr lang="nb-NO" sz="2400" b="1" i="0" u="none" strike="noStrike" baseline="30000" dirty="0">
                <a:solidFill>
                  <a:srgbClr val="273582"/>
                </a:solidFill>
                <a:latin typeface="Arial" panose="020B0604020202020204" pitchFamily="34" charset="0"/>
              </a:rPr>
              <a:t>B: SOSIALE MEDIER:</a:t>
            </a:r>
            <a:r>
              <a:rPr lang="nb-NO" sz="2400" b="1" i="0" u="none" strike="noStrike" baseline="30000" dirty="0">
                <a:solidFill>
                  <a:srgbClr val="23AA94"/>
                </a:solidFill>
                <a:latin typeface="Arial" panose="020B0604020202020204" pitchFamily="34" charset="0"/>
              </a:rPr>
              <a:t> </a:t>
            </a:r>
          </a:p>
          <a:p>
            <a:pPr marL="0" marR="0" indent="0" algn="l" rtl="0">
              <a:buNone/>
            </a:pPr>
            <a:endParaRPr lang="nb-NO" sz="2400" b="1" i="0" u="none" strike="noStrike" baseline="30000" dirty="0">
              <a:solidFill>
                <a:srgbClr val="000000"/>
              </a:solidFill>
              <a:latin typeface="Minion Pro Bold"/>
            </a:endParaRPr>
          </a:p>
          <a:p>
            <a:pPr marR="0" algn="l" rtl="0"/>
            <a:r>
              <a:rPr lang="nb-NO" sz="2400" b="1" i="0" u="none" strike="noStrike" baseline="30000" dirty="0">
                <a:solidFill>
                  <a:srgbClr val="F18B00"/>
                </a:solidFill>
                <a:latin typeface="Arial" panose="020B0604020202020204" pitchFamily="34" charset="0"/>
              </a:rPr>
              <a:t>C. GRAFISK PROFIL:</a:t>
            </a:r>
          </a:p>
          <a:p>
            <a:pPr marR="0" algn="l" rtl="0"/>
            <a:endParaRPr lang="nb-NO" sz="2400" b="1" i="0" u="none" strike="noStrike" baseline="30000" dirty="0">
              <a:solidFill>
                <a:srgbClr val="CD1619"/>
              </a:solidFill>
              <a:latin typeface="Arial" panose="020B0604020202020204" pitchFamily="34" charset="0"/>
            </a:endParaRPr>
          </a:p>
          <a:p>
            <a:pPr marR="0" algn="l" rtl="0"/>
            <a:r>
              <a:rPr lang="nb-NO" sz="2400" b="1" i="0" u="none" strike="noStrike" baseline="30000" dirty="0">
                <a:solidFill>
                  <a:srgbClr val="CD1619"/>
                </a:solidFill>
                <a:latin typeface="Arial" panose="020B0604020202020204" pitchFamily="34" charset="0"/>
              </a:rPr>
              <a:t>D: NETTSIDE:</a:t>
            </a:r>
          </a:p>
          <a:p>
            <a:pPr marL="0" marR="0" indent="0" algn="l" rtl="0">
              <a:buNone/>
            </a:pPr>
            <a:endParaRPr lang="nb-NO" sz="2400" b="1" i="0" u="none" strike="noStrike" baseline="30000" dirty="0">
              <a:solidFill>
                <a:srgbClr val="000000"/>
              </a:solidFill>
              <a:latin typeface="Minion Pro Bold"/>
            </a:endParaRPr>
          </a:p>
          <a:p>
            <a:pPr marR="0" algn="l" rtl="0"/>
            <a:r>
              <a:rPr lang="nb-NO" sz="2400" b="1" i="0" u="none" strike="noStrike" baseline="30000" dirty="0">
                <a:solidFill>
                  <a:srgbClr val="3FA435"/>
                </a:solidFill>
                <a:latin typeface="Arial" panose="020B0604020202020204" pitchFamily="34" charset="0"/>
              </a:rPr>
              <a:t>E. PRESSE:</a:t>
            </a:r>
          </a:p>
          <a:p>
            <a:pPr marL="0" marR="0" indent="0" algn="l" rtl="0">
              <a:buNone/>
            </a:pPr>
            <a:endParaRPr lang="nb-NO" sz="2400" b="0" i="0" u="none" strike="noStrike" baseline="30000" dirty="0">
              <a:solidFill>
                <a:srgbClr val="009EE3"/>
              </a:solidFill>
              <a:latin typeface="Arial" panose="020B0604020202020204" pitchFamily="34" charset="0"/>
            </a:endParaRPr>
          </a:p>
          <a:p>
            <a:pPr marR="0" algn="l" rtl="0"/>
            <a:r>
              <a:rPr lang="nb-NO" sz="2400" b="1" i="0" u="none" strike="noStrike" baseline="30000" dirty="0">
                <a:solidFill>
                  <a:srgbClr val="009EE3"/>
                </a:solidFill>
                <a:latin typeface="Arial" panose="020B0604020202020204" pitchFamily="34" charset="0"/>
              </a:rPr>
              <a:t>F: INNHOLD I UTSENDINGSMATERIALE:</a:t>
            </a:r>
            <a:endParaRPr lang="nb-NO" sz="2400" dirty="0"/>
          </a:p>
        </p:txBody>
      </p:sp>
    </p:spTree>
    <p:extLst>
      <p:ext uri="{BB962C8B-B14F-4D97-AF65-F5344CB8AC3E}">
        <p14:creationId xmlns:p14="http://schemas.microsoft.com/office/powerpoint/2010/main" val="213773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4A870B-961B-4047-9E87-CB3B645D6A1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289C2C8D-3ECA-2440-972B-AA320AD5534C}"/>
              </a:ext>
            </a:extLst>
          </p:cNvPr>
          <p:cNvSpPr>
            <a:spLocks noGrp="1"/>
          </p:cNvSpPr>
          <p:nvPr>
            <p:ph sz="half" idx="1"/>
          </p:nvPr>
        </p:nvSpPr>
        <p:spPr>
          <a:xfrm>
            <a:off x="626837" y="1385889"/>
            <a:ext cx="4501006" cy="4672011"/>
          </a:xfrm>
        </p:spPr>
        <p:txBody>
          <a:bodyPr/>
          <a:lstStyle/>
          <a:p>
            <a:pPr marL="0" marR="0" indent="0" algn="l" rtl="0">
              <a:buNone/>
            </a:pPr>
            <a:r>
              <a:rPr lang="nb-NO" sz="1800" b="1" i="0" u="none" strike="noStrike" baseline="30000" dirty="0">
                <a:solidFill>
                  <a:srgbClr val="E5007D"/>
                </a:solidFill>
                <a:latin typeface="Arial" panose="020B0604020202020204" pitchFamily="34" charset="0"/>
              </a:rPr>
              <a:t>a. PERSONLIGE MØTER: </a:t>
            </a:r>
            <a:r>
              <a:rPr lang="nb-NO" sz="1800" b="0" i="0" u="none" strike="noStrike" baseline="30000" dirty="0">
                <a:solidFill>
                  <a:srgbClr val="E5007D"/>
                </a:solidFill>
                <a:latin typeface="Arial" panose="020B0604020202020204" pitchFamily="34" charset="0"/>
              </a:rPr>
              <a:t>Vi snakker om det jevnlig på stabsmøter og menighetsrådsmøter. Vi bruker ikke internspråk eller forkortelser. Ha ”ambassadører” i menigheten som tar spesielt ansvar for å inkludere? Alltid ha kirkekaffe? </a:t>
            </a:r>
            <a:r>
              <a:rPr lang="nb-NO" sz="1800" baseline="30000" dirty="0">
                <a:solidFill>
                  <a:srgbClr val="000000"/>
                </a:solidFill>
                <a:latin typeface="MinionPro-Regular"/>
              </a:rPr>
              <a:t> </a:t>
            </a:r>
            <a:endParaRPr lang="nb-NO" sz="1800" b="0" i="0" u="none" strike="noStrike" baseline="30000" dirty="0">
              <a:solidFill>
                <a:srgbClr val="000000"/>
              </a:solidFill>
              <a:latin typeface="MinionPro-Regular"/>
            </a:endParaRPr>
          </a:p>
          <a:p>
            <a:pPr marL="0" marR="0" indent="0" algn="l" rtl="0">
              <a:buNone/>
            </a:pPr>
            <a:r>
              <a:rPr lang="nb-NO" sz="1800" b="1" i="0" u="none" strike="noStrike" baseline="30000" dirty="0">
                <a:solidFill>
                  <a:srgbClr val="23AA94"/>
                </a:solidFill>
                <a:latin typeface="Arial" panose="020B0604020202020204" pitchFamily="34" charset="0"/>
              </a:rPr>
              <a:t>B: SOSIALE MEDIER: </a:t>
            </a:r>
            <a:r>
              <a:rPr lang="nb-NO" sz="1800" b="0" i="0" u="none" strike="noStrike" baseline="30000" dirty="0">
                <a:solidFill>
                  <a:srgbClr val="23AA94"/>
                </a:solidFill>
                <a:latin typeface="Arial" panose="020B0604020202020204" pitchFamily="34" charset="0"/>
              </a:rPr>
              <a:t>Tenke innhold fremfor informasjon. Ikke bare ”neste uke skjer...” men for eksempel ”Visste du at..”-innlegg. Ha en publiseringsplan for sosiale medier hver </a:t>
            </a:r>
            <a:r>
              <a:rPr lang="nb-NO" sz="1800" b="0" i="0" u="none" strike="noStrike" baseline="30000" dirty="0" err="1">
                <a:solidFill>
                  <a:srgbClr val="23AA94"/>
                </a:solidFill>
                <a:latin typeface="Arial" panose="020B0604020202020204" pitchFamily="34" charset="0"/>
              </a:rPr>
              <a:t>uke.Kompetanseheving</a:t>
            </a:r>
            <a:r>
              <a:rPr lang="nb-NO" sz="1800" b="0" i="0" u="none" strike="noStrike" baseline="30000" dirty="0">
                <a:solidFill>
                  <a:srgbClr val="23AA94"/>
                </a:solidFill>
                <a:latin typeface="Arial" panose="020B0604020202020204" pitchFamily="34" charset="0"/>
              </a:rPr>
              <a:t> i redigering, teksting, filming. Sjekk statistikken på de sosiale mediene, hvordan går det med innholdet vi </a:t>
            </a:r>
            <a:r>
              <a:rPr lang="nb-NO" sz="1800" b="0" i="0" u="none" strike="noStrike" baseline="30000" dirty="0" err="1">
                <a:solidFill>
                  <a:srgbClr val="23AA94"/>
                </a:solidFill>
                <a:latin typeface="Arial" panose="020B0604020202020204" pitchFamily="34" charset="0"/>
              </a:rPr>
              <a:t>lager?Vi</a:t>
            </a:r>
            <a:r>
              <a:rPr lang="nb-NO" sz="1800" b="0" i="0" u="none" strike="noStrike" baseline="30000" dirty="0">
                <a:solidFill>
                  <a:srgbClr val="23AA94"/>
                </a:solidFill>
                <a:latin typeface="Arial" panose="020B0604020202020204" pitchFamily="34" charset="0"/>
              </a:rPr>
              <a:t> bestemmer kommunikasjonsmål (informere, gi kunnskap, engasjere, inspirere, rekruttere, skape håp) og kjerneverdier (er imøtekommende, gir mulighet til medvirkning, er trofaste og solide, forkynner tro og håp, tilbyr fellesskap og omsorg) for postene våre. Vi tar en runde på innlegg vi har lagt ut og trykker ”inviter” til å like side på de som har likt innlegg. Vi svarer alltid på kommentarer. </a:t>
            </a:r>
          </a:p>
          <a:p>
            <a:pPr marL="0" marR="0" indent="0" algn="l" rtl="0">
              <a:buNone/>
            </a:pPr>
            <a:r>
              <a:rPr lang="nb-NO" sz="1800" b="1" i="0" u="none" strike="noStrike" baseline="30000" dirty="0">
                <a:solidFill>
                  <a:srgbClr val="F18B00"/>
                </a:solidFill>
                <a:latin typeface="Arial" panose="020B0604020202020204" pitchFamily="34" charset="0"/>
              </a:rPr>
              <a:t>C. GRAFISK PROFIL:</a:t>
            </a:r>
            <a:r>
              <a:rPr lang="nb-NO" sz="1800" baseline="30000" dirty="0">
                <a:solidFill>
                  <a:srgbClr val="F18B00"/>
                </a:solidFill>
                <a:latin typeface="Arial" panose="020B0604020202020204" pitchFamily="34" charset="0"/>
              </a:rPr>
              <a:t> </a:t>
            </a:r>
            <a:r>
              <a:rPr lang="nb-NO" sz="1800" b="0" i="0" u="none" strike="noStrike" baseline="30000" dirty="0">
                <a:solidFill>
                  <a:srgbClr val="F18B00"/>
                </a:solidFill>
                <a:latin typeface="Arial" panose="020B0604020202020204" pitchFamily="34" charset="0"/>
              </a:rPr>
              <a:t>Sette seg inn i hva som er grafiske profilen til Den norske kirke nå (design.kirken.no). Vi setter lik signatur i mailene våre Vi tenker gjennom utseende på det vi sender ut og lesbarheten. </a:t>
            </a:r>
            <a:endParaRPr lang="nb-NO" sz="1800" b="0" i="0" u="none" strike="noStrike" baseline="30000" dirty="0">
              <a:solidFill>
                <a:srgbClr val="CD1619"/>
              </a:solidFill>
              <a:latin typeface="Arial" panose="020B0604020202020204" pitchFamily="34" charset="0"/>
            </a:endParaRPr>
          </a:p>
        </p:txBody>
      </p:sp>
      <p:sp>
        <p:nvSpPr>
          <p:cNvPr id="4" name="Plassholder for innhold 3">
            <a:extLst>
              <a:ext uri="{FF2B5EF4-FFF2-40B4-BE49-F238E27FC236}">
                <a16:creationId xmlns:a16="http://schemas.microsoft.com/office/drawing/2014/main" id="{BDB20A3A-E77E-B14E-9531-D795B58956AC}"/>
              </a:ext>
            </a:extLst>
          </p:cNvPr>
          <p:cNvSpPr>
            <a:spLocks noGrp="1"/>
          </p:cNvSpPr>
          <p:nvPr>
            <p:ph sz="half" idx="2"/>
          </p:nvPr>
        </p:nvSpPr>
        <p:spPr>
          <a:xfrm>
            <a:off x="6275387" y="1385889"/>
            <a:ext cx="5292725" cy="1794633"/>
          </a:xfrm>
        </p:spPr>
        <p:txBody>
          <a:bodyPr/>
          <a:lstStyle/>
          <a:p>
            <a:pPr marL="0" marR="0" indent="0" algn="l" rtl="0">
              <a:buNone/>
            </a:pPr>
            <a:r>
              <a:rPr lang="nb-NO" sz="1800" b="1" i="0" u="none" strike="noStrike" baseline="30000" dirty="0">
                <a:solidFill>
                  <a:srgbClr val="CD1619"/>
                </a:solidFill>
                <a:latin typeface="Arial" panose="020B0604020202020204" pitchFamily="34" charset="0"/>
              </a:rPr>
              <a:t>D: NETTSIDE: </a:t>
            </a:r>
            <a:r>
              <a:rPr lang="nb-NO" sz="1800" b="0" i="0" u="none" strike="noStrike" baseline="30000" dirty="0">
                <a:solidFill>
                  <a:srgbClr val="CD1619"/>
                </a:solidFill>
                <a:latin typeface="Arial" panose="020B0604020202020204" pitchFamily="34" charset="0"/>
              </a:rPr>
              <a:t>Kontaktinfoen til de ansatte stemmer. Det er lett å bestille dåp, konfirmasjon, bryllup osv. Kalenderen er oppdatert. De større arrangementene får egne artikler, som vi sørger for at også har en utløpsdato slik at de ikke blir liggende lenge. </a:t>
            </a:r>
            <a:endParaRPr lang="nb-NO" sz="1800" b="0" i="0" u="none" strike="noStrike" baseline="30000" dirty="0">
              <a:solidFill>
                <a:srgbClr val="000000"/>
              </a:solidFill>
              <a:latin typeface="MinionPro-Regular"/>
            </a:endParaRPr>
          </a:p>
          <a:p>
            <a:pPr marL="0" marR="0" indent="0" algn="l" rtl="0">
              <a:buNone/>
            </a:pPr>
            <a:r>
              <a:rPr lang="nb-NO" sz="1800" b="1" i="0" u="none" strike="noStrike" baseline="30000" dirty="0">
                <a:solidFill>
                  <a:srgbClr val="3FA435"/>
                </a:solidFill>
                <a:latin typeface="Arial" panose="020B0604020202020204" pitchFamily="34" charset="0"/>
              </a:rPr>
              <a:t>E. PRESSE: </a:t>
            </a:r>
            <a:r>
              <a:rPr lang="nb-NO" sz="1800" b="0" i="0" u="none" strike="noStrike" baseline="30000" dirty="0">
                <a:solidFill>
                  <a:srgbClr val="3FA435"/>
                </a:solidFill>
                <a:latin typeface="Arial" panose="020B0604020202020204" pitchFamily="34" charset="0"/>
              </a:rPr>
              <a:t>Vi sørger for å tipse lokalpresse om det er noen saker vi tror de er interessert i. Vi ber om sitatsjekk hvis vi blir intervjuet. Vi utarbeider en krisekommunikasjonsplan.</a:t>
            </a:r>
          </a:p>
          <a:p>
            <a:pPr marL="0" marR="0" indent="0" algn="l" rtl="0">
              <a:buNone/>
            </a:pPr>
            <a:r>
              <a:rPr lang="nb-NO" sz="1800" b="1" i="0" u="none" strike="noStrike" baseline="30000" dirty="0">
                <a:solidFill>
                  <a:srgbClr val="009EE3"/>
                </a:solidFill>
                <a:latin typeface="Arial" panose="020B0604020202020204" pitchFamily="34" charset="0"/>
              </a:rPr>
              <a:t>F: INNHOLD I UTSENDINGSMATERIALE: </a:t>
            </a:r>
            <a:r>
              <a:rPr lang="nb-NO" sz="1800" b="0" i="0" u="none" strike="noStrike" baseline="30000" dirty="0">
                <a:solidFill>
                  <a:srgbClr val="009EE3"/>
                </a:solidFill>
                <a:latin typeface="Arial" panose="020B0604020202020204" pitchFamily="34" charset="0"/>
              </a:rPr>
              <a:t>Vi tar en runde med ”målgruppebriller” før vi sender ut brev, mailer og invitasjoner. </a:t>
            </a:r>
            <a:endParaRPr lang="nb-NO" sz="1800" b="0" i="0" u="none" strike="noStrike" baseline="30000" dirty="0">
              <a:solidFill>
                <a:srgbClr val="23AA94"/>
              </a:solidFill>
              <a:latin typeface="Arial" panose="020B0604020202020204" pitchFamily="34" charset="0"/>
            </a:endParaRPr>
          </a:p>
        </p:txBody>
      </p:sp>
      <p:sp>
        <p:nvSpPr>
          <p:cNvPr id="5" name="Plassholder for dato 4">
            <a:extLst>
              <a:ext uri="{FF2B5EF4-FFF2-40B4-BE49-F238E27FC236}">
                <a16:creationId xmlns:a16="http://schemas.microsoft.com/office/drawing/2014/main" id="{67FFF1A1-C353-6F47-B03E-498A92F8A3F6}"/>
              </a:ext>
            </a:extLst>
          </p:cNvPr>
          <p:cNvSpPr>
            <a:spLocks noGrp="1"/>
          </p:cNvSpPr>
          <p:nvPr>
            <p:ph type="dt" sz="half" idx="10"/>
          </p:nvPr>
        </p:nvSpPr>
        <p:spPr/>
        <p:txBody>
          <a:bodyPr/>
          <a:lstStyle/>
          <a:p>
            <a:fld id="{F2DE88B6-E66D-1049-95EA-32C0EE5A7891}" type="datetime1">
              <a:rPr lang="nb-NO" smtClean="0"/>
              <a:t>29.07.2024</a:t>
            </a:fld>
            <a:endParaRPr lang="nb-NO"/>
          </a:p>
        </p:txBody>
      </p:sp>
      <p:sp>
        <p:nvSpPr>
          <p:cNvPr id="6" name="Plassholder for lysbildenummer 5">
            <a:extLst>
              <a:ext uri="{FF2B5EF4-FFF2-40B4-BE49-F238E27FC236}">
                <a16:creationId xmlns:a16="http://schemas.microsoft.com/office/drawing/2014/main" id="{5265A229-221C-6945-A1D9-06DC12152ED9}"/>
              </a:ext>
            </a:extLst>
          </p:cNvPr>
          <p:cNvSpPr>
            <a:spLocks noGrp="1"/>
          </p:cNvSpPr>
          <p:nvPr>
            <p:ph type="sldNum" sz="quarter" idx="12"/>
          </p:nvPr>
        </p:nvSpPr>
        <p:spPr/>
        <p:txBody>
          <a:bodyPr/>
          <a:lstStyle/>
          <a:p>
            <a:fld id="{46765B28-40BF-0A46-BB8F-30D004035CD9}" type="slidenum">
              <a:rPr lang="nb-NO" smtClean="0"/>
              <a:t>6</a:t>
            </a:fld>
            <a:endParaRPr lang="nb-NO"/>
          </a:p>
        </p:txBody>
      </p:sp>
      <p:sp>
        <p:nvSpPr>
          <p:cNvPr id="7" name="Plassholder for innhold 3">
            <a:extLst>
              <a:ext uri="{FF2B5EF4-FFF2-40B4-BE49-F238E27FC236}">
                <a16:creationId xmlns:a16="http://schemas.microsoft.com/office/drawing/2014/main" id="{65A6369A-1DC9-42DB-C60E-705507175D47}"/>
              </a:ext>
            </a:extLst>
          </p:cNvPr>
          <p:cNvSpPr txBox="1">
            <a:spLocks/>
          </p:cNvSpPr>
          <p:nvPr/>
        </p:nvSpPr>
        <p:spPr>
          <a:xfrm>
            <a:off x="606216" y="363484"/>
            <a:ext cx="10710587" cy="28744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4800" b="1" baseline="30000" dirty="0">
                <a:solidFill>
                  <a:srgbClr val="23AA94"/>
                </a:solidFill>
                <a:latin typeface="Arial" panose="020B0604020202020204" pitchFamily="34" charset="0"/>
              </a:rPr>
              <a:t>Kommunikasjonsheving - konkrete tiltak </a:t>
            </a:r>
          </a:p>
        </p:txBody>
      </p:sp>
      <p:sp>
        <p:nvSpPr>
          <p:cNvPr id="13" name="TekstSylinder 12">
            <a:extLst>
              <a:ext uri="{FF2B5EF4-FFF2-40B4-BE49-F238E27FC236}">
                <a16:creationId xmlns:a16="http://schemas.microsoft.com/office/drawing/2014/main" id="{C2E42335-C861-7673-99A2-FAC0A3E554D7}"/>
              </a:ext>
            </a:extLst>
          </p:cNvPr>
          <p:cNvSpPr txBox="1"/>
          <p:nvPr/>
        </p:nvSpPr>
        <p:spPr>
          <a:xfrm>
            <a:off x="606216" y="896747"/>
            <a:ext cx="6097656" cy="369332"/>
          </a:xfrm>
          <a:prstGeom prst="rect">
            <a:avLst/>
          </a:prstGeom>
          <a:noFill/>
        </p:spPr>
        <p:txBody>
          <a:bodyPr wrap="square">
            <a:spAutoFit/>
          </a:bodyPr>
          <a:lstStyle/>
          <a:p>
            <a:r>
              <a:rPr lang="nb-NO" sz="1800" b="0" i="0" u="none" strike="noStrike" baseline="30000" dirty="0">
                <a:solidFill>
                  <a:srgbClr val="23AA94"/>
                </a:solidFill>
                <a:latin typeface="Arial" panose="020B0604020202020204" pitchFamily="34" charset="0"/>
              </a:rPr>
              <a:t>Slik kan vi bli bedre på... </a:t>
            </a:r>
            <a:r>
              <a:rPr lang="nb-NO" baseline="30000" dirty="0">
                <a:solidFill>
                  <a:srgbClr val="23AA94"/>
                </a:solidFill>
                <a:latin typeface="Arial" panose="020B0604020202020204" pitchFamily="34" charset="0"/>
              </a:rPr>
              <a:t>Konkrete forslag</a:t>
            </a:r>
            <a:endParaRPr lang="nb-NO" dirty="0"/>
          </a:p>
        </p:txBody>
      </p:sp>
    </p:spTree>
    <p:extLst>
      <p:ext uri="{BB962C8B-B14F-4D97-AF65-F5344CB8AC3E}">
        <p14:creationId xmlns:p14="http://schemas.microsoft.com/office/powerpoint/2010/main" val="622006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D447E88-C97F-3641-A769-C5C8C5825F76}"/>
              </a:ext>
            </a:extLst>
          </p:cNvPr>
          <p:cNvSpPr>
            <a:spLocks noGrp="1"/>
          </p:cNvSpPr>
          <p:nvPr>
            <p:ph type="dt" sz="half" idx="10"/>
          </p:nvPr>
        </p:nvSpPr>
        <p:spPr/>
        <p:txBody>
          <a:bodyPr/>
          <a:lstStyle/>
          <a:p>
            <a:fld id="{F4CC2FA6-23BD-0E4F-A3AA-E7DFFF2B9C96}" type="datetime1">
              <a:rPr lang="nb-NO" smtClean="0"/>
              <a:t>29.07.2024</a:t>
            </a:fld>
            <a:endParaRPr lang="nb-NO"/>
          </a:p>
        </p:txBody>
      </p:sp>
      <p:sp>
        <p:nvSpPr>
          <p:cNvPr id="3" name="Plassholder for lysbildenummer 2">
            <a:extLst>
              <a:ext uri="{FF2B5EF4-FFF2-40B4-BE49-F238E27FC236}">
                <a16:creationId xmlns:a16="http://schemas.microsoft.com/office/drawing/2014/main" id="{4A69A749-31FB-8C47-B54F-32E3EB4992B2}"/>
              </a:ext>
            </a:extLst>
          </p:cNvPr>
          <p:cNvSpPr>
            <a:spLocks noGrp="1"/>
          </p:cNvSpPr>
          <p:nvPr>
            <p:ph type="sldNum" sz="quarter" idx="12"/>
          </p:nvPr>
        </p:nvSpPr>
        <p:spPr/>
        <p:txBody>
          <a:bodyPr/>
          <a:lstStyle/>
          <a:p>
            <a:fld id="{46765B28-40BF-0A46-BB8F-30D004035CD9}" type="slidenum">
              <a:rPr lang="nb-NO" smtClean="0"/>
              <a:pPr/>
              <a:t>7</a:t>
            </a:fld>
            <a:endParaRPr lang="nb-NO"/>
          </a:p>
        </p:txBody>
      </p:sp>
      <p:sp>
        <p:nvSpPr>
          <p:cNvPr id="4" name="Tittel 3">
            <a:extLst>
              <a:ext uri="{FF2B5EF4-FFF2-40B4-BE49-F238E27FC236}">
                <a16:creationId xmlns:a16="http://schemas.microsoft.com/office/drawing/2014/main" id="{FB88D74E-58F4-124E-B28C-0F152B678DFB}"/>
              </a:ext>
            </a:extLst>
          </p:cNvPr>
          <p:cNvSpPr>
            <a:spLocks noGrp="1"/>
          </p:cNvSpPr>
          <p:nvPr>
            <p:ph type="ctrTitle"/>
          </p:nvPr>
        </p:nvSpPr>
        <p:spPr/>
        <p:txBody>
          <a:bodyPr/>
          <a:lstStyle/>
          <a:p>
            <a:r>
              <a:rPr lang="nb-NO" dirty="0"/>
              <a:t>UTVIKLINGSPUNKTER		</a:t>
            </a:r>
          </a:p>
        </p:txBody>
      </p:sp>
      <p:sp>
        <p:nvSpPr>
          <p:cNvPr id="5" name="Undertittel 4">
            <a:extLst>
              <a:ext uri="{FF2B5EF4-FFF2-40B4-BE49-F238E27FC236}">
                <a16:creationId xmlns:a16="http://schemas.microsoft.com/office/drawing/2014/main" id="{3AC2A0D7-F195-404E-AC18-DC3FF6417A02}"/>
              </a:ext>
            </a:extLst>
          </p:cNvPr>
          <p:cNvSpPr>
            <a:spLocks noGrp="1"/>
          </p:cNvSpPr>
          <p:nvPr>
            <p:ph type="subTitle" idx="1"/>
          </p:nvPr>
        </p:nvSpPr>
        <p:spPr/>
        <p:txBody>
          <a:bodyPr/>
          <a:lstStyle/>
          <a:p>
            <a:r>
              <a:rPr lang="nb-NO" dirty="0"/>
              <a:t>Velg ut tre punkter staben setter seg mål om å jobbe </a:t>
            </a:r>
            <a:r>
              <a:rPr lang="nb-NO"/>
              <a:t>med fremover. </a:t>
            </a:r>
          </a:p>
        </p:txBody>
      </p:sp>
    </p:spTree>
    <p:extLst>
      <p:ext uri="{BB962C8B-B14F-4D97-AF65-F5344CB8AC3E}">
        <p14:creationId xmlns:p14="http://schemas.microsoft.com/office/powerpoint/2010/main" val="250549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sjon2" id="{57B219EC-7D61-43A1-9E15-483FFB1AA736}" vid="{8E0518F1-9507-4816-96CB-B2EB7DC23900}"/>
    </a:ext>
  </a:extLst>
</a:theme>
</file>

<file path=ppt/theme/theme2.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Dnk_powerpointMAL_16x9_bokmål</Template>
  <TotalTime>472</TotalTime>
  <Words>674</Words>
  <Application>Microsoft Office PowerPoint</Application>
  <PresentationFormat>Widescreen</PresentationFormat>
  <Paragraphs>51</Paragraphs>
  <Slides>7</Slides>
  <Notes>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7</vt:i4>
      </vt:variant>
    </vt:vector>
  </HeadingPairs>
  <TitlesOfParts>
    <vt:vector size="11" baseType="lpstr">
      <vt:lpstr>Arial</vt:lpstr>
      <vt:lpstr>Minion Pro Bold</vt:lpstr>
      <vt:lpstr>MinionPro-Regular</vt:lpstr>
      <vt:lpstr>Den norske kirke_ppt mal</vt:lpstr>
      <vt:lpstr>Kommunikasjonskartlegging for stab</vt:lpstr>
      <vt:lpstr>PowerPoint-presentasjon</vt:lpstr>
      <vt:lpstr>PowerPoint-presentasjon</vt:lpstr>
      <vt:lpstr>PowerPoint-presentasjon</vt:lpstr>
      <vt:lpstr>Slik kan vi bli bedre på... (om det trengs, se forslag neste side) </vt:lpstr>
      <vt:lpstr>PowerPoint-presentasjon</vt:lpstr>
      <vt:lpstr>UTVIKLINGSPUNKTER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Åshild Moen Arnesen</dc:creator>
  <cp:lastModifiedBy>Åshild Moen Arnesen</cp:lastModifiedBy>
  <cp:revision>2</cp:revision>
  <dcterms:created xsi:type="dcterms:W3CDTF">2022-09-05T08:01:20Z</dcterms:created>
  <dcterms:modified xsi:type="dcterms:W3CDTF">2024-07-29T12:58:20Z</dcterms:modified>
</cp:coreProperties>
</file>