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8" r:id="rId4"/>
    <p:sldMasterId id="2147483840" r:id="rId5"/>
  </p:sldMasterIdLst>
  <p:notesMasterIdLst>
    <p:notesMasterId r:id="rId19"/>
  </p:notesMasterIdLst>
  <p:handoutMasterIdLst>
    <p:handoutMasterId r:id="rId20"/>
  </p:handoutMasterIdLst>
  <p:sldIdLst>
    <p:sldId id="257" r:id="rId6"/>
    <p:sldId id="259" r:id="rId7"/>
    <p:sldId id="267" r:id="rId8"/>
    <p:sldId id="260" r:id="rId9"/>
    <p:sldId id="271" r:id="rId10"/>
    <p:sldId id="264" r:id="rId11"/>
    <p:sldId id="265" r:id="rId12"/>
    <p:sldId id="266" r:id="rId13"/>
    <p:sldId id="262" r:id="rId14"/>
    <p:sldId id="268" r:id="rId15"/>
    <p:sldId id="270" r:id="rId16"/>
    <p:sldId id="269" r:id="rId17"/>
    <p:sldId id="272"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5518" userDrawn="1">
          <p15:clr>
            <a:srgbClr val="A4A3A4"/>
          </p15:clr>
        </p15:guide>
        <p15:guide id="3" orient="horz" pos="2183" userDrawn="1">
          <p15:clr>
            <a:srgbClr val="A4A3A4"/>
          </p15:clr>
        </p15:guide>
        <p15:guide id="4" orient="horz" pos="1207" userDrawn="1">
          <p15:clr>
            <a:srgbClr val="A4A3A4"/>
          </p15:clr>
        </p15:guide>
        <p15:guide id="5" orient="horz" pos="2478" userDrawn="1">
          <p15:clr>
            <a:srgbClr val="A4A3A4"/>
          </p15:clr>
        </p15:guide>
        <p15:guide id="6" pos="21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0DB"/>
    <a:srgbClr val="F26649"/>
    <a:srgbClr val="60ABAB"/>
    <a:srgbClr val="FE9483"/>
    <a:srgbClr val="A7D5B6"/>
    <a:srgbClr val="515350"/>
    <a:srgbClr val="8CB4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02513-1BA1-4F57-86B7-E4804E6539E4}" v="10" dt="2024-10-30T15:15:55.528"/>
    <p1510:client id="{8BAF7119-0854-4E1C-BE9D-F815A787CDE0}" v="65" dt="2024-10-30T15:20:44.227"/>
    <p1510:client id="{F85F2374-5CB8-4431-9ADD-4971945631DC}" v="235" dt="2024-10-30T11:26:11.1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91" autoAdjust="0"/>
    <p:restoredTop sz="94648"/>
  </p:normalViewPr>
  <p:slideViewPr>
    <p:cSldViewPr snapToGrid="0" snapToObjects="1">
      <p:cViewPr varScale="1">
        <p:scale>
          <a:sx n="101" d="100"/>
          <a:sy n="101" d="100"/>
        </p:scale>
        <p:origin x="78" y="126"/>
      </p:cViewPr>
      <p:guideLst>
        <p:guide pos="3840"/>
        <p:guide pos="5518"/>
        <p:guide orient="horz" pos="2183"/>
        <p:guide orient="horz" pos="1207"/>
        <p:guide orient="horz" pos="2478"/>
        <p:guide pos="2184"/>
      </p:guideLst>
    </p:cSldViewPr>
  </p:slideViewPr>
  <p:notesTextViewPr>
    <p:cViewPr>
      <p:scale>
        <a:sx n="3" d="2"/>
        <a:sy n="3" d="2"/>
      </p:scale>
      <p:origin x="0" y="0"/>
    </p:cViewPr>
  </p:notesTextViewPr>
  <p:sorterViewPr>
    <p:cViewPr>
      <p:scale>
        <a:sx n="92" d="100"/>
        <a:sy n="92" d="100"/>
      </p:scale>
      <p:origin x="0" y="0"/>
    </p:cViewPr>
  </p:sorterViewPr>
  <p:notesViewPr>
    <p:cSldViewPr snapToGrid="0" snapToObjects="1">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unn Strand Askeland" userId="S::ja329@kirken.no::7d88eec0-6402-4e49-b431-1c74d8a76651" providerId="AD" clId="Web-{F85F2374-5CB8-4431-9ADD-4971945631DC}"/>
    <pc:docChg chg="modSld">
      <pc:chgData name="Jorunn Strand Askeland" userId="S::ja329@kirken.no::7d88eec0-6402-4e49-b431-1c74d8a76651" providerId="AD" clId="Web-{F85F2374-5CB8-4431-9ADD-4971945631DC}" dt="2024-10-30T11:26:23.802" v="168" actId="1076"/>
      <pc:docMkLst>
        <pc:docMk/>
      </pc:docMkLst>
      <pc:sldChg chg="modSp">
        <pc:chgData name="Jorunn Strand Askeland" userId="S::ja329@kirken.no::7d88eec0-6402-4e49-b431-1c74d8a76651" providerId="AD" clId="Web-{F85F2374-5CB8-4431-9ADD-4971945631DC}" dt="2024-10-30T11:19:49.918" v="17" actId="20577"/>
        <pc:sldMkLst>
          <pc:docMk/>
          <pc:sldMk cId="3119215833" sldId="260"/>
        </pc:sldMkLst>
        <pc:spChg chg="mod">
          <ac:chgData name="Jorunn Strand Askeland" userId="S::ja329@kirken.no::7d88eec0-6402-4e49-b431-1c74d8a76651" providerId="AD" clId="Web-{F85F2374-5CB8-4431-9ADD-4971945631DC}" dt="2024-10-30T11:19:49.918" v="17" actId="20577"/>
          <ac:spMkLst>
            <pc:docMk/>
            <pc:sldMk cId="3119215833" sldId="260"/>
            <ac:spMk id="23" creationId="{A0609672-0BD7-0147-2BF2-4D8CF604E6DE}"/>
          </ac:spMkLst>
        </pc:spChg>
      </pc:sldChg>
      <pc:sldChg chg="modSp">
        <pc:chgData name="Jorunn Strand Askeland" userId="S::ja329@kirken.no::7d88eec0-6402-4e49-b431-1c74d8a76651" providerId="AD" clId="Web-{F85F2374-5CB8-4431-9ADD-4971945631DC}" dt="2024-10-30T11:21:05.170" v="68" actId="20577"/>
        <pc:sldMkLst>
          <pc:docMk/>
          <pc:sldMk cId="3676460798" sldId="265"/>
        </pc:sldMkLst>
        <pc:spChg chg="mod">
          <ac:chgData name="Jorunn Strand Askeland" userId="S::ja329@kirken.no::7d88eec0-6402-4e49-b431-1c74d8a76651" providerId="AD" clId="Web-{F85F2374-5CB8-4431-9ADD-4971945631DC}" dt="2024-10-30T11:20:38.794" v="61" actId="20577"/>
          <ac:spMkLst>
            <pc:docMk/>
            <pc:sldMk cId="3676460798" sldId="265"/>
            <ac:spMk id="16" creationId="{FC1DB1A4-7737-10BF-D76D-97FEA43DB152}"/>
          </ac:spMkLst>
        </pc:spChg>
        <pc:spChg chg="mod">
          <ac:chgData name="Jorunn Strand Askeland" userId="S::ja329@kirken.no::7d88eec0-6402-4e49-b431-1c74d8a76651" providerId="AD" clId="Web-{F85F2374-5CB8-4431-9ADD-4971945631DC}" dt="2024-10-30T11:21:05.170" v="68" actId="20577"/>
          <ac:spMkLst>
            <pc:docMk/>
            <pc:sldMk cId="3676460798" sldId="265"/>
            <ac:spMk id="21" creationId="{83E64C03-5174-BCBD-B1FE-A3DAA1F86B19}"/>
          </ac:spMkLst>
        </pc:spChg>
      </pc:sldChg>
      <pc:sldChg chg="addSp modSp">
        <pc:chgData name="Jorunn Strand Askeland" userId="S::ja329@kirken.no::7d88eec0-6402-4e49-b431-1c74d8a76651" providerId="AD" clId="Web-{F85F2374-5CB8-4431-9ADD-4971945631DC}" dt="2024-10-30T11:26:23.802" v="168" actId="1076"/>
        <pc:sldMkLst>
          <pc:docMk/>
          <pc:sldMk cId="1948433088" sldId="269"/>
        </pc:sldMkLst>
        <pc:spChg chg="add mod">
          <ac:chgData name="Jorunn Strand Askeland" userId="S::ja329@kirken.no::7d88eec0-6402-4e49-b431-1c74d8a76651" providerId="AD" clId="Web-{F85F2374-5CB8-4431-9ADD-4971945631DC}" dt="2024-10-30T11:26:11.114" v="167" actId="1076"/>
          <ac:spMkLst>
            <pc:docMk/>
            <pc:sldMk cId="1948433088" sldId="269"/>
            <ac:spMk id="7" creationId="{AAE91DAF-7695-8012-7F26-C1973F78625C}"/>
          </ac:spMkLst>
        </pc:spChg>
        <pc:graphicFrameChg chg="mod">
          <ac:chgData name="Jorunn Strand Askeland" userId="S::ja329@kirken.no::7d88eec0-6402-4e49-b431-1c74d8a76651" providerId="AD" clId="Web-{F85F2374-5CB8-4431-9ADD-4971945631DC}" dt="2024-10-30T11:26:23.802" v="168" actId="1076"/>
          <ac:graphicFrameMkLst>
            <pc:docMk/>
            <pc:sldMk cId="1948433088" sldId="269"/>
            <ac:graphicFrameMk id="5" creationId="{5A12D4FC-C9A3-7F1D-964D-19341E4DFB0F}"/>
          </ac:graphicFrameMkLst>
        </pc:graphicFrameChg>
        <pc:graphicFrameChg chg="mod modGraphic">
          <ac:chgData name="Jorunn Strand Askeland" userId="S::ja329@kirken.no::7d88eec0-6402-4e49-b431-1c74d8a76651" providerId="AD" clId="Web-{F85F2374-5CB8-4431-9ADD-4971945631DC}" dt="2024-10-30T11:24:00.892" v="117"/>
          <ac:graphicFrameMkLst>
            <pc:docMk/>
            <pc:sldMk cId="1948433088" sldId="269"/>
            <ac:graphicFrameMk id="6" creationId="{33D01236-9A95-9145-8B97-CF56D410FF3B}"/>
          </ac:graphicFrameMkLst>
        </pc:graphicFrameChg>
      </pc:sldChg>
      <pc:sldChg chg="addSp modSp">
        <pc:chgData name="Jorunn Strand Askeland" userId="S::ja329@kirken.no::7d88eec0-6402-4e49-b431-1c74d8a76651" providerId="AD" clId="Web-{F85F2374-5CB8-4431-9ADD-4971945631DC}" dt="2024-10-30T11:23:40.736" v="93" actId="1076"/>
        <pc:sldMkLst>
          <pc:docMk/>
          <pc:sldMk cId="3615404416" sldId="270"/>
        </pc:sldMkLst>
        <pc:spChg chg="add mod">
          <ac:chgData name="Jorunn Strand Askeland" userId="S::ja329@kirken.no::7d88eec0-6402-4e49-b431-1c74d8a76651" providerId="AD" clId="Web-{F85F2374-5CB8-4431-9ADD-4971945631DC}" dt="2024-10-30T11:23:40.736" v="93" actId="1076"/>
          <ac:spMkLst>
            <pc:docMk/>
            <pc:sldMk cId="3615404416" sldId="270"/>
            <ac:spMk id="5" creationId="{6F33CDDB-E056-2882-4E09-5BEC3EBD2549}"/>
          </ac:spMkLst>
        </pc:spChg>
      </pc:sldChg>
      <pc:sldChg chg="modSp">
        <pc:chgData name="Jorunn Strand Askeland" userId="S::ja329@kirken.no::7d88eec0-6402-4e49-b431-1c74d8a76651" providerId="AD" clId="Web-{F85F2374-5CB8-4431-9ADD-4971945631DC}" dt="2024-10-30T11:20:22.638" v="51"/>
        <pc:sldMkLst>
          <pc:docMk/>
          <pc:sldMk cId="1196343356" sldId="271"/>
        </pc:sldMkLst>
        <pc:graphicFrameChg chg="mod modGraphic">
          <ac:chgData name="Jorunn Strand Askeland" userId="S::ja329@kirken.no::7d88eec0-6402-4e49-b431-1c74d8a76651" providerId="AD" clId="Web-{F85F2374-5CB8-4431-9ADD-4971945631DC}" dt="2024-10-30T11:20:22.638" v="51"/>
          <ac:graphicFrameMkLst>
            <pc:docMk/>
            <pc:sldMk cId="1196343356" sldId="271"/>
            <ac:graphicFrameMk id="2" creationId="{DA80828A-6CBD-5FE2-532A-97CAF20C6C7D}"/>
          </ac:graphicFrameMkLst>
        </pc:graphicFrameChg>
      </pc:sldChg>
    </pc:docChg>
  </pc:docChgLst>
  <pc:docChgLst>
    <pc:chgData name="Jorunn Strand Askeland" userId="S::ja329@kirken.no::7d88eec0-6402-4e49-b431-1c74d8a76651" providerId="AD" clId="Web-{8BAF7119-0854-4E1C-BE9D-F815A787CDE0}"/>
    <pc:docChg chg="modSld">
      <pc:chgData name="Jorunn Strand Askeland" userId="S::ja329@kirken.no::7d88eec0-6402-4e49-b431-1c74d8a76651" providerId="AD" clId="Web-{8BAF7119-0854-4E1C-BE9D-F815A787CDE0}" dt="2024-10-30T15:20:38.540" v="52"/>
      <pc:docMkLst>
        <pc:docMk/>
      </pc:docMkLst>
      <pc:sldChg chg="modSp">
        <pc:chgData name="Jorunn Strand Askeland" userId="S::ja329@kirken.no::7d88eec0-6402-4e49-b431-1c74d8a76651" providerId="AD" clId="Web-{8BAF7119-0854-4E1C-BE9D-F815A787CDE0}" dt="2024-10-30T15:18:54.819" v="6" actId="20577"/>
        <pc:sldMkLst>
          <pc:docMk/>
          <pc:sldMk cId="3119215833" sldId="260"/>
        </pc:sldMkLst>
        <pc:spChg chg="mod">
          <ac:chgData name="Jorunn Strand Askeland" userId="S::ja329@kirken.no::7d88eec0-6402-4e49-b431-1c74d8a76651" providerId="AD" clId="Web-{8BAF7119-0854-4E1C-BE9D-F815A787CDE0}" dt="2024-10-30T15:18:54.819" v="6" actId="20577"/>
          <ac:spMkLst>
            <pc:docMk/>
            <pc:sldMk cId="3119215833" sldId="260"/>
            <ac:spMk id="24" creationId="{C260329B-DF21-CDFB-40E2-929E3615F937}"/>
          </ac:spMkLst>
        </pc:spChg>
      </pc:sldChg>
      <pc:sldChg chg="modSp">
        <pc:chgData name="Jorunn Strand Askeland" userId="S::ja329@kirken.no::7d88eec0-6402-4e49-b431-1c74d8a76651" providerId="AD" clId="Web-{8BAF7119-0854-4E1C-BE9D-F815A787CDE0}" dt="2024-10-30T15:20:38.540" v="52"/>
        <pc:sldMkLst>
          <pc:docMk/>
          <pc:sldMk cId="1948433088" sldId="269"/>
        </pc:sldMkLst>
        <pc:graphicFrameChg chg="mod modGraphic">
          <ac:chgData name="Jorunn Strand Askeland" userId="S::ja329@kirken.no::7d88eec0-6402-4e49-b431-1c74d8a76651" providerId="AD" clId="Web-{8BAF7119-0854-4E1C-BE9D-F815A787CDE0}" dt="2024-10-30T15:20:38.540" v="52"/>
          <ac:graphicFrameMkLst>
            <pc:docMk/>
            <pc:sldMk cId="1948433088" sldId="269"/>
            <ac:graphicFrameMk id="6" creationId="{33D01236-9A95-9145-8B97-CF56D410FF3B}"/>
          </ac:graphicFrameMkLst>
        </pc:graphicFrameChg>
      </pc:sldChg>
      <pc:sldChg chg="modSp">
        <pc:chgData name="Jorunn Strand Askeland" userId="S::ja329@kirken.no::7d88eec0-6402-4e49-b431-1c74d8a76651" providerId="AD" clId="Web-{8BAF7119-0854-4E1C-BE9D-F815A787CDE0}" dt="2024-10-30T15:19:36.445" v="40"/>
        <pc:sldMkLst>
          <pc:docMk/>
          <pc:sldMk cId="1196343356" sldId="271"/>
        </pc:sldMkLst>
        <pc:graphicFrameChg chg="mod modGraphic">
          <ac:chgData name="Jorunn Strand Askeland" userId="S::ja329@kirken.no::7d88eec0-6402-4e49-b431-1c74d8a76651" providerId="AD" clId="Web-{8BAF7119-0854-4E1C-BE9D-F815A787CDE0}" dt="2024-10-30T15:19:36.445" v="40"/>
          <ac:graphicFrameMkLst>
            <pc:docMk/>
            <pc:sldMk cId="1196343356" sldId="271"/>
            <ac:graphicFrameMk id="2" creationId="{DA80828A-6CBD-5FE2-532A-97CAF20C6C7D}"/>
          </ac:graphicFrameMkLst>
        </pc:graphicFrameChg>
      </pc:sldChg>
    </pc:docChg>
  </pc:docChgLst>
  <pc:docChgLst>
    <pc:chgData name="Heidi Olsen" userId="S::ho949@kirken.no::80cebf77-0b98-49bd-8a60-bd9ba05b8566" providerId="AD" clId="Web-{19802513-1BA1-4F57-86B7-E4804E6539E4}"/>
    <pc:docChg chg="modSld">
      <pc:chgData name="Heidi Olsen" userId="S::ho949@kirken.no::80cebf77-0b98-49bd-8a60-bd9ba05b8566" providerId="AD" clId="Web-{19802513-1BA1-4F57-86B7-E4804E6539E4}" dt="2024-10-30T15:15:55.528" v="9" actId="20577"/>
      <pc:docMkLst>
        <pc:docMk/>
      </pc:docMkLst>
      <pc:sldChg chg="modSp">
        <pc:chgData name="Heidi Olsen" userId="S::ho949@kirken.no::80cebf77-0b98-49bd-8a60-bd9ba05b8566" providerId="AD" clId="Web-{19802513-1BA1-4F57-86B7-E4804E6539E4}" dt="2024-10-30T15:15:55.528" v="9" actId="20577"/>
        <pc:sldMkLst>
          <pc:docMk/>
          <pc:sldMk cId="1845231400" sldId="266"/>
        </pc:sldMkLst>
        <pc:spChg chg="mod">
          <ac:chgData name="Heidi Olsen" userId="S::ho949@kirken.no::80cebf77-0b98-49bd-8a60-bd9ba05b8566" providerId="AD" clId="Web-{19802513-1BA1-4F57-86B7-E4804E6539E4}" dt="2024-10-30T15:15:55.528" v="9" actId="20577"/>
          <ac:spMkLst>
            <pc:docMk/>
            <pc:sldMk cId="1845231400" sldId="266"/>
            <ac:spMk id="16" creationId="{FC1DB1A4-7737-10BF-D76D-97FEA43DB15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019312617545443"/>
          <c:y val="2.5136860379129794E-2"/>
          <c:w val="0.43373611419292701"/>
          <c:h val="0.94972627924174047"/>
        </c:manualLayout>
      </c:layout>
      <c:barChart>
        <c:barDir val="bar"/>
        <c:grouping val="clustered"/>
        <c:varyColors val="0"/>
        <c:ser>
          <c:idx val="0"/>
          <c:order val="0"/>
          <c:tx>
            <c:strRef>
              <c:f>Sheet1!$B$1</c:f>
              <c:strCache>
                <c:ptCount val="1"/>
                <c:pt idx="0">
                  <c:v>Trovisse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Utjevne økonomiske forskjeller</c:v>
                </c:pt>
                <c:pt idx="1">
                  <c:v>Motvirke klimakrisen</c:v>
                </c:pt>
                <c:pt idx="2">
                  <c:v>Betale svart umoralsk</c:v>
                </c:pt>
                <c:pt idx="3">
                  <c:v>Øke bistandsbudsjettet</c:v>
                </c:pt>
                <c:pt idx="4">
                  <c:v>Ta i mot færre flyktninger</c:v>
                </c:pt>
                <c:pt idx="5">
                  <c:v>Aktiv dødshjelp</c:v>
                </c:pt>
                <c:pt idx="6">
                  <c:v>Søndagsåpne butikker</c:v>
                </c:pt>
              </c:strCache>
            </c:strRef>
          </c:cat>
          <c:val>
            <c:numRef>
              <c:f>Sheet1!$B$2:$B$8</c:f>
              <c:numCache>
                <c:formatCode>0</c:formatCode>
                <c:ptCount val="7"/>
                <c:pt idx="0">
                  <c:v>78.265142887553978</c:v>
                </c:pt>
                <c:pt idx="1">
                  <c:v>69.675612372198572</c:v>
                </c:pt>
                <c:pt idx="2">
                  <c:v>67.066125072292238</c:v>
                </c:pt>
                <c:pt idx="3">
                  <c:v>36.085282147399539</c:v>
                </c:pt>
                <c:pt idx="4">
                  <c:v>31.040644206296086</c:v>
                </c:pt>
                <c:pt idx="5">
                  <c:v>28.805222767911808</c:v>
                </c:pt>
                <c:pt idx="6">
                  <c:v>24.584398786932734</c:v>
                </c:pt>
              </c:numCache>
            </c:numRef>
          </c:val>
          <c:extLst>
            <c:ext xmlns:c16="http://schemas.microsoft.com/office/drawing/2014/chart" uri="{C3380CC4-5D6E-409C-BE32-E72D297353CC}">
              <c16:uniqueId val="{00000000-0910-1647-BB7D-050A5FD3F292}"/>
            </c:ext>
          </c:extLst>
        </c:ser>
        <c:dLbls>
          <c:showLegendKey val="0"/>
          <c:showVal val="0"/>
          <c:showCatName val="0"/>
          <c:showSerName val="0"/>
          <c:showPercent val="0"/>
          <c:showBubbleSize val="0"/>
        </c:dLbls>
        <c:gapWidth val="50"/>
        <c:axId val="1877189839"/>
        <c:axId val="1877191567"/>
      </c:barChart>
      <c:catAx>
        <c:axId val="187718983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solidFill>
                <a:latin typeface="Century Gothic" panose="020B0502020202020204" pitchFamily="34" charset="0"/>
                <a:ea typeface="+mn-ea"/>
                <a:cs typeface="+mn-cs"/>
              </a:defRPr>
            </a:pPr>
            <a:endParaRPr lang="nb-NO"/>
          </a:p>
        </c:txPr>
        <c:crossAx val="1877191567"/>
        <c:crosses val="autoZero"/>
        <c:auto val="1"/>
        <c:lblAlgn val="ctr"/>
        <c:lblOffset val="100"/>
        <c:noMultiLvlLbl val="0"/>
      </c:catAx>
      <c:valAx>
        <c:axId val="1877191567"/>
        <c:scaling>
          <c:orientation val="minMax"/>
        </c:scaling>
        <c:delete val="1"/>
        <c:axPos val="t"/>
        <c:numFmt formatCode="0" sourceLinked="1"/>
        <c:majorTickMark val="none"/>
        <c:minorTickMark val="none"/>
        <c:tickLblPos val="nextTo"/>
        <c:crossAx val="187718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Under 30 år</c:v>
                </c:pt>
                <c:pt idx="1">
                  <c:v>30-49 år</c:v>
                </c:pt>
                <c:pt idx="2">
                  <c:v>50+ år</c:v>
                </c:pt>
              </c:strCache>
            </c:strRef>
          </c:cat>
          <c:val>
            <c:numRef>
              <c:f>Sheet1!$B$2:$B$4</c:f>
              <c:numCache>
                <c:formatCode>0</c:formatCode>
                <c:ptCount val="3"/>
                <c:pt idx="0">
                  <c:v>15.727098000064322</c:v>
                </c:pt>
                <c:pt idx="1">
                  <c:v>28.002472380841294</c:v>
                </c:pt>
                <c:pt idx="2">
                  <c:v>56.270429619094585</c:v>
                </c:pt>
              </c:numCache>
            </c:numRef>
          </c:val>
          <c:extLst>
            <c:ext xmlns:c16="http://schemas.microsoft.com/office/drawing/2014/chart" uri="{C3380CC4-5D6E-409C-BE32-E72D297353CC}">
              <c16:uniqueId val="{00000000-517C-7C4E-89DB-8AC8B31F746A}"/>
            </c:ext>
          </c:extLst>
        </c:ser>
        <c:dLbls>
          <c:showLegendKey val="0"/>
          <c:showVal val="0"/>
          <c:showCatName val="0"/>
          <c:showSerName val="0"/>
          <c:showPercent val="0"/>
          <c:showBubbleSize val="0"/>
        </c:dLbls>
        <c:gapWidth val="50"/>
        <c:axId val="1877189839"/>
        <c:axId val="1877191567"/>
      </c:barChart>
      <c:catAx>
        <c:axId val="187718983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nb-NO"/>
          </a:p>
        </c:txPr>
        <c:crossAx val="1877191567"/>
        <c:crosses val="autoZero"/>
        <c:auto val="1"/>
        <c:lblAlgn val="ctr"/>
        <c:lblOffset val="100"/>
        <c:noMultiLvlLbl val="0"/>
      </c:catAx>
      <c:valAx>
        <c:axId val="1877191567"/>
        <c:scaling>
          <c:orientation val="minMax"/>
        </c:scaling>
        <c:delete val="1"/>
        <c:axPos val="t"/>
        <c:numFmt formatCode="0" sourceLinked="1"/>
        <c:majorTickMark val="none"/>
        <c:minorTickMark val="none"/>
        <c:tickLblPos val="nextTo"/>
        <c:crossAx val="187718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176851925053358"/>
          <c:y val="0.13433196052544277"/>
          <c:w val="0.39353440324663352"/>
          <c:h val="0.73133607894911445"/>
        </c:manualLayout>
      </c:layout>
      <c:barChart>
        <c:barDir val="bar"/>
        <c:grouping val="clustered"/>
        <c:varyColors val="0"/>
        <c:ser>
          <c:idx val="0"/>
          <c:order val="0"/>
          <c:tx>
            <c:strRef>
              <c:f>Sheet1!$B$1</c:f>
              <c:strCache>
                <c:ptCount val="1"/>
                <c:pt idx="0">
                  <c:v>Trovisse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Opp til VGS</c:v>
                </c:pt>
                <c:pt idx="1">
                  <c:v>Universitetsnivå 3 år</c:v>
                </c:pt>
                <c:pt idx="2">
                  <c:v>Universitetsnivå +3 år</c:v>
                </c:pt>
                <c:pt idx="3">
                  <c:v>Annet</c:v>
                </c:pt>
              </c:strCache>
            </c:strRef>
          </c:cat>
          <c:val>
            <c:numRef>
              <c:f>Sheet1!$B$2:$B$5</c:f>
              <c:numCache>
                <c:formatCode>0</c:formatCode>
                <c:ptCount val="4"/>
                <c:pt idx="0">
                  <c:v>44.730716432441369</c:v>
                </c:pt>
                <c:pt idx="1">
                  <c:v>28.272880275500896</c:v>
                </c:pt>
                <c:pt idx="2">
                  <c:v>25.558937734703829</c:v>
                </c:pt>
                <c:pt idx="3">
                  <c:v>1.4374655573539548</c:v>
                </c:pt>
              </c:numCache>
            </c:numRef>
          </c:val>
          <c:extLst>
            <c:ext xmlns:c16="http://schemas.microsoft.com/office/drawing/2014/chart" uri="{C3380CC4-5D6E-409C-BE32-E72D297353CC}">
              <c16:uniqueId val="{00000000-26A6-D948-B2E3-C4DB02EFE52D}"/>
            </c:ext>
          </c:extLst>
        </c:ser>
        <c:dLbls>
          <c:showLegendKey val="0"/>
          <c:showVal val="0"/>
          <c:showCatName val="0"/>
          <c:showSerName val="0"/>
          <c:showPercent val="0"/>
          <c:showBubbleSize val="0"/>
        </c:dLbls>
        <c:gapWidth val="50"/>
        <c:axId val="1877189839"/>
        <c:axId val="1877191567"/>
      </c:barChart>
      <c:catAx>
        <c:axId val="187718983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solidFill>
                <a:latin typeface="Century Gothic" panose="020B0502020202020204" pitchFamily="34" charset="0"/>
                <a:ea typeface="+mn-ea"/>
                <a:cs typeface="+mn-cs"/>
              </a:defRPr>
            </a:pPr>
            <a:endParaRPr lang="nb-NO"/>
          </a:p>
        </c:txPr>
        <c:crossAx val="1877191567"/>
        <c:crosses val="autoZero"/>
        <c:auto val="1"/>
        <c:lblAlgn val="ctr"/>
        <c:lblOffset val="100"/>
        <c:noMultiLvlLbl val="0"/>
      </c:catAx>
      <c:valAx>
        <c:axId val="1877191567"/>
        <c:scaling>
          <c:orientation val="minMax"/>
        </c:scaling>
        <c:delete val="1"/>
        <c:axPos val="t"/>
        <c:numFmt formatCode="0" sourceLinked="1"/>
        <c:majorTickMark val="none"/>
        <c:minorTickMark val="none"/>
        <c:tickLblPos val="nextTo"/>
        <c:crossAx val="187718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46267540933211"/>
          <c:y val="0.14629543317047999"/>
          <c:w val="0.36334665460299936"/>
          <c:h val="0.57712368253862567"/>
        </c:manualLayout>
      </c:layout>
      <c:pieChart>
        <c:varyColors val="1"/>
        <c:ser>
          <c:idx val="0"/>
          <c:order val="0"/>
          <c:tx>
            <c:strRef>
              <c:f>Sheet1!$B$1</c:f>
              <c:strCache>
                <c:ptCount val="1"/>
                <c:pt idx="0">
                  <c:v>Trosavvisende</c:v>
                </c:pt>
              </c:strCache>
            </c:strRef>
          </c:tx>
          <c:spPr>
            <a:solidFill>
              <a:schemeClr val="accent4"/>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F1DB-EB41-9739-679A077E3F1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F1DB-EB41-9739-679A077E3F1A}"/>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Mann</c:v>
                </c:pt>
                <c:pt idx="1">
                  <c:v>Kvinne</c:v>
                </c:pt>
              </c:strCache>
            </c:strRef>
          </c:cat>
          <c:val>
            <c:numRef>
              <c:f>Sheet1!$B$2:$B$3</c:f>
              <c:numCache>
                <c:formatCode>0</c:formatCode>
                <c:ptCount val="2"/>
                <c:pt idx="0">
                  <c:v>47.999455487552893</c:v>
                </c:pt>
                <c:pt idx="1">
                  <c:v>52.000544512447242</c:v>
                </c:pt>
              </c:numCache>
            </c:numRef>
          </c:val>
          <c:extLst>
            <c:ext xmlns:c16="http://schemas.microsoft.com/office/drawing/2014/chart" uri="{C3380CC4-5D6E-409C-BE32-E72D297353CC}">
              <c16:uniqueId val="{00000000-CC84-B74C-A43F-04EEC3AFF8E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48771195303555"/>
          <c:y val="0.14629543317047999"/>
          <c:w val="0.52184547075675836"/>
          <c:h val="0.61235771139723727"/>
        </c:manualLayout>
      </c:layout>
      <c:pieChart>
        <c:varyColors val="1"/>
        <c:ser>
          <c:idx val="0"/>
          <c:order val="0"/>
          <c:tx>
            <c:strRef>
              <c:f>Sheet1!$B$1</c:f>
              <c:strCache>
                <c:ptCount val="1"/>
                <c:pt idx="0">
                  <c:v>Trovisse</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363C-5947-9DC2-7D9B49285272}"/>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63C-5947-9DC2-7D9B49285272}"/>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363C-5947-9DC2-7D9B49285272}"/>
              </c:ext>
            </c:extLst>
          </c:dPt>
          <c:dLbls>
            <c:dLbl>
              <c:idx val="0"/>
              <c:layout>
                <c:manualLayout>
                  <c:x val="-6.6548155057201283E-2"/>
                  <c:y val="0.14860124274545114"/>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15:layout>
                    <c:manualLayout>
                      <c:w val="9.5662972894726847E-2"/>
                      <c:h val="0.16747124182423859"/>
                    </c:manualLayout>
                  </c15:layout>
                </c:ext>
                <c:ext xmlns:c16="http://schemas.microsoft.com/office/drawing/2014/chart" uri="{C3380CC4-5D6E-409C-BE32-E72D297353CC}">
                  <c16:uniqueId val="{00000001-363C-5947-9DC2-7D9B49285272}"/>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63C-5947-9DC2-7D9B49285272}"/>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63C-5947-9DC2-7D9B4928527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Rød</c:v>
                </c:pt>
                <c:pt idx="1">
                  <c:v>Gul</c:v>
                </c:pt>
                <c:pt idx="2">
                  <c:v>Grønn</c:v>
                </c:pt>
              </c:strCache>
            </c:strRef>
          </c:cat>
          <c:val>
            <c:numRef>
              <c:f>Sheet1!$B$2:$B$4</c:f>
              <c:numCache>
                <c:formatCode>0</c:formatCode>
                <c:ptCount val="3"/>
                <c:pt idx="0">
                  <c:v>10.235073276606288</c:v>
                </c:pt>
                <c:pt idx="1">
                  <c:v>70.665390531317655</c:v>
                </c:pt>
                <c:pt idx="2">
                  <c:v>19.099536192076265</c:v>
                </c:pt>
              </c:numCache>
            </c:numRef>
          </c:val>
          <c:extLst>
            <c:ext xmlns:c16="http://schemas.microsoft.com/office/drawing/2014/chart" uri="{C3380CC4-5D6E-409C-BE32-E72D297353CC}">
              <c16:uniqueId val="{00000004-363C-5947-9DC2-7D9B4928527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540313432427609E-2"/>
          <c:y val="5.8596994174136115E-2"/>
          <c:w val="0.9614059353243356"/>
          <c:h val="0.54613936549144571"/>
        </c:manualLayout>
      </c:layout>
      <c:barChart>
        <c:barDir val="bar"/>
        <c:grouping val="percentStacked"/>
        <c:varyColors val="0"/>
        <c:ser>
          <c:idx val="0"/>
          <c:order val="0"/>
          <c:tx>
            <c:strRef>
              <c:f>Sheet1!$B$1</c:f>
              <c:strCache>
                <c:ptCount val="1"/>
                <c:pt idx="0">
                  <c:v>Besøkt</c:v>
                </c:pt>
              </c:strCache>
            </c:strRef>
          </c:tx>
          <c:spPr>
            <a:solidFill>
              <a:schemeClr val="accent3"/>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0-DE23-C44D-92C5-B5145102010A}"/>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Trosavvisende</c:v>
                </c:pt>
              </c:strCache>
            </c:strRef>
          </c:cat>
          <c:val>
            <c:numRef>
              <c:f>Sheet1!$B$2</c:f>
              <c:numCache>
                <c:formatCode>0</c:formatCode>
                <c:ptCount val="1"/>
                <c:pt idx="0">
                  <c:v>87.519145753175266</c:v>
                </c:pt>
              </c:numCache>
            </c:numRef>
          </c:val>
          <c:extLst>
            <c:ext xmlns:c16="http://schemas.microsoft.com/office/drawing/2014/chart" uri="{C3380CC4-5D6E-409C-BE32-E72D297353CC}">
              <c16:uniqueId val="{00000000-BEBB-424A-9F67-9AF97BFB1805}"/>
            </c:ext>
          </c:extLst>
        </c:ser>
        <c:ser>
          <c:idx val="1"/>
          <c:order val="1"/>
          <c:tx>
            <c:strRef>
              <c:f>Sheet1!$C$1</c:f>
              <c:strCache>
                <c:ptCount val="1"/>
                <c:pt idx="0">
                  <c:v>Ikke besøkt</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Trosavvisende</c:v>
                </c:pt>
              </c:strCache>
            </c:strRef>
          </c:cat>
          <c:val>
            <c:numRef>
              <c:f>Sheet1!$C$2</c:f>
              <c:numCache>
                <c:formatCode>0</c:formatCode>
                <c:ptCount val="1"/>
                <c:pt idx="0">
                  <c:v>12.480854246824805</c:v>
                </c:pt>
              </c:numCache>
            </c:numRef>
          </c:val>
          <c:extLst>
            <c:ext xmlns:c16="http://schemas.microsoft.com/office/drawing/2014/chart" uri="{C3380CC4-5D6E-409C-BE32-E72D297353CC}">
              <c16:uniqueId val="{00000001-BEBB-424A-9F67-9AF97BFB1805}"/>
            </c:ext>
          </c:extLst>
        </c:ser>
        <c:dLbls>
          <c:showLegendKey val="0"/>
          <c:showVal val="0"/>
          <c:showCatName val="0"/>
          <c:showSerName val="0"/>
          <c:showPercent val="0"/>
          <c:showBubbleSize val="0"/>
        </c:dLbls>
        <c:gapWidth val="50"/>
        <c:overlap val="100"/>
        <c:axId val="63508672"/>
        <c:axId val="63510400"/>
      </c:barChart>
      <c:catAx>
        <c:axId val="63508672"/>
        <c:scaling>
          <c:orientation val="minMax"/>
        </c:scaling>
        <c:delete val="1"/>
        <c:axPos val="l"/>
        <c:numFmt formatCode="General" sourceLinked="1"/>
        <c:majorTickMark val="none"/>
        <c:minorTickMark val="none"/>
        <c:tickLblPos val="nextTo"/>
        <c:crossAx val="63510400"/>
        <c:crosses val="autoZero"/>
        <c:auto val="1"/>
        <c:lblAlgn val="ctr"/>
        <c:lblOffset val="100"/>
        <c:noMultiLvlLbl val="0"/>
      </c:catAx>
      <c:valAx>
        <c:axId val="63510400"/>
        <c:scaling>
          <c:orientation val="minMax"/>
          <c:min val="0"/>
        </c:scaling>
        <c:delete val="1"/>
        <c:axPos val="b"/>
        <c:numFmt formatCode="0%" sourceLinked="1"/>
        <c:majorTickMark val="out"/>
        <c:minorTickMark val="none"/>
        <c:tickLblPos val="nextTo"/>
        <c:crossAx val="63508672"/>
        <c:crosses val="autoZero"/>
        <c:crossBetween val="between"/>
      </c:valAx>
      <c:spPr>
        <a:noFill/>
        <a:ln>
          <a:noFill/>
        </a:ln>
        <a:effectLst/>
      </c:spPr>
    </c:plotArea>
    <c:legend>
      <c:legendPos val="b"/>
      <c:layout>
        <c:manualLayout>
          <c:xMode val="edge"/>
          <c:yMode val="edge"/>
          <c:x val="0.18374551707581149"/>
          <c:y val="0.57785402735141589"/>
          <c:w val="0.63250853171941546"/>
          <c:h val="0.3310476955593248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004823133668771E-2"/>
          <c:y val="5.504704133910519E-3"/>
          <c:w val="0.9889951768663312"/>
          <c:h val="0.46801003992593093"/>
        </c:manualLayout>
      </c:layout>
      <c:barChart>
        <c:barDir val="bar"/>
        <c:grouping val="percentStacked"/>
        <c:varyColors val="0"/>
        <c:ser>
          <c:idx val="0"/>
          <c:order val="0"/>
          <c:tx>
            <c:strRef>
              <c:f>Sheet1!$B$1</c:f>
              <c:strCache>
                <c:ptCount val="1"/>
                <c:pt idx="0">
                  <c:v>Informasjonskanal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Trovisse</c:v>
                </c:pt>
              </c:strCache>
            </c:strRef>
          </c:cat>
          <c:val>
            <c:numRef>
              <c:f>Sheet1!$B$2</c:f>
              <c:numCache>
                <c:formatCode>0</c:formatCode>
                <c:ptCount val="1"/>
                <c:pt idx="0">
                  <c:v>83.797811385828837</c:v>
                </c:pt>
              </c:numCache>
            </c:numRef>
          </c:val>
          <c:extLst>
            <c:ext xmlns:c16="http://schemas.microsoft.com/office/drawing/2014/chart" uri="{C3380CC4-5D6E-409C-BE32-E72D297353CC}">
              <c16:uniqueId val="{00000000-175B-B347-B939-B8E4207B667A}"/>
            </c:ext>
          </c:extLst>
        </c:ser>
        <c:ser>
          <c:idx val="1"/>
          <c:order val="1"/>
          <c:tx>
            <c:strRef>
              <c:f>Sheet1!$C$1</c:f>
              <c:strCache>
                <c:ptCount val="1"/>
                <c:pt idx="0">
                  <c:v>Ønsker ikke informasjon</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Trovisse</c:v>
                </c:pt>
              </c:strCache>
            </c:strRef>
          </c:cat>
          <c:val>
            <c:numRef>
              <c:f>Sheet1!$C$2</c:f>
              <c:numCache>
                <c:formatCode>0</c:formatCode>
                <c:ptCount val="1"/>
                <c:pt idx="0">
                  <c:v>7.1164342984325986</c:v>
                </c:pt>
              </c:numCache>
            </c:numRef>
          </c:val>
          <c:extLst>
            <c:ext xmlns:c16="http://schemas.microsoft.com/office/drawing/2014/chart" uri="{C3380CC4-5D6E-409C-BE32-E72D297353CC}">
              <c16:uniqueId val="{00000001-175B-B347-B939-B8E4207B667A}"/>
            </c:ext>
          </c:extLst>
        </c:ser>
        <c:ser>
          <c:idx val="2"/>
          <c:order val="2"/>
          <c:tx>
            <c:strRef>
              <c:f>Sheet1!$D$1</c:f>
              <c:strCache>
                <c:ptCount val="1"/>
                <c:pt idx="0">
                  <c:v>Vet ikke</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Trovisse</c:v>
                </c:pt>
              </c:strCache>
            </c:strRef>
          </c:cat>
          <c:val>
            <c:numRef>
              <c:f>Sheet1!$D$2</c:f>
              <c:numCache>
                <c:formatCode>0</c:formatCode>
                <c:ptCount val="1"/>
                <c:pt idx="0">
                  <c:v>9.0857543157385621</c:v>
                </c:pt>
              </c:numCache>
            </c:numRef>
          </c:val>
          <c:extLst>
            <c:ext xmlns:c16="http://schemas.microsoft.com/office/drawing/2014/chart" uri="{C3380CC4-5D6E-409C-BE32-E72D297353CC}">
              <c16:uniqueId val="{00000002-175B-B347-B939-B8E4207B667A}"/>
            </c:ext>
          </c:extLst>
        </c:ser>
        <c:dLbls>
          <c:showLegendKey val="0"/>
          <c:showVal val="0"/>
          <c:showCatName val="0"/>
          <c:showSerName val="0"/>
          <c:showPercent val="0"/>
          <c:showBubbleSize val="0"/>
        </c:dLbls>
        <c:gapWidth val="50"/>
        <c:overlap val="100"/>
        <c:axId val="63508672"/>
        <c:axId val="63510400"/>
      </c:barChart>
      <c:catAx>
        <c:axId val="63508672"/>
        <c:scaling>
          <c:orientation val="minMax"/>
        </c:scaling>
        <c:delete val="1"/>
        <c:axPos val="l"/>
        <c:numFmt formatCode="General" sourceLinked="1"/>
        <c:majorTickMark val="none"/>
        <c:minorTickMark val="none"/>
        <c:tickLblPos val="nextTo"/>
        <c:crossAx val="63510400"/>
        <c:crosses val="autoZero"/>
        <c:auto val="1"/>
        <c:lblAlgn val="ctr"/>
        <c:lblOffset val="100"/>
        <c:noMultiLvlLbl val="0"/>
      </c:catAx>
      <c:valAx>
        <c:axId val="63510400"/>
        <c:scaling>
          <c:orientation val="minMax"/>
          <c:min val="0"/>
        </c:scaling>
        <c:delete val="1"/>
        <c:axPos val="b"/>
        <c:numFmt formatCode="0%" sourceLinked="1"/>
        <c:majorTickMark val="out"/>
        <c:minorTickMark val="none"/>
        <c:tickLblPos val="nextTo"/>
        <c:crossAx val="63508672"/>
        <c:crosses val="autoZero"/>
        <c:crossBetween val="between"/>
      </c:valAx>
      <c:spPr>
        <a:noFill/>
        <a:ln>
          <a:noFill/>
        </a:ln>
        <a:effectLst/>
      </c:spPr>
    </c:plotArea>
    <c:legend>
      <c:legendPos val="b"/>
      <c:layout>
        <c:manualLayout>
          <c:xMode val="edge"/>
          <c:yMode val="edge"/>
          <c:x val="0.10652328285800529"/>
          <c:y val="0.48019237039452234"/>
          <c:w val="0.87781901413497387"/>
          <c:h val="0.5198081455286356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495930375492441"/>
          <c:y val="0"/>
          <c:w val="0.52997528640216174"/>
          <c:h val="0.91272966573982051"/>
        </c:manualLayout>
      </c:layout>
      <c:barChart>
        <c:barDir val="bar"/>
        <c:grouping val="clustered"/>
        <c:varyColors val="0"/>
        <c:ser>
          <c:idx val="0"/>
          <c:order val="0"/>
          <c:tx>
            <c:strRef>
              <c:f>Sheet1!$B$1</c:f>
              <c:strCache>
                <c:ptCount val="1"/>
                <c:pt idx="0">
                  <c:v>Series 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Ja, helt sikker</c:v>
                </c:pt>
                <c:pt idx="1">
                  <c:v>Ja, men jeg tviler</c:v>
                </c:pt>
                <c:pt idx="2">
                  <c:v>Tror av og til</c:v>
                </c:pt>
                <c:pt idx="3">
                  <c:v>Nei, men kan ta feil</c:v>
                </c:pt>
                <c:pt idx="4">
                  <c:v>Nei, helt sikker</c:v>
                </c:pt>
                <c:pt idx="5">
                  <c:v>Vet ikke</c:v>
                </c:pt>
              </c:strCache>
            </c:strRef>
          </c:cat>
          <c:val>
            <c:numRef>
              <c:f>Sheet1!$B$2:$B$7</c:f>
              <c:numCache>
                <c:formatCode>0</c:formatCode>
                <c:ptCount val="6"/>
                <c:pt idx="0">
                  <c:v>18.622746166535162</c:v>
                </c:pt>
                <c:pt idx="1">
                  <c:v>25.096583946501134</c:v>
                </c:pt>
                <c:pt idx="2">
                  <c:v>30.743745662230417</c:v>
                </c:pt>
                <c:pt idx="3">
                  <c:v>11.807221570051196</c:v>
                </c:pt>
                <c:pt idx="4">
                  <c:v>2.4641290599618078</c:v>
                </c:pt>
                <c:pt idx="5">
                  <c:v>11.265573594720347</c:v>
                </c:pt>
              </c:numCache>
            </c:numRef>
          </c:val>
          <c:extLst>
            <c:ext xmlns:c16="http://schemas.microsoft.com/office/drawing/2014/chart" uri="{C3380CC4-5D6E-409C-BE32-E72D297353CC}">
              <c16:uniqueId val="{00000000-CCAB-A54F-96CD-22FEC0E6CABB}"/>
            </c:ext>
          </c:extLst>
        </c:ser>
        <c:dLbls>
          <c:showLegendKey val="0"/>
          <c:showVal val="0"/>
          <c:showCatName val="0"/>
          <c:showSerName val="0"/>
          <c:showPercent val="0"/>
          <c:showBubbleSize val="0"/>
        </c:dLbls>
        <c:gapWidth val="50"/>
        <c:axId val="1877189839"/>
        <c:axId val="1877191567"/>
      </c:barChart>
      <c:catAx>
        <c:axId val="187718983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solidFill>
                <a:latin typeface="Century Gothic" panose="020B0502020202020204" pitchFamily="34" charset="0"/>
                <a:ea typeface="+mn-ea"/>
                <a:cs typeface="+mn-cs"/>
              </a:defRPr>
            </a:pPr>
            <a:endParaRPr lang="nb-NO"/>
          </a:p>
        </c:txPr>
        <c:crossAx val="1877191567"/>
        <c:crosses val="autoZero"/>
        <c:auto val="1"/>
        <c:lblAlgn val="ctr"/>
        <c:lblOffset val="100"/>
        <c:noMultiLvlLbl val="0"/>
      </c:catAx>
      <c:valAx>
        <c:axId val="1877191567"/>
        <c:scaling>
          <c:orientation val="minMax"/>
        </c:scaling>
        <c:delete val="1"/>
        <c:axPos val="t"/>
        <c:numFmt formatCode="0" sourceLinked="1"/>
        <c:majorTickMark val="none"/>
        <c:minorTickMark val="none"/>
        <c:tickLblPos val="nextTo"/>
        <c:crossAx val="187718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019312617545443"/>
          <c:y val="2.5136860379129794E-2"/>
          <c:w val="0.43373611419292701"/>
          <c:h val="0.94972627924174047"/>
        </c:manualLayout>
      </c:layout>
      <c:barChart>
        <c:barDir val="bar"/>
        <c:grouping val="clustered"/>
        <c:varyColors val="0"/>
        <c:ser>
          <c:idx val="0"/>
          <c:order val="0"/>
          <c:tx>
            <c:strRef>
              <c:f>Sheet1!$B$1</c:f>
              <c:strCache>
                <c:ptCount val="1"/>
                <c:pt idx="0">
                  <c:v>Støttemedlemmer</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Utjevne økonomiske forskjeller</c:v>
                </c:pt>
                <c:pt idx="1">
                  <c:v>Motvirke klimakrisen</c:v>
                </c:pt>
                <c:pt idx="2">
                  <c:v>Betale svart umoralsk</c:v>
                </c:pt>
                <c:pt idx="3">
                  <c:v>Aktiv dødshjelp</c:v>
                </c:pt>
                <c:pt idx="4">
                  <c:v>Søndagsåpne butikker</c:v>
                </c:pt>
                <c:pt idx="5">
                  <c:v>Ta i mot færre flyktninger</c:v>
                </c:pt>
                <c:pt idx="6">
                  <c:v>Øke bistandsbudsjettet</c:v>
                </c:pt>
              </c:strCache>
            </c:strRef>
          </c:cat>
          <c:val>
            <c:numRef>
              <c:f>Sheet1!$B$2:$B$8</c:f>
              <c:numCache>
                <c:formatCode>0</c:formatCode>
                <c:ptCount val="7"/>
                <c:pt idx="0">
                  <c:v>68.794286667190079</c:v>
                </c:pt>
                <c:pt idx="1">
                  <c:v>63.405956579220721</c:v>
                </c:pt>
                <c:pt idx="2">
                  <c:v>57.519358266916555</c:v>
                </c:pt>
                <c:pt idx="3">
                  <c:v>50.941688492065772</c:v>
                </c:pt>
                <c:pt idx="4">
                  <c:v>42.174960904542864</c:v>
                </c:pt>
                <c:pt idx="5">
                  <c:v>33.044914568771645</c:v>
                </c:pt>
                <c:pt idx="6">
                  <c:v>17.76694870608868</c:v>
                </c:pt>
              </c:numCache>
            </c:numRef>
          </c:val>
          <c:extLst>
            <c:ext xmlns:c16="http://schemas.microsoft.com/office/drawing/2014/chart" uri="{C3380CC4-5D6E-409C-BE32-E72D297353CC}">
              <c16:uniqueId val="{00000000-0910-1647-BB7D-050A5FD3F292}"/>
            </c:ext>
          </c:extLst>
        </c:ser>
        <c:dLbls>
          <c:showLegendKey val="0"/>
          <c:showVal val="0"/>
          <c:showCatName val="0"/>
          <c:showSerName val="0"/>
          <c:showPercent val="0"/>
          <c:showBubbleSize val="0"/>
        </c:dLbls>
        <c:gapWidth val="50"/>
        <c:axId val="1877189839"/>
        <c:axId val="1877191567"/>
      </c:barChart>
      <c:catAx>
        <c:axId val="187718983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solidFill>
                <a:latin typeface="Century Gothic" panose="020B0502020202020204" pitchFamily="34" charset="0"/>
                <a:ea typeface="+mn-ea"/>
                <a:cs typeface="+mn-cs"/>
              </a:defRPr>
            </a:pPr>
            <a:endParaRPr lang="nb-NO"/>
          </a:p>
        </c:txPr>
        <c:crossAx val="1877191567"/>
        <c:crosses val="autoZero"/>
        <c:auto val="1"/>
        <c:lblAlgn val="ctr"/>
        <c:lblOffset val="100"/>
        <c:noMultiLvlLbl val="0"/>
      </c:catAx>
      <c:valAx>
        <c:axId val="1877191567"/>
        <c:scaling>
          <c:orientation val="minMax"/>
        </c:scaling>
        <c:delete val="1"/>
        <c:axPos val="t"/>
        <c:numFmt formatCode="0" sourceLinked="1"/>
        <c:majorTickMark val="none"/>
        <c:minorTickMark val="none"/>
        <c:tickLblPos val="nextTo"/>
        <c:crossAx val="187718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Under 30 år</c:v>
                </c:pt>
                <c:pt idx="1">
                  <c:v>30-49 år</c:v>
                </c:pt>
                <c:pt idx="2">
                  <c:v>50+ år</c:v>
                </c:pt>
              </c:strCache>
            </c:strRef>
          </c:cat>
          <c:val>
            <c:numRef>
              <c:f>Sheet1!$B$2:$B$4</c:f>
              <c:numCache>
                <c:formatCode>0</c:formatCode>
                <c:ptCount val="3"/>
                <c:pt idx="0">
                  <c:v>18.082438373392375</c:v>
                </c:pt>
                <c:pt idx="1">
                  <c:v>33.141276217059492</c:v>
                </c:pt>
                <c:pt idx="2">
                  <c:v>48.776285409548237</c:v>
                </c:pt>
              </c:numCache>
            </c:numRef>
          </c:val>
          <c:extLst>
            <c:ext xmlns:c16="http://schemas.microsoft.com/office/drawing/2014/chart" uri="{C3380CC4-5D6E-409C-BE32-E72D297353CC}">
              <c16:uniqueId val="{00000000-517C-7C4E-89DB-8AC8B31F746A}"/>
            </c:ext>
          </c:extLst>
        </c:ser>
        <c:dLbls>
          <c:showLegendKey val="0"/>
          <c:showVal val="0"/>
          <c:showCatName val="0"/>
          <c:showSerName val="0"/>
          <c:showPercent val="0"/>
          <c:showBubbleSize val="0"/>
        </c:dLbls>
        <c:gapWidth val="50"/>
        <c:axId val="1877189839"/>
        <c:axId val="1877191567"/>
      </c:barChart>
      <c:catAx>
        <c:axId val="187718983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nb-NO"/>
          </a:p>
        </c:txPr>
        <c:crossAx val="1877191567"/>
        <c:crosses val="autoZero"/>
        <c:auto val="1"/>
        <c:lblAlgn val="ctr"/>
        <c:lblOffset val="100"/>
        <c:noMultiLvlLbl val="0"/>
      </c:catAx>
      <c:valAx>
        <c:axId val="1877191567"/>
        <c:scaling>
          <c:orientation val="minMax"/>
        </c:scaling>
        <c:delete val="1"/>
        <c:axPos val="t"/>
        <c:numFmt formatCode="0" sourceLinked="1"/>
        <c:majorTickMark val="none"/>
        <c:minorTickMark val="none"/>
        <c:tickLblPos val="nextTo"/>
        <c:crossAx val="187718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176851925053358"/>
          <c:y val="0.13433196052544277"/>
          <c:w val="0.42700213455609137"/>
          <c:h val="0.73133607894911445"/>
        </c:manualLayout>
      </c:layout>
      <c:barChart>
        <c:barDir val="bar"/>
        <c:grouping val="clustered"/>
        <c:varyColors val="0"/>
        <c:ser>
          <c:idx val="0"/>
          <c:order val="0"/>
          <c:tx>
            <c:strRef>
              <c:f>Sheet1!$B$1</c:f>
              <c:strCache>
                <c:ptCount val="1"/>
                <c:pt idx="0">
                  <c:v>Støttemedlemmer</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Opp til VGS</c:v>
                </c:pt>
                <c:pt idx="1">
                  <c:v>Universitetsnivå 3 år</c:v>
                </c:pt>
                <c:pt idx="2">
                  <c:v>Universitetsnivå +3 år</c:v>
                </c:pt>
                <c:pt idx="3">
                  <c:v>Annet</c:v>
                </c:pt>
              </c:strCache>
            </c:strRef>
          </c:cat>
          <c:val>
            <c:numRef>
              <c:f>Sheet1!$B$2:$B$5</c:f>
              <c:numCache>
                <c:formatCode>0</c:formatCode>
                <c:ptCount val="4"/>
                <c:pt idx="0">
                  <c:v>47.682044293102535</c:v>
                </c:pt>
                <c:pt idx="1">
                  <c:v>26.531773682669769</c:v>
                </c:pt>
                <c:pt idx="2">
                  <c:v>24.868787795406359</c:v>
                </c:pt>
                <c:pt idx="3">
                  <c:v>0.9173942288214233</c:v>
                </c:pt>
              </c:numCache>
            </c:numRef>
          </c:val>
          <c:extLst>
            <c:ext xmlns:c16="http://schemas.microsoft.com/office/drawing/2014/chart" uri="{C3380CC4-5D6E-409C-BE32-E72D297353CC}">
              <c16:uniqueId val="{00000000-26A6-D948-B2E3-C4DB02EFE52D}"/>
            </c:ext>
          </c:extLst>
        </c:ser>
        <c:dLbls>
          <c:showLegendKey val="0"/>
          <c:showVal val="0"/>
          <c:showCatName val="0"/>
          <c:showSerName val="0"/>
          <c:showPercent val="0"/>
          <c:showBubbleSize val="0"/>
        </c:dLbls>
        <c:gapWidth val="50"/>
        <c:axId val="1877189839"/>
        <c:axId val="1877191567"/>
      </c:barChart>
      <c:catAx>
        <c:axId val="187718983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solidFill>
                <a:latin typeface="Century Gothic" panose="020B0502020202020204" pitchFamily="34" charset="0"/>
                <a:ea typeface="+mn-ea"/>
                <a:cs typeface="+mn-cs"/>
              </a:defRPr>
            </a:pPr>
            <a:endParaRPr lang="nb-NO"/>
          </a:p>
        </c:txPr>
        <c:crossAx val="1877191567"/>
        <c:crosses val="autoZero"/>
        <c:auto val="1"/>
        <c:lblAlgn val="ctr"/>
        <c:lblOffset val="100"/>
        <c:noMultiLvlLbl val="0"/>
      </c:catAx>
      <c:valAx>
        <c:axId val="1877191567"/>
        <c:scaling>
          <c:orientation val="minMax"/>
          <c:max val="55"/>
          <c:min val="0"/>
        </c:scaling>
        <c:delete val="1"/>
        <c:axPos val="t"/>
        <c:numFmt formatCode="0" sourceLinked="1"/>
        <c:majorTickMark val="out"/>
        <c:minorTickMark val="none"/>
        <c:tickLblPos val="nextTo"/>
        <c:crossAx val="187718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Under 30 år</c:v>
                </c:pt>
                <c:pt idx="1">
                  <c:v>30-49 år</c:v>
                </c:pt>
                <c:pt idx="2">
                  <c:v>50+ år</c:v>
                </c:pt>
              </c:strCache>
            </c:strRef>
          </c:cat>
          <c:val>
            <c:numRef>
              <c:f>Sheet1!$B$2:$B$4</c:f>
              <c:numCache>
                <c:formatCode>0</c:formatCode>
                <c:ptCount val="3"/>
                <c:pt idx="0">
                  <c:v>13.40508354769791</c:v>
                </c:pt>
                <c:pt idx="1">
                  <c:v>21.289963887103085</c:v>
                </c:pt>
                <c:pt idx="2">
                  <c:v>65.304952565198874</c:v>
                </c:pt>
              </c:numCache>
            </c:numRef>
          </c:val>
          <c:extLst>
            <c:ext xmlns:c16="http://schemas.microsoft.com/office/drawing/2014/chart" uri="{C3380CC4-5D6E-409C-BE32-E72D297353CC}">
              <c16:uniqueId val="{00000000-517C-7C4E-89DB-8AC8B31F746A}"/>
            </c:ext>
          </c:extLst>
        </c:ser>
        <c:dLbls>
          <c:showLegendKey val="0"/>
          <c:showVal val="0"/>
          <c:showCatName val="0"/>
          <c:showSerName val="0"/>
          <c:showPercent val="0"/>
          <c:showBubbleSize val="0"/>
        </c:dLbls>
        <c:gapWidth val="50"/>
        <c:axId val="1877189839"/>
        <c:axId val="1877191567"/>
      </c:barChart>
      <c:catAx>
        <c:axId val="187718983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nb-NO"/>
          </a:p>
        </c:txPr>
        <c:crossAx val="1877191567"/>
        <c:crosses val="autoZero"/>
        <c:auto val="1"/>
        <c:lblAlgn val="ctr"/>
        <c:lblOffset val="100"/>
        <c:noMultiLvlLbl val="0"/>
      </c:catAx>
      <c:valAx>
        <c:axId val="1877191567"/>
        <c:scaling>
          <c:orientation val="minMax"/>
        </c:scaling>
        <c:delete val="1"/>
        <c:axPos val="t"/>
        <c:numFmt formatCode="0" sourceLinked="1"/>
        <c:majorTickMark val="none"/>
        <c:minorTickMark val="none"/>
        <c:tickLblPos val="nextTo"/>
        <c:crossAx val="187718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46267540933211"/>
          <c:y val="0.14629543317047999"/>
          <c:w val="0.36334665460299936"/>
          <c:h val="0.57712368253862567"/>
        </c:manualLayout>
      </c:layout>
      <c:pieChart>
        <c:varyColors val="1"/>
        <c:ser>
          <c:idx val="0"/>
          <c:order val="0"/>
          <c:tx>
            <c:strRef>
              <c:f>Sheet1!$B$1</c:f>
              <c:strCache>
                <c:ptCount val="1"/>
                <c:pt idx="0">
                  <c:v>Trosavvisende</c:v>
                </c:pt>
              </c:strCache>
            </c:strRef>
          </c:tx>
          <c:spPr>
            <a:solidFill>
              <a:schemeClr val="tx2"/>
            </a:solidFill>
          </c:spPr>
          <c:dPt>
            <c:idx val="0"/>
            <c:bubble3D val="0"/>
            <c:spPr>
              <a:solidFill>
                <a:schemeClr val="tx2"/>
              </a:solidFill>
              <a:ln w="19050">
                <a:solidFill>
                  <a:schemeClr val="lt1"/>
                </a:solidFill>
              </a:ln>
              <a:effectLst/>
            </c:spPr>
            <c:extLst>
              <c:ext xmlns:c16="http://schemas.microsoft.com/office/drawing/2014/chart" uri="{C3380CC4-5D6E-409C-BE32-E72D297353CC}">
                <c16:uniqueId val="{00000001-F1DB-EB41-9739-679A077E3F1A}"/>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F1DB-EB41-9739-679A077E3F1A}"/>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Mann</c:v>
                </c:pt>
                <c:pt idx="1">
                  <c:v>Kvinne</c:v>
                </c:pt>
              </c:strCache>
            </c:strRef>
          </c:cat>
          <c:val>
            <c:numRef>
              <c:f>Sheet1!$B$2:$B$3</c:f>
              <c:numCache>
                <c:formatCode>0</c:formatCode>
                <c:ptCount val="2"/>
                <c:pt idx="0">
                  <c:v>48.347126729717161</c:v>
                </c:pt>
                <c:pt idx="1">
                  <c:v>51.652873270282932</c:v>
                </c:pt>
              </c:numCache>
            </c:numRef>
          </c:val>
          <c:extLst>
            <c:ext xmlns:c16="http://schemas.microsoft.com/office/drawing/2014/chart" uri="{C3380CC4-5D6E-409C-BE32-E72D297353CC}">
              <c16:uniqueId val="{00000000-CC84-B74C-A43F-04EEC3AFF8E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48771195303555"/>
          <c:y val="0.14629543317047999"/>
          <c:w val="0.52184547075675836"/>
          <c:h val="0.61235771139723727"/>
        </c:manualLayout>
      </c:layout>
      <c:pieChart>
        <c:varyColors val="1"/>
        <c:ser>
          <c:idx val="0"/>
          <c:order val="0"/>
          <c:tx>
            <c:strRef>
              <c:f>Sheet1!$B$1</c:f>
              <c:strCache>
                <c:ptCount val="1"/>
                <c:pt idx="0">
                  <c:v>Trovisse</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363C-5947-9DC2-7D9B49285272}"/>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63C-5947-9DC2-7D9B49285272}"/>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363C-5947-9DC2-7D9B49285272}"/>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63C-5947-9DC2-7D9B49285272}"/>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63C-5947-9DC2-7D9B49285272}"/>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63C-5947-9DC2-7D9B4928527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Rød</c:v>
                </c:pt>
                <c:pt idx="1">
                  <c:v>Gul</c:v>
                </c:pt>
                <c:pt idx="2">
                  <c:v>Grønn</c:v>
                </c:pt>
              </c:strCache>
            </c:strRef>
          </c:cat>
          <c:val>
            <c:numRef>
              <c:f>Sheet1!$B$2:$B$4</c:f>
              <c:numCache>
                <c:formatCode>0</c:formatCode>
                <c:ptCount val="3"/>
                <c:pt idx="0">
                  <c:v>38.67914512972375</c:v>
                </c:pt>
                <c:pt idx="1">
                  <c:v>57.669512642210186</c:v>
                </c:pt>
                <c:pt idx="2">
                  <c:v>3.6513422280661385</c:v>
                </c:pt>
              </c:numCache>
            </c:numRef>
          </c:val>
          <c:extLst>
            <c:ext xmlns:c16="http://schemas.microsoft.com/office/drawing/2014/chart" uri="{C3380CC4-5D6E-409C-BE32-E72D297353CC}">
              <c16:uniqueId val="{00000004-363C-5947-9DC2-7D9B4928527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540313432427609E-2"/>
          <c:y val="5.8596994174136115E-2"/>
          <c:w val="0.9614059353243356"/>
          <c:h val="0.54613936549144571"/>
        </c:manualLayout>
      </c:layout>
      <c:barChart>
        <c:barDir val="bar"/>
        <c:grouping val="percentStacked"/>
        <c:varyColors val="0"/>
        <c:ser>
          <c:idx val="0"/>
          <c:order val="0"/>
          <c:tx>
            <c:strRef>
              <c:f>Sheet1!$B$1</c:f>
              <c:strCache>
                <c:ptCount val="1"/>
                <c:pt idx="0">
                  <c:v>Besøkt</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Støttemedlemmer</c:v>
                </c:pt>
              </c:strCache>
            </c:strRef>
          </c:cat>
          <c:val>
            <c:numRef>
              <c:f>Sheet1!$B$2</c:f>
              <c:numCache>
                <c:formatCode>0</c:formatCode>
                <c:ptCount val="1"/>
                <c:pt idx="0">
                  <c:v>77.768095069151883</c:v>
                </c:pt>
              </c:numCache>
            </c:numRef>
          </c:val>
          <c:extLst>
            <c:ext xmlns:c16="http://schemas.microsoft.com/office/drawing/2014/chart" uri="{C3380CC4-5D6E-409C-BE32-E72D297353CC}">
              <c16:uniqueId val="{00000000-BEBB-424A-9F67-9AF97BFB1805}"/>
            </c:ext>
          </c:extLst>
        </c:ser>
        <c:ser>
          <c:idx val="1"/>
          <c:order val="1"/>
          <c:tx>
            <c:strRef>
              <c:f>Sheet1!$C$1</c:f>
              <c:strCache>
                <c:ptCount val="1"/>
                <c:pt idx="0">
                  <c:v>Ikke besøkt</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Støttemedlemmer</c:v>
                </c:pt>
              </c:strCache>
            </c:strRef>
          </c:cat>
          <c:val>
            <c:numRef>
              <c:f>Sheet1!$C$2</c:f>
              <c:numCache>
                <c:formatCode>0</c:formatCode>
                <c:ptCount val="1"/>
                <c:pt idx="0">
                  <c:v>22.231904930848106</c:v>
                </c:pt>
              </c:numCache>
            </c:numRef>
          </c:val>
          <c:extLst>
            <c:ext xmlns:c16="http://schemas.microsoft.com/office/drawing/2014/chart" uri="{C3380CC4-5D6E-409C-BE32-E72D297353CC}">
              <c16:uniqueId val="{00000001-BEBB-424A-9F67-9AF97BFB1805}"/>
            </c:ext>
          </c:extLst>
        </c:ser>
        <c:dLbls>
          <c:showLegendKey val="0"/>
          <c:showVal val="0"/>
          <c:showCatName val="0"/>
          <c:showSerName val="0"/>
          <c:showPercent val="0"/>
          <c:showBubbleSize val="0"/>
        </c:dLbls>
        <c:gapWidth val="50"/>
        <c:overlap val="100"/>
        <c:axId val="63508672"/>
        <c:axId val="63510400"/>
      </c:barChart>
      <c:catAx>
        <c:axId val="63508672"/>
        <c:scaling>
          <c:orientation val="minMax"/>
        </c:scaling>
        <c:delete val="1"/>
        <c:axPos val="l"/>
        <c:numFmt formatCode="General" sourceLinked="1"/>
        <c:majorTickMark val="none"/>
        <c:minorTickMark val="none"/>
        <c:tickLblPos val="nextTo"/>
        <c:crossAx val="63510400"/>
        <c:crosses val="autoZero"/>
        <c:auto val="1"/>
        <c:lblAlgn val="ctr"/>
        <c:lblOffset val="100"/>
        <c:noMultiLvlLbl val="0"/>
      </c:catAx>
      <c:valAx>
        <c:axId val="63510400"/>
        <c:scaling>
          <c:orientation val="minMax"/>
          <c:min val="0"/>
        </c:scaling>
        <c:delete val="1"/>
        <c:axPos val="b"/>
        <c:numFmt formatCode="0%" sourceLinked="1"/>
        <c:majorTickMark val="out"/>
        <c:minorTickMark val="none"/>
        <c:tickLblPos val="nextTo"/>
        <c:crossAx val="63508672"/>
        <c:crosses val="autoZero"/>
        <c:crossBetween val="between"/>
      </c:valAx>
      <c:spPr>
        <a:noFill/>
        <a:ln>
          <a:noFill/>
        </a:ln>
        <a:effectLst/>
      </c:spPr>
    </c:plotArea>
    <c:legend>
      <c:legendPos val="b"/>
      <c:layout>
        <c:manualLayout>
          <c:xMode val="edge"/>
          <c:yMode val="edge"/>
          <c:x val="0.18374551707581149"/>
          <c:y val="0.57785402735141589"/>
          <c:w val="0.63250853171941546"/>
          <c:h val="0.3310476955593248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004823133668771E-2"/>
          <c:y val="5.504704133910519E-3"/>
          <c:w val="0.9889951768663312"/>
          <c:h val="0.46801003992593093"/>
        </c:manualLayout>
      </c:layout>
      <c:barChart>
        <c:barDir val="bar"/>
        <c:grouping val="percentStacked"/>
        <c:varyColors val="0"/>
        <c:ser>
          <c:idx val="0"/>
          <c:order val="0"/>
          <c:tx>
            <c:strRef>
              <c:f>Sheet1!$B$1</c:f>
              <c:strCache>
                <c:ptCount val="1"/>
                <c:pt idx="0">
                  <c:v>Informasjonskanal</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Trovisse</c:v>
                </c:pt>
              </c:strCache>
            </c:strRef>
          </c:cat>
          <c:val>
            <c:numRef>
              <c:f>Sheet1!$B$2</c:f>
              <c:numCache>
                <c:formatCode>0</c:formatCode>
                <c:ptCount val="1"/>
                <c:pt idx="0">
                  <c:v>61.246205370383173</c:v>
                </c:pt>
              </c:numCache>
            </c:numRef>
          </c:val>
          <c:extLst>
            <c:ext xmlns:c16="http://schemas.microsoft.com/office/drawing/2014/chart" uri="{C3380CC4-5D6E-409C-BE32-E72D297353CC}">
              <c16:uniqueId val="{00000000-175B-B347-B939-B8E4207B667A}"/>
            </c:ext>
          </c:extLst>
        </c:ser>
        <c:ser>
          <c:idx val="1"/>
          <c:order val="1"/>
          <c:tx>
            <c:strRef>
              <c:f>Sheet1!$C$1</c:f>
              <c:strCache>
                <c:ptCount val="1"/>
                <c:pt idx="0">
                  <c:v>Ønsker ikke informasjon</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Trovisse</c:v>
                </c:pt>
              </c:strCache>
            </c:strRef>
          </c:cat>
          <c:val>
            <c:numRef>
              <c:f>Sheet1!$C$2</c:f>
              <c:numCache>
                <c:formatCode>0</c:formatCode>
                <c:ptCount val="1"/>
                <c:pt idx="0">
                  <c:v>25.685903235765643</c:v>
                </c:pt>
              </c:numCache>
            </c:numRef>
          </c:val>
          <c:extLst>
            <c:ext xmlns:c16="http://schemas.microsoft.com/office/drawing/2014/chart" uri="{C3380CC4-5D6E-409C-BE32-E72D297353CC}">
              <c16:uniqueId val="{00000001-175B-B347-B939-B8E4207B667A}"/>
            </c:ext>
          </c:extLst>
        </c:ser>
        <c:ser>
          <c:idx val="2"/>
          <c:order val="2"/>
          <c:tx>
            <c:strRef>
              <c:f>Sheet1!$D$1</c:f>
              <c:strCache>
                <c:ptCount val="1"/>
                <c:pt idx="0">
                  <c:v>Vet ikke</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Trovisse</c:v>
                </c:pt>
              </c:strCache>
            </c:strRef>
          </c:cat>
          <c:val>
            <c:numRef>
              <c:f>Sheet1!$D$2</c:f>
              <c:numCache>
                <c:formatCode>0</c:formatCode>
                <c:ptCount val="1"/>
                <c:pt idx="0">
                  <c:v>13.067891393851186</c:v>
                </c:pt>
              </c:numCache>
            </c:numRef>
          </c:val>
          <c:extLst>
            <c:ext xmlns:c16="http://schemas.microsoft.com/office/drawing/2014/chart" uri="{C3380CC4-5D6E-409C-BE32-E72D297353CC}">
              <c16:uniqueId val="{00000002-175B-B347-B939-B8E4207B667A}"/>
            </c:ext>
          </c:extLst>
        </c:ser>
        <c:dLbls>
          <c:showLegendKey val="0"/>
          <c:showVal val="0"/>
          <c:showCatName val="0"/>
          <c:showSerName val="0"/>
          <c:showPercent val="0"/>
          <c:showBubbleSize val="0"/>
        </c:dLbls>
        <c:gapWidth val="50"/>
        <c:overlap val="100"/>
        <c:axId val="63508672"/>
        <c:axId val="63510400"/>
      </c:barChart>
      <c:catAx>
        <c:axId val="63508672"/>
        <c:scaling>
          <c:orientation val="minMax"/>
        </c:scaling>
        <c:delete val="1"/>
        <c:axPos val="l"/>
        <c:numFmt formatCode="General" sourceLinked="1"/>
        <c:majorTickMark val="none"/>
        <c:minorTickMark val="none"/>
        <c:tickLblPos val="nextTo"/>
        <c:crossAx val="63510400"/>
        <c:crosses val="autoZero"/>
        <c:auto val="1"/>
        <c:lblAlgn val="ctr"/>
        <c:lblOffset val="100"/>
        <c:noMultiLvlLbl val="0"/>
      </c:catAx>
      <c:valAx>
        <c:axId val="63510400"/>
        <c:scaling>
          <c:orientation val="minMax"/>
          <c:min val="0"/>
        </c:scaling>
        <c:delete val="1"/>
        <c:axPos val="b"/>
        <c:numFmt formatCode="0%" sourceLinked="1"/>
        <c:majorTickMark val="out"/>
        <c:minorTickMark val="none"/>
        <c:tickLblPos val="nextTo"/>
        <c:crossAx val="63508672"/>
        <c:crosses val="autoZero"/>
        <c:crossBetween val="between"/>
      </c:valAx>
      <c:spPr>
        <a:noFill/>
        <a:ln>
          <a:noFill/>
        </a:ln>
        <a:effectLst/>
      </c:spPr>
    </c:plotArea>
    <c:legend>
      <c:legendPos val="b"/>
      <c:layout>
        <c:manualLayout>
          <c:xMode val="edge"/>
          <c:yMode val="edge"/>
          <c:x val="0.10652328285800529"/>
          <c:y val="0.48019237039452234"/>
          <c:w val="0.87781901413497387"/>
          <c:h val="0.5198081455286356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002479588124596"/>
          <c:y val="1.9960032784746763E-2"/>
          <c:w val="0.52997528640216174"/>
          <c:h val="0.91272966573982051"/>
        </c:manualLayout>
      </c:layout>
      <c:barChart>
        <c:barDir val="bar"/>
        <c:grouping val="clustered"/>
        <c:varyColors val="0"/>
        <c:ser>
          <c:idx val="0"/>
          <c:order val="0"/>
          <c:tx>
            <c:strRef>
              <c:f>Sheet1!$B$1</c:f>
              <c:strCache>
                <c:ptCount val="1"/>
                <c:pt idx="0">
                  <c:v>Series 1</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Ja, helt sikker</c:v>
                </c:pt>
                <c:pt idx="1">
                  <c:v>Ja, men jeg tviler</c:v>
                </c:pt>
                <c:pt idx="2">
                  <c:v>Tror av og til</c:v>
                </c:pt>
                <c:pt idx="3">
                  <c:v>Nei, men kan ta feil</c:v>
                </c:pt>
                <c:pt idx="4">
                  <c:v>Nei, helt sikker</c:v>
                </c:pt>
                <c:pt idx="5">
                  <c:v>Vet ikke</c:v>
                </c:pt>
              </c:strCache>
            </c:strRef>
          </c:cat>
          <c:val>
            <c:numRef>
              <c:f>Sheet1!$B$2:$B$7</c:f>
              <c:numCache>
                <c:formatCode>0</c:formatCode>
                <c:ptCount val="6"/>
                <c:pt idx="0">
                  <c:v>4.3903387015207995</c:v>
                </c:pt>
                <c:pt idx="1">
                  <c:v>7.0359991577349259</c:v>
                </c:pt>
                <c:pt idx="2">
                  <c:v>20.50016124228026</c:v>
                </c:pt>
                <c:pt idx="3">
                  <c:v>33.246895106820439</c:v>
                </c:pt>
                <c:pt idx="4">
                  <c:v>17.071848185077073</c:v>
                </c:pt>
                <c:pt idx="5">
                  <c:v>17.754757606566621</c:v>
                </c:pt>
              </c:numCache>
            </c:numRef>
          </c:val>
          <c:extLst>
            <c:ext xmlns:c16="http://schemas.microsoft.com/office/drawing/2014/chart" uri="{C3380CC4-5D6E-409C-BE32-E72D297353CC}">
              <c16:uniqueId val="{00000000-CCAB-A54F-96CD-22FEC0E6CABB}"/>
            </c:ext>
          </c:extLst>
        </c:ser>
        <c:dLbls>
          <c:showLegendKey val="0"/>
          <c:showVal val="0"/>
          <c:showCatName val="0"/>
          <c:showSerName val="0"/>
          <c:showPercent val="0"/>
          <c:showBubbleSize val="0"/>
        </c:dLbls>
        <c:gapWidth val="50"/>
        <c:axId val="1877189839"/>
        <c:axId val="1877191567"/>
      </c:barChart>
      <c:catAx>
        <c:axId val="187718983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solidFill>
                <a:latin typeface="Century Gothic" panose="020B0502020202020204" pitchFamily="34" charset="0"/>
                <a:ea typeface="+mn-ea"/>
                <a:cs typeface="+mn-cs"/>
              </a:defRPr>
            </a:pPr>
            <a:endParaRPr lang="nb-NO"/>
          </a:p>
        </c:txPr>
        <c:crossAx val="1877191567"/>
        <c:crosses val="autoZero"/>
        <c:auto val="1"/>
        <c:lblAlgn val="ctr"/>
        <c:lblOffset val="100"/>
        <c:noMultiLvlLbl val="0"/>
      </c:catAx>
      <c:valAx>
        <c:axId val="1877191567"/>
        <c:scaling>
          <c:orientation val="minMax"/>
        </c:scaling>
        <c:delete val="1"/>
        <c:axPos val="t"/>
        <c:numFmt formatCode="0" sourceLinked="1"/>
        <c:majorTickMark val="none"/>
        <c:minorTickMark val="none"/>
        <c:tickLblPos val="nextTo"/>
        <c:crossAx val="187718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019312617545443"/>
          <c:y val="2.5136860379129794E-2"/>
          <c:w val="0.45814110284400655"/>
          <c:h val="0.94972627924174047"/>
        </c:manualLayout>
      </c:layout>
      <c:barChart>
        <c:barDir val="bar"/>
        <c:grouping val="cluster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Utjevne økonomiske forskjeller</c:v>
                </c:pt>
                <c:pt idx="1">
                  <c:v>Motvirke klimakrisen</c:v>
                </c:pt>
                <c:pt idx="2">
                  <c:v>Aktiv dødshjelp</c:v>
                </c:pt>
                <c:pt idx="3">
                  <c:v>Søndagsåpne butikker</c:v>
                </c:pt>
                <c:pt idx="4">
                  <c:v>Betale svart umoralsk</c:v>
                </c:pt>
                <c:pt idx="5">
                  <c:v>Ta i mot færre flyktninger</c:v>
                </c:pt>
                <c:pt idx="6">
                  <c:v>Øke bistandsbudsjettet</c:v>
                </c:pt>
              </c:strCache>
            </c:strRef>
          </c:cat>
          <c:val>
            <c:numRef>
              <c:f>Sheet1!$B$2:$B$8</c:f>
              <c:numCache>
                <c:formatCode>0</c:formatCode>
                <c:ptCount val="7"/>
                <c:pt idx="0">
                  <c:v>66.957799229874652</c:v>
                </c:pt>
                <c:pt idx="1">
                  <c:v>60.217266917090974</c:v>
                </c:pt>
                <c:pt idx="2">
                  <c:v>57.36918806946575</c:v>
                </c:pt>
                <c:pt idx="3">
                  <c:v>52.515337332957088</c:v>
                </c:pt>
                <c:pt idx="4">
                  <c:v>50.142220579235918</c:v>
                </c:pt>
                <c:pt idx="5">
                  <c:v>32.904140840568992</c:v>
                </c:pt>
                <c:pt idx="6">
                  <c:v>16.915566794628091</c:v>
                </c:pt>
              </c:numCache>
            </c:numRef>
          </c:val>
          <c:extLst>
            <c:ext xmlns:c16="http://schemas.microsoft.com/office/drawing/2014/chart" uri="{C3380CC4-5D6E-409C-BE32-E72D297353CC}">
              <c16:uniqueId val="{00000000-0910-1647-BB7D-050A5FD3F292}"/>
            </c:ext>
          </c:extLst>
        </c:ser>
        <c:dLbls>
          <c:showLegendKey val="0"/>
          <c:showVal val="0"/>
          <c:showCatName val="0"/>
          <c:showSerName val="0"/>
          <c:showPercent val="0"/>
          <c:showBubbleSize val="0"/>
        </c:dLbls>
        <c:gapWidth val="50"/>
        <c:axId val="1877189839"/>
        <c:axId val="1877191567"/>
      </c:barChart>
      <c:catAx>
        <c:axId val="187718983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solidFill>
                <a:latin typeface="Century Gothic" panose="020B0502020202020204" pitchFamily="34" charset="0"/>
                <a:ea typeface="+mn-ea"/>
                <a:cs typeface="+mn-cs"/>
              </a:defRPr>
            </a:pPr>
            <a:endParaRPr lang="nb-NO"/>
          </a:p>
        </c:txPr>
        <c:crossAx val="1877191567"/>
        <c:crosses val="autoZero"/>
        <c:auto val="1"/>
        <c:lblAlgn val="ctr"/>
        <c:lblOffset val="100"/>
        <c:noMultiLvlLbl val="0"/>
      </c:catAx>
      <c:valAx>
        <c:axId val="1877191567"/>
        <c:scaling>
          <c:orientation val="minMax"/>
        </c:scaling>
        <c:delete val="1"/>
        <c:axPos val="t"/>
        <c:numFmt formatCode="0" sourceLinked="1"/>
        <c:majorTickMark val="none"/>
        <c:minorTickMark val="none"/>
        <c:tickLblPos val="nextTo"/>
        <c:crossAx val="187718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Under 30 år</c:v>
                </c:pt>
                <c:pt idx="1">
                  <c:v>30-49 år</c:v>
                </c:pt>
                <c:pt idx="2">
                  <c:v>50+ år</c:v>
                </c:pt>
              </c:strCache>
            </c:strRef>
          </c:cat>
          <c:val>
            <c:numRef>
              <c:f>Sheet1!$B$2:$B$4</c:f>
              <c:numCache>
                <c:formatCode>0</c:formatCode>
                <c:ptCount val="3"/>
                <c:pt idx="0">
                  <c:v>27.286954485438073</c:v>
                </c:pt>
                <c:pt idx="1">
                  <c:v>33.055824136333769</c:v>
                </c:pt>
                <c:pt idx="2">
                  <c:v>39.657221378227987</c:v>
                </c:pt>
              </c:numCache>
            </c:numRef>
          </c:val>
          <c:extLst>
            <c:ext xmlns:c16="http://schemas.microsoft.com/office/drawing/2014/chart" uri="{C3380CC4-5D6E-409C-BE32-E72D297353CC}">
              <c16:uniqueId val="{00000000-517C-7C4E-89DB-8AC8B31F746A}"/>
            </c:ext>
          </c:extLst>
        </c:ser>
        <c:dLbls>
          <c:showLegendKey val="0"/>
          <c:showVal val="0"/>
          <c:showCatName val="0"/>
          <c:showSerName val="0"/>
          <c:showPercent val="0"/>
          <c:showBubbleSize val="0"/>
        </c:dLbls>
        <c:gapWidth val="50"/>
        <c:axId val="1877189839"/>
        <c:axId val="1877191567"/>
      </c:barChart>
      <c:catAx>
        <c:axId val="187718983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nb-NO"/>
          </a:p>
        </c:txPr>
        <c:crossAx val="1877191567"/>
        <c:crosses val="autoZero"/>
        <c:auto val="1"/>
        <c:lblAlgn val="ctr"/>
        <c:lblOffset val="100"/>
        <c:noMultiLvlLbl val="0"/>
      </c:catAx>
      <c:valAx>
        <c:axId val="1877191567"/>
        <c:scaling>
          <c:orientation val="minMax"/>
        </c:scaling>
        <c:delete val="1"/>
        <c:axPos val="t"/>
        <c:numFmt formatCode="0" sourceLinked="1"/>
        <c:majorTickMark val="none"/>
        <c:minorTickMark val="none"/>
        <c:tickLblPos val="nextTo"/>
        <c:crossAx val="187718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27226311411143"/>
          <c:y val="0.13433196052544277"/>
          <c:w val="0.4883596193495599"/>
          <c:h val="0.73133607894911445"/>
        </c:manualLayout>
      </c:layout>
      <c:barChart>
        <c:barDir val="bar"/>
        <c:grouping val="clustered"/>
        <c:varyColors val="0"/>
        <c:ser>
          <c:idx val="0"/>
          <c:order val="0"/>
          <c:tx>
            <c:strRef>
              <c:f>Sheet1!$B$1</c:f>
              <c:strCache>
                <c:ptCount val="1"/>
                <c:pt idx="0">
                  <c:v>Trosavvisende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Opp til VGS</c:v>
                </c:pt>
                <c:pt idx="1">
                  <c:v>Universitetsnivå 3 år</c:v>
                </c:pt>
                <c:pt idx="2">
                  <c:v>Universitetsnivå +3 år</c:v>
                </c:pt>
                <c:pt idx="3">
                  <c:v>Annet</c:v>
                </c:pt>
              </c:strCache>
            </c:strRef>
          </c:cat>
          <c:val>
            <c:numRef>
              <c:f>Sheet1!$B$2:$B$5</c:f>
              <c:numCache>
                <c:formatCode>General</c:formatCode>
                <c:ptCount val="4"/>
                <c:pt idx="0">
                  <c:v>51</c:v>
                </c:pt>
                <c:pt idx="1">
                  <c:v>27</c:v>
                </c:pt>
                <c:pt idx="2">
                  <c:v>19</c:v>
                </c:pt>
                <c:pt idx="3">
                  <c:v>2</c:v>
                </c:pt>
              </c:numCache>
            </c:numRef>
          </c:val>
          <c:extLst>
            <c:ext xmlns:c16="http://schemas.microsoft.com/office/drawing/2014/chart" uri="{C3380CC4-5D6E-409C-BE32-E72D297353CC}">
              <c16:uniqueId val="{00000000-26A6-D948-B2E3-C4DB02EFE52D}"/>
            </c:ext>
          </c:extLst>
        </c:ser>
        <c:dLbls>
          <c:showLegendKey val="0"/>
          <c:showVal val="0"/>
          <c:showCatName val="0"/>
          <c:showSerName val="0"/>
          <c:showPercent val="0"/>
          <c:showBubbleSize val="0"/>
        </c:dLbls>
        <c:gapWidth val="50"/>
        <c:axId val="1877189839"/>
        <c:axId val="1877191567"/>
      </c:barChart>
      <c:catAx>
        <c:axId val="187718983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solidFill>
                <a:latin typeface="Century Gothic" panose="020B0502020202020204" pitchFamily="34" charset="0"/>
                <a:ea typeface="+mn-ea"/>
                <a:cs typeface="+mn-cs"/>
              </a:defRPr>
            </a:pPr>
            <a:endParaRPr lang="nb-NO"/>
          </a:p>
        </c:txPr>
        <c:crossAx val="1877191567"/>
        <c:crosses val="autoZero"/>
        <c:auto val="1"/>
        <c:lblAlgn val="ctr"/>
        <c:lblOffset val="100"/>
        <c:noMultiLvlLbl val="0"/>
      </c:catAx>
      <c:valAx>
        <c:axId val="1877191567"/>
        <c:scaling>
          <c:orientation val="minMax"/>
        </c:scaling>
        <c:delete val="1"/>
        <c:axPos val="t"/>
        <c:numFmt formatCode="General" sourceLinked="1"/>
        <c:majorTickMark val="none"/>
        <c:minorTickMark val="none"/>
        <c:tickLblPos val="nextTo"/>
        <c:crossAx val="187718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46267540933211"/>
          <c:y val="0.14629543317047999"/>
          <c:w val="0.36334665460299936"/>
          <c:h val="0.57712368253862567"/>
        </c:manualLayout>
      </c:layout>
      <c:pieChart>
        <c:varyColors val="1"/>
        <c:ser>
          <c:idx val="0"/>
          <c:order val="0"/>
          <c:tx>
            <c:strRef>
              <c:f>Sheet1!$B$1</c:f>
              <c:strCache>
                <c:ptCount val="1"/>
                <c:pt idx="0">
                  <c:v>Trosavvisende</c:v>
                </c:pt>
              </c:strCache>
            </c:strRef>
          </c:tx>
          <c:spPr>
            <a:solidFill>
              <a:schemeClr val="accent5"/>
            </a:solidFill>
          </c:spPr>
          <c:dPt>
            <c:idx val="0"/>
            <c:bubble3D val="0"/>
            <c:spPr>
              <a:solidFill>
                <a:schemeClr val="accent5"/>
              </a:solidFill>
              <a:ln w="19050">
                <a:solidFill>
                  <a:schemeClr val="lt1"/>
                </a:solidFill>
              </a:ln>
              <a:effectLst/>
            </c:spPr>
            <c:extLst>
              <c:ext xmlns:c16="http://schemas.microsoft.com/office/drawing/2014/chart" uri="{C3380CC4-5D6E-409C-BE32-E72D297353CC}">
                <c16:uniqueId val="{00000001-FF55-CC48-B264-248A3E64A732}"/>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FF55-CC48-B264-248A3E64A732}"/>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Mann</c:v>
                </c:pt>
                <c:pt idx="1">
                  <c:v>Kvinne</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0-CC84-B74C-A43F-04EEC3AFF8E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48771195303555"/>
          <c:y val="0.14629543317047999"/>
          <c:w val="0.52184547075675836"/>
          <c:h val="0.61235771139723727"/>
        </c:manualLayout>
      </c:layout>
      <c:pieChart>
        <c:varyColors val="1"/>
        <c:ser>
          <c:idx val="0"/>
          <c:order val="0"/>
          <c:tx>
            <c:strRef>
              <c:f>Sheet1!$B$1</c:f>
              <c:strCache>
                <c:ptCount val="1"/>
                <c:pt idx="0">
                  <c:v>Trosavvisende</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363C-5947-9DC2-7D9B49285272}"/>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63C-5947-9DC2-7D9B49285272}"/>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363C-5947-9DC2-7D9B49285272}"/>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63C-5947-9DC2-7D9B49285272}"/>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63C-5947-9DC2-7D9B4928527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Rød</c:v>
                </c:pt>
                <c:pt idx="1">
                  <c:v>Gul</c:v>
                </c:pt>
                <c:pt idx="2">
                  <c:v>Grønn</c:v>
                </c:pt>
              </c:strCache>
            </c:strRef>
          </c:cat>
          <c:val>
            <c:numRef>
              <c:f>Sheet1!$B$2:$B$4</c:f>
              <c:numCache>
                <c:formatCode>0</c:formatCode>
                <c:ptCount val="3"/>
                <c:pt idx="0">
                  <c:v>74.394640199534351</c:v>
                </c:pt>
                <c:pt idx="1">
                  <c:v>24.671430180984537</c:v>
                </c:pt>
                <c:pt idx="2">
                  <c:v>0.93392961948097031</c:v>
                </c:pt>
              </c:numCache>
            </c:numRef>
          </c:val>
          <c:extLst>
            <c:ext xmlns:c16="http://schemas.microsoft.com/office/drawing/2014/chart" uri="{C3380CC4-5D6E-409C-BE32-E72D297353CC}">
              <c16:uniqueId val="{00000004-363C-5947-9DC2-7D9B4928527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176851925053358"/>
          <c:y val="0.13433196052544277"/>
          <c:w val="0.39353440324663352"/>
          <c:h val="0.73133607894911445"/>
        </c:manualLayout>
      </c:layout>
      <c:barChart>
        <c:barDir val="bar"/>
        <c:grouping val="clustered"/>
        <c:varyColors val="0"/>
        <c:ser>
          <c:idx val="0"/>
          <c:order val="0"/>
          <c:tx>
            <c:strRef>
              <c:f>Sheet1!$B$1</c:f>
              <c:strCache>
                <c:ptCount val="1"/>
                <c:pt idx="0">
                  <c:v>Trovisse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Opp til VGS</c:v>
                </c:pt>
                <c:pt idx="1">
                  <c:v>Universitetsnivå 3 år</c:v>
                </c:pt>
                <c:pt idx="2">
                  <c:v>Universitetsnivå +3 år</c:v>
                </c:pt>
                <c:pt idx="3">
                  <c:v>Annet</c:v>
                </c:pt>
              </c:strCache>
            </c:strRef>
          </c:cat>
          <c:val>
            <c:numRef>
              <c:f>Sheet1!$B$2:$B$5</c:f>
              <c:numCache>
                <c:formatCode>0</c:formatCode>
                <c:ptCount val="4"/>
                <c:pt idx="0">
                  <c:v>42.230546749315472</c:v>
                </c:pt>
                <c:pt idx="1">
                  <c:v>23.938615718522609</c:v>
                </c:pt>
                <c:pt idx="2">
                  <c:v>31.683072741287859</c:v>
                </c:pt>
                <c:pt idx="3">
                  <c:v>2.147764790873854</c:v>
                </c:pt>
              </c:numCache>
            </c:numRef>
          </c:val>
          <c:extLst>
            <c:ext xmlns:c16="http://schemas.microsoft.com/office/drawing/2014/chart" uri="{C3380CC4-5D6E-409C-BE32-E72D297353CC}">
              <c16:uniqueId val="{00000000-26A6-D948-B2E3-C4DB02EFE52D}"/>
            </c:ext>
          </c:extLst>
        </c:ser>
        <c:dLbls>
          <c:showLegendKey val="0"/>
          <c:showVal val="0"/>
          <c:showCatName val="0"/>
          <c:showSerName val="0"/>
          <c:showPercent val="0"/>
          <c:showBubbleSize val="0"/>
        </c:dLbls>
        <c:gapWidth val="50"/>
        <c:axId val="1877189839"/>
        <c:axId val="1877191567"/>
      </c:barChart>
      <c:catAx>
        <c:axId val="187718983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solidFill>
                <a:latin typeface="Century Gothic" panose="020B0502020202020204" pitchFamily="34" charset="0"/>
                <a:ea typeface="+mn-ea"/>
                <a:cs typeface="+mn-cs"/>
              </a:defRPr>
            </a:pPr>
            <a:endParaRPr lang="nb-NO"/>
          </a:p>
        </c:txPr>
        <c:crossAx val="1877191567"/>
        <c:crosses val="autoZero"/>
        <c:auto val="1"/>
        <c:lblAlgn val="ctr"/>
        <c:lblOffset val="100"/>
        <c:noMultiLvlLbl val="0"/>
      </c:catAx>
      <c:valAx>
        <c:axId val="1877191567"/>
        <c:scaling>
          <c:orientation val="minMax"/>
        </c:scaling>
        <c:delete val="1"/>
        <c:axPos val="t"/>
        <c:numFmt formatCode="0" sourceLinked="1"/>
        <c:majorTickMark val="none"/>
        <c:minorTickMark val="none"/>
        <c:tickLblPos val="nextTo"/>
        <c:crossAx val="187718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540313432427609E-2"/>
          <c:y val="5.8596994174136115E-2"/>
          <c:w val="0.9614059353243356"/>
          <c:h val="0.54613936549144571"/>
        </c:manualLayout>
      </c:layout>
      <c:barChart>
        <c:barDir val="bar"/>
        <c:grouping val="percentStacked"/>
        <c:varyColors val="0"/>
        <c:ser>
          <c:idx val="0"/>
          <c:order val="0"/>
          <c:tx>
            <c:strRef>
              <c:f>Sheet1!$B$1</c:f>
              <c:strCache>
                <c:ptCount val="1"/>
                <c:pt idx="0">
                  <c:v>Besøkt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Trosavvisende</c:v>
                </c:pt>
              </c:strCache>
            </c:strRef>
          </c:cat>
          <c:val>
            <c:numRef>
              <c:f>Sheet1!$B$2</c:f>
              <c:numCache>
                <c:formatCode>0</c:formatCode>
                <c:ptCount val="1"/>
                <c:pt idx="0">
                  <c:v>62.312246080704625</c:v>
                </c:pt>
              </c:numCache>
            </c:numRef>
          </c:val>
          <c:extLst>
            <c:ext xmlns:c16="http://schemas.microsoft.com/office/drawing/2014/chart" uri="{C3380CC4-5D6E-409C-BE32-E72D297353CC}">
              <c16:uniqueId val="{00000000-BEBB-424A-9F67-9AF97BFB1805}"/>
            </c:ext>
          </c:extLst>
        </c:ser>
        <c:ser>
          <c:idx val="1"/>
          <c:order val="1"/>
          <c:tx>
            <c:strRef>
              <c:f>Sheet1!$C$1</c:f>
              <c:strCache>
                <c:ptCount val="1"/>
                <c:pt idx="0">
                  <c:v>Ikke besøkt</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Trosavvisende</c:v>
                </c:pt>
              </c:strCache>
            </c:strRef>
          </c:cat>
          <c:val>
            <c:numRef>
              <c:f>Sheet1!$C$2</c:f>
              <c:numCache>
                <c:formatCode>0</c:formatCode>
                <c:ptCount val="1"/>
                <c:pt idx="0">
                  <c:v>37.687753919295098</c:v>
                </c:pt>
              </c:numCache>
            </c:numRef>
          </c:val>
          <c:extLst>
            <c:ext xmlns:c16="http://schemas.microsoft.com/office/drawing/2014/chart" uri="{C3380CC4-5D6E-409C-BE32-E72D297353CC}">
              <c16:uniqueId val="{00000001-BEBB-424A-9F67-9AF97BFB1805}"/>
            </c:ext>
          </c:extLst>
        </c:ser>
        <c:dLbls>
          <c:showLegendKey val="0"/>
          <c:showVal val="0"/>
          <c:showCatName val="0"/>
          <c:showSerName val="0"/>
          <c:showPercent val="0"/>
          <c:showBubbleSize val="0"/>
        </c:dLbls>
        <c:gapWidth val="50"/>
        <c:overlap val="100"/>
        <c:axId val="63508672"/>
        <c:axId val="63510400"/>
      </c:barChart>
      <c:catAx>
        <c:axId val="63508672"/>
        <c:scaling>
          <c:orientation val="minMax"/>
        </c:scaling>
        <c:delete val="1"/>
        <c:axPos val="l"/>
        <c:numFmt formatCode="General" sourceLinked="1"/>
        <c:majorTickMark val="none"/>
        <c:minorTickMark val="none"/>
        <c:tickLblPos val="nextTo"/>
        <c:crossAx val="63510400"/>
        <c:crosses val="autoZero"/>
        <c:auto val="1"/>
        <c:lblAlgn val="ctr"/>
        <c:lblOffset val="100"/>
        <c:noMultiLvlLbl val="0"/>
      </c:catAx>
      <c:valAx>
        <c:axId val="63510400"/>
        <c:scaling>
          <c:orientation val="minMax"/>
        </c:scaling>
        <c:delete val="1"/>
        <c:axPos val="b"/>
        <c:numFmt formatCode="0%" sourceLinked="1"/>
        <c:majorTickMark val="none"/>
        <c:minorTickMark val="none"/>
        <c:tickLblPos val="nextTo"/>
        <c:crossAx val="63508672"/>
        <c:crosses val="autoZero"/>
        <c:crossBetween val="between"/>
      </c:valAx>
      <c:spPr>
        <a:noFill/>
        <a:ln>
          <a:noFill/>
        </a:ln>
        <a:effectLst/>
      </c:spPr>
    </c:plotArea>
    <c:legend>
      <c:legendPos val="b"/>
      <c:layout>
        <c:manualLayout>
          <c:xMode val="edge"/>
          <c:yMode val="edge"/>
          <c:x val="0.18374551707581149"/>
          <c:y val="0.57785402735141589"/>
          <c:w val="0.63250853171941546"/>
          <c:h val="0.324484315691690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004823133668771E-2"/>
          <c:y val="5.504704133910519E-3"/>
          <c:w val="0.9889951768663312"/>
          <c:h val="0.46801003992593093"/>
        </c:manualLayout>
      </c:layout>
      <c:barChart>
        <c:barDir val="bar"/>
        <c:grouping val="percentStacked"/>
        <c:varyColors val="0"/>
        <c:ser>
          <c:idx val="0"/>
          <c:order val="0"/>
          <c:tx>
            <c:strRef>
              <c:f>Sheet1!$B$1</c:f>
              <c:strCache>
                <c:ptCount val="1"/>
                <c:pt idx="0">
                  <c:v>Informasjonskanal</c:v>
                </c:pt>
              </c:strCache>
            </c:strRef>
          </c:tx>
          <c:spPr>
            <a:solidFill>
              <a:schemeClr val="accent5"/>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extLst>
                <c:ext xmlns:c16="http://schemas.microsoft.com/office/drawing/2014/chart" uri="{C3380CC4-5D6E-409C-BE32-E72D297353CC}">
                  <c16:uniqueId val="{00000000-073F-D649-A573-603DA9185EA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Trosavvisende</c:v>
                </c:pt>
              </c:strCache>
            </c:strRef>
          </c:cat>
          <c:val>
            <c:numRef>
              <c:f>Sheet1!$B$2</c:f>
              <c:numCache>
                <c:formatCode>0</c:formatCode>
                <c:ptCount val="1"/>
                <c:pt idx="0">
                  <c:v>27.576093864256919</c:v>
                </c:pt>
              </c:numCache>
            </c:numRef>
          </c:val>
          <c:extLst>
            <c:ext xmlns:c16="http://schemas.microsoft.com/office/drawing/2014/chart" uri="{C3380CC4-5D6E-409C-BE32-E72D297353CC}">
              <c16:uniqueId val="{00000000-175B-B347-B939-B8E4207B667A}"/>
            </c:ext>
          </c:extLst>
        </c:ser>
        <c:ser>
          <c:idx val="1"/>
          <c:order val="1"/>
          <c:tx>
            <c:strRef>
              <c:f>Sheet1!$C$1</c:f>
              <c:strCache>
                <c:ptCount val="1"/>
                <c:pt idx="0">
                  <c:v>Ønsker ikke informasjon</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Trosavvisende</c:v>
                </c:pt>
              </c:strCache>
            </c:strRef>
          </c:cat>
          <c:val>
            <c:numRef>
              <c:f>Sheet1!$C$2</c:f>
              <c:numCache>
                <c:formatCode>0</c:formatCode>
                <c:ptCount val="1"/>
                <c:pt idx="0">
                  <c:v>60.411602395061294</c:v>
                </c:pt>
              </c:numCache>
            </c:numRef>
          </c:val>
          <c:extLst>
            <c:ext xmlns:c16="http://schemas.microsoft.com/office/drawing/2014/chart" uri="{C3380CC4-5D6E-409C-BE32-E72D297353CC}">
              <c16:uniqueId val="{00000001-175B-B347-B939-B8E4207B667A}"/>
            </c:ext>
          </c:extLst>
        </c:ser>
        <c:ser>
          <c:idx val="2"/>
          <c:order val="2"/>
          <c:tx>
            <c:strRef>
              <c:f>Sheet1!$D$1</c:f>
              <c:strCache>
                <c:ptCount val="1"/>
                <c:pt idx="0">
                  <c:v>Vet ikke</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Trosavvisende</c:v>
                </c:pt>
              </c:strCache>
            </c:strRef>
          </c:cat>
          <c:val>
            <c:numRef>
              <c:f>Sheet1!$D$2</c:f>
              <c:numCache>
                <c:formatCode>0</c:formatCode>
                <c:ptCount val="1"/>
                <c:pt idx="0">
                  <c:v>12.012303740681789</c:v>
                </c:pt>
              </c:numCache>
            </c:numRef>
          </c:val>
          <c:extLst>
            <c:ext xmlns:c16="http://schemas.microsoft.com/office/drawing/2014/chart" uri="{C3380CC4-5D6E-409C-BE32-E72D297353CC}">
              <c16:uniqueId val="{00000002-175B-B347-B939-B8E4207B667A}"/>
            </c:ext>
          </c:extLst>
        </c:ser>
        <c:dLbls>
          <c:showLegendKey val="0"/>
          <c:showVal val="0"/>
          <c:showCatName val="0"/>
          <c:showSerName val="0"/>
          <c:showPercent val="0"/>
          <c:showBubbleSize val="0"/>
        </c:dLbls>
        <c:gapWidth val="50"/>
        <c:overlap val="100"/>
        <c:axId val="63508672"/>
        <c:axId val="63510400"/>
      </c:barChart>
      <c:catAx>
        <c:axId val="63508672"/>
        <c:scaling>
          <c:orientation val="minMax"/>
        </c:scaling>
        <c:delete val="1"/>
        <c:axPos val="l"/>
        <c:numFmt formatCode="General" sourceLinked="1"/>
        <c:majorTickMark val="none"/>
        <c:minorTickMark val="none"/>
        <c:tickLblPos val="nextTo"/>
        <c:crossAx val="63510400"/>
        <c:crosses val="autoZero"/>
        <c:auto val="1"/>
        <c:lblAlgn val="ctr"/>
        <c:lblOffset val="100"/>
        <c:noMultiLvlLbl val="0"/>
      </c:catAx>
      <c:valAx>
        <c:axId val="63510400"/>
        <c:scaling>
          <c:orientation val="minMax"/>
        </c:scaling>
        <c:delete val="1"/>
        <c:axPos val="b"/>
        <c:numFmt formatCode="0%" sourceLinked="1"/>
        <c:majorTickMark val="none"/>
        <c:minorTickMark val="none"/>
        <c:tickLblPos val="nextTo"/>
        <c:crossAx val="63508672"/>
        <c:crosses val="autoZero"/>
        <c:crossBetween val="between"/>
      </c:valAx>
      <c:spPr>
        <a:noFill/>
        <a:ln>
          <a:noFill/>
        </a:ln>
        <a:effectLst/>
      </c:spPr>
    </c:plotArea>
    <c:legend>
      <c:legendPos val="b"/>
      <c:layout>
        <c:manualLayout>
          <c:xMode val="edge"/>
          <c:yMode val="edge"/>
          <c:x val="0.10652328285800529"/>
          <c:y val="0.48019237039452234"/>
          <c:w val="0.87781901413497387"/>
          <c:h val="0.5198081455286356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44994826502864"/>
          <c:y val="5.300933444424046E-3"/>
          <c:w val="0.52997528640216174"/>
          <c:h val="0.91272966573982051"/>
        </c:manualLayout>
      </c:layout>
      <c:barChart>
        <c:barDir val="bar"/>
        <c:grouping val="cluster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Ja, helt sikker</c:v>
                </c:pt>
                <c:pt idx="1">
                  <c:v>Ja, men jeg tviler</c:v>
                </c:pt>
                <c:pt idx="2">
                  <c:v>Tror av og til</c:v>
                </c:pt>
                <c:pt idx="3">
                  <c:v>Nei, men kan ta feil</c:v>
                </c:pt>
                <c:pt idx="4">
                  <c:v>Nei, helt sikker</c:v>
                </c:pt>
                <c:pt idx="5">
                  <c:v>Vet ikke</c:v>
                </c:pt>
              </c:strCache>
            </c:strRef>
          </c:cat>
          <c:val>
            <c:numRef>
              <c:f>Sheet1!$B$2:$B$7</c:f>
              <c:numCache>
                <c:formatCode>0</c:formatCode>
                <c:ptCount val="6"/>
                <c:pt idx="0">
                  <c:v>2.6797529531407704</c:v>
                </c:pt>
                <c:pt idx="1">
                  <c:v>1.3442801376475444</c:v>
                </c:pt>
                <c:pt idx="2">
                  <c:v>4.7182061929613495</c:v>
                </c:pt>
                <c:pt idx="3">
                  <c:v>28.536990384849005</c:v>
                </c:pt>
                <c:pt idx="4">
                  <c:v>51.78823250446797</c:v>
                </c:pt>
                <c:pt idx="5">
                  <c:v>10.932537826933158</c:v>
                </c:pt>
              </c:numCache>
            </c:numRef>
          </c:val>
          <c:extLst>
            <c:ext xmlns:c16="http://schemas.microsoft.com/office/drawing/2014/chart" uri="{C3380CC4-5D6E-409C-BE32-E72D297353CC}">
              <c16:uniqueId val="{00000000-CCAB-A54F-96CD-22FEC0E6CABB}"/>
            </c:ext>
          </c:extLst>
        </c:ser>
        <c:dLbls>
          <c:showLegendKey val="0"/>
          <c:showVal val="0"/>
          <c:showCatName val="0"/>
          <c:showSerName val="0"/>
          <c:showPercent val="0"/>
          <c:showBubbleSize val="0"/>
        </c:dLbls>
        <c:gapWidth val="50"/>
        <c:axId val="1877189839"/>
        <c:axId val="1877191567"/>
      </c:barChart>
      <c:catAx>
        <c:axId val="187718983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solidFill>
                <a:latin typeface="Century Gothic" panose="020B0502020202020204" pitchFamily="34" charset="0"/>
                <a:ea typeface="+mn-ea"/>
                <a:cs typeface="+mn-cs"/>
              </a:defRPr>
            </a:pPr>
            <a:endParaRPr lang="nb-NO"/>
          </a:p>
        </c:txPr>
        <c:crossAx val="1877191567"/>
        <c:crosses val="autoZero"/>
        <c:auto val="1"/>
        <c:lblAlgn val="ctr"/>
        <c:lblOffset val="100"/>
        <c:noMultiLvlLbl val="0"/>
      </c:catAx>
      <c:valAx>
        <c:axId val="1877191567"/>
        <c:scaling>
          <c:orientation val="minMax"/>
        </c:scaling>
        <c:delete val="1"/>
        <c:axPos val="t"/>
        <c:numFmt formatCode="0" sourceLinked="1"/>
        <c:majorTickMark val="none"/>
        <c:minorTickMark val="none"/>
        <c:tickLblPos val="nextTo"/>
        <c:crossAx val="187718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81985695769546"/>
          <c:y val="2.9338902334427364E-2"/>
          <c:w val="0.80891769729806973"/>
          <c:h val="0.77530454074642197"/>
        </c:manualLayout>
      </c:layout>
      <c:barChart>
        <c:barDir val="bar"/>
        <c:grouping val="percentStacked"/>
        <c:varyColors val="0"/>
        <c:ser>
          <c:idx val="0"/>
          <c:order val="0"/>
          <c:tx>
            <c:strRef>
              <c:f>Sheet1!$B$1</c:f>
              <c:strCache>
                <c:ptCount val="1"/>
                <c:pt idx="0">
                  <c:v>Kirkelig troende medlemmer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Sør-Hålogaland</c:v>
                </c:pt>
                <c:pt idx="1">
                  <c:v>Oslo</c:v>
                </c:pt>
                <c:pt idx="2">
                  <c:v>Tunsberg</c:v>
                </c:pt>
                <c:pt idx="3">
                  <c:v>Borg</c:v>
                </c:pt>
                <c:pt idx="4">
                  <c:v>Nidaros</c:v>
                </c:pt>
                <c:pt idx="5">
                  <c:v>Bjørgvin</c:v>
                </c:pt>
                <c:pt idx="6">
                  <c:v>Agder</c:v>
                </c:pt>
                <c:pt idx="7">
                  <c:v>Hamar</c:v>
                </c:pt>
                <c:pt idx="8">
                  <c:v>Møre</c:v>
                </c:pt>
                <c:pt idx="9">
                  <c:v>Stavanger</c:v>
                </c:pt>
                <c:pt idx="10">
                  <c:v>Nord-Hålogaland</c:v>
                </c:pt>
                <c:pt idx="11">
                  <c:v>Total</c:v>
                </c:pt>
              </c:strCache>
            </c:strRef>
          </c:cat>
          <c:val>
            <c:numRef>
              <c:f>Sheet1!$B$2:$B$13</c:f>
              <c:numCache>
                <c:formatCode>0</c:formatCode>
                <c:ptCount val="12"/>
                <c:pt idx="0">
                  <c:v>12.666666666666668</c:v>
                </c:pt>
                <c:pt idx="1">
                  <c:v>14.958448753462603</c:v>
                </c:pt>
                <c:pt idx="2">
                  <c:v>19.666666666666668</c:v>
                </c:pt>
                <c:pt idx="3">
                  <c:v>15.571428571428573</c:v>
                </c:pt>
                <c:pt idx="4">
                  <c:v>16.611295681063122</c:v>
                </c:pt>
                <c:pt idx="5">
                  <c:v>17.435897435897434</c:v>
                </c:pt>
                <c:pt idx="6">
                  <c:v>21.691176470588236</c:v>
                </c:pt>
                <c:pt idx="7">
                  <c:v>18.181818181818183</c:v>
                </c:pt>
                <c:pt idx="8">
                  <c:v>21.255349500713265</c:v>
                </c:pt>
                <c:pt idx="9">
                  <c:v>25.555555555555561</c:v>
                </c:pt>
                <c:pt idx="10">
                  <c:v>25.827814569536422</c:v>
                </c:pt>
                <c:pt idx="11">
                  <c:v>18.73371547681084</c:v>
                </c:pt>
              </c:numCache>
            </c:numRef>
          </c:val>
          <c:extLst>
            <c:ext xmlns:c16="http://schemas.microsoft.com/office/drawing/2014/chart" uri="{C3380CC4-5D6E-409C-BE32-E72D297353CC}">
              <c16:uniqueId val="{00000000-05CE-DC48-A4F8-D22B3DC5A960}"/>
            </c:ext>
          </c:extLst>
        </c:ser>
        <c:ser>
          <c:idx val="1"/>
          <c:order val="1"/>
          <c:tx>
            <c:strRef>
              <c:f>Sheet1!$C$1</c:f>
              <c:strCache>
                <c:ptCount val="1"/>
                <c:pt idx="0">
                  <c:v>Privattroende medlemmer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Sør-Hålogaland</c:v>
                </c:pt>
                <c:pt idx="1">
                  <c:v>Oslo</c:v>
                </c:pt>
                <c:pt idx="2">
                  <c:v>Tunsberg</c:v>
                </c:pt>
                <c:pt idx="3">
                  <c:v>Borg</c:v>
                </c:pt>
                <c:pt idx="4">
                  <c:v>Nidaros</c:v>
                </c:pt>
                <c:pt idx="5">
                  <c:v>Bjørgvin</c:v>
                </c:pt>
                <c:pt idx="6">
                  <c:v>Agder</c:v>
                </c:pt>
                <c:pt idx="7">
                  <c:v>Hamar</c:v>
                </c:pt>
                <c:pt idx="8">
                  <c:v>Møre</c:v>
                </c:pt>
                <c:pt idx="9">
                  <c:v>Stavanger</c:v>
                </c:pt>
                <c:pt idx="10">
                  <c:v>Nord-Hålogaland</c:v>
                </c:pt>
                <c:pt idx="11">
                  <c:v>Total</c:v>
                </c:pt>
              </c:strCache>
            </c:strRef>
          </c:cat>
          <c:val>
            <c:numRef>
              <c:f>Sheet1!$C$2:$C$13</c:f>
              <c:numCache>
                <c:formatCode>0</c:formatCode>
                <c:ptCount val="12"/>
                <c:pt idx="0">
                  <c:v>30</c:v>
                </c:pt>
                <c:pt idx="1">
                  <c:v>29.085872576177284</c:v>
                </c:pt>
                <c:pt idx="2">
                  <c:v>25</c:v>
                </c:pt>
                <c:pt idx="3">
                  <c:v>29.285714285714288</c:v>
                </c:pt>
                <c:pt idx="4">
                  <c:v>31.893687707641195</c:v>
                </c:pt>
                <c:pt idx="5">
                  <c:v>31.538461538461533</c:v>
                </c:pt>
                <c:pt idx="6">
                  <c:v>30.147058823529417</c:v>
                </c:pt>
                <c:pt idx="7">
                  <c:v>33.884297520661157</c:v>
                </c:pt>
                <c:pt idx="8">
                  <c:v>32.382310984308134</c:v>
                </c:pt>
                <c:pt idx="9">
                  <c:v>28.518518518518519</c:v>
                </c:pt>
                <c:pt idx="10">
                  <c:v>31.125827814569533</c:v>
                </c:pt>
                <c:pt idx="11">
                  <c:v>30.328295987493487</c:v>
                </c:pt>
              </c:numCache>
            </c:numRef>
          </c:val>
          <c:extLst>
            <c:ext xmlns:c16="http://schemas.microsoft.com/office/drawing/2014/chart" uri="{C3380CC4-5D6E-409C-BE32-E72D297353CC}">
              <c16:uniqueId val="{00000001-05CE-DC48-A4F8-D22B3DC5A960}"/>
            </c:ext>
          </c:extLst>
        </c:ser>
        <c:ser>
          <c:idx val="2"/>
          <c:order val="2"/>
          <c:tx>
            <c:strRef>
              <c:f>Sheet1!$D$1</c:f>
              <c:strCache>
                <c:ptCount val="1"/>
                <c:pt idx="0">
                  <c:v>Støttemedlemmer</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Sør-Hålogaland</c:v>
                </c:pt>
                <c:pt idx="1">
                  <c:v>Oslo</c:v>
                </c:pt>
                <c:pt idx="2">
                  <c:v>Tunsberg</c:v>
                </c:pt>
                <c:pt idx="3">
                  <c:v>Borg</c:v>
                </c:pt>
                <c:pt idx="4">
                  <c:v>Nidaros</c:v>
                </c:pt>
                <c:pt idx="5">
                  <c:v>Bjørgvin</c:v>
                </c:pt>
                <c:pt idx="6">
                  <c:v>Agder</c:v>
                </c:pt>
                <c:pt idx="7">
                  <c:v>Hamar</c:v>
                </c:pt>
                <c:pt idx="8">
                  <c:v>Møre</c:v>
                </c:pt>
                <c:pt idx="9">
                  <c:v>Stavanger</c:v>
                </c:pt>
                <c:pt idx="10">
                  <c:v>Nord-Hålogaland</c:v>
                </c:pt>
                <c:pt idx="11">
                  <c:v>Total</c:v>
                </c:pt>
              </c:strCache>
            </c:strRef>
          </c:cat>
          <c:val>
            <c:numRef>
              <c:f>Sheet1!$D$2:$D$13</c:f>
              <c:numCache>
                <c:formatCode>0</c:formatCode>
                <c:ptCount val="12"/>
                <c:pt idx="0">
                  <c:v>39.333333333333336</c:v>
                </c:pt>
                <c:pt idx="1">
                  <c:v>39.058171745152357</c:v>
                </c:pt>
                <c:pt idx="2">
                  <c:v>32.333333333333336</c:v>
                </c:pt>
                <c:pt idx="3">
                  <c:v>34.142857142857139</c:v>
                </c:pt>
                <c:pt idx="4">
                  <c:v>31.893687707641195</c:v>
                </c:pt>
                <c:pt idx="5">
                  <c:v>31.538461538461533</c:v>
                </c:pt>
                <c:pt idx="6">
                  <c:v>33.088235294117645</c:v>
                </c:pt>
                <c:pt idx="7">
                  <c:v>31.818181818181817</c:v>
                </c:pt>
                <c:pt idx="8">
                  <c:v>32.810271041369468</c:v>
                </c:pt>
                <c:pt idx="9">
                  <c:v>28.148148148148149</c:v>
                </c:pt>
                <c:pt idx="10">
                  <c:v>31.125827814569533</c:v>
                </c:pt>
                <c:pt idx="11">
                  <c:v>33.220427305888485</c:v>
                </c:pt>
              </c:numCache>
            </c:numRef>
          </c:val>
          <c:extLst>
            <c:ext xmlns:c16="http://schemas.microsoft.com/office/drawing/2014/chart" uri="{C3380CC4-5D6E-409C-BE32-E72D297353CC}">
              <c16:uniqueId val="{00000002-05CE-DC48-A4F8-D22B3DC5A960}"/>
            </c:ext>
          </c:extLst>
        </c:ser>
        <c:ser>
          <c:idx val="3"/>
          <c:order val="3"/>
          <c:tx>
            <c:strRef>
              <c:f>Sheet1!$E$1</c:f>
              <c:strCache>
                <c:ptCount val="1"/>
                <c:pt idx="0">
                  <c:v>Trosavvisende medlemmer</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Sør-Hålogaland</c:v>
                </c:pt>
                <c:pt idx="1">
                  <c:v>Oslo</c:v>
                </c:pt>
                <c:pt idx="2">
                  <c:v>Tunsberg</c:v>
                </c:pt>
                <c:pt idx="3">
                  <c:v>Borg</c:v>
                </c:pt>
                <c:pt idx="4">
                  <c:v>Nidaros</c:v>
                </c:pt>
                <c:pt idx="5">
                  <c:v>Bjørgvin</c:v>
                </c:pt>
                <c:pt idx="6">
                  <c:v>Agder</c:v>
                </c:pt>
                <c:pt idx="7">
                  <c:v>Hamar</c:v>
                </c:pt>
                <c:pt idx="8">
                  <c:v>Møre</c:v>
                </c:pt>
                <c:pt idx="9">
                  <c:v>Stavanger</c:v>
                </c:pt>
                <c:pt idx="10">
                  <c:v>Nord-Hålogaland</c:v>
                </c:pt>
                <c:pt idx="11">
                  <c:v>Total</c:v>
                </c:pt>
              </c:strCache>
            </c:strRef>
          </c:cat>
          <c:val>
            <c:numRef>
              <c:f>Sheet1!$E$2:$E$13</c:f>
              <c:numCache>
                <c:formatCode>0</c:formatCode>
                <c:ptCount val="12"/>
                <c:pt idx="0">
                  <c:v>18</c:v>
                </c:pt>
                <c:pt idx="1">
                  <c:v>16.897506925207754</c:v>
                </c:pt>
                <c:pt idx="2">
                  <c:v>23.000000000000004</c:v>
                </c:pt>
                <c:pt idx="3">
                  <c:v>21</c:v>
                </c:pt>
                <c:pt idx="4">
                  <c:v>19.601328903654483</c:v>
                </c:pt>
                <c:pt idx="5">
                  <c:v>19.487179487179485</c:v>
                </c:pt>
                <c:pt idx="6">
                  <c:v>15.073529411764708</c:v>
                </c:pt>
                <c:pt idx="7">
                  <c:v>16.115702479338839</c:v>
                </c:pt>
                <c:pt idx="8">
                  <c:v>13.552068473609131</c:v>
                </c:pt>
                <c:pt idx="9">
                  <c:v>17.777777777777779</c:v>
                </c:pt>
                <c:pt idx="10">
                  <c:v>11.920529801324504</c:v>
                </c:pt>
                <c:pt idx="11">
                  <c:v>17.717561229807192</c:v>
                </c:pt>
              </c:numCache>
            </c:numRef>
          </c:val>
          <c:extLst>
            <c:ext xmlns:c16="http://schemas.microsoft.com/office/drawing/2014/chart" uri="{C3380CC4-5D6E-409C-BE32-E72D297353CC}">
              <c16:uniqueId val="{00000003-05CE-DC48-A4F8-D22B3DC5A960}"/>
            </c:ext>
          </c:extLst>
        </c:ser>
        <c:dLbls>
          <c:showLegendKey val="0"/>
          <c:showVal val="0"/>
          <c:showCatName val="0"/>
          <c:showSerName val="0"/>
          <c:showPercent val="0"/>
          <c:showBubbleSize val="0"/>
        </c:dLbls>
        <c:gapWidth val="50"/>
        <c:overlap val="100"/>
        <c:axId val="528655360"/>
        <c:axId val="529049200"/>
      </c:barChart>
      <c:catAx>
        <c:axId val="528655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nb-NO"/>
          </a:p>
        </c:txPr>
        <c:crossAx val="529049200"/>
        <c:crosses val="autoZero"/>
        <c:auto val="1"/>
        <c:lblAlgn val="ctr"/>
        <c:lblOffset val="100"/>
        <c:noMultiLvlLbl val="0"/>
      </c:catAx>
      <c:valAx>
        <c:axId val="529049200"/>
        <c:scaling>
          <c:orientation val="minMax"/>
        </c:scaling>
        <c:delete val="0"/>
        <c:axPos val="b"/>
        <c:majorGridlines>
          <c:spPr>
            <a:ln w="9525" cap="flat" cmpd="sng" algn="ctr">
              <a:solidFill>
                <a:schemeClr val="bg2"/>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lumMod val="75000"/>
                  </a:schemeClr>
                </a:solidFill>
                <a:latin typeface="Century Gothic" panose="020B0502020202020204" pitchFamily="34" charset="0"/>
                <a:ea typeface="+mn-ea"/>
                <a:cs typeface="+mn-cs"/>
              </a:defRPr>
            </a:pPr>
            <a:endParaRPr lang="nb-NO"/>
          </a:p>
        </c:txPr>
        <c:crossAx val="528655360"/>
        <c:crosses val="autoZero"/>
        <c:crossBetween val="between"/>
        <c:majorUnit val="0.2"/>
      </c:valAx>
      <c:spPr>
        <a:noFill/>
        <a:ln>
          <a:noFill/>
        </a:ln>
        <a:effectLst/>
      </c:spPr>
    </c:plotArea>
    <c:legend>
      <c:legendPos val="b"/>
      <c:layout>
        <c:manualLayout>
          <c:xMode val="edge"/>
          <c:yMode val="edge"/>
          <c:x val="0"/>
          <c:y val="0.89299995211689531"/>
          <c:w val="1"/>
          <c:h val="0.103312418777233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entury Gothic" panose="020B0502020202020204" pitchFamily="34"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874519110481348E-2"/>
          <c:y val="0"/>
          <c:w val="0.97412548088951867"/>
          <c:h val="0.75454331358437055"/>
        </c:manualLayout>
      </c:layout>
      <c:barChart>
        <c:barDir val="col"/>
        <c:grouping val="clustered"/>
        <c:varyColors val="0"/>
        <c:ser>
          <c:idx val="0"/>
          <c:order val="0"/>
          <c:tx>
            <c:strRef>
              <c:f>Sheet1!$B$1</c:f>
              <c:strCache>
                <c:ptCount val="1"/>
                <c:pt idx="0">
                  <c:v>Grønn gruppe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Gothic" panose="020B0502020202020204" pitchFamily="34" charset="0"/>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Segmenter</c:v>
                </c:pt>
              </c:strCache>
            </c:strRef>
          </c:cat>
          <c:val>
            <c:numRef>
              <c:f>Sheet1!$B$2</c:f>
              <c:numCache>
                <c:formatCode>General</c:formatCode>
                <c:ptCount val="1"/>
                <c:pt idx="0">
                  <c:v>18</c:v>
                </c:pt>
              </c:numCache>
            </c:numRef>
          </c:val>
          <c:extLst>
            <c:ext xmlns:c16="http://schemas.microsoft.com/office/drawing/2014/chart" uri="{C3380CC4-5D6E-409C-BE32-E72D297353CC}">
              <c16:uniqueId val="{00000000-3683-6047-A872-71A90D6341E3}"/>
            </c:ext>
          </c:extLst>
        </c:ser>
        <c:ser>
          <c:idx val="1"/>
          <c:order val="1"/>
          <c:tx>
            <c:strRef>
              <c:f>Sheet1!$C$1</c:f>
              <c:strCache>
                <c:ptCount val="1"/>
                <c:pt idx="0">
                  <c:v>Gul gruppe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Gothic" panose="020B0502020202020204" pitchFamily="34" charset="0"/>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Segmenter</c:v>
                </c:pt>
              </c:strCache>
            </c:strRef>
          </c:cat>
          <c:val>
            <c:numRef>
              <c:f>Sheet1!$C$2</c:f>
              <c:numCache>
                <c:formatCode>General</c:formatCode>
                <c:ptCount val="1"/>
                <c:pt idx="0">
                  <c:v>52</c:v>
                </c:pt>
              </c:numCache>
            </c:numRef>
          </c:val>
          <c:extLst>
            <c:ext xmlns:c16="http://schemas.microsoft.com/office/drawing/2014/chart" uri="{C3380CC4-5D6E-409C-BE32-E72D297353CC}">
              <c16:uniqueId val="{00000001-3683-6047-A872-71A90D6341E3}"/>
            </c:ext>
          </c:extLst>
        </c:ser>
        <c:ser>
          <c:idx val="2"/>
          <c:order val="2"/>
          <c:tx>
            <c:strRef>
              <c:f>Sheet1!$D$1</c:f>
              <c:strCache>
                <c:ptCount val="1"/>
                <c:pt idx="0">
                  <c:v>Rød gruppe</c:v>
                </c:pt>
              </c:strCache>
            </c:strRef>
          </c:tx>
          <c:spPr>
            <a:solidFill>
              <a:schemeClr val="accent5"/>
            </a:solidFill>
            <a:ln>
              <a:noFill/>
            </a:ln>
            <a:effectLst/>
          </c:spPr>
          <c:invertIfNegative val="0"/>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683-6047-A872-71A90D6341E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Gothic" panose="020B0502020202020204" pitchFamily="34" charset="0"/>
                    <a:ea typeface="+mn-ea"/>
                    <a:cs typeface="+mn-cs"/>
                  </a:defRPr>
                </a:pPr>
                <a:endParaRPr lang="nb-NO"/>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Segmenter</c:v>
                </c:pt>
              </c:strCache>
            </c:strRef>
          </c:cat>
          <c:val>
            <c:numRef>
              <c:f>Sheet1!$D$2</c:f>
              <c:numCache>
                <c:formatCode>General</c:formatCode>
                <c:ptCount val="1"/>
                <c:pt idx="0">
                  <c:v>30</c:v>
                </c:pt>
              </c:numCache>
            </c:numRef>
          </c:val>
          <c:extLst>
            <c:ext xmlns:c16="http://schemas.microsoft.com/office/drawing/2014/chart" uri="{C3380CC4-5D6E-409C-BE32-E72D297353CC}">
              <c16:uniqueId val="{00000002-3683-6047-A872-71A90D6341E3}"/>
            </c:ext>
          </c:extLst>
        </c:ser>
        <c:dLbls>
          <c:showLegendKey val="0"/>
          <c:showVal val="0"/>
          <c:showCatName val="0"/>
          <c:showSerName val="0"/>
          <c:showPercent val="0"/>
          <c:showBubbleSize val="0"/>
        </c:dLbls>
        <c:gapWidth val="219"/>
        <c:overlap val="-27"/>
        <c:axId val="1111257167"/>
        <c:axId val="1111259167"/>
      </c:barChart>
      <c:catAx>
        <c:axId val="1111257167"/>
        <c:scaling>
          <c:orientation val="minMax"/>
        </c:scaling>
        <c:delete val="1"/>
        <c:axPos val="b"/>
        <c:numFmt formatCode="General" sourceLinked="1"/>
        <c:majorTickMark val="none"/>
        <c:minorTickMark val="none"/>
        <c:tickLblPos val="nextTo"/>
        <c:crossAx val="1111259167"/>
        <c:crosses val="autoZero"/>
        <c:auto val="1"/>
        <c:lblAlgn val="ctr"/>
        <c:lblOffset val="100"/>
        <c:noMultiLvlLbl val="0"/>
      </c:catAx>
      <c:valAx>
        <c:axId val="1111259167"/>
        <c:scaling>
          <c:orientation val="minMax"/>
        </c:scaling>
        <c:delete val="1"/>
        <c:axPos val="l"/>
        <c:numFmt formatCode="General" sourceLinked="1"/>
        <c:majorTickMark val="none"/>
        <c:minorTickMark val="none"/>
        <c:tickLblPos val="nextTo"/>
        <c:crossAx val="1111257167"/>
        <c:crosses val="autoZero"/>
        <c:crossBetween val="between"/>
      </c:valAx>
      <c:spPr>
        <a:noFill/>
        <a:ln>
          <a:noFill/>
        </a:ln>
        <a:effectLst/>
      </c:spPr>
    </c:plotArea>
    <c:legend>
      <c:legendPos val="b"/>
      <c:layout>
        <c:manualLayout>
          <c:xMode val="edge"/>
          <c:yMode val="edge"/>
          <c:x val="0.20449416491816519"/>
          <c:y val="0.78222638714947723"/>
          <c:w val="0.66179811186611148"/>
          <c:h val="0.2177736128505226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Century Gothic" panose="020B0502020202020204" pitchFamily="34"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6422173274854811"/>
        </c:manualLayout>
      </c:layout>
      <c:barChart>
        <c:barDir val="col"/>
        <c:grouping val="clustered"/>
        <c:varyColors val="0"/>
        <c:ser>
          <c:idx val="0"/>
          <c:order val="0"/>
          <c:tx>
            <c:strRef>
              <c:f>Sheet1!$B$1</c:f>
              <c:strCache>
                <c:ptCount val="1"/>
                <c:pt idx="0">
                  <c:v>Kirkelig troende medlemmer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Gothic" panose="020B0502020202020204" pitchFamily="34" charset="0"/>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Segmenter</c:v>
                </c:pt>
              </c:strCache>
            </c:strRef>
          </c:cat>
          <c:val>
            <c:numRef>
              <c:f>Sheet1!$B$2</c:f>
              <c:numCache>
                <c:formatCode>General</c:formatCode>
                <c:ptCount val="1"/>
                <c:pt idx="0">
                  <c:v>19</c:v>
                </c:pt>
              </c:numCache>
            </c:numRef>
          </c:val>
          <c:extLst>
            <c:ext xmlns:c16="http://schemas.microsoft.com/office/drawing/2014/chart" uri="{C3380CC4-5D6E-409C-BE32-E72D297353CC}">
              <c16:uniqueId val="{00000000-776E-C747-B9E3-916A785A7896}"/>
            </c:ext>
          </c:extLst>
        </c:ser>
        <c:ser>
          <c:idx val="1"/>
          <c:order val="1"/>
          <c:tx>
            <c:strRef>
              <c:f>Sheet1!$C$1</c:f>
              <c:strCache>
                <c:ptCount val="1"/>
                <c:pt idx="0">
                  <c:v>Privattroende medlemmer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Gothic" panose="020B0502020202020204" pitchFamily="34" charset="0"/>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Segmenter</c:v>
                </c:pt>
              </c:strCache>
            </c:strRef>
          </c:cat>
          <c:val>
            <c:numRef>
              <c:f>Sheet1!$C$2</c:f>
              <c:numCache>
                <c:formatCode>General</c:formatCode>
                <c:ptCount val="1"/>
                <c:pt idx="0">
                  <c:v>30</c:v>
                </c:pt>
              </c:numCache>
            </c:numRef>
          </c:val>
          <c:extLst>
            <c:ext xmlns:c16="http://schemas.microsoft.com/office/drawing/2014/chart" uri="{C3380CC4-5D6E-409C-BE32-E72D297353CC}">
              <c16:uniqueId val="{00000001-776E-C747-B9E3-916A785A7896}"/>
            </c:ext>
          </c:extLst>
        </c:ser>
        <c:ser>
          <c:idx val="2"/>
          <c:order val="2"/>
          <c:tx>
            <c:strRef>
              <c:f>Sheet1!$D$1</c:f>
              <c:strCache>
                <c:ptCount val="1"/>
                <c:pt idx="0">
                  <c:v>Støttemedlemmer</c:v>
                </c:pt>
              </c:strCache>
            </c:strRef>
          </c:tx>
          <c:spPr>
            <a:solidFill>
              <a:schemeClr val="tx2"/>
            </a:solidFill>
            <a:ln>
              <a:noFill/>
            </a:ln>
            <a:effectLst/>
          </c:spPr>
          <c:invertIfNegative val="0"/>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6E-C747-B9E3-916A785A789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Gothic" panose="020B0502020202020204" pitchFamily="34" charset="0"/>
                    <a:ea typeface="+mn-ea"/>
                    <a:cs typeface="+mn-cs"/>
                  </a:defRPr>
                </a:pPr>
                <a:endParaRPr lang="nb-NO"/>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Segmenter</c:v>
                </c:pt>
              </c:strCache>
            </c:strRef>
          </c:cat>
          <c:val>
            <c:numRef>
              <c:f>Sheet1!$D$2</c:f>
              <c:numCache>
                <c:formatCode>General</c:formatCode>
                <c:ptCount val="1"/>
                <c:pt idx="0">
                  <c:v>33</c:v>
                </c:pt>
              </c:numCache>
            </c:numRef>
          </c:val>
          <c:extLst>
            <c:ext xmlns:c16="http://schemas.microsoft.com/office/drawing/2014/chart" uri="{C3380CC4-5D6E-409C-BE32-E72D297353CC}">
              <c16:uniqueId val="{00000003-776E-C747-B9E3-916A785A7896}"/>
            </c:ext>
          </c:extLst>
        </c:ser>
        <c:ser>
          <c:idx val="3"/>
          <c:order val="3"/>
          <c:tx>
            <c:strRef>
              <c:f>Sheet1!$E$1</c:f>
              <c:strCache>
                <c:ptCount val="1"/>
                <c:pt idx="0">
                  <c:v>Trosavvisende medlemmer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Gothic" panose="020B0502020202020204" pitchFamily="34" charset="0"/>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Segmenter</c:v>
                </c:pt>
              </c:strCache>
            </c:strRef>
          </c:cat>
          <c:val>
            <c:numRef>
              <c:f>Sheet1!$E$2</c:f>
              <c:numCache>
                <c:formatCode>General</c:formatCode>
                <c:ptCount val="1"/>
                <c:pt idx="0">
                  <c:v>18</c:v>
                </c:pt>
              </c:numCache>
            </c:numRef>
          </c:val>
          <c:extLst>
            <c:ext xmlns:c16="http://schemas.microsoft.com/office/drawing/2014/chart" uri="{C3380CC4-5D6E-409C-BE32-E72D297353CC}">
              <c16:uniqueId val="{00000004-776E-C747-B9E3-916A785A7896}"/>
            </c:ext>
          </c:extLst>
        </c:ser>
        <c:dLbls>
          <c:showLegendKey val="0"/>
          <c:showVal val="0"/>
          <c:showCatName val="0"/>
          <c:showSerName val="0"/>
          <c:showPercent val="0"/>
          <c:showBubbleSize val="0"/>
        </c:dLbls>
        <c:gapWidth val="219"/>
        <c:overlap val="-27"/>
        <c:axId val="1111257167"/>
        <c:axId val="1111259167"/>
      </c:barChart>
      <c:catAx>
        <c:axId val="1111257167"/>
        <c:scaling>
          <c:orientation val="minMax"/>
        </c:scaling>
        <c:delete val="1"/>
        <c:axPos val="b"/>
        <c:numFmt formatCode="General" sourceLinked="1"/>
        <c:majorTickMark val="none"/>
        <c:minorTickMark val="none"/>
        <c:tickLblPos val="nextTo"/>
        <c:crossAx val="1111259167"/>
        <c:crosses val="autoZero"/>
        <c:auto val="1"/>
        <c:lblAlgn val="ctr"/>
        <c:lblOffset val="100"/>
        <c:noMultiLvlLbl val="0"/>
      </c:catAx>
      <c:valAx>
        <c:axId val="1111259167"/>
        <c:scaling>
          <c:orientation val="minMax"/>
        </c:scaling>
        <c:delete val="1"/>
        <c:axPos val="l"/>
        <c:numFmt formatCode="General" sourceLinked="1"/>
        <c:majorTickMark val="none"/>
        <c:minorTickMark val="none"/>
        <c:tickLblPos val="nextTo"/>
        <c:crossAx val="1111257167"/>
        <c:crosses val="autoZero"/>
        <c:crossBetween val="between"/>
      </c:valAx>
      <c:spPr>
        <a:noFill/>
        <a:ln>
          <a:noFill/>
        </a:ln>
        <a:effectLst/>
      </c:spPr>
    </c:plotArea>
    <c:legend>
      <c:legendPos val="b"/>
      <c:layout>
        <c:manualLayout>
          <c:xMode val="edge"/>
          <c:yMode val="edge"/>
          <c:x val="0"/>
          <c:y val="0.70447821444888248"/>
          <c:w val="0.99810113491681129"/>
          <c:h val="0.2574835049211360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Century Gothic" panose="020B0502020202020204" pitchFamily="34"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46267540933211"/>
          <c:y val="0.14629543317047999"/>
          <c:w val="0.36334665460299936"/>
          <c:h val="0.57712368253862567"/>
        </c:manualLayout>
      </c:layout>
      <c:pieChart>
        <c:varyColors val="1"/>
        <c:ser>
          <c:idx val="0"/>
          <c:order val="0"/>
          <c:tx>
            <c:strRef>
              <c:f>Sheet1!$B$1</c:f>
              <c:strCache>
                <c:ptCount val="1"/>
                <c:pt idx="0">
                  <c:v>Trosavvisende</c:v>
                </c:pt>
              </c:strCache>
            </c:strRef>
          </c:tx>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F1DB-EB41-9739-679A077E3F1A}"/>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1DB-EB41-9739-679A077E3F1A}"/>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Mann</c:v>
                </c:pt>
                <c:pt idx="1">
                  <c:v>Kvinne</c:v>
                </c:pt>
              </c:strCache>
            </c:strRef>
          </c:cat>
          <c:val>
            <c:numRef>
              <c:f>Sheet1!$B$2:$B$3</c:f>
              <c:numCache>
                <c:formatCode>0</c:formatCode>
                <c:ptCount val="2"/>
                <c:pt idx="0">
                  <c:v>45.428804203669088</c:v>
                </c:pt>
                <c:pt idx="1">
                  <c:v>54.571195796330699</c:v>
                </c:pt>
              </c:numCache>
            </c:numRef>
          </c:val>
          <c:extLst>
            <c:ext xmlns:c16="http://schemas.microsoft.com/office/drawing/2014/chart" uri="{C3380CC4-5D6E-409C-BE32-E72D297353CC}">
              <c16:uniqueId val="{00000000-CC84-B74C-A43F-04EEC3AFF8E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48771195303555"/>
          <c:y val="0.14629543317047999"/>
          <c:w val="0.52184547075675836"/>
          <c:h val="0.61235771139723727"/>
        </c:manualLayout>
      </c:layout>
      <c:pieChart>
        <c:varyColors val="1"/>
        <c:ser>
          <c:idx val="0"/>
          <c:order val="0"/>
          <c:tx>
            <c:strRef>
              <c:f>Sheet1!$B$1</c:f>
              <c:strCache>
                <c:ptCount val="1"/>
                <c:pt idx="0">
                  <c:v>Trovisse</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363C-5947-9DC2-7D9B49285272}"/>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63C-5947-9DC2-7D9B49285272}"/>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363C-5947-9DC2-7D9B49285272}"/>
              </c:ext>
            </c:extLst>
          </c:dPt>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63C-5947-9DC2-7D9B49285272}"/>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63C-5947-9DC2-7D9B4928527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Rød</c:v>
                </c:pt>
                <c:pt idx="1">
                  <c:v>Gul</c:v>
                </c:pt>
                <c:pt idx="2">
                  <c:v>Grønn</c:v>
                </c:pt>
              </c:strCache>
            </c:strRef>
          </c:cat>
          <c:val>
            <c:numRef>
              <c:f>Sheet1!$B$2:$B$4</c:f>
              <c:numCache>
                <c:formatCode>0</c:formatCode>
                <c:ptCount val="3"/>
                <c:pt idx="0">
                  <c:v>4.6199993036158391</c:v>
                </c:pt>
                <c:pt idx="1">
                  <c:v>36.525702661517869</c:v>
                </c:pt>
                <c:pt idx="2">
                  <c:v>58.854298034866062</c:v>
                </c:pt>
              </c:numCache>
            </c:numRef>
          </c:val>
          <c:extLst>
            <c:ext xmlns:c16="http://schemas.microsoft.com/office/drawing/2014/chart" uri="{C3380CC4-5D6E-409C-BE32-E72D297353CC}">
              <c16:uniqueId val="{00000004-363C-5947-9DC2-7D9B4928527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540313432427609E-2"/>
          <c:y val="5.8596994174136115E-2"/>
          <c:w val="0.9614059353243356"/>
          <c:h val="0.54613936549144571"/>
        </c:manualLayout>
      </c:layout>
      <c:barChart>
        <c:barDir val="bar"/>
        <c:grouping val="percentStacked"/>
        <c:varyColors val="0"/>
        <c:ser>
          <c:idx val="0"/>
          <c:order val="0"/>
          <c:tx>
            <c:strRef>
              <c:f>Sheet1!$B$1</c:f>
              <c:strCache>
                <c:ptCount val="1"/>
                <c:pt idx="0">
                  <c:v>Besøkt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Trosavvisende</c:v>
                </c:pt>
              </c:strCache>
            </c:strRef>
          </c:cat>
          <c:val>
            <c:numRef>
              <c:f>Sheet1!$B$2</c:f>
              <c:numCache>
                <c:formatCode>0</c:formatCode>
                <c:ptCount val="1"/>
                <c:pt idx="0">
                  <c:v>91</c:v>
                </c:pt>
              </c:numCache>
            </c:numRef>
          </c:val>
          <c:extLst>
            <c:ext xmlns:c16="http://schemas.microsoft.com/office/drawing/2014/chart" uri="{C3380CC4-5D6E-409C-BE32-E72D297353CC}">
              <c16:uniqueId val="{00000000-BEBB-424A-9F67-9AF97BFB1805}"/>
            </c:ext>
          </c:extLst>
        </c:ser>
        <c:ser>
          <c:idx val="1"/>
          <c:order val="1"/>
          <c:tx>
            <c:strRef>
              <c:f>Sheet1!$C$1</c:f>
              <c:strCache>
                <c:ptCount val="1"/>
                <c:pt idx="0">
                  <c:v>Ikke besøkt</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Trosavvisende</c:v>
                </c:pt>
              </c:strCache>
            </c:strRef>
          </c:cat>
          <c:val>
            <c:numRef>
              <c:f>Sheet1!$C$2</c:f>
              <c:numCache>
                <c:formatCode>0</c:formatCode>
                <c:ptCount val="1"/>
                <c:pt idx="0">
                  <c:v>9</c:v>
                </c:pt>
              </c:numCache>
            </c:numRef>
          </c:val>
          <c:extLst>
            <c:ext xmlns:c16="http://schemas.microsoft.com/office/drawing/2014/chart" uri="{C3380CC4-5D6E-409C-BE32-E72D297353CC}">
              <c16:uniqueId val="{00000001-BEBB-424A-9F67-9AF97BFB1805}"/>
            </c:ext>
          </c:extLst>
        </c:ser>
        <c:dLbls>
          <c:showLegendKey val="0"/>
          <c:showVal val="0"/>
          <c:showCatName val="0"/>
          <c:showSerName val="0"/>
          <c:showPercent val="0"/>
          <c:showBubbleSize val="0"/>
        </c:dLbls>
        <c:gapWidth val="50"/>
        <c:overlap val="100"/>
        <c:axId val="63508672"/>
        <c:axId val="63510400"/>
      </c:barChart>
      <c:catAx>
        <c:axId val="63508672"/>
        <c:scaling>
          <c:orientation val="minMax"/>
        </c:scaling>
        <c:delete val="1"/>
        <c:axPos val="l"/>
        <c:numFmt formatCode="General" sourceLinked="1"/>
        <c:majorTickMark val="none"/>
        <c:minorTickMark val="none"/>
        <c:tickLblPos val="nextTo"/>
        <c:crossAx val="63510400"/>
        <c:crosses val="autoZero"/>
        <c:auto val="1"/>
        <c:lblAlgn val="ctr"/>
        <c:lblOffset val="100"/>
        <c:noMultiLvlLbl val="0"/>
      </c:catAx>
      <c:valAx>
        <c:axId val="63510400"/>
        <c:scaling>
          <c:orientation val="minMax"/>
          <c:min val="0"/>
        </c:scaling>
        <c:delete val="1"/>
        <c:axPos val="b"/>
        <c:numFmt formatCode="0%" sourceLinked="1"/>
        <c:majorTickMark val="out"/>
        <c:minorTickMark val="none"/>
        <c:tickLblPos val="nextTo"/>
        <c:crossAx val="63508672"/>
        <c:crosses val="autoZero"/>
        <c:crossBetween val="between"/>
      </c:valAx>
      <c:spPr>
        <a:noFill/>
        <a:ln>
          <a:noFill/>
        </a:ln>
        <a:effectLst/>
      </c:spPr>
    </c:plotArea>
    <c:legend>
      <c:legendPos val="b"/>
      <c:layout>
        <c:manualLayout>
          <c:xMode val="edge"/>
          <c:yMode val="edge"/>
          <c:x val="0.18374551707581149"/>
          <c:y val="0.57785402735141589"/>
          <c:w val="0.63250853171941546"/>
          <c:h val="0.3310476955593248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004823133668771E-2"/>
          <c:y val="5.504704133910519E-3"/>
          <c:w val="0.9889951768663312"/>
          <c:h val="0.46801003992593093"/>
        </c:manualLayout>
      </c:layout>
      <c:barChart>
        <c:barDir val="bar"/>
        <c:grouping val="percentStacked"/>
        <c:varyColors val="0"/>
        <c:ser>
          <c:idx val="0"/>
          <c:order val="0"/>
          <c:tx>
            <c:strRef>
              <c:f>Sheet1!$B$1</c:f>
              <c:strCache>
                <c:ptCount val="1"/>
                <c:pt idx="0">
                  <c:v>Informasjonskanal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Trovisse</c:v>
                </c:pt>
              </c:strCache>
            </c:strRef>
          </c:cat>
          <c:val>
            <c:numRef>
              <c:f>Sheet1!$B$2</c:f>
              <c:numCache>
                <c:formatCode>0</c:formatCode>
                <c:ptCount val="1"/>
                <c:pt idx="0">
                  <c:v>91.209508870830092</c:v>
                </c:pt>
              </c:numCache>
            </c:numRef>
          </c:val>
          <c:extLst>
            <c:ext xmlns:c16="http://schemas.microsoft.com/office/drawing/2014/chart" uri="{C3380CC4-5D6E-409C-BE32-E72D297353CC}">
              <c16:uniqueId val="{00000000-175B-B347-B939-B8E4207B667A}"/>
            </c:ext>
          </c:extLst>
        </c:ser>
        <c:ser>
          <c:idx val="1"/>
          <c:order val="1"/>
          <c:tx>
            <c:strRef>
              <c:f>Sheet1!$C$1</c:f>
              <c:strCache>
                <c:ptCount val="1"/>
                <c:pt idx="0">
                  <c:v>Ønsker ikke informasjon</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Trovisse</c:v>
                </c:pt>
              </c:strCache>
            </c:strRef>
          </c:cat>
          <c:val>
            <c:numRef>
              <c:f>Sheet1!$C$2</c:f>
              <c:numCache>
                <c:formatCode>0</c:formatCode>
                <c:ptCount val="1"/>
                <c:pt idx="0">
                  <c:v>3.9098573176811016</c:v>
                </c:pt>
              </c:numCache>
            </c:numRef>
          </c:val>
          <c:extLst>
            <c:ext xmlns:c16="http://schemas.microsoft.com/office/drawing/2014/chart" uri="{C3380CC4-5D6E-409C-BE32-E72D297353CC}">
              <c16:uniqueId val="{00000001-175B-B347-B939-B8E4207B667A}"/>
            </c:ext>
          </c:extLst>
        </c:ser>
        <c:ser>
          <c:idx val="2"/>
          <c:order val="2"/>
          <c:tx>
            <c:strRef>
              <c:f>Sheet1!$D$1</c:f>
              <c:strCache>
                <c:ptCount val="1"/>
                <c:pt idx="0">
                  <c:v>Vet ikke</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Trovisse</c:v>
                </c:pt>
              </c:strCache>
            </c:strRef>
          </c:cat>
          <c:val>
            <c:numRef>
              <c:f>Sheet1!$D$2</c:f>
              <c:numCache>
                <c:formatCode>0</c:formatCode>
                <c:ptCount val="1"/>
                <c:pt idx="0">
                  <c:v>4.8806338114887993</c:v>
                </c:pt>
              </c:numCache>
            </c:numRef>
          </c:val>
          <c:extLst>
            <c:ext xmlns:c16="http://schemas.microsoft.com/office/drawing/2014/chart" uri="{C3380CC4-5D6E-409C-BE32-E72D297353CC}">
              <c16:uniqueId val="{00000002-175B-B347-B939-B8E4207B667A}"/>
            </c:ext>
          </c:extLst>
        </c:ser>
        <c:dLbls>
          <c:showLegendKey val="0"/>
          <c:showVal val="0"/>
          <c:showCatName val="0"/>
          <c:showSerName val="0"/>
          <c:showPercent val="0"/>
          <c:showBubbleSize val="0"/>
        </c:dLbls>
        <c:gapWidth val="50"/>
        <c:overlap val="100"/>
        <c:axId val="63508672"/>
        <c:axId val="63510400"/>
      </c:barChart>
      <c:catAx>
        <c:axId val="63508672"/>
        <c:scaling>
          <c:orientation val="minMax"/>
        </c:scaling>
        <c:delete val="1"/>
        <c:axPos val="l"/>
        <c:numFmt formatCode="General" sourceLinked="1"/>
        <c:majorTickMark val="none"/>
        <c:minorTickMark val="none"/>
        <c:tickLblPos val="nextTo"/>
        <c:crossAx val="63510400"/>
        <c:crosses val="autoZero"/>
        <c:auto val="1"/>
        <c:lblAlgn val="ctr"/>
        <c:lblOffset val="100"/>
        <c:noMultiLvlLbl val="0"/>
      </c:catAx>
      <c:valAx>
        <c:axId val="63510400"/>
        <c:scaling>
          <c:orientation val="minMax"/>
          <c:min val="0"/>
        </c:scaling>
        <c:delete val="1"/>
        <c:axPos val="b"/>
        <c:numFmt formatCode="0%" sourceLinked="1"/>
        <c:majorTickMark val="out"/>
        <c:minorTickMark val="none"/>
        <c:tickLblPos val="nextTo"/>
        <c:crossAx val="63508672"/>
        <c:crosses val="autoZero"/>
        <c:crossBetween val="between"/>
      </c:valAx>
      <c:spPr>
        <a:noFill/>
        <a:ln>
          <a:noFill/>
        </a:ln>
        <a:effectLst/>
      </c:spPr>
    </c:plotArea>
    <c:legend>
      <c:legendPos val="b"/>
      <c:layout>
        <c:manualLayout>
          <c:xMode val="edge"/>
          <c:yMode val="edge"/>
          <c:x val="0.10652328285800529"/>
          <c:y val="0.48019237039452234"/>
          <c:w val="0.87781901413497387"/>
          <c:h val="0.5198081455286356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495930375492441"/>
          <c:y val="0"/>
          <c:w val="0.52997528640216174"/>
          <c:h val="0.91272966573982051"/>
        </c:manualLayout>
      </c:layout>
      <c:barChart>
        <c:barDir val="bar"/>
        <c:grouping val="clustered"/>
        <c:varyColors val="0"/>
        <c:ser>
          <c:idx val="0"/>
          <c:order val="0"/>
          <c:tx>
            <c:strRef>
              <c:f>Sheet1!$B$1</c:f>
              <c:strCache>
                <c:ptCount val="1"/>
                <c:pt idx="0">
                  <c:v>Series 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Ja, helt sikker</c:v>
                </c:pt>
                <c:pt idx="1">
                  <c:v>Ja, men jeg tviler</c:v>
                </c:pt>
                <c:pt idx="2">
                  <c:v>Tror av og til</c:v>
                </c:pt>
                <c:pt idx="3">
                  <c:v>Nei, men kan ta feil</c:v>
                </c:pt>
                <c:pt idx="4">
                  <c:v>Nei, helt sikker</c:v>
                </c:pt>
                <c:pt idx="5">
                  <c:v>Vet ikke</c:v>
                </c:pt>
              </c:strCache>
            </c:strRef>
          </c:cat>
          <c:val>
            <c:numRef>
              <c:f>Sheet1!$B$2:$B$7</c:f>
              <c:numCache>
                <c:formatCode>0</c:formatCode>
                <c:ptCount val="6"/>
                <c:pt idx="0">
                  <c:v>58.53958052196527</c:v>
                </c:pt>
                <c:pt idx="1">
                  <c:v>21.141104697394152</c:v>
                </c:pt>
                <c:pt idx="2">
                  <c:v>12.152795175586451</c:v>
                </c:pt>
                <c:pt idx="3">
                  <c:v>4.171808161452411</c:v>
                </c:pt>
                <c:pt idx="4">
                  <c:v>0.5500727098656959</c:v>
                </c:pt>
                <c:pt idx="5">
                  <c:v>3.4446387337358138</c:v>
                </c:pt>
              </c:numCache>
            </c:numRef>
          </c:val>
          <c:extLst>
            <c:ext xmlns:c16="http://schemas.microsoft.com/office/drawing/2014/chart" uri="{C3380CC4-5D6E-409C-BE32-E72D297353CC}">
              <c16:uniqueId val="{00000000-CCAB-A54F-96CD-22FEC0E6CABB}"/>
            </c:ext>
          </c:extLst>
        </c:ser>
        <c:dLbls>
          <c:showLegendKey val="0"/>
          <c:showVal val="0"/>
          <c:showCatName val="0"/>
          <c:showSerName val="0"/>
          <c:showPercent val="0"/>
          <c:showBubbleSize val="0"/>
        </c:dLbls>
        <c:gapWidth val="50"/>
        <c:axId val="1877189839"/>
        <c:axId val="1877191567"/>
      </c:barChart>
      <c:catAx>
        <c:axId val="187718983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solidFill>
                <a:latin typeface="Century Gothic" panose="020B0502020202020204" pitchFamily="34" charset="0"/>
                <a:ea typeface="+mn-ea"/>
                <a:cs typeface="+mn-cs"/>
              </a:defRPr>
            </a:pPr>
            <a:endParaRPr lang="nb-NO"/>
          </a:p>
        </c:txPr>
        <c:crossAx val="1877191567"/>
        <c:crosses val="autoZero"/>
        <c:auto val="1"/>
        <c:lblAlgn val="ctr"/>
        <c:lblOffset val="100"/>
        <c:noMultiLvlLbl val="0"/>
      </c:catAx>
      <c:valAx>
        <c:axId val="1877191567"/>
        <c:scaling>
          <c:orientation val="minMax"/>
        </c:scaling>
        <c:delete val="1"/>
        <c:axPos val="t"/>
        <c:numFmt formatCode="0" sourceLinked="1"/>
        <c:majorTickMark val="none"/>
        <c:minorTickMark val="none"/>
        <c:tickLblPos val="nextTo"/>
        <c:crossAx val="187718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019312617545443"/>
          <c:y val="2.5136860379129794E-2"/>
          <c:w val="0.43373611419292701"/>
          <c:h val="0.94972627924174047"/>
        </c:manualLayout>
      </c:layout>
      <c:barChart>
        <c:barDir val="bar"/>
        <c:grouping val="clustered"/>
        <c:varyColors val="0"/>
        <c:ser>
          <c:idx val="0"/>
          <c:order val="0"/>
          <c:tx>
            <c:strRef>
              <c:f>Sheet1!$B$1</c:f>
              <c:strCache>
                <c:ptCount val="1"/>
                <c:pt idx="0">
                  <c:v>Tvilenede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entury Gothic" panose="020B0502020202020204" pitchFamily="34"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Utjevne økonomiske forskjeller</c:v>
                </c:pt>
                <c:pt idx="1">
                  <c:v>Motvirke klimakrisen</c:v>
                </c:pt>
                <c:pt idx="2">
                  <c:v>Betale svart umoralsk</c:v>
                </c:pt>
                <c:pt idx="3">
                  <c:v>Aktiv dødshjelp</c:v>
                </c:pt>
                <c:pt idx="4">
                  <c:v>Søndagsåpne butikker</c:v>
                </c:pt>
                <c:pt idx="5">
                  <c:v>Ta i mot færre flyktninger</c:v>
                </c:pt>
                <c:pt idx="6">
                  <c:v>Øke bistandsbudsjettet</c:v>
                </c:pt>
              </c:strCache>
            </c:strRef>
          </c:cat>
          <c:val>
            <c:numRef>
              <c:f>Sheet1!$B$2:$B$8</c:f>
              <c:numCache>
                <c:formatCode>0</c:formatCode>
                <c:ptCount val="7"/>
                <c:pt idx="0">
                  <c:v>71.19798081890103</c:v>
                </c:pt>
                <c:pt idx="1">
                  <c:v>66.31948742247215</c:v>
                </c:pt>
                <c:pt idx="2">
                  <c:v>62.584075971750295</c:v>
                </c:pt>
                <c:pt idx="3">
                  <c:v>36.597578583982028</c:v>
                </c:pt>
                <c:pt idx="4">
                  <c:v>31.633054673657384</c:v>
                </c:pt>
                <c:pt idx="5">
                  <c:v>30.235972037498808</c:v>
                </c:pt>
                <c:pt idx="6">
                  <c:v>25.494403899465972</c:v>
                </c:pt>
              </c:numCache>
            </c:numRef>
          </c:val>
          <c:extLst>
            <c:ext xmlns:c16="http://schemas.microsoft.com/office/drawing/2014/chart" uri="{C3380CC4-5D6E-409C-BE32-E72D297353CC}">
              <c16:uniqueId val="{00000000-0910-1647-BB7D-050A5FD3F292}"/>
            </c:ext>
          </c:extLst>
        </c:ser>
        <c:dLbls>
          <c:showLegendKey val="0"/>
          <c:showVal val="0"/>
          <c:showCatName val="0"/>
          <c:showSerName val="0"/>
          <c:showPercent val="0"/>
          <c:showBubbleSize val="0"/>
        </c:dLbls>
        <c:gapWidth val="50"/>
        <c:axId val="1877189839"/>
        <c:axId val="1877191567"/>
      </c:barChart>
      <c:catAx>
        <c:axId val="187718983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solidFill>
                <a:latin typeface="Century Gothic" panose="020B0502020202020204" pitchFamily="34" charset="0"/>
                <a:ea typeface="+mn-ea"/>
                <a:cs typeface="+mn-cs"/>
              </a:defRPr>
            </a:pPr>
            <a:endParaRPr lang="nb-NO"/>
          </a:p>
        </c:txPr>
        <c:crossAx val="1877191567"/>
        <c:crosses val="autoZero"/>
        <c:auto val="1"/>
        <c:lblAlgn val="ctr"/>
        <c:lblOffset val="100"/>
        <c:noMultiLvlLbl val="0"/>
      </c:catAx>
      <c:valAx>
        <c:axId val="1877191567"/>
        <c:scaling>
          <c:orientation val="minMax"/>
        </c:scaling>
        <c:delete val="1"/>
        <c:axPos val="t"/>
        <c:numFmt formatCode="0" sourceLinked="1"/>
        <c:majorTickMark val="none"/>
        <c:minorTickMark val="none"/>
        <c:tickLblPos val="nextTo"/>
        <c:crossAx val="187718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DB1AFA2C-8C23-F249-B5FB-7B32261A8C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4892C03F-E496-1149-A331-BA8C6625FC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9AFBD7-2C8D-F946-B16F-EA840905296A}" type="datetimeFigureOut">
              <a:rPr lang="nb-NO" smtClean="0"/>
              <a:t>30.10.2024</a:t>
            </a:fld>
            <a:endParaRPr lang="nb-NO"/>
          </a:p>
        </p:txBody>
      </p:sp>
      <p:sp>
        <p:nvSpPr>
          <p:cNvPr id="4" name="Plassholder for bunntekst 3">
            <a:extLst>
              <a:ext uri="{FF2B5EF4-FFF2-40B4-BE49-F238E27FC236}">
                <a16:creationId xmlns:a16="http://schemas.microsoft.com/office/drawing/2014/main" id="{BC6649C3-B43E-3445-9699-7C9CB35585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0A545FD7-6D89-3049-8C15-037089328A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81D1DD-6330-E247-81B0-22CFB4CF43AC}" type="slidenum">
              <a:rPr lang="nb-NO" smtClean="0"/>
              <a:t>‹#›</a:t>
            </a:fld>
            <a:endParaRPr lang="nb-NO"/>
          </a:p>
        </p:txBody>
      </p:sp>
    </p:spTree>
    <p:extLst>
      <p:ext uri="{BB962C8B-B14F-4D97-AF65-F5344CB8AC3E}">
        <p14:creationId xmlns:p14="http://schemas.microsoft.com/office/powerpoint/2010/main" val="4124309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9E8BB-AD01-B14C-A5FE-7FAF6C0CEF89}" type="datetimeFigureOut">
              <a:rPr lang="nb-NO" smtClean="0"/>
              <a:t>30.10.2024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5A95E-84AB-B542-AAFC-D083788EA788}" type="slidenum">
              <a:rPr lang="nb-NO" smtClean="0"/>
              <a:t>‹#›</a:t>
            </a:fld>
            <a:endParaRPr lang="nb-NO"/>
          </a:p>
        </p:txBody>
      </p:sp>
    </p:spTree>
    <p:extLst>
      <p:ext uri="{BB962C8B-B14F-4D97-AF65-F5344CB8AC3E}">
        <p14:creationId xmlns:p14="http://schemas.microsoft.com/office/powerpoint/2010/main" val="102229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SEGMENT 1</a:t>
            </a:r>
          </a:p>
        </p:txBody>
      </p:sp>
      <p:sp>
        <p:nvSpPr>
          <p:cNvPr id="4" name="Slide Number Placeholder 3"/>
          <p:cNvSpPr>
            <a:spLocks noGrp="1"/>
          </p:cNvSpPr>
          <p:nvPr>
            <p:ph type="sldNum" sz="quarter" idx="5"/>
          </p:nvPr>
        </p:nvSpPr>
        <p:spPr/>
        <p:txBody>
          <a:bodyPr/>
          <a:lstStyle/>
          <a:p>
            <a:fld id="{F085A95E-84AB-B542-AAFC-D083788EA788}" type="slidenum">
              <a:rPr lang="nb-NO" smtClean="0"/>
              <a:t>8</a:t>
            </a:fld>
            <a:endParaRPr lang="nb-NO"/>
          </a:p>
        </p:txBody>
      </p:sp>
    </p:spTree>
    <p:extLst>
      <p:ext uri="{BB962C8B-B14F-4D97-AF65-F5344CB8AC3E}">
        <p14:creationId xmlns:p14="http://schemas.microsoft.com/office/powerpoint/2010/main" val="2588221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Gul">
    <p:bg>
      <p:bgPr>
        <a:solidFill>
          <a:schemeClr val="accent3"/>
        </a:solidFill>
        <a:effectLst/>
      </p:bgPr>
    </p:bg>
    <p:spTree>
      <p:nvGrpSpPr>
        <p:cNvPr id="1" name=""/>
        <p:cNvGrpSpPr/>
        <p:nvPr/>
      </p:nvGrpSpPr>
      <p:grpSpPr>
        <a:xfrm>
          <a:off x="0" y="0"/>
          <a:ext cx="0" cy="0"/>
          <a:chOff x="0" y="0"/>
          <a:chExt cx="0" cy="0"/>
        </a:xfrm>
      </p:grpSpPr>
      <p:pic>
        <p:nvPicPr>
          <p:cNvPr id="13" name="Bilde 1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0815" cy="6858000"/>
          </a:xfrm>
          <a:prstGeom prst="rect">
            <a:avLst/>
          </a:prstGeom>
        </p:spPr>
      </p:pic>
      <p:sp>
        <p:nvSpPr>
          <p:cNvPr id="2" name="Tittel 1"/>
          <p:cNvSpPr>
            <a:spLocks noGrp="1"/>
          </p:cNvSpPr>
          <p:nvPr>
            <p:ph type="ctrTitle" hasCustomPrompt="1"/>
          </p:nvPr>
        </p:nvSpPr>
        <p:spPr>
          <a:xfrm>
            <a:off x="846089" y="3626068"/>
            <a:ext cx="6870749" cy="1397877"/>
          </a:xfrm>
        </p:spPr>
        <p:txBody>
          <a:bodyPr anchor="b">
            <a:normAutofit/>
          </a:bodyPr>
          <a:lstStyle>
            <a:lvl1pPr algn="l">
              <a:defRPr sz="4000" baseline="0">
                <a:solidFill>
                  <a:schemeClr val="tx2"/>
                </a:solidFill>
              </a:defRPr>
            </a:lvl1pPr>
          </a:lstStyle>
          <a:p>
            <a:r>
              <a:rPr lang="nb-NO" dirty="0"/>
              <a:t>SKRIV INN TITTEL (BRUK KUN STORE BOKSTAVER)</a:t>
            </a:r>
          </a:p>
        </p:txBody>
      </p:sp>
      <p:sp>
        <p:nvSpPr>
          <p:cNvPr id="3" name="Undertittel 2"/>
          <p:cNvSpPr>
            <a:spLocks noGrp="1"/>
          </p:cNvSpPr>
          <p:nvPr>
            <p:ph type="subTitle" idx="1"/>
          </p:nvPr>
        </p:nvSpPr>
        <p:spPr>
          <a:xfrm>
            <a:off x="846089" y="5023945"/>
            <a:ext cx="6870749" cy="833328"/>
          </a:xfrm>
        </p:spPr>
        <p:txBody>
          <a:bodyPr/>
          <a:lstStyle>
            <a:lvl1pPr marL="0" indent="0" algn="l">
              <a:buNone/>
              <a:defRPr sz="2400">
                <a:solidFill>
                  <a:schemeClr val="accent6"/>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dirty="0"/>
          </a:p>
        </p:txBody>
      </p:sp>
      <p:pic>
        <p:nvPicPr>
          <p:cNvPr id="14" name="Bild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45664" y="425813"/>
            <a:ext cx="1114097" cy="1387221"/>
          </a:xfrm>
          <a:prstGeom prst="rect">
            <a:avLst/>
          </a:prstGeom>
        </p:spPr>
      </p:pic>
      <p:sp>
        <p:nvSpPr>
          <p:cNvPr id="6" name="Undertittel 2" descr="Skriv inn forfatter">
            <a:extLst>
              <a:ext uri="{FF2B5EF4-FFF2-40B4-BE49-F238E27FC236}">
                <a16:creationId xmlns:a16="http://schemas.microsoft.com/office/drawing/2014/main" id="{5C9E1651-E768-408D-99CE-76D348481CF3}"/>
              </a:ext>
            </a:extLst>
          </p:cNvPr>
          <p:cNvSpPr txBox="1">
            <a:spLocks/>
          </p:cNvSpPr>
          <p:nvPr userDrawn="1"/>
        </p:nvSpPr>
        <p:spPr>
          <a:xfrm>
            <a:off x="861848" y="5857273"/>
            <a:ext cx="3587322" cy="83332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Tx/>
              <a:buNone/>
              <a:tabLst/>
              <a:defRPr sz="2400" kern="1200">
                <a:solidFill>
                  <a:schemeClr val="accent6"/>
                </a:solidFill>
                <a:latin typeface="Century Gothic" charset="0"/>
                <a:ea typeface="Century Gothic" charset="0"/>
                <a:cs typeface="Century Gothic" charset="0"/>
              </a:defRPr>
            </a:lvl1pPr>
            <a:lvl2pPr marL="457200" indent="0" algn="ctr" defTabSz="914400" rtl="0" eaLnBrk="1" latinLnBrk="0" hangingPunct="1">
              <a:lnSpc>
                <a:spcPct val="100000"/>
              </a:lnSpc>
              <a:spcBef>
                <a:spcPts val="500"/>
              </a:spcBef>
              <a:buFont typeface="Courier New" panose="02070309020205020404" pitchFamily="49"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b-NO" sz="1400" dirty="0"/>
          </a:p>
        </p:txBody>
      </p:sp>
      <p:sp>
        <p:nvSpPr>
          <p:cNvPr id="4" name="Undertittel 2" descr="Skriv inn dato">
            <a:extLst>
              <a:ext uri="{FF2B5EF4-FFF2-40B4-BE49-F238E27FC236}">
                <a16:creationId xmlns:a16="http://schemas.microsoft.com/office/drawing/2014/main" id="{7747C5B5-1CD7-4C4D-837B-E6C8C9C8F472}"/>
              </a:ext>
              <a:ext uri="{C183D7F6-B498-43B3-948B-1728B52AA6E4}">
                <adec:decorative xmlns:adec="http://schemas.microsoft.com/office/drawing/2017/decorative" val="0"/>
              </a:ext>
            </a:extLst>
          </p:cNvPr>
          <p:cNvSpPr txBox="1">
            <a:spLocks/>
          </p:cNvSpPr>
          <p:nvPr userDrawn="1"/>
        </p:nvSpPr>
        <p:spPr>
          <a:xfrm>
            <a:off x="4169313" y="5857273"/>
            <a:ext cx="3587322" cy="83332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Tx/>
              <a:buNone/>
              <a:tabLst/>
              <a:defRPr sz="2400" kern="1200">
                <a:solidFill>
                  <a:schemeClr val="accent6"/>
                </a:solidFill>
                <a:latin typeface="Century Gothic" charset="0"/>
                <a:ea typeface="Century Gothic" charset="0"/>
                <a:cs typeface="Century Gothic" charset="0"/>
              </a:defRPr>
            </a:lvl1pPr>
            <a:lvl2pPr marL="457200" indent="0" algn="ctr" defTabSz="914400" rtl="0" eaLnBrk="1" latinLnBrk="0" hangingPunct="1">
              <a:lnSpc>
                <a:spcPct val="100000"/>
              </a:lnSpc>
              <a:spcBef>
                <a:spcPts val="500"/>
              </a:spcBef>
              <a:buFont typeface="Courier New" panose="02070309020205020404" pitchFamily="49"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b-NO" sz="1400" dirty="0"/>
          </a:p>
        </p:txBody>
      </p:sp>
      <p:sp>
        <p:nvSpPr>
          <p:cNvPr id="7" name="Plassholder for tekst 6">
            <a:extLst>
              <a:ext uri="{FF2B5EF4-FFF2-40B4-BE49-F238E27FC236}">
                <a16:creationId xmlns:a16="http://schemas.microsoft.com/office/drawing/2014/main" id="{5820043A-E717-994C-8BB7-F129AE6CDB07}"/>
              </a:ext>
            </a:extLst>
          </p:cNvPr>
          <p:cNvSpPr>
            <a:spLocks noGrp="1"/>
          </p:cNvSpPr>
          <p:nvPr>
            <p:ph type="body" sz="quarter" idx="10" hasCustomPrompt="1"/>
          </p:nvPr>
        </p:nvSpPr>
        <p:spPr>
          <a:xfrm>
            <a:off x="839788" y="6046424"/>
            <a:ext cx="6877050" cy="385763"/>
          </a:xfrm>
        </p:spPr>
        <p:txBody>
          <a:bodyPr>
            <a:normAutofit/>
          </a:bodyPr>
          <a:lstStyle>
            <a:lvl1pPr marL="0" indent="0">
              <a:buNone/>
              <a:defRPr lang="nb-NO" sz="1200" kern="1200" smtClean="0">
                <a:solidFill>
                  <a:schemeClr val="accent6"/>
                </a:solidFill>
                <a:ea typeface="Century Gothic" charset="0"/>
                <a:cs typeface="Century Gothic" charset="0"/>
              </a:defRPr>
            </a:lvl1pPr>
          </a:lstStyle>
          <a:p>
            <a:pPr lvl="0"/>
            <a:r>
              <a:rPr lang="nb-NO" sz="1200" dirty="0"/>
              <a:t>Ditt navn </a:t>
            </a:r>
            <a:r>
              <a:rPr lang="nb-NO" sz="1200" kern="1200" dirty="0">
                <a:solidFill>
                  <a:schemeClr val="accent6"/>
                </a:solidFill>
                <a:latin typeface="+mn-lt"/>
              </a:rPr>
              <a:t>// </a:t>
            </a:r>
            <a:r>
              <a:rPr lang="nb-NO" sz="1200" kern="1200" dirty="0">
                <a:solidFill>
                  <a:schemeClr val="accent6"/>
                </a:solidFill>
                <a:latin typeface="+mn-lt"/>
                <a:ea typeface="Century Gothic" charset="0"/>
                <a:cs typeface="Century Gothic" charset="0"/>
              </a:rPr>
              <a:t>mailadresse // dato for rapport</a:t>
            </a:r>
            <a:endParaRPr lang="nb-NO" dirty="0"/>
          </a:p>
        </p:txBody>
      </p:sp>
    </p:spTree>
    <p:extLst>
      <p:ext uri="{BB962C8B-B14F-4D97-AF65-F5344CB8AC3E}">
        <p14:creationId xmlns:p14="http://schemas.microsoft.com/office/powerpoint/2010/main" val="211854850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re innsikter vertikal grønn">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1A33F82-8646-6845-9822-41BF742525D8}"/>
              </a:ext>
            </a:extLst>
          </p:cNvPr>
          <p:cNvSpPr/>
          <p:nvPr userDrawn="1"/>
        </p:nvSpPr>
        <p:spPr>
          <a:xfrm>
            <a:off x="0" y="0"/>
            <a:ext cx="407987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Tittel 11">
            <a:extLst>
              <a:ext uri="{FF2B5EF4-FFF2-40B4-BE49-F238E27FC236}">
                <a16:creationId xmlns:a16="http://schemas.microsoft.com/office/drawing/2014/main" id="{748B0DA0-505C-FE4D-90D6-056F6297504F}"/>
              </a:ext>
            </a:extLst>
          </p:cNvPr>
          <p:cNvSpPr txBox="1">
            <a:spLocks/>
          </p:cNvSpPr>
          <p:nvPr userDrawn="1"/>
        </p:nvSpPr>
        <p:spPr>
          <a:xfrm>
            <a:off x="839788" y="1852986"/>
            <a:ext cx="2455503" cy="321241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accent1"/>
                </a:solidFill>
                <a:latin typeface="Century Gothic" charset="0"/>
                <a:ea typeface="Century Gothic" charset="0"/>
                <a:cs typeface="Century Gothic" charset="0"/>
              </a:defRPr>
            </a:lvl1pPr>
          </a:lstStyle>
          <a:p>
            <a:pPr algn="ctr"/>
            <a:r>
              <a:rPr lang="nb-NO" sz="11500" dirty="0">
                <a:solidFill>
                  <a:schemeClr val="accent5">
                    <a:lumMod val="20000"/>
                    <a:lumOff val="80000"/>
                  </a:schemeClr>
                </a:solidFill>
              </a:rPr>
              <a:t>TRE</a:t>
            </a:r>
            <a:r>
              <a:rPr lang="nb-NO" sz="8800" dirty="0">
                <a:solidFill>
                  <a:schemeClr val="bg1"/>
                </a:solidFill>
              </a:rPr>
              <a:t> </a:t>
            </a:r>
            <a:r>
              <a:rPr lang="nb-NO" sz="3600" dirty="0">
                <a:solidFill>
                  <a:schemeClr val="bg1"/>
                </a:solidFill>
              </a:rPr>
              <a:t>VIKTIGSTE </a:t>
            </a:r>
            <a:r>
              <a:rPr lang="nb-NO" sz="3600" i="0" dirty="0">
                <a:solidFill>
                  <a:schemeClr val="bg1"/>
                </a:solidFill>
              </a:rPr>
              <a:t>INNSIKTER </a:t>
            </a:r>
            <a:br>
              <a:rPr lang="nb-NO" sz="3600" i="0" dirty="0">
                <a:solidFill>
                  <a:schemeClr val="bg1"/>
                </a:solidFill>
              </a:rPr>
            </a:br>
            <a:r>
              <a:rPr lang="nb-NO" sz="3600" i="0" dirty="0">
                <a:solidFill>
                  <a:schemeClr val="bg1"/>
                </a:solidFill>
              </a:rPr>
              <a:t>OG FUNN</a:t>
            </a:r>
          </a:p>
        </p:txBody>
      </p:sp>
      <p:pic>
        <p:nvPicPr>
          <p:cNvPr id="16" name="Bilde 15">
            <a:extLst>
              <a:ext uri="{FF2B5EF4-FFF2-40B4-BE49-F238E27FC236}">
                <a16:creationId xmlns:a16="http://schemas.microsoft.com/office/drawing/2014/main" id="{7DF83085-7DEF-A548-ABFE-360FCC6D4EC8}"/>
              </a:ext>
            </a:extLst>
          </p:cNvPr>
          <p:cNvPicPr>
            <a:picLocks/>
          </p:cNvPicPr>
          <p:nvPr userDrawn="1"/>
        </p:nvPicPr>
        <p:blipFill>
          <a:blip r:embed="rId2" cstate="hqprint">
            <a:extLst>
              <a:ext uri="{28A0092B-C50C-407E-A947-70E740481C1C}">
                <a14:useLocalDpi xmlns:a14="http://schemas.microsoft.com/office/drawing/2010/main"/>
              </a:ext>
            </a:extLst>
          </a:blip>
          <a:stretch>
            <a:fillRect/>
          </a:stretch>
        </p:blipFill>
        <p:spPr>
          <a:xfrm>
            <a:off x="1521532" y="459963"/>
            <a:ext cx="1085078" cy="1085078"/>
          </a:xfrm>
          <a:prstGeom prst="rect">
            <a:avLst/>
          </a:prstGeom>
        </p:spPr>
      </p:pic>
      <p:sp>
        <p:nvSpPr>
          <p:cNvPr id="17" name="Ellipse 16">
            <a:extLst>
              <a:ext uri="{FF2B5EF4-FFF2-40B4-BE49-F238E27FC236}">
                <a16:creationId xmlns:a16="http://schemas.microsoft.com/office/drawing/2014/main" id="{A7BB28BA-5646-A64A-95B7-5D6A463BDFDB}"/>
              </a:ext>
            </a:extLst>
          </p:cNvPr>
          <p:cNvSpPr/>
          <p:nvPr userDrawn="1"/>
        </p:nvSpPr>
        <p:spPr>
          <a:xfrm>
            <a:off x="4475163" y="1227710"/>
            <a:ext cx="767866" cy="7678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solidFill>
                  <a:schemeClr val="accent5">
                    <a:lumMod val="20000"/>
                    <a:lumOff val="80000"/>
                  </a:schemeClr>
                </a:solidFill>
                <a:latin typeface="Century Gothic" panose="020B0502020202020204" pitchFamily="34" charset="0"/>
                <a:ea typeface="Arial" charset="0"/>
                <a:cs typeface="Arial" charset="0"/>
              </a:rPr>
              <a:t>1</a:t>
            </a:r>
          </a:p>
        </p:txBody>
      </p:sp>
      <p:sp>
        <p:nvSpPr>
          <p:cNvPr id="18" name="Ellipse 17">
            <a:extLst>
              <a:ext uri="{FF2B5EF4-FFF2-40B4-BE49-F238E27FC236}">
                <a16:creationId xmlns:a16="http://schemas.microsoft.com/office/drawing/2014/main" id="{449963F5-F785-D14B-A804-51F119BED8EA}"/>
              </a:ext>
            </a:extLst>
          </p:cNvPr>
          <p:cNvSpPr/>
          <p:nvPr userDrawn="1"/>
        </p:nvSpPr>
        <p:spPr>
          <a:xfrm>
            <a:off x="4475163" y="3048572"/>
            <a:ext cx="767866" cy="7678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solidFill>
                  <a:schemeClr val="accent5">
                    <a:lumMod val="20000"/>
                    <a:lumOff val="80000"/>
                  </a:schemeClr>
                </a:solidFill>
                <a:latin typeface="Century Gothic" panose="020B0502020202020204" pitchFamily="34" charset="0"/>
                <a:ea typeface="Arial" charset="0"/>
                <a:cs typeface="Arial" charset="0"/>
              </a:rPr>
              <a:t>2</a:t>
            </a:r>
          </a:p>
        </p:txBody>
      </p:sp>
      <p:sp>
        <p:nvSpPr>
          <p:cNvPr id="19" name="Ellipse 18">
            <a:extLst>
              <a:ext uri="{FF2B5EF4-FFF2-40B4-BE49-F238E27FC236}">
                <a16:creationId xmlns:a16="http://schemas.microsoft.com/office/drawing/2014/main" id="{1E531957-7D85-8247-BEE8-78AFA2151DB1}"/>
              </a:ext>
            </a:extLst>
          </p:cNvPr>
          <p:cNvSpPr/>
          <p:nvPr userDrawn="1"/>
        </p:nvSpPr>
        <p:spPr>
          <a:xfrm>
            <a:off x="4475163" y="4869434"/>
            <a:ext cx="767866" cy="7678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solidFill>
                  <a:schemeClr val="accent5">
                    <a:lumMod val="20000"/>
                    <a:lumOff val="80000"/>
                  </a:schemeClr>
                </a:solidFill>
                <a:latin typeface="Century Gothic" panose="020B0502020202020204" pitchFamily="34" charset="0"/>
                <a:ea typeface="Arial" charset="0"/>
                <a:cs typeface="Arial" charset="0"/>
              </a:rPr>
              <a:t>3</a:t>
            </a:r>
          </a:p>
        </p:txBody>
      </p:sp>
      <p:pic>
        <p:nvPicPr>
          <p:cNvPr id="13" name="Bilde 12">
            <a:extLst>
              <a:ext uri="{FF2B5EF4-FFF2-40B4-BE49-F238E27FC236}">
                <a16:creationId xmlns:a16="http://schemas.microsoft.com/office/drawing/2014/main" id="{7C26D243-0038-764D-AA27-F3908FED20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12" name="Plassholder for tekst 7">
            <a:extLst>
              <a:ext uri="{FF2B5EF4-FFF2-40B4-BE49-F238E27FC236}">
                <a16:creationId xmlns:a16="http://schemas.microsoft.com/office/drawing/2014/main" id="{7E3DE6FF-52D1-7D43-9DC9-C89D051A87E0}"/>
              </a:ext>
            </a:extLst>
          </p:cNvPr>
          <p:cNvSpPr>
            <a:spLocks noGrp="1"/>
          </p:cNvSpPr>
          <p:nvPr>
            <p:ph type="body" sz="quarter" idx="10" hasCustomPrompt="1"/>
          </p:nvPr>
        </p:nvSpPr>
        <p:spPr>
          <a:xfrm>
            <a:off x="5610225" y="917011"/>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dirty="0"/>
              <a:t>Skriv inn første hovedfunn</a:t>
            </a:r>
          </a:p>
        </p:txBody>
      </p:sp>
      <p:sp>
        <p:nvSpPr>
          <p:cNvPr id="15" name="Plassholder for tekst 7">
            <a:extLst>
              <a:ext uri="{FF2B5EF4-FFF2-40B4-BE49-F238E27FC236}">
                <a16:creationId xmlns:a16="http://schemas.microsoft.com/office/drawing/2014/main" id="{99973867-CCC2-5A44-A8D3-32CDFAD8D711}"/>
              </a:ext>
            </a:extLst>
          </p:cNvPr>
          <p:cNvSpPr>
            <a:spLocks noGrp="1"/>
          </p:cNvSpPr>
          <p:nvPr>
            <p:ph type="body" sz="quarter" idx="13" hasCustomPrompt="1"/>
          </p:nvPr>
        </p:nvSpPr>
        <p:spPr>
          <a:xfrm>
            <a:off x="5610225" y="2737873"/>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dirty="0"/>
              <a:t>Skriv inn andre hovedfunn</a:t>
            </a:r>
          </a:p>
        </p:txBody>
      </p:sp>
      <p:sp>
        <p:nvSpPr>
          <p:cNvPr id="20" name="Plassholder for tekst 7">
            <a:extLst>
              <a:ext uri="{FF2B5EF4-FFF2-40B4-BE49-F238E27FC236}">
                <a16:creationId xmlns:a16="http://schemas.microsoft.com/office/drawing/2014/main" id="{D93E7AB4-9E8A-1940-ACAC-1D9894CC2889}"/>
              </a:ext>
            </a:extLst>
          </p:cNvPr>
          <p:cNvSpPr>
            <a:spLocks noGrp="1"/>
          </p:cNvSpPr>
          <p:nvPr>
            <p:ph type="body" sz="quarter" idx="14" hasCustomPrompt="1"/>
          </p:nvPr>
        </p:nvSpPr>
        <p:spPr>
          <a:xfrm>
            <a:off x="5610225" y="4558735"/>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dirty="0"/>
              <a:t>Skriv inn tredje hovedfunn</a:t>
            </a:r>
          </a:p>
        </p:txBody>
      </p:sp>
    </p:spTree>
    <p:extLst>
      <p:ext uri="{BB962C8B-B14F-4D97-AF65-F5344CB8AC3E}">
        <p14:creationId xmlns:p14="http://schemas.microsoft.com/office/powerpoint/2010/main" val="4232034514"/>
      </p:ext>
    </p:extLst>
  </p:cSld>
  <p:clrMapOvr>
    <a:masterClrMapping/>
  </p:clrMapOvr>
  <p:transition>
    <p:fade/>
  </p:transition>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1060"/>
            <a:ext cx="6877050"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7" y="619932"/>
            <a:ext cx="3240087"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260520648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l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6877050"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tekst 6">
            <a:extLst>
              <a:ext uri="{FF2B5EF4-FFF2-40B4-BE49-F238E27FC236}">
                <a16:creationId xmlns:a16="http://schemas.microsoft.com/office/drawing/2014/main" id="{8289FB41-A5DA-274B-A6B1-08F411D297E8}"/>
              </a:ext>
            </a:extLst>
          </p:cNvPr>
          <p:cNvSpPr>
            <a:spLocks noGrp="1"/>
          </p:cNvSpPr>
          <p:nvPr>
            <p:ph type="body" sz="quarter" idx="12"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dirty="0"/>
              <a:t>Skriv inn ditt innhold</a:t>
            </a:r>
          </a:p>
        </p:txBody>
      </p:sp>
    </p:spTree>
    <p:extLst>
      <p:ext uri="{BB962C8B-B14F-4D97-AF65-F5344CB8AC3E}">
        <p14:creationId xmlns:p14="http://schemas.microsoft.com/office/powerpoint/2010/main" val="291168135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e liggen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200" y="632621"/>
            <a:ext cx="10550525" cy="3885591"/>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tekst 6">
            <a:extLst>
              <a:ext uri="{FF2B5EF4-FFF2-40B4-BE49-F238E27FC236}">
                <a16:creationId xmlns:a16="http://schemas.microsoft.com/office/drawing/2014/main" id="{D9F5EA66-19F8-1945-87C3-7FA0059284A1}"/>
              </a:ext>
            </a:extLst>
          </p:cNvPr>
          <p:cNvSpPr>
            <a:spLocks noGrp="1"/>
          </p:cNvSpPr>
          <p:nvPr>
            <p:ph type="body" sz="quarter" idx="12" hasCustomPrompt="1"/>
          </p:nvPr>
        </p:nvSpPr>
        <p:spPr>
          <a:xfrm>
            <a:off x="839788" y="4907666"/>
            <a:ext cx="10548937" cy="1587726"/>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dirty="0"/>
              <a:t>Skriv inn ditt innhold</a:t>
            </a:r>
          </a:p>
        </p:txBody>
      </p:sp>
    </p:spTree>
    <p:extLst>
      <p:ext uri="{BB962C8B-B14F-4D97-AF65-F5344CB8AC3E}">
        <p14:creationId xmlns:p14="http://schemas.microsoft.com/office/powerpoint/2010/main" val="87143097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ire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6751" y="631840"/>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839788" y="3655613"/>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4476751" y="3654832"/>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11" name="Plassholder for tekst 6">
            <a:extLst>
              <a:ext uri="{FF2B5EF4-FFF2-40B4-BE49-F238E27FC236}">
                <a16:creationId xmlns:a16="http://schemas.microsoft.com/office/drawing/2014/main" id="{85B4D672-109D-DD40-8B1D-A1C4D97CCB9D}"/>
              </a:ext>
            </a:extLst>
          </p:cNvPr>
          <p:cNvSpPr>
            <a:spLocks noGrp="1"/>
          </p:cNvSpPr>
          <p:nvPr>
            <p:ph type="body" sz="quarter" idx="15"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dirty="0"/>
              <a:t>Skriv inn ditt innhold</a:t>
            </a:r>
          </a:p>
        </p:txBody>
      </p:sp>
    </p:spTree>
    <p:extLst>
      <p:ext uri="{BB962C8B-B14F-4D97-AF65-F5344CB8AC3E}">
        <p14:creationId xmlns:p14="http://schemas.microsoft.com/office/powerpoint/2010/main" val="56584778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o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5163" y="631840"/>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9" name="Plassholder for tekst 6">
            <a:extLst>
              <a:ext uri="{FF2B5EF4-FFF2-40B4-BE49-F238E27FC236}">
                <a16:creationId xmlns:a16="http://schemas.microsoft.com/office/drawing/2014/main" id="{E2A1926C-38FF-2F4B-B9E0-932FB499FC33}"/>
              </a:ext>
            </a:extLst>
          </p:cNvPr>
          <p:cNvSpPr>
            <a:spLocks noGrp="1"/>
          </p:cNvSpPr>
          <p:nvPr>
            <p:ph type="body" sz="quarter" idx="13"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dirty="0"/>
              <a:t>Skriv inn ditt innhold</a:t>
            </a:r>
          </a:p>
        </p:txBody>
      </p:sp>
    </p:spTree>
    <p:extLst>
      <p:ext uri="{BB962C8B-B14F-4D97-AF65-F5344CB8AC3E}">
        <p14:creationId xmlns:p14="http://schemas.microsoft.com/office/powerpoint/2010/main" val="53932228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bilder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4955222"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6412230" y="631060"/>
            <a:ext cx="4976495"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179593583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re innsikter vertikal grønn">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1A33F82-8646-6845-9822-41BF742525D8}"/>
              </a:ext>
            </a:extLst>
          </p:cNvPr>
          <p:cNvSpPr/>
          <p:nvPr userDrawn="1"/>
        </p:nvSpPr>
        <p:spPr>
          <a:xfrm>
            <a:off x="0" y="0"/>
            <a:ext cx="40798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Tittel 11">
            <a:extLst>
              <a:ext uri="{FF2B5EF4-FFF2-40B4-BE49-F238E27FC236}">
                <a16:creationId xmlns:a16="http://schemas.microsoft.com/office/drawing/2014/main" id="{748B0DA0-505C-FE4D-90D6-056F6297504F}"/>
              </a:ext>
            </a:extLst>
          </p:cNvPr>
          <p:cNvSpPr txBox="1">
            <a:spLocks/>
          </p:cNvSpPr>
          <p:nvPr userDrawn="1"/>
        </p:nvSpPr>
        <p:spPr>
          <a:xfrm>
            <a:off x="839788" y="1852986"/>
            <a:ext cx="2455503" cy="321241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accent1"/>
                </a:solidFill>
                <a:latin typeface="Century Gothic" charset="0"/>
                <a:ea typeface="Century Gothic" charset="0"/>
                <a:cs typeface="Century Gothic" charset="0"/>
              </a:defRPr>
            </a:lvl1pPr>
          </a:lstStyle>
          <a:p>
            <a:pPr algn="ctr"/>
            <a:r>
              <a:rPr lang="nb-NO" sz="11500" dirty="0">
                <a:solidFill>
                  <a:schemeClr val="tx2">
                    <a:lumMod val="20000"/>
                    <a:lumOff val="80000"/>
                  </a:schemeClr>
                </a:solidFill>
              </a:rPr>
              <a:t>TRE</a:t>
            </a:r>
            <a:r>
              <a:rPr lang="nb-NO" sz="8800" dirty="0">
                <a:solidFill>
                  <a:schemeClr val="bg1"/>
                </a:solidFill>
              </a:rPr>
              <a:t> </a:t>
            </a:r>
            <a:r>
              <a:rPr lang="nb-NO" sz="3600" dirty="0">
                <a:solidFill>
                  <a:schemeClr val="bg1"/>
                </a:solidFill>
              </a:rPr>
              <a:t>VIKTIGSTE </a:t>
            </a:r>
            <a:r>
              <a:rPr lang="nb-NO" sz="3600" i="0" dirty="0">
                <a:solidFill>
                  <a:schemeClr val="bg1"/>
                </a:solidFill>
              </a:rPr>
              <a:t>INNSIKTER </a:t>
            </a:r>
            <a:br>
              <a:rPr lang="nb-NO" sz="3600" i="0" dirty="0">
                <a:solidFill>
                  <a:schemeClr val="bg1"/>
                </a:solidFill>
              </a:rPr>
            </a:br>
            <a:r>
              <a:rPr lang="nb-NO" sz="3600" i="0" dirty="0">
                <a:solidFill>
                  <a:schemeClr val="bg1"/>
                </a:solidFill>
              </a:rPr>
              <a:t>OG FUNN</a:t>
            </a:r>
          </a:p>
        </p:txBody>
      </p:sp>
      <p:pic>
        <p:nvPicPr>
          <p:cNvPr id="16" name="Bilde 15">
            <a:extLst>
              <a:ext uri="{FF2B5EF4-FFF2-40B4-BE49-F238E27FC236}">
                <a16:creationId xmlns:a16="http://schemas.microsoft.com/office/drawing/2014/main" id="{7DF83085-7DEF-A548-ABFE-360FCC6D4EC8}"/>
              </a:ext>
            </a:extLst>
          </p:cNvPr>
          <p:cNvPicPr>
            <a:picLocks/>
          </p:cNvPicPr>
          <p:nvPr userDrawn="1"/>
        </p:nvPicPr>
        <p:blipFill>
          <a:blip r:embed="rId2" cstate="hqprint">
            <a:extLst>
              <a:ext uri="{28A0092B-C50C-407E-A947-70E740481C1C}">
                <a14:useLocalDpi xmlns:a14="http://schemas.microsoft.com/office/drawing/2010/main"/>
              </a:ext>
            </a:extLst>
          </a:blip>
          <a:stretch>
            <a:fillRect/>
          </a:stretch>
        </p:blipFill>
        <p:spPr>
          <a:xfrm>
            <a:off x="1521532" y="459963"/>
            <a:ext cx="1085078" cy="1085078"/>
          </a:xfrm>
          <a:prstGeom prst="rect">
            <a:avLst/>
          </a:prstGeom>
        </p:spPr>
      </p:pic>
      <p:sp>
        <p:nvSpPr>
          <p:cNvPr id="17" name="Ellipse 16">
            <a:extLst>
              <a:ext uri="{FF2B5EF4-FFF2-40B4-BE49-F238E27FC236}">
                <a16:creationId xmlns:a16="http://schemas.microsoft.com/office/drawing/2014/main" id="{A7BB28BA-5646-A64A-95B7-5D6A463BDFDB}"/>
              </a:ext>
            </a:extLst>
          </p:cNvPr>
          <p:cNvSpPr/>
          <p:nvPr userDrawn="1"/>
        </p:nvSpPr>
        <p:spPr>
          <a:xfrm>
            <a:off x="4475163" y="1227711"/>
            <a:ext cx="767866" cy="76786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solidFill>
                  <a:schemeClr val="tx2">
                    <a:lumMod val="20000"/>
                    <a:lumOff val="80000"/>
                  </a:schemeClr>
                </a:solidFill>
                <a:latin typeface="Century Gothic" panose="020B0502020202020204" pitchFamily="34" charset="0"/>
                <a:ea typeface="Arial" charset="0"/>
                <a:cs typeface="Arial" charset="0"/>
              </a:rPr>
              <a:t>1</a:t>
            </a:r>
          </a:p>
        </p:txBody>
      </p:sp>
      <p:sp>
        <p:nvSpPr>
          <p:cNvPr id="18" name="Ellipse 17">
            <a:extLst>
              <a:ext uri="{FF2B5EF4-FFF2-40B4-BE49-F238E27FC236}">
                <a16:creationId xmlns:a16="http://schemas.microsoft.com/office/drawing/2014/main" id="{449963F5-F785-D14B-A804-51F119BED8EA}"/>
              </a:ext>
            </a:extLst>
          </p:cNvPr>
          <p:cNvSpPr/>
          <p:nvPr userDrawn="1"/>
        </p:nvSpPr>
        <p:spPr>
          <a:xfrm>
            <a:off x="4475163" y="3048573"/>
            <a:ext cx="767866" cy="76786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solidFill>
                  <a:schemeClr val="tx2">
                    <a:lumMod val="20000"/>
                    <a:lumOff val="80000"/>
                  </a:schemeClr>
                </a:solidFill>
                <a:latin typeface="Century Gothic" panose="020B0502020202020204" pitchFamily="34" charset="0"/>
                <a:ea typeface="Arial" charset="0"/>
                <a:cs typeface="Arial" charset="0"/>
              </a:rPr>
              <a:t>2</a:t>
            </a:r>
          </a:p>
        </p:txBody>
      </p:sp>
      <p:sp>
        <p:nvSpPr>
          <p:cNvPr id="19" name="Ellipse 18">
            <a:extLst>
              <a:ext uri="{FF2B5EF4-FFF2-40B4-BE49-F238E27FC236}">
                <a16:creationId xmlns:a16="http://schemas.microsoft.com/office/drawing/2014/main" id="{1E531957-7D85-8247-BEE8-78AFA2151DB1}"/>
              </a:ext>
            </a:extLst>
          </p:cNvPr>
          <p:cNvSpPr/>
          <p:nvPr userDrawn="1"/>
        </p:nvSpPr>
        <p:spPr>
          <a:xfrm>
            <a:off x="4475163" y="4869435"/>
            <a:ext cx="767866" cy="76786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solidFill>
                  <a:schemeClr val="tx2">
                    <a:lumMod val="20000"/>
                    <a:lumOff val="80000"/>
                  </a:schemeClr>
                </a:solidFill>
                <a:latin typeface="Century Gothic" panose="020B0502020202020204" pitchFamily="34" charset="0"/>
                <a:ea typeface="Arial" charset="0"/>
                <a:cs typeface="Arial" charset="0"/>
              </a:rPr>
              <a:t>3</a:t>
            </a:r>
          </a:p>
        </p:txBody>
      </p:sp>
      <p:pic>
        <p:nvPicPr>
          <p:cNvPr id="13" name="Bilde 12">
            <a:extLst>
              <a:ext uri="{FF2B5EF4-FFF2-40B4-BE49-F238E27FC236}">
                <a16:creationId xmlns:a16="http://schemas.microsoft.com/office/drawing/2014/main" id="{0A286EEC-9EFE-F24F-8A42-180D072F52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12" name="Plassholder for tekst 7">
            <a:extLst>
              <a:ext uri="{FF2B5EF4-FFF2-40B4-BE49-F238E27FC236}">
                <a16:creationId xmlns:a16="http://schemas.microsoft.com/office/drawing/2014/main" id="{6C0F6C72-742D-AD4F-8403-6298C5BAE15D}"/>
              </a:ext>
            </a:extLst>
          </p:cNvPr>
          <p:cNvSpPr>
            <a:spLocks noGrp="1"/>
          </p:cNvSpPr>
          <p:nvPr>
            <p:ph type="body" sz="quarter" idx="10" hasCustomPrompt="1"/>
          </p:nvPr>
        </p:nvSpPr>
        <p:spPr>
          <a:xfrm>
            <a:off x="5610225" y="917012"/>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dirty="0"/>
              <a:t>Skriv inn første hovedfunn</a:t>
            </a:r>
          </a:p>
        </p:txBody>
      </p:sp>
      <p:sp>
        <p:nvSpPr>
          <p:cNvPr id="15" name="Plassholder for tekst 7">
            <a:extLst>
              <a:ext uri="{FF2B5EF4-FFF2-40B4-BE49-F238E27FC236}">
                <a16:creationId xmlns:a16="http://schemas.microsoft.com/office/drawing/2014/main" id="{464F5872-C66D-8843-9BBD-F7F40E2AFA87}"/>
              </a:ext>
            </a:extLst>
          </p:cNvPr>
          <p:cNvSpPr>
            <a:spLocks noGrp="1"/>
          </p:cNvSpPr>
          <p:nvPr>
            <p:ph type="body" sz="quarter" idx="13" hasCustomPrompt="1"/>
          </p:nvPr>
        </p:nvSpPr>
        <p:spPr>
          <a:xfrm>
            <a:off x="5610225" y="2737874"/>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dirty="0"/>
              <a:t>Skriv inn andre hovedfunn</a:t>
            </a:r>
          </a:p>
        </p:txBody>
      </p:sp>
      <p:sp>
        <p:nvSpPr>
          <p:cNvPr id="20" name="Plassholder for tekst 7">
            <a:extLst>
              <a:ext uri="{FF2B5EF4-FFF2-40B4-BE49-F238E27FC236}">
                <a16:creationId xmlns:a16="http://schemas.microsoft.com/office/drawing/2014/main" id="{03DE1C20-95FC-1649-9B5E-4B9AF6AEA3A0}"/>
              </a:ext>
            </a:extLst>
          </p:cNvPr>
          <p:cNvSpPr>
            <a:spLocks noGrp="1"/>
          </p:cNvSpPr>
          <p:nvPr>
            <p:ph type="body" sz="quarter" idx="14" hasCustomPrompt="1"/>
          </p:nvPr>
        </p:nvSpPr>
        <p:spPr>
          <a:xfrm>
            <a:off x="5610225" y="4558736"/>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dirty="0"/>
              <a:t>Skriv inn tredje hovedfunn</a:t>
            </a:r>
          </a:p>
        </p:txBody>
      </p:sp>
    </p:spTree>
    <p:extLst>
      <p:ext uri="{BB962C8B-B14F-4D97-AF65-F5344CB8AC3E}">
        <p14:creationId xmlns:p14="http://schemas.microsoft.com/office/powerpoint/2010/main" val="3688732966"/>
      </p:ext>
    </p:extLst>
  </p:cSld>
  <p:clrMapOvr>
    <a:masterClrMapping/>
  </p:clrMapOvr>
  <p:transition>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e innsikter med kommentar grønn">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7C600A06-6E29-1243-B88C-1C6B0644DB55}"/>
              </a:ext>
            </a:extLst>
          </p:cNvPr>
          <p:cNvSpPr>
            <a:spLocks noGrp="1"/>
          </p:cNvSpPr>
          <p:nvPr>
            <p:ph type="sldNum" sz="quarter" idx="10"/>
          </p:nvPr>
        </p:nvSpPr>
        <p:spPr/>
        <p:txBody>
          <a:bodyPr/>
          <a:lstStyle/>
          <a:p>
            <a:fld id="{2A7D75EB-BD23-FF4F-80AE-955DA86030AC}" type="slidenum">
              <a:rPr lang="nb-NO" smtClean="0"/>
              <a:pPr/>
              <a:t>‹#›</a:t>
            </a:fld>
            <a:endParaRPr lang="nb-NO" dirty="0"/>
          </a:p>
        </p:txBody>
      </p:sp>
      <p:sp>
        <p:nvSpPr>
          <p:cNvPr id="5" name="Rektangel 4">
            <a:extLst>
              <a:ext uri="{FF2B5EF4-FFF2-40B4-BE49-F238E27FC236}">
                <a16:creationId xmlns:a16="http://schemas.microsoft.com/office/drawing/2014/main" id="{485C695D-4FC3-5347-B6AD-0CFD4BE9F776}"/>
              </a:ext>
            </a:extLst>
          </p:cNvPr>
          <p:cNvSpPr/>
          <p:nvPr userDrawn="1"/>
        </p:nvSpPr>
        <p:spPr>
          <a:xfrm>
            <a:off x="0" y="0"/>
            <a:ext cx="2989943" cy="6873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24" name="Ellipse 23">
            <a:extLst>
              <a:ext uri="{FF2B5EF4-FFF2-40B4-BE49-F238E27FC236}">
                <a16:creationId xmlns:a16="http://schemas.microsoft.com/office/drawing/2014/main" id="{F59A8EA4-D4A3-9D46-A63B-52B7D9B4B621}"/>
              </a:ext>
            </a:extLst>
          </p:cNvPr>
          <p:cNvSpPr/>
          <p:nvPr userDrawn="1"/>
        </p:nvSpPr>
        <p:spPr>
          <a:xfrm>
            <a:off x="4093029" y="769257"/>
            <a:ext cx="1088571" cy="10885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latin typeface="Century Gothic" panose="020B0502020202020204" pitchFamily="34" charset="0"/>
                <a:ea typeface="Arial" charset="0"/>
                <a:cs typeface="Arial" charset="0"/>
              </a:rPr>
              <a:t>1</a:t>
            </a:r>
          </a:p>
        </p:txBody>
      </p:sp>
      <p:sp>
        <p:nvSpPr>
          <p:cNvPr id="25" name="Ellipse 24">
            <a:extLst>
              <a:ext uri="{FF2B5EF4-FFF2-40B4-BE49-F238E27FC236}">
                <a16:creationId xmlns:a16="http://schemas.microsoft.com/office/drawing/2014/main" id="{096B5DE6-8ABA-0A4D-B53C-CA5518C40218}"/>
              </a:ext>
            </a:extLst>
          </p:cNvPr>
          <p:cNvSpPr/>
          <p:nvPr userDrawn="1"/>
        </p:nvSpPr>
        <p:spPr>
          <a:xfrm>
            <a:off x="6910042" y="769257"/>
            <a:ext cx="1088571" cy="10885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latin typeface="Century Gothic" panose="020B0502020202020204" pitchFamily="34" charset="0"/>
                <a:ea typeface="Arial" charset="0"/>
                <a:cs typeface="Arial" charset="0"/>
              </a:rPr>
              <a:t>2</a:t>
            </a:r>
          </a:p>
        </p:txBody>
      </p:sp>
      <p:sp>
        <p:nvSpPr>
          <p:cNvPr id="26" name="Ellipse 25">
            <a:extLst>
              <a:ext uri="{FF2B5EF4-FFF2-40B4-BE49-F238E27FC236}">
                <a16:creationId xmlns:a16="http://schemas.microsoft.com/office/drawing/2014/main" id="{D7F52D60-60FE-8943-88A3-5F7DFD46F5A5}"/>
              </a:ext>
            </a:extLst>
          </p:cNvPr>
          <p:cNvSpPr/>
          <p:nvPr userDrawn="1"/>
        </p:nvSpPr>
        <p:spPr>
          <a:xfrm>
            <a:off x="9727055" y="769256"/>
            <a:ext cx="1088571" cy="10885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latin typeface="Century Gothic" panose="020B0502020202020204" pitchFamily="34" charset="0"/>
                <a:ea typeface="Arial" charset="0"/>
                <a:cs typeface="Arial" charset="0"/>
              </a:rPr>
              <a:t>3</a:t>
            </a:r>
          </a:p>
        </p:txBody>
      </p:sp>
      <p:sp>
        <p:nvSpPr>
          <p:cNvPr id="32" name="Plassholder for tekst 31">
            <a:extLst>
              <a:ext uri="{FF2B5EF4-FFF2-40B4-BE49-F238E27FC236}">
                <a16:creationId xmlns:a16="http://schemas.microsoft.com/office/drawing/2014/main" id="{42741794-BBFB-D74C-AE61-80F9EDD6F133}"/>
              </a:ext>
            </a:extLst>
          </p:cNvPr>
          <p:cNvSpPr>
            <a:spLocks noGrp="1"/>
          </p:cNvSpPr>
          <p:nvPr>
            <p:ph type="body" sz="quarter" idx="15" hasCustomPrompt="1"/>
          </p:nvPr>
        </p:nvSpPr>
        <p:spPr>
          <a:xfrm>
            <a:off x="3373424" y="2021183"/>
            <a:ext cx="2457687" cy="1823930"/>
          </a:xfrm>
        </p:spPr>
        <p:txBody>
          <a:bodyPr>
            <a:normAutofit/>
          </a:bodyPr>
          <a:lstStyle>
            <a:lvl1pPr marL="0" indent="0" algn="ctr">
              <a:buNone/>
              <a:defRPr sz="2000">
                <a:solidFill>
                  <a:schemeClr val="accent6"/>
                </a:solidFill>
                <a:latin typeface="Century Gothic" panose="020B0502020202020204" pitchFamily="34" charset="0"/>
              </a:defRPr>
            </a:lvl1pPr>
          </a:lstStyle>
          <a:p>
            <a:pPr lvl="0"/>
            <a:r>
              <a:rPr lang="nb-NO" dirty="0"/>
              <a:t>Skriv inn innsikt/ funn </a:t>
            </a:r>
            <a:r>
              <a:rPr lang="nb-NO" dirty="0" err="1"/>
              <a:t>nr</a:t>
            </a:r>
            <a:r>
              <a:rPr lang="nb-NO" dirty="0"/>
              <a:t> 1</a:t>
            </a:r>
          </a:p>
        </p:txBody>
      </p:sp>
      <p:sp>
        <p:nvSpPr>
          <p:cNvPr id="33" name="Plassholder for tekst 31">
            <a:extLst>
              <a:ext uri="{FF2B5EF4-FFF2-40B4-BE49-F238E27FC236}">
                <a16:creationId xmlns:a16="http://schemas.microsoft.com/office/drawing/2014/main" id="{E02CB417-1777-0E4A-ABD6-EF6EEF6049D0}"/>
              </a:ext>
            </a:extLst>
          </p:cNvPr>
          <p:cNvSpPr>
            <a:spLocks noGrp="1"/>
          </p:cNvSpPr>
          <p:nvPr>
            <p:ph type="body" sz="quarter" idx="16" hasCustomPrompt="1"/>
          </p:nvPr>
        </p:nvSpPr>
        <p:spPr>
          <a:xfrm>
            <a:off x="6225483" y="2021183"/>
            <a:ext cx="2457687" cy="1823930"/>
          </a:xfrm>
        </p:spPr>
        <p:txBody>
          <a:bodyPr>
            <a:normAutofit/>
          </a:bodyPr>
          <a:lstStyle>
            <a:lvl1pPr marL="0" indent="0" algn="ctr">
              <a:buNone/>
              <a:defRPr sz="2000">
                <a:solidFill>
                  <a:schemeClr val="accent6"/>
                </a:solidFill>
                <a:latin typeface="Century Gothic" panose="020B0502020202020204" pitchFamily="34" charset="0"/>
              </a:defRPr>
            </a:lvl1pPr>
          </a:lstStyle>
          <a:p>
            <a:pPr lvl="0"/>
            <a:r>
              <a:rPr lang="nb-NO" dirty="0"/>
              <a:t>Skriv inn innsikt/ funn </a:t>
            </a:r>
            <a:r>
              <a:rPr lang="nb-NO" dirty="0" err="1"/>
              <a:t>nr</a:t>
            </a:r>
            <a:r>
              <a:rPr lang="nb-NO" dirty="0"/>
              <a:t> 2</a:t>
            </a:r>
          </a:p>
        </p:txBody>
      </p:sp>
      <p:sp>
        <p:nvSpPr>
          <p:cNvPr id="34" name="Plassholder for tekst 31">
            <a:extLst>
              <a:ext uri="{FF2B5EF4-FFF2-40B4-BE49-F238E27FC236}">
                <a16:creationId xmlns:a16="http://schemas.microsoft.com/office/drawing/2014/main" id="{BD13765C-7F7A-9C4D-88FB-31450E83CA9F}"/>
              </a:ext>
            </a:extLst>
          </p:cNvPr>
          <p:cNvSpPr>
            <a:spLocks noGrp="1"/>
          </p:cNvSpPr>
          <p:nvPr>
            <p:ph type="body" sz="quarter" idx="17" hasCustomPrompt="1"/>
          </p:nvPr>
        </p:nvSpPr>
        <p:spPr>
          <a:xfrm>
            <a:off x="9042496" y="2021183"/>
            <a:ext cx="2457687" cy="1823930"/>
          </a:xfrm>
        </p:spPr>
        <p:txBody>
          <a:bodyPr>
            <a:normAutofit/>
          </a:bodyPr>
          <a:lstStyle>
            <a:lvl1pPr marL="0" indent="0" algn="ctr">
              <a:buNone/>
              <a:defRPr sz="2000">
                <a:solidFill>
                  <a:schemeClr val="accent6"/>
                </a:solidFill>
                <a:latin typeface="Century Gothic" panose="020B0502020202020204" pitchFamily="34" charset="0"/>
              </a:defRPr>
            </a:lvl1pPr>
          </a:lstStyle>
          <a:p>
            <a:pPr lvl="0"/>
            <a:r>
              <a:rPr lang="nb-NO" dirty="0"/>
              <a:t>Skriv inn innsikt/ funn </a:t>
            </a:r>
            <a:r>
              <a:rPr lang="nb-NO" dirty="0" err="1"/>
              <a:t>nr</a:t>
            </a:r>
            <a:r>
              <a:rPr lang="nb-NO" dirty="0"/>
              <a:t> 3</a:t>
            </a:r>
          </a:p>
        </p:txBody>
      </p:sp>
      <p:sp>
        <p:nvSpPr>
          <p:cNvPr id="35" name="Plassholder for tekst 31">
            <a:extLst>
              <a:ext uri="{FF2B5EF4-FFF2-40B4-BE49-F238E27FC236}">
                <a16:creationId xmlns:a16="http://schemas.microsoft.com/office/drawing/2014/main" id="{B03A9EBB-340F-1842-9705-E93AA6684EF2}"/>
              </a:ext>
            </a:extLst>
          </p:cNvPr>
          <p:cNvSpPr>
            <a:spLocks noGrp="1"/>
          </p:cNvSpPr>
          <p:nvPr>
            <p:ph type="body" sz="quarter" idx="18" hasCustomPrompt="1"/>
          </p:nvPr>
        </p:nvSpPr>
        <p:spPr>
          <a:xfrm>
            <a:off x="3373423" y="4442819"/>
            <a:ext cx="2457687" cy="2052573"/>
          </a:xfrm>
        </p:spPr>
        <p:txBody>
          <a:bodyPr>
            <a:normAutofit/>
          </a:bodyPr>
          <a:lstStyle>
            <a:lvl1pPr marL="0" indent="0" algn="ctr">
              <a:buNone/>
              <a:defRPr sz="1600">
                <a:solidFill>
                  <a:schemeClr val="accent6"/>
                </a:solidFill>
                <a:latin typeface="Arial" panose="020B0604020202020204" pitchFamily="34" charset="0"/>
                <a:cs typeface="Arial" panose="020B0604020202020204" pitchFamily="34" charset="0"/>
              </a:defRPr>
            </a:lvl1pPr>
          </a:lstStyle>
          <a:p>
            <a:pPr lvl="0"/>
            <a:r>
              <a:rPr lang="nb-NO" dirty="0"/>
              <a:t>Utfyllende analyse og beskrivelse om innsikt/ funn </a:t>
            </a:r>
            <a:r>
              <a:rPr lang="nb-NO" dirty="0" err="1"/>
              <a:t>nr</a:t>
            </a:r>
            <a:r>
              <a:rPr lang="nb-NO" dirty="0"/>
              <a:t> 1</a:t>
            </a:r>
          </a:p>
        </p:txBody>
      </p:sp>
      <p:sp>
        <p:nvSpPr>
          <p:cNvPr id="37" name="Plassholder for tekst 31">
            <a:extLst>
              <a:ext uri="{FF2B5EF4-FFF2-40B4-BE49-F238E27FC236}">
                <a16:creationId xmlns:a16="http://schemas.microsoft.com/office/drawing/2014/main" id="{614D7501-37D0-8B47-8675-E0D201542199}"/>
              </a:ext>
            </a:extLst>
          </p:cNvPr>
          <p:cNvSpPr>
            <a:spLocks noGrp="1"/>
          </p:cNvSpPr>
          <p:nvPr>
            <p:ph type="body" sz="quarter" idx="19" hasCustomPrompt="1"/>
          </p:nvPr>
        </p:nvSpPr>
        <p:spPr>
          <a:xfrm>
            <a:off x="6214590" y="4449938"/>
            <a:ext cx="2457687" cy="2052573"/>
          </a:xfrm>
        </p:spPr>
        <p:txBody>
          <a:bodyPr>
            <a:normAutofit/>
          </a:bodyPr>
          <a:lstStyle>
            <a:lvl1pPr marL="0" indent="0" algn="ctr">
              <a:buNone/>
              <a:defRPr sz="1600">
                <a:solidFill>
                  <a:schemeClr val="accent6"/>
                </a:solidFill>
                <a:latin typeface="Arial" panose="020B0604020202020204" pitchFamily="34" charset="0"/>
                <a:cs typeface="Arial" panose="020B0604020202020204" pitchFamily="34" charset="0"/>
              </a:defRPr>
            </a:lvl1pPr>
          </a:lstStyle>
          <a:p>
            <a:pPr lvl="0"/>
            <a:r>
              <a:rPr lang="nb-NO" dirty="0"/>
              <a:t>Utfyllende analyse og beskrivelse om innsikt/ funn </a:t>
            </a:r>
            <a:r>
              <a:rPr lang="nb-NO" dirty="0" err="1"/>
              <a:t>nr</a:t>
            </a:r>
            <a:r>
              <a:rPr lang="nb-NO" dirty="0"/>
              <a:t> 2</a:t>
            </a:r>
          </a:p>
        </p:txBody>
      </p:sp>
      <p:sp>
        <p:nvSpPr>
          <p:cNvPr id="38" name="Plassholder for tekst 31">
            <a:extLst>
              <a:ext uri="{FF2B5EF4-FFF2-40B4-BE49-F238E27FC236}">
                <a16:creationId xmlns:a16="http://schemas.microsoft.com/office/drawing/2014/main" id="{A006582E-7D37-884E-99FD-A3428832D0AD}"/>
              </a:ext>
            </a:extLst>
          </p:cNvPr>
          <p:cNvSpPr>
            <a:spLocks noGrp="1"/>
          </p:cNvSpPr>
          <p:nvPr>
            <p:ph type="body" sz="quarter" idx="20" hasCustomPrompt="1"/>
          </p:nvPr>
        </p:nvSpPr>
        <p:spPr>
          <a:xfrm>
            <a:off x="9055757" y="4457057"/>
            <a:ext cx="2457687" cy="2052573"/>
          </a:xfrm>
        </p:spPr>
        <p:txBody>
          <a:bodyPr>
            <a:normAutofit/>
          </a:bodyPr>
          <a:lstStyle>
            <a:lvl1pPr marL="0" indent="0" algn="ctr">
              <a:buNone/>
              <a:defRPr sz="1600">
                <a:solidFill>
                  <a:schemeClr val="accent6"/>
                </a:solidFill>
                <a:latin typeface="Arial" panose="020B0604020202020204" pitchFamily="34" charset="0"/>
                <a:cs typeface="Arial" panose="020B0604020202020204" pitchFamily="34" charset="0"/>
              </a:defRPr>
            </a:lvl1pPr>
          </a:lstStyle>
          <a:p>
            <a:pPr lvl="0"/>
            <a:r>
              <a:rPr lang="nb-NO" dirty="0"/>
              <a:t>Utfyllende analyse og beskrivelse om innsikt/ funn </a:t>
            </a:r>
            <a:r>
              <a:rPr lang="nb-NO" dirty="0" err="1"/>
              <a:t>nr</a:t>
            </a:r>
            <a:r>
              <a:rPr lang="nb-NO" dirty="0"/>
              <a:t> 3</a:t>
            </a:r>
          </a:p>
        </p:txBody>
      </p:sp>
      <p:sp>
        <p:nvSpPr>
          <p:cNvPr id="39" name="Ellipse 38">
            <a:extLst>
              <a:ext uri="{FF2B5EF4-FFF2-40B4-BE49-F238E27FC236}">
                <a16:creationId xmlns:a16="http://schemas.microsoft.com/office/drawing/2014/main" id="{0481E0E5-AAA1-CA45-8DAD-5DE653EEC8A2}"/>
              </a:ext>
            </a:extLst>
          </p:cNvPr>
          <p:cNvSpPr/>
          <p:nvPr userDrawn="1"/>
        </p:nvSpPr>
        <p:spPr>
          <a:xfrm>
            <a:off x="4507924" y="4053183"/>
            <a:ext cx="188685" cy="188685"/>
          </a:xfrm>
          <a:prstGeom prst="ellipse">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40" name="Ellipse 39">
            <a:extLst>
              <a:ext uri="{FF2B5EF4-FFF2-40B4-BE49-F238E27FC236}">
                <a16:creationId xmlns:a16="http://schemas.microsoft.com/office/drawing/2014/main" id="{E147E96E-D8CC-C143-A274-3429F8BA9C3E}"/>
              </a:ext>
            </a:extLst>
          </p:cNvPr>
          <p:cNvSpPr/>
          <p:nvPr userDrawn="1"/>
        </p:nvSpPr>
        <p:spPr>
          <a:xfrm>
            <a:off x="7359983" y="4053183"/>
            <a:ext cx="188685" cy="188685"/>
          </a:xfrm>
          <a:prstGeom prst="ellipse">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41" name="Ellipse 40">
            <a:extLst>
              <a:ext uri="{FF2B5EF4-FFF2-40B4-BE49-F238E27FC236}">
                <a16:creationId xmlns:a16="http://schemas.microsoft.com/office/drawing/2014/main" id="{B79ABBBD-289E-E74B-BFC9-B8750F0EAA68}"/>
              </a:ext>
            </a:extLst>
          </p:cNvPr>
          <p:cNvSpPr/>
          <p:nvPr userDrawn="1"/>
        </p:nvSpPr>
        <p:spPr>
          <a:xfrm>
            <a:off x="10212042" y="4053183"/>
            <a:ext cx="188685" cy="188685"/>
          </a:xfrm>
          <a:prstGeom prst="ellipse">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pic>
        <p:nvPicPr>
          <p:cNvPr id="42" name="Bilde 41">
            <a:extLst>
              <a:ext uri="{FF2B5EF4-FFF2-40B4-BE49-F238E27FC236}">
                <a16:creationId xmlns:a16="http://schemas.microsoft.com/office/drawing/2014/main" id="{E1DCD4A8-6396-6140-805B-26E952D2A86E}"/>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rot="16200000">
            <a:off x="-34971" y="4801844"/>
            <a:ext cx="2091128" cy="2021183"/>
          </a:xfrm>
          <a:prstGeom prst="rect">
            <a:avLst/>
          </a:prstGeom>
        </p:spPr>
      </p:pic>
      <p:sp>
        <p:nvSpPr>
          <p:cNvPr id="15" name="TekstSylinder 14">
            <a:extLst>
              <a:ext uri="{FF2B5EF4-FFF2-40B4-BE49-F238E27FC236}">
                <a16:creationId xmlns:a16="http://schemas.microsoft.com/office/drawing/2014/main" id="{EEC5BFEA-7C9D-2F46-BAD0-88EF13056FA7}"/>
              </a:ext>
            </a:extLst>
          </p:cNvPr>
          <p:cNvSpPr txBox="1"/>
          <p:nvPr userDrawn="1"/>
        </p:nvSpPr>
        <p:spPr>
          <a:xfrm>
            <a:off x="283028" y="0"/>
            <a:ext cx="2104571" cy="4216539"/>
          </a:xfrm>
          <a:prstGeom prst="rect">
            <a:avLst/>
          </a:prstGeom>
          <a:noFill/>
        </p:spPr>
        <p:txBody>
          <a:bodyPr wrap="square" rtlCol="0">
            <a:spAutoFit/>
          </a:bodyPr>
          <a:lstStyle/>
          <a:p>
            <a:pPr algn="ctr"/>
            <a:r>
              <a:rPr lang="nb-NO" sz="16600" b="1" dirty="0">
                <a:solidFill>
                  <a:schemeClr val="accent3"/>
                </a:solidFill>
                <a:latin typeface="Century Gothic" panose="020B0502020202020204" pitchFamily="34" charset="0"/>
                <a:ea typeface="Arial" charset="0"/>
                <a:cs typeface="Arial" charset="0"/>
              </a:rPr>
              <a:t>3</a:t>
            </a:r>
          </a:p>
          <a:p>
            <a:r>
              <a:rPr lang="nb-NO" sz="3800" dirty="0">
                <a:solidFill>
                  <a:schemeClr val="bg1"/>
                </a:solidFill>
                <a:latin typeface="Century Gothic" panose="020B0502020202020204" pitchFamily="34" charset="0"/>
                <a:ea typeface="Arial" charset="0"/>
                <a:cs typeface="Arial" charset="0"/>
              </a:rPr>
              <a:t>viktigste</a:t>
            </a:r>
            <a:r>
              <a:rPr lang="nb-NO" sz="3200" dirty="0">
                <a:solidFill>
                  <a:schemeClr val="bg1"/>
                </a:solidFill>
                <a:latin typeface="Century Gothic" panose="020B0502020202020204" pitchFamily="34" charset="0"/>
                <a:ea typeface="Arial" charset="0"/>
                <a:cs typeface="Arial" charset="0"/>
              </a:rPr>
              <a:t> </a:t>
            </a:r>
            <a:r>
              <a:rPr lang="nb-NO" sz="3200" b="1" i="1" dirty="0">
                <a:solidFill>
                  <a:schemeClr val="bg1"/>
                </a:solidFill>
                <a:latin typeface="Century Schoolbook" panose="02040604050505020304" pitchFamily="18" charset="0"/>
                <a:ea typeface="Arial" charset="0"/>
                <a:cs typeface="Arial" charset="0"/>
              </a:rPr>
              <a:t>innsikter</a:t>
            </a:r>
          </a:p>
          <a:p>
            <a:r>
              <a:rPr lang="nb-NO" sz="3200" b="1" i="1" dirty="0">
                <a:solidFill>
                  <a:schemeClr val="bg1"/>
                </a:solidFill>
                <a:latin typeface="Century Schoolbook" panose="02040604050505020304" pitchFamily="18" charset="0"/>
                <a:ea typeface="Arial" charset="0"/>
                <a:cs typeface="Arial" charset="0"/>
              </a:rPr>
              <a:t>og funn</a:t>
            </a:r>
          </a:p>
        </p:txBody>
      </p:sp>
    </p:spTree>
    <p:extLst>
      <p:ext uri="{BB962C8B-B14F-4D97-AF65-F5344CB8AC3E}">
        <p14:creationId xmlns:p14="http://schemas.microsoft.com/office/powerpoint/2010/main" val="184047964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 innsikter med kommentar blå">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7C600A06-6E29-1243-B88C-1C6B0644DB55}"/>
              </a:ext>
            </a:extLst>
          </p:cNvPr>
          <p:cNvSpPr>
            <a:spLocks noGrp="1"/>
          </p:cNvSpPr>
          <p:nvPr>
            <p:ph type="sldNum" sz="quarter" idx="10"/>
          </p:nvPr>
        </p:nvSpPr>
        <p:spPr/>
        <p:txBody>
          <a:bodyPr/>
          <a:lstStyle/>
          <a:p>
            <a:fld id="{2A7D75EB-BD23-FF4F-80AE-955DA86030AC}" type="slidenum">
              <a:rPr lang="nb-NO" smtClean="0"/>
              <a:pPr/>
              <a:t>‹#›</a:t>
            </a:fld>
            <a:endParaRPr lang="nb-NO" dirty="0"/>
          </a:p>
        </p:txBody>
      </p:sp>
      <p:sp>
        <p:nvSpPr>
          <p:cNvPr id="5" name="Rektangel 4">
            <a:extLst>
              <a:ext uri="{FF2B5EF4-FFF2-40B4-BE49-F238E27FC236}">
                <a16:creationId xmlns:a16="http://schemas.microsoft.com/office/drawing/2014/main" id="{485C695D-4FC3-5347-B6AD-0CFD4BE9F776}"/>
              </a:ext>
            </a:extLst>
          </p:cNvPr>
          <p:cNvSpPr/>
          <p:nvPr userDrawn="1"/>
        </p:nvSpPr>
        <p:spPr>
          <a:xfrm>
            <a:off x="0" y="0"/>
            <a:ext cx="12192000" cy="2021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24" name="Ellipse 23">
            <a:extLst>
              <a:ext uri="{FF2B5EF4-FFF2-40B4-BE49-F238E27FC236}">
                <a16:creationId xmlns:a16="http://schemas.microsoft.com/office/drawing/2014/main" id="{F59A8EA4-D4A3-9D46-A63B-52B7D9B4B621}"/>
              </a:ext>
            </a:extLst>
          </p:cNvPr>
          <p:cNvSpPr/>
          <p:nvPr userDrawn="1"/>
        </p:nvSpPr>
        <p:spPr>
          <a:xfrm>
            <a:off x="782623" y="2261458"/>
            <a:ext cx="1088571" cy="10885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latin typeface="Century Gothic" panose="020B0502020202020204" pitchFamily="34" charset="0"/>
                <a:ea typeface="Arial" charset="0"/>
                <a:cs typeface="Arial" charset="0"/>
              </a:rPr>
              <a:t>1</a:t>
            </a:r>
          </a:p>
        </p:txBody>
      </p:sp>
      <p:sp>
        <p:nvSpPr>
          <p:cNvPr id="32" name="Plassholder for tekst 31">
            <a:extLst>
              <a:ext uri="{FF2B5EF4-FFF2-40B4-BE49-F238E27FC236}">
                <a16:creationId xmlns:a16="http://schemas.microsoft.com/office/drawing/2014/main" id="{42741794-BBFB-D74C-AE61-80F9EDD6F133}"/>
              </a:ext>
            </a:extLst>
          </p:cNvPr>
          <p:cNvSpPr>
            <a:spLocks noGrp="1"/>
          </p:cNvSpPr>
          <p:nvPr>
            <p:ph type="body" sz="quarter" idx="15" hasCustomPrompt="1"/>
          </p:nvPr>
        </p:nvSpPr>
        <p:spPr>
          <a:xfrm>
            <a:off x="2144579" y="2265944"/>
            <a:ext cx="4144882" cy="1084085"/>
          </a:xfrm>
        </p:spPr>
        <p:txBody>
          <a:bodyPr anchor="ctr">
            <a:normAutofit/>
          </a:bodyPr>
          <a:lstStyle>
            <a:lvl1pPr marL="0" indent="0">
              <a:buNone/>
              <a:defRPr sz="1400">
                <a:solidFill>
                  <a:schemeClr val="accent6"/>
                </a:solidFill>
                <a:latin typeface="Century Gothic" panose="020B0502020202020204" pitchFamily="34" charset="0"/>
              </a:defRPr>
            </a:lvl1pPr>
          </a:lstStyle>
          <a:p>
            <a:pPr lvl="0"/>
            <a:r>
              <a:rPr lang="nb-NO" dirty="0"/>
              <a:t>Skriv inn innsikt/ funn </a:t>
            </a:r>
            <a:r>
              <a:rPr lang="nb-NO" dirty="0" err="1"/>
              <a:t>nr</a:t>
            </a:r>
            <a:r>
              <a:rPr lang="nb-NO" dirty="0"/>
              <a:t> 1</a:t>
            </a:r>
          </a:p>
        </p:txBody>
      </p:sp>
      <p:sp>
        <p:nvSpPr>
          <p:cNvPr id="35" name="Plassholder for tekst 31">
            <a:extLst>
              <a:ext uri="{FF2B5EF4-FFF2-40B4-BE49-F238E27FC236}">
                <a16:creationId xmlns:a16="http://schemas.microsoft.com/office/drawing/2014/main" id="{B03A9EBB-340F-1842-9705-E93AA6684EF2}"/>
              </a:ext>
            </a:extLst>
          </p:cNvPr>
          <p:cNvSpPr>
            <a:spLocks noGrp="1"/>
          </p:cNvSpPr>
          <p:nvPr>
            <p:ph type="body" sz="quarter" idx="18" hasCustomPrompt="1"/>
          </p:nvPr>
        </p:nvSpPr>
        <p:spPr>
          <a:xfrm>
            <a:off x="6747987" y="2261458"/>
            <a:ext cx="5037613" cy="1088571"/>
          </a:xfrm>
        </p:spPr>
        <p:txBody>
          <a:bodyPr anchor="ctr">
            <a:normAutofit/>
          </a:bodyPr>
          <a:lstStyle>
            <a:lvl1pPr marL="285750" indent="-285750">
              <a:buFont typeface="Courier New" panose="02070309020205020404" pitchFamily="49" charset="0"/>
              <a:buChar char="o"/>
              <a:defRPr sz="1200">
                <a:solidFill>
                  <a:schemeClr val="accent6"/>
                </a:solidFill>
                <a:latin typeface="Arial" panose="020B0604020202020204" pitchFamily="34" charset="0"/>
                <a:cs typeface="Arial" panose="020B0604020202020204" pitchFamily="34" charset="0"/>
              </a:defRPr>
            </a:lvl1pPr>
          </a:lstStyle>
          <a:p>
            <a:pPr lvl="0"/>
            <a:r>
              <a:rPr lang="nb-NO" dirty="0"/>
              <a:t>Utfyllende analyse og beskrivelse om innsikt/ funn </a:t>
            </a:r>
            <a:r>
              <a:rPr lang="nb-NO" dirty="0" err="1"/>
              <a:t>nr</a:t>
            </a:r>
            <a:r>
              <a:rPr lang="nb-NO" dirty="0"/>
              <a:t> 1</a:t>
            </a:r>
          </a:p>
        </p:txBody>
      </p:sp>
      <p:sp>
        <p:nvSpPr>
          <p:cNvPr id="2" name="Rektangel 1">
            <a:extLst>
              <a:ext uri="{FF2B5EF4-FFF2-40B4-BE49-F238E27FC236}">
                <a16:creationId xmlns:a16="http://schemas.microsoft.com/office/drawing/2014/main" id="{F23DD0D1-E6C2-EF4C-8DDB-AA4877198075}"/>
              </a:ext>
            </a:extLst>
          </p:cNvPr>
          <p:cNvSpPr/>
          <p:nvPr userDrawn="1"/>
        </p:nvSpPr>
        <p:spPr>
          <a:xfrm>
            <a:off x="2178378" y="942789"/>
            <a:ext cx="8869376" cy="830997"/>
          </a:xfrm>
          <a:prstGeom prst="rect">
            <a:avLst/>
          </a:prstGeom>
        </p:spPr>
        <p:txBody>
          <a:bodyPr wrap="square">
            <a:spAutoFit/>
          </a:bodyPr>
          <a:lstStyle/>
          <a:p>
            <a:r>
              <a:rPr lang="nb-NO" sz="4400" dirty="0">
                <a:solidFill>
                  <a:schemeClr val="bg1"/>
                </a:solidFill>
                <a:latin typeface="Century Gothic" panose="020B0502020202020204" pitchFamily="34" charset="0"/>
                <a:ea typeface="Arial" charset="0"/>
                <a:cs typeface="Arial" charset="0"/>
              </a:rPr>
              <a:t>viktigste</a:t>
            </a:r>
            <a:r>
              <a:rPr lang="nb-NO" sz="3600" dirty="0">
                <a:solidFill>
                  <a:schemeClr val="bg1"/>
                </a:solidFill>
                <a:latin typeface="Century Gothic" panose="020B0502020202020204" pitchFamily="34" charset="0"/>
                <a:ea typeface="Arial" charset="0"/>
                <a:cs typeface="Arial" charset="0"/>
              </a:rPr>
              <a:t> </a:t>
            </a:r>
            <a:r>
              <a:rPr lang="nb-NO" sz="4800" b="1" i="1" dirty="0">
                <a:solidFill>
                  <a:schemeClr val="bg1"/>
                </a:solidFill>
                <a:latin typeface="Century Schoolbook" panose="02040604050505020304" pitchFamily="18" charset="0"/>
                <a:ea typeface="Arial" charset="0"/>
                <a:cs typeface="Arial" charset="0"/>
              </a:rPr>
              <a:t>innsikter og funn</a:t>
            </a:r>
            <a:endParaRPr lang="nb-NO" sz="3600" b="1" i="1" dirty="0">
              <a:solidFill>
                <a:schemeClr val="bg1"/>
              </a:solidFill>
              <a:latin typeface="Century Schoolbook" panose="02040604050505020304" pitchFamily="18" charset="0"/>
              <a:ea typeface="Arial" charset="0"/>
              <a:cs typeface="Arial" charset="0"/>
            </a:endParaRPr>
          </a:p>
        </p:txBody>
      </p:sp>
      <p:sp>
        <p:nvSpPr>
          <p:cNvPr id="16" name="Ellipse 15">
            <a:extLst>
              <a:ext uri="{FF2B5EF4-FFF2-40B4-BE49-F238E27FC236}">
                <a16:creationId xmlns:a16="http://schemas.microsoft.com/office/drawing/2014/main" id="{17225DC1-14A7-4B4F-834E-0FC8CADE7EB9}"/>
              </a:ext>
            </a:extLst>
          </p:cNvPr>
          <p:cNvSpPr/>
          <p:nvPr userDrawn="1"/>
        </p:nvSpPr>
        <p:spPr>
          <a:xfrm>
            <a:off x="782623" y="3590304"/>
            <a:ext cx="1088571" cy="10885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latin typeface="Century Gothic" panose="020B0502020202020204" pitchFamily="34" charset="0"/>
                <a:ea typeface="Arial" charset="0"/>
                <a:cs typeface="Arial" charset="0"/>
              </a:rPr>
              <a:t>2</a:t>
            </a:r>
          </a:p>
        </p:txBody>
      </p:sp>
      <p:sp>
        <p:nvSpPr>
          <p:cNvPr id="17" name="Ellipse 16">
            <a:extLst>
              <a:ext uri="{FF2B5EF4-FFF2-40B4-BE49-F238E27FC236}">
                <a16:creationId xmlns:a16="http://schemas.microsoft.com/office/drawing/2014/main" id="{38F560FB-FDA8-6849-805D-F63BF1E77DC3}"/>
              </a:ext>
            </a:extLst>
          </p:cNvPr>
          <p:cNvSpPr/>
          <p:nvPr userDrawn="1"/>
        </p:nvSpPr>
        <p:spPr>
          <a:xfrm>
            <a:off x="782623" y="4919150"/>
            <a:ext cx="1088571" cy="10885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latin typeface="Century Gothic" panose="020B0502020202020204" pitchFamily="34" charset="0"/>
                <a:ea typeface="Arial" charset="0"/>
                <a:cs typeface="Arial" charset="0"/>
              </a:rPr>
              <a:t>3</a:t>
            </a:r>
          </a:p>
        </p:txBody>
      </p:sp>
      <p:sp>
        <p:nvSpPr>
          <p:cNvPr id="18" name="Plassholder for tekst 31">
            <a:extLst>
              <a:ext uri="{FF2B5EF4-FFF2-40B4-BE49-F238E27FC236}">
                <a16:creationId xmlns:a16="http://schemas.microsoft.com/office/drawing/2014/main" id="{6D2751FC-54FA-0041-9C2B-B6E3B373D2C3}"/>
              </a:ext>
            </a:extLst>
          </p:cNvPr>
          <p:cNvSpPr>
            <a:spLocks noGrp="1"/>
          </p:cNvSpPr>
          <p:nvPr>
            <p:ph type="body" sz="quarter" idx="19" hasCustomPrompt="1"/>
          </p:nvPr>
        </p:nvSpPr>
        <p:spPr>
          <a:xfrm>
            <a:off x="2144579" y="3594790"/>
            <a:ext cx="4144882" cy="1084085"/>
          </a:xfrm>
        </p:spPr>
        <p:txBody>
          <a:bodyPr anchor="ctr">
            <a:normAutofit/>
          </a:bodyPr>
          <a:lstStyle>
            <a:lvl1pPr marL="0" indent="0">
              <a:buNone/>
              <a:defRPr sz="1400">
                <a:solidFill>
                  <a:schemeClr val="accent6"/>
                </a:solidFill>
                <a:latin typeface="Century Gothic" panose="020B0502020202020204" pitchFamily="34" charset="0"/>
              </a:defRPr>
            </a:lvl1pPr>
          </a:lstStyle>
          <a:p>
            <a:pPr lvl="0"/>
            <a:r>
              <a:rPr lang="nb-NO" dirty="0"/>
              <a:t>Skriv inn innsikt/ funn </a:t>
            </a:r>
            <a:r>
              <a:rPr lang="nb-NO" dirty="0" err="1"/>
              <a:t>nr</a:t>
            </a:r>
            <a:r>
              <a:rPr lang="nb-NO" dirty="0"/>
              <a:t> 2</a:t>
            </a:r>
          </a:p>
        </p:txBody>
      </p:sp>
      <p:sp>
        <p:nvSpPr>
          <p:cNvPr id="19" name="Plassholder for tekst 31">
            <a:extLst>
              <a:ext uri="{FF2B5EF4-FFF2-40B4-BE49-F238E27FC236}">
                <a16:creationId xmlns:a16="http://schemas.microsoft.com/office/drawing/2014/main" id="{C1906359-4731-914C-A6A9-5B0BB8F02F7E}"/>
              </a:ext>
            </a:extLst>
          </p:cNvPr>
          <p:cNvSpPr>
            <a:spLocks noGrp="1"/>
          </p:cNvSpPr>
          <p:nvPr>
            <p:ph type="body" sz="quarter" idx="20" hasCustomPrompt="1"/>
          </p:nvPr>
        </p:nvSpPr>
        <p:spPr>
          <a:xfrm>
            <a:off x="6747987" y="3590304"/>
            <a:ext cx="5037613" cy="1088571"/>
          </a:xfrm>
        </p:spPr>
        <p:txBody>
          <a:bodyPr anchor="ctr">
            <a:normAutofit/>
          </a:bodyPr>
          <a:lstStyle>
            <a:lvl1pPr marL="285750" indent="-285750">
              <a:buFont typeface="Courier New" panose="02070309020205020404" pitchFamily="49" charset="0"/>
              <a:buChar char="o"/>
              <a:defRPr sz="1200">
                <a:solidFill>
                  <a:schemeClr val="accent6"/>
                </a:solidFill>
                <a:latin typeface="Arial" panose="020B0604020202020204" pitchFamily="34" charset="0"/>
                <a:cs typeface="Arial" panose="020B0604020202020204" pitchFamily="34" charset="0"/>
              </a:defRPr>
            </a:lvl1pPr>
          </a:lstStyle>
          <a:p>
            <a:pPr lvl="0"/>
            <a:r>
              <a:rPr lang="nb-NO" dirty="0"/>
              <a:t>Utfyllende analyse og beskrivelse om innsikt/ funn </a:t>
            </a:r>
            <a:r>
              <a:rPr lang="nb-NO" dirty="0" err="1"/>
              <a:t>nr</a:t>
            </a:r>
            <a:r>
              <a:rPr lang="nb-NO" dirty="0"/>
              <a:t> 2</a:t>
            </a:r>
          </a:p>
        </p:txBody>
      </p:sp>
      <p:sp>
        <p:nvSpPr>
          <p:cNvPr id="20" name="Plassholder for tekst 31">
            <a:extLst>
              <a:ext uri="{FF2B5EF4-FFF2-40B4-BE49-F238E27FC236}">
                <a16:creationId xmlns:a16="http://schemas.microsoft.com/office/drawing/2014/main" id="{8D82AE4A-0365-6A47-A1D8-D30C4D5B5FB4}"/>
              </a:ext>
            </a:extLst>
          </p:cNvPr>
          <p:cNvSpPr>
            <a:spLocks noGrp="1"/>
          </p:cNvSpPr>
          <p:nvPr>
            <p:ph type="body" sz="quarter" idx="21" hasCustomPrompt="1"/>
          </p:nvPr>
        </p:nvSpPr>
        <p:spPr>
          <a:xfrm>
            <a:off x="2144579" y="4923636"/>
            <a:ext cx="4144882" cy="1084085"/>
          </a:xfrm>
        </p:spPr>
        <p:txBody>
          <a:bodyPr anchor="ctr">
            <a:normAutofit/>
          </a:bodyPr>
          <a:lstStyle>
            <a:lvl1pPr marL="0" indent="0">
              <a:buNone/>
              <a:defRPr sz="1400">
                <a:solidFill>
                  <a:schemeClr val="accent6"/>
                </a:solidFill>
                <a:latin typeface="Century Gothic" panose="020B0502020202020204" pitchFamily="34" charset="0"/>
              </a:defRPr>
            </a:lvl1pPr>
          </a:lstStyle>
          <a:p>
            <a:pPr lvl="0"/>
            <a:r>
              <a:rPr lang="nb-NO" dirty="0"/>
              <a:t>Skriv inn innsikt/ funn </a:t>
            </a:r>
            <a:r>
              <a:rPr lang="nb-NO" dirty="0" err="1"/>
              <a:t>nr</a:t>
            </a:r>
            <a:r>
              <a:rPr lang="nb-NO" dirty="0"/>
              <a:t> 3</a:t>
            </a:r>
          </a:p>
        </p:txBody>
      </p:sp>
      <p:sp>
        <p:nvSpPr>
          <p:cNvPr id="21" name="Plassholder for tekst 31">
            <a:extLst>
              <a:ext uri="{FF2B5EF4-FFF2-40B4-BE49-F238E27FC236}">
                <a16:creationId xmlns:a16="http://schemas.microsoft.com/office/drawing/2014/main" id="{DE16064B-7E10-6D4A-A877-624190A45D2B}"/>
              </a:ext>
            </a:extLst>
          </p:cNvPr>
          <p:cNvSpPr>
            <a:spLocks noGrp="1"/>
          </p:cNvSpPr>
          <p:nvPr>
            <p:ph type="body" sz="quarter" idx="22" hasCustomPrompt="1"/>
          </p:nvPr>
        </p:nvSpPr>
        <p:spPr>
          <a:xfrm>
            <a:off x="6747987" y="4919150"/>
            <a:ext cx="5037613" cy="1088571"/>
          </a:xfrm>
        </p:spPr>
        <p:txBody>
          <a:bodyPr anchor="ctr">
            <a:normAutofit/>
          </a:bodyPr>
          <a:lstStyle>
            <a:lvl1pPr marL="285750" indent="-285750">
              <a:buFont typeface="Courier New" panose="02070309020205020404" pitchFamily="49" charset="0"/>
              <a:buChar char="o"/>
              <a:defRPr sz="1200">
                <a:solidFill>
                  <a:schemeClr val="accent6"/>
                </a:solidFill>
                <a:latin typeface="Arial" panose="020B0604020202020204" pitchFamily="34" charset="0"/>
                <a:cs typeface="Arial" panose="020B0604020202020204" pitchFamily="34" charset="0"/>
              </a:defRPr>
            </a:lvl1pPr>
          </a:lstStyle>
          <a:p>
            <a:pPr lvl="0"/>
            <a:r>
              <a:rPr lang="nb-NO" dirty="0"/>
              <a:t>Utfyllende analyse og beskrivelse om innsikt/ funn </a:t>
            </a:r>
            <a:r>
              <a:rPr lang="nb-NO" dirty="0" err="1"/>
              <a:t>nr</a:t>
            </a:r>
            <a:r>
              <a:rPr lang="nb-NO" dirty="0"/>
              <a:t> 3</a:t>
            </a:r>
          </a:p>
        </p:txBody>
      </p:sp>
      <p:sp>
        <p:nvSpPr>
          <p:cNvPr id="4" name="Ellipse 3">
            <a:extLst>
              <a:ext uri="{FF2B5EF4-FFF2-40B4-BE49-F238E27FC236}">
                <a16:creationId xmlns:a16="http://schemas.microsoft.com/office/drawing/2014/main" id="{BD2A5DE6-39B2-8445-82F0-AF7CD21D37BF}"/>
              </a:ext>
            </a:extLst>
          </p:cNvPr>
          <p:cNvSpPr/>
          <p:nvPr userDrawn="1"/>
        </p:nvSpPr>
        <p:spPr>
          <a:xfrm>
            <a:off x="6424381" y="2711401"/>
            <a:ext cx="188685" cy="188685"/>
          </a:xfrm>
          <a:prstGeom prst="ellipse">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22" name="Ellipse 21">
            <a:extLst>
              <a:ext uri="{FF2B5EF4-FFF2-40B4-BE49-F238E27FC236}">
                <a16:creationId xmlns:a16="http://schemas.microsoft.com/office/drawing/2014/main" id="{E400ABC8-298A-414D-A925-A0A52C93ABE6}"/>
              </a:ext>
            </a:extLst>
          </p:cNvPr>
          <p:cNvSpPr/>
          <p:nvPr userDrawn="1"/>
        </p:nvSpPr>
        <p:spPr>
          <a:xfrm>
            <a:off x="6424381" y="4040246"/>
            <a:ext cx="188685" cy="188685"/>
          </a:xfrm>
          <a:prstGeom prst="ellipse">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23" name="Ellipse 22">
            <a:extLst>
              <a:ext uri="{FF2B5EF4-FFF2-40B4-BE49-F238E27FC236}">
                <a16:creationId xmlns:a16="http://schemas.microsoft.com/office/drawing/2014/main" id="{52F5ECA3-CF91-C34B-A769-6BF2FF526C94}"/>
              </a:ext>
            </a:extLst>
          </p:cNvPr>
          <p:cNvSpPr/>
          <p:nvPr userDrawn="1"/>
        </p:nvSpPr>
        <p:spPr>
          <a:xfrm>
            <a:off x="6424381" y="5369091"/>
            <a:ext cx="188685" cy="188685"/>
          </a:xfrm>
          <a:prstGeom prst="ellipse">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pic>
        <p:nvPicPr>
          <p:cNvPr id="27" name="Bilde 26">
            <a:extLst>
              <a:ext uri="{FF2B5EF4-FFF2-40B4-BE49-F238E27FC236}">
                <a16:creationId xmlns:a16="http://schemas.microsoft.com/office/drawing/2014/main" id="{04344B05-12E9-194A-BD14-8FFFD80FBA3E}"/>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flipH="1">
            <a:off x="10355734" y="-1059"/>
            <a:ext cx="1836266" cy="1774846"/>
          </a:xfrm>
          <a:prstGeom prst="rect">
            <a:avLst/>
          </a:prstGeom>
        </p:spPr>
      </p:pic>
      <p:sp>
        <p:nvSpPr>
          <p:cNvPr id="15" name="TekstSylinder 14">
            <a:extLst>
              <a:ext uri="{FF2B5EF4-FFF2-40B4-BE49-F238E27FC236}">
                <a16:creationId xmlns:a16="http://schemas.microsoft.com/office/drawing/2014/main" id="{EEC5BFEA-7C9D-2F46-BAD0-88EF13056FA7}"/>
              </a:ext>
            </a:extLst>
          </p:cNvPr>
          <p:cNvSpPr txBox="1"/>
          <p:nvPr userDrawn="1"/>
        </p:nvSpPr>
        <p:spPr>
          <a:xfrm>
            <a:off x="274624" y="-312848"/>
            <a:ext cx="2104571" cy="2646878"/>
          </a:xfrm>
          <a:prstGeom prst="rect">
            <a:avLst/>
          </a:prstGeom>
          <a:noFill/>
        </p:spPr>
        <p:txBody>
          <a:bodyPr wrap="square" rtlCol="0">
            <a:spAutoFit/>
          </a:bodyPr>
          <a:lstStyle/>
          <a:p>
            <a:pPr algn="ctr"/>
            <a:r>
              <a:rPr lang="nb-NO" sz="16600" b="1" dirty="0">
                <a:solidFill>
                  <a:schemeClr val="accent3"/>
                </a:solidFill>
                <a:latin typeface="Century Gothic" panose="020B0502020202020204" pitchFamily="34" charset="0"/>
                <a:ea typeface="Arial" charset="0"/>
                <a:cs typeface="Arial" charset="0"/>
              </a:rPr>
              <a:t>3</a:t>
            </a:r>
          </a:p>
        </p:txBody>
      </p:sp>
    </p:spTree>
    <p:extLst>
      <p:ext uri="{BB962C8B-B14F-4D97-AF65-F5344CB8AC3E}">
        <p14:creationId xmlns:p14="http://schemas.microsoft.com/office/powerpoint/2010/main" val="4114862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_enso som bulle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endParaRPr lang="nb-NO" dirty="0"/>
          </a:p>
        </p:txBody>
      </p:sp>
      <p:sp>
        <p:nvSpPr>
          <p:cNvPr id="3" name="Plassholder for innhold 2"/>
          <p:cNvSpPr>
            <a:spLocks noGrp="1"/>
          </p:cNvSpPr>
          <p:nvPr>
            <p:ph idx="1"/>
          </p:nvPr>
        </p:nvSpPr>
        <p:spPr>
          <a:xfrm>
            <a:off x="839787" y="1558455"/>
            <a:ext cx="10548938" cy="4654085"/>
          </a:xfrm>
        </p:spPr>
        <p:txBody>
          <a:bodyPr>
            <a:normAutofit/>
          </a:bodyPr>
          <a:lstStyle>
            <a:lvl1pPr marL="407988" indent="-396875">
              <a:tabLst/>
              <a:defRPr sz="2400">
                <a:solidFill>
                  <a:schemeClr val="accent6"/>
                </a:solidFill>
              </a:defRPr>
            </a:lvl1pPr>
          </a:lstStyle>
          <a:p>
            <a:pPr lvl="0"/>
            <a:r>
              <a:rPr lang="en-GB"/>
              <a:t>Click to edit Master text styles</a:t>
            </a:r>
          </a:p>
        </p:txBody>
      </p:sp>
      <p:sp>
        <p:nvSpPr>
          <p:cNvPr id="6" name="Plassholder for lysbildenummer 5"/>
          <p:cNvSpPr>
            <a:spLocks noGrp="1"/>
          </p:cNvSpPr>
          <p:nvPr>
            <p:ph type="sldNum" sz="quarter" idx="12"/>
          </p:nvPr>
        </p:nvSpPr>
        <p:spPr/>
        <p:txBody>
          <a:bodyPr/>
          <a:lstStyle/>
          <a:p>
            <a:fld id="{2A7D75EB-BD23-FF4F-80AE-955DA86030AC}" type="slidenum">
              <a:rPr lang="nb-NO" smtClean="0"/>
              <a:t>‹#›</a:t>
            </a:fld>
            <a:endParaRPr lang="nb-NO" dirty="0"/>
          </a:p>
        </p:txBody>
      </p:sp>
    </p:spTree>
    <p:extLst>
      <p:ext uri="{BB962C8B-B14F-4D97-AF65-F5344CB8AC3E}">
        <p14:creationId xmlns:p14="http://schemas.microsoft.com/office/powerpoint/2010/main" val="360082700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tel og innhold_oransje bulle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endParaRPr lang="nb-NO" dirty="0"/>
          </a:p>
        </p:txBody>
      </p:sp>
      <p:sp>
        <p:nvSpPr>
          <p:cNvPr id="3" name="Plassholder for innhold 2"/>
          <p:cNvSpPr>
            <a:spLocks noGrp="1"/>
          </p:cNvSpPr>
          <p:nvPr>
            <p:ph idx="1"/>
          </p:nvPr>
        </p:nvSpPr>
        <p:spPr>
          <a:xfrm>
            <a:off x="839787" y="1558455"/>
            <a:ext cx="10548938" cy="4654085"/>
          </a:xfrm>
        </p:spPr>
        <p:txBody>
          <a:bodyPr>
            <a:normAutofit/>
          </a:bodyPr>
          <a:lstStyle>
            <a:lvl1pPr marL="407988" indent="-396875">
              <a:buClr>
                <a:schemeClr val="tx2"/>
              </a:buClr>
              <a:buFont typeface="Arial" panose="020B0604020202020204" pitchFamily="34" charset="0"/>
              <a:buChar char="•"/>
              <a:tabLst/>
              <a:defRPr sz="2400">
                <a:solidFill>
                  <a:schemeClr val="accent6"/>
                </a:solidFill>
              </a:defRPr>
            </a:lvl1pPr>
            <a:lvl2pPr marL="457200" indent="0">
              <a:buNone/>
              <a:defRPr/>
            </a:lvl2pPr>
          </a:lstStyle>
          <a:p>
            <a:pPr lvl="0"/>
            <a:r>
              <a:rPr lang="en-GB"/>
              <a:t>Click to edit Master text styles</a:t>
            </a:r>
          </a:p>
        </p:txBody>
      </p:sp>
      <p:sp>
        <p:nvSpPr>
          <p:cNvPr id="6" name="Plassholder for lysbildenummer 5"/>
          <p:cNvSpPr>
            <a:spLocks noGrp="1"/>
          </p:cNvSpPr>
          <p:nvPr>
            <p:ph type="sldNum" sz="quarter" idx="12"/>
          </p:nvPr>
        </p:nvSpPr>
        <p:spPr/>
        <p:txBody>
          <a:bodyPr/>
          <a:lstStyle/>
          <a:p>
            <a:fld id="{2A7D75EB-BD23-FF4F-80AE-955DA86030AC}" type="slidenum">
              <a:rPr lang="nb-NO" smtClean="0"/>
              <a:t>‹#›</a:t>
            </a:fld>
            <a:endParaRPr lang="nb-NO" dirty="0"/>
          </a:p>
        </p:txBody>
      </p:sp>
    </p:spTree>
    <p:extLst>
      <p:ext uri="{BB962C8B-B14F-4D97-AF65-F5344CB8AC3E}">
        <p14:creationId xmlns:p14="http://schemas.microsoft.com/office/powerpoint/2010/main" val="96115306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850443" y="365126"/>
            <a:ext cx="10538281" cy="842312"/>
          </a:xfrm>
        </p:spPr>
        <p:txBody>
          <a:bodyPr/>
          <a:lstStyle/>
          <a:p>
            <a:r>
              <a:rPr lang="en-GB"/>
              <a:t>Click to edit Master title style</a:t>
            </a:r>
            <a:endParaRPr lang="en-US" dirty="0"/>
          </a:p>
        </p:txBody>
      </p:sp>
      <p:sp>
        <p:nvSpPr>
          <p:cNvPr id="5" name="Slide Number Placeholder 4"/>
          <p:cNvSpPr>
            <a:spLocks noGrp="1"/>
          </p:cNvSpPr>
          <p:nvPr>
            <p:ph type="sldNum" sz="quarter" idx="12"/>
          </p:nvPr>
        </p:nvSpPr>
        <p:spPr/>
        <p:txBody>
          <a:bodyPr/>
          <a:lstStyle/>
          <a:p>
            <a:fld id="{2A7D75EB-BD23-FF4F-80AE-955DA86030AC}" type="slidenum">
              <a:rPr lang="nb-NO" smtClean="0"/>
              <a:t>‹#›</a:t>
            </a:fld>
            <a:endParaRPr lang="nb-NO" dirty="0"/>
          </a:p>
        </p:txBody>
      </p:sp>
    </p:spTree>
    <p:extLst>
      <p:ext uri="{BB962C8B-B14F-4D97-AF65-F5344CB8AC3E}">
        <p14:creationId xmlns:p14="http://schemas.microsoft.com/office/powerpoint/2010/main" val="380414208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fikk med tittel">
    <p:spTree>
      <p:nvGrpSpPr>
        <p:cNvPr id="1" name=""/>
        <p:cNvGrpSpPr/>
        <p:nvPr/>
      </p:nvGrpSpPr>
      <p:grpSpPr>
        <a:xfrm>
          <a:off x="0" y="0"/>
          <a:ext cx="0" cy="0"/>
          <a:chOff x="0" y="0"/>
          <a:chExt cx="0" cy="0"/>
        </a:xfrm>
      </p:grpSpPr>
      <p:sp>
        <p:nvSpPr>
          <p:cNvPr id="4" name="Ellipse 3"/>
          <p:cNvSpPr/>
          <p:nvPr userDrawn="1"/>
        </p:nvSpPr>
        <p:spPr>
          <a:xfrm>
            <a:off x="1867177" y="6242474"/>
            <a:ext cx="249044" cy="2490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2" name="Tittel 1"/>
          <p:cNvSpPr>
            <a:spLocks noGrp="1"/>
          </p:cNvSpPr>
          <p:nvPr>
            <p:ph type="title"/>
          </p:nvPr>
        </p:nvSpPr>
        <p:spPr>
          <a:xfrm>
            <a:off x="850443" y="353094"/>
            <a:ext cx="10538281" cy="842312"/>
          </a:xfrm>
        </p:spPr>
        <p:txBody>
          <a:bodyPr/>
          <a:lstStyle/>
          <a:p>
            <a:r>
              <a:rPr lang="en-GB"/>
              <a:t>Click to edit Master title style</a:t>
            </a:r>
            <a:endParaRPr lang="nb-NO"/>
          </a:p>
        </p:txBody>
      </p:sp>
      <p:sp>
        <p:nvSpPr>
          <p:cNvPr id="5" name="Plassholder for diagram 4"/>
          <p:cNvSpPr>
            <a:spLocks noGrp="1"/>
          </p:cNvSpPr>
          <p:nvPr>
            <p:ph type="chart" sz="quarter" idx="11"/>
          </p:nvPr>
        </p:nvSpPr>
        <p:spPr>
          <a:xfrm>
            <a:off x="850443" y="1558092"/>
            <a:ext cx="10538281" cy="4352925"/>
          </a:xfrm>
        </p:spPr>
        <p:txBody>
          <a:bodyPr>
            <a:normAutofit/>
          </a:bodyPr>
          <a:lstStyle>
            <a:lvl1pPr marL="407988" indent="-396875">
              <a:tabLst/>
              <a:defRPr sz="1600">
                <a:solidFill>
                  <a:schemeClr val="accent6"/>
                </a:solidFill>
              </a:defRPr>
            </a:lvl1pPr>
          </a:lstStyle>
          <a:p>
            <a:r>
              <a:rPr lang="en-GB" dirty="0"/>
              <a:t>Click icon to add chart</a:t>
            </a:r>
            <a:endParaRPr lang="nb-NO" dirty="0"/>
          </a:p>
        </p:txBody>
      </p:sp>
      <p:sp>
        <p:nvSpPr>
          <p:cNvPr id="11" name="Ellipse 10"/>
          <p:cNvSpPr/>
          <p:nvPr userDrawn="1"/>
        </p:nvSpPr>
        <p:spPr>
          <a:xfrm>
            <a:off x="833411" y="6242474"/>
            <a:ext cx="244736" cy="2447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6" name="TekstSylinder 5"/>
          <p:cNvSpPr txBox="1"/>
          <p:nvPr userDrawn="1"/>
        </p:nvSpPr>
        <p:spPr>
          <a:xfrm>
            <a:off x="803658" y="6231836"/>
            <a:ext cx="407650" cy="246221"/>
          </a:xfrm>
          <a:prstGeom prst="rect">
            <a:avLst/>
          </a:prstGeom>
          <a:noFill/>
        </p:spPr>
        <p:txBody>
          <a:bodyPr wrap="square" rtlCol="0">
            <a:spAutoFit/>
          </a:bodyPr>
          <a:lstStyle/>
          <a:p>
            <a:r>
              <a:rPr lang="nb-NO" sz="1000" dirty="0">
                <a:solidFill>
                  <a:schemeClr val="accent6"/>
                </a:solidFill>
                <a:latin typeface="Arial" charset="0"/>
                <a:ea typeface="Arial" charset="0"/>
                <a:cs typeface="Arial" charset="0"/>
              </a:rPr>
              <a:t>n=</a:t>
            </a:r>
          </a:p>
        </p:txBody>
      </p:sp>
      <p:sp>
        <p:nvSpPr>
          <p:cNvPr id="7" name="TekstSylinder 6"/>
          <p:cNvSpPr txBox="1"/>
          <p:nvPr userDrawn="1"/>
        </p:nvSpPr>
        <p:spPr>
          <a:xfrm>
            <a:off x="1861278" y="6242474"/>
            <a:ext cx="231562" cy="246221"/>
          </a:xfrm>
          <a:prstGeom prst="rect">
            <a:avLst/>
          </a:prstGeom>
          <a:noFill/>
        </p:spPr>
        <p:txBody>
          <a:bodyPr wrap="square" rtlCol="0">
            <a:spAutoFit/>
          </a:bodyPr>
          <a:lstStyle/>
          <a:p>
            <a:r>
              <a:rPr lang="nb-NO" sz="1000" dirty="0">
                <a:solidFill>
                  <a:schemeClr val="accent6"/>
                </a:solidFill>
                <a:latin typeface="Arial" charset="0"/>
                <a:ea typeface="Arial" charset="0"/>
                <a:cs typeface="Arial" charset="0"/>
              </a:rPr>
              <a:t>?</a:t>
            </a:r>
          </a:p>
        </p:txBody>
      </p:sp>
      <p:sp>
        <p:nvSpPr>
          <p:cNvPr id="22" name="Plassholder for tekst 21">
            <a:extLst>
              <a:ext uri="{FF2B5EF4-FFF2-40B4-BE49-F238E27FC236}">
                <a16:creationId xmlns:a16="http://schemas.microsoft.com/office/drawing/2014/main" id="{F30642B5-C0AE-4240-B764-C9161BE6BDF0}"/>
              </a:ext>
            </a:extLst>
          </p:cNvPr>
          <p:cNvSpPr>
            <a:spLocks noGrp="1"/>
          </p:cNvSpPr>
          <p:nvPr userDrawn="1">
            <p:ph type="body" sz="quarter" idx="12" hasCustomPrompt="1"/>
          </p:nvPr>
        </p:nvSpPr>
        <p:spPr>
          <a:xfrm>
            <a:off x="2195223" y="6101395"/>
            <a:ext cx="9188826" cy="525982"/>
          </a:xfrm>
        </p:spPr>
        <p:txBody>
          <a:bodyPr anchor="ctr">
            <a:normAutofit/>
          </a:bodyPr>
          <a:lstStyle>
            <a:lvl1pPr marL="0" indent="0">
              <a:buNone/>
              <a:defRPr sz="1000">
                <a:solidFill>
                  <a:schemeClr val="accent6"/>
                </a:solidFill>
              </a:defRPr>
            </a:lvl1pPr>
          </a:lstStyle>
          <a:p>
            <a:pPr lvl="0"/>
            <a:r>
              <a:rPr lang="nb-NO" dirty="0"/>
              <a:t>Skriv inn spørsmålet</a:t>
            </a:r>
          </a:p>
        </p:txBody>
      </p:sp>
      <p:sp>
        <p:nvSpPr>
          <p:cNvPr id="23" name="Plassholder for tekst 21">
            <a:extLst>
              <a:ext uri="{FF2B5EF4-FFF2-40B4-BE49-F238E27FC236}">
                <a16:creationId xmlns:a16="http://schemas.microsoft.com/office/drawing/2014/main" id="{E930AC73-380A-154C-8CB8-F8135A28EE02}"/>
              </a:ext>
            </a:extLst>
          </p:cNvPr>
          <p:cNvSpPr>
            <a:spLocks noGrp="1"/>
          </p:cNvSpPr>
          <p:nvPr userDrawn="1">
            <p:ph type="body" sz="quarter" idx="13" hasCustomPrompt="1"/>
          </p:nvPr>
        </p:nvSpPr>
        <p:spPr>
          <a:xfrm>
            <a:off x="1107899" y="6242474"/>
            <a:ext cx="680275" cy="249044"/>
          </a:xfrm>
        </p:spPr>
        <p:txBody>
          <a:bodyPr anchor="ctr">
            <a:noAutofit/>
          </a:bodyPr>
          <a:lstStyle>
            <a:lvl1pPr marL="0" indent="0" algn="l">
              <a:buNone/>
              <a:defRPr sz="1000">
                <a:solidFill>
                  <a:schemeClr val="accent6"/>
                </a:solidFill>
              </a:defRPr>
            </a:lvl1pPr>
          </a:lstStyle>
          <a:p>
            <a:pPr lvl="0"/>
            <a:r>
              <a:rPr lang="nb-NO" dirty="0"/>
              <a:t>Skriv n</a:t>
            </a:r>
          </a:p>
        </p:txBody>
      </p:sp>
      <p:sp>
        <p:nvSpPr>
          <p:cNvPr id="12" name="Plassholder for lysbildenummer 4">
            <a:extLst>
              <a:ext uri="{FF2B5EF4-FFF2-40B4-BE49-F238E27FC236}">
                <a16:creationId xmlns:a16="http://schemas.microsoft.com/office/drawing/2014/main" id="{EB711907-31E8-D242-AE65-270D9DA82DFE}"/>
              </a:ext>
            </a:extLst>
          </p:cNvPr>
          <p:cNvSpPr>
            <a:spLocks noGrp="1"/>
          </p:cNvSpPr>
          <p:nvPr>
            <p:ph type="sldNum" sz="quarter" idx="14"/>
          </p:nvPr>
        </p:nvSpPr>
        <p:spPr>
          <a:xfrm>
            <a:off x="290513" y="6534854"/>
            <a:ext cx="549275" cy="323146"/>
          </a:xfrm>
        </p:spPr>
        <p:txBody>
          <a:bodyPr/>
          <a:lstStyle>
            <a:lvl1pPr>
              <a:defRPr b="1">
                <a:solidFill>
                  <a:schemeClr val="accent6"/>
                </a:solidFill>
              </a:defRPr>
            </a:lvl1pPr>
          </a:lstStyle>
          <a:p>
            <a:fld id="{2A7D75EB-BD23-FF4F-80AE-955DA86030AC}" type="slidenum">
              <a:rPr lang="nb-NO" smtClean="0"/>
              <a:pPr/>
              <a:t>‹#›</a:t>
            </a:fld>
            <a:endParaRPr lang="nb-NO" dirty="0"/>
          </a:p>
        </p:txBody>
      </p:sp>
    </p:spTree>
    <p:extLst>
      <p:ext uri="{BB962C8B-B14F-4D97-AF65-F5344CB8AC3E}">
        <p14:creationId xmlns:p14="http://schemas.microsoft.com/office/powerpoint/2010/main" val="378285265"/>
      </p:ext>
    </p:extLst>
  </p:cSld>
  <p:clrMapOvr>
    <a:masterClrMapping/>
  </p:clrMapOvr>
  <p:transition>
    <p:fade/>
  </p:transition>
  <p:extLst>
    <p:ext uri="{DCECCB84-F9BA-43D5-87BE-67443E8EF086}">
      <p15:sldGuideLst xmlns:p15="http://schemas.microsoft.com/office/powerpoint/2012/main">
        <p15:guide id="4" pos="257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fikk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68838E-DF7B-E142-A759-CFB4D1E8AB34}"/>
              </a:ext>
            </a:extLst>
          </p:cNvPr>
          <p:cNvSpPr>
            <a:spLocks noGrp="1"/>
          </p:cNvSpPr>
          <p:nvPr>
            <p:ph type="title"/>
          </p:nvPr>
        </p:nvSpPr>
        <p:spPr>
          <a:xfrm>
            <a:off x="850443" y="353094"/>
            <a:ext cx="10538281" cy="842312"/>
          </a:xfrm>
        </p:spPr>
        <p:txBody>
          <a:bodyPr/>
          <a:lstStyle/>
          <a:p>
            <a:r>
              <a:rPr lang="en-GB"/>
              <a:t>Click to edit Master title style</a:t>
            </a:r>
            <a:endParaRPr lang="nb-NO"/>
          </a:p>
        </p:txBody>
      </p:sp>
      <p:sp>
        <p:nvSpPr>
          <p:cNvPr id="3" name="Plassholder for lysbildenummer 2">
            <a:extLst>
              <a:ext uri="{FF2B5EF4-FFF2-40B4-BE49-F238E27FC236}">
                <a16:creationId xmlns:a16="http://schemas.microsoft.com/office/drawing/2014/main" id="{B309A200-F0A8-CB4F-B2E1-B0D488C6A61B}"/>
              </a:ext>
            </a:extLst>
          </p:cNvPr>
          <p:cNvSpPr>
            <a:spLocks noGrp="1"/>
          </p:cNvSpPr>
          <p:nvPr>
            <p:ph type="sldNum" sz="quarter" idx="10"/>
          </p:nvPr>
        </p:nvSpPr>
        <p:spPr/>
        <p:txBody>
          <a:bodyPr/>
          <a:lstStyle/>
          <a:p>
            <a:fld id="{2A7D75EB-BD23-FF4F-80AE-955DA86030AC}" type="slidenum">
              <a:rPr lang="nb-NO" smtClean="0"/>
              <a:pPr/>
              <a:t>‹#›</a:t>
            </a:fld>
            <a:endParaRPr lang="nb-NO" dirty="0"/>
          </a:p>
        </p:txBody>
      </p:sp>
      <p:sp>
        <p:nvSpPr>
          <p:cNvPr id="4" name="Plassholder for diagram 4">
            <a:extLst>
              <a:ext uri="{FF2B5EF4-FFF2-40B4-BE49-F238E27FC236}">
                <a16:creationId xmlns:a16="http://schemas.microsoft.com/office/drawing/2014/main" id="{0BA6DF77-80B4-974C-AC94-120775868B9B}"/>
              </a:ext>
            </a:extLst>
          </p:cNvPr>
          <p:cNvSpPr>
            <a:spLocks noGrp="1"/>
          </p:cNvSpPr>
          <p:nvPr>
            <p:ph type="chart" sz="quarter" idx="11"/>
          </p:nvPr>
        </p:nvSpPr>
        <p:spPr>
          <a:xfrm>
            <a:off x="838200" y="1558091"/>
            <a:ext cx="6878638" cy="4372358"/>
          </a:xfrm>
        </p:spPr>
        <p:txBody>
          <a:bodyPr>
            <a:normAutofit/>
          </a:bodyPr>
          <a:lstStyle>
            <a:lvl1pPr marL="361950" indent="-350838">
              <a:tabLst/>
              <a:defRPr sz="1600">
                <a:solidFill>
                  <a:schemeClr val="accent6"/>
                </a:solidFill>
              </a:defRPr>
            </a:lvl1pPr>
          </a:lstStyle>
          <a:p>
            <a:r>
              <a:rPr lang="en-GB" dirty="0"/>
              <a:t>Click icon to add chart</a:t>
            </a:r>
            <a:endParaRPr lang="nb-NO" dirty="0"/>
          </a:p>
        </p:txBody>
      </p:sp>
      <p:sp>
        <p:nvSpPr>
          <p:cNvPr id="5" name="Plassholder for innhold 2">
            <a:extLst>
              <a:ext uri="{FF2B5EF4-FFF2-40B4-BE49-F238E27FC236}">
                <a16:creationId xmlns:a16="http://schemas.microsoft.com/office/drawing/2014/main" id="{730160E5-6972-034B-84EF-6D8D58B9FD27}"/>
              </a:ext>
            </a:extLst>
          </p:cNvPr>
          <p:cNvSpPr>
            <a:spLocks noGrp="1"/>
          </p:cNvSpPr>
          <p:nvPr>
            <p:ph idx="1"/>
          </p:nvPr>
        </p:nvSpPr>
        <p:spPr>
          <a:xfrm>
            <a:off x="8148638" y="1558091"/>
            <a:ext cx="3229437" cy="4372358"/>
          </a:xfrm>
        </p:spPr>
        <p:txBody>
          <a:bodyPr>
            <a:normAutofit/>
          </a:bodyPr>
          <a:lstStyle>
            <a:lvl1pPr marL="361950" indent="-361950">
              <a:tabLst/>
              <a:defRPr sz="2000">
                <a:solidFill>
                  <a:schemeClr val="accent6"/>
                </a:solidFill>
              </a:defRPr>
            </a:lvl1pPr>
            <a:lvl2pPr>
              <a:defRPr sz="1800"/>
            </a:lvl2pPr>
            <a:lvl3pPr>
              <a:defRPr sz="1600"/>
            </a:lvl3pPr>
            <a:lvl4pPr>
              <a:defRPr sz="1400"/>
            </a:lvl4pPr>
            <a:lvl5pPr>
              <a:defRPr sz="1400"/>
            </a:lvl5pPr>
          </a:lstStyle>
          <a:p>
            <a:pPr lvl="0"/>
            <a:r>
              <a:rPr lang="en-GB"/>
              <a:t>Click to edit Master text styles</a:t>
            </a:r>
          </a:p>
        </p:txBody>
      </p:sp>
    </p:spTree>
    <p:extLst>
      <p:ext uri="{BB962C8B-B14F-4D97-AF65-F5344CB8AC3E}">
        <p14:creationId xmlns:p14="http://schemas.microsoft.com/office/powerpoint/2010/main" val="258095036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 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3DD358-87A3-214D-BA7B-74F35A46BAAB}"/>
              </a:ext>
            </a:extLst>
          </p:cNvPr>
          <p:cNvSpPr>
            <a:spLocks noGrp="1"/>
          </p:cNvSpPr>
          <p:nvPr>
            <p:ph type="title"/>
          </p:nvPr>
        </p:nvSpPr>
        <p:spPr>
          <a:xfrm>
            <a:off x="839787" y="353094"/>
            <a:ext cx="10548937" cy="842312"/>
          </a:xfrm>
        </p:spPr>
        <p:txBody>
          <a:bodyPr/>
          <a:lstStyle/>
          <a:p>
            <a:r>
              <a:rPr lang="en-GB"/>
              <a:t>Click to edit Master title style</a:t>
            </a:r>
            <a:endParaRPr lang="nb-NO"/>
          </a:p>
        </p:txBody>
      </p:sp>
      <p:sp>
        <p:nvSpPr>
          <p:cNvPr id="3" name="Plassholder for lysbildenummer 2">
            <a:extLst>
              <a:ext uri="{FF2B5EF4-FFF2-40B4-BE49-F238E27FC236}">
                <a16:creationId xmlns:a16="http://schemas.microsoft.com/office/drawing/2014/main" id="{EB42E6F7-96BC-EA45-9185-597091B9C82B}"/>
              </a:ext>
            </a:extLst>
          </p:cNvPr>
          <p:cNvSpPr>
            <a:spLocks noGrp="1"/>
          </p:cNvSpPr>
          <p:nvPr>
            <p:ph type="sldNum" sz="quarter" idx="10"/>
          </p:nvPr>
        </p:nvSpPr>
        <p:spPr/>
        <p:txBody>
          <a:bodyPr/>
          <a:lstStyle/>
          <a:p>
            <a:fld id="{2A7D75EB-BD23-FF4F-80AE-955DA86030AC}" type="slidenum">
              <a:rPr lang="nb-NO" smtClean="0"/>
              <a:pPr/>
              <a:t>‹#›</a:t>
            </a:fld>
            <a:endParaRPr lang="nb-NO" dirty="0"/>
          </a:p>
        </p:txBody>
      </p:sp>
      <p:sp>
        <p:nvSpPr>
          <p:cNvPr id="6" name="Plassholder for tekst 8">
            <a:extLst>
              <a:ext uri="{FF2B5EF4-FFF2-40B4-BE49-F238E27FC236}">
                <a16:creationId xmlns:a16="http://schemas.microsoft.com/office/drawing/2014/main" id="{59866D6E-3460-9344-8EA0-6156DF4A276F}"/>
              </a:ext>
            </a:extLst>
          </p:cNvPr>
          <p:cNvSpPr>
            <a:spLocks noGrp="1"/>
          </p:cNvSpPr>
          <p:nvPr>
            <p:ph type="body" sz="quarter" idx="13"/>
          </p:nvPr>
        </p:nvSpPr>
        <p:spPr>
          <a:xfrm>
            <a:off x="838200" y="5547441"/>
            <a:ext cx="5086815" cy="752998"/>
          </a:xfrm>
        </p:spPr>
        <p:txBody>
          <a:bodyPr>
            <a:normAutofit/>
          </a:bodyPr>
          <a:lstStyle>
            <a:lvl1pPr marL="0" indent="0">
              <a:buNone/>
              <a:defRPr sz="1400">
                <a:solidFill>
                  <a:schemeClr val="accent6"/>
                </a:solidFill>
              </a:defRPr>
            </a:lvl1pPr>
          </a:lstStyle>
          <a:p>
            <a:pPr lvl="0"/>
            <a:r>
              <a:rPr lang="en-GB"/>
              <a:t>Click to edit Master text styles</a:t>
            </a:r>
          </a:p>
        </p:txBody>
      </p:sp>
      <p:sp>
        <p:nvSpPr>
          <p:cNvPr id="7" name="Plassholder for tekst 8">
            <a:extLst>
              <a:ext uri="{FF2B5EF4-FFF2-40B4-BE49-F238E27FC236}">
                <a16:creationId xmlns:a16="http://schemas.microsoft.com/office/drawing/2014/main" id="{178756E4-8456-5748-AC8B-B35E92CC7FD1}"/>
              </a:ext>
            </a:extLst>
          </p:cNvPr>
          <p:cNvSpPr>
            <a:spLocks noGrp="1"/>
          </p:cNvSpPr>
          <p:nvPr>
            <p:ph type="body" sz="quarter" idx="14"/>
          </p:nvPr>
        </p:nvSpPr>
        <p:spPr>
          <a:xfrm>
            <a:off x="6289460" y="5547441"/>
            <a:ext cx="5076372" cy="752998"/>
          </a:xfrm>
        </p:spPr>
        <p:txBody>
          <a:bodyPr>
            <a:normAutofit/>
          </a:bodyPr>
          <a:lstStyle>
            <a:lvl1pPr marL="0" indent="0">
              <a:buNone/>
              <a:defRPr sz="1400">
                <a:solidFill>
                  <a:schemeClr val="accent6"/>
                </a:solidFill>
              </a:defRPr>
            </a:lvl1pPr>
          </a:lstStyle>
          <a:p>
            <a:pPr lvl="0"/>
            <a:r>
              <a:rPr lang="en-GB"/>
              <a:t>Click to edit Master text styles</a:t>
            </a:r>
          </a:p>
        </p:txBody>
      </p:sp>
      <p:sp>
        <p:nvSpPr>
          <p:cNvPr id="8" name="Plassholder for innhold 9">
            <a:extLst>
              <a:ext uri="{FF2B5EF4-FFF2-40B4-BE49-F238E27FC236}">
                <a16:creationId xmlns:a16="http://schemas.microsoft.com/office/drawing/2014/main" id="{1C2300F2-3BA0-D74D-A63D-99A4018DC100}"/>
              </a:ext>
            </a:extLst>
          </p:cNvPr>
          <p:cNvSpPr>
            <a:spLocks noGrp="1"/>
          </p:cNvSpPr>
          <p:nvPr>
            <p:ph sz="quarter" idx="17" hasCustomPrompt="1"/>
          </p:nvPr>
        </p:nvSpPr>
        <p:spPr>
          <a:xfrm>
            <a:off x="838200" y="1558091"/>
            <a:ext cx="5086816" cy="3989350"/>
          </a:xfrm>
        </p:spPr>
        <p:txBody>
          <a:bodyPr>
            <a:normAutofit/>
          </a:bodyPr>
          <a:lstStyle>
            <a:lvl1pPr marL="361950" indent="-361950">
              <a:tabLst/>
              <a:defRPr sz="1800">
                <a:solidFill>
                  <a:schemeClr val="accent6"/>
                </a:solidFill>
              </a:defRPr>
            </a:lvl1pPr>
            <a:lvl2pPr>
              <a:defRPr sz="1600">
                <a:solidFill>
                  <a:schemeClr val="accent6"/>
                </a:solidFill>
              </a:defRPr>
            </a:lvl2pPr>
            <a:lvl3pPr marL="914400" indent="0">
              <a:buNone/>
              <a:defRPr/>
            </a:lvl3pPr>
          </a:lstStyle>
          <a:p>
            <a:pPr lvl="0"/>
            <a:r>
              <a:rPr lang="nb-NO" dirty="0"/>
              <a:t>Sett inn tekst, bilde, grafikk, tabell </a:t>
            </a:r>
            <a:r>
              <a:rPr lang="nb-NO" dirty="0" err="1"/>
              <a:t>etc</a:t>
            </a:r>
            <a:endParaRPr lang="nb-NO" dirty="0"/>
          </a:p>
          <a:p>
            <a:pPr lvl="1"/>
            <a:r>
              <a:rPr lang="nb-NO" dirty="0"/>
              <a:t>Andre nivå</a:t>
            </a:r>
          </a:p>
        </p:txBody>
      </p:sp>
      <p:sp>
        <p:nvSpPr>
          <p:cNvPr id="9" name="Plassholder for innhold 9">
            <a:extLst>
              <a:ext uri="{FF2B5EF4-FFF2-40B4-BE49-F238E27FC236}">
                <a16:creationId xmlns:a16="http://schemas.microsoft.com/office/drawing/2014/main" id="{9BF6BF25-2A25-F74C-B64F-4ABC6262972A}"/>
              </a:ext>
            </a:extLst>
          </p:cNvPr>
          <p:cNvSpPr>
            <a:spLocks noGrp="1"/>
          </p:cNvSpPr>
          <p:nvPr>
            <p:ph sz="quarter" idx="18" hasCustomPrompt="1"/>
          </p:nvPr>
        </p:nvSpPr>
        <p:spPr>
          <a:xfrm>
            <a:off x="6289461" y="1558091"/>
            <a:ext cx="5086816" cy="3989350"/>
          </a:xfrm>
        </p:spPr>
        <p:txBody>
          <a:bodyPr>
            <a:normAutofit/>
          </a:bodyPr>
          <a:lstStyle>
            <a:lvl1pPr marL="361950" indent="-361950">
              <a:tabLst/>
              <a:defRPr sz="1800">
                <a:solidFill>
                  <a:schemeClr val="accent6"/>
                </a:solidFill>
              </a:defRPr>
            </a:lvl1pPr>
            <a:lvl2pPr>
              <a:defRPr sz="1600">
                <a:solidFill>
                  <a:schemeClr val="accent6"/>
                </a:solidFill>
              </a:defRPr>
            </a:lvl2pPr>
            <a:lvl3pPr marL="914400" indent="0">
              <a:buNone/>
              <a:defRPr/>
            </a:lvl3pPr>
          </a:lstStyle>
          <a:p>
            <a:pPr lvl="0"/>
            <a:r>
              <a:rPr lang="nb-NO" dirty="0"/>
              <a:t>Sett inn tekst, bilde, grafikk, tabell </a:t>
            </a:r>
            <a:r>
              <a:rPr lang="nb-NO" dirty="0" err="1"/>
              <a:t>etc</a:t>
            </a:r>
            <a:endParaRPr lang="nb-NO" dirty="0"/>
          </a:p>
          <a:p>
            <a:pPr lvl="1"/>
            <a:r>
              <a:rPr lang="nb-NO" dirty="0"/>
              <a:t>Andre nivå</a:t>
            </a:r>
          </a:p>
        </p:txBody>
      </p:sp>
    </p:spTree>
    <p:extLst>
      <p:ext uri="{BB962C8B-B14F-4D97-AF65-F5344CB8AC3E}">
        <p14:creationId xmlns:p14="http://schemas.microsoft.com/office/powerpoint/2010/main" val="350460240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Rød">
    <p:bg>
      <p:bgPr>
        <a:solidFill>
          <a:schemeClr val="accent5"/>
        </a:solidFill>
        <a:effectLst/>
      </p:bgPr>
    </p:bg>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2351" y="472967"/>
            <a:ext cx="964573" cy="1308537"/>
          </a:xfrm>
          <a:prstGeom prst="rect">
            <a:avLst/>
          </a:prstGeom>
        </p:spPr>
      </p:pic>
      <p:sp>
        <p:nvSpPr>
          <p:cNvPr id="2" name="Tittel 1"/>
          <p:cNvSpPr>
            <a:spLocks noGrp="1"/>
          </p:cNvSpPr>
          <p:nvPr>
            <p:ph type="ctrTitle" hasCustomPrompt="1"/>
          </p:nvPr>
        </p:nvSpPr>
        <p:spPr>
          <a:xfrm>
            <a:off x="849817" y="3626068"/>
            <a:ext cx="6867021" cy="1397877"/>
          </a:xfrm>
        </p:spPr>
        <p:txBody>
          <a:bodyPr anchor="b">
            <a:normAutofit/>
          </a:bodyPr>
          <a:lstStyle>
            <a:lvl1pPr algn="l">
              <a:defRPr sz="4000">
                <a:solidFill>
                  <a:schemeClr val="accent3"/>
                </a:solidFill>
              </a:defRPr>
            </a:lvl1pPr>
          </a:lstStyle>
          <a:p>
            <a:r>
              <a:rPr lang="nb-NO" dirty="0"/>
              <a:t>SKRIV INN TITTEL (BRUK KUN STORE BOKSTAVER)</a:t>
            </a:r>
          </a:p>
        </p:txBody>
      </p:sp>
      <p:sp>
        <p:nvSpPr>
          <p:cNvPr id="3" name="Undertittel 2"/>
          <p:cNvSpPr>
            <a:spLocks noGrp="1"/>
          </p:cNvSpPr>
          <p:nvPr>
            <p:ph type="subTitle" idx="1"/>
          </p:nvPr>
        </p:nvSpPr>
        <p:spPr>
          <a:xfrm>
            <a:off x="849817" y="5023945"/>
            <a:ext cx="6867021" cy="833328"/>
          </a:xfrm>
        </p:spPr>
        <p:txBody>
          <a:bodyPr/>
          <a:lstStyle>
            <a:lvl1pPr marL="0" indent="0" algn="l">
              <a:buNone/>
              <a:defRPr sz="2400">
                <a:solidFill>
                  <a:schemeClr val="bg1"/>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dirty="0"/>
          </a:p>
        </p:txBody>
      </p:sp>
      <p:pic>
        <p:nvPicPr>
          <p:cNvPr id="7" name="Bilde 6"/>
          <p:cNvPicPr>
            <a:picLocks noChangeAspect="1"/>
          </p:cNvPicPr>
          <p:nvPr userDrawn="1"/>
        </p:nvPicPr>
        <p:blipFill rotWithShape="1">
          <a:blip r:embed="rId3" cstate="hqprint">
            <a:extLst>
              <a:ext uri="{28A0092B-C50C-407E-A947-70E740481C1C}">
                <a14:useLocalDpi xmlns:a14="http://schemas.microsoft.com/office/drawing/2010/main"/>
              </a:ext>
            </a:extLst>
          </a:blip>
          <a:srcRect l="14774" t="5172"/>
          <a:stretch/>
        </p:blipFill>
        <p:spPr>
          <a:xfrm rot="5400000">
            <a:off x="6786635" y="451908"/>
            <a:ext cx="5857271" cy="4953459"/>
          </a:xfrm>
          <a:prstGeom prst="rect">
            <a:avLst/>
          </a:prstGeom>
        </p:spPr>
      </p:pic>
      <p:sp>
        <p:nvSpPr>
          <p:cNvPr id="8" name="Plassholder for tekst 6">
            <a:extLst>
              <a:ext uri="{FF2B5EF4-FFF2-40B4-BE49-F238E27FC236}">
                <a16:creationId xmlns:a16="http://schemas.microsoft.com/office/drawing/2014/main" id="{FD135B39-8F9E-CF45-BBD5-B031F2A2ED02}"/>
              </a:ext>
            </a:extLst>
          </p:cNvPr>
          <p:cNvSpPr>
            <a:spLocks noGrp="1"/>
          </p:cNvSpPr>
          <p:nvPr>
            <p:ph type="body" sz="quarter" idx="10" hasCustomPrompt="1"/>
          </p:nvPr>
        </p:nvSpPr>
        <p:spPr>
          <a:xfrm>
            <a:off x="839788" y="6046424"/>
            <a:ext cx="6877050" cy="385763"/>
          </a:xfrm>
        </p:spPr>
        <p:txBody>
          <a:bodyPr>
            <a:normAutofit/>
          </a:bodyPr>
          <a:lstStyle>
            <a:lvl1pPr marL="0" indent="0">
              <a:buNone/>
              <a:defRPr lang="nb-NO" sz="1200" kern="1200" smtClean="0">
                <a:solidFill>
                  <a:schemeClr val="bg1"/>
                </a:solidFill>
                <a:ea typeface="Century Gothic" charset="0"/>
                <a:cs typeface="Century Gothic" charset="0"/>
              </a:defRPr>
            </a:lvl1pPr>
          </a:lstStyle>
          <a:p>
            <a:pPr lvl="0"/>
            <a:r>
              <a:rPr lang="nb-NO" sz="1200" dirty="0"/>
              <a:t>Ditt navn </a:t>
            </a:r>
            <a:r>
              <a:rPr lang="nb-NO" sz="1200" kern="1200" dirty="0">
                <a:solidFill>
                  <a:schemeClr val="accent6"/>
                </a:solidFill>
                <a:latin typeface="+mn-lt"/>
              </a:rPr>
              <a:t>// </a:t>
            </a:r>
            <a:r>
              <a:rPr lang="nb-NO" sz="1200" kern="1200" dirty="0">
                <a:solidFill>
                  <a:schemeClr val="accent6"/>
                </a:solidFill>
                <a:latin typeface="+mn-lt"/>
                <a:ea typeface="Century Gothic" charset="0"/>
                <a:cs typeface="Century Gothic" charset="0"/>
              </a:rPr>
              <a:t>mailadresse // dato for rapport</a:t>
            </a:r>
            <a:endParaRPr lang="nb-NO" dirty="0"/>
          </a:p>
        </p:txBody>
      </p:sp>
    </p:spTree>
    <p:extLst>
      <p:ext uri="{BB962C8B-B14F-4D97-AF65-F5344CB8AC3E}">
        <p14:creationId xmlns:p14="http://schemas.microsoft.com/office/powerpoint/2010/main" val="55868229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e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3DD358-87A3-214D-BA7B-74F35A46BAAB}"/>
              </a:ext>
            </a:extLst>
          </p:cNvPr>
          <p:cNvSpPr>
            <a:spLocks noGrp="1"/>
          </p:cNvSpPr>
          <p:nvPr>
            <p:ph type="title"/>
          </p:nvPr>
        </p:nvSpPr>
        <p:spPr>
          <a:xfrm>
            <a:off x="850444" y="357034"/>
            <a:ext cx="10515600" cy="842312"/>
          </a:xfrm>
        </p:spPr>
        <p:txBody>
          <a:bodyPr/>
          <a:lstStyle/>
          <a:p>
            <a:r>
              <a:rPr lang="en-GB"/>
              <a:t>Click to edit Master title style</a:t>
            </a:r>
            <a:endParaRPr lang="nb-NO"/>
          </a:p>
        </p:txBody>
      </p:sp>
      <p:sp>
        <p:nvSpPr>
          <p:cNvPr id="3" name="Plassholder for lysbildenummer 2">
            <a:extLst>
              <a:ext uri="{FF2B5EF4-FFF2-40B4-BE49-F238E27FC236}">
                <a16:creationId xmlns:a16="http://schemas.microsoft.com/office/drawing/2014/main" id="{EB42E6F7-96BC-EA45-9185-597091B9C82B}"/>
              </a:ext>
            </a:extLst>
          </p:cNvPr>
          <p:cNvSpPr>
            <a:spLocks noGrp="1"/>
          </p:cNvSpPr>
          <p:nvPr>
            <p:ph type="sldNum" sz="quarter" idx="10"/>
          </p:nvPr>
        </p:nvSpPr>
        <p:spPr/>
        <p:txBody>
          <a:bodyPr/>
          <a:lstStyle/>
          <a:p>
            <a:fld id="{2A7D75EB-BD23-FF4F-80AE-955DA86030AC}" type="slidenum">
              <a:rPr lang="nb-NO" smtClean="0"/>
              <a:pPr/>
              <a:t>‹#›</a:t>
            </a:fld>
            <a:endParaRPr lang="nb-NO" dirty="0"/>
          </a:p>
        </p:txBody>
      </p:sp>
      <p:sp>
        <p:nvSpPr>
          <p:cNvPr id="6" name="Plassholder for tekst 8">
            <a:extLst>
              <a:ext uri="{FF2B5EF4-FFF2-40B4-BE49-F238E27FC236}">
                <a16:creationId xmlns:a16="http://schemas.microsoft.com/office/drawing/2014/main" id="{59866D6E-3460-9344-8EA0-6156DF4A276F}"/>
              </a:ext>
            </a:extLst>
          </p:cNvPr>
          <p:cNvSpPr>
            <a:spLocks noGrp="1"/>
          </p:cNvSpPr>
          <p:nvPr>
            <p:ph type="body" sz="quarter" idx="13"/>
          </p:nvPr>
        </p:nvSpPr>
        <p:spPr>
          <a:xfrm>
            <a:off x="846292" y="5603121"/>
            <a:ext cx="6870546" cy="770146"/>
          </a:xfrm>
        </p:spPr>
        <p:txBody>
          <a:bodyPr>
            <a:normAutofit/>
          </a:bodyPr>
          <a:lstStyle>
            <a:lvl1pPr marL="0" indent="0">
              <a:buNone/>
              <a:defRPr sz="1400">
                <a:solidFill>
                  <a:schemeClr val="accent6"/>
                </a:solidFill>
              </a:defRPr>
            </a:lvl1pPr>
          </a:lstStyle>
          <a:p>
            <a:pPr lvl="0"/>
            <a:r>
              <a:rPr lang="en-GB"/>
              <a:t>Click to edit Master text styles</a:t>
            </a:r>
          </a:p>
        </p:txBody>
      </p:sp>
      <p:sp>
        <p:nvSpPr>
          <p:cNvPr id="7" name="Plassholder for tekst 8">
            <a:extLst>
              <a:ext uri="{FF2B5EF4-FFF2-40B4-BE49-F238E27FC236}">
                <a16:creationId xmlns:a16="http://schemas.microsoft.com/office/drawing/2014/main" id="{178756E4-8456-5748-AC8B-B35E92CC7FD1}"/>
              </a:ext>
            </a:extLst>
          </p:cNvPr>
          <p:cNvSpPr>
            <a:spLocks noGrp="1"/>
          </p:cNvSpPr>
          <p:nvPr>
            <p:ph type="body" sz="quarter" idx="14"/>
          </p:nvPr>
        </p:nvSpPr>
        <p:spPr>
          <a:xfrm>
            <a:off x="8148637" y="5603121"/>
            <a:ext cx="3240088" cy="770146"/>
          </a:xfrm>
        </p:spPr>
        <p:txBody>
          <a:bodyPr>
            <a:normAutofit/>
          </a:bodyPr>
          <a:lstStyle>
            <a:lvl1pPr marL="0" indent="0">
              <a:buNone/>
              <a:defRPr sz="1400">
                <a:solidFill>
                  <a:schemeClr val="accent6"/>
                </a:solidFill>
              </a:defRPr>
            </a:lvl1pPr>
          </a:lstStyle>
          <a:p>
            <a:pPr lvl="0"/>
            <a:r>
              <a:rPr lang="en-GB"/>
              <a:t>Click to edit Master text styles</a:t>
            </a:r>
          </a:p>
        </p:txBody>
      </p:sp>
      <p:sp>
        <p:nvSpPr>
          <p:cNvPr id="10" name="Plassholder for innhold 9">
            <a:extLst>
              <a:ext uri="{FF2B5EF4-FFF2-40B4-BE49-F238E27FC236}">
                <a16:creationId xmlns:a16="http://schemas.microsoft.com/office/drawing/2014/main" id="{28B3A253-A354-3644-B90D-97CD7B25A964}"/>
              </a:ext>
            </a:extLst>
          </p:cNvPr>
          <p:cNvSpPr>
            <a:spLocks noGrp="1"/>
          </p:cNvSpPr>
          <p:nvPr>
            <p:ph sz="quarter" idx="15" hasCustomPrompt="1"/>
          </p:nvPr>
        </p:nvSpPr>
        <p:spPr>
          <a:xfrm>
            <a:off x="8148638" y="1558728"/>
            <a:ext cx="3240086" cy="1934585"/>
          </a:xfrm>
        </p:spPr>
        <p:txBody>
          <a:bodyPr>
            <a:normAutofit/>
          </a:bodyPr>
          <a:lstStyle>
            <a:lvl1pPr marL="407988" indent="-396875">
              <a:tabLst/>
              <a:defRPr sz="1800">
                <a:solidFill>
                  <a:schemeClr val="accent6"/>
                </a:solidFill>
              </a:defRPr>
            </a:lvl1pPr>
            <a:lvl2pPr>
              <a:defRPr sz="1600">
                <a:solidFill>
                  <a:schemeClr val="accent6"/>
                </a:solidFill>
              </a:defRPr>
            </a:lvl2pPr>
            <a:lvl3pPr marL="914400" indent="0">
              <a:buNone/>
              <a:defRPr/>
            </a:lvl3pPr>
          </a:lstStyle>
          <a:p>
            <a:pPr lvl="0"/>
            <a:r>
              <a:rPr lang="nb-NO" dirty="0"/>
              <a:t>Sett inn tekst, bilde, grafikk, tabell </a:t>
            </a:r>
            <a:r>
              <a:rPr lang="nb-NO" dirty="0" err="1"/>
              <a:t>etc</a:t>
            </a:r>
            <a:endParaRPr lang="nb-NO" dirty="0"/>
          </a:p>
          <a:p>
            <a:pPr lvl="1"/>
            <a:r>
              <a:rPr lang="nb-NO" dirty="0"/>
              <a:t>Andre nivå</a:t>
            </a:r>
          </a:p>
        </p:txBody>
      </p:sp>
      <p:sp>
        <p:nvSpPr>
          <p:cNvPr id="11" name="Plassholder for innhold 9">
            <a:extLst>
              <a:ext uri="{FF2B5EF4-FFF2-40B4-BE49-F238E27FC236}">
                <a16:creationId xmlns:a16="http://schemas.microsoft.com/office/drawing/2014/main" id="{9CAE3375-6A56-A14A-AFAD-F499007F6D7F}"/>
              </a:ext>
            </a:extLst>
          </p:cNvPr>
          <p:cNvSpPr>
            <a:spLocks noGrp="1"/>
          </p:cNvSpPr>
          <p:nvPr>
            <p:ph sz="quarter" idx="16" hasCustomPrompt="1"/>
          </p:nvPr>
        </p:nvSpPr>
        <p:spPr>
          <a:xfrm>
            <a:off x="8148637" y="3613492"/>
            <a:ext cx="3240086" cy="1934585"/>
          </a:xfrm>
        </p:spPr>
        <p:txBody>
          <a:bodyPr>
            <a:normAutofit/>
          </a:bodyPr>
          <a:lstStyle>
            <a:lvl1pPr marL="407988" indent="-407988">
              <a:tabLst/>
              <a:defRPr sz="1800">
                <a:solidFill>
                  <a:schemeClr val="accent6"/>
                </a:solidFill>
              </a:defRPr>
            </a:lvl1pPr>
            <a:lvl2pPr>
              <a:defRPr sz="1600">
                <a:solidFill>
                  <a:schemeClr val="accent6"/>
                </a:solidFill>
              </a:defRPr>
            </a:lvl2pPr>
            <a:lvl3pPr marL="914400" indent="0">
              <a:buNone/>
              <a:defRPr/>
            </a:lvl3pPr>
          </a:lstStyle>
          <a:p>
            <a:pPr lvl="0"/>
            <a:r>
              <a:rPr lang="nb-NO" dirty="0"/>
              <a:t>Sett inn tekst, bilde, grafikk, tabell </a:t>
            </a:r>
            <a:r>
              <a:rPr lang="nb-NO" dirty="0" err="1"/>
              <a:t>etc</a:t>
            </a:r>
            <a:endParaRPr lang="nb-NO" dirty="0"/>
          </a:p>
          <a:p>
            <a:pPr lvl="1"/>
            <a:r>
              <a:rPr lang="nb-NO" dirty="0"/>
              <a:t>Andre nivå</a:t>
            </a:r>
          </a:p>
        </p:txBody>
      </p:sp>
      <p:sp>
        <p:nvSpPr>
          <p:cNvPr id="13" name="Plassholder for innhold 9">
            <a:extLst>
              <a:ext uri="{FF2B5EF4-FFF2-40B4-BE49-F238E27FC236}">
                <a16:creationId xmlns:a16="http://schemas.microsoft.com/office/drawing/2014/main" id="{1A2BECB2-E21A-D143-9FC4-9AF4F76D973F}"/>
              </a:ext>
            </a:extLst>
          </p:cNvPr>
          <p:cNvSpPr>
            <a:spLocks noGrp="1"/>
          </p:cNvSpPr>
          <p:nvPr>
            <p:ph sz="quarter" idx="17" hasCustomPrompt="1"/>
          </p:nvPr>
        </p:nvSpPr>
        <p:spPr>
          <a:xfrm>
            <a:off x="846291" y="1558727"/>
            <a:ext cx="6870547" cy="3989350"/>
          </a:xfrm>
        </p:spPr>
        <p:txBody>
          <a:bodyPr>
            <a:normAutofit/>
          </a:bodyPr>
          <a:lstStyle>
            <a:lvl1pPr marL="407988" indent="-396875">
              <a:tabLst/>
              <a:defRPr sz="1800">
                <a:solidFill>
                  <a:schemeClr val="accent6"/>
                </a:solidFill>
              </a:defRPr>
            </a:lvl1pPr>
            <a:lvl2pPr>
              <a:defRPr sz="1600">
                <a:solidFill>
                  <a:schemeClr val="accent6"/>
                </a:solidFill>
              </a:defRPr>
            </a:lvl2pPr>
            <a:lvl3pPr marL="914400" indent="0">
              <a:buNone/>
              <a:defRPr/>
            </a:lvl3pPr>
          </a:lstStyle>
          <a:p>
            <a:pPr lvl="0"/>
            <a:r>
              <a:rPr lang="nb-NO" dirty="0"/>
              <a:t>Sett inn tekst, bilde, grafikk, tabell </a:t>
            </a:r>
            <a:r>
              <a:rPr lang="nb-NO" dirty="0" err="1"/>
              <a:t>etc</a:t>
            </a:r>
            <a:endParaRPr lang="nb-NO" dirty="0"/>
          </a:p>
          <a:p>
            <a:pPr lvl="1"/>
            <a:r>
              <a:rPr lang="nb-NO" dirty="0"/>
              <a:t>Andre nivå</a:t>
            </a:r>
          </a:p>
        </p:txBody>
      </p:sp>
    </p:spTree>
    <p:extLst>
      <p:ext uri="{BB962C8B-B14F-4D97-AF65-F5344CB8AC3E}">
        <p14:creationId xmlns:p14="http://schemas.microsoft.com/office/powerpoint/2010/main" val="105228694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e bild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DFB437-0461-2C46-BD9A-75C71DB25A3A}"/>
              </a:ext>
            </a:extLst>
          </p:cNvPr>
          <p:cNvSpPr>
            <a:spLocks noGrp="1"/>
          </p:cNvSpPr>
          <p:nvPr>
            <p:ph type="title"/>
          </p:nvPr>
        </p:nvSpPr>
        <p:spPr>
          <a:xfrm>
            <a:off x="850444" y="357034"/>
            <a:ext cx="10515600" cy="842312"/>
          </a:xfrm>
        </p:spPr>
        <p:txBody>
          <a:bodyPr/>
          <a:lstStyle/>
          <a:p>
            <a:r>
              <a:rPr lang="en-GB"/>
              <a:t>Click to edit Master title style</a:t>
            </a:r>
            <a:endParaRPr lang="nb-NO"/>
          </a:p>
        </p:txBody>
      </p:sp>
      <p:sp>
        <p:nvSpPr>
          <p:cNvPr id="3" name="Plassholder for lysbildenummer 2">
            <a:extLst>
              <a:ext uri="{FF2B5EF4-FFF2-40B4-BE49-F238E27FC236}">
                <a16:creationId xmlns:a16="http://schemas.microsoft.com/office/drawing/2014/main" id="{13DAB8B5-745E-4246-B72F-DCB462DF5D56}"/>
              </a:ext>
            </a:extLst>
          </p:cNvPr>
          <p:cNvSpPr>
            <a:spLocks noGrp="1"/>
          </p:cNvSpPr>
          <p:nvPr>
            <p:ph type="sldNum" sz="quarter" idx="10"/>
          </p:nvPr>
        </p:nvSpPr>
        <p:spPr/>
        <p:txBody>
          <a:bodyPr/>
          <a:lstStyle/>
          <a:p>
            <a:fld id="{2A7D75EB-BD23-FF4F-80AE-955DA86030AC}" type="slidenum">
              <a:rPr lang="nb-NO" smtClean="0"/>
              <a:pPr/>
              <a:t>‹#›</a:t>
            </a:fld>
            <a:endParaRPr lang="nb-NO" dirty="0"/>
          </a:p>
        </p:txBody>
      </p:sp>
      <p:sp>
        <p:nvSpPr>
          <p:cNvPr id="5" name="Plassholder for bilde 4">
            <a:extLst>
              <a:ext uri="{FF2B5EF4-FFF2-40B4-BE49-F238E27FC236}">
                <a16:creationId xmlns:a16="http://schemas.microsoft.com/office/drawing/2014/main" id="{EC9361B1-6EE1-1142-A167-B63516ECAA66}"/>
              </a:ext>
            </a:extLst>
          </p:cNvPr>
          <p:cNvSpPr>
            <a:spLocks noGrp="1"/>
          </p:cNvSpPr>
          <p:nvPr>
            <p:ph type="pic" sz="quarter" idx="11"/>
          </p:nvPr>
        </p:nvSpPr>
        <p:spPr>
          <a:xfrm>
            <a:off x="838200" y="1550214"/>
            <a:ext cx="3241675" cy="2475377"/>
          </a:xfrm>
        </p:spPr>
        <p:txBody>
          <a:bodyPr>
            <a:normAutofit/>
          </a:bodyPr>
          <a:lstStyle>
            <a:lvl1pPr marL="361950" indent="-350838">
              <a:tabLst/>
              <a:defRPr sz="1800">
                <a:solidFill>
                  <a:schemeClr val="accent6"/>
                </a:solidFill>
              </a:defRPr>
            </a:lvl1pPr>
          </a:lstStyle>
          <a:p>
            <a:r>
              <a:rPr lang="en-GB" dirty="0"/>
              <a:t>Click icon to add picture</a:t>
            </a:r>
            <a:endParaRPr lang="nb-NO" dirty="0"/>
          </a:p>
        </p:txBody>
      </p:sp>
      <p:sp>
        <p:nvSpPr>
          <p:cNvPr id="6" name="Plassholder for bilde 4">
            <a:extLst>
              <a:ext uri="{FF2B5EF4-FFF2-40B4-BE49-F238E27FC236}">
                <a16:creationId xmlns:a16="http://schemas.microsoft.com/office/drawing/2014/main" id="{C1E84BF3-B105-FC4B-A41E-9F1745C9B655}"/>
              </a:ext>
            </a:extLst>
          </p:cNvPr>
          <p:cNvSpPr>
            <a:spLocks noGrp="1"/>
          </p:cNvSpPr>
          <p:nvPr>
            <p:ph type="pic" sz="quarter" idx="12"/>
          </p:nvPr>
        </p:nvSpPr>
        <p:spPr>
          <a:xfrm>
            <a:off x="4475163" y="1550214"/>
            <a:ext cx="3241675" cy="2475377"/>
          </a:xfrm>
        </p:spPr>
        <p:txBody>
          <a:bodyPr>
            <a:normAutofit/>
          </a:bodyPr>
          <a:lstStyle>
            <a:lvl1pPr marL="361950" indent="-350838">
              <a:tabLst/>
              <a:defRPr sz="1800">
                <a:solidFill>
                  <a:schemeClr val="accent6"/>
                </a:solidFill>
              </a:defRPr>
            </a:lvl1pPr>
          </a:lstStyle>
          <a:p>
            <a:r>
              <a:rPr lang="en-GB" dirty="0"/>
              <a:t>Click icon to add picture</a:t>
            </a:r>
            <a:endParaRPr lang="nb-NO" dirty="0"/>
          </a:p>
        </p:txBody>
      </p:sp>
      <p:sp>
        <p:nvSpPr>
          <p:cNvPr id="7" name="Plassholder for bilde 4">
            <a:extLst>
              <a:ext uri="{FF2B5EF4-FFF2-40B4-BE49-F238E27FC236}">
                <a16:creationId xmlns:a16="http://schemas.microsoft.com/office/drawing/2014/main" id="{6B917B42-EA6F-F74D-B219-BFC2DEFECE01}"/>
              </a:ext>
            </a:extLst>
          </p:cNvPr>
          <p:cNvSpPr>
            <a:spLocks noGrp="1"/>
          </p:cNvSpPr>
          <p:nvPr>
            <p:ph type="pic" sz="quarter" idx="13"/>
          </p:nvPr>
        </p:nvSpPr>
        <p:spPr>
          <a:xfrm>
            <a:off x="8148643" y="1550213"/>
            <a:ext cx="3241675" cy="2475377"/>
          </a:xfrm>
        </p:spPr>
        <p:txBody>
          <a:bodyPr>
            <a:normAutofit/>
          </a:bodyPr>
          <a:lstStyle>
            <a:lvl1pPr marL="361950" indent="-350838">
              <a:tabLst/>
              <a:defRPr sz="1800">
                <a:solidFill>
                  <a:schemeClr val="accent6"/>
                </a:solidFill>
              </a:defRPr>
            </a:lvl1pPr>
          </a:lstStyle>
          <a:p>
            <a:r>
              <a:rPr lang="en-GB" dirty="0"/>
              <a:t>Click icon to add picture</a:t>
            </a:r>
            <a:endParaRPr lang="nb-NO" dirty="0"/>
          </a:p>
        </p:txBody>
      </p:sp>
      <p:sp>
        <p:nvSpPr>
          <p:cNvPr id="8" name="Plassholder for tekst 8">
            <a:extLst>
              <a:ext uri="{FF2B5EF4-FFF2-40B4-BE49-F238E27FC236}">
                <a16:creationId xmlns:a16="http://schemas.microsoft.com/office/drawing/2014/main" id="{9D4E1D3F-BAF2-5C48-AD12-A6CDBE5DDF1A}"/>
              </a:ext>
            </a:extLst>
          </p:cNvPr>
          <p:cNvSpPr>
            <a:spLocks noGrp="1"/>
          </p:cNvSpPr>
          <p:nvPr>
            <p:ph type="body" sz="quarter" idx="14"/>
          </p:nvPr>
        </p:nvSpPr>
        <p:spPr>
          <a:xfrm>
            <a:off x="838200" y="4209459"/>
            <a:ext cx="3241675" cy="2057526"/>
          </a:xfrm>
        </p:spPr>
        <p:txBody>
          <a:bodyPr>
            <a:normAutofit/>
          </a:bodyPr>
          <a:lstStyle>
            <a:lvl1pPr marL="0" indent="0">
              <a:buNone/>
              <a:defRPr sz="1600">
                <a:solidFill>
                  <a:schemeClr val="accent6"/>
                </a:solidFill>
              </a:defRPr>
            </a:lvl1pPr>
          </a:lstStyle>
          <a:p>
            <a:pPr lvl="0"/>
            <a:r>
              <a:rPr lang="en-GB"/>
              <a:t>Click to edit Master text styles</a:t>
            </a:r>
          </a:p>
        </p:txBody>
      </p:sp>
      <p:sp>
        <p:nvSpPr>
          <p:cNvPr id="9" name="Plassholder for tekst 8">
            <a:extLst>
              <a:ext uri="{FF2B5EF4-FFF2-40B4-BE49-F238E27FC236}">
                <a16:creationId xmlns:a16="http://schemas.microsoft.com/office/drawing/2014/main" id="{1ECBDF0A-B6C2-8842-AA82-B6D2A26004D2}"/>
              </a:ext>
            </a:extLst>
          </p:cNvPr>
          <p:cNvSpPr>
            <a:spLocks noGrp="1"/>
          </p:cNvSpPr>
          <p:nvPr>
            <p:ph type="body" sz="quarter" idx="15"/>
          </p:nvPr>
        </p:nvSpPr>
        <p:spPr>
          <a:xfrm>
            <a:off x="4475162" y="4209459"/>
            <a:ext cx="3241675" cy="2057526"/>
          </a:xfrm>
        </p:spPr>
        <p:txBody>
          <a:bodyPr>
            <a:normAutofit/>
          </a:bodyPr>
          <a:lstStyle>
            <a:lvl1pPr marL="0" indent="0">
              <a:buNone/>
              <a:defRPr sz="1600">
                <a:solidFill>
                  <a:schemeClr val="accent6"/>
                </a:solidFill>
              </a:defRPr>
            </a:lvl1pPr>
          </a:lstStyle>
          <a:p>
            <a:pPr lvl="0"/>
            <a:r>
              <a:rPr lang="en-GB"/>
              <a:t>Click to edit Master text styles</a:t>
            </a:r>
          </a:p>
        </p:txBody>
      </p:sp>
      <p:sp>
        <p:nvSpPr>
          <p:cNvPr id="10" name="Plassholder for tekst 8">
            <a:extLst>
              <a:ext uri="{FF2B5EF4-FFF2-40B4-BE49-F238E27FC236}">
                <a16:creationId xmlns:a16="http://schemas.microsoft.com/office/drawing/2014/main" id="{46F2F0BC-84D6-9547-83C5-B3733799EE8A}"/>
              </a:ext>
            </a:extLst>
          </p:cNvPr>
          <p:cNvSpPr>
            <a:spLocks noGrp="1"/>
          </p:cNvSpPr>
          <p:nvPr>
            <p:ph type="body" sz="quarter" idx="16"/>
          </p:nvPr>
        </p:nvSpPr>
        <p:spPr>
          <a:xfrm>
            <a:off x="8148638" y="4209457"/>
            <a:ext cx="3241675" cy="2057526"/>
          </a:xfrm>
        </p:spPr>
        <p:txBody>
          <a:bodyPr>
            <a:normAutofit/>
          </a:bodyPr>
          <a:lstStyle>
            <a:lvl1pPr marL="0" indent="0">
              <a:buNone/>
              <a:defRPr sz="1600">
                <a:solidFill>
                  <a:schemeClr val="accent6"/>
                </a:solidFill>
              </a:defRPr>
            </a:lvl1pPr>
          </a:lstStyle>
          <a:p>
            <a:pPr lvl="0"/>
            <a:r>
              <a:rPr lang="en-GB"/>
              <a:t>Click to edit Master text styles</a:t>
            </a:r>
          </a:p>
        </p:txBody>
      </p:sp>
    </p:spTree>
    <p:extLst>
      <p:ext uri="{BB962C8B-B14F-4D97-AF65-F5344CB8AC3E}">
        <p14:creationId xmlns:p14="http://schemas.microsoft.com/office/powerpoint/2010/main" val="68353680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 bilder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803492-86A1-3B43-8F49-2270DB898A0F}"/>
              </a:ext>
            </a:extLst>
          </p:cNvPr>
          <p:cNvSpPr>
            <a:spLocks noGrp="1"/>
          </p:cNvSpPr>
          <p:nvPr>
            <p:ph type="title"/>
          </p:nvPr>
        </p:nvSpPr>
        <p:spPr>
          <a:xfrm>
            <a:off x="850444" y="357034"/>
            <a:ext cx="10515600" cy="842312"/>
          </a:xfrm>
        </p:spPr>
        <p:txBody>
          <a:bodyPr/>
          <a:lstStyle/>
          <a:p>
            <a:r>
              <a:rPr lang="en-GB"/>
              <a:t>Click to edit Master title style</a:t>
            </a:r>
            <a:endParaRPr lang="nb-NO"/>
          </a:p>
        </p:txBody>
      </p:sp>
      <p:sp>
        <p:nvSpPr>
          <p:cNvPr id="3" name="Plassholder for lysbildenummer 2">
            <a:extLst>
              <a:ext uri="{FF2B5EF4-FFF2-40B4-BE49-F238E27FC236}">
                <a16:creationId xmlns:a16="http://schemas.microsoft.com/office/drawing/2014/main" id="{F251EF96-E262-8A43-9FF1-3D218FDE961F}"/>
              </a:ext>
            </a:extLst>
          </p:cNvPr>
          <p:cNvSpPr>
            <a:spLocks noGrp="1"/>
          </p:cNvSpPr>
          <p:nvPr>
            <p:ph type="sldNum" sz="quarter" idx="10"/>
          </p:nvPr>
        </p:nvSpPr>
        <p:spPr/>
        <p:txBody>
          <a:bodyPr/>
          <a:lstStyle/>
          <a:p>
            <a:fld id="{2A7D75EB-BD23-FF4F-80AE-955DA86030AC}" type="slidenum">
              <a:rPr lang="nb-NO" smtClean="0"/>
              <a:pPr/>
              <a:t>‹#›</a:t>
            </a:fld>
            <a:endParaRPr lang="nb-NO" dirty="0"/>
          </a:p>
        </p:txBody>
      </p:sp>
      <p:sp>
        <p:nvSpPr>
          <p:cNvPr id="4" name="Plassholder for bilde 4">
            <a:extLst>
              <a:ext uri="{FF2B5EF4-FFF2-40B4-BE49-F238E27FC236}">
                <a16:creationId xmlns:a16="http://schemas.microsoft.com/office/drawing/2014/main" id="{9CC0443D-BE2E-B449-962F-A26FD0EE4CD2}"/>
              </a:ext>
            </a:extLst>
          </p:cNvPr>
          <p:cNvSpPr>
            <a:spLocks noGrp="1"/>
          </p:cNvSpPr>
          <p:nvPr>
            <p:ph type="pic" sz="quarter" idx="11"/>
          </p:nvPr>
        </p:nvSpPr>
        <p:spPr>
          <a:xfrm>
            <a:off x="838200" y="1550215"/>
            <a:ext cx="3241675" cy="2308108"/>
          </a:xfrm>
        </p:spPr>
        <p:txBody>
          <a:bodyPr>
            <a:normAutofit/>
          </a:bodyPr>
          <a:lstStyle>
            <a:lvl1pPr marL="361950" indent="-350838">
              <a:tabLst/>
              <a:defRPr sz="1800">
                <a:solidFill>
                  <a:schemeClr val="accent6"/>
                </a:solidFill>
              </a:defRPr>
            </a:lvl1pPr>
          </a:lstStyle>
          <a:p>
            <a:r>
              <a:rPr lang="en-GB" dirty="0"/>
              <a:t>Click icon to add picture</a:t>
            </a:r>
            <a:endParaRPr lang="nb-NO" dirty="0"/>
          </a:p>
        </p:txBody>
      </p:sp>
      <p:sp>
        <p:nvSpPr>
          <p:cNvPr id="5" name="Plassholder for bilde 4">
            <a:extLst>
              <a:ext uri="{FF2B5EF4-FFF2-40B4-BE49-F238E27FC236}">
                <a16:creationId xmlns:a16="http://schemas.microsoft.com/office/drawing/2014/main" id="{618CA529-57A7-3143-8233-D398B30C503B}"/>
              </a:ext>
            </a:extLst>
          </p:cNvPr>
          <p:cNvSpPr>
            <a:spLocks noGrp="1"/>
          </p:cNvSpPr>
          <p:nvPr>
            <p:ph type="pic" sz="quarter" idx="12"/>
          </p:nvPr>
        </p:nvSpPr>
        <p:spPr>
          <a:xfrm>
            <a:off x="838200" y="3997588"/>
            <a:ext cx="3241675" cy="2308108"/>
          </a:xfrm>
        </p:spPr>
        <p:txBody>
          <a:bodyPr>
            <a:normAutofit/>
          </a:bodyPr>
          <a:lstStyle>
            <a:lvl1pPr marL="361950" indent="-350838">
              <a:tabLst/>
              <a:defRPr sz="1800">
                <a:solidFill>
                  <a:schemeClr val="accent6"/>
                </a:solidFill>
              </a:defRPr>
            </a:lvl1pPr>
          </a:lstStyle>
          <a:p>
            <a:r>
              <a:rPr lang="en-GB" dirty="0"/>
              <a:t>Click icon to add picture</a:t>
            </a:r>
            <a:endParaRPr lang="nb-NO" dirty="0"/>
          </a:p>
        </p:txBody>
      </p:sp>
      <p:sp>
        <p:nvSpPr>
          <p:cNvPr id="6" name="Plassholder for innhold 9">
            <a:extLst>
              <a:ext uri="{FF2B5EF4-FFF2-40B4-BE49-F238E27FC236}">
                <a16:creationId xmlns:a16="http://schemas.microsoft.com/office/drawing/2014/main" id="{3629165D-B7CE-2D4F-B169-49AAA89AC2A6}"/>
              </a:ext>
            </a:extLst>
          </p:cNvPr>
          <p:cNvSpPr>
            <a:spLocks noGrp="1"/>
          </p:cNvSpPr>
          <p:nvPr>
            <p:ph sz="quarter" idx="17" hasCustomPrompt="1"/>
          </p:nvPr>
        </p:nvSpPr>
        <p:spPr>
          <a:xfrm>
            <a:off x="4475163" y="1550214"/>
            <a:ext cx="6878636" cy="4755481"/>
          </a:xfrm>
        </p:spPr>
        <p:txBody>
          <a:bodyPr>
            <a:normAutofit/>
          </a:bodyPr>
          <a:lstStyle>
            <a:lvl1pPr marL="361950" indent="-350838">
              <a:tabLst/>
              <a:defRPr sz="1800">
                <a:solidFill>
                  <a:schemeClr val="accent6"/>
                </a:solidFill>
              </a:defRPr>
            </a:lvl1pPr>
            <a:lvl2pPr>
              <a:defRPr sz="1600">
                <a:solidFill>
                  <a:schemeClr val="accent6"/>
                </a:solidFill>
              </a:defRPr>
            </a:lvl2pPr>
            <a:lvl3pPr marL="914400" indent="0">
              <a:buNone/>
              <a:defRPr/>
            </a:lvl3pPr>
          </a:lstStyle>
          <a:p>
            <a:pPr lvl="0"/>
            <a:r>
              <a:rPr lang="nb-NO" dirty="0"/>
              <a:t>Sett inn tekst, bilde, grafikk, tabell </a:t>
            </a:r>
            <a:r>
              <a:rPr lang="nb-NO" dirty="0" err="1"/>
              <a:t>etc</a:t>
            </a:r>
            <a:endParaRPr lang="nb-NO" dirty="0"/>
          </a:p>
          <a:p>
            <a:pPr lvl="1"/>
            <a:r>
              <a:rPr lang="nb-NO" dirty="0"/>
              <a:t>Andre nivå</a:t>
            </a:r>
          </a:p>
        </p:txBody>
      </p:sp>
    </p:spTree>
    <p:extLst>
      <p:ext uri="{BB962C8B-B14F-4D97-AF65-F5344CB8AC3E}">
        <p14:creationId xmlns:p14="http://schemas.microsoft.com/office/powerpoint/2010/main" val="735321330"/>
      </p:ext>
    </p:extLst>
  </p:cSld>
  <p:clrMapOvr>
    <a:masterClrMapping/>
  </p:clrMapOvr>
  <p:transition>
    <p:fade/>
  </p:transition>
  <p:extLst>
    <p:ext uri="{DCECCB84-F9BA-43D5-87BE-67443E8EF086}">
      <p15:sldGuideLst xmlns:p15="http://schemas.microsoft.com/office/powerpoint/2012/main">
        <p15:guide id="2" pos="52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nhold med to runde bilder m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EB892A-AEB1-C843-8A58-90A738D9D0DE}"/>
              </a:ext>
            </a:extLst>
          </p:cNvPr>
          <p:cNvSpPr>
            <a:spLocks noGrp="1"/>
          </p:cNvSpPr>
          <p:nvPr>
            <p:ph type="title"/>
          </p:nvPr>
        </p:nvSpPr>
        <p:spPr>
          <a:xfrm>
            <a:off x="850444" y="357034"/>
            <a:ext cx="10515600" cy="842312"/>
          </a:xfrm>
        </p:spPr>
        <p:txBody>
          <a:bodyPr/>
          <a:lstStyle/>
          <a:p>
            <a:r>
              <a:rPr lang="en-GB"/>
              <a:t>Click to edit Master title style</a:t>
            </a:r>
            <a:endParaRPr lang="nb-NO"/>
          </a:p>
        </p:txBody>
      </p:sp>
      <p:sp>
        <p:nvSpPr>
          <p:cNvPr id="3" name="Plassholder for lysbildenummer 2">
            <a:extLst>
              <a:ext uri="{FF2B5EF4-FFF2-40B4-BE49-F238E27FC236}">
                <a16:creationId xmlns:a16="http://schemas.microsoft.com/office/drawing/2014/main" id="{5260482A-0BC6-CB49-8233-48D0260910EB}"/>
              </a:ext>
            </a:extLst>
          </p:cNvPr>
          <p:cNvSpPr>
            <a:spLocks noGrp="1"/>
          </p:cNvSpPr>
          <p:nvPr>
            <p:ph type="sldNum" sz="quarter" idx="10"/>
          </p:nvPr>
        </p:nvSpPr>
        <p:spPr/>
        <p:txBody>
          <a:bodyPr/>
          <a:lstStyle/>
          <a:p>
            <a:fld id="{2A7D75EB-BD23-FF4F-80AE-955DA86030AC}" type="slidenum">
              <a:rPr lang="nb-NO" smtClean="0"/>
              <a:pPr/>
              <a:t>‹#›</a:t>
            </a:fld>
            <a:endParaRPr lang="nb-NO" dirty="0"/>
          </a:p>
        </p:txBody>
      </p:sp>
      <p:sp>
        <p:nvSpPr>
          <p:cNvPr id="6" name="Plassholder for innhold 9">
            <a:extLst>
              <a:ext uri="{FF2B5EF4-FFF2-40B4-BE49-F238E27FC236}">
                <a16:creationId xmlns:a16="http://schemas.microsoft.com/office/drawing/2014/main" id="{9D98B4B5-A15A-2148-8C10-03CD6E338E74}"/>
              </a:ext>
            </a:extLst>
          </p:cNvPr>
          <p:cNvSpPr>
            <a:spLocks noGrp="1"/>
          </p:cNvSpPr>
          <p:nvPr>
            <p:ph sz="quarter" idx="17" hasCustomPrompt="1"/>
          </p:nvPr>
        </p:nvSpPr>
        <p:spPr>
          <a:xfrm>
            <a:off x="838200" y="1553129"/>
            <a:ext cx="5350727" cy="4535437"/>
          </a:xfrm>
        </p:spPr>
        <p:txBody>
          <a:bodyPr>
            <a:normAutofit/>
          </a:bodyPr>
          <a:lstStyle>
            <a:lvl1pPr marL="361950" indent="-350838">
              <a:tabLst/>
              <a:defRPr sz="1800">
                <a:solidFill>
                  <a:schemeClr val="accent6"/>
                </a:solidFill>
              </a:defRPr>
            </a:lvl1pPr>
            <a:lvl2pPr>
              <a:defRPr sz="1600">
                <a:solidFill>
                  <a:schemeClr val="accent6"/>
                </a:solidFill>
              </a:defRPr>
            </a:lvl2pPr>
            <a:lvl3pPr marL="914400" indent="0">
              <a:buNone/>
              <a:defRPr/>
            </a:lvl3pPr>
          </a:lstStyle>
          <a:p>
            <a:pPr lvl="0"/>
            <a:r>
              <a:rPr lang="nb-NO" dirty="0"/>
              <a:t>Sett inn tekst, bilde, grafikk, tabell </a:t>
            </a:r>
            <a:r>
              <a:rPr lang="nb-NO" dirty="0" err="1"/>
              <a:t>etc</a:t>
            </a:r>
            <a:endParaRPr lang="nb-NO" dirty="0"/>
          </a:p>
          <a:p>
            <a:pPr lvl="1"/>
            <a:r>
              <a:rPr lang="nb-NO" dirty="0"/>
              <a:t>Andre nivå</a:t>
            </a:r>
          </a:p>
        </p:txBody>
      </p:sp>
      <p:sp>
        <p:nvSpPr>
          <p:cNvPr id="9" name="Plassholder for tekst 8">
            <a:extLst>
              <a:ext uri="{FF2B5EF4-FFF2-40B4-BE49-F238E27FC236}">
                <a16:creationId xmlns:a16="http://schemas.microsoft.com/office/drawing/2014/main" id="{AE97A1F1-8B2B-594A-9BF9-4B8020D824BC}"/>
              </a:ext>
            </a:extLst>
          </p:cNvPr>
          <p:cNvSpPr>
            <a:spLocks noGrp="1"/>
          </p:cNvSpPr>
          <p:nvPr>
            <p:ph type="body" sz="quarter" idx="19"/>
          </p:nvPr>
        </p:nvSpPr>
        <p:spPr>
          <a:xfrm>
            <a:off x="6477924" y="3981281"/>
            <a:ext cx="2280425" cy="2091955"/>
          </a:xfrm>
        </p:spPr>
        <p:txBody>
          <a:bodyPr>
            <a:normAutofit/>
          </a:bodyPr>
          <a:lstStyle>
            <a:lvl1pPr marL="0" indent="0">
              <a:buNone/>
              <a:defRPr sz="1400">
                <a:solidFill>
                  <a:schemeClr val="accent6"/>
                </a:solidFill>
              </a:defRPr>
            </a:lvl1pPr>
          </a:lstStyle>
          <a:p>
            <a:pPr lvl="0"/>
            <a:r>
              <a:rPr lang="en-GB"/>
              <a:t>Click to edit Master text styles</a:t>
            </a:r>
          </a:p>
        </p:txBody>
      </p:sp>
      <p:sp>
        <p:nvSpPr>
          <p:cNvPr id="10" name="Plassholder for tekst 8">
            <a:extLst>
              <a:ext uri="{FF2B5EF4-FFF2-40B4-BE49-F238E27FC236}">
                <a16:creationId xmlns:a16="http://schemas.microsoft.com/office/drawing/2014/main" id="{FDC07540-6389-2049-B653-C40FF9FFB84B}"/>
              </a:ext>
            </a:extLst>
          </p:cNvPr>
          <p:cNvSpPr>
            <a:spLocks noGrp="1"/>
          </p:cNvSpPr>
          <p:nvPr>
            <p:ph type="body" sz="quarter" idx="20"/>
          </p:nvPr>
        </p:nvSpPr>
        <p:spPr>
          <a:xfrm>
            <a:off x="9047346" y="3981703"/>
            <a:ext cx="2280424" cy="2106863"/>
          </a:xfrm>
        </p:spPr>
        <p:txBody>
          <a:bodyPr>
            <a:normAutofit/>
          </a:bodyPr>
          <a:lstStyle>
            <a:lvl1pPr marL="0" indent="0">
              <a:buNone/>
              <a:defRPr sz="1400">
                <a:solidFill>
                  <a:schemeClr val="accent6"/>
                </a:solidFill>
              </a:defRPr>
            </a:lvl1pPr>
          </a:lstStyle>
          <a:p>
            <a:pPr lvl="0"/>
            <a:r>
              <a:rPr lang="en-GB"/>
              <a:t>Click to edit Master text styles</a:t>
            </a:r>
          </a:p>
        </p:txBody>
      </p:sp>
      <p:sp>
        <p:nvSpPr>
          <p:cNvPr id="13" name="Plassholder for bilde 7">
            <a:extLst>
              <a:ext uri="{FF2B5EF4-FFF2-40B4-BE49-F238E27FC236}">
                <a16:creationId xmlns:a16="http://schemas.microsoft.com/office/drawing/2014/main" id="{06F778C2-A69A-784F-A0AF-E89416B334BA}"/>
              </a:ext>
            </a:extLst>
          </p:cNvPr>
          <p:cNvSpPr>
            <a:spLocks noGrp="1"/>
          </p:cNvSpPr>
          <p:nvPr>
            <p:ph type="pic" sz="quarter" idx="11"/>
          </p:nvPr>
        </p:nvSpPr>
        <p:spPr>
          <a:xfrm>
            <a:off x="6477924" y="1568756"/>
            <a:ext cx="2280425" cy="2280425"/>
          </a:xfrm>
          <a:prstGeom prst="ellipse">
            <a:avLst/>
          </a:prstGeom>
          <a:solidFill>
            <a:schemeClr val="bg1">
              <a:alpha val="78000"/>
            </a:schemeClr>
          </a:solidFill>
          <a:ln w="76200">
            <a:noFill/>
          </a:ln>
          <a:effectLst>
            <a:softEdge rad="0"/>
          </a:effectLst>
        </p:spPr>
        <p:txBody>
          <a:bodyPr>
            <a:normAutofit/>
          </a:bodyPr>
          <a:lstStyle>
            <a:lvl1pPr marL="11112" indent="0" algn="ctr">
              <a:buFont typeface="Arial" panose="020B0604020202020204" pitchFamily="34" charset="0"/>
              <a:buNone/>
              <a:tabLst/>
              <a:defRPr sz="2000" i="1">
                <a:solidFill>
                  <a:schemeClr val="accent6"/>
                </a:solidFill>
              </a:defRPr>
            </a:lvl1pPr>
          </a:lstStyle>
          <a:p>
            <a:r>
              <a:rPr lang="en-GB" dirty="0"/>
              <a:t>Click icon to add picture</a:t>
            </a:r>
            <a:endParaRPr lang="nb-NO" dirty="0"/>
          </a:p>
        </p:txBody>
      </p:sp>
      <p:sp>
        <p:nvSpPr>
          <p:cNvPr id="14" name="Plassholder for bilde 7">
            <a:extLst>
              <a:ext uri="{FF2B5EF4-FFF2-40B4-BE49-F238E27FC236}">
                <a16:creationId xmlns:a16="http://schemas.microsoft.com/office/drawing/2014/main" id="{79F14AE4-A489-8840-BD88-4619CDF088EF}"/>
              </a:ext>
            </a:extLst>
          </p:cNvPr>
          <p:cNvSpPr>
            <a:spLocks noGrp="1"/>
          </p:cNvSpPr>
          <p:nvPr>
            <p:ph type="pic" sz="quarter" idx="21"/>
          </p:nvPr>
        </p:nvSpPr>
        <p:spPr>
          <a:xfrm>
            <a:off x="9047345" y="1568755"/>
            <a:ext cx="2280425" cy="2280425"/>
          </a:xfrm>
          <a:prstGeom prst="ellipse">
            <a:avLst/>
          </a:prstGeom>
          <a:solidFill>
            <a:schemeClr val="bg1">
              <a:alpha val="78000"/>
            </a:schemeClr>
          </a:solidFill>
          <a:ln w="76200">
            <a:noFill/>
          </a:ln>
          <a:effectLst>
            <a:softEdge rad="0"/>
          </a:effectLst>
        </p:spPr>
        <p:txBody>
          <a:bodyPr>
            <a:normAutofit/>
          </a:bodyPr>
          <a:lstStyle>
            <a:lvl1pPr marL="11112" indent="0" algn="ctr">
              <a:buFont typeface="Arial" panose="020B0604020202020204" pitchFamily="34" charset="0"/>
              <a:buNone/>
              <a:tabLst/>
              <a:defRPr sz="2000" i="1">
                <a:solidFill>
                  <a:schemeClr val="accent6"/>
                </a:solidFill>
              </a:defRPr>
            </a:lvl1pPr>
          </a:lstStyle>
          <a:p>
            <a:r>
              <a:rPr lang="en-GB" dirty="0"/>
              <a:t>Click icon to add picture</a:t>
            </a:r>
            <a:endParaRPr lang="nb-NO" dirty="0"/>
          </a:p>
        </p:txBody>
      </p:sp>
    </p:spTree>
    <p:extLst>
      <p:ext uri="{BB962C8B-B14F-4D97-AF65-F5344CB8AC3E}">
        <p14:creationId xmlns:p14="http://schemas.microsoft.com/office/powerpoint/2010/main" val="201460952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 runde bilder m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EB892A-AEB1-C843-8A58-90A738D9D0DE}"/>
              </a:ext>
            </a:extLst>
          </p:cNvPr>
          <p:cNvSpPr>
            <a:spLocks noGrp="1"/>
          </p:cNvSpPr>
          <p:nvPr>
            <p:ph type="title"/>
          </p:nvPr>
        </p:nvSpPr>
        <p:spPr>
          <a:xfrm>
            <a:off x="850444" y="357034"/>
            <a:ext cx="10515600" cy="842312"/>
          </a:xfrm>
        </p:spPr>
        <p:txBody>
          <a:bodyPr/>
          <a:lstStyle/>
          <a:p>
            <a:r>
              <a:rPr lang="en-GB"/>
              <a:t>Click to edit Master title style</a:t>
            </a:r>
            <a:endParaRPr lang="nb-NO" dirty="0"/>
          </a:p>
        </p:txBody>
      </p:sp>
      <p:sp>
        <p:nvSpPr>
          <p:cNvPr id="3" name="Plassholder for lysbildenummer 2">
            <a:extLst>
              <a:ext uri="{FF2B5EF4-FFF2-40B4-BE49-F238E27FC236}">
                <a16:creationId xmlns:a16="http://schemas.microsoft.com/office/drawing/2014/main" id="{5260482A-0BC6-CB49-8233-48D0260910EB}"/>
              </a:ext>
            </a:extLst>
          </p:cNvPr>
          <p:cNvSpPr>
            <a:spLocks noGrp="1"/>
          </p:cNvSpPr>
          <p:nvPr>
            <p:ph type="sldNum" sz="quarter" idx="10"/>
          </p:nvPr>
        </p:nvSpPr>
        <p:spPr/>
        <p:txBody>
          <a:bodyPr/>
          <a:lstStyle/>
          <a:p>
            <a:fld id="{2A7D75EB-BD23-FF4F-80AE-955DA86030AC}" type="slidenum">
              <a:rPr lang="nb-NO" smtClean="0"/>
              <a:pPr/>
              <a:t>‹#›</a:t>
            </a:fld>
            <a:endParaRPr lang="nb-NO" dirty="0"/>
          </a:p>
        </p:txBody>
      </p:sp>
      <p:sp>
        <p:nvSpPr>
          <p:cNvPr id="9" name="Plassholder for tekst 8">
            <a:extLst>
              <a:ext uri="{FF2B5EF4-FFF2-40B4-BE49-F238E27FC236}">
                <a16:creationId xmlns:a16="http://schemas.microsoft.com/office/drawing/2014/main" id="{AE97A1F1-8B2B-594A-9BF9-4B8020D824BC}"/>
              </a:ext>
            </a:extLst>
          </p:cNvPr>
          <p:cNvSpPr>
            <a:spLocks noGrp="1"/>
          </p:cNvSpPr>
          <p:nvPr>
            <p:ph type="body" sz="quarter" idx="19"/>
          </p:nvPr>
        </p:nvSpPr>
        <p:spPr>
          <a:xfrm>
            <a:off x="853966" y="4903344"/>
            <a:ext cx="3197772" cy="1233774"/>
          </a:xfrm>
        </p:spPr>
        <p:txBody>
          <a:bodyPr>
            <a:normAutofit/>
          </a:bodyPr>
          <a:lstStyle>
            <a:lvl1pPr marL="0" indent="0" algn="ctr">
              <a:buNone/>
              <a:defRPr sz="2000">
                <a:solidFill>
                  <a:schemeClr val="accent6"/>
                </a:solidFill>
              </a:defRPr>
            </a:lvl1pPr>
          </a:lstStyle>
          <a:p>
            <a:pPr lvl="0"/>
            <a:r>
              <a:rPr lang="en-GB"/>
              <a:t>Click to edit Master text styles</a:t>
            </a:r>
          </a:p>
        </p:txBody>
      </p:sp>
      <p:sp>
        <p:nvSpPr>
          <p:cNvPr id="13" name="Plassholder for bilde 7">
            <a:extLst>
              <a:ext uri="{FF2B5EF4-FFF2-40B4-BE49-F238E27FC236}">
                <a16:creationId xmlns:a16="http://schemas.microsoft.com/office/drawing/2014/main" id="{06F778C2-A69A-784F-A0AF-E89416B334BA}"/>
              </a:ext>
            </a:extLst>
          </p:cNvPr>
          <p:cNvSpPr>
            <a:spLocks noGrp="1"/>
          </p:cNvSpPr>
          <p:nvPr>
            <p:ph type="pic" sz="quarter" idx="11"/>
          </p:nvPr>
        </p:nvSpPr>
        <p:spPr>
          <a:xfrm>
            <a:off x="853966" y="1568754"/>
            <a:ext cx="3213639" cy="3213639"/>
          </a:xfrm>
          <a:prstGeom prst="ellipse">
            <a:avLst/>
          </a:prstGeom>
          <a:solidFill>
            <a:schemeClr val="bg1">
              <a:alpha val="78000"/>
            </a:schemeClr>
          </a:solidFill>
          <a:ln w="76200">
            <a:noFill/>
          </a:ln>
          <a:effectLst>
            <a:softEdge rad="0"/>
          </a:effectLst>
        </p:spPr>
        <p:txBody>
          <a:bodyPr/>
          <a:lstStyle>
            <a:lvl1pPr marL="0" indent="0" algn="ctr">
              <a:buFont typeface="Arial" panose="020B0604020202020204" pitchFamily="34" charset="0"/>
              <a:buNone/>
              <a:defRPr i="1">
                <a:solidFill>
                  <a:schemeClr val="accent6"/>
                </a:solidFill>
              </a:defRPr>
            </a:lvl1pPr>
          </a:lstStyle>
          <a:p>
            <a:r>
              <a:rPr lang="en-GB" dirty="0"/>
              <a:t>Click icon to add picture</a:t>
            </a:r>
            <a:endParaRPr lang="nb-NO" dirty="0"/>
          </a:p>
        </p:txBody>
      </p:sp>
      <p:sp>
        <p:nvSpPr>
          <p:cNvPr id="15" name="Plassholder for tekst 8">
            <a:extLst>
              <a:ext uri="{FF2B5EF4-FFF2-40B4-BE49-F238E27FC236}">
                <a16:creationId xmlns:a16="http://schemas.microsoft.com/office/drawing/2014/main" id="{93948E2E-CEC7-B44E-A3CE-7F445FC9D499}"/>
              </a:ext>
            </a:extLst>
          </p:cNvPr>
          <p:cNvSpPr>
            <a:spLocks noGrp="1"/>
          </p:cNvSpPr>
          <p:nvPr>
            <p:ph type="body" sz="quarter" idx="24"/>
          </p:nvPr>
        </p:nvSpPr>
        <p:spPr>
          <a:xfrm>
            <a:off x="4475163" y="4903344"/>
            <a:ext cx="3235488" cy="1233774"/>
          </a:xfrm>
        </p:spPr>
        <p:txBody>
          <a:bodyPr>
            <a:normAutofit/>
          </a:bodyPr>
          <a:lstStyle>
            <a:lvl1pPr marL="0" indent="0" algn="ctr">
              <a:buNone/>
              <a:defRPr sz="2000">
                <a:solidFill>
                  <a:schemeClr val="accent6"/>
                </a:solidFill>
              </a:defRPr>
            </a:lvl1pPr>
          </a:lstStyle>
          <a:p>
            <a:pPr lvl="0"/>
            <a:r>
              <a:rPr lang="en-GB"/>
              <a:t>Click to edit Master text styles</a:t>
            </a:r>
          </a:p>
        </p:txBody>
      </p:sp>
      <p:sp>
        <p:nvSpPr>
          <p:cNvPr id="16" name="Plassholder for tekst 8">
            <a:extLst>
              <a:ext uri="{FF2B5EF4-FFF2-40B4-BE49-F238E27FC236}">
                <a16:creationId xmlns:a16="http://schemas.microsoft.com/office/drawing/2014/main" id="{8DEE45E7-9C90-0B49-A7F6-8EF7C6766082}"/>
              </a:ext>
            </a:extLst>
          </p:cNvPr>
          <p:cNvSpPr>
            <a:spLocks noGrp="1"/>
          </p:cNvSpPr>
          <p:nvPr>
            <p:ph type="body" sz="quarter" idx="25"/>
          </p:nvPr>
        </p:nvSpPr>
        <p:spPr>
          <a:xfrm>
            <a:off x="8171792" y="4903344"/>
            <a:ext cx="3197772" cy="1233774"/>
          </a:xfrm>
        </p:spPr>
        <p:txBody>
          <a:bodyPr>
            <a:normAutofit/>
          </a:bodyPr>
          <a:lstStyle>
            <a:lvl1pPr marL="0" indent="0" algn="ctr">
              <a:buNone/>
              <a:defRPr sz="2000">
                <a:solidFill>
                  <a:schemeClr val="accent6"/>
                </a:solidFill>
              </a:defRPr>
            </a:lvl1pPr>
          </a:lstStyle>
          <a:p>
            <a:pPr lvl="0"/>
            <a:r>
              <a:rPr lang="en-GB"/>
              <a:t>Click to edit Master text styles</a:t>
            </a:r>
          </a:p>
        </p:txBody>
      </p:sp>
      <p:sp>
        <p:nvSpPr>
          <p:cNvPr id="10" name="Plassholder for bilde 7">
            <a:extLst>
              <a:ext uri="{FF2B5EF4-FFF2-40B4-BE49-F238E27FC236}">
                <a16:creationId xmlns:a16="http://schemas.microsoft.com/office/drawing/2014/main" id="{256829F3-C9D2-4D40-B79C-47D9EBEE4696}"/>
              </a:ext>
            </a:extLst>
          </p:cNvPr>
          <p:cNvSpPr>
            <a:spLocks noGrp="1"/>
          </p:cNvSpPr>
          <p:nvPr>
            <p:ph type="pic" sz="quarter" idx="26"/>
          </p:nvPr>
        </p:nvSpPr>
        <p:spPr>
          <a:xfrm>
            <a:off x="4487289" y="1568754"/>
            <a:ext cx="3213639" cy="3213639"/>
          </a:xfrm>
          <a:prstGeom prst="ellipse">
            <a:avLst/>
          </a:prstGeom>
          <a:solidFill>
            <a:schemeClr val="bg1">
              <a:alpha val="78000"/>
            </a:schemeClr>
          </a:solidFill>
          <a:ln w="76200">
            <a:noFill/>
          </a:ln>
          <a:effectLst>
            <a:softEdge rad="0"/>
          </a:effectLst>
        </p:spPr>
        <p:txBody>
          <a:bodyPr/>
          <a:lstStyle>
            <a:lvl1pPr marL="0" indent="0" algn="ctr">
              <a:buFont typeface="Arial" panose="020B0604020202020204" pitchFamily="34" charset="0"/>
              <a:buNone/>
              <a:defRPr i="1">
                <a:solidFill>
                  <a:schemeClr val="accent6"/>
                </a:solidFill>
              </a:defRPr>
            </a:lvl1pPr>
          </a:lstStyle>
          <a:p>
            <a:r>
              <a:rPr lang="en-GB" dirty="0"/>
              <a:t>Click icon to add picture</a:t>
            </a:r>
            <a:endParaRPr lang="nb-NO" dirty="0"/>
          </a:p>
        </p:txBody>
      </p:sp>
      <p:sp>
        <p:nvSpPr>
          <p:cNvPr id="14" name="Plassholder for bilde 7">
            <a:extLst>
              <a:ext uri="{FF2B5EF4-FFF2-40B4-BE49-F238E27FC236}">
                <a16:creationId xmlns:a16="http://schemas.microsoft.com/office/drawing/2014/main" id="{4BC17207-417A-5A47-B043-A2EB68C8BB1D}"/>
              </a:ext>
            </a:extLst>
          </p:cNvPr>
          <p:cNvSpPr>
            <a:spLocks noGrp="1"/>
          </p:cNvSpPr>
          <p:nvPr>
            <p:ph type="pic" sz="quarter" idx="27"/>
          </p:nvPr>
        </p:nvSpPr>
        <p:spPr>
          <a:xfrm>
            <a:off x="8152981" y="1568754"/>
            <a:ext cx="3213639" cy="3213639"/>
          </a:xfrm>
          <a:prstGeom prst="ellipse">
            <a:avLst/>
          </a:prstGeom>
          <a:solidFill>
            <a:schemeClr val="bg1">
              <a:alpha val="78000"/>
            </a:schemeClr>
          </a:solidFill>
          <a:ln w="76200">
            <a:noFill/>
          </a:ln>
          <a:effectLst>
            <a:softEdge rad="0"/>
          </a:effectLst>
        </p:spPr>
        <p:txBody>
          <a:bodyPr/>
          <a:lstStyle>
            <a:lvl1pPr marL="0" indent="0" algn="ctr">
              <a:buFont typeface="Arial" panose="020B0604020202020204" pitchFamily="34" charset="0"/>
              <a:buNone/>
              <a:defRPr i="1">
                <a:solidFill>
                  <a:schemeClr val="accent6"/>
                </a:solidFill>
              </a:defRPr>
            </a:lvl1pPr>
          </a:lstStyle>
          <a:p>
            <a:r>
              <a:rPr lang="en-GB" dirty="0"/>
              <a:t>Click icon to add picture</a:t>
            </a:r>
            <a:endParaRPr lang="nb-NO" dirty="0"/>
          </a:p>
        </p:txBody>
      </p:sp>
    </p:spTree>
    <p:extLst>
      <p:ext uri="{BB962C8B-B14F-4D97-AF65-F5344CB8AC3E}">
        <p14:creationId xmlns:p14="http://schemas.microsoft.com/office/powerpoint/2010/main" val="16330196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nhold og sita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A03804-949F-8449-A410-94F7FA931BB7}"/>
              </a:ext>
            </a:extLst>
          </p:cNvPr>
          <p:cNvSpPr>
            <a:spLocks noGrp="1"/>
          </p:cNvSpPr>
          <p:nvPr>
            <p:ph type="title"/>
          </p:nvPr>
        </p:nvSpPr>
        <p:spPr>
          <a:xfrm>
            <a:off x="850444" y="357034"/>
            <a:ext cx="10515600" cy="842312"/>
          </a:xfrm>
        </p:spPr>
        <p:txBody>
          <a:bodyPr/>
          <a:lstStyle/>
          <a:p>
            <a:r>
              <a:rPr lang="en-GB"/>
              <a:t>Click to edit Master title style</a:t>
            </a:r>
            <a:endParaRPr lang="nb-NO"/>
          </a:p>
        </p:txBody>
      </p:sp>
      <p:sp>
        <p:nvSpPr>
          <p:cNvPr id="3" name="Plassholder for lysbildenummer 2">
            <a:extLst>
              <a:ext uri="{FF2B5EF4-FFF2-40B4-BE49-F238E27FC236}">
                <a16:creationId xmlns:a16="http://schemas.microsoft.com/office/drawing/2014/main" id="{C77E34F3-6516-AA42-B45A-A4FB9AD2754E}"/>
              </a:ext>
            </a:extLst>
          </p:cNvPr>
          <p:cNvSpPr>
            <a:spLocks noGrp="1"/>
          </p:cNvSpPr>
          <p:nvPr>
            <p:ph type="sldNum" sz="quarter" idx="10"/>
          </p:nvPr>
        </p:nvSpPr>
        <p:spPr/>
        <p:txBody>
          <a:bodyPr/>
          <a:lstStyle/>
          <a:p>
            <a:fld id="{2A7D75EB-BD23-FF4F-80AE-955DA86030AC}" type="slidenum">
              <a:rPr lang="nb-NO" smtClean="0"/>
              <a:pPr/>
              <a:t>‹#›</a:t>
            </a:fld>
            <a:endParaRPr lang="nb-NO" dirty="0"/>
          </a:p>
        </p:txBody>
      </p:sp>
      <p:sp>
        <p:nvSpPr>
          <p:cNvPr id="5" name="Plassholder for innhold 4">
            <a:extLst>
              <a:ext uri="{FF2B5EF4-FFF2-40B4-BE49-F238E27FC236}">
                <a16:creationId xmlns:a16="http://schemas.microsoft.com/office/drawing/2014/main" id="{D7B54B05-6E50-A043-BF8D-093B97E4299B}"/>
              </a:ext>
            </a:extLst>
          </p:cNvPr>
          <p:cNvSpPr>
            <a:spLocks noGrp="1"/>
          </p:cNvSpPr>
          <p:nvPr>
            <p:ph sz="quarter" idx="11"/>
          </p:nvPr>
        </p:nvSpPr>
        <p:spPr>
          <a:xfrm>
            <a:off x="846292" y="1562564"/>
            <a:ext cx="6878638" cy="4706395"/>
          </a:xfrm>
        </p:spPr>
        <p:txBody>
          <a:bodyPr/>
          <a:lstStyle>
            <a:lvl1pPr marL="407988" indent="-396875">
              <a:tabLst/>
              <a:defRPr>
                <a:solidFill>
                  <a:schemeClr val="accent6"/>
                </a:solidFill>
              </a:defRPr>
            </a:lvl1pPr>
          </a:lstStyle>
          <a:p>
            <a:pPr lvl="0"/>
            <a:r>
              <a:rPr lang="en-GB"/>
              <a:t>Click to edit Master text styles</a:t>
            </a:r>
          </a:p>
        </p:txBody>
      </p:sp>
      <p:sp>
        <p:nvSpPr>
          <p:cNvPr id="6" name="Plassholder for tekst 8">
            <a:extLst>
              <a:ext uri="{FF2B5EF4-FFF2-40B4-BE49-F238E27FC236}">
                <a16:creationId xmlns:a16="http://schemas.microsoft.com/office/drawing/2014/main" id="{5B8C8A47-2219-3C48-B1F2-996BCF7CCCCC}"/>
              </a:ext>
            </a:extLst>
          </p:cNvPr>
          <p:cNvSpPr>
            <a:spLocks noGrp="1"/>
          </p:cNvSpPr>
          <p:nvPr>
            <p:ph type="body" sz="quarter" idx="15" hasCustomPrompt="1"/>
          </p:nvPr>
        </p:nvSpPr>
        <p:spPr>
          <a:xfrm>
            <a:off x="8731306" y="1562564"/>
            <a:ext cx="2654861" cy="4706395"/>
          </a:xfrm>
        </p:spPr>
        <p:txBody>
          <a:bodyPr anchor="ctr">
            <a:normAutofit/>
          </a:bodyPr>
          <a:lstStyle>
            <a:lvl1pPr marL="0" indent="0">
              <a:buNone/>
              <a:defRPr sz="1600" i="1">
                <a:solidFill>
                  <a:schemeClr val="accent6"/>
                </a:solidFill>
                <a:latin typeface="Arial" panose="020B0604020202020204" pitchFamily="34" charset="0"/>
                <a:cs typeface="Arial" panose="020B0604020202020204" pitchFamily="34" charset="0"/>
              </a:defRPr>
            </a:lvl1pPr>
          </a:lstStyle>
          <a:p>
            <a:pPr lvl="0"/>
            <a:r>
              <a:rPr lang="nb-NO" dirty="0"/>
              <a:t>Klikk for å sette inn sitat(er)</a:t>
            </a:r>
          </a:p>
        </p:txBody>
      </p:sp>
      <p:pic>
        <p:nvPicPr>
          <p:cNvPr id="11" name="Bilde 10">
            <a:extLst>
              <a:ext uri="{FF2B5EF4-FFF2-40B4-BE49-F238E27FC236}">
                <a16:creationId xmlns:a16="http://schemas.microsoft.com/office/drawing/2014/main" id="{8C73D928-1114-7E48-BC53-79F7F454BC75}"/>
              </a:ext>
            </a:extLst>
          </p:cNvPr>
          <p:cNvPicPr>
            <a:picLocks/>
          </p:cNvPicPr>
          <p:nvPr userDrawn="1"/>
        </p:nvPicPr>
        <p:blipFill>
          <a:blip r:embed="rId2" cstate="hqprint">
            <a:extLst>
              <a:ext uri="{28A0092B-C50C-407E-A947-70E740481C1C}">
                <a14:useLocalDpi xmlns:a14="http://schemas.microsoft.com/office/drawing/2010/main"/>
              </a:ext>
            </a:extLst>
          </a:blip>
          <a:stretch>
            <a:fillRect/>
          </a:stretch>
        </p:blipFill>
        <p:spPr>
          <a:xfrm>
            <a:off x="8160061" y="3692414"/>
            <a:ext cx="486181" cy="486181"/>
          </a:xfrm>
          <a:prstGeom prst="rect">
            <a:avLst/>
          </a:prstGeom>
        </p:spPr>
      </p:pic>
    </p:spTree>
    <p:extLst>
      <p:ext uri="{BB962C8B-B14F-4D97-AF65-F5344CB8AC3E}">
        <p14:creationId xmlns:p14="http://schemas.microsoft.com/office/powerpoint/2010/main" val="9360761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nhold, bilde og sita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A03804-949F-8449-A410-94F7FA931BB7}"/>
              </a:ext>
            </a:extLst>
          </p:cNvPr>
          <p:cNvSpPr>
            <a:spLocks noGrp="1"/>
          </p:cNvSpPr>
          <p:nvPr>
            <p:ph type="title"/>
          </p:nvPr>
        </p:nvSpPr>
        <p:spPr>
          <a:xfrm>
            <a:off x="850444" y="354493"/>
            <a:ext cx="10515600" cy="842312"/>
          </a:xfrm>
        </p:spPr>
        <p:txBody>
          <a:bodyPr/>
          <a:lstStyle/>
          <a:p>
            <a:r>
              <a:rPr lang="en-GB"/>
              <a:t>Click to edit Master title style</a:t>
            </a:r>
            <a:endParaRPr lang="nb-NO"/>
          </a:p>
        </p:txBody>
      </p:sp>
      <p:sp>
        <p:nvSpPr>
          <p:cNvPr id="3" name="Plassholder for lysbildenummer 2">
            <a:extLst>
              <a:ext uri="{FF2B5EF4-FFF2-40B4-BE49-F238E27FC236}">
                <a16:creationId xmlns:a16="http://schemas.microsoft.com/office/drawing/2014/main" id="{C77E34F3-6516-AA42-B45A-A4FB9AD2754E}"/>
              </a:ext>
            </a:extLst>
          </p:cNvPr>
          <p:cNvSpPr>
            <a:spLocks noGrp="1"/>
          </p:cNvSpPr>
          <p:nvPr>
            <p:ph type="sldNum" sz="quarter" idx="10"/>
          </p:nvPr>
        </p:nvSpPr>
        <p:spPr/>
        <p:txBody>
          <a:bodyPr/>
          <a:lstStyle/>
          <a:p>
            <a:fld id="{2A7D75EB-BD23-FF4F-80AE-955DA86030AC}" type="slidenum">
              <a:rPr lang="nb-NO" smtClean="0"/>
              <a:pPr/>
              <a:t>‹#›</a:t>
            </a:fld>
            <a:endParaRPr lang="nb-NO" dirty="0"/>
          </a:p>
        </p:txBody>
      </p:sp>
      <p:sp>
        <p:nvSpPr>
          <p:cNvPr id="5" name="Plassholder for innhold 4">
            <a:extLst>
              <a:ext uri="{FF2B5EF4-FFF2-40B4-BE49-F238E27FC236}">
                <a16:creationId xmlns:a16="http://schemas.microsoft.com/office/drawing/2014/main" id="{D7B54B05-6E50-A043-BF8D-093B97E4299B}"/>
              </a:ext>
            </a:extLst>
          </p:cNvPr>
          <p:cNvSpPr>
            <a:spLocks noGrp="1"/>
          </p:cNvSpPr>
          <p:nvPr>
            <p:ph sz="quarter" idx="11"/>
          </p:nvPr>
        </p:nvSpPr>
        <p:spPr>
          <a:xfrm>
            <a:off x="838200" y="1559554"/>
            <a:ext cx="6878638" cy="4706395"/>
          </a:xfrm>
        </p:spPr>
        <p:txBody>
          <a:bodyPr/>
          <a:lstStyle>
            <a:lvl1pPr marL="407988" indent="-396875">
              <a:tabLst/>
              <a:defRPr>
                <a:solidFill>
                  <a:schemeClr val="accent6"/>
                </a:solidFill>
              </a:defRPr>
            </a:lvl1pPr>
          </a:lstStyle>
          <a:p>
            <a:pPr lvl="0"/>
            <a:r>
              <a:rPr lang="en-GB"/>
              <a:t>Click to edit Master text styles</a:t>
            </a:r>
          </a:p>
        </p:txBody>
      </p:sp>
      <p:sp>
        <p:nvSpPr>
          <p:cNvPr id="6" name="Plassholder for tekst 8">
            <a:extLst>
              <a:ext uri="{FF2B5EF4-FFF2-40B4-BE49-F238E27FC236}">
                <a16:creationId xmlns:a16="http://schemas.microsoft.com/office/drawing/2014/main" id="{5B8C8A47-2219-3C48-B1F2-996BCF7CCCCC}"/>
              </a:ext>
            </a:extLst>
          </p:cNvPr>
          <p:cNvSpPr>
            <a:spLocks noGrp="1"/>
          </p:cNvSpPr>
          <p:nvPr>
            <p:ph type="body" sz="quarter" idx="15" hasCustomPrompt="1"/>
          </p:nvPr>
        </p:nvSpPr>
        <p:spPr>
          <a:xfrm>
            <a:off x="8678141" y="3393107"/>
            <a:ext cx="2707558" cy="2851576"/>
          </a:xfrm>
        </p:spPr>
        <p:txBody>
          <a:bodyPr anchor="ctr">
            <a:normAutofit/>
          </a:bodyPr>
          <a:lstStyle>
            <a:lvl1pPr marL="0" indent="0">
              <a:buNone/>
              <a:defRPr sz="1800" i="1">
                <a:solidFill>
                  <a:schemeClr val="accent6"/>
                </a:solidFill>
                <a:latin typeface="+mj-lt"/>
              </a:defRPr>
            </a:lvl1pPr>
          </a:lstStyle>
          <a:p>
            <a:pPr lvl="0"/>
            <a:r>
              <a:rPr lang="nb-NO" dirty="0"/>
              <a:t>Klikk for å sette inn sitat(er)</a:t>
            </a:r>
          </a:p>
        </p:txBody>
      </p:sp>
      <p:sp>
        <p:nvSpPr>
          <p:cNvPr id="10" name="Plassholder for bilde 9">
            <a:extLst>
              <a:ext uri="{FF2B5EF4-FFF2-40B4-BE49-F238E27FC236}">
                <a16:creationId xmlns:a16="http://schemas.microsoft.com/office/drawing/2014/main" id="{C89AED6E-2E45-1C48-8F5F-5D8405DFC55E}"/>
              </a:ext>
            </a:extLst>
          </p:cNvPr>
          <p:cNvSpPr>
            <a:spLocks noGrp="1"/>
          </p:cNvSpPr>
          <p:nvPr>
            <p:ph type="pic" sz="quarter" idx="17"/>
          </p:nvPr>
        </p:nvSpPr>
        <p:spPr>
          <a:xfrm>
            <a:off x="8160061" y="1559554"/>
            <a:ext cx="3228664" cy="1617507"/>
          </a:xfrm>
        </p:spPr>
        <p:txBody>
          <a:bodyPr>
            <a:normAutofit/>
          </a:bodyPr>
          <a:lstStyle>
            <a:lvl1pPr marL="0" indent="0">
              <a:buFont typeface="Arial" panose="020B0604020202020204" pitchFamily="34" charset="0"/>
              <a:buNone/>
              <a:defRPr sz="1800" i="1">
                <a:solidFill>
                  <a:schemeClr val="accent6"/>
                </a:solidFill>
              </a:defRPr>
            </a:lvl1pPr>
          </a:lstStyle>
          <a:p>
            <a:r>
              <a:rPr lang="en-GB" dirty="0"/>
              <a:t>Click icon to add picture</a:t>
            </a:r>
            <a:endParaRPr lang="nb-NO" dirty="0"/>
          </a:p>
        </p:txBody>
      </p:sp>
      <p:pic>
        <p:nvPicPr>
          <p:cNvPr id="9" name="Bilde 8">
            <a:extLst>
              <a:ext uri="{FF2B5EF4-FFF2-40B4-BE49-F238E27FC236}">
                <a16:creationId xmlns:a16="http://schemas.microsoft.com/office/drawing/2014/main" id="{5A1B623F-DADA-6347-8D4D-2A4D937FF80A}"/>
              </a:ext>
            </a:extLst>
          </p:cNvPr>
          <p:cNvPicPr>
            <a:picLocks/>
          </p:cNvPicPr>
          <p:nvPr userDrawn="1"/>
        </p:nvPicPr>
        <p:blipFill>
          <a:blip r:embed="rId2" cstate="hqprint">
            <a:extLst>
              <a:ext uri="{28A0092B-C50C-407E-A947-70E740481C1C}">
                <a14:useLocalDpi xmlns:a14="http://schemas.microsoft.com/office/drawing/2010/main"/>
              </a:ext>
            </a:extLst>
          </a:blip>
          <a:stretch>
            <a:fillRect/>
          </a:stretch>
        </p:blipFill>
        <p:spPr>
          <a:xfrm>
            <a:off x="8160061" y="4575804"/>
            <a:ext cx="486181" cy="486181"/>
          </a:xfrm>
          <a:prstGeom prst="rect">
            <a:avLst/>
          </a:prstGeom>
        </p:spPr>
      </p:pic>
    </p:spTree>
    <p:extLst>
      <p:ext uri="{BB962C8B-B14F-4D97-AF65-F5344CB8AC3E}">
        <p14:creationId xmlns:p14="http://schemas.microsoft.com/office/powerpoint/2010/main" val="292163693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nhold og stort bilde høy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A03804-949F-8449-A410-94F7FA931BB7}"/>
              </a:ext>
            </a:extLst>
          </p:cNvPr>
          <p:cNvSpPr>
            <a:spLocks noGrp="1"/>
          </p:cNvSpPr>
          <p:nvPr>
            <p:ph type="title"/>
          </p:nvPr>
        </p:nvSpPr>
        <p:spPr>
          <a:xfrm>
            <a:off x="850421" y="195755"/>
            <a:ext cx="6878638" cy="1001220"/>
          </a:xfrm>
        </p:spPr>
        <p:txBody>
          <a:bodyPr/>
          <a:lstStyle/>
          <a:p>
            <a:r>
              <a:rPr lang="en-GB"/>
              <a:t>Click to edit Master title style</a:t>
            </a:r>
            <a:endParaRPr lang="nb-NO"/>
          </a:p>
        </p:txBody>
      </p:sp>
      <p:sp>
        <p:nvSpPr>
          <p:cNvPr id="3" name="Plassholder for lysbildenummer 2">
            <a:extLst>
              <a:ext uri="{FF2B5EF4-FFF2-40B4-BE49-F238E27FC236}">
                <a16:creationId xmlns:a16="http://schemas.microsoft.com/office/drawing/2014/main" id="{C77E34F3-6516-AA42-B45A-A4FB9AD2754E}"/>
              </a:ext>
            </a:extLst>
          </p:cNvPr>
          <p:cNvSpPr>
            <a:spLocks noGrp="1"/>
          </p:cNvSpPr>
          <p:nvPr>
            <p:ph type="sldNum" sz="quarter" idx="10"/>
          </p:nvPr>
        </p:nvSpPr>
        <p:spPr/>
        <p:txBody>
          <a:bodyPr/>
          <a:lstStyle/>
          <a:p>
            <a:fld id="{2A7D75EB-BD23-FF4F-80AE-955DA86030AC}" type="slidenum">
              <a:rPr lang="nb-NO" smtClean="0"/>
              <a:pPr/>
              <a:t>‹#›</a:t>
            </a:fld>
            <a:endParaRPr lang="nb-NO" dirty="0"/>
          </a:p>
        </p:txBody>
      </p:sp>
      <p:sp>
        <p:nvSpPr>
          <p:cNvPr id="5" name="Plassholder for innhold 4">
            <a:extLst>
              <a:ext uri="{FF2B5EF4-FFF2-40B4-BE49-F238E27FC236}">
                <a16:creationId xmlns:a16="http://schemas.microsoft.com/office/drawing/2014/main" id="{D7B54B05-6E50-A043-BF8D-093B97E4299B}"/>
              </a:ext>
            </a:extLst>
          </p:cNvPr>
          <p:cNvSpPr>
            <a:spLocks noGrp="1"/>
          </p:cNvSpPr>
          <p:nvPr>
            <p:ph sz="quarter" idx="11"/>
          </p:nvPr>
        </p:nvSpPr>
        <p:spPr>
          <a:xfrm>
            <a:off x="848833" y="1559554"/>
            <a:ext cx="6878638" cy="4706395"/>
          </a:xfrm>
        </p:spPr>
        <p:txBody>
          <a:bodyPr/>
          <a:lstStyle>
            <a:lvl1pPr marL="407988" indent="-396875">
              <a:tabLst/>
              <a:defRPr>
                <a:solidFill>
                  <a:schemeClr val="accent6"/>
                </a:solidFill>
              </a:defRPr>
            </a:lvl1pPr>
          </a:lstStyle>
          <a:p>
            <a:pPr lvl="0"/>
            <a:r>
              <a:rPr lang="en-GB"/>
              <a:t>Click to edit Master text styles</a:t>
            </a:r>
          </a:p>
        </p:txBody>
      </p:sp>
      <p:sp>
        <p:nvSpPr>
          <p:cNvPr id="10" name="Plassholder for bilde 9">
            <a:extLst>
              <a:ext uri="{FF2B5EF4-FFF2-40B4-BE49-F238E27FC236}">
                <a16:creationId xmlns:a16="http://schemas.microsoft.com/office/drawing/2014/main" id="{C89AED6E-2E45-1C48-8F5F-5D8405DFC55E}"/>
              </a:ext>
            </a:extLst>
          </p:cNvPr>
          <p:cNvSpPr>
            <a:spLocks noGrp="1"/>
          </p:cNvSpPr>
          <p:nvPr>
            <p:ph type="pic" sz="quarter" idx="17"/>
          </p:nvPr>
        </p:nvSpPr>
        <p:spPr>
          <a:xfrm>
            <a:off x="8148638" y="0"/>
            <a:ext cx="4043361" cy="6858000"/>
          </a:xfrm>
        </p:spPr>
        <p:txBody>
          <a:bodyPr>
            <a:normAutofit/>
          </a:bodyPr>
          <a:lstStyle>
            <a:lvl1pPr marL="0" indent="0">
              <a:buFont typeface="Arial" panose="020B0604020202020204" pitchFamily="34" charset="0"/>
              <a:buNone/>
              <a:defRPr sz="1800" i="1">
                <a:solidFill>
                  <a:schemeClr val="accent6"/>
                </a:solidFill>
              </a:defRPr>
            </a:lvl1pPr>
          </a:lstStyle>
          <a:p>
            <a:r>
              <a:rPr lang="en-GB" dirty="0"/>
              <a:t>Click icon to add picture</a:t>
            </a:r>
            <a:endParaRPr lang="nb-NO" dirty="0"/>
          </a:p>
        </p:txBody>
      </p:sp>
    </p:spTree>
    <p:extLst>
      <p:ext uri="{BB962C8B-B14F-4D97-AF65-F5344CB8AC3E}">
        <p14:creationId xmlns:p14="http://schemas.microsoft.com/office/powerpoint/2010/main" val="33424962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nhold og stort bilde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A03804-949F-8449-A410-94F7FA931BB7}"/>
              </a:ext>
            </a:extLst>
          </p:cNvPr>
          <p:cNvSpPr>
            <a:spLocks noGrp="1"/>
          </p:cNvSpPr>
          <p:nvPr>
            <p:ph type="title"/>
          </p:nvPr>
        </p:nvSpPr>
        <p:spPr>
          <a:xfrm>
            <a:off x="4485797" y="195755"/>
            <a:ext cx="6902928" cy="1001220"/>
          </a:xfrm>
        </p:spPr>
        <p:txBody>
          <a:bodyPr/>
          <a:lstStyle/>
          <a:p>
            <a:r>
              <a:rPr lang="en-GB"/>
              <a:t>Click to edit Master title style</a:t>
            </a:r>
            <a:endParaRPr lang="nb-NO"/>
          </a:p>
        </p:txBody>
      </p:sp>
      <p:sp>
        <p:nvSpPr>
          <p:cNvPr id="3" name="Plassholder for lysbildenummer 2">
            <a:extLst>
              <a:ext uri="{FF2B5EF4-FFF2-40B4-BE49-F238E27FC236}">
                <a16:creationId xmlns:a16="http://schemas.microsoft.com/office/drawing/2014/main" id="{C77E34F3-6516-AA42-B45A-A4FB9AD2754E}"/>
              </a:ext>
            </a:extLst>
          </p:cNvPr>
          <p:cNvSpPr>
            <a:spLocks noGrp="1"/>
          </p:cNvSpPr>
          <p:nvPr>
            <p:ph type="sldNum" sz="quarter" idx="10"/>
          </p:nvPr>
        </p:nvSpPr>
        <p:spPr/>
        <p:txBody>
          <a:bodyPr/>
          <a:lstStyle/>
          <a:p>
            <a:fld id="{2A7D75EB-BD23-FF4F-80AE-955DA86030AC}" type="slidenum">
              <a:rPr lang="nb-NO" smtClean="0"/>
              <a:pPr/>
              <a:t>‹#›</a:t>
            </a:fld>
            <a:endParaRPr lang="nb-NO" dirty="0"/>
          </a:p>
        </p:txBody>
      </p:sp>
      <p:sp>
        <p:nvSpPr>
          <p:cNvPr id="5" name="Plassholder for innhold 4">
            <a:extLst>
              <a:ext uri="{FF2B5EF4-FFF2-40B4-BE49-F238E27FC236}">
                <a16:creationId xmlns:a16="http://schemas.microsoft.com/office/drawing/2014/main" id="{D7B54B05-6E50-A043-BF8D-093B97E4299B}"/>
              </a:ext>
            </a:extLst>
          </p:cNvPr>
          <p:cNvSpPr>
            <a:spLocks noGrp="1"/>
          </p:cNvSpPr>
          <p:nvPr>
            <p:ph sz="quarter" idx="11"/>
          </p:nvPr>
        </p:nvSpPr>
        <p:spPr>
          <a:xfrm>
            <a:off x="4485797" y="1559554"/>
            <a:ext cx="6902928" cy="4706395"/>
          </a:xfrm>
        </p:spPr>
        <p:txBody>
          <a:bodyPr/>
          <a:lstStyle>
            <a:lvl1pPr marL="407988" indent="-396875">
              <a:tabLst/>
              <a:defRPr>
                <a:solidFill>
                  <a:schemeClr val="accent6"/>
                </a:solidFill>
              </a:defRPr>
            </a:lvl1pPr>
          </a:lstStyle>
          <a:p>
            <a:pPr lvl="0"/>
            <a:r>
              <a:rPr lang="en-GB"/>
              <a:t>Click to edit Master text styles</a:t>
            </a:r>
          </a:p>
        </p:txBody>
      </p:sp>
      <p:sp>
        <p:nvSpPr>
          <p:cNvPr id="10" name="Plassholder for bilde 9">
            <a:extLst>
              <a:ext uri="{FF2B5EF4-FFF2-40B4-BE49-F238E27FC236}">
                <a16:creationId xmlns:a16="http://schemas.microsoft.com/office/drawing/2014/main" id="{C89AED6E-2E45-1C48-8F5F-5D8405DFC55E}"/>
              </a:ext>
            </a:extLst>
          </p:cNvPr>
          <p:cNvSpPr>
            <a:spLocks noGrp="1"/>
          </p:cNvSpPr>
          <p:nvPr>
            <p:ph type="pic" sz="quarter" idx="17"/>
          </p:nvPr>
        </p:nvSpPr>
        <p:spPr>
          <a:xfrm>
            <a:off x="0" y="0"/>
            <a:ext cx="4079875" cy="6858000"/>
          </a:xfrm>
        </p:spPr>
        <p:txBody>
          <a:bodyPr>
            <a:normAutofit/>
          </a:bodyPr>
          <a:lstStyle>
            <a:lvl1pPr marL="0" indent="0">
              <a:buFont typeface="Arial" panose="020B0604020202020204" pitchFamily="34" charset="0"/>
              <a:buNone/>
              <a:defRPr sz="1800" i="1">
                <a:solidFill>
                  <a:schemeClr val="accent6"/>
                </a:solidFill>
              </a:defRPr>
            </a:lvl1pPr>
          </a:lstStyle>
          <a:p>
            <a:r>
              <a:rPr lang="en-GB" dirty="0"/>
              <a:t>Click icon to add picture</a:t>
            </a:r>
            <a:endParaRPr lang="nb-NO" dirty="0"/>
          </a:p>
        </p:txBody>
      </p:sp>
      <p:pic>
        <p:nvPicPr>
          <p:cNvPr id="6" name="Bilde 5">
            <a:extLst>
              <a:ext uri="{FF2B5EF4-FFF2-40B4-BE49-F238E27FC236}">
                <a16:creationId xmlns:a16="http://schemas.microsoft.com/office/drawing/2014/main" id="{4757D626-4819-4D47-9371-27BF75F94A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96717593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tater og innhold grøn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48DCAAEE-0A45-0244-B391-744AFF2FC958}"/>
              </a:ext>
            </a:extLst>
          </p:cNvPr>
          <p:cNvSpPr/>
          <p:nvPr userDrawn="1"/>
        </p:nvSpPr>
        <p:spPr>
          <a:xfrm>
            <a:off x="0" y="0"/>
            <a:ext cx="780585" cy="187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2" name="Tittel 1"/>
          <p:cNvSpPr>
            <a:spLocks noGrp="1"/>
          </p:cNvSpPr>
          <p:nvPr>
            <p:ph type="title"/>
          </p:nvPr>
        </p:nvSpPr>
        <p:spPr>
          <a:xfrm>
            <a:off x="4488219" y="365126"/>
            <a:ext cx="6901678" cy="831849"/>
          </a:xfrm>
        </p:spPr>
        <p:txBody>
          <a:bodyPr/>
          <a:lstStyle/>
          <a:p>
            <a:r>
              <a:rPr lang="en-GB"/>
              <a:t>Click to edit Master title style</a:t>
            </a:r>
            <a:endParaRPr lang="nb-NO"/>
          </a:p>
        </p:txBody>
      </p:sp>
      <p:sp>
        <p:nvSpPr>
          <p:cNvPr id="4" name="Plassholder for innhold 3"/>
          <p:cNvSpPr>
            <a:spLocks noGrp="1"/>
          </p:cNvSpPr>
          <p:nvPr>
            <p:ph sz="half" idx="2"/>
          </p:nvPr>
        </p:nvSpPr>
        <p:spPr>
          <a:xfrm>
            <a:off x="4488219" y="1567636"/>
            <a:ext cx="6901678" cy="4699349"/>
          </a:xfrm>
        </p:spPr>
        <p:txBody>
          <a:bodyPr>
            <a:normAutofit/>
          </a:bodyPr>
          <a:lstStyle>
            <a:lvl1pPr marL="407988" indent="-396875">
              <a:tabLst/>
              <a:defRPr sz="2000">
                <a:solidFill>
                  <a:schemeClr val="accent6"/>
                </a:solidFill>
              </a:defRPr>
            </a:lvl1pPr>
            <a:lvl2pPr>
              <a:defRPr sz="1800"/>
            </a:lvl2pPr>
            <a:lvl3pPr>
              <a:defRPr sz="1600"/>
            </a:lvl3pPr>
            <a:lvl4pPr>
              <a:defRPr sz="1400"/>
            </a:lvl4pPr>
            <a:lvl5pPr>
              <a:defRPr sz="1400"/>
            </a:lvl5pPr>
          </a:lstStyle>
          <a:p>
            <a:pPr lvl="0"/>
            <a:r>
              <a:rPr lang="en-GB"/>
              <a:t>Click to edit Master text styles</a:t>
            </a:r>
          </a:p>
        </p:txBody>
      </p:sp>
      <p:sp>
        <p:nvSpPr>
          <p:cNvPr id="7" name="Plassholder for lysbildenummer 6"/>
          <p:cNvSpPr>
            <a:spLocks noGrp="1"/>
          </p:cNvSpPr>
          <p:nvPr>
            <p:ph type="sldNum" sz="quarter" idx="12"/>
          </p:nvPr>
        </p:nvSpPr>
        <p:spPr/>
        <p:txBody>
          <a:bodyPr/>
          <a:lstStyle/>
          <a:p>
            <a:fld id="{2A7D75EB-BD23-FF4F-80AE-955DA86030AC}" type="slidenum">
              <a:rPr lang="nb-NO" smtClean="0"/>
              <a:t>‹#›</a:t>
            </a:fld>
            <a:endParaRPr lang="nb-NO" dirty="0"/>
          </a:p>
        </p:txBody>
      </p:sp>
      <p:sp>
        <p:nvSpPr>
          <p:cNvPr id="5" name="Rektangel 4">
            <a:extLst>
              <a:ext uri="{FF2B5EF4-FFF2-40B4-BE49-F238E27FC236}">
                <a16:creationId xmlns:a16="http://schemas.microsoft.com/office/drawing/2014/main" id="{B4DAEC0F-C295-404F-B2B4-6B62BC4EF063}"/>
              </a:ext>
            </a:extLst>
          </p:cNvPr>
          <p:cNvSpPr/>
          <p:nvPr userDrawn="1"/>
        </p:nvSpPr>
        <p:spPr>
          <a:xfrm>
            <a:off x="0" y="0"/>
            <a:ext cx="4079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11" name="Plassholder for tekst 8">
            <a:extLst>
              <a:ext uri="{FF2B5EF4-FFF2-40B4-BE49-F238E27FC236}">
                <a16:creationId xmlns:a16="http://schemas.microsoft.com/office/drawing/2014/main" id="{F44F61E5-ADFC-764C-BDEA-338E2B345647}"/>
              </a:ext>
            </a:extLst>
          </p:cNvPr>
          <p:cNvSpPr>
            <a:spLocks noGrp="1"/>
          </p:cNvSpPr>
          <p:nvPr>
            <p:ph type="body" sz="quarter" idx="15" hasCustomPrompt="1"/>
          </p:nvPr>
        </p:nvSpPr>
        <p:spPr>
          <a:xfrm>
            <a:off x="838199" y="1557338"/>
            <a:ext cx="2950030" cy="4709647"/>
          </a:xfrm>
        </p:spPr>
        <p:txBody>
          <a:bodyPr>
            <a:normAutofit/>
          </a:bodyPr>
          <a:lstStyle>
            <a:lvl1pPr marL="0" indent="0">
              <a:buNone/>
              <a:defRPr sz="1600" i="1">
                <a:solidFill>
                  <a:schemeClr val="bg1"/>
                </a:solidFill>
                <a:latin typeface="+mn-lt"/>
              </a:defRPr>
            </a:lvl1pPr>
          </a:lstStyle>
          <a:p>
            <a:pPr lvl="0"/>
            <a:r>
              <a:rPr lang="nb-NO" dirty="0"/>
              <a:t>Klikk for å sette inn sitat(er)</a:t>
            </a:r>
          </a:p>
        </p:txBody>
      </p:sp>
      <p:pic>
        <p:nvPicPr>
          <p:cNvPr id="34" name="Bilde 33">
            <a:extLst>
              <a:ext uri="{FF2B5EF4-FFF2-40B4-BE49-F238E27FC236}">
                <a16:creationId xmlns:a16="http://schemas.microsoft.com/office/drawing/2014/main" id="{D3B6B8D6-6221-40B8-A4D9-B2AB86BA898F}"/>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a:off x="-1" y="0"/>
            <a:ext cx="1613647" cy="1559673"/>
          </a:xfrm>
          <a:prstGeom prst="rect">
            <a:avLst/>
          </a:prstGeom>
        </p:spPr>
      </p:pic>
      <p:sp>
        <p:nvSpPr>
          <p:cNvPr id="8" name="Ellipse 7">
            <a:extLst>
              <a:ext uri="{FF2B5EF4-FFF2-40B4-BE49-F238E27FC236}">
                <a16:creationId xmlns:a16="http://schemas.microsoft.com/office/drawing/2014/main" id="{68A155CE-6C25-8B42-B449-2290CF6D95E7}"/>
              </a:ext>
            </a:extLst>
          </p:cNvPr>
          <p:cNvSpPr/>
          <p:nvPr userDrawn="1"/>
        </p:nvSpPr>
        <p:spPr>
          <a:xfrm>
            <a:off x="220163" y="1567636"/>
            <a:ext cx="467007" cy="467007"/>
          </a:xfrm>
          <a:prstGeom prst="ellipse">
            <a:avLst/>
          </a:prstGeom>
          <a:solidFill>
            <a:srgbClr val="A7D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3" name="Bilde 2">
            <a:extLst>
              <a:ext uri="{FF2B5EF4-FFF2-40B4-BE49-F238E27FC236}">
                <a16:creationId xmlns:a16="http://schemas.microsoft.com/office/drawing/2014/main" id="{65C82BA5-CA48-994F-A027-126CF768B9EC}"/>
              </a:ext>
            </a:extLst>
          </p:cNvPr>
          <p:cNvPicPr>
            <a:picLocks/>
          </p:cNvPicPr>
          <p:nvPr userDrawn="1"/>
        </p:nvPicPr>
        <p:blipFill>
          <a:blip r:embed="rId3" cstate="hqprint">
            <a:extLst>
              <a:ext uri="{28A0092B-C50C-407E-A947-70E740481C1C}">
                <a14:useLocalDpi xmlns:a14="http://schemas.microsoft.com/office/drawing/2010/main"/>
              </a:ext>
            </a:extLst>
          </a:blip>
          <a:stretch>
            <a:fillRect/>
          </a:stretch>
        </p:blipFill>
        <p:spPr>
          <a:xfrm flipV="1">
            <a:off x="259533" y="1612486"/>
            <a:ext cx="385974" cy="385974"/>
          </a:xfrm>
          <a:prstGeom prst="rect">
            <a:avLst/>
          </a:prstGeom>
        </p:spPr>
      </p:pic>
    </p:spTree>
    <p:extLst>
      <p:ext uri="{BB962C8B-B14F-4D97-AF65-F5344CB8AC3E}">
        <p14:creationId xmlns:p14="http://schemas.microsoft.com/office/powerpoint/2010/main" val="1072282634"/>
      </p:ext>
    </p:extLst>
  </p:cSld>
  <p:clrMapOvr>
    <a:masterClrMapping/>
  </p:clrMapOvr>
  <p:transition>
    <p:fade/>
  </p:transition>
  <p:extLst>
    <p:ext uri="{DCECCB84-F9BA-43D5-87BE-67443E8EF086}">
      <p15:sldGuideLst xmlns:p15="http://schemas.microsoft.com/office/powerpoint/2012/main">
        <p15:guide id="2" pos="52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Forside Grønn">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858121" y="3626068"/>
            <a:ext cx="6858717" cy="1397877"/>
          </a:xfrm>
        </p:spPr>
        <p:txBody>
          <a:bodyPr anchor="b">
            <a:normAutofit/>
          </a:bodyPr>
          <a:lstStyle>
            <a:lvl1pPr algn="l">
              <a:defRPr sz="4000">
                <a:solidFill>
                  <a:schemeClr val="accent3"/>
                </a:solidFill>
              </a:defRPr>
            </a:lvl1pPr>
          </a:lstStyle>
          <a:p>
            <a:r>
              <a:rPr lang="nb-NO" dirty="0"/>
              <a:t>SKRIV INN TITTEL (BRUK KUN STORE BOKSTAVER)</a:t>
            </a:r>
          </a:p>
        </p:txBody>
      </p:sp>
      <p:sp>
        <p:nvSpPr>
          <p:cNvPr id="3" name="Undertittel 2"/>
          <p:cNvSpPr>
            <a:spLocks noGrp="1"/>
          </p:cNvSpPr>
          <p:nvPr>
            <p:ph type="subTitle" idx="1"/>
          </p:nvPr>
        </p:nvSpPr>
        <p:spPr>
          <a:xfrm>
            <a:off x="858121" y="5023945"/>
            <a:ext cx="6858717" cy="833328"/>
          </a:xfrm>
        </p:spPr>
        <p:txBody>
          <a:bodyPr/>
          <a:lstStyle>
            <a:lvl1pPr marL="0" indent="0" algn="l">
              <a:buNone/>
              <a:defRPr sz="2400">
                <a:solidFill>
                  <a:schemeClr val="bg1"/>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dirty="0"/>
          </a:p>
        </p:txBody>
      </p:sp>
      <p:pic>
        <p:nvPicPr>
          <p:cNvPr id="9" name="Bild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2351" y="472967"/>
            <a:ext cx="964573" cy="1308537"/>
          </a:xfrm>
          <a:prstGeom prst="rect">
            <a:avLst/>
          </a:prstGeom>
        </p:spPr>
      </p:pic>
      <p:pic>
        <p:nvPicPr>
          <p:cNvPr id="4" name="Bilde 3">
            <a:extLst>
              <a:ext uri="{FF2B5EF4-FFF2-40B4-BE49-F238E27FC236}">
                <a16:creationId xmlns:a16="http://schemas.microsoft.com/office/drawing/2014/main" id="{F4B6214A-5351-4D57-8183-F7F8563E05F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14774" t="5172"/>
          <a:stretch/>
        </p:blipFill>
        <p:spPr>
          <a:xfrm rot="5400000">
            <a:off x="6786635" y="451908"/>
            <a:ext cx="5857271" cy="4953459"/>
          </a:xfrm>
          <a:prstGeom prst="rect">
            <a:avLst/>
          </a:prstGeom>
        </p:spPr>
      </p:pic>
      <p:sp>
        <p:nvSpPr>
          <p:cNvPr id="7" name="Plassholder for tekst 6">
            <a:extLst>
              <a:ext uri="{FF2B5EF4-FFF2-40B4-BE49-F238E27FC236}">
                <a16:creationId xmlns:a16="http://schemas.microsoft.com/office/drawing/2014/main" id="{B3724F19-627B-7949-AF85-FEE642FD9D39}"/>
              </a:ext>
            </a:extLst>
          </p:cNvPr>
          <p:cNvSpPr>
            <a:spLocks noGrp="1"/>
          </p:cNvSpPr>
          <p:nvPr>
            <p:ph type="body" sz="quarter" idx="10" hasCustomPrompt="1"/>
          </p:nvPr>
        </p:nvSpPr>
        <p:spPr>
          <a:xfrm>
            <a:off x="839788" y="6046424"/>
            <a:ext cx="6877050" cy="385763"/>
          </a:xfrm>
        </p:spPr>
        <p:txBody>
          <a:bodyPr>
            <a:normAutofit/>
          </a:bodyPr>
          <a:lstStyle>
            <a:lvl1pPr marL="0" indent="0">
              <a:buNone/>
              <a:defRPr lang="nb-NO" sz="1200" kern="1200" smtClean="0">
                <a:solidFill>
                  <a:schemeClr val="bg1"/>
                </a:solidFill>
                <a:ea typeface="Century Gothic" charset="0"/>
                <a:cs typeface="Century Gothic" charset="0"/>
              </a:defRPr>
            </a:lvl1pPr>
          </a:lstStyle>
          <a:p>
            <a:pPr lvl="0"/>
            <a:r>
              <a:rPr lang="nb-NO" sz="1200" dirty="0"/>
              <a:t>Ditt navn </a:t>
            </a:r>
            <a:r>
              <a:rPr lang="nb-NO" sz="1200" kern="1200" dirty="0">
                <a:solidFill>
                  <a:schemeClr val="accent6"/>
                </a:solidFill>
                <a:latin typeface="+mn-lt"/>
              </a:rPr>
              <a:t>// </a:t>
            </a:r>
            <a:r>
              <a:rPr lang="nb-NO" sz="1200" kern="1200" dirty="0">
                <a:solidFill>
                  <a:schemeClr val="accent6"/>
                </a:solidFill>
                <a:latin typeface="+mn-lt"/>
                <a:ea typeface="Century Gothic" charset="0"/>
                <a:cs typeface="Century Gothic" charset="0"/>
              </a:rPr>
              <a:t>mailadresse // dato for rapport</a:t>
            </a:r>
            <a:endParaRPr lang="nb-NO" dirty="0"/>
          </a:p>
        </p:txBody>
      </p:sp>
    </p:spTree>
    <p:extLst>
      <p:ext uri="{BB962C8B-B14F-4D97-AF65-F5344CB8AC3E}">
        <p14:creationId xmlns:p14="http://schemas.microsoft.com/office/powerpoint/2010/main" val="353753193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Sitater og innhold grøn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48DCAAEE-0A45-0244-B391-744AFF2FC958}"/>
              </a:ext>
            </a:extLst>
          </p:cNvPr>
          <p:cNvSpPr/>
          <p:nvPr userDrawn="1"/>
        </p:nvSpPr>
        <p:spPr>
          <a:xfrm>
            <a:off x="0" y="0"/>
            <a:ext cx="780585" cy="187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7" name="Plassholder for lysbildenummer 6"/>
          <p:cNvSpPr>
            <a:spLocks noGrp="1"/>
          </p:cNvSpPr>
          <p:nvPr>
            <p:ph type="sldNum" sz="quarter" idx="12"/>
          </p:nvPr>
        </p:nvSpPr>
        <p:spPr/>
        <p:txBody>
          <a:bodyPr/>
          <a:lstStyle/>
          <a:p>
            <a:fld id="{2A7D75EB-BD23-FF4F-80AE-955DA86030AC}" type="slidenum">
              <a:rPr lang="nb-NO" smtClean="0"/>
              <a:t>‹#›</a:t>
            </a:fld>
            <a:endParaRPr lang="nb-NO" dirty="0"/>
          </a:p>
        </p:txBody>
      </p:sp>
      <p:sp>
        <p:nvSpPr>
          <p:cNvPr id="5" name="Rektangel 4">
            <a:extLst>
              <a:ext uri="{FF2B5EF4-FFF2-40B4-BE49-F238E27FC236}">
                <a16:creationId xmlns:a16="http://schemas.microsoft.com/office/drawing/2014/main" id="{B4DAEC0F-C295-404F-B2B4-6B62BC4EF063}"/>
              </a:ext>
            </a:extLst>
          </p:cNvPr>
          <p:cNvSpPr/>
          <p:nvPr userDrawn="1"/>
        </p:nvSpPr>
        <p:spPr>
          <a:xfrm>
            <a:off x="0" y="0"/>
            <a:ext cx="407987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pic>
        <p:nvPicPr>
          <p:cNvPr id="34" name="Bilde 33">
            <a:extLst>
              <a:ext uri="{FF2B5EF4-FFF2-40B4-BE49-F238E27FC236}">
                <a16:creationId xmlns:a16="http://schemas.microsoft.com/office/drawing/2014/main" id="{D3B6B8D6-6221-40B8-A4D9-B2AB86BA898F}"/>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a:off x="0" y="1"/>
            <a:ext cx="1621885" cy="1567636"/>
          </a:xfrm>
          <a:prstGeom prst="rect">
            <a:avLst/>
          </a:prstGeom>
        </p:spPr>
      </p:pic>
      <p:sp>
        <p:nvSpPr>
          <p:cNvPr id="13" name="Tittel 1">
            <a:extLst>
              <a:ext uri="{FF2B5EF4-FFF2-40B4-BE49-F238E27FC236}">
                <a16:creationId xmlns:a16="http://schemas.microsoft.com/office/drawing/2014/main" id="{1CB141D8-935D-7147-9AAD-764256BA3F07}"/>
              </a:ext>
            </a:extLst>
          </p:cNvPr>
          <p:cNvSpPr>
            <a:spLocks noGrp="1"/>
          </p:cNvSpPr>
          <p:nvPr>
            <p:ph type="title"/>
          </p:nvPr>
        </p:nvSpPr>
        <p:spPr>
          <a:xfrm>
            <a:off x="4488219" y="365126"/>
            <a:ext cx="6901678" cy="831849"/>
          </a:xfrm>
        </p:spPr>
        <p:txBody>
          <a:bodyPr/>
          <a:lstStyle/>
          <a:p>
            <a:r>
              <a:rPr lang="en-GB"/>
              <a:t>Click to edit Master title style</a:t>
            </a:r>
            <a:endParaRPr lang="nb-NO"/>
          </a:p>
        </p:txBody>
      </p:sp>
      <p:sp>
        <p:nvSpPr>
          <p:cNvPr id="14" name="Plassholder for innhold 3">
            <a:extLst>
              <a:ext uri="{FF2B5EF4-FFF2-40B4-BE49-F238E27FC236}">
                <a16:creationId xmlns:a16="http://schemas.microsoft.com/office/drawing/2014/main" id="{5EB0C920-698A-0F42-961C-EED22CEDB907}"/>
              </a:ext>
            </a:extLst>
          </p:cNvPr>
          <p:cNvSpPr>
            <a:spLocks noGrp="1"/>
          </p:cNvSpPr>
          <p:nvPr>
            <p:ph sz="half" idx="2"/>
          </p:nvPr>
        </p:nvSpPr>
        <p:spPr>
          <a:xfrm>
            <a:off x="4488219" y="1567636"/>
            <a:ext cx="6901678" cy="4699349"/>
          </a:xfrm>
        </p:spPr>
        <p:txBody>
          <a:bodyPr>
            <a:normAutofit/>
          </a:bodyPr>
          <a:lstStyle>
            <a:lvl1pPr marL="407988" indent="-396875">
              <a:tabLst/>
              <a:defRPr sz="2000">
                <a:solidFill>
                  <a:schemeClr val="accent6"/>
                </a:solidFill>
              </a:defRPr>
            </a:lvl1pPr>
            <a:lvl2pPr>
              <a:defRPr sz="1800"/>
            </a:lvl2pPr>
            <a:lvl3pPr>
              <a:defRPr sz="1600"/>
            </a:lvl3pPr>
            <a:lvl4pPr>
              <a:defRPr sz="1400"/>
            </a:lvl4pPr>
            <a:lvl5pPr>
              <a:defRPr sz="1400"/>
            </a:lvl5pPr>
          </a:lstStyle>
          <a:p>
            <a:pPr lvl="0"/>
            <a:r>
              <a:rPr lang="en-GB"/>
              <a:t>Click to edit Master text styles</a:t>
            </a:r>
          </a:p>
        </p:txBody>
      </p:sp>
      <p:sp>
        <p:nvSpPr>
          <p:cNvPr id="15" name="Plassholder for tekst 8">
            <a:extLst>
              <a:ext uri="{FF2B5EF4-FFF2-40B4-BE49-F238E27FC236}">
                <a16:creationId xmlns:a16="http://schemas.microsoft.com/office/drawing/2014/main" id="{67FF9C1B-FF8C-2A4C-A2A5-0F04077DF1B6}"/>
              </a:ext>
            </a:extLst>
          </p:cNvPr>
          <p:cNvSpPr>
            <a:spLocks noGrp="1"/>
          </p:cNvSpPr>
          <p:nvPr>
            <p:ph type="body" sz="quarter" idx="15" hasCustomPrompt="1"/>
          </p:nvPr>
        </p:nvSpPr>
        <p:spPr>
          <a:xfrm>
            <a:off x="838199" y="1567636"/>
            <a:ext cx="2950030" cy="4699349"/>
          </a:xfrm>
        </p:spPr>
        <p:txBody>
          <a:bodyPr>
            <a:normAutofit/>
          </a:bodyPr>
          <a:lstStyle>
            <a:lvl1pPr marL="0" indent="0">
              <a:buNone/>
              <a:defRPr sz="1600" i="1">
                <a:solidFill>
                  <a:schemeClr val="bg1"/>
                </a:solidFill>
                <a:latin typeface="+mn-lt"/>
              </a:defRPr>
            </a:lvl1pPr>
          </a:lstStyle>
          <a:p>
            <a:pPr lvl="0"/>
            <a:r>
              <a:rPr lang="nb-NO" dirty="0"/>
              <a:t>Klikk for å sette inn sitat(er)</a:t>
            </a:r>
          </a:p>
        </p:txBody>
      </p:sp>
      <p:sp>
        <p:nvSpPr>
          <p:cNvPr id="16" name="Ellipse 15">
            <a:extLst>
              <a:ext uri="{FF2B5EF4-FFF2-40B4-BE49-F238E27FC236}">
                <a16:creationId xmlns:a16="http://schemas.microsoft.com/office/drawing/2014/main" id="{74554151-4B95-EA45-BFF3-33FC242A2AB4}"/>
              </a:ext>
            </a:extLst>
          </p:cNvPr>
          <p:cNvSpPr/>
          <p:nvPr userDrawn="1"/>
        </p:nvSpPr>
        <p:spPr>
          <a:xfrm>
            <a:off x="220163" y="1567636"/>
            <a:ext cx="467007" cy="467007"/>
          </a:xfrm>
          <a:prstGeom prst="ellipse">
            <a:avLst/>
          </a:prstGeom>
          <a:solidFill>
            <a:srgbClr val="FE9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8" name="Bilde 17">
            <a:extLst>
              <a:ext uri="{FF2B5EF4-FFF2-40B4-BE49-F238E27FC236}">
                <a16:creationId xmlns:a16="http://schemas.microsoft.com/office/drawing/2014/main" id="{20A04F7F-99A5-F04D-9786-7E6045CB0AB2}"/>
              </a:ext>
            </a:extLst>
          </p:cNvPr>
          <p:cNvPicPr>
            <a:picLocks/>
          </p:cNvPicPr>
          <p:nvPr userDrawn="1"/>
        </p:nvPicPr>
        <p:blipFill>
          <a:blip r:embed="rId3" cstate="hqprint">
            <a:extLst>
              <a:ext uri="{28A0092B-C50C-407E-A947-70E740481C1C}">
                <a14:useLocalDpi xmlns:a14="http://schemas.microsoft.com/office/drawing/2010/main"/>
              </a:ext>
            </a:extLst>
          </a:blip>
          <a:stretch>
            <a:fillRect/>
          </a:stretch>
        </p:blipFill>
        <p:spPr>
          <a:xfrm flipV="1">
            <a:off x="259533" y="1612486"/>
            <a:ext cx="385974" cy="385974"/>
          </a:xfrm>
          <a:prstGeom prst="rect">
            <a:avLst/>
          </a:prstGeom>
        </p:spPr>
      </p:pic>
    </p:spTree>
    <p:extLst>
      <p:ext uri="{BB962C8B-B14F-4D97-AF65-F5344CB8AC3E}">
        <p14:creationId xmlns:p14="http://schemas.microsoft.com/office/powerpoint/2010/main" val="289350178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2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Sitater og innhold grøn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48DCAAEE-0A45-0244-B391-744AFF2FC958}"/>
              </a:ext>
            </a:extLst>
          </p:cNvPr>
          <p:cNvSpPr/>
          <p:nvPr userDrawn="1"/>
        </p:nvSpPr>
        <p:spPr>
          <a:xfrm>
            <a:off x="0" y="0"/>
            <a:ext cx="780585" cy="187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7" name="Plassholder for lysbildenummer 6"/>
          <p:cNvSpPr>
            <a:spLocks noGrp="1"/>
          </p:cNvSpPr>
          <p:nvPr>
            <p:ph type="sldNum" sz="quarter" idx="12"/>
          </p:nvPr>
        </p:nvSpPr>
        <p:spPr/>
        <p:txBody>
          <a:bodyPr/>
          <a:lstStyle/>
          <a:p>
            <a:fld id="{2A7D75EB-BD23-FF4F-80AE-955DA86030AC}" type="slidenum">
              <a:rPr lang="nb-NO" smtClean="0"/>
              <a:t>‹#›</a:t>
            </a:fld>
            <a:endParaRPr lang="nb-NO" dirty="0"/>
          </a:p>
        </p:txBody>
      </p:sp>
      <p:sp>
        <p:nvSpPr>
          <p:cNvPr id="5" name="Rektangel 4">
            <a:extLst>
              <a:ext uri="{FF2B5EF4-FFF2-40B4-BE49-F238E27FC236}">
                <a16:creationId xmlns:a16="http://schemas.microsoft.com/office/drawing/2014/main" id="{B4DAEC0F-C295-404F-B2B4-6B62BC4EF063}"/>
              </a:ext>
            </a:extLst>
          </p:cNvPr>
          <p:cNvSpPr/>
          <p:nvPr userDrawn="1"/>
        </p:nvSpPr>
        <p:spPr>
          <a:xfrm>
            <a:off x="0" y="0"/>
            <a:ext cx="4079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pic>
        <p:nvPicPr>
          <p:cNvPr id="34" name="Bilde 33">
            <a:extLst>
              <a:ext uri="{FF2B5EF4-FFF2-40B4-BE49-F238E27FC236}">
                <a16:creationId xmlns:a16="http://schemas.microsoft.com/office/drawing/2014/main" id="{D3B6B8D6-6221-40B8-A4D9-B2AB86BA898F}"/>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a:off x="0" y="1"/>
            <a:ext cx="1621885" cy="1567636"/>
          </a:xfrm>
          <a:prstGeom prst="rect">
            <a:avLst/>
          </a:prstGeom>
        </p:spPr>
      </p:pic>
      <p:sp>
        <p:nvSpPr>
          <p:cNvPr id="13" name="Tittel 1">
            <a:extLst>
              <a:ext uri="{FF2B5EF4-FFF2-40B4-BE49-F238E27FC236}">
                <a16:creationId xmlns:a16="http://schemas.microsoft.com/office/drawing/2014/main" id="{05B29334-1C9A-3841-BF36-077FF83CE3F5}"/>
              </a:ext>
            </a:extLst>
          </p:cNvPr>
          <p:cNvSpPr>
            <a:spLocks noGrp="1"/>
          </p:cNvSpPr>
          <p:nvPr>
            <p:ph type="title"/>
          </p:nvPr>
        </p:nvSpPr>
        <p:spPr>
          <a:xfrm>
            <a:off x="4488219" y="365126"/>
            <a:ext cx="6901678" cy="831849"/>
          </a:xfrm>
        </p:spPr>
        <p:txBody>
          <a:bodyPr/>
          <a:lstStyle/>
          <a:p>
            <a:r>
              <a:rPr lang="en-GB"/>
              <a:t>Click to edit Master title style</a:t>
            </a:r>
            <a:endParaRPr lang="nb-NO"/>
          </a:p>
        </p:txBody>
      </p:sp>
      <p:sp>
        <p:nvSpPr>
          <p:cNvPr id="14" name="Plassholder for innhold 3">
            <a:extLst>
              <a:ext uri="{FF2B5EF4-FFF2-40B4-BE49-F238E27FC236}">
                <a16:creationId xmlns:a16="http://schemas.microsoft.com/office/drawing/2014/main" id="{17D5F5EA-14AD-D64D-9AE0-3FECF8D6DAB5}"/>
              </a:ext>
            </a:extLst>
          </p:cNvPr>
          <p:cNvSpPr>
            <a:spLocks noGrp="1"/>
          </p:cNvSpPr>
          <p:nvPr>
            <p:ph sz="half" idx="2"/>
          </p:nvPr>
        </p:nvSpPr>
        <p:spPr>
          <a:xfrm>
            <a:off x="4488219" y="1567636"/>
            <a:ext cx="6901678" cy="4699349"/>
          </a:xfrm>
        </p:spPr>
        <p:txBody>
          <a:bodyPr>
            <a:normAutofit/>
          </a:bodyPr>
          <a:lstStyle>
            <a:lvl1pPr marL="407988" indent="-396875">
              <a:tabLst/>
              <a:defRPr sz="2000">
                <a:solidFill>
                  <a:schemeClr val="accent6"/>
                </a:solidFill>
              </a:defRPr>
            </a:lvl1pPr>
            <a:lvl2pPr>
              <a:defRPr sz="1800"/>
            </a:lvl2pPr>
            <a:lvl3pPr>
              <a:defRPr sz="1600"/>
            </a:lvl3pPr>
            <a:lvl4pPr>
              <a:defRPr sz="1400"/>
            </a:lvl4pPr>
            <a:lvl5pPr>
              <a:defRPr sz="1400"/>
            </a:lvl5pPr>
          </a:lstStyle>
          <a:p>
            <a:pPr lvl="0"/>
            <a:r>
              <a:rPr lang="en-GB"/>
              <a:t>Click to edit Master text styles</a:t>
            </a:r>
          </a:p>
        </p:txBody>
      </p:sp>
      <p:sp>
        <p:nvSpPr>
          <p:cNvPr id="15" name="Plassholder for tekst 8">
            <a:extLst>
              <a:ext uri="{FF2B5EF4-FFF2-40B4-BE49-F238E27FC236}">
                <a16:creationId xmlns:a16="http://schemas.microsoft.com/office/drawing/2014/main" id="{515B2589-36F1-2F4E-AC3A-AD174EB922D8}"/>
              </a:ext>
            </a:extLst>
          </p:cNvPr>
          <p:cNvSpPr>
            <a:spLocks noGrp="1"/>
          </p:cNvSpPr>
          <p:nvPr>
            <p:ph type="body" sz="quarter" idx="15" hasCustomPrompt="1"/>
          </p:nvPr>
        </p:nvSpPr>
        <p:spPr>
          <a:xfrm>
            <a:off x="839787" y="1557338"/>
            <a:ext cx="2948441" cy="4709647"/>
          </a:xfrm>
        </p:spPr>
        <p:txBody>
          <a:bodyPr>
            <a:normAutofit/>
          </a:bodyPr>
          <a:lstStyle>
            <a:lvl1pPr marL="0" indent="0">
              <a:buNone/>
              <a:defRPr sz="1600" i="1">
                <a:solidFill>
                  <a:schemeClr val="bg1"/>
                </a:solidFill>
                <a:latin typeface="+mn-lt"/>
              </a:defRPr>
            </a:lvl1pPr>
          </a:lstStyle>
          <a:p>
            <a:pPr lvl="0"/>
            <a:r>
              <a:rPr lang="nb-NO" dirty="0"/>
              <a:t>Klikk for å sette inn sitat(er)</a:t>
            </a:r>
          </a:p>
        </p:txBody>
      </p:sp>
      <p:sp>
        <p:nvSpPr>
          <p:cNvPr id="16" name="Ellipse 15">
            <a:extLst>
              <a:ext uri="{FF2B5EF4-FFF2-40B4-BE49-F238E27FC236}">
                <a16:creationId xmlns:a16="http://schemas.microsoft.com/office/drawing/2014/main" id="{948378F6-64F9-724A-98EC-0BED2E7ECA0E}"/>
              </a:ext>
            </a:extLst>
          </p:cNvPr>
          <p:cNvSpPr/>
          <p:nvPr userDrawn="1"/>
        </p:nvSpPr>
        <p:spPr>
          <a:xfrm>
            <a:off x="220163" y="1567636"/>
            <a:ext cx="467007" cy="467007"/>
          </a:xfrm>
          <a:prstGeom prst="ellipse">
            <a:avLst/>
          </a:prstGeom>
          <a:solidFill>
            <a:srgbClr val="60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8" name="Bilde 17">
            <a:extLst>
              <a:ext uri="{FF2B5EF4-FFF2-40B4-BE49-F238E27FC236}">
                <a16:creationId xmlns:a16="http://schemas.microsoft.com/office/drawing/2014/main" id="{A6BA8BDE-7FCF-2A4C-B7CB-47FAAADB4A0E}"/>
              </a:ext>
            </a:extLst>
          </p:cNvPr>
          <p:cNvPicPr>
            <a:picLocks/>
          </p:cNvPicPr>
          <p:nvPr userDrawn="1"/>
        </p:nvPicPr>
        <p:blipFill>
          <a:blip r:embed="rId3" cstate="hqprint">
            <a:extLst>
              <a:ext uri="{28A0092B-C50C-407E-A947-70E740481C1C}">
                <a14:useLocalDpi xmlns:a14="http://schemas.microsoft.com/office/drawing/2010/main"/>
              </a:ext>
            </a:extLst>
          </a:blip>
          <a:stretch>
            <a:fillRect/>
          </a:stretch>
        </p:blipFill>
        <p:spPr>
          <a:xfrm flipV="1">
            <a:off x="259533" y="1612486"/>
            <a:ext cx="385974" cy="385974"/>
          </a:xfrm>
          <a:prstGeom prst="rect">
            <a:avLst/>
          </a:prstGeom>
        </p:spPr>
      </p:pic>
    </p:spTree>
    <p:extLst>
      <p:ext uri="{BB962C8B-B14F-4D97-AF65-F5344CB8AC3E}">
        <p14:creationId xmlns:p14="http://schemas.microsoft.com/office/powerpoint/2010/main" val="307600589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2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Sitater og innhold grønn">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E53BE5F5-C9A3-4C2C-B851-E57FF481F0F3}"/>
              </a:ext>
            </a:extLst>
          </p:cNvPr>
          <p:cNvSpPr/>
          <p:nvPr userDrawn="1"/>
        </p:nvSpPr>
        <p:spPr>
          <a:xfrm>
            <a:off x="8148637" y="-2724"/>
            <a:ext cx="405851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6" name="Rektangel 5">
            <a:extLst>
              <a:ext uri="{FF2B5EF4-FFF2-40B4-BE49-F238E27FC236}">
                <a16:creationId xmlns:a16="http://schemas.microsoft.com/office/drawing/2014/main" id="{48DCAAEE-0A45-0244-B391-744AFF2FC958}"/>
              </a:ext>
            </a:extLst>
          </p:cNvPr>
          <p:cNvSpPr/>
          <p:nvPr userDrawn="1"/>
        </p:nvSpPr>
        <p:spPr>
          <a:xfrm>
            <a:off x="0" y="0"/>
            <a:ext cx="780585" cy="187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2" name="Tittel 1"/>
          <p:cNvSpPr>
            <a:spLocks noGrp="1"/>
          </p:cNvSpPr>
          <p:nvPr>
            <p:ph type="title"/>
          </p:nvPr>
        </p:nvSpPr>
        <p:spPr>
          <a:xfrm>
            <a:off x="840784" y="365126"/>
            <a:ext cx="6876054" cy="831849"/>
          </a:xfrm>
        </p:spPr>
        <p:txBody>
          <a:bodyPr/>
          <a:lstStyle/>
          <a:p>
            <a:r>
              <a:rPr lang="en-GB"/>
              <a:t>Click to edit Master title style</a:t>
            </a:r>
            <a:endParaRPr lang="nb-NO" dirty="0"/>
          </a:p>
        </p:txBody>
      </p:sp>
      <p:sp>
        <p:nvSpPr>
          <p:cNvPr id="4" name="Plassholder for innhold 3"/>
          <p:cNvSpPr>
            <a:spLocks noGrp="1"/>
          </p:cNvSpPr>
          <p:nvPr>
            <p:ph sz="half" idx="2"/>
          </p:nvPr>
        </p:nvSpPr>
        <p:spPr>
          <a:xfrm>
            <a:off x="840784" y="1567636"/>
            <a:ext cx="6876054" cy="4699349"/>
          </a:xfrm>
        </p:spPr>
        <p:txBody>
          <a:bodyPr>
            <a:normAutofit/>
          </a:bodyPr>
          <a:lstStyle>
            <a:lvl1pPr marL="407988" indent="-396875">
              <a:tabLst/>
              <a:defRPr sz="2000">
                <a:solidFill>
                  <a:schemeClr val="accent6"/>
                </a:solidFill>
              </a:defRPr>
            </a:lvl1pPr>
            <a:lvl2pPr>
              <a:defRPr sz="1800"/>
            </a:lvl2pPr>
            <a:lvl3pPr>
              <a:defRPr sz="1600"/>
            </a:lvl3pPr>
            <a:lvl4pPr>
              <a:defRPr sz="1400"/>
            </a:lvl4pPr>
            <a:lvl5pPr>
              <a:defRPr sz="1400"/>
            </a:lvl5pPr>
          </a:lstStyle>
          <a:p>
            <a:pPr lvl="0"/>
            <a:r>
              <a:rPr lang="en-GB"/>
              <a:t>Click to edit Master text styles</a:t>
            </a:r>
          </a:p>
        </p:txBody>
      </p:sp>
      <p:sp>
        <p:nvSpPr>
          <p:cNvPr id="7" name="Plassholder for lysbildenummer 6"/>
          <p:cNvSpPr>
            <a:spLocks noGrp="1"/>
          </p:cNvSpPr>
          <p:nvPr>
            <p:ph type="sldNum" sz="quarter" idx="12"/>
          </p:nvPr>
        </p:nvSpPr>
        <p:spPr/>
        <p:txBody>
          <a:bodyPr/>
          <a:lstStyle/>
          <a:p>
            <a:fld id="{2A7D75EB-BD23-FF4F-80AE-955DA86030AC}" type="slidenum">
              <a:rPr lang="nb-NO" smtClean="0"/>
              <a:t>‹#›</a:t>
            </a:fld>
            <a:endParaRPr lang="nb-NO" dirty="0"/>
          </a:p>
        </p:txBody>
      </p:sp>
      <p:pic>
        <p:nvPicPr>
          <p:cNvPr id="22" name="Bilde 21">
            <a:extLst>
              <a:ext uri="{FF2B5EF4-FFF2-40B4-BE49-F238E27FC236}">
                <a16:creationId xmlns:a16="http://schemas.microsoft.com/office/drawing/2014/main" id="{EC67C378-05C4-4CEC-920C-D836CD958851}"/>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flipH="1">
            <a:off x="10576492" y="-12249"/>
            <a:ext cx="1634558" cy="1579885"/>
          </a:xfrm>
          <a:prstGeom prst="rect">
            <a:avLst/>
          </a:prstGeom>
        </p:spPr>
      </p:pic>
      <p:sp>
        <p:nvSpPr>
          <p:cNvPr id="15" name="Plassholder for tekst 8">
            <a:extLst>
              <a:ext uri="{FF2B5EF4-FFF2-40B4-BE49-F238E27FC236}">
                <a16:creationId xmlns:a16="http://schemas.microsoft.com/office/drawing/2014/main" id="{67C1081B-62AE-6C44-9F26-780D84CFBF46}"/>
              </a:ext>
            </a:extLst>
          </p:cNvPr>
          <p:cNvSpPr>
            <a:spLocks noGrp="1"/>
          </p:cNvSpPr>
          <p:nvPr>
            <p:ph type="body" sz="quarter" idx="15" hasCustomPrompt="1"/>
          </p:nvPr>
        </p:nvSpPr>
        <p:spPr>
          <a:xfrm>
            <a:off x="8438695" y="1557338"/>
            <a:ext cx="2950030" cy="4709647"/>
          </a:xfrm>
        </p:spPr>
        <p:txBody>
          <a:bodyPr>
            <a:normAutofit/>
          </a:bodyPr>
          <a:lstStyle>
            <a:lvl1pPr marL="0" indent="0">
              <a:buNone/>
              <a:defRPr sz="1600" i="1">
                <a:solidFill>
                  <a:schemeClr val="bg1"/>
                </a:solidFill>
                <a:latin typeface="+mn-lt"/>
              </a:defRPr>
            </a:lvl1pPr>
          </a:lstStyle>
          <a:p>
            <a:pPr lvl="0"/>
            <a:r>
              <a:rPr lang="nb-NO" dirty="0"/>
              <a:t>Klikk for å sette inn sitat(er)</a:t>
            </a:r>
          </a:p>
        </p:txBody>
      </p:sp>
      <p:sp>
        <p:nvSpPr>
          <p:cNvPr id="16" name="Ellipse 15">
            <a:extLst>
              <a:ext uri="{FF2B5EF4-FFF2-40B4-BE49-F238E27FC236}">
                <a16:creationId xmlns:a16="http://schemas.microsoft.com/office/drawing/2014/main" id="{49163196-5155-094A-9DBE-0003D057D728}"/>
              </a:ext>
            </a:extLst>
          </p:cNvPr>
          <p:cNvSpPr/>
          <p:nvPr userDrawn="1"/>
        </p:nvSpPr>
        <p:spPr>
          <a:xfrm>
            <a:off x="11509484" y="1567636"/>
            <a:ext cx="467007" cy="467007"/>
          </a:xfrm>
          <a:prstGeom prst="ellipse">
            <a:avLst/>
          </a:prstGeom>
          <a:solidFill>
            <a:srgbClr val="A7D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7" name="Bilde 16">
            <a:extLst>
              <a:ext uri="{FF2B5EF4-FFF2-40B4-BE49-F238E27FC236}">
                <a16:creationId xmlns:a16="http://schemas.microsoft.com/office/drawing/2014/main" id="{B7A24635-9970-704F-8963-AAACE12B7ADA}"/>
              </a:ext>
            </a:extLst>
          </p:cNvPr>
          <p:cNvPicPr>
            <a:picLocks/>
          </p:cNvPicPr>
          <p:nvPr userDrawn="1"/>
        </p:nvPicPr>
        <p:blipFill>
          <a:blip r:embed="rId3" cstate="hqprint">
            <a:extLst>
              <a:ext uri="{28A0092B-C50C-407E-A947-70E740481C1C}">
                <a14:useLocalDpi xmlns:a14="http://schemas.microsoft.com/office/drawing/2010/main"/>
              </a:ext>
            </a:extLst>
          </a:blip>
          <a:stretch>
            <a:fillRect/>
          </a:stretch>
        </p:blipFill>
        <p:spPr>
          <a:xfrm flipH="1">
            <a:off x="11548854" y="1621451"/>
            <a:ext cx="385974" cy="385974"/>
          </a:xfrm>
          <a:prstGeom prst="rect">
            <a:avLst/>
          </a:prstGeom>
        </p:spPr>
      </p:pic>
    </p:spTree>
    <p:extLst>
      <p:ext uri="{BB962C8B-B14F-4D97-AF65-F5344CB8AC3E}">
        <p14:creationId xmlns:p14="http://schemas.microsoft.com/office/powerpoint/2010/main" val="395858039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29" userDrawn="1">
          <p15:clr>
            <a:srgbClr val="FBAE40"/>
          </p15:clr>
        </p15:guide>
        <p15:guide id="3" pos="717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Sitater og innhold grønn">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E53BE5F5-C9A3-4C2C-B851-E57FF481F0F3}"/>
              </a:ext>
            </a:extLst>
          </p:cNvPr>
          <p:cNvSpPr/>
          <p:nvPr userDrawn="1"/>
        </p:nvSpPr>
        <p:spPr>
          <a:xfrm>
            <a:off x="8148637" y="-2724"/>
            <a:ext cx="405851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6" name="Rektangel 5">
            <a:extLst>
              <a:ext uri="{FF2B5EF4-FFF2-40B4-BE49-F238E27FC236}">
                <a16:creationId xmlns:a16="http://schemas.microsoft.com/office/drawing/2014/main" id="{48DCAAEE-0A45-0244-B391-744AFF2FC958}"/>
              </a:ext>
            </a:extLst>
          </p:cNvPr>
          <p:cNvSpPr/>
          <p:nvPr userDrawn="1"/>
        </p:nvSpPr>
        <p:spPr>
          <a:xfrm>
            <a:off x="0" y="0"/>
            <a:ext cx="780585" cy="187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7" name="Plassholder for lysbildenummer 6"/>
          <p:cNvSpPr>
            <a:spLocks noGrp="1"/>
          </p:cNvSpPr>
          <p:nvPr>
            <p:ph type="sldNum" sz="quarter" idx="12"/>
          </p:nvPr>
        </p:nvSpPr>
        <p:spPr/>
        <p:txBody>
          <a:bodyPr/>
          <a:lstStyle/>
          <a:p>
            <a:fld id="{2A7D75EB-BD23-FF4F-80AE-955DA86030AC}" type="slidenum">
              <a:rPr lang="nb-NO" smtClean="0"/>
              <a:t>‹#›</a:t>
            </a:fld>
            <a:endParaRPr lang="nb-NO" dirty="0"/>
          </a:p>
        </p:txBody>
      </p:sp>
      <p:pic>
        <p:nvPicPr>
          <p:cNvPr id="22" name="Bilde 21">
            <a:extLst>
              <a:ext uri="{FF2B5EF4-FFF2-40B4-BE49-F238E27FC236}">
                <a16:creationId xmlns:a16="http://schemas.microsoft.com/office/drawing/2014/main" id="{EC67C378-05C4-4CEC-920C-D836CD958851}"/>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flipH="1">
            <a:off x="10587147" y="-12248"/>
            <a:ext cx="1623902" cy="1569586"/>
          </a:xfrm>
          <a:prstGeom prst="rect">
            <a:avLst/>
          </a:prstGeom>
        </p:spPr>
      </p:pic>
      <p:sp>
        <p:nvSpPr>
          <p:cNvPr id="13" name="Tittel 1">
            <a:extLst>
              <a:ext uri="{FF2B5EF4-FFF2-40B4-BE49-F238E27FC236}">
                <a16:creationId xmlns:a16="http://schemas.microsoft.com/office/drawing/2014/main" id="{71E68805-A3FD-F247-AB11-D333F02351C8}"/>
              </a:ext>
            </a:extLst>
          </p:cNvPr>
          <p:cNvSpPr>
            <a:spLocks noGrp="1"/>
          </p:cNvSpPr>
          <p:nvPr>
            <p:ph type="title"/>
          </p:nvPr>
        </p:nvSpPr>
        <p:spPr>
          <a:xfrm>
            <a:off x="840784" y="365126"/>
            <a:ext cx="6876054" cy="831849"/>
          </a:xfrm>
        </p:spPr>
        <p:txBody>
          <a:bodyPr/>
          <a:lstStyle/>
          <a:p>
            <a:r>
              <a:rPr lang="en-GB"/>
              <a:t>Click to edit Master title style</a:t>
            </a:r>
            <a:endParaRPr lang="nb-NO" dirty="0"/>
          </a:p>
        </p:txBody>
      </p:sp>
      <p:sp>
        <p:nvSpPr>
          <p:cNvPr id="14" name="Plassholder for innhold 3">
            <a:extLst>
              <a:ext uri="{FF2B5EF4-FFF2-40B4-BE49-F238E27FC236}">
                <a16:creationId xmlns:a16="http://schemas.microsoft.com/office/drawing/2014/main" id="{A09A7956-5D78-7043-BA26-E696C4ECA58C}"/>
              </a:ext>
            </a:extLst>
          </p:cNvPr>
          <p:cNvSpPr>
            <a:spLocks noGrp="1"/>
          </p:cNvSpPr>
          <p:nvPr>
            <p:ph sz="half" idx="2"/>
          </p:nvPr>
        </p:nvSpPr>
        <p:spPr>
          <a:xfrm>
            <a:off x="840784" y="1567636"/>
            <a:ext cx="6876054" cy="4699349"/>
          </a:xfrm>
        </p:spPr>
        <p:txBody>
          <a:bodyPr>
            <a:normAutofit/>
          </a:bodyPr>
          <a:lstStyle>
            <a:lvl1pPr marL="407988" indent="-396875">
              <a:tabLst/>
              <a:defRPr sz="2000">
                <a:solidFill>
                  <a:schemeClr val="accent6"/>
                </a:solidFill>
              </a:defRPr>
            </a:lvl1pPr>
            <a:lvl2pPr>
              <a:defRPr sz="1800"/>
            </a:lvl2pPr>
            <a:lvl3pPr>
              <a:defRPr sz="1600"/>
            </a:lvl3pPr>
            <a:lvl4pPr>
              <a:defRPr sz="1400"/>
            </a:lvl4pPr>
            <a:lvl5pPr>
              <a:defRPr sz="1400"/>
            </a:lvl5pPr>
          </a:lstStyle>
          <a:p>
            <a:pPr lvl="0"/>
            <a:r>
              <a:rPr lang="en-GB"/>
              <a:t>Click to edit Master text styles</a:t>
            </a:r>
          </a:p>
        </p:txBody>
      </p:sp>
      <p:sp>
        <p:nvSpPr>
          <p:cNvPr id="15" name="Plassholder for tekst 8">
            <a:extLst>
              <a:ext uri="{FF2B5EF4-FFF2-40B4-BE49-F238E27FC236}">
                <a16:creationId xmlns:a16="http://schemas.microsoft.com/office/drawing/2014/main" id="{6D7AF3AF-CC66-DE44-8C0C-3C3DE24759BD}"/>
              </a:ext>
            </a:extLst>
          </p:cNvPr>
          <p:cNvSpPr>
            <a:spLocks noGrp="1"/>
          </p:cNvSpPr>
          <p:nvPr>
            <p:ph type="body" sz="quarter" idx="15" hasCustomPrompt="1"/>
          </p:nvPr>
        </p:nvSpPr>
        <p:spPr>
          <a:xfrm>
            <a:off x="8438695" y="1557338"/>
            <a:ext cx="2950030" cy="4709647"/>
          </a:xfrm>
        </p:spPr>
        <p:txBody>
          <a:bodyPr>
            <a:normAutofit/>
          </a:bodyPr>
          <a:lstStyle>
            <a:lvl1pPr marL="0" indent="0">
              <a:buNone/>
              <a:defRPr sz="1600" i="1">
                <a:solidFill>
                  <a:schemeClr val="bg1"/>
                </a:solidFill>
                <a:latin typeface="+mn-lt"/>
              </a:defRPr>
            </a:lvl1pPr>
          </a:lstStyle>
          <a:p>
            <a:pPr lvl="0"/>
            <a:r>
              <a:rPr lang="nb-NO" dirty="0"/>
              <a:t>Klikk for å sette inn sitat(er)</a:t>
            </a:r>
          </a:p>
        </p:txBody>
      </p:sp>
      <p:sp>
        <p:nvSpPr>
          <p:cNvPr id="16" name="Ellipse 15">
            <a:extLst>
              <a:ext uri="{FF2B5EF4-FFF2-40B4-BE49-F238E27FC236}">
                <a16:creationId xmlns:a16="http://schemas.microsoft.com/office/drawing/2014/main" id="{42EB9E23-1F59-9F40-91EA-7E1D8DE68230}"/>
              </a:ext>
            </a:extLst>
          </p:cNvPr>
          <p:cNvSpPr/>
          <p:nvPr userDrawn="1"/>
        </p:nvSpPr>
        <p:spPr>
          <a:xfrm>
            <a:off x="11509484" y="1567636"/>
            <a:ext cx="467007" cy="467007"/>
          </a:xfrm>
          <a:prstGeom prst="ellipse">
            <a:avLst/>
          </a:prstGeom>
          <a:solidFill>
            <a:srgbClr val="FE9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7" name="Bilde 16">
            <a:extLst>
              <a:ext uri="{FF2B5EF4-FFF2-40B4-BE49-F238E27FC236}">
                <a16:creationId xmlns:a16="http://schemas.microsoft.com/office/drawing/2014/main" id="{AC882F97-DD64-3747-A51A-36BA0A6AF1E3}"/>
              </a:ext>
            </a:extLst>
          </p:cNvPr>
          <p:cNvPicPr>
            <a:picLocks/>
          </p:cNvPicPr>
          <p:nvPr userDrawn="1"/>
        </p:nvPicPr>
        <p:blipFill>
          <a:blip r:embed="rId3" cstate="hqprint">
            <a:extLst>
              <a:ext uri="{28A0092B-C50C-407E-A947-70E740481C1C}">
                <a14:useLocalDpi xmlns:a14="http://schemas.microsoft.com/office/drawing/2010/main"/>
              </a:ext>
            </a:extLst>
          </a:blip>
          <a:stretch>
            <a:fillRect/>
          </a:stretch>
        </p:blipFill>
        <p:spPr>
          <a:xfrm flipH="1">
            <a:off x="11548854" y="1621451"/>
            <a:ext cx="385974" cy="385974"/>
          </a:xfrm>
          <a:prstGeom prst="rect">
            <a:avLst/>
          </a:prstGeom>
        </p:spPr>
      </p:pic>
    </p:spTree>
    <p:extLst>
      <p:ext uri="{BB962C8B-B14F-4D97-AF65-F5344CB8AC3E}">
        <p14:creationId xmlns:p14="http://schemas.microsoft.com/office/powerpoint/2010/main" val="162953266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29">
          <p15:clr>
            <a:srgbClr val="FBAE40"/>
          </p15:clr>
        </p15:guide>
        <p15:guide id="3" pos="717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Sitater og innhold grønn">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E53BE5F5-C9A3-4C2C-B851-E57FF481F0F3}"/>
              </a:ext>
            </a:extLst>
          </p:cNvPr>
          <p:cNvSpPr/>
          <p:nvPr userDrawn="1"/>
        </p:nvSpPr>
        <p:spPr>
          <a:xfrm>
            <a:off x="8148637" y="-2724"/>
            <a:ext cx="405851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6" name="Rektangel 5">
            <a:extLst>
              <a:ext uri="{FF2B5EF4-FFF2-40B4-BE49-F238E27FC236}">
                <a16:creationId xmlns:a16="http://schemas.microsoft.com/office/drawing/2014/main" id="{48DCAAEE-0A45-0244-B391-744AFF2FC958}"/>
              </a:ext>
            </a:extLst>
          </p:cNvPr>
          <p:cNvSpPr/>
          <p:nvPr userDrawn="1"/>
        </p:nvSpPr>
        <p:spPr>
          <a:xfrm>
            <a:off x="0" y="0"/>
            <a:ext cx="780585" cy="187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7" name="Plassholder for lysbildenummer 6"/>
          <p:cNvSpPr>
            <a:spLocks noGrp="1"/>
          </p:cNvSpPr>
          <p:nvPr>
            <p:ph type="sldNum" sz="quarter" idx="12"/>
          </p:nvPr>
        </p:nvSpPr>
        <p:spPr/>
        <p:txBody>
          <a:bodyPr/>
          <a:lstStyle/>
          <a:p>
            <a:fld id="{2A7D75EB-BD23-FF4F-80AE-955DA86030AC}" type="slidenum">
              <a:rPr lang="nb-NO" smtClean="0"/>
              <a:t>‹#›</a:t>
            </a:fld>
            <a:endParaRPr lang="nb-NO" dirty="0"/>
          </a:p>
        </p:txBody>
      </p:sp>
      <p:pic>
        <p:nvPicPr>
          <p:cNvPr id="22" name="Bilde 21">
            <a:extLst>
              <a:ext uri="{FF2B5EF4-FFF2-40B4-BE49-F238E27FC236}">
                <a16:creationId xmlns:a16="http://schemas.microsoft.com/office/drawing/2014/main" id="{EC67C378-05C4-4CEC-920C-D836CD958851}"/>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flipH="1">
            <a:off x="10587146" y="-12249"/>
            <a:ext cx="1623904" cy="1569587"/>
          </a:xfrm>
          <a:prstGeom prst="rect">
            <a:avLst/>
          </a:prstGeom>
        </p:spPr>
      </p:pic>
      <p:sp>
        <p:nvSpPr>
          <p:cNvPr id="13" name="Tittel 1">
            <a:extLst>
              <a:ext uri="{FF2B5EF4-FFF2-40B4-BE49-F238E27FC236}">
                <a16:creationId xmlns:a16="http://schemas.microsoft.com/office/drawing/2014/main" id="{BA2A67AE-29E2-A44D-95C9-A84F6C6DC62E}"/>
              </a:ext>
            </a:extLst>
          </p:cNvPr>
          <p:cNvSpPr>
            <a:spLocks noGrp="1"/>
          </p:cNvSpPr>
          <p:nvPr>
            <p:ph type="title"/>
          </p:nvPr>
        </p:nvSpPr>
        <p:spPr>
          <a:xfrm>
            <a:off x="840784" y="365126"/>
            <a:ext cx="6876054" cy="831849"/>
          </a:xfrm>
        </p:spPr>
        <p:txBody>
          <a:bodyPr/>
          <a:lstStyle/>
          <a:p>
            <a:r>
              <a:rPr lang="en-GB"/>
              <a:t>Click to edit Master title style</a:t>
            </a:r>
            <a:endParaRPr lang="nb-NO" dirty="0"/>
          </a:p>
        </p:txBody>
      </p:sp>
      <p:sp>
        <p:nvSpPr>
          <p:cNvPr id="14" name="Plassholder for innhold 3">
            <a:extLst>
              <a:ext uri="{FF2B5EF4-FFF2-40B4-BE49-F238E27FC236}">
                <a16:creationId xmlns:a16="http://schemas.microsoft.com/office/drawing/2014/main" id="{43927849-D490-AD4F-B9C9-364C613858A4}"/>
              </a:ext>
            </a:extLst>
          </p:cNvPr>
          <p:cNvSpPr>
            <a:spLocks noGrp="1"/>
          </p:cNvSpPr>
          <p:nvPr>
            <p:ph sz="half" idx="2"/>
          </p:nvPr>
        </p:nvSpPr>
        <p:spPr>
          <a:xfrm>
            <a:off x="840784" y="1567636"/>
            <a:ext cx="6876054" cy="4699349"/>
          </a:xfrm>
        </p:spPr>
        <p:txBody>
          <a:bodyPr>
            <a:normAutofit/>
          </a:bodyPr>
          <a:lstStyle>
            <a:lvl1pPr marL="407988" indent="-396875">
              <a:tabLst/>
              <a:defRPr sz="2000">
                <a:solidFill>
                  <a:schemeClr val="accent6"/>
                </a:solidFill>
              </a:defRPr>
            </a:lvl1pPr>
            <a:lvl2pPr>
              <a:defRPr sz="1800"/>
            </a:lvl2pPr>
            <a:lvl3pPr>
              <a:defRPr sz="1600"/>
            </a:lvl3pPr>
            <a:lvl4pPr>
              <a:defRPr sz="1400"/>
            </a:lvl4pPr>
            <a:lvl5pPr>
              <a:defRPr sz="1400"/>
            </a:lvl5pPr>
          </a:lstStyle>
          <a:p>
            <a:pPr lvl="0"/>
            <a:r>
              <a:rPr lang="en-GB"/>
              <a:t>Click to edit Master text styles</a:t>
            </a:r>
          </a:p>
        </p:txBody>
      </p:sp>
      <p:sp>
        <p:nvSpPr>
          <p:cNvPr id="15" name="Plassholder for tekst 8">
            <a:extLst>
              <a:ext uri="{FF2B5EF4-FFF2-40B4-BE49-F238E27FC236}">
                <a16:creationId xmlns:a16="http://schemas.microsoft.com/office/drawing/2014/main" id="{CDBF050B-53B0-F74D-A8AE-40A0C966052A}"/>
              </a:ext>
            </a:extLst>
          </p:cNvPr>
          <p:cNvSpPr>
            <a:spLocks noGrp="1"/>
          </p:cNvSpPr>
          <p:nvPr>
            <p:ph type="body" sz="quarter" idx="15" hasCustomPrompt="1"/>
          </p:nvPr>
        </p:nvSpPr>
        <p:spPr>
          <a:xfrm>
            <a:off x="8438695" y="1557338"/>
            <a:ext cx="2950030" cy="4709647"/>
          </a:xfrm>
        </p:spPr>
        <p:txBody>
          <a:bodyPr>
            <a:normAutofit/>
          </a:bodyPr>
          <a:lstStyle>
            <a:lvl1pPr marL="0" indent="0">
              <a:buNone/>
              <a:defRPr sz="1600" i="1">
                <a:solidFill>
                  <a:schemeClr val="bg1"/>
                </a:solidFill>
                <a:latin typeface="+mn-lt"/>
              </a:defRPr>
            </a:lvl1pPr>
          </a:lstStyle>
          <a:p>
            <a:pPr lvl="0"/>
            <a:r>
              <a:rPr lang="nb-NO" dirty="0"/>
              <a:t>Klikk for å sette inn sitat(er)</a:t>
            </a:r>
          </a:p>
        </p:txBody>
      </p:sp>
      <p:sp>
        <p:nvSpPr>
          <p:cNvPr id="16" name="Ellipse 15">
            <a:extLst>
              <a:ext uri="{FF2B5EF4-FFF2-40B4-BE49-F238E27FC236}">
                <a16:creationId xmlns:a16="http://schemas.microsoft.com/office/drawing/2014/main" id="{C4933E62-716E-FA4C-8FBA-A42C2FACABF8}"/>
              </a:ext>
            </a:extLst>
          </p:cNvPr>
          <p:cNvSpPr/>
          <p:nvPr userDrawn="1"/>
        </p:nvSpPr>
        <p:spPr>
          <a:xfrm>
            <a:off x="11509484" y="1567636"/>
            <a:ext cx="467007" cy="467007"/>
          </a:xfrm>
          <a:prstGeom prst="ellipse">
            <a:avLst/>
          </a:prstGeom>
          <a:solidFill>
            <a:srgbClr val="60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7" name="Bilde 16">
            <a:extLst>
              <a:ext uri="{FF2B5EF4-FFF2-40B4-BE49-F238E27FC236}">
                <a16:creationId xmlns:a16="http://schemas.microsoft.com/office/drawing/2014/main" id="{ED8FF417-D5BE-3E4B-AD93-CF6F532CF65D}"/>
              </a:ext>
            </a:extLst>
          </p:cNvPr>
          <p:cNvPicPr>
            <a:picLocks/>
          </p:cNvPicPr>
          <p:nvPr userDrawn="1"/>
        </p:nvPicPr>
        <p:blipFill>
          <a:blip r:embed="rId3" cstate="hqprint">
            <a:extLst>
              <a:ext uri="{28A0092B-C50C-407E-A947-70E740481C1C}">
                <a14:useLocalDpi xmlns:a14="http://schemas.microsoft.com/office/drawing/2010/main"/>
              </a:ext>
            </a:extLst>
          </a:blip>
          <a:stretch>
            <a:fillRect/>
          </a:stretch>
        </p:blipFill>
        <p:spPr>
          <a:xfrm flipH="1">
            <a:off x="11548854" y="1621451"/>
            <a:ext cx="385974" cy="385974"/>
          </a:xfrm>
          <a:prstGeom prst="rect">
            <a:avLst/>
          </a:prstGeom>
        </p:spPr>
      </p:pic>
    </p:spTree>
    <p:extLst>
      <p:ext uri="{BB962C8B-B14F-4D97-AF65-F5344CB8AC3E}">
        <p14:creationId xmlns:p14="http://schemas.microsoft.com/office/powerpoint/2010/main" val="30932262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29">
          <p15:clr>
            <a:srgbClr val="FBAE40"/>
          </p15:clr>
        </p15:guide>
        <p15:guide id="3" pos="717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depanel og innhold grønn">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815AC04-283B-E048-BE37-B533815ACF19}"/>
              </a:ext>
            </a:extLst>
          </p:cNvPr>
          <p:cNvSpPr/>
          <p:nvPr userDrawn="1"/>
        </p:nvSpPr>
        <p:spPr>
          <a:xfrm>
            <a:off x="0" y="0"/>
            <a:ext cx="4079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pic>
        <p:nvPicPr>
          <p:cNvPr id="4" name="Bilde 3">
            <a:extLst>
              <a:ext uri="{FF2B5EF4-FFF2-40B4-BE49-F238E27FC236}">
                <a16:creationId xmlns:a16="http://schemas.microsoft.com/office/drawing/2014/main" id="{4E32E366-1830-C748-98FF-1D794FD4E84F}"/>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a:off x="1" y="1"/>
            <a:ext cx="1611230" cy="1557337"/>
          </a:xfrm>
          <a:prstGeom prst="rect">
            <a:avLst/>
          </a:prstGeom>
        </p:spPr>
      </p:pic>
      <p:sp>
        <p:nvSpPr>
          <p:cNvPr id="2" name="Tittel 1"/>
          <p:cNvSpPr>
            <a:spLocks noGrp="1"/>
          </p:cNvSpPr>
          <p:nvPr>
            <p:ph type="title"/>
          </p:nvPr>
        </p:nvSpPr>
        <p:spPr>
          <a:xfrm>
            <a:off x="290513" y="800023"/>
            <a:ext cx="3544229" cy="1296406"/>
          </a:xfrm>
        </p:spPr>
        <p:txBody>
          <a:bodyPr/>
          <a:lstStyle>
            <a:lvl1pPr>
              <a:defRPr>
                <a:solidFill>
                  <a:schemeClr val="bg1"/>
                </a:solidFill>
              </a:defRPr>
            </a:lvl1pPr>
          </a:lstStyle>
          <a:p>
            <a:r>
              <a:rPr lang="en-GB"/>
              <a:t>Click to edit Master title style</a:t>
            </a:r>
            <a:endParaRPr lang="nb-NO"/>
          </a:p>
        </p:txBody>
      </p:sp>
      <p:sp>
        <p:nvSpPr>
          <p:cNvPr id="9" name="Plassholder for innhold 8">
            <a:extLst>
              <a:ext uri="{FF2B5EF4-FFF2-40B4-BE49-F238E27FC236}">
                <a16:creationId xmlns:a16="http://schemas.microsoft.com/office/drawing/2014/main" id="{D4F2380F-AA10-0C44-9EEC-16AE41BF005D}"/>
              </a:ext>
            </a:extLst>
          </p:cNvPr>
          <p:cNvSpPr>
            <a:spLocks noGrp="1"/>
          </p:cNvSpPr>
          <p:nvPr>
            <p:ph sz="quarter" idx="14" hasCustomPrompt="1"/>
          </p:nvPr>
        </p:nvSpPr>
        <p:spPr>
          <a:xfrm>
            <a:off x="4494214" y="703263"/>
            <a:ext cx="6894512" cy="5229225"/>
          </a:xfrm>
        </p:spPr>
        <p:txBody>
          <a:bodyPr>
            <a:normAutofit/>
          </a:bodyPr>
          <a:lstStyle>
            <a:lvl1pPr marL="0" indent="0">
              <a:buNone/>
              <a:defRPr sz="2000">
                <a:solidFill>
                  <a:schemeClr val="accent6"/>
                </a:solidFill>
              </a:defRPr>
            </a:lvl1pPr>
            <a:lvl2pPr marL="457200" indent="0">
              <a:buNone/>
              <a:defRPr/>
            </a:lvl2pPr>
          </a:lstStyle>
          <a:p>
            <a:pPr lvl="0"/>
            <a:r>
              <a:rPr lang="nb-NO" dirty="0"/>
              <a:t>Sett inn bilde, diagram, video, tabell </a:t>
            </a:r>
            <a:r>
              <a:rPr lang="nb-NO" dirty="0" err="1"/>
              <a:t>etc</a:t>
            </a:r>
            <a:endParaRPr lang="nb-NO" dirty="0"/>
          </a:p>
        </p:txBody>
      </p:sp>
      <p:sp>
        <p:nvSpPr>
          <p:cNvPr id="8" name="Plassholder for tekst 6">
            <a:extLst>
              <a:ext uri="{FF2B5EF4-FFF2-40B4-BE49-F238E27FC236}">
                <a16:creationId xmlns:a16="http://schemas.microsoft.com/office/drawing/2014/main" id="{D3940224-A7C9-3A43-AFA8-6C153A9679D7}"/>
              </a:ext>
            </a:extLst>
          </p:cNvPr>
          <p:cNvSpPr>
            <a:spLocks noGrp="1"/>
          </p:cNvSpPr>
          <p:nvPr>
            <p:ph type="body" sz="quarter" idx="13"/>
          </p:nvPr>
        </p:nvSpPr>
        <p:spPr>
          <a:xfrm>
            <a:off x="290513" y="2297113"/>
            <a:ext cx="3544576" cy="3635375"/>
          </a:xfrm>
        </p:spPr>
        <p:txBody>
          <a:bodyPr>
            <a:normAutofit/>
          </a:bodyPr>
          <a:lstStyle>
            <a:lvl1pPr marL="342900" indent="-342900">
              <a:buClr>
                <a:schemeClr val="bg1"/>
              </a:buClr>
              <a:buSzPct val="100000"/>
              <a:buFont typeface="Courier New" panose="02070309020205020404" pitchFamily="49" charset="0"/>
              <a:buChar char="o"/>
              <a:defRPr sz="2000">
                <a:solidFill>
                  <a:schemeClr val="bg1"/>
                </a:solidFill>
              </a:defRPr>
            </a:lvl1pPr>
            <a:lvl2pPr>
              <a:buClr>
                <a:schemeClr val="bg1"/>
              </a:buClr>
              <a:defRPr sz="1800">
                <a:solidFill>
                  <a:schemeClr val="bg1"/>
                </a:solidFill>
              </a:defRPr>
            </a:lvl2pPr>
            <a:lvl3pPr>
              <a:defRPr sz="1600">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0" name="Ellipse 9">
            <a:extLst>
              <a:ext uri="{FF2B5EF4-FFF2-40B4-BE49-F238E27FC236}">
                <a16:creationId xmlns:a16="http://schemas.microsoft.com/office/drawing/2014/main" id="{41542DB6-5562-4F90-9F9D-B999490E29F3}"/>
              </a:ext>
            </a:extLst>
          </p:cNvPr>
          <p:cNvSpPr/>
          <p:nvPr userDrawn="1"/>
        </p:nvSpPr>
        <p:spPr>
          <a:xfrm>
            <a:off x="5524780" y="6242474"/>
            <a:ext cx="249044" cy="2490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11" name="Ellipse 10">
            <a:extLst>
              <a:ext uri="{FF2B5EF4-FFF2-40B4-BE49-F238E27FC236}">
                <a16:creationId xmlns:a16="http://schemas.microsoft.com/office/drawing/2014/main" id="{B88E3609-F8D0-4B55-9001-23EBD5E32975}"/>
              </a:ext>
            </a:extLst>
          </p:cNvPr>
          <p:cNvSpPr/>
          <p:nvPr userDrawn="1"/>
        </p:nvSpPr>
        <p:spPr>
          <a:xfrm>
            <a:off x="4491014" y="6242474"/>
            <a:ext cx="244736" cy="2447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12" name="TekstSylinder 11">
            <a:extLst>
              <a:ext uri="{FF2B5EF4-FFF2-40B4-BE49-F238E27FC236}">
                <a16:creationId xmlns:a16="http://schemas.microsoft.com/office/drawing/2014/main" id="{B5C9B73D-F384-45CC-B12B-DA435FF5AC6E}"/>
              </a:ext>
            </a:extLst>
          </p:cNvPr>
          <p:cNvSpPr txBox="1"/>
          <p:nvPr userDrawn="1"/>
        </p:nvSpPr>
        <p:spPr>
          <a:xfrm>
            <a:off x="4461261" y="6231836"/>
            <a:ext cx="407650" cy="246221"/>
          </a:xfrm>
          <a:prstGeom prst="rect">
            <a:avLst/>
          </a:prstGeom>
          <a:noFill/>
        </p:spPr>
        <p:txBody>
          <a:bodyPr wrap="square" rtlCol="0">
            <a:spAutoFit/>
          </a:bodyPr>
          <a:lstStyle/>
          <a:p>
            <a:r>
              <a:rPr lang="nb-NO" sz="1000" dirty="0">
                <a:solidFill>
                  <a:schemeClr val="accent6"/>
                </a:solidFill>
                <a:latin typeface="Arial" charset="0"/>
                <a:ea typeface="Arial" charset="0"/>
                <a:cs typeface="Arial" charset="0"/>
              </a:rPr>
              <a:t>n=</a:t>
            </a:r>
          </a:p>
        </p:txBody>
      </p:sp>
      <p:sp>
        <p:nvSpPr>
          <p:cNvPr id="13" name="TekstSylinder 12">
            <a:extLst>
              <a:ext uri="{FF2B5EF4-FFF2-40B4-BE49-F238E27FC236}">
                <a16:creationId xmlns:a16="http://schemas.microsoft.com/office/drawing/2014/main" id="{3DB86B4A-E7E6-447A-9835-D118F681BE12}"/>
              </a:ext>
            </a:extLst>
          </p:cNvPr>
          <p:cNvSpPr txBox="1"/>
          <p:nvPr userDrawn="1"/>
        </p:nvSpPr>
        <p:spPr>
          <a:xfrm>
            <a:off x="5518881" y="6242474"/>
            <a:ext cx="231562" cy="246221"/>
          </a:xfrm>
          <a:prstGeom prst="rect">
            <a:avLst/>
          </a:prstGeom>
          <a:noFill/>
        </p:spPr>
        <p:txBody>
          <a:bodyPr wrap="square" rtlCol="0">
            <a:spAutoFit/>
          </a:bodyPr>
          <a:lstStyle/>
          <a:p>
            <a:r>
              <a:rPr lang="nb-NO" sz="1000" dirty="0">
                <a:solidFill>
                  <a:schemeClr val="accent6"/>
                </a:solidFill>
                <a:latin typeface="Arial" charset="0"/>
                <a:ea typeface="Arial" charset="0"/>
                <a:cs typeface="Arial" charset="0"/>
              </a:rPr>
              <a:t>?</a:t>
            </a:r>
          </a:p>
        </p:txBody>
      </p:sp>
      <p:sp>
        <p:nvSpPr>
          <p:cNvPr id="15" name="Plassholder for tekst 21">
            <a:extLst>
              <a:ext uri="{FF2B5EF4-FFF2-40B4-BE49-F238E27FC236}">
                <a16:creationId xmlns:a16="http://schemas.microsoft.com/office/drawing/2014/main" id="{6F98CC02-CFE9-41D4-B157-14EADB157725}"/>
              </a:ext>
            </a:extLst>
          </p:cNvPr>
          <p:cNvSpPr>
            <a:spLocks noGrp="1"/>
          </p:cNvSpPr>
          <p:nvPr>
            <p:ph type="body" sz="quarter" idx="16" hasCustomPrompt="1"/>
          </p:nvPr>
        </p:nvSpPr>
        <p:spPr>
          <a:xfrm>
            <a:off x="4765502" y="6242474"/>
            <a:ext cx="680275" cy="249044"/>
          </a:xfrm>
        </p:spPr>
        <p:txBody>
          <a:bodyPr anchor="ctr">
            <a:noAutofit/>
          </a:bodyPr>
          <a:lstStyle>
            <a:lvl1pPr marL="0" indent="0" algn="l">
              <a:buNone/>
              <a:defRPr sz="1000">
                <a:solidFill>
                  <a:schemeClr val="accent6"/>
                </a:solidFill>
              </a:defRPr>
            </a:lvl1pPr>
          </a:lstStyle>
          <a:p>
            <a:pPr lvl="0"/>
            <a:r>
              <a:rPr lang="nb-NO" dirty="0"/>
              <a:t>Skriv n</a:t>
            </a:r>
          </a:p>
        </p:txBody>
      </p:sp>
      <p:sp>
        <p:nvSpPr>
          <p:cNvPr id="16" name="Plassholder for lysbildenummer 4">
            <a:extLst>
              <a:ext uri="{FF2B5EF4-FFF2-40B4-BE49-F238E27FC236}">
                <a16:creationId xmlns:a16="http://schemas.microsoft.com/office/drawing/2014/main" id="{7ADA5812-148F-2B40-9582-FCFF394EE0EE}"/>
              </a:ext>
            </a:extLst>
          </p:cNvPr>
          <p:cNvSpPr>
            <a:spLocks noGrp="1"/>
          </p:cNvSpPr>
          <p:nvPr>
            <p:ph type="sldNum" sz="quarter" idx="12"/>
          </p:nvPr>
        </p:nvSpPr>
        <p:spPr>
          <a:xfrm>
            <a:off x="290513" y="6534854"/>
            <a:ext cx="549275" cy="323146"/>
          </a:xfrm>
        </p:spPr>
        <p:txBody>
          <a:bodyPr/>
          <a:lstStyle>
            <a:lvl1pPr>
              <a:defRPr b="1">
                <a:solidFill>
                  <a:schemeClr val="bg1"/>
                </a:solidFill>
              </a:defRPr>
            </a:lvl1pPr>
          </a:lstStyle>
          <a:p>
            <a:fld id="{2A7D75EB-BD23-FF4F-80AE-955DA86030AC}" type="slidenum">
              <a:rPr lang="nb-NO" smtClean="0"/>
              <a:pPr/>
              <a:t>‹#›</a:t>
            </a:fld>
            <a:endParaRPr lang="nb-NO" dirty="0"/>
          </a:p>
        </p:txBody>
      </p:sp>
      <p:sp>
        <p:nvSpPr>
          <p:cNvPr id="17" name="Plassholder for tekst 21">
            <a:extLst>
              <a:ext uri="{FF2B5EF4-FFF2-40B4-BE49-F238E27FC236}">
                <a16:creationId xmlns:a16="http://schemas.microsoft.com/office/drawing/2014/main" id="{217CEC4A-2C5E-9B4F-BED0-D23A0D90A4E3}"/>
              </a:ext>
            </a:extLst>
          </p:cNvPr>
          <p:cNvSpPr>
            <a:spLocks noGrp="1"/>
          </p:cNvSpPr>
          <p:nvPr>
            <p:ph type="body" sz="quarter" idx="17" hasCustomPrompt="1"/>
          </p:nvPr>
        </p:nvSpPr>
        <p:spPr>
          <a:xfrm>
            <a:off x="5852827" y="6101395"/>
            <a:ext cx="5531222" cy="525982"/>
          </a:xfrm>
        </p:spPr>
        <p:txBody>
          <a:bodyPr anchor="ctr">
            <a:normAutofit/>
          </a:bodyPr>
          <a:lstStyle>
            <a:lvl1pPr marL="0" indent="0">
              <a:buNone/>
              <a:defRPr sz="1000">
                <a:solidFill>
                  <a:schemeClr val="accent6"/>
                </a:solidFill>
              </a:defRPr>
            </a:lvl1pPr>
          </a:lstStyle>
          <a:p>
            <a:pPr lvl="0"/>
            <a:r>
              <a:rPr lang="nb-NO" dirty="0"/>
              <a:t>Skriv inn spørsmålet</a:t>
            </a:r>
          </a:p>
        </p:txBody>
      </p:sp>
    </p:spTree>
    <p:extLst>
      <p:ext uri="{BB962C8B-B14F-4D97-AF65-F5344CB8AC3E}">
        <p14:creationId xmlns:p14="http://schemas.microsoft.com/office/powerpoint/2010/main" val="123324471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depanel og innhold rø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815AC04-283B-E048-BE37-B533815ACF19}"/>
              </a:ext>
            </a:extLst>
          </p:cNvPr>
          <p:cNvSpPr/>
          <p:nvPr userDrawn="1"/>
        </p:nvSpPr>
        <p:spPr>
          <a:xfrm>
            <a:off x="0" y="0"/>
            <a:ext cx="407987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pic>
        <p:nvPicPr>
          <p:cNvPr id="4" name="Bilde 3">
            <a:extLst>
              <a:ext uri="{FF2B5EF4-FFF2-40B4-BE49-F238E27FC236}">
                <a16:creationId xmlns:a16="http://schemas.microsoft.com/office/drawing/2014/main" id="{4E32E366-1830-C748-98FF-1D794FD4E84F}"/>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a:off x="0" y="1"/>
            <a:ext cx="1611230" cy="1557337"/>
          </a:xfrm>
          <a:prstGeom prst="rect">
            <a:avLst/>
          </a:prstGeom>
        </p:spPr>
      </p:pic>
      <p:sp>
        <p:nvSpPr>
          <p:cNvPr id="2" name="Tittel 1"/>
          <p:cNvSpPr>
            <a:spLocks noGrp="1"/>
          </p:cNvSpPr>
          <p:nvPr>
            <p:ph type="title"/>
          </p:nvPr>
        </p:nvSpPr>
        <p:spPr>
          <a:xfrm>
            <a:off x="290513" y="800023"/>
            <a:ext cx="3544229" cy="1296406"/>
          </a:xfrm>
        </p:spPr>
        <p:txBody>
          <a:bodyPr/>
          <a:lstStyle>
            <a:lvl1pPr>
              <a:defRPr>
                <a:solidFill>
                  <a:schemeClr val="bg1"/>
                </a:solidFill>
              </a:defRPr>
            </a:lvl1pPr>
          </a:lstStyle>
          <a:p>
            <a:r>
              <a:rPr lang="en-GB"/>
              <a:t>Click to edit Master title style</a:t>
            </a:r>
            <a:endParaRPr lang="nb-NO"/>
          </a:p>
        </p:txBody>
      </p:sp>
      <p:sp>
        <p:nvSpPr>
          <p:cNvPr id="7" name="Plassholder for tekst 6">
            <a:extLst>
              <a:ext uri="{FF2B5EF4-FFF2-40B4-BE49-F238E27FC236}">
                <a16:creationId xmlns:a16="http://schemas.microsoft.com/office/drawing/2014/main" id="{58DB01B5-3F21-EB46-B6E1-7F589CCF086F}"/>
              </a:ext>
            </a:extLst>
          </p:cNvPr>
          <p:cNvSpPr>
            <a:spLocks noGrp="1"/>
          </p:cNvSpPr>
          <p:nvPr>
            <p:ph type="body" sz="quarter" idx="13"/>
          </p:nvPr>
        </p:nvSpPr>
        <p:spPr>
          <a:xfrm>
            <a:off x="290513" y="2297113"/>
            <a:ext cx="3544576" cy="3635375"/>
          </a:xfrm>
        </p:spPr>
        <p:txBody>
          <a:bodyPr>
            <a:normAutofit/>
          </a:bodyPr>
          <a:lstStyle>
            <a:lvl1pPr marL="342900" indent="-342900">
              <a:buClr>
                <a:schemeClr val="bg1"/>
              </a:buClr>
              <a:buSzPct val="100000"/>
              <a:buFont typeface="Courier New" panose="02070309020205020404" pitchFamily="49" charset="0"/>
              <a:buChar char="o"/>
              <a:defRPr sz="2000">
                <a:solidFill>
                  <a:schemeClr val="bg1"/>
                </a:solidFill>
              </a:defRPr>
            </a:lvl1pPr>
            <a:lvl2pPr>
              <a:buClr>
                <a:schemeClr val="bg1"/>
              </a:buClr>
              <a:defRPr sz="1800">
                <a:solidFill>
                  <a:schemeClr val="bg1"/>
                </a:solidFill>
              </a:defRPr>
            </a:lvl2pPr>
            <a:lvl3pPr>
              <a:defRPr sz="1600">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9" name="Plassholder for innhold 8">
            <a:extLst>
              <a:ext uri="{FF2B5EF4-FFF2-40B4-BE49-F238E27FC236}">
                <a16:creationId xmlns:a16="http://schemas.microsoft.com/office/drawing/2014/main" id="{D4F2380F-AA10-0C44-9EEC-16AE41BF005D}"/>
              </a:ext>
            </a:extLst>
          </p:cNvPr>
          <p:cNvSpPr>
            <a:spLocks noGrp="1"/>
          </p:cNvSpPr>
          <p:nvPr>
            <p:ph sz="quarter" idx="14" hasCustomPrompt="1"/>
          </p:nvPr>
        </p:nvSpPr>
        <p:spPr>
          <a:xfrm>
            <a:off x="4494214" y="703263"/>
            <a:ext cx="6894512" cy="5229225"/>
          </a:xfrm>
        </p:spPr>
        <p:txBody>
          <a:bodyPr>
            <a:normAutofit/>
          </a:bodyPr>
          <a:lstStyle>
            <a:lvl1pPr marL="0" indent="0">
              <a:buNone/>
              <a:defRPr sz="2000">
                <a:solidFill>
                  <a:schemeClr val="accent6"/>
                </a:solidFill>
              </a:defRPr>
            </a:lvl1pPr>
            <a:lvl2pPr marL="457200" indent="0">
              <a:buNone/>
              <a:defRPr/>
            </a:lvl2pPr>
          </a:lstStyle>
          <a:p>
            <a:pPr lvl="0"/>
            <a:r>
              <a:rPr lang="nb-NO" dirty="0"/>
              <a:t>Sett inn bilde, diagram, video, tabell </a:t>
            </a:r>
            <a:r>
              <a:rPr lang="nb-NO" dirty="0" err="1"/>
              <a:t>etc</a:t>
            </a:r>
            <a:endParaRPr lang="nb-NO" dirty="0"/>
          </a:p>
        </p:txBody>
      </p:sp>
      <p:sp>
        <p:nvSpPr>
          <p:cNvPr id="8" name="Ellipse 7">
            <a:extLst>
              <a:ext uri="{FF2B5EF4-FFF2-40B4-BE49-F238E27FC236}">
                <a16:creationId xmlns:a16="http://schemas.microsoft.com/office/drawing/2014/main" id="{11095FA8-7922-4E97-88C2-2B2164BF06D9}"/>
              </a:ext>
            </a:extLst>
          </p:cNvPr>
          <p:cNvSpPr/>
          <p:nvPr userDrawn="1"/>
        </p:nvSpPr>
        <p:spPr>
          <a:xfrm>
            <a:off x="5524780" y="6242474"/>
            <a:ext cx="249044" cy="2490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10" name="Ellipse 9">
            <a:extLst>
              <a:ext uri="{FF2B5EF4-FFF2-40B4-BE49-F238E27FC236}">
                <a16:creationId xmlns:a16="http://schemas.microsoft.com/office/drawing/2014/main" id="{CF27D878-F9F3-4A63-A4BD-1D5DAA130DE7}"/>
              </a:ext>
            </a:extLst>
          </p:cNvPr>
          <p:cNvSpPr/>
          <p:nvPr userDrawn="1"/>
        </p:nvSpPr>
        <p:spPr>
          <a:xfrm>
            <a:off x="4491014" y="6242474"/>
            <a:ext cx="244736" cy="2447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11" name="TekstSylinder 10">
            <a:extLst>
              <a:ext uri="{FF2B5EF4-FFF2-40B4-BE49-F238E27FC236}">
                <a16:creationId xmlns:a16="http://schemas.microsoft.com/office/drawing/2014/main" id="{5073F692-7E3E-441F-8989-F0D49A9EF427}"/>
              </a:ext>
            </a:extLst>
          </p:cNvPr>
          <p:cNvSpPr txBox="1"/>
          <p:nvPr userDrawn="1"/>
        </p:nvSpPr>
        <p:spPr>
          <a:xfrm>
            <a:off x="4461261" y="6231836"/>
            <a:ext cx="407650" cy="246221"/>
          </a:xfrm>
          <a:prstGeom prst="rect">
            <a:avLst/>
          </a:prstGeom>
          <a:noFill/>
        </p:spPr>
        <p:txBody>
          <a:bodyPr wrap="square" rtlCol="0">
            <a:spAutoFit/>
          </a:bodyPr>
          <a:lstStyle/>
          <a:p>
            <a:r>
              <a:rPr lang="nb-NO" sz="1000" dirty="0">
                <a:solidFill>
                  <a:schemeClr val="accent6"/>
                </a:solidFill>
                <a:latin typeface="Arial" charset="0"/>
                <a:ea typeface="Arial" charset="0"/>
                <a:cs typeface="Arial" charset="0"/>
              </a:rPr>
              <a:t>n=</a:t>
            </a:r>
          </a:p>
        </p:txBody>
      </p:sp>
      <p:sp>
        <p:nvSpPr>
          <p:cNvPr id="12" name="TekstSylinder 11">
            <a:extLst>
              <a:ext uri="{FF2B5EF4-FFF2-40B4-BE49-F238E27FC236}">
                <a16:creationId xmlns:a16="http://schemas.microsoft.com/office/drawing/2014/main" id="{5C2A21C3-5933-48C5-8342-B9BD4EFB2D62}"/>
              </a:ext>
            </a:extLst>
          </p:cNvPr>
          <p:cNvSpPr txBox="1"/>
          <p:nvPr userDrawn="1"/>
        </p:nvSpPr>
        <p:spPr>
          <a:xfrm>
            <a:off x="5518881" y="6242474"/>
            <a:ext cx="231562" cy="246221"/>
          </a:xfrm>
          <a:prstGeom prst="rect">
            <a:avLst/>
          </a:prstGeom>
          <a:noFill/>
        </p:spPr>
        <p:txBody>
          <a:bodyPr wrap="square" rtlCol="0">
            <a:spAutoFit/>
          </a:bodyPr>
          <a:lstStyle/>
          <a:p>
            <a:r>
              <a:rPr lang="nb-NO" sz="1000" dirty="0">
                <a:solidFill>
                  <a:schemeClr val="accent6"/>
                </a:solidFill>
                <a:latin typeface="Arial" charset="0"/>
                <a:ea typeface="Arial" charset="0"/>
                <a:cs typeface="Arial" charset="0"/>
              </a:rPr>
              <a:t>?</a:t>
            </a:r>
          </a:p>
        </p:txBody>
      </p:sp>
      <p:sp>
        <p:nvSpPr>
          <p:cNvPr id="14" name="Plassholder for tekst 21">
            <a:extLst>
              <a:ext uri="{FF2B5EF4-FFF2-40B4-BE49-F238E27FC236}">
                <a16:creationId xmlns:a16="http://schemas.microsoft.com/office/drawing/2014/main" id="{3E271B9D-7F45-4253-9D91-F941A111B3A0}"/>
              </a:ext>
            </a:extLst>
          </p:cNvPr>
          <p:cNvSpPr>
            <a:spLocks noGrp="1"/>
          </p:cNvSpPr>
          <p:nvPr>
            <p:ph type="body" sz="quarter" idx="16" hasCustomPrompt="1"/>
          </p:nvPr>
        </p:nvSpPr>
        <p:spPr>
          <a:xfrm>
            <a:off x="4765502" y="6242474"/>
            <a:ext cx="680275" cy="249044"/>
          </a:xfrm>
        </p:spPr>
        <p:txBody>
          <a:bodyPr anchor="ctr">
            <a:noAutofit/>
          </a:bodyPr>
          <a:lstStyle>
            <a:lvl1pPr marL="0" indent="0" algn="l">
              <a:buNone/>
              <a:defRPr sz="1000">
                <a:solidFill>
                  <a:schemeClr val="accent6"/>
                </a:solidFill>
              </a:defRPr>
            </a:lvl1pPr>
          </a:lstStyle>
          <a:p>
            <a:pPr lvl="0"/>
            <a:r>
              <a:rPr lang="nb-NO" dirty="0"/>
              <a:t>Skriv n</a:t>
            </a:r>
          </a:p>
        </p:txBody>
      </p:sp>
      <p:sp>
        <p:nvSpPr>
          <p:cNvPr id="15" name="Plassholder for lysbildenummer 4">
            <a:extLst>
              <a:ext uri="{FF2B5EF4-FFF2-40B4-BE49-F238E27FC236}">
                <a16:creationId xmlns:a16="http://schemas.microsoft.com/office/drawing/2014/main" id="{FD873BF0-649A-574D-AA9A-DAE8A4E17ABC}"/>
              </a:ext>
            </a:extLst>
          </p:cNvPr>
          <p:cNvSpPr txBox="1">
            <a:spLocks/>
          </p:cNvSpPr>
          <p:nvPr userDrawn="1"/>
        </p:nvSpPr>
        <p:spPr>
          <a:xfrm>
            <a:off x="290513" y="6534854"/>
            <a:ext cx="549275" cy="323146"/>
          </a:xfrm>
          <a:prstGeom prst="rect">
            <a:avLst/>
          </a:prstGeom>
        </p:spPr>
        <p:txBody>
          <a:bodyPr vert="horz" lIns="91440" tIns="45720" rIns="91440" bIns="45720" rtlCol="0" anchor="ctr"/>
          <a:lstStyle>
            <a:defPPr>
              <a:defRPr lang="nb-NO"/>
            </a:defPPr>
            <a:lvl1pPr marL="0" algn="ctr"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D75EB-BD23-FF4F-80AE-955DA86030AC}" type="slidenum">
              <a:rPr lang="nb-NO" smtClean="0"/>
              <a:pPr/>
              <a:t>‹#›</a:t>
            </a:fld>
            <a:endParaRPr lang="nb-NO" dirty="0"/>
          </a:p>
        </p:txBody>
      </p:sp>
      <p:sp>
        <p:nvSpPr>
          <p:cNvPr id="16" name="Plassholder for tekst 21">
            <a:extLst>
              <a:ext uri="{FF2B5EF4-FFF2-40B4-BE49-F238E27FC236}">
                <a16:creationId xmlns:a16="http://schemas.microsoft.com/office/drawing/2014/main" id="{B40CE642-D01F-B449-8454-AE9357DC2893}"/>
              </a:ext>
            </a:extLst>
          </p:cNvPr>
          <p:cNvSpPr>
            <a:spLocks noGrp="1"/>
          </p:cNvSpPr>
          <p:nvPr>
            <p:ph type="body" sz="quarter" idx="17" hasCustomPrompt="1"/>
          </p:nvPr>
        </p:nvSpPr>
        <p:spPr>
          <a:xfrm>
            <a:off x="5852827" y="6101395"/>
            <a:ext cx="5531222" cy="525982"/>
          </a:xfrm>
        </p:spPr>
        <p:txBody>
          <a:bodyPr anchor="ctr">
            <a:normAutofit/>
          </a:bodyPr>
          <a:lstStyle>
            <a:lvl1pPr marL="0" indent="0">
              <a:buNone/>
              <a:defRPr sz="1000">
                <a:solidFill>
                  <a:schemeClr val="accent6"/>
                </a:solidFill>
              </a:defRPr>
            </a:lvl1pPr>
          </a:lstStyle>
          <a:p>
            <a:pPr lvl="0"/>
            <a:r>
              <a:rPr lang="nb-NO" dirty="0"/>
              <a:t>Skriv inn spørsmålet</a:t>
            </a:r>
          </a:p>
        </p:txBody>
      </p:sp>
    </p:spTree>
    <p:extLst>
      <p:ext uri="{BB962C8B-B14F-4D97-AF65-F5344CB8AC3E}">
        <p14:creationId xmlns:p14="http://schemas.microsoft.com/office/powerpoint/2010/main" val="75348999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depanel og innhold blå">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815AC04-283B-E048-BE37-B533815ACF19}"/>
              </a:ext>
            </a:extLst>
          </p:cNvPr>
          <p:cNvSpPr/>
          <p:nvPr userDrawn="1"/>
        </p:nvSpPr>
        <p:spPr>
          <a:xfrm>
            <a:off x="0" y="0"/>
            <a:ext cx="4079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pic>
        <p:nvPicPr>
          <p:cNvPr id="4" name="Bilde 3">
            <a:extLst>
              <a:ext uri="{FF2B5EF4-FFF2-40B4-BE49-F238E27FC236}">
                <a16:creationId xmlns:a16="http://schemas.microsoft.com/office/drawing/2014/main" id="{4E32E366-1830-C748-98FF-1D794FD4E84F}"/>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a:off x="0" y="1"/>
            <a:ext cx="1611231" cy="1557338"/>
          </a:xfrm>
          <a:prstGeom prst="rect">
            <a:avLst/>
          </a:prstGeom>
        </p:spPr>
      </p:pic>
      <p:sp>
        <p:nvSpPr>
          <p:cNvPr id="2" name="Tittel 1"/>
          <p:cNvSpPr>
            <a:spLocks noGrp="1"/>
          </p:cNvSpPr>
          <p:nvPr>
            <p:ph type="title"/>
          </p:nvPr>
        </p:nvSpPr>
        <p:spPr>
          <a:xfrm>
            <a:off x="290513" y="800023"/>
            <a:ext cx="3544229" cy="1296406"/>
          </a:xfrm>
        </p:spPr>
        <p:txBody>
          <a:bodyPr/>
          <a:lstStyle>
            <a:lvl1pPr>
              <a:defRPr>
                <a:solidFill>
                  <a:schemeClr val="bg1"/>
                </a:solidFill>
              </a:defRPr>
            </a:lvl1pPr>
          </a:lstStyle>
          <a:p>
            <a:r>
              <a:rPr lang="en-GB"/>
              <a:t>Click to edit Master title style</a:t>
            </a:r>
            <a:endParaRPr lang="nb-NO"/>
          </a:p>
        </p:txBody>
      </p:sp>
      <p:sp>
        <p:nvSpPr>
          <p:cNvPr id="7" name="Plassholder for tekst 6">
            <a:extLst>
              <a:ext uri="{FF2B5EF4-FFF2-40B4-BE49-F238E27FC236}">
                <a16:creationId xmlns:a16="http://schemas.microsoft.com/office/drawing/2014/main" id="{58DB01B5-3F21-EB46-B6E1-7F589CCF086F}"/>
              </a:ext>
            </a:extLst>
          </p:cNvPr>
          <p:cNvSpPr>
            <a:spLocks noGrp="1"/>
          </p:cNvSpPr>
          <p:nvPr>
            <p:ph type="body" sz="quarter" idx="13"/>
          </p:nvPr>
        </p:nvSpPr>
        <p:spPr>
          <a:xfrm>
            <a:off x="290513" y="2297113"/>
            <a:ext cx="3544576" cy="3635375"/>
          </a:xfrm>
        </p:spPr>
        <p:txBody>
          <a:bodyPr>
            <a:normAutofit/>
          </a:bodyPr>
          <a:lstStyle>
            <a:lvl1pPr marL="342900" indent="-342900">
              <a:buClr>
                <a:schemeClr val="bg1"/>
              </a:buClr>
              <a:buSzPct val="100000"/>
              <a:buFont typeface="Courier New" panose="02070309020205020404" pitchFamily="49" charset="0"/>
              <a:buChar char="o"/>
              <a:defRPr sz="2000">
                <a:solidFill>
                  <a:schemeClr val="bg1"/>
                </a:solidFill>
              </a:defRPr>
            </a:lvl1pPr>
            <a:lvl2pPr>
              <a:buClr>
                <a:schemeClr val="bg1"/>
              </a:buClr>
              <a:defRPr sz="1800">
                <a:solidFill>
                  <a:schemeClr val="bg1"/>
                </a:solidFill>
              </a:defRPr>
            </a:lvl2pPr>
            <a:lvl3pPr>
              <a:defRPr sz="1600">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9" name="Plassholder for innhold 8">
            <a:extLst>
              <a:ext uri="{FF2B5EF4-FFF2-40B4-BE49-F238E27FC236}">
                <a16:creationId xmlns:a16="http://schemas.microsoft.com/office/drawing/2014/main" id="{D4F2380F-AA10-0C44-9EEC-16AE41BF005D}"/>
              </a:ext>
            </a:extLst>
          </p:cNvPr>
          <p:cNvSpPr>
            <a:spLocks noGrp="1"/>
          </p:cNvSpPr>
          <p:nvPr>
            <p:ph sz="quarter" idx="14" hasCustomPrompt="1"/>
          </p:nvPr>
        </p:nvSpPr>
        <p:spPr>
          <a:xfrm>
            <a:off x="4494214" y="703263"/>
            <a:ext cx="6894512" cy="5229225"/>
          </a:xfrm>
        </p:spPr>
        <p:txBody>
          <a:bodyPr>
            <a:normAutofit/>
          </a:bodyPr>
          <a:lstStyle>
            <a:lvl1pPr marL="0" indent="0">
              <a:buNone/>
              <a:defRPr sz="2000">
                <a:solidFill>
                  <a:schemeClr val="accent6"/>
                </a:solidFill>
              </a:defRPr>
            </a:lvl1pPr>
            <a:lvl2pPr marL="457200" indent="0">
              <a:buNone/>
              <a:defRPr/>
            </a:lvl2pPr>
          </a:lstStyle>
          <a:p>
            <a:pPr lvl="0"/>
            <a:r>
              <a:rPr lang="nb-NO" dirty="0"/>
              <a:t>Sett inn bilde, diagram, video, tabell </a:t>
            </a:r>
            <a:r>
              <a:rPr lang="nb-NO" dirty="0" err="1"/>
              <a:t>etc</a:t>
            </a:r>
            <a:endParaRPr lang="nb-NO" dirty="0"/>
          </a:p>
        </p:txBody>
      </p:sp>
      <p:sp>
        <p:nvSpPr>
          <p:cNvPr id="8" name="Ellipse 7">
            <a:extLst>
              <a:ext uri="{FF2B5EF4-FFF2-40B4-BE49-F238E27FC236}">
                <a16:creationId xmlns:a16="http://schemas.microsoft.com/office/drawing/2014/main" id="{41EB2C6B-FAD7-4D78-9A73-0026365DBA35}"/>
              </a:ext>
            </a:extLst>
          </p:cNvPr>
          <p:cNvSpPr/>
          <p:nvPr userDrawn="1"/>
        </p:nvSpPr>
        <p:spPr>
          <a:xfrm>
            <a:off x="5524780" y="6242474"/>
            <a:ext cx="249044" cy="2490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10" name="Ellipse 9">
            <a:extLst>
              <a:ext uri="{FF2B5EF4-FFF2-40B4-BE49-F238E27FC236}">
                <a16:creationId xmlns:a16="http://schemas.microsoft.com/office/drawing/2014/main" id="{2991951B-D683-4468-AF0E-F511C3D946EF}"/>
              </a:ext>
            </a:extLst>
          </p:cNvPr>
          <p:cNvSpPr/>
          <p:nvPr userDrawn="1"/>
        </p:nvSpPr>
        <p:spPr>
          <a:xfrm>
            <a:off x="4491014" y="6242474"/>
            <a:ext cx="244736" cy="2447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11" name="TekstSylinder 10">
            <a:extLst>
              <a:ext uri="{FF2B5EF4-FFF2-40B4-BE49-F238E27FC236}">
                <a16:creationId xmlns:a16="http://schemas.microsoft.com/office/drawing/2014/main" id="{16B1B395-FED1-4B83-8915-0EE0B1744344}"/>
              </a:ext>
            </a:extLst>
          </p:cNvPr>
          <p:cNvSpPr txBox="1"/>
          <p:nvPr userDrawn="1"/>
        </p:nvSpPr>
        <p:spPr>
          <a:xfrm>
            <a:off x="4461261" y="6231836"/>
            <a:ext cx="407650" cy="246221"/>
          </a:xfrm>
          <a:prstGeom prst="rect">
            <a:avLst/>
          </a:prstGeom>
          <a:noFill/>
        </p:spPr>
        <p:txBody>
          <a:bodyPr wrap="square" rtlCol="0">
            <a:spAutoFit/>
          </a:bodyPr>
          <a:lstStyle/>
          <a:p>
            <a:r>
              <a:rPr lang="nb-NO" sz="1000" dirty="0">
                <a:solidFill>
                  <a:schemeClr val="accent6"/>
                </a:solidFill>
                <a:latin typeface="Arial" charset="0"/>
                <a:ea typeface="Arial" charset="0"/>
                <a:cs typeface="Arial" charset="0"/>
              </a:rPr>
              <a:t>n=</a:t>
            </a:r>
          </a:p>
        </p:txBody>
      </p:sp>
      <p:sp>
        <p:nvSpPr>
          <p:cNvPr id="12" name="TekstSylinder 11">
            <a:extLst>
              <a:ext uri="{FF2B5EF4-FFF2-40B4-BE49-F238E27FC236}">
                <a16:creationId xmlns:a16="http://schemas.microsoft.com/office/drawing/2014/main" id="{C1AB29D8-91CD-4D1C-B4BE-7CAFA84FC05E}"/>
              </a:ext>
            </a:extLst>
          </p:cNvPr>
          <p:cNvSpPr txBox="1"/>
          <p:nvPr userDrawn="1"/>
        </p:nvSpPr>
        <p:spPr>
          <a:xfrm>
            <a:off x="5518881" y="6242474"/>
            <a:ext cx="231562" cy="246221"/>
          </a:xfrm>
          <a:prstGeom prst="rect">
            <a:avLst/>
          </a:prstGeom>
          <a:noFill/>
        </p:spPr>
        <p:txBody>
          <a:bodyPr wrap="square" rtlCol="0">
            <a:spAutoFit/>
          </a:bodyPr>
          <a:lstStyle/>
          <a:p>
            <a:r>
              <a:rPr lang="nb-NO" sz="1000" dirty="0">
                <a:solidFill>
                  <a:schemeClr val="accent6"/>
                </a:solidFill>
                <a:latin typeface="Arial" charset="0"/>
                <a:ea typeface="Arial" charset="0"/>
                <a:cs typeface="Arial" charset="0"/>
              </a:rPr>
              <a:t>?</a:t>
            </a:r>
          </a:p>
        </p:txBody>
      </p:sp>
      <p:sp>
        <p:nvSpPr>
          <p:cNvPr id="14" name="Plassholder for tekst 21">
            <a:extLst>
              <a:ext uri="{FF2B5EF4-FFF2-40B4-BE49-F238E27FC236}">
                <a16:creationId xmlns:a16="http://schemas.microsoft.com/office/drawing/2014/main" id="{B82F4025-415E-49AB-8AF8-8BE71D038376}"/>
              </a:ext>
            </a:extLst>
          </p:cNvPr>
          <p:cNvSpPr>
            <a:spLocks noGrp="1"/>
          </p:cNvSpPr>
          <p:nvPr>
            <p:ph type="body" sz="quarter" idx="16" hasCustomPrompt="1"/>
          </p:nvPr>
        </p:nvSpPr>
        <p:spPr>
          <a:xfrm>
            <a:off x="4765502" y="6242474"/>
            <a:ext cx="680275" cy="249044"/>
          </a:xfrm>
        </p:spPr>
        <p:txBody>
          <a:bodyPr anchor="ctr">
            <a:noAutofit/>
          </a:bodyPr>
          <a:lstStyle>
            <a:lvl1pPr marL="0" indent="0" algn="l">
              <a:buNone/>
              <a:defRPr sz="1000">
                <a:solidFill>
                  <a:schemeClr val="accent6"/>
                </a:solidFill>
              </a:defRPr>
            </a:lvl1pPr>
          </a:lstStyle>
          <a:p>
            <a:pPr lvl="0"/>
            <a:r>
              <a:rPr lang="nb-NO" dirty="0"/>
              <a:t>Skriv n</a:t>
            </a:r>
          </a:p>
        </p:txBody>
      </p:sp>
      <p:sp>
        <p:nvSpPr>
          <p:cNvPr id="5" name="Plassholder for lysbildenummer 4"/>
          <p:cNvSpPr>
            <a:spLocks noGrp="1"/>
          </p:cNvSpPr>
          <p:nvPr>
            <p:ph type="sldNum" sz="quarter" idx="12"/>
          </p:nvPr>
        </p:nvSpPr>
        <p:spPr>
          <a:xfrm>
            <a:off x="290513" y="6534854"/>
            <a:ext cx="549275" cy="323146"/>
          </a:xfrm>
        </p:spPr>
        <p:txBody>
          <a:bodyPr/>
          <a:lstStyle>
            <a:lvl1pPr>
              <a:defRPr b="1">
                <a:solidFill>
                  <a:schemeClr val="bg1"/>
                </a:solidFill>
              </a:defRPr>
            </a:lvl1pPr>
          </a:lstStyle>
          <a:p>
            <a:fld id="{2A7D75EB-BD23-FF4F-80AE-955DA86030AC}" type="slidenum">
              <a:rPr lang="nb-NO" smtClean="0"/>
              <a:pPr/>
              <a:t>‹#›</a:t>
            </a:fld>
            <a:endParaRPr lang="nb-NO" dirty="0"/>
          </a:p>
        </p:txBody>
      </p:sp>
      <p:sp>
        <p:nvSpPr>
          <p:cNvPr id="15" name="Plassholder for tekst 21">
            <a:extLst>
              <a:ext uri="{FF2B5EF4-FFF2-40B4-BE49-F238E27FC236}">
                <a16:creationId xmlns:a16="http://schemas.microsoft.com/office/drawing/2014/main" id="{B46357CD-9C50-1448-9FA1-45F424A5A4CC}"/>
              </a:ext>
            </a:extLst>
          </p:cNvPr>
          <p:cNvSpPr>
            <a:spLocks noGrp="1"/>
          </p:cNvSpPr>
          <p:nvPr>
            <p:ph type="body" sz="quarter" idx="17"/>
          </p:nvPr>
        </p:nvSpPr>
        <p:spPr>
          <a:xfrm>
            <a:off x="5852827" y="6101395"/>
            <a:ext cx="5531222" cy="525982"/>
          </a:xfrm>
        </p:spPr>
        <p:txBody>
          <a:bodyPr anchor="ctr">
            <a:normAutofit/>
          </a:bodyPr>
          <a:lstStyle>
            <a:lvl1pPr marL="0" indent="0">
              <a:buNone/>
              <a:defRPr sz="1000">
                <a:solidFill>
                  <a:schemeClr val="accent6"/>
                </a:solidFill>
              </a:defRPr>
            </a:lvl1pPr>
          </a:lstStyle>
          <a:p>
            <a:pPr lvl="0"/>
            <a:r>
              <a:rPr lang="en-GB"/>
              <a:t>Click to edit Master text styles</a:t>
            </a:r>
          </a:p>
        </p:txBody>
      </p:sp>
    </p:spTree>
    <p:extLst>
      <p:ext uri="{BB962C8B-B14F-4D97-AF65-F5344CB8AC3E}">
        <p14:creationId xmlns:p14="http://schemas.microsoft.com/office/powerpoint/2010/main" val="400291114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Kapittelinndeling Grønn - Opinion">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850420" y="4130566"/>
            <a:ext cx="6877051" cy="1765738"/>
          </a:xfrm>
        </p:spPr>
        <p:txBody>
          <a:bodyPr>
            <a:normAutofit/>
          </a:bodyPr>
          <a:lstStyle>
            <a:lvl1pPr>
              <a:defRPr sz="3200" baseline="0">
                <a:solidFill>
                  <a:schemeClr val="accent3"/>
                </a:solidFill>
              </a:defRPr>
            </a:lvl1pPr>
          </a:lstStyle>
          <a:p>
            <a:r>
              <a:rPr lang="nb-NO" dirty="0"/>
              <a:t>KLIKK FOR Å REDIGERE TITTELSTIL</a:t>
            </a:r>
          </a:p>
        </p:txBody>
      </p:sp>
      <p:sp>
        <p:nvSpPr>
          <p:cNvPr id="3" name="Plassholder for lysbildenummer 2"/>
          <p:cNvSpPr>
            <a:spLocks noGrp="1"/>
          </p:cNvSpPr>
          <p:nvPr>
            <p:ph type="sldNum" sz="quarter" idx="10"/>
          </p:nvPr>
        </p:nvSpPr>
        <p:spPr/>
        <p:txBody>
          <a:bodyPr/>
          <a:lstStyle>
            <a:lvl1pPr>
              <a:defRPr>
                <a:solidFill>
                  <a:schemeClr val="accent3"/>
                </a:solidFill>
              </a:defRPr>
            </a:lvl1pPr>
          </a:lstStyle>
          <a:p>
            <a:fld id="{2A7D75EB-BD23-FF4F-80AE-955DA86030AC}" type="slidenum">
              <a:rPr lang="nb-NO" smtClean="0"/>
              <a:pPr/>
              <a:t>‹#›</a:t>
            </a:fld>
            <a:endParaRPr lang="nb-NO" dirty="0"/>
          </a:p>
        </p:txBody>
      </p:sp>
      <p:pic>
        <p:nvPicPr>
          <p:cNvPr id="4" name="Bilde 3"/>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rot="10800000">
            <a:off x="6448822" y="-2"/>
            <a:ext cx="5743177" cy="4130568"/>
          </a:xfrm>
          <a:prstGeom prst="rect">
            <a:avLst/>
          </a:prstGeom>
        </p:spPr>
      </p:pic>
      <p:sp>
        <p:nvSpPr>
          <p:cNvPr id="5" name="Plassholder for tekst 5"/>
          <p:cNvSpPr>
            <a:spLocks noGrp="1"/>
          </p:cNvSpPr>
          <p:nvPr>
            <p:ph type="body" sz="quarter" idx="11" hasCustomPrompt="1"/>
          </p:nvPr>
        </p:nvSpPr>
        <p:spPr>
          <a:xfrm>
            <a:off x="849845" y="3690938"/>
            <a:ext cx="6878404" cy="439737"/>
          </a:xfrm>
        </p:spPr>
        <p:txBody>
          <a:bodyPr>
            <a:normAutofit/>
          </a:bodyPr>
          <a:lstStyle>
            <a:lvl1pPr marL="0" indent="0">
              <a:buFont typeface="Arial" charse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Ingress - minitittel</a:t>
            </a:r>
          </a:p>
        </p:txBody>
      </p:sp>
      <p:pic>
        <p:nvPicPr>
          <p:cNvPr id="6" name="Bilde 5">
            <a:extLst>
              <a:ext uri="{FF2B5EF4-FFF2-40B4-BE49-F238E27FC236}">
                <a16:creationId xmlns:a16="http://schemas.microsoft.com/office/drawing/2014/main" id="{0E095FCD-291C-7441-A711-BA9AD97F5A4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657291" y="6266985"/>
            <a:ext cx="305281" cy="311028"/>
          </a:xfrm>
          <a:prstGeom prst="rect">
            <a:avLst/>
          </a:prstGeom>
        </p:spPr>
      </p:pic>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Kapittelinndeling Rød - Opinion">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854942" y="4130566"/>
            <a:ext cx="6861896" cy="1765738"/>
          </a:xfrm>
        </p:spPr>
        <p:txBody>
          <a:bodyPr>
            <a:normAutofit/>
          </a:bodyPr>
          <a:lstStyle>
            <a:lvl1pPr>
              <a:defRPr sz="3200" baseline="0">
                <a:solidFill>
                  <a:schemeClr val="accent3"/>
                </a:solidFill>
              </a:defRPr>
            </a:lvl1pPr>
          </a:lstStyle>
          <a:p>
            <a:r>
              <a:rPr lang="nb-NO" dirty="0"/>
              <a:t>KLIKK FOR Å REDIGERE TITTELSTIL</a:t>
            </a:r>
          </a:p>
        </p:txBody>
      </p:sp>
      <p:sp>
        <p:nvSpPr>
          <p:cNvPr id="3" name="Plassholder for lysbildenummer 2"/>
          <p:cNvSpPr>
            <a:spLocks noGrp="1"/>
          </p:cNvSpPr>
          <p:nvPr>
            <p:ph type="sldNum" sz="quarter" idx="10"/>
          </p:nvPr>
        </p:nvSpPr>
        <p:spPr/>
        <p:txBody>
          <a:bodyPr/>
          <a:lstStyle>
            <a:lvl1pPr>
              <a:defRPr>
                <a:solidFill>
                  <a:schemeClr val="accent3"/>
                </a:solidFill>
              </a:defRPr>
            </a:lvl1pPr>
          </a:lstStyle>
          <a:p>
            <a:fld id="{2A7D75EB-BD23-FF4F-80AE-955DA86030AC}" type="slidenum">
              <a:rPr lang="nb-NO" smtClean="0"/>
              <a:pPr/>
              <a:t>‹#›</a:t>
            </a:fld>
            <a:endParaRPr lang="nb-NO" dirty="0"/>
          </a:p>
        </p:txBody>
      </p:sp>
      <p:pic>
        <p:nvPicPr>
          <p:cNvPr id="5" name="Bilde 4"/>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rot="10800000">
            <a:off x="7475126" y="-2"/>
            <a:ext cx="4716873" cy="3543302"/>
          </a:xfrm>
          <a:prstGeom prst="rect">
            <a:avLst/>
          </a:prstGeom>
        </p:spPr>
      </p:pic>
      <p:sp>
        <p:nvSpPr>
          <p:cNvPr id="6" name="Plassholder for tekst 5"/>
          <p:cNvSpPr>
            <a:spLocks noGrp="1"/>
          </p:cNvSpPr>
          <p:nvPr>
            <p:ph type="body" sz="quarter" idx="11" hasCustomPrompt="1"/>
          </p:nvPr>
        </p:nvSpPr>
        <p:spPr>
          <a:xfrm>
            <a:off x="854336" y="3690938"/>
            <a:ext cx="6863246" cy="439737"/>
          </a:xfrm>
        </p:spPr>
        <p:txBody>
          <a:bodyPr>
            <a:normAutofit/>
          </a:bodyPr>
          <a:lstStyle>
            <a:lvl1pPr marL="0" indent="0">
              <a:buFont typeface="Arial" charse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Ingress - minitittel</a:t>
            </a:r>
          </a:p>
        </p:txBody>
      </p:sp>
      <p:pic>
        <p:nvPicPr>
          <p:cNvPr id="7" name="Bilde 6">
            <a:extLst>
              <a:ext uri="{FF2B5EF4-FFF2-40B4-BE49-F238E27FC236}">
                <a16:creationId xmlns:a16="http://schemas.microsoft.com/office/drawing/2014/main" id="{C20B6CC2-0C7A-6F42-AF05-6AB677EBCA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657291" y="6266985"/>
            <a:ext cx="305281" cy="311028"/>
          </a:xfrm>
          <a:prstGeom prst="rect">
            <a:avLst/>
          </a:prstGeom>
        </p:spPr>
      </p:pic>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Blå">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858121" y="3626068"/>
            <a:ext cx="6858717" cy="1397877"/>
          </a:xfrm>
        </p:spPr>
        <p:txBody>
          <a:bodyPr anchor="b">
            <a:normAutofit/>
          </a:bodyPr>
          <a:lstStyle>
            <a:lvl1pPr algn="l">
              <a:defRPr sz="4000">
                <a:solidFill>
                  <a:schemeClr val="accent3"/>
                </a:solidFill>
              </a:defRPr>
            </a:lvl1pPr>
          </a:lstStyle>
          <a:p>
            <a:r>
              <a:rPr lang="nb-NO" dirty="0"/>
              <a:t>SKRIV INN TITTEL (BRUK KUN STORE BOKSTAVER)</a:t>
            </a:r>
          </a:p>
        </p:txBody>
      </p:sp>
      <p:sp>
        <p:nvSpPr>
          <p:cNvPr id="3" name="Undertittel 2"/>
          <p:cNvSpPr>
            <a:spLocks noGrp="1"/>
          </p:cNvSpPr>
          <p:nvPr>
            <p:ph type="subTitle" idx="1"/>
          </p:nvPr>
        </p:nvSpPr>
        <p:spPr>
          <a:xfrm>
            <a:off x="858121" y="5023945"/>
            <a:ext cx="6858717" cy="833328"/>
          </a:xfrm>
        </p:spPr>
        <p:txBody>
          <a:bodyPr/>
          <a:lstStyle>
            <a:lvl1pPr marL="0" indent="0" algn="l">
              <a:buNone/>
              <a:defRPr sz="2400">
                <a:solidFill>
                  <a:schemeClr val="bg1"/>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dirty="0"/>
          </a:p>
        </p:txBody>
      </p:sp>
      <p:pic>
        <p:nvPicPr>
          <p:cNvPr id="9" name="Bild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2351" y="472967"/>
            <a:ext cx="964573" cy="1308537"/>
          </a:xfrm>
          <a:prstGeom prst="rect">
            <a:avLst/>
          </a:prstGeom>
        </p:spPr>
      </p:pic>
      <p:pic>
        <p:nvPicPr>
          <p:cNvPr id="4" name="Bilde 3">
            <a:extLst>
              <a:ext uri="{FF2B5EF4-FFF2-40B4-BE49-F238E27FC236}">
                <a16:creationId xmlns:a16="http://schemas.microsoft.com/office/drawing/2014/main" id="{5E6E97CB-0394-4976-BDCF-53CF6B4E932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14774" t="5172"/>
          <a:stretch/>
        </p:blipFill>
        <p:spPr>
          <a:xfrm rot="5400000">
            <a:off x="6786635" y="451908"/>
            <a:ext cx="5857271" cy="4953459"/>
          </a:xfrm>
          <a:prstGeom prst="rect">
            <a:avLst/>
          </a:prstGeom>
        </p:spPr>
      </p:pic>
      <p:sp>
        <p:nvSpPr>
          <p:cNvPr id="7" name="Plassholder for tekst 6">
            <a:extLst>
              <a:ext uri="{FF2B5EF4-FFF2-40B4-BE49-F238E27FC236}">
                <a16:creationId xmlns:a16="http://schemas.microsoft.com/office/drawing/2014/main" id="{B59A0E02-AC8C-8A45-ACAD-A9F6AC513FBE}"/>
              </a:ext>
            </a:extLst>
          </p:cNvPr>
          <p:cNvSpPr>
            <a:spLocks noGrp="1"/>
          </p:cNvSpPr>
          <p:nvPr>
            <p:ph type="body" sz="quarter" idx="10" hasCustomPrompt="1"/>
          </p:nvPr>
        </p:nvSpPr>
        <p:spPr>
          <a:xfrm>
            <a:off x="839788" y="6046424"/>
            <a:ext cx="6877050" cy="385763"/>
          </a:xfrm>
        </p:spPr>
        <p:txBody>
          <a:bodyPr>
            <a:normAutofit/>
          </a:bodyPr>
          <a:lstStyle>
            <a:lvl1pPr marL="0" indent="0">
              <a:buNone/>
              <a:defRPr lang="nb-NO" sz="1200" kern="1200" smtClean="0">
                <a:solidFill>
                  <a:schemeClr val="bg1"/>
                </a:solidFill>
                <a:ea typeface="Century Gothic" charset="0"/>
                <a:cs typeface="Century Gothic" charset="0"/>
              </a:defRPr>
            </a:lvl1pPr>
          </a:lstStyle>
          <a:p>
            <a:pPr lvl="0"/>
            <a:r>
              <a:rPr lang="nb-NO" sz="1200" dirty="0"/>
              <a:t>Ditt navn </a:t>
            </a:r>
            <a:r>
              <a:rPr lang="nb-NO" sz="1200" kern="1200" dirty="0">
                <a:solidFill>
                  <a:schemeClr val="accent6"/>
                </a:solidFill>
                <a:latin typeface="+mn-lt"/>
              </a:rPr>
              <a:t>// </a:t>
            </a:r>
            <a:r>
              <a:rPr lang="nb-NO" sz="1200" kern="1200" dirty="0">
                <a:solidFill>
                  <a:schemeClr val="accent6"/>
                </a:solidFill>
                <a:latin typeface="+mn-lt"/>
                <a:ea typeface="Century Gothic" charset="0"/>
                <a:cs typeface="Century Gothic" charset="0"/>
              </a:rPr>
              <a:t>mailadresse // dato for rapport</a:t>
            </a:r>
            <a:endParaRPr lang="nb-NO" dirty="0"/>
          </a:p>
        </p:txBody>
      </p:sp>
    </p:spTree>
    <p:extLst>
      <p:ext uri="{BB962C8B-B14F-4D97-AF65-F5344CB8AC3E}">
        <p14:creationId xmlns:p14="http://schemas.microsoft.com/office/powerpoint/2010/main" val="176154232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Kapittelinndeling Blå - Opinion">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854941" y="4130566"/>
            <a:ext cx="6861897" cy="1765738"/>
          </a:xfrm>
        </p:spPr>
        <p:txBody>
          <a:bodyPr>
            <a:normAutofit/>
          </a:bodyPr>
          <a:lstStyle>
            <a:lvl1pPr>
              <a:defRPr sz="3200" baseline="0">
                <a:solidFill>
                  <a:schemeClr val="accent3"/>
                </a:solidFill>
              </a:defRPr>
            </a:lvl1pPr>
          </a:lstStyle>
          <a:p>
            <a:r>
              <a:rPr lang="nb-NO" dirty="0"/>
              <a:t>KLIKK FOR Å REDIGERE TITTELSTIL</a:t>
            </a:r>
          </a:p>
        </p:txBody>
      </p:sp>
      <p:sp>
        <p:nvSpPr>
          <p:cNvPr id="3" name="Plassholder for lysbildenummer 2"/>
          <p:cNvSpPr>
            <a:spLocks noGrp="1"/>
          </p:cNvSpPr>
          <p:nvPr>
            <p:ph type="sldNum" sz="quarter" idx="10"/>
          </p:nvPr>
        </p:nvSpPr>
        <p:spPr/>
        <p:txBody>
          <a:bodyPr/>
          <a:lstStyle>
            <a:lvl1pPr>
              <a:defRPr>
                <a:solidFill>
                  <a:schemeClr val="accent3"/>
                </a:solidFill>
              </a:defRPr>
            </a:lvl1pPr>
          </a:lstStyle>
          <a:p>
            <a:fld id="{2A7D75EB-BD23-FF4F-80AE-955DA86030AC}" type="slidenum">
              <a:rPr lang="nb-NO" smtClean="0"/>
              <a:pPr/>
              <a:t>‹#›</a:t>
            </a:fld>
            <a:endParaRPr lang="nb-NO" dirty="0"/>
          </a:p>
        </p:txBody>
      </p:sp>
      <p:pic>
        <p:nvPicPr>
          <p:cNvPr id="4" name="Bilde 3"/>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8082425" y="-1"/>
            <a:ext cx="4109575" cy="4324351"/>
          </a:xfrm>
          <a:prstGeom prst="rect">
            <a:avLst/>
          </a:prstGeom>
        </p:spPr>
      </p:pic>
      <p:sp>
        <p:nvSpPr>
          <p:cNvPr id="6" name="Plassholder for tekst 5"/>
          <p:cNvSpPr>
            <a:spLocks noGrp="1"/>
          </p:cNvSpPr>
          <p:nvPr>
            <p:ph type="body" sz="quarter" idx="11" hasCustomPrompt="1"/>
          </p:nvPr>
        </p:nvSpPr>
        <p:spPr>
          <a:xfrm>
            <a:off x="854336" y="3690938"/>
            <a:ext cx="6863247" cy="439737"/>
          </a:xfrm>
        </p:spPr>
        <p:txBody>
          <a:bodyPr>
            <a:normAutofit/>
          </a:bodyPr>
          <a:lstStyle>
            <a:lvl1pPr marL="0" indent="0">
              <a:buFont typeface="Arial" charse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Ingress - minitittel</a:t>
            </a:r>
          </a:p>
        </p:txBody>
      </p:sp>
      <p:pic>
        <p:nvPicPr>
          <p:cNvPr id="7" name="Bilde 6">
            <a:extLst>
              <a:ext uri="{FF2B5EF4-FFF2-40B4-BE49-F238E27FC236}">
                <a16:creationId xmlns:a16="http://schemas.microsoft.com/office/drawing/2014/main" id="{94CB1F1E-1B15-484A-8279-2678F421AB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657291" y="6266985"/>
            <a:ext cx="305281" cy="311028"/>
          </a:xfrm>
          <a:prstGeom prst="rect">
            <a:avLst/>
          </a:prstGeom>
        </p:spPr>
      </p:pic>
    </p:spTree>
    <p:extLst>
      <p:ext uri="{BB962C8B-B14F-4D97-AF65-F5344CB8AC3E}">
        <p14:creationId xmlns:p14="http://schemas.microsoft.com/office/powerpoint/2010/main" val="114263261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Kapittelinndeling Oransje">
    <p:bg>
      <p:bgPr>
        <a:solidFill>
          <a:srgbClr val="F26649"/>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865574" y="4130566"/>
            <a:ext cx="6851263" cy="1765738"/>
          </a:xfrm>
        </p:spPr>
        <p:txBody>
          <a:bodyPr>
            <a:normAutofit/>
          </a:bodyPr>
          <a:lstStyle>
            <a:lvl1pPr>
              <a:defRPr sz="3200" baseline="0">
                <a:solidFill>
                  <a:schemeClr val="accent3"/>
                </a:solidFill>
              </a:defRPr>
            </a:lvl1pPr>
          </a:lstStyle>
          <a:p>
            <a:r>
              <a:rPr lang="nb-NO" dirty="0"/>
              <a:t>KLIKK FOR Å REDIGERE TITTELSTIL</a:t>
            </a:r>
          </a:p>
        </p:txBody>
      </p:sp>
      <p:sp>
        <p:nvSpPr>
          <p:cNvPr id="3" name="Plassholder for lysbildenummer 2"/>
          <p:cNvSpPr>
            <a:spLocks noGrp="1"/>
          </p:cNvSpPr>
          <p:nvPr>
            <p:ph type="sldNum" sz="quarter" idx="10"/>
          </p:nvPr>
        </p:nvSpPr>
        <p:spPr/>
        <p:txBody>
          <a:bodyPr/>
          <a:lstStyle>
            <a:lvl1pPr>
              <a:defRPr>
                <a:solidFill>
                  <a:schemeClr val="accent3"/>
                </a:solidFill>
              </a:defRPr>
            </a:lvl1pPr>
          </a:lstStyle>
          <a:p>
            <a:fld id="{2A7D75EB-BD23-FF4F-80AE-955DA86030AC}" type="slidenum">
              <a:rPr lang="nb-NO" smtClean="0"/>
              <a:pPr/>
              <a:t>‹#›</a:t>
            </a:fld>
            <a:endParaRPr lang="nb-NO" dirty="0"/>
          </a:p>
        </p:txBody>
      </p:sp>
      <p:pic>
        <p:nvPicPr>
          <p:cNvPr id="4" name="Bilde 3"/>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8082425" y="-1"/>
            <a:ext cx="4109575" cy="4324351"/>
          </a:xfrm>
          <a:prstGeom prst="rect">
            <a:avLst/>
          </a:prstGeom>
        </p:spPr>
      </p:pic>
      <p:sp>
        <p:nvSpPr>
          <p:cNvPr id="6" name="Plassholder for tekst 5"/>
          <p:cNvSpPr>
            <a:spLocks noGrp="1"/>
          </p:cNvSpPr>
          <p:nvPr>
            <p:ph type="body" sz="quarter" idx="11" hasCustomPrompt="1"/>
          </p:nvPr>
        </p:nvSpPr>
        <p:spPr>
          <a:xfrm>
            <a:off x="864969" y="3690938"/>
            <a:ext cx="6852611" cy="439737"/>
          </a:xfrm>
        </p:spPr>
        <p:txBody>
          <a:bodyPr>
            <a:normAutofit/>
          </a:bodyPr>
          <a:lstStyle>
            <a:lvl1pPr marL="0" indent="0">
              <a:buFont typeface="Arial" charse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Ingress - minitittel</a:t>
            </a:r>
          </a:p>
        </p:txBody>
      </p:sp>
      <p:pic>
        <p:nvPicPr>
          <p:cNvPr id="7" name="Bilde 6">
            <a:extLst>
              <a:ext uri="{FF2B5EF4-FFF2-40B4-BE49-F238E27FC236}">
                <a16:creationId xmlns:a16="http://schemas.microsoft.com/office/drawing/2014/main" id="{3607198C-C03F-9846-9378-2A08A7435A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657291" y="6266985"/>
            <a:ext cx="305281" cy="311028"/>
          </a:xfrm>
          <a:prstGeom prst="rect">
            <a:avLst/>
          </a:prstGeom>
        </p:spPr>
      </p:pic>
    </p:spTree>
    <p:extLst>
      <p:ext uri="{BB962C8B-B14F-4D97-AF65-F5344CB8AC3E}">
        <p14:creationId xmlns:p14="http://schemas.microsoft.com/office/powerpoint/2010/main" val="142831256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Kapittelinndeling Mørkegrå">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854944" y="4130566"/>
            <a:ext cx="6861893" cy="1765738"/>
          </a:xfrm>
        </p:spPr>
        <p:txBody>
          <a:bodyPr>
            <a:normAutofit/>
          </a:bodyPr>
          <a:lstStyle>
            <a:lvl1pPr>
              <a:defRPr sz="3200" baseline="0">
                <a:solidFill>
                  <a:schemeClr val="accent3"/>
                </a:solidFill>
              </a:defRPr>
            </a:lvl1pPr>
          </a:lstStyle>
          <a:p>
            <a:r>
              <a:rPr lang="nb-NO" dirty="0"/>
              <a:t>KLIKK FOR Å REDIGERE TITTELSTIL</a:t>
            </a:r>
          </a:p>
        </p:txBody>
      </p:sp>
      <p:sp>
        <p:nvSpPr>
          <p:cNvPr id="3" name="Plassholder for lysbildenummer 2"/>
          <p:cNvSpPr>
            <a:spLocks noGrp="1"/>
          </p:cNvSpPr>
          <p:nvPr>
            <p:ph type="sldNum" sz="quarter" idx="10"/>
          </p:nvPr>
        </p:nvSpPr>
        <p:spPr/>
        <p:txBody>
          <a:bodyPr/>
          <a:lstStyle>
            <a:lvl1pPr>
              <a:defRPr>
                <a:solidFill>
                  <a:schemeClr val="accent3"/>
                </a:solidFill>
              </a:defRPr>
            </a:lvl1pPr>
          </a:lstStyle>
          <a:p>
            <a:fld id="{2A7D75EB-BD23-FF4F-80AE-955DA86030AC}" type="slidenum">
              <a:rPr lang="nb-NO" smtClean="0"/>
              <a:pPr/>
              <a:t>‹#›</a:t>
            </a:fld>
            <a:endParaRPr lang="nb-NO" dirty="0"/>
          </a:p>
        </p:txBody>
      </p:sp>
      <p:pic>
        <p:nvPicPr>
          <p:cNvPr id="4" name="Bilde 3"/>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8082425" y="-1"/>
            <a:ext cx="4109575" cy="4324351"/>
          </a:xfrm>
          <a:prstGeom prst="rect">
            <a:avLst/>
          </a:prstGeom>
        </p:spPr>
      </p:pic>
      <p:sp>
        <p:nvSpPr>
          <p:cNvPr id="6" name="Plassholder for tekst 5"/>
          <p:cNvSpPr>
            <a:spLocks noGrp="1"/>
          </p:cNvSpPr>
          <p:nvPr>
            <p:ph type="body" sz="quarter" idx="11" hasCustomPrompt="1"/>
          </p:nvPr>
        </p:nvSpPr>
        <p:spPr>
          <a:xfrm>
            <a:off x="854339" y="3690938"/>
            <a:ext cx="6863243" cy="439737"/>
          </a:xfrm>
        </p:spPr>
        <p:txBody>
          <a:bodyPr>
            <a:normAutofit/>
          </a:bodyPr>
          <a:lstStyle>
            <a:lvl1pPr marL="0" indent="0">
              <a:buFont typeface="Arial" charse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Ingress - minitittel</a:t>
            </a:r>
          </a:p>
        </p:txBody>
      </p:sp>
      <p:pic>
        <p:nvPicPr>
          <p:cNvPr id="7" name="Bilde 6">
            <a:extLst>
              <a:ext uri="{FF2B5EF4-FFF2-40B4-BE49-F238E27FC236}">
                <a16:creationId xmlns:a16="http://schemas.microsoft.com/office/drawing/2014/main" id="{6D3B43A4-DD89-4142-B07C-8DE63DA1B7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657291" y="6266985"/>
            <a:ext cx="305281" cy="311028"/>
          </a:xfrm>
          <a:prstGeom prst="rect">
            <a:avLst/>
          </a:prstGeom>
        </p:spPr>
      </p:pic>
    </p:spTree>
    <p:extLst>
      <p:ext uri="{BB962C8B-B14F-4D97-AF65-F5344CB8AC3E}">
        <p14:creationId xmlns:p14="http://schemas.microsoft.com/office/powerpoint/2010/main" val="346376830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killeside Blå">
    <p:spTree>
      <p:nvGrpSpPr>
        <p:cNvPr id="1" name=""/>
        <p:cNvGrpSpPr/>
        <p:nvPr/>
      </p:nvGrpSpPr>
      <p:grpSpPr>
        <a:xfrm>
          <a:off x="0" y="0"/>
          <a:ext cx="0" cy="0"/>
          <a:chOff x="0" y="0"/>
          <a:chExt cx="0" cy="0"/>
        </a:xfrm>
      </p:grpSpPr>
      <p:grpSp>
        <p:nvGrpSpPr>
          <p:cNvPr id="8" name="Gruppe 7"/>
          <p:cNvGrpSpPr/>
          <p:nvPr userDrawn="1"/>
        </p:nvGrpSpPr>
        <p:grpSpPr>
          <a:xfrm>
            <a:off x="0" y="-50820"/>
            <a:ext cx="8153058" cy="1473683"/>
            <a:chOff x="0" y="-50820"/>
            <a:chExt cx="8153058" cy="1473683"/>
          </a:xfrm>
        </p:grpSpPr>
        <p:pic>
          <p:nvPicPr>
            <p:cNvPr id="5" name="Bild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246241">
              <a:off x="6532764" y="-50820"/>
              <a:ext cx="1620294" cy="1473683"/>
            </a:xfrm>
            <a:prstGeom prst="rect">
              <a:avLst/>
            </a:prstGeom>
          </p:spPr>
        </p:pic>
        <p:sp>
          <p:nvSpPr>
            <p:cNvPr id="4" name="Rektangel 3"/>
            <p:cNvSpPr/>
            <p:nvPr userDrawn="1"/>
          </p:nvSpPr>
          <p:spPr>
            <a:xfrm>
              <a:off x="0" y="0"/>
              <a:ext cx="7336221" cy="8723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grpSp>
      <p:sp>
        <p:nvSpPr>
          <p:cNvPr id="11" name="Rektangel 10"/>
          <p:cNvSpPr/>
          <p:nvPr userDrawn="1"/>
        </p:nvSpPr>
        <p:spPr>
          <a:xfrm>
            <a:off x="0" y="6495393"/>
            <a:ext cx="12192000" cy="3626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2" name="Tittel 1"/>
          <p:cNvSpPr>
            <a:spLocks noGrp="1"/>
          </p:cNvSpPr>
          <p:nvPr>
            <p:ph type="title" hasCustomPrompt="1"/>
          </p:nvPr>
        </p:nvSpPr>
        <p:spPr>
          <a:xfrm>
            <a:off x="846546" y="3350062"/>
            <a:ext cx="6870292" cy="1001220"/>
          </a:xfrm>
        </p:spPr>
        <p:txBody>
          <a:bodyPr>
            <a:normAutofit/>
          </a:bodyPr>
          <a:lstStyle>
            <a:lvl1pPr>
              <a:defRPr sz="2800">
                <a:solidFill>
                  <a:schemeClr val="accent2"/>
                </a:solidFill>
              </a:defRPr>
            </a:lvl1pPr>
          </a:lstStyle>
          <a:p>
            <a:r>
              <a:rPr lang="nb-NO" dirty="0"/>
              <a:t>KLIKK FOR Å REDIGERE TITTELSTIL</a:t>
            </a:r>
          </a:p>
        </p:txBody>
      </p:sp>
      <p:sp>
        <p:nvSpPr>
          <p:cNvPr id="3" name="Plassholder for lysbildenummer 2"/>
          <p:cNvSpPr>
            <a:spLocks noGrp="1"/>
          </p:cNvSpPr>
          <p:nvPr>
            <p:ph type="sldNum" sz="quarter" idx="10"/>
          </p:nvPr>
        </p:nvSpPr>
        <p:spPr/>
        <p:txBody>
          <a:bodyPr/>
          <a:lstStyle>
            <a:lvl1pPr>
              <a:defRPr>
                <a:solidFill>
                  <a:schemeClr val="accent3"/>
                </a:solidFill>
              </a:defRPr>
            </a:lvl1pPr>
          </a:lstStyle>
          <a:p>
            <a:fld id="{2A7D75EB-BD23-FF4F-80AE-955DA86030AC}" type="slidenum">
              <a:rPr lang="nb-NO" smtClean="0"/>
              <a:pPr/>
              <a:t>‹#›</a:t>
            </a:fld>
            <a:endParaRPr lang="nb-NO" dirty="0"/>
          </a:p>
        </p:txBody>
      </p:sp>
      <p:sp>
        <p:nvSpPr>
          <p:cNvPr id="9" name="Plassholder for tekst 8"/>
          <p:cNvSpPr>
            <a:spLocks noGrp="1"/>
          </p:cNvSpPr>
          <p:nvPr>
            <p:ph type="body" sz="quarter" idx="11"/>
          </p:nvPr>
        </p:nvSpPr>
        <p:spPr>
          <a:xfrm>
            <a:off x="846546" y="4351282"/>
            <a:ext cx="6870292" cy="1009705"/>
          </a:xfrm>
        </p:spPr>
        <p:txBody>
          <a:bodyPr>
            <a:normAutofit/>
          </a:bodyPr>
          <a:lstStyle>
            <a:lvl1pPr marL="0" indent="0">
              <a:buNone/>
              <a:defRPr sz="2000">
                <a:solidFill>
                  <a:schemeClr val="accent6"/>
                </a:solidFill>
              </a:defRPr>
            </a:lvl1pPr>
          </a:lstStyle>
          <a:p>
            <a:pPr lvl="0"/>
            <a:r>
              <a:rPr lang="en-GB"/>
              <a:t>Click to edit Master text styles</a:t>
            </a:r>
          </a:p>
        </p:txBody>
      </p:sp>
      <p:sp>
        <p:nvSpPr>
          <p:cNvPr id="7" name="Plassholder for tekst 6"/>
          <p:cNvSpPr>
            <a:spLocks noGrp="1"/>
          </p:cNvSpPr>
          <p:nvPr>
            <p:ph type="body" sz="quarter" idx="12" hasCustomPrompt="1"/>
          </p:nvPr>
        </p:nvSpPr>
        <p:spPr>
          <a:xfrm>
            <a:off x="839787" y="96248"/>
            <a:ext cx="5449887" cy="679861"/>
          </a:xfrm>
        </p:spPr>
        <p:txBody>
          <a:bodyPr anchor="ctr">
            <a:normAutofit/>
          </a:bodyPr>
          <a:lstStyle>
            <a:lvl1pPr marL="0" indent="0">
              <a:buFont typeface="Arial" charset="0"/>
              <a:buNone/>
              <a:defRPr sz="1800" b="1">
                <a:solidFill>
                  <a:schemeClr val="accent3"/>
                </a:solidFill>
                <a:latin typeface="Century Gothic" charset="0"/>
                <a:ea typeface="Century Gothic" charset="0"/>
                <a:cs typeface="Century Gothic" charset="0"/>
              </a:defRPr>
            </a:lvl1pPr>
          </a:lstStyle>
          <a:p>
            <a:pPr lvl="0"/>
            <a:r>
              <a:rPr lang="nb-NO" dirty="0"/>
              <a:t>KLIKK FOR Å LEGGE TIL TEKST</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killeside Rød">
    <p:spTree>
      <p:nvGrpSpPr>
        <p:cNvPr id="1" name=""/>
        <p:cNvGrpSpPr/>
        <p:nvPr/>
      </p:nvGrpSpPr>
      <p:grpSpPr>
        <a:xfrm>
          <a:off x="0" y="0"/>
          <a:ext cx="0" cy="0"/>
          <a:chOff x="0" y="0"/>
          <a:chExt cx="0" cy="0"/>
        </a:xfrm>
      </p:grpSpPr>
      <p:pic>
        <p:nvPicPr>
          <p:cNvPr id="7" name="Bild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12306" y="0"/>
            <a:ext cx="1388230" cy="1250730"/>
          </a:xfrm>
          <a:prstGeom prst="rect">
            <a:avLst/>
          </a:prstGeom>
        </p:spPr>
      </p:pic>
      <p:sp>
        <p:nvSpPr>
          <p:cNvPr id="4" name="Rektangel 3"/>
          <p:cNvSpPr/>
          <p:nvPr userDrawn="1"/>
        </p:nvSpPr>
        <p:spPr>
          <a:xfrm>
            <a:off x="0" y="0"/>
            <a:ext cx="7336221" cy="8723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11" name="Rektangel 10"/>
          <p:cNvSpPr/>
          <p:nvPr userDrawn="1"/>
        </p:nvSpPr>
        <p:spPr>
          <a:xfrm>
            <a:off x="0" y="6495393"/>
            <a:ext cx="12192000" cy="3626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2" name="Tittel 1"/>
          <p:cNvSpPr>
            <a:spLocks noGrp="1"/>
          </p:cNvSpPr>
          <p:nvPr>
            <p:ph type="title" hasCustomPrompt="1"/>
          </p:nvPr>
        </p:nvSpPr>
        <p:spPr>
          <a:xfrm>
            <a:off x="847344" y="3350062"/>
            <a:ext cx="6869494" cy="1001220"/>
          </a:xfrm>
        </p:spPr>
        <p:txBody>
          <a:bodyPr>
            <a:normAutofit/>
          </a:bodyPr>
          <a:lstStyle>
            <a:lvl1pPr>
              <a:defRPr sz="2800">
                <a:solidFill>
                  <a:schemeClr val="accent5"/>
                </a:solidFill>
              </a:defRPr>
            </a:lvl1pPr>
          </a:lstStyle>
          <a:p>
            <a:r>
              <a:rPr lang="nb-NO" dirty="0"/>
              <a:t>KLIKK FOR Å REDIGERE TITTELSTIL</a:t>
            </a:r>
          </a:p>
        </p:txBody>
      </p:sp>
      <p:sp>
        <p:nvSpPr>
          <p:cNvPr id="3" name="Plassholder for lysbildenummer 2"/>
          <p:cNvSpPr>
            <a:spLocks noGrp="1"/>
          </p:cNvSpPr>
          <p:nvPr>
            <p:ph type="sldNum" sz="quarter" idx="10"/>
          </p:nvPr>
        </p:nvSpPr>
        <p:spPr/>
        <p:txBody>
          <a:bodyPr/>
          <a:lstStyle>
            <a:lvl1pPr>
              <a:defRPr>
                <a:solidFill>
                  <a:schemeClr val="accent3"/>
                </a:solidFill>
              </a:defRPr>
            </a:lvl1pPr>
          </a:lstStyle>
          <a:p>
            <a:fld id="{2A7D75EB-BD23-FF4F-80AE-955DA86030AC}" type="slidenum">
              <a:rPr lang="nb-NO" smtClean="0"/>
              <a:pPr/>
              <a:t>‹#›</a:t>
            </a:fld>
            <a:endParaRPr lang="nb-NO" dirty="0"/>
          </a:p>
        </p:txBody>
      </p:sp>
      <p:sp>
        <p:nvSpPr>
          <p:cNvPr id="9" name="Plassholder for tekst 8"/>
          <p:cNvSpPr>
            <a:spLocks noGrp="1"/>
          </p:cNvSpPr>
          <p:nvPr>
            <p:ph type="body" sz="quarter" idx="11"/>
          </p:nvPr>
        </p:nvSpPr>
        <p:spPr>
          <a:xfrm>
            <a:off x="847344" y="4351282"/>
            <a:ext cx="6869494" cy="1009705"/>
          </a:xfrm>
        </p:spPr>
        <p:txBody>
          <a:bodyPr>
            <a:normAutofit/>
          </a:bodyPr>
          <a:lstStyle>
            <a:lvl1pPr marL="0" indent="0">
              <a:buNone/>
              <a:defRPr sz="2000">
                <a:solidFill>
                  <a:schemeClr val="accent6"/>
                </a:solidFill>
              </a:defRPr>
            </a:lvl1pPr>
          </a:lstStyle>
          <a:p>
            <a:pPr lvl="0"/>
            <a:r>
              <a:rPr lang="en-GB"/>
              <a:t>Click to edit Master text styles</a:t>
            </a:r>
          </a:p>
        </p:txBody>
      </p:sp>
      <p:sp>
        <p:nvSpPr>
          <p:cNvPr id="12" name="Plassholder for tekst 6"/>
          <p:cNvSpPr>
            <a:spLocks noGrp="1"/>
          </p:cNvSpPr>
          <p:nvPr>
            <p:ph type="body" sz="quarter" idx="12" hasCustomPrompt="1"/>
          </p:nvPr>
        </p:nvSpPr>
        <p:spPr>
          <a:xfrm>
            <a:off x="847344" y="96248"/>
            <a:ext cx="5645150" cy="679861"/>
          </a:xfrm>
        </p:spPr>
        <p:txBody>
          <a:bodyPr anchor="ctr">
            <a:normAutofit/>
          </a:bodyPr>
          <a:lstStyle>
            <a:lvl1pPr marL="0" indent="0">
              <a:buFont typeface="Arial" charset="0"/>
              <a:buNone/>
              <a:defRPr sz="1800" b="1" baseline="0">
                <a:solidFill>
                  <a:schemeClr val="accent3"/>
                </a:solidFill>
                <a:latin typeface="Century Gothic" charset="0"/>
                <a:ea typeface="Century Gothic" charset="0"/>
                <a:cs typeface="Century Gothic" charset="0"/>
              </a:defRPr>
            </a:lvl1pPr>
          </a:lstStyle>
          <a:p>
            <a:pPr lvl="0"/>
            <a:r>
              <a:rPr lang="nb-NO" dirty="0"/>
              <a:t>KLIKK FOR Å LEGGE TIL TEKST</a:t>
            </a: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killeside Grønn">
    <p:spTree>
      <p:nvGrpSpPr>
        <p:cNvPr id="1" name=""/>
        <p:cNvGrpSpPr/>
        <p:nvPr/>
      </p:nvGrpSpPr>
      <p:grpSpPr>
        <a:xfrm>
          <a:off x="0" y="0"/>
          <a:ext cx="0" cy="0"/>
          <a:chOff x="0" y="0"/>
          <a:chExt cx="0" cy="0"/>
        </a:xfrm>
      </p:grpSpPr>
      <p:sp>
        <p:nvSpPr>
          <p:cNvPr id="11" name="Rektangel 10"/>
          <p:cNvSpPr/>
          <p:nvPr userDrawn="1"/>
        </p:nvSpPr>
        <p:spPr>
          <a:xfrm>
            <a:off x="0" y="6495393"/>
            <a:ext cx="12192000" cy="3626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2" name="Tittel 1"/>
          <p:cNvSpPr>
            <a:spLocks noGrp="1"/>
          </p:cNvSpPr>
          <p:nvPr>
            <p:ph type="title" hasCustomPrompt="1"/>
          </p:nvPr>
        </p:nvSpPr>
        <p:spPr>
          <a:xfrm>
            <a:off x="847344" y="3350062"/>
            <a:ext cx="6869494" cy="1001220"/>
          </a:xfrm>
        </p:spPr>
        <p:txBody>
          <a:bodyPr>
            <a:normAutofit/>
          </a:bodyPr>
          <a:lstStyle>
            <a:lvl1pPr>
              <a:defRPr sz="2800">
                <a:solidFill>
                  <a:schemeClr val="accent1"/>
                </a:solidFill>
              </a:defRPr>
            </a:lvl1pPr>
          </a:lstStyle>
          <a:p>
            <a:r>
              <a:rPr lang="nb-NO" dirty="0"/>
              <a:t>KLIKK FOR Å REDIGERE TITTELSTIL</a:t>
            </a:r>
          </a:p>
        </p:txBody>
      </p:sp>
      <p:sp>
        <p:nvSpPr>
          <p:cNvPr id="3" name="Plassholder for lysbildenummer 2"/>
          <p:cNvSpPr>
            <a:spLocks noGrp="1"/>
          </p:cNvSpPr>
          <p:nvPr>
            <p:ph type="sldNum" sz="quarter" idx="10"/>
          </p:nvPr>
        </p:nvSpPr>
        <p:spPr/>
        <p:txBody>
          <a:bodyPr/>
          <a:lstStyle>
            <a:lvl1pPr>
              <a:defRPr>
                <a:solidFill>
                  <a:schemeClr val="accent3"/>
                </a:solidFill>
              </a:defRPr>
            </a:lvl1pPr>
          </a:lstStyle>
          <a:p>
            <a:fld id="{2A7D75EB-BD23-FF4F-80AE-955DA86030AC}" type="slidenum">
              <a:rPr lang="nb-NO" smtClean="0"/>
              <a:pPr/>
              <a:t>‹#›</a:t>
            </a:fld>
            <a:endParaRPr lang="nb-NO" dirty="0"/>
          </a:p>
        </p:txBody>
      </p:sp>
      <p:grpSp>
        <p:nvGrpSpPr>
          <p:cNvPr id="7" name="Gruppe 6"/>
          <p:cNvGrpSpPr/>
          <p:nvPr userDrawn="1"/>
        </p:nvGrpSpPr>
        <p:grpSpPr>
          <a:xfrm>
            <a:off x="0" y="-5430"/>
            <a:ext cx="7965483" cy="1395807"/>
            <a:chOff x="0" y="-5430"/>
            <a:chExt cx="7965483" cy="1395807"/>
          </a:xfrm>
        </p:grpSpPr>
        <p:pic>
          <p:nvPicPr>
            <p:cNvPr id="6" name="Bild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72185" y="-5430"/>
              <a:ext cx="1593298" cy="1395807"/>
            </a:xfrm>
            <a:prstGeom prst="rect">
              <a:avLst/>
            </a:prstGeom>
          </p:spPr>
        </p:pic>
        <p:sp>
          <p:nvSpPr>
            <p:cNvPr id="4" name="Rektangel 3"/>
            <p:cNvSpPr/>
            <p:nvPr userDrawn="1"/>
          </p:nvSpPr>
          <p:spPr>
            <a:xfrm>
              <a:off x="0" y="0"/>
              <a:ext cx="7336221" cy="8723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grpSp>
      <p:sp>
        <p:nvSpPr>
          <p:cNvPr id="9" name="Plassholder for tekst 8"/>
          <p:cNvSpPr>
            <a:spLocks noGrp="1"/>
          </p:cNvSpPr>
          <p:nvPr>
            <p:ph type="body" sz="quarter" idx="11"/>
          </p:nvPr>
        </p:nvSpPr>
        <p:spPr>
          <a:xfrm>
            <a:off x="847344" y="4351282"/>
            <a:ext cx="6869494" cy="1009705"/>
          </a:xfrm>
        </p:spPr>
        <p:txBody>
          <a:bodyPr>
            <a:normAutofit/>
          </a:bodyPr>
          <a:lstStyle>
            <a:lvl1pPr marL="0" indent="0">
              <a:buNone/>
              <a:defRPr sz="2000">
                <a:solidFill>
                  <a:schemeClr val="accent6"/>
                </a:solidFill>
              </a:defRPr>
            </a:lvl1pPr>
          </a:lstStyle>
          <a:p>
            <a:pPr lvl="0"/>
            <a:r>
              <a:rPr lang="en-GB"/>
              <a:t>Click to edit Master text styles</a:t>
            </a:r>
          </a:p>
        </p:txBody>
      </p:sp>
      <p:sp>
        <p:nvSpPr>
          <p:cNvPr id="12" name="Plassholder for tekst 6"/>
          <p:cNvSpPr>
            <a:spLocks noGrp="1"/>
          </p:cNvSpPr>
          <p:nvPr>
            <p:ph type="body" sz="quarter" idx="12" hasCustomPrompt="1"/>
          </p:nvPr>
        </p:nvSpPr>
        <p:spPr>
          <a:xfrm>
            <a:off x="847344" y="96248"/>
            <a:ext cx="5645150" cy="679861"/>
          </a:xfrm>
        </p:spPr>
        <p:txBody>
          <a:bodyPr anchor="ctr">
            <a:normAutofit/>
          </a:bodyPr>
          <a:lstStyle>
            <a:lvl1pPr marL="0" indent="0">
              <a:buFont typeface="Arial" charset="0"/>
              <a:buNone/>
              <a:defRPr sz="1800" b="1">
                <a:solidFill>
                  <a:schemeClr val="accent3"/>
                </a:solidFill>
                <a:latin typeface="Century Gothic" charset="0"/>
                <a:ea typeface="Century Gothic" charset="0"/>
                <a:cs typeface="Century Gothic" charset="0"/>
              </a:defRPr>
            </a:lvl1pPr>
          </a:lstStyle>
          <a:p>
            <a:pPr lvl="0"/>
            <a:r>
              <a:rPr lang="nb-NO" dirty="0"/>
              <a:t>KLIKK FOR Å LEGGE TIL TEKST</a:t>
            </a:r>
          </a:p>
        </p:txBody>
      </p:sp>
    </p:spTree>
    <p:extLst>
      <p:ext uri="{BB962C8B-B14F-4D97-AF65-F5344CB8AC3E}">
        <p14:creationId xmlns:p14="http://schemas.microsoft.com/office/powerpoint/2010/main" val="101853418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gendefinert oppsett">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3AB1F532-885A-544A-867E-5AAD92C4CC8F}"/>
              </a:ext>
            </a:extLst>
          </p:cNvPr>
          <p:cNvSpPr>
            <a:spLocks noGrp="1"/>
          </p:cNvSpPr>
          <p:nvPr>
            <p:ph type="sldNum" sz="quarter" idx="10"/>
          </p:nvPr>
        </p:nvSpPr>
        <p:spPr/>
        <p:txBody>
          <a:bodyPr/>
          <a:lstStyle/>
          <a:p>
            <a:fld id="{2A7D75EB-BD23-FF4F-80AE-955DA86030AC}" type="slidenum">
              <a:rPr lang="nb-NO" smtClean="0"/>
              <a:pPr/>
              <a:t>‹#›</a:t>
            </a:fld>
            <a:endParaRPr lang="nb-NO" dirty="0"/>
          </a:p>
        </p:txBody>
      </p:sp>
      <p:sp>
        <p:nvSpPr>
          <p:cNvPr id="5" name="Rektangel 4">
            <a:extLst>
              <a:ext uri="{FF2B5EF4-FFF2-40B4-BE49-F238E27FC236}">
                <a16:creationId xmlns:a16="http://schemas.microsoft.com/office/drawing/2014/main" id="{057E56A5-92A5-1840-9D06-6B1031737C66}"/>
              </a:ext>
            </a:extLst>
          </p:cNvPr>
          <p:cNvSpPr/>
          <p:nvPr userDrawn="1"/>
        </p:nvSpPr>
        <p:spPr>
          <a:xfrm>
            <a:off x="6096000" y="0"/>
            <a:ext cx="6096000" cy="687393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6" name="Rektangel 5">
            <a:extLst>
              <a:ext uri="{FF2B5EF4-FFF2-40B4-BE49-F238E27FC236}">
                <a16:creationId xmlns:a16="http://schemas.microsoft.com/office/drawing/2014/main" id="{BBED1094-AF8F-8545-B2A5-DAF6D4C7849E}"/>
              </a:ext>
            </a:extLst>
          </p:cNvPr>
          <p:cNvSpPr/>
          <p:nvPr userDrawn="1"/>
        </p:nvSpPr>
        <p:spPr>
          <a:xfrm>
            <a:off x="0" y="-21099"/>
            <a:ext cx="6096000" cy="68739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8" name="Plassholder for tekst 7">
            <a:extLst>
              <a:ext uri="{FF2B5EF4-FFF2-40B4-BE49-F238E27FC236}">
                <a16:creationId xmlns:a16="http://schemas.microsoft.com/office/drawing/2014/main" id="{5D4AD316-D974-F845-9957-7344EA7978B7}"/>
              </a:ext>
            </a:extLst>
          </p:cNvPr>
          <p:cNvSpPr>
            <a:spLocks noGrp="1"/>
          </p:cNvSpPr>
          <p:nvPr>
            <p:ph type="body" sz="quarter" idx="11" hasCustomPrompt="1"/>
          </p:nvPr>
        </p:nvSpPr>
        <p:spPr>
          <a:xfrm>
            <a:off x="839788" y="2245978"/>
            <a:ext cx="4438066" cy="3513138"/>
          </a:xfrm>
        </p:spPr>
        <p:txBody>
          <a:bodyPr>
            <a:normAutofit/>
          </a:bodyPr>
          <a:lstStyle>
            <a:lvl1pPr marL="11113" indent="0">
              <a:buFont typeface="Arial" panose="020B0604020202020204" pitchFamily="34" charset="0"/>
              <a:buNone/>
              <a:tabLst/>
              <a:defRPr sz="1800">
                <a:solidFill>
                  <a:schemeClr val="accent6"/>
                </a:solidFill>
              </a:defRPr>
            </a:lvl1pPr>
            <a:lvl2pPr marL="457200" indent="0">
              <a:buFont typeface="Arial" panose="020B0604020202020204" pitchFamily="34" charset="0"/>
              <a:buNone/>
              <a:defRPr sz="1600">
                <a:solidFill>
                  <a:schemeClr val="accent6"/>
                </a:solidFill>
              </a:defRPr>
            </a:lvl2pPr>
          </a:lstStyle>
          <a:p>
            <a:pPr lvl="0"/>
            <a:r>
              <a:rPr lang="nb-NO" dirty="0"/>
              <a:t>Skriv inn drivere/ positivt</a:t>
            </a:r>
          </a:p>
          <a:p>
            <a:pPr lvl="1"/>
            <a:r>
              <a:rPr lang="nb-NO" dirty="0"/>
              <a:t>Andre nivå</a:t>
            </a:r>
          </a:p>
        </p:txBody>
      </p:sp>
      <p:sp>
        <p:nvSpPr>
          <p:cNvPr id="9" name="Plassholder for tekst 7">
            <a:extLst>
              <a:ext uri="{FF2B5EF4-FFF2-40B4-BE49-F238E27FC236}">
                <a16:creationId xmlns:a16="http://schemas.microsoft.com/office/drawing/2014/main" id="{5F5DE821-6023-D343-A267-FB41D83C8C20}"/>
              </a:ext>
            </a:extLst>
          </p:cNvPr>
          <p:cNvSpPr>
            <a:spLocks noGrp="1"/>
          </p:cNvSpPr>
          <p:nvPr>
            <p:ph type="body" sz="quarter" idx="12" hasCustomPrompt="1"/>
          </p:nvPr>
        </p:nvSpPr>
        <p:spPr>
          <a:xfrm>
            <a:off x="6882066" y="2245978"/>
            <a:ext cx="4506659" cy="3513138"/>
          </a:xfrm>
        </p:spPr>
        <p:txBody>
          <a:bodyPr>
            <a:normAutofit/>
          </a:bodyPr>
          <a:lstStyle>
            <a:lvl1pPr marL="11113" indent="0">
              <a:buFont typeface="Arial" panose="020B0604020202020204" pitchFamily="34" charset="0"/>
              <a:buNone/>
              <a:tabLst/>
              <a:defRPr sz="1800">
                <a:solidFill>
                  <a:schemeClr val="accent6"/>
                </a:solidFill>
              </a:defRPr>
            </a:lvl1pPr>
            <a:lvl2pPr marL="457200" indent="0">
              <a:buNone/>
              <a:defRPr sz="1600">
                <a:solidFill>
                  <a:schemeClr val="accent6"/>
                </a:solidFill>
              </a:defRPr>
            </a:lvl2pPr>
          </a:lstStyle>
          <a:p>
            <a:pPr lvl="0"/>
            <a:r>
              <a:rPr lang="nb-NO" dirty="0"/>
              <a:t>Skriv inn barrierer/ negativt</a:t>
            </a:r>
          </a:p>
          <a:p>
            <a:pPr lvl="1"/>
            <a:r>
              <a:rPr lang="nb-NO" dirty="0"/>
              <a:t>Andre nivå</a:t>
            </a:r>
          </a:p>
        </p:txBody>
      </p:sp>
      <p:sp>
        <p:nvSpPr>
          <p:cNvPr id="2" name="Tittel 1">
            <a:extLst>
              <a:ext uri="{FF2B5EF4-FFF2-40B4-BE49-F238E27FC236}">
                <a16:creationId xmlns:a16="http://schemas.microsoft.com/office/drawing/2014/main" id="{3A7B657D-991F-4441-B8A8-0796B8D6C9F4}"/>
              </a:ext>
            </a:extLst>
          </p:cNvPr>
          <p:cNvSpPr>
            <a:spLocks noGrp="1"/>
          </p:cNvSpPr>
          <p:nvPr>
            <p:ph type="title" hasCustomPrompt="1"/>
          </p:nvPr>
        </p:nvSpPr>
        <p:spPr>
          <a:xfrm>
            <a:off x="839788" y="195001"/>
            <a:ext cx="10548937" cy="1001220"/>
          </a:xfrm>
        </p:spPr>
        <p:txBody>
          <a:bodyPr/>
          <a:lstStyle>
            <a:lvl1pPr>
              <a:defRPr>
                <a:solidFill>
                  <a:schemeClr val="bg1"/>
                </a:solidFill>
              </a:defRPr>
            </a:lvl1pPr>
          </a:lstStyle>
          <a:p>
            <a:r>
              <a:rPr lang="nb-NO" dirty="0"/>
              <a:t>Sett inn overskrift (hvis det trengs, kan også utelates)</a:t>
            </a:r>
          </a:p>
        </p:txBody>
      </p:sp>
      <p:sp>
        <p:nvSpPr>
          <p:cNvPr id="13" name="Plassholder for tekst 12">
            <a:extLst>
              <a:ext uri="{FF2B5EF4-FFF2-40B4-BE49-F238E27FC236}">
                <a16:creationId xmlns:a16="http://schemas.microsoft.com/office/drawing/2014/main" id="{9A5DB8CA-7ED7-1C4C-9FDC-A5E716EBECCF}"/>
              </a:ext>
            </a:extLst>
          </p:cNvPr>
          <p:cNvSpPr>
            <a:spLocks noGrp="1"/>
          </p:cNvSpPr>
          <p:nvPr>
            <p:ph type="body" sz="quarter" idx="13" hasCustomPrompt="1"/>
          </p:nvPr>
        </p:nvSpPr>
        <p:spPr>
          <a:xfrm>
            <a:off x="839788" y="1587500"/>
            <a:ext cx="4438515" cy="658813"/>
          </a:xfrm>
        </p:spPr>
        <p:txBody>
          <a:bodyPr/>
          <a:lstStyle>
            <a:lvl1pPr marL="0" indent="0">
              <a:buNone/>
              <a:defRPr b="1">
                <a:solidFill>
                  <a:schemeClr val="accent6"/>
                </a:solidFill>
                <a:latin typeface="Century Gothic" panose="020B0502020202020204" pitchFamily="34" charset="0"/>
              </a:defRPr>
            </a:lvl1pPr>
          </a:lstStyle>
          <a:p>
            <a:pPr lvl="0"/>
            <a:r>
              <a:rPr lang="nb-NO" dirty="0"/>
              <a:t>Tittel positivt (</a:t>
            </a:r>
            <a:r>
              <a:rPr lang="nb-NO" dirty="0" err="1"/>
              <a:t>f.eks</a:t>
            </a:r>
            <a:r>
              <a:rPr lang="nb-NO" dirty="0"/>
              <a:t> Drivere)</a:t>
            </a:r>
          </a:p>
        </p:txBody>
      </p:sp>
      <p:sp>
        <p:nvSpPr>
          <p:cNvPr id="14" name="Plassholder for tekst 12">
            <a:extLst>
              <a:ext uri="{FF2B5EF4-FFF2-40B4-BE49-F238E27FC236}">
                <a16:creationId xmlns:a16="http://schemas.microsoft.com/office/drawing/2014/main" id="{974DA5ED-53D6-DD4D-8C6D-8003C64909D7}"/>
              </a:ext>
            </a:extLst>
          </p:cNvPr>
          <p:cNvSpPr>
            <a:spLocks noGrp="1"/>
          </p:cNvSpPr>
          <p:nvPr>
            <p:ph type="body" sz="quarter" idx="14" hasCustomPrompt="1"/>
          </p:nvPr>
        </p:nvSpPr>
        <p:spPr>
          <a:xfrm>
            <a:off x="6882066" y="1587500"/>
            <a:ext cx="4507102" cy="658813"/>
          </a:xfrm>
        </p:spPr>
        <p:txBody>
          <a:bodyPr/>
          <a:lstStyle>
            <a:lvl1pPr marL="0" indent="0">
              <a:buNone/>
              <a:defRPr b="1">
                <a:solidFill>
                  <a:schemeClr val="accent6"/>
                </a:solidFill>
                <a:latin typeface="Century Gothic" panose="020B0502020202020204" pitchFamily="34" charset="0"/>
              </a:defRPr>
            </a:lvl1pPr>
          </a:lstStyle>
          <a:p>
            <a:pPr lvl="0"/>
            <a:r>
              <a:rPr lang="nb-NO" dirty="0"/>
              <a:t>Tittel negativt (</a:t>
            </a:r>
            <a:r>
              <a:rPr lang="nb-NO" dirty="0" err="1"/>
              <a:t>f.eks</a:t>
            </a:r>
            <a:r>
              <a:rPr lang="nb-NO" dirty="0"/>
              <a:t> Barrierer)</a:t>
            </a:r>
          </a:p>
        </p:txBody>
      </p:sp>
      <p:sp>
        <p:nvSpPr>
          <p:cNvPr id="31" name="TekstSylinder 30">
            <a:extLst>
              <a:ext uri="{FF2B5EF4-FFF2-40B4-BE49-F238E27FC236}">
                <a16:creationId xmlns:a16="http://schemas.microsoft.com/office/drawing/2014/main" id="{58819014-BA9F-CD41-AFDF-00C1B126A60A}"/>
              </a:ext>
            </a:extLst>
          </p:cNvPr>
          <p:cNvSpPr txBox="1"/>
          <p:nvPr userDrawn="1"/>
        </p:nvSpPr>
        <p:spPr>
          <a:xfrm>
            <a:off x="115192" y="1451701"/>
            <a:ext cx="592667" cy="646331"/>
          </a:xfrm>
          <a:prstGeom prst="rect">
            <a:avLst/>
          </a:prstGeom>
          <a:noFill/>
        </p:spPr>
        <p:txBody>
          <a:bodyPr wrap="square" rtlCol="0">
            <a:spAutoFit/>
          </a:bodyPr>
          <a:lstStyle/>
          <a:p>
            <a:pPr algn="ctr"/>
            <a:r>
              <a:rPr lang="nb-NO" sz="3600" b="1" dirty="0">
                <a:solidFill>
                  <a:schemeClr val="bg1"/>
                </a:solidFill>
                <a:latin typeface="Arial" charset="0"/>
                <a:ea typeface="Arial" charset="0"/>
                <a:cs typeface="Arial" charset="0"/>
              </a:rPr>
              <a:t>+</a:t>
            </a:r>
            <a:endParaRPr lang="nb-NO" b="1" dirty="0">
              <a:solidFill>
                <a:schemeClr val="bg1"/>
              </a:solidFill>
              <a:latin typeface="Arial" charset="0"/>
              <a:ea typeface="Arial" charset="0"/>
              <a:cs typeface="Arial" charset="0"/>
            </a:endParaRPr>
          </a:p>
        </p:txBody>
      </p:sp>
      <p:sp>
        <p:nvSpPr>
          <p:cNvPr id="32" name="TekstSylinder 31">
            <a:extLst>
              <a:ext uri="{FF2B5EF4-FFF2-40B4-BE49-F238E27FC236}">
                <a16:creationId xmlns:a16="http://schemas.microsoft.com/office/drawing/2014/main" id="{690D95F8-3655-AE44-8560-24E8B2C00568}"/>
              </a:ext>
            </a:extLst>
          </p:cNvPr>
          <p:cNvSpPr txBox="1"/>
          <p:nvPr userDrawn="1"/>
        </p:nvSpPr>
        <p:spPr>
          <a:xfrm>
            <a:off x="6289398" y="1451700"/>
            <a:ext cx="592667" cy="646331"/>
          </a:xfrm>
          <a:prstGeom prst="rect">
            <a:avLst/>
          </a:prstGeom>
          <a:noFill/>
        </p:spPr>
        <p:txBody>
          <a:bodyPr wrap="square" rtlCol="0">
            <a:spAutoFit/>
          </a:bodyPr>
          <a:lstStyle/>
          <a:p>
            <a:pPr algn="ctr"/>
            <a:r>
              <a:rPr lang="nb-NO" sz="3600" b="1" dirty="0">
                <a:solidFill>
                  <a:schemeClr val="bg1"/>
                </a:solidFill>
                <a:latin typeface="Arial" charset="0"/>
                <a:ea typeface="Arial" charset="0"/>
                <a:cs typeface="Arial" charset="0"/>
              </a:rPr>
              <a:t>-</a:t>
            </a:r>
            <a:endParaRPr lang="nb-NO"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867826997"/>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fografikkside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38B0E8-D92E-A24E-B914-4DBD891443C5}"/>
              </a:ext>
            </a:extLst>
          </p:cNvPr>
          <p:cNvSpPr>
            <a:spLocks noGrp="1"/>
          </p:cNvSpPr>
          <p:nvPr>
            <p:ph type="title"/>
          </p:nvPr>
        </p:nvSpPr>
        <p:spPr>
          <a:xfrm>
            <a:off x="262467" y="257395"/>
            <a:ext cx="4632538" cy="2556933"/>
          </a:xfrm>
        </p:spPr>
        <p:txBody>
          <a:bodyPr/>
          <a:lstStyle/>
          <a:p>
            <a:r>
              <a:rPr lang="en-GB"/>
              <a:t>Click to edit Master title style</a:t>
            </a:r>
            <a:endParaRPr lang="nb-NO" dirty="0"/>
          </a:p>
        </p:txBody>
      </p:sp>
      <p:sp>
        <p:nvSpPr>
          <p:cNvPr id="4" name="Rektangel 3">
            <a:extLst>
              <a:ext uri="{FF2B5EF4-FFF2-40B4-BE49-F238E27FC236}">
                <a16:creationId xmlns:a16="http://schemas.microsoft.com/office/drawing/2014/main" id="{89197B01-DC94-FE45-A4C2-9B461A87E01A}"/>
              </a:ext>
            </a:extLst>
          </p:cNvPr>
          <p:cNvSpPr/>
          <p:nvPr userDrawn="1"/>
        </p:nvSpPr>
        <p:spPr>
          <a:xfrm>
            <a:off x="5037665" y="257396"/>
            <a:ext cx="6849533" cy="25569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5" name="Rektangel 4">
            <a:extLst>
              <a:ext uri="{FF2B5EF4-FFF2-40B4-BE49-F238E27FC236}">
                <a16:creationId xmlns:a16="http://schemas.microsoft.com/office/drawing/2014/main" id="{5A788FB4-D1BD-8A48-B90B-D12F27F735FF}"/>
              </a:ext>
            </a:extLst>
          </p:cNvPr>
          <p:cNvSpPr/>
          <p:nvPr userDrawn="1"/>
        </p:nvSpPr>
        <p:spPr>
          <a:xfrm>
            <a:off x="262467" y="2922059"/>
            <a:ext cx="4632538" cy="3665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6" name="Rektangel 5">
            <a:extLst>
              <a:ext uri="{FF2B5EF4-FFF2-40B4-BE49-F238E27FC236}">
                <a16:creationId xmlns:a16="http://schemas.microsoft.com/office/drawing/2014/main" id="{96AEBB1F-363E-2C44-8E06-50947B2A753D}"/>
              </a:ext>
            </a:extLst>
          </p:cNvPr>
          <p:cNvSpPr/>
          <p:nvPr userDrawn="1"/>
        </p:nvSpPr>
        <p:spPr>
          <a:xfrm>
            <a:off x="5037666" y="2922059"/>
            <a:ext cx="6849533" cy="3665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8" name="Plassholder for tekst 7">
            <a:extLst>
              <a:ext uri="{FF2B5EF4-FFF2-40B4-BE49-F238E27FC236}">
                <a16:creationId xmlns:a16="http://schemas.microsoft.com/office/drawing/2014/main" id="{3338D829-407C-134D-82A8-465322D09DDB}"/>
              </a:ext>
            </a:extLst>
          </p:cNvPr>
          <p:cNvSpPr>
            <a:spLocks noGrp="1"/>
          </p:cNvSpPr>
          <p:nvPr>
            <p:ph type="body" sz="quarter" idx="10" hasCustomPrompt="1"/>
          </p:nvPr>
        </p:nvSpPr>
        <p:spPr>
          <a:xfrm>
            <a:off x="554302" y="3081866"/>
            <a:ext cx="4048868" cy="1896533"/>
          </a:xfrm>
        </p:spPr>
        <p:txBody>
          <a:bodyPr>
            <a:noAutofit/>
          </a:bodyPr>
          <a:lstStyle>
            <a:lvl1pPr marL="0" indent="0" algn="ctr">
              <a:buNone/>
              <a:defRPr sz="11500" b="1">
                <a:solidFill>
                  <a:schemeClr val="bg1"/>
                </a:solidFill>
                <a:latin typeface="Century Gothic" panose="020B0502020202020204" pitchFamily="34" charset="0"/>
              </a:defRPr>
            </a:lvl1pPr>
          </a:lstStyle>
          <a:p>
            <a:pPr lvl="0"/>
            <a:r>
              <a:rPr lang="nb-NO" dirty="0"/>
              <a:t>33 %</a:t>
            </a:r>
          </a:p>
        </p:txBody>
      </p:sp>
      <p:sp>
        <p:nvSpPr>
          <p:cNvPr id="10" name="Plassholder for tekst 9">
            <a:extLst>
              <a:ext uri="{FF2B5EF4-FFF2-40B4-BE49-F238E27FC236}">
                <a16:creationId xmlns:a16="http://schemas.microsoft.com/office/drawing/2014/main" id="{6ECE9869-1020-7243-8A89-8085C9872524}"/>
              </a:ext>
            </a:extLst>
          </p:cNvPr>
          <p:cNvSpPr>
            <a:spLocks noGrp="1"/>
          </p:cNvSpPr>
          <p:nvPr>
            <p:ph type="body" sz="quarter" idx="11" hasCustomPrompt="1"/>
          </p:nvPr>
        </p:nvSpPr>
        <p:spPr>
          <a:xfrm>
            <a:off x="554302" y="5113337"/>
            <a:ext cx="4048868" cy="1253595"/>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dirty="0"/>
              <a:t>Skriv inn tekst/ forklaring</a:t>
            </a:r>
          </a:p>
        </p:txBody>
      </p:sp>
      <p:sp>
        <p:nvSpPr>
          <p:cNvPr id="11" name="Plassholder for tekst 7">
            <a:extLst>
              <a:ext uri="{FF2B5EF4-FFF2-40B4-BE49-F238E27FC236}">
                <a16:creationId xmlns:a16="http://schemas.microsoft.com/office/drawing/2014/main" id="{4B13D883-C7A6-8B48-BB9C-DF1FEDA5A477}"/>
              </a:ext>
            </a:extLst>
          </p:cNvPr>
          <p:cNvSpPr>
            <a:spLocks noGrp="1"/>
          </p:cNvSpPr>
          <p:nvPr>
            <p:ph type="body" sz="quarter" idx="12" hasCustomPrompt="1"/>
          </p:nvPr>
        </p:nvSpPr>
        <p:spPr>
          <a:xfrm>
            <a:off x="5186839" y="3081866"/>
            <a:ext cx="6429427" cy="1896533"/>
          </a:xfrm>
        </p:spPr>
        <p:txBody>
          <a:bodyPr>
            <a:noAutofit/>
          </a:bodyPr>
          <a:lstStyle>
            <a:lvl1pPr marL="0" indent="0" algn="ctr">
              <a:buNone/>
              <a:defRPr sz="13800" b="1">
                <a:solidFill>
                  <a:schemeClr val="bg1"/>
                </a:solidFill>
                <a:latin typeface="Century Gothic" panose="020B0502020202020204" pitchFamily="34" charset="0"/>
              </a:defRPr>
            </a:lvl1pPr>
          </a:lstStyle>
          <a:p>
            <a:pPr lvl="0"/>
            <a:r>
              <a:rPr lang="nb-NO" dirty="0"/>
              <a:t>2400</a:t>
            </a:r>
          </a:p>
        </p:txBody>
      </p:sp>
      <p:sp>
        <p:nvSpPr>
          <p:cNvPr id="12" name="Plassholder for tekst 9">
            <a:extLst>
              <a:ext uri="{FF2B5EF4-FFF2-40B4-BE49-F238E27FC236}">
                <a16:creationId xmlns:a16="http://schemas.microsoft.com/office/drawing/2014/main" id="{BE1BFB47-B2C0-D049-8229-FDA2F80EEB79}"/>
              </a:ext>
            </a:extLst>
          </p:cNvPr>
          <p:cNvSpPr>
            <a:spLocks noGrp="1"/>
          </p:cNvSpPr>
          <p:nvPr>
            <p:ph type="body" sz="quarter" idx="13" hasCustomPrompt="1"/>
          </p:nvPr>
        </p:nvSpPr>
        <p:spPr>
          <a:xfrm>
            <a:off x="5186839" y="5113337"/>
            <a:ext cx="6429427" cy="1253595"/>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dirty="0"/>
              <a:t>Skriv inn tekst/ forklaring</a:t>
            </a:r>
          </a:p>
        </p:txBody>
      </p:sp>
      <p:sp>
        <p:nvSpPr>
          <p:cNvPr id="13" name="Plassholder for tekst 7">
            <a:extLst>
              <a:ext uri="{FF2B5EF4-FFF2-40B4-BE49-F238E27FC236}">
                <a16:creationId xmlns:a16="http://schemas.microsoft.com/office/drawing/2014/main" id="{FEF9242C-1687-2746-BB5D-F27B41536141}"/>
              </a:ext>
            </a:extLst>
          </p:cNvPr>
          <p:cNvSpPr>
            <a:spLocks noGrp="1"/>
          </p:cNvSpPr>
          <p:nvPr>
            <p:ph type="body" sz="quarter" idx="14" hasCustomPrompt="1"/>
          </p:nvPr>
        </p:nvSpPr>
        <p:spPr>
          <a:xfrm>
            <a:off x="5186839" y="437201"/>
            <a:ext cx="2975028" cy="2264723"/>
          </a:xfrm>
        </p:spPr>
        <p:txBody>
          <a:bodyPr anchor="ctr">
            <a:noAutofit/>
          </a:bodyPr>
          <a:lstStyle>
            <a:lvl1pPr marL="0" indent="0" algn="ctr">
              <a:buNone/>
              <a:defRPr sz="9600" b="1">
                <a:solidFill>
                  <a:schemeClr val="bg1"/>
                </a:solidFill>
                <a:latin typeface="Century Gothic" panose="020B0502020202020204" pitchFamily="34" charset="0"/>
              </a:defRPr>
            </a:lvl1pPr>
          </a:lstStyle>
          <a:p>
            <a:pPr lvl="0"/>
            <a:r>
              <a:rPr lang="nb-NO" dirty="0"/>
              <a:t>33 %</a:t>
            </a:r>
          </a:p>
        </p:txBody>
      </p:sp>
      <p:sp>
        <p:nvSpPr>
          <p:cNvPr id="14" name="Plassholder for tekst 9">
            <a:extLst>
              <a:ext uri="{FF2B5EF4-FFF2-40B4-BE49-F238E27FC236}">
                <a16:creationId xmlns:a16="http://schemas.microsoft.com/office/drawing/2014/main" id="{63D31810-ABD9-F540-A045-CDFC17063509}"/>
              </a:ext>
            </a:extLst>
          </p:cNvPr>
          <p:cNvSpPr>
            <a:spLocks noGrp="1"/>
          </p:cNvSpPr>
          <p:nvPr>
            <p:ph type="body" sz="quarter" idx="15" hasCustomPrompt="1"/>
          </p:nvPr>
        </p:nvSpPr>
        <p:spPr>
          <a:xfrm>
            <a:off x="8200973" y="437201"/>
            <a:ext cx="3415293" cy="2264723"/>
          </a:xfrm>
        </p:spPr>
        <p:txBody>
          <a:bodyPr anchor="ctr">
            <a:normAutofit/>
          </a:bodyPr>
          <a:lstStyle>
            <a:lvl1pPr marL="0" indent="0" algn="l">
              <a:buFont typeface="Arial" panose="020B0604020202020204" pitchFamily="34" charset="0"/>
              <a:buNone/>
              <a:defRPr sz="2800">
                <a:solidFill>
                  <a:schemeClr val="bg1"/>
                </a:solidFill>
              </a:defRPr>
            </a:lvl1pPr>
            <a:lvl2pPr marL="457200" indent="0">
              <a:buNone/>
              <a:defRPr/>
            </a:lvl2pPr>
          </a:lstStyle>
          <a:p>
            <a:pPr lvl="0"/>
            <a:r>
              <a:rPr lang="nb-NO" dirty="0"/>
              <a:t>Skriv inn tekst/ forklaring</a:t>
            </a:r>
          </a:p>
        </p:txBody>
      </p:sp>
    </p:spTree>
    <p:extLst>
      <p:ext uri="{BB962C8B-B14F-4D97-AF65-F5344CB8AC3E}">
        <p14:creationId xmlns:p14="http://schemas.microsoft.com/office/powerpoint/2010/main" val="3780973141"/>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166"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nfografikkside 2">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A788FB4-D1BD-8A48-B90B-D12F27F735FF}"/>
              </a:ext>
            </a:extLst>
          </p:cNvPr>
          <p:cNvSpPr/>
          <p:nvPr userDrawn="1"/>
        </p:nvSpPr>
        <p:spPr>
          <a:xfrm>
            <a:off x="288594" y="1554691"/>
            <a:ext cx="2802466" cy="21611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15" name="Rektangel 14">
            <a:extLst>
              <a:ext uri="{FF2B5EF4-FFF2-40B4-BE49-F238E27FC236}">
                <a16:creationId xmlns:a16="http://schemas.microsoft.com/office/drawing/2014/main" id="{E0926E9C-79BF-F043-9841-3C92A4CB05A5}"/>
              </a:ext>
            </a:extLst>
          </p:cNvPr>
          <p:cNvSpPr/>
          <p:nvPr userDrawn="1"/>
        </p:nvSpPr>
        <p:spPr>
          <a:xfrm>
            <a:off x="3228064" y="1554690"/>
            <a:ext cx="2802466" cy="2153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16" name="Rektangel 15">
            <a:extLst>
              <a:ext uri="{FF2B5EF4-FFF2-40B4-BE49-F238E27FC236}">
                <a16:creationId xmlns:a16="http://schemas.microsoft.com/office/drawing/2014/main" id="{589E0E9B-C362-C549-BBCF-206814D54DBE}"/>
              </a:ext>
            </a:extLst>
          </p:cNvPr>
          <p:cNvSpPr/>
          <p:nvPr userDrawn="1"/>
        </p:nvSpPr>
        <p:spPr>
          <a:xfrm>
            <a:off x="6167534" y="1556938"/>
            <a:ext cx="2802466" cy="21415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17" name="Rektangel 16">
            <a:extLst>
              <a:ext uri="{FF2B5EF4-FFF2-40B4-BE49-F238E27FC236}">
                <a16:creationId xmlns:a16="http://schemas.microsoft.com/office/drawing/2014/main" id="{956BE1FA-50C5-A244-80E9-155003786C1F}"/>
              </a:ext>
            </a:extLst>
          </p:cNvPr>
          <p:cNvSpPr/>
          <p:nvPr userDrawn="1"/>
        </p:nvSpPr>
        <p:spPr>
          <a:xfrm>
            <a:off x="9107004" y="1557338"/>
            <a:ext cx="2802466" cy="2136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2" name="Tittel 1">
            <a:extLst>
              <a:ext uri="{FF2B5EF4-FFF2-40B4-BE49-F238E27FC236}">
                <a16:creationId xmlns:a16="http://schemas.microsoft.com/office/drawing/2014/main" id="{9238B0E8-D92E-A24E-B914-4DBD891443C5}"/>
              </a:ext>
            </a:extLst>
          </p:cNvPr>
          <p:cNvSpPr>
            <a:spLocks noGrp="1"/>
          </p:cNvSpPr>
          <p:nvPr>
            <p:ph type="title"/>
          </p:nvPr>
        </p:nvSpPr>
        <p:spPr>
          <a:xfrm>
            <a:off x="262466" y="257396"/>
            <a:ext cx="11647004" cy="1063404"/>
          </a:xfrm>
        </p:spPr>
        <p:txBody>
          <a:bodyPr/>
          <a:lstStyle>
            <a:lvl1pPr algn="ctr">
              <a:defRPr/>
            </a:lvl1pPr>
          </a:lstStyle>
          <a:p>
            <a:r>
              <a:rPr lang="en-GB"/>
              <a:t>Click to edit Master title style</a:t>
            </a:r>
            <a:endParaRPr lang="nb-NO" dirty="0"/>
          </a:p>
        </p:txBody>
      </p:sp>
      <p:sp>
        <p:nvSpPr>
          <p:cNvPr id="8" name="Plassholder for tekst 7">
            <a:extLst>
              <a:ext uri="{FF2B5EF4-FFF2-40B4-BE49-F238E27FC236}">
                <a16:creationId xmlns:a16="http://schemas.microsoft.com/office/drawing/2014/main" id="{3338D829-407C-134D-82A8-465322D09DDB}"/>
              </a:ext>
            </a:extLst>
          </p:cNvPr>
          <p:cNvSpPr>
            <a:spLocks noGrp="1"/>
          </p:cNvSpPr>
          <p:nvPr>
            <p:ph type="body" sz="quarter" idx="10" hasCustomPrompt="1"/>
          </p:nvPr>
        </p:nvSpPr>
        <p:spPr>
          <a:xfrm>
            <a:off x="284738" y="1674544"/>
            <a:ext cx="2802466" cy="1896533"/>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dirty="0"/>
              <a:t>33 %</a:t>
            </a:r>
          </a:p>
        </p:txBody>
      </p:sp>
      <p:sp>
        <p:nvSpPr>
          <p:cNvPr id="18" name="Rektangel 17">
            <a:extLst>
              <a:ext uri="{FF2B5EF4-FFF2-40B4-BE49-F238E27FC236}">
                <a16:creationId xmlns:a16="http://schemas.microsoft.com/office/drawing/2014/main" id="{B0C9D9F4-43A4-CD4A-86AB-2287B98E2C29}"/>
              </a:ext>
            </a:extLst>
          </p:cNvPr>
          <p:cNvSpPr/>
          <p:nvPr userDrawn="1"/>
        </p:nvSpPr>
        <p:spPr>
          <a:xfrm>
            <a:off x="288594" y="3816082"/>
            <a:ext cx="2802466" cy="27879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19" name="Rektangel 18">
            <a:extLst>
              <a:ext uri="{FF2B5EF4-FFF2-40B4-BE49-F238E27FC236}">
                <a16:creationId xmlns:a16="http://schemas.microsoft.com/office/drawing/2014/main" id="{8D19C894-18A6-6144-8F7E-A0FBBD99F353}"/>
              </a:ext>
            </a:extLst>
          </p:cNvPr>
          <p:cNvSpPr/>
          <p:nvPr userDrawn="1"/>
        </p:nvSpPr>
        <p:spPr>
          <a:xfrm>
            <a:off x="3228064" y="3816082"/>
            <a:ext cx="2802466" cy="27879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20" name="Rektangel 19">
            <a:extLst>
              <a:ext uri="{FF2B5EF4-FFF2-40B4-BE49-F238E27FC236}">
                <a16:creationId xmlns:a16="http://schemas.microsoft.com/office/drawing/2014/main" id="{7394D17E-A1B7-3A41-96B8-CE98D392327A}"/>
              </a:ext>
            </a:extLst>
          </p:cNvPr>
          <p:cNvSpPr/>
          <p:nvPr userDrawn="1"/>
        </p:nvSpPr>
        <p:spPr>
          <a:xfrm>
            <a:off x="6167534" y="3816082"/>
            <a:ext cx="2802466" cy="27879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21" name="Rektangel 20">
            <a:extLst>
              <a:ext uri="{FF2B5EF4-FFF2-40B4-BE49-F238E27FC236}">
                <a16:creationId xmlns:a16="http://schemas.microsoft.com/office/drawing/2014/main" id="{9976BDCF-ADC4-F047-8850-8B1B0EBA6F3E}"/>
              </a:ext>
            </a:extLst>
          </p:cNvPr>
          <p:cNvSpPr/>
          <p:nvPr userDrawn="1"/>
        </p:nvSpPr>
        <p:spPr>
          <a:xfrm>
            <a:off x="9107004" y="3816082"/>
            <a:ext cx="2802466" cy="27879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10" name="Plassholder for tekst 9">
            <a:extLst>
              <a:ext uri="{FF2B5EF4-FFF2-40B4-BE49-F238E27FC236}">
                <a16:creationId xmlns:a16="http://schemas.microsoft.com/office/drawing/2014/main" id="{6ECE9869-1020-7243-8A89-8085C9872524}"/>
              </a:ext>
            </a:extLst>
          </p:cNvPr>
          <p:cNvSpPr>
            <a:spLocks noGrp="1"/>
          </p:cNvSpPr>
          <p:nvPr>
            <p:ph type="body" sz="quarter" idx="11" hasCustomPrompt="1"/>
          </p:nvPr>
        </p:nvSpPr>
        <p:spPr>
          <a:xfrm>
            <a:off x="284738" y="3961867"/>
            <a:ext cx="2806322" cy="2523600"/>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dirty="0"/>
              <a:t>Skriv inn tekst/ forklaring</a:t>
            </a:r>
          </a:p>
        </p:txBody>
      </p:sp>
      <p:sp>
        <p:nvSpPr>
          <p:cNvPr id="22" name="Plassholder for tekst 7">
            <a:extLst>
              <a:ext uri="{FF2B5EF4-FFF2-40B4-BE49-F238E27FC236}">
                <a16:creationId xmlns:a16="http://schemas.microsoft.com/office/drawing/2014/main" id="{375D9E6F-4609-DB4D-8693-8E5E5ED23701}"/>
              </a:ext>
            </a:extLst>
          </p:cNvPr>
          <p:cNvSpPr>
            <a:spLocks noGrp="1"/>
          </p:cNvSpPr>
          <p:nvPr>
            <p:ph type="body" sz="quarter" idx="12" hasCustomPrompt="1"/>
          </p:nvPr>
        </p:nvSpPr>
        <p:spPr>
          <a:xfrm>
            <a:off x="3228064" y="1693067"/>
            <a:ext cx="2798610" cy="1896533"/>
          </a:xfrm>
        </p:spPr>
        <p:txBody>
          <a:bodyPr anchor="ctr">
            <a:noAutofit/>
          </a:bodyPr>
          <a:lstStyle>
            <a:lvl1pPr marL="0" indent="0" algn="ctr">
              <a:buNone/>
              <a:defRPr sz="9600" b="1">
                <a:solidFill>
                  <a:schemeClr val="bg1"/>
                </a:solidFill>
                <a:latin typeface="Century Gothic" panose="020B0502020202020204" pitchFamily="34" charset="0"/>
              </a:defRPr>
            </a:lvl1pPr>
          </a:lstStyle>
          <a:p>
            <a:pPr lvl="0"/>
            <a:r>
              <a:rPr lang="nb-NO" dirty="0"/>
              <a:t>240</a:t>
            </a:r>
          </a:p>
        </p:txBody>
      </p:sp>
      <p:sp>
        <p:nvSpPr>
          <p:cNvPr id="23" name="Plassholder for tekst 7">
            <a:extLst>
              <a:ext uri="{FF2B5EF4-FFF2-40B4-BE49-F238E27FC236}">
                <a16:creationId xmlns:a16="http://schemas.microsoft.com/office/drawing/2014/main" id="{E95429FA-708F-A240-821D-BAAD89ED6BD1}"/>
              </a:ext>
            </a:extLst>
          </p:cNvPr>
          <p:cNvSpPr>
            <a:spLocks noGrp="1"/>
          </p:cNvSpPr>
          <p:nvPr>
            <p:ph type="body" sz="quarter" idx="13" hasCustomPrompt="1"/>
          </p:nvPr>
        </p:nvSpPr>
        <p:spPr>
          <a:xfrm>
            <a:off x="6163678" y="1711590"/>
            <a:ext cx="2802466" cy="1896533"/>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dirty="0"/>
              <a:t>33 %</a:t>
            </a:r>
          </a:p>
        </p:txBody>
      </p:sp>
      <p:sp>
        <p:nvSpPr>
          <p:cNvPr id="24" name="Plassholder for tekst 7">
            <a:extLst>
              <a:ext uri="{FF2B5EF4-FFF2-40B4-BE49-F238E27FC236}">
                <a16:creationId xmlns:a16="http://schemas.microsoft.com/office/drawing/2014/main" id="{34D0403E-888F-DC47-A670-97C4477C244D}"/>
              </a:ext>
            </a:extLst>
          </p:cNvPr>
          <p:cNvSpPr>
            <a:spLocks noGrp="1"/>
          </p:cNvSpPr>
          <p:nvPr>
            <p:ph type="body" sz="quarter" idx="14" hasCustomPrompt="1"/>
          </p:nvPr>
        </p:nvSpPr>
        <p:spPr>
          <a:xfrm>
            <a:off x="9114716" y="1730113"/>
            <a:ext cx="2806322" cy="1896533"/>
          </a:xfrm>
        </p:spPr>
        <p:txBody>
          <a:bodyPr anchor="ctr">
            <a:noAutofit/>
          </a:bodyPr>
          <a:lstStyle>
            <a:lvl1pPr marL="0" indent="0" algn="ctr">
              <a:buNone/>
              <a:defRPr sz="9600" b="1">
                <a:solidFill>
                  <a:schemeClr val="bg1"/>
                </a:solidFill>
                <a:latin typeface="Century Gothic" panose="020B0502020202020204" pitchFamily="34" charset="0"/>
              </a:defRPr>
            </a:lvl1pPr>
          </a:lstStyle>
          <a:p>
            <a:pPr lvl="0"/>
            <a:r>
              <a:rPr lang="nb-NO" dirty="0"/>
              <a:t>8</a:t>
            </a:r>
          </a:p>
        </p:txBody>
      </p:sp>
      <p:sp>
        <p:nvSpPr>
          <p:cNvPr id="25" name="Plassholder for tekst 9">
            <a:extLst>
              <a:ext uri="{FF2B5EF4-FFF2-40B4-BE49-F238E27FC236}">
                <a16:creationId xmlns:a16="http://schemas.microsoft.com/office/drawing/2014/main" id="{B4E0DA98-BA5E-874F-A6B2-66BB1D2F6930}"/>
              </a:ext>
            </a:extLst>
          </p:cNvPr>
          <p:cNvSpPr>
            <a:spLocks noGrp="1"/>
          </p:cNvSpPr>
          <p:nvPr>
            <p:ph type="body" sz="quarter" idx="15" hasCustomPrompt="1"/>
          </p:nvPr>
        </p:nvSpPr>
        <p:spPr>
          <a:xfrm>
            <a:off x="3228064" y="3948241"/>
            <a:ext cx="2802466" cy="2523600"/>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dirty="0"/>
              <a:t>Skriv inn tekst/ forklaring</a:t>
            </a:r>
          </a:p>
        </p:txBody>
      </p:sp>
      <p:sp>
        <p:nvSpPr>
          <p:cNvPr id="26" name="Plassholder for tekst 9">
            <a:extLst>
              <a:ext uri="{FF2B5EF4-FFF2-40B4-BE49-F238E27FC236}">
                <a16:creationId xmlns:a16="http://schemas.microsoft.com/office/drawing/2014/main" id="{DBEA9A4A-EC07-9743-8F89-D2A03F7B060B}"/>
              </a:ext>
            </a:extLst>
          </p:cNvPr>
          <p:cNvSpPr>
            <a:spLocks noGrp="1"/>
          </p:cNvSpPr>
          <p:nvPr>
            <p:ph type="body" sz="quarter" idx="16" hasCustomPrompt="1"/>
          </p:nvPr>
        </p:nvSpPr>
        <p:spPr>
          <a:xfrm>
            <a:off x="6163678" y="3934615"/>
            <a:ext cx="2806322" cy="2523600"/>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dirty="0"/>
              <a:t>Skriv inn tekst/ forklaring</a:t>
            </a:r>
          </a:p>
        </p:txBody>
      </p:sp>
      <p:sp>
        <p:nvSpPr>
          <p:cNvPr id="27" name="Plassholder for tekst 9">
            <a:extLst>
              <a:ext uri="{FF2B5EF4-FFF2-40B4-BE49-F238E27FC236}">
                <a16:creationId xmlns:a16="http://schemas.microsoft.com/office/drawing/2014/main" id="{90DBD188-EA55-F24A-9F41-175C7116E749}"/>
              </a:ext>
            </a:extLst>
          </p:cNvPr>
          <p:cNvSpPr>
            <a:spLocks noGrp="1"/>
          </p:cNvSpPr>
          <p:nvPr>
            <p:ph type="body" sz="quarter" idx="17" hasCustomPrompt="1"/>
          </p:nvPr>
        </p:nvSpPr>
        <p:spPr>
          <a:xfrm>
            <a:off x="9103148" y="3920989"/>
            <a:ext cx="2806322" cy="2523600"/>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dirty="0"/>
              <a:t>Skriv inn tekst/ forklaring</a:t>
            </a:r>
          </a:p>
        </p:txBody>
      </p:sp>
    </p:spTree>
    <p:extLst>
      <p:ext uri="{BB962C8B-B14F-4D97-AF65-F5344CB8AC3E}">
        <p14:creationId xmlns:p14="http://schemas.microsoft.com/office/powerpoint/2010/main" val="1019259810"/>
      </p:ext>
    </p:extLst>
  </p:cSld>
  <p:clrMapOvr>
    <a:masterClrMapping/>
  </p:clrMapOvr>
  <p:transition>
    <p:fade/>
  </p:transition>
  <p:extLst>
    <p:ext uri="{DCECCB84-F9BA-43D5-87BE-67443E8EF086}">
      <p15:sldGuideLst xmlns:p15="http://schemas.microsoft.com/office/powerpoint/2012/main">
        <p15:guide id="1" orient="horz" pos="2364" userDrawn="1">
          <p15:clr>
            <a:srgbClr val="FBAE40"/>
          </p15:clr>
        </p15:guide>
        <p15:guide id="2" pos="166"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Infografikkside 3">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9197B01-DC94-FE45-A4C2-9B461A87E01A}"/>
              </a:ext>
            </a:extLst>
          </p:cNvPr>
          <p:cNvSpPr/>
          <p:nvPr userDrawn="1"/>
        </p:nvSpPr>
        <p:spPr>
          <a:xfrm>
            <a:off x="3361265" y="257175"/>
            <a:ext cx="6256868" cy="25569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5" name="Rektangel 4">
            <a:extLst>
              <a:ext uri="{FF2B5EF4-FFF2-40B4-BE49-F238E27FC236}">
                <a16:creationId xmlns:a16="http://schemas.microsoft.com/office/drawing/2014/main" id="{5A788FB4-D1BD-8A48-B90B-D12F27F735FF}"/>
              </a:ext>
            </a:extLst>
          </p:cNvPr>
          <p:cNvSpPr/>
          <p:nvPr userDrawn="1"/>
        </p:nvSpPr>
        <p:spPr>
          <a:xfrm>
            <a:off x="262467" y="2922059"/>
            <a:ext cx="4632538" cy="3665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6" name="Rektangel 5">
            <a:extLst>
              <a:ext uri="{FF2B5EF4-FFF2-40B4-BE49-F238E27FC236}">
                <a16:creationId xmlns:a16="http://schemas.microsoft.com/office/drawing/2014/main" id="{96AEBB1F-363E-2C44-8E06-50947B2A753D}"/>
              </a:ext>
            </a:extLst>
          </p:cNvPr>
          <p:cNvSpPr/>
          <p:nvPr userDrawn="1"/>
        </p:nvSpPr>
        <p:spPr>
          <a:xfrm>
            <a:off x="5037666" y="2922059"/>
            <a:ext cx="4580467" cy="3665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8" name="Plassholder for tekst 7">
            <a:extLst>
              <a:ext uri="{FF2B5EF4-FFF2-40B4-BE49-F238E27FC236}">
                <a16:creationId xmlns:a16="http://schemas.microsoft.com/office/drawing/2014/main" id="{3338D829-407C-134D-82A8-465322D09DDB}"/>
              </a:ext>
            </a:extLst>
          </p:cNvPr>
          <p:cNvSpPr>
            <a:spLocks noGrp="1"/>
          </p:cNvSpPr>
          <p:nvPr>
            <p:ph type="body" sz="quarter" idx="10" hasCustomPrompt="1"/>
          </p:nvPr>
        </p:nvSpPr>
        <p:spPr>
          <a:xfrm>
            <a:off x="554302" y="3081866"/>
            <a:ext cx="4048868" cy="1676401"/>
          </a:xfrm>
        </p:spPr>
        <p:txBody>
          <a:bodyPr>
            <a:noAutofit/>
          </a:bodyPr>
          <a:lstStyle>
            <a:lvl1pPr marL="0" indent="0" algn="ctr">
              <a:buNone/>
              <a:defRPr sz="11500" b="1">
                <a:solidFill>
                  <a:schemeClr val="bg1"/>
                </a:solidFill>
                <a:latin typeface="Century Gothic" panose="020B0502020202020204" pitchFamily="34" charset="0"/>
              </a:defRPr>
            </a:lvl1pPr>
          </a:lstStyle>
          <a:p>
            <a:pPr lvl="0"/>
            <a:r>
              <a:rPr lang="nb-NO" dirty="0"/>
              <a:t>33 %</a:t>
            </a:r>
          </a:p>
        </p:txBody>
      </p:sp>
      <p:sp>
        <p:nvSpPr>
          <p:cNvPr id="10" name="Plassholder for tekst 9">
            <a:extLst>
              <a:ext uri="{FF2B5EF4-FFF2-40B4-BE49-F238E27FC236}">
                <a16:creationId xmlns:a16="http://schemas.microsoft.com/office/drawing/2014/main" id="{6ECE9869-1020-7243-8A89-8085C9872524}"/>
              </a:ext>
            </a:extLst>
          </p:cNvPr>
          <p:cNvSpPr>
            <a:spLocks noGrp="1"/>
          </p:cNvSpPr>
          <p:nvPr>
            <p:ph type="body" sz="quarter" idx="11" hasCustomPrompt="1"/>
          </p:nvPr>
        </p:nvSpPr>
        <p:spPr>
          <a:xfrm>
            <a:off x="554302" y="4944003"/>
            <a:ext cx="4048868" cy="1253595"/>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dirty="0"/>
              <a:t>Skriv inn tekst/ forklaring</a:t>
            </a:r>
          </a:p>
        </p:txBody>
      </p:sp>
      <p:sp>
        <p:nvSpPr>
          <p:cNvPr id="11" name="Plassholder for tekst 7">
            <a:extLst>
              <a:ext uri="{FF2B5EF4-FFF2-40B4-BE49-F238E27FC236}">
                <a16:creationId xmlns:a16="http://schemas.microsoft.com/office/drawing/2014/main" id="{4B13D883-C7A6-8B48-BB9C-DF1FEDA5A477}"/>
              </a:ext>
            </a:extLst>
          </p:cNvPr>
          <p:cNvSpPr>
            <a:spLocks noGrp="1"/>
          </p:cNvSpPr>
          <p:nvPr>
            <p:ph type="body" sz="quarter" idx="12" hasCustomPrompt="1"/>
          </p:nvPr>
        </p:nvSpPr>
        <p:spPr>
          <a:xfrm>
            <a:off x="5186839" y="3081866"/>
            <a:ext cx="4245027" cy="1676401"/>
          </a:xfrm>
        </p:spPr>
        <p:txBody>
          <a:bodyPr>
            <a:noAutofit/>
          </a:bodyPr>
          <a:lstStyle>
            <a:lvl1pPr marL="0" indent="0" algn="ctr">
              <a:buNone/>
              <a:defRPr sz="11500" b="1">
                <a:solidFill>
                  <a:schemeClr val="bg1"/>
                </a:solidFill>
                <a:latin typeface="Century Gothic" panose="020B0502020202020204" pitchFamily="34" charset="0"/>
              </a:defRPr>
            </a:lvl1pPr>
          </a:lstStyle>
          <a:p>
            <a:pPr lvl="0"/>
            <a:r>
              <a:rPr lang="nb-NO" dirty="0"/>
              <a:t>2400</a:t>
            </a:r>
          </a:p>
        </p:txBody>
      </p:sp>
      <p:sp>
        <p:nvSpPr>
          <p:cNvPr id="12" name="Plassholder for tekst 9">
            <a:extLst>
              <a:ext uri="{FF2B5EF4-FFF2-40B4-BE49-F238E27FC236}">
                <a16:creationId xmlns:a16="http://schemas.microsoft.com/office/drawing/2014/main" id="{BE1BFB47-B2C0-D049-8229-FDA2F80EEB79}"/>
              </a:ext>
            </a:extLst>
          </p:cNvPr>
          <p:cNvSpPr>
            <a:spLocks noGrp="1"/>
          </p:cNvSpPr>
          <p:nvPr>
            <p:ph type="body" sz="quarter" idx="13" hasCustomPrompt="1"/>
          </p:nvPr>
        </p:nvSpPr>
        <p:spPr>
          <a:xfrm>
            <a:off x="5186839" y="4944003"/>
            <a:ext cx="4245027" cy="1253595"/>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dirty="0"/>
              <a:t>Skriv inn tekst/ forklaring</a:t>
            </a:r>
          </a:p>
        </p:txBody>
      </p:sp>
      <p:sp>
        <p:nvSpPr>
          <p:cNvPr id="13" name="Plassholder for tekst 7">
            <a:extLst>
              <a:ext uri="{FF2B5EF4-FFF2-40B4-BE49-F238E27FC236}">
                <a16:creationId xmlns:a16="http://schemas.microsoft.com/office/drawing/2014/main" id="{FEF9242C-1687-2746-BB5D-F27B41536141}"/>
              </a:ext>
            </a:extLst>
          </p:cNvPr>
          <p:cNvSpPr>
            <a:spLocks noGrp="1"/>
          </p:cNvSpPr>
          <p:nvPr>
            <p:ph type="body" sz="quarter" idx="14" hasCustomPrompt="1"/>
          </p:nvPr>
        </p:nvSpPr>
        <p:spPr>
          <a:xfrm>
            <a:off x="3468104" y="437200"/>
            <a:ext cx="2975028" cy="2264723"/>
          </a:xfrm>
        </p:spPr>
        <p:txBody>
          <a:bodyPr anchor="ctr">
            <a:noAutofit/>
          </a:bodyPr>
          <a:lstStyle>
            <a:lvl1pPr marL="0" indent="0" algn="ctr">
              <a:buNone/>
              <a:defRPr sz="9600" b="1">
                <a:solidFill>
                  <a:schemeClr val="bg1"/>
                </a:solidFill>
                <a:latin typeface="Century Gothic" panose="020B0502020202020204" pitchFamily="34" charset="0"/>
              </a:defRPr>
            </a:lvl1pPr>
          </a:lstStyle>
          <a:p>
            <a:pPr lvl="0"/>
            <a:r>
              <a:rPr lang="nb-NO" dirty="0"/>
              <a:t>33 %</a:t>
            </a:r>
          </a:p>
        </p:txBody>
      </p:sp>
      <p:sp>
        <p:nvSpPr>
          <p:cNvPr id="14" name="Plassholder for tekst 9">
            <a:extLst>
              <a:ext uri="{FF2B5EF4-FFF2-40B4-BE49-F238E27FC236}">
                <a16:creationId xmlns:a16="http://schemas.microsoft.com/office/drawing/2014/main" id="{63D31810-ABD9-F540-A045-CDFC17063509}"/>
              </a:ext>
            </a:extLst>
          </p:cNvPr>
          <p:cNvSpPr>
            <a:spLocks noGrp="1"/>
          </p:cNvSpPr>
          <p:nvPr>
            <p:ph type="body" sz="quarter" idx="15" hasCustomPrompt="1"/>
          </p:nvPr>
        </p:nvSpPr>
        <p:spPr>
          <a:xfrm>
            <a:off x="6443132" y="437200"/>
            <a:ext cx="2988735" cy="2264723"/>
          </a:xfrm>
        </p:spPr>
        <p:txBody>
          <a:bodyPr anchor="ctr">
            <a:normAutofit/>
          </a:bodyPr>
          <a:lstStyle>
            <a:lvl1pPr marL="0" indent="0" algn="l">
              <a:buFont typeface="Arial" panose="020B0604020202020204" pitchFamily="34" charset="0"/>
              <a:buNone/>
              <a:defRPr sz="2800">
                <a:solidFill>
                  <a:schemeClr val="bg1"/>
                </a:solidFill>
              </a:defRPr>
            </a:lvl1pPr>
            <a:lvl2pPr marL="457200" indent="0">
              <a:buNone/>
              <a:defRPr/>
            </a:lvl2pPr>
          </a:lstStyle>
          <a:p>
            <a:pPr lvl="0"/>
            <a:r>
              <a:rPr lang="nb-NO" dirty="0"/>
              <a:t>Skriv inn tekst/ forklaring</a:t>
            </a:r>
          </a:p>
        </p:txBody>
      </p:sp>
      <p:sp>
        <p:nvSpPr>
          <p:cNvPr id="7" name="Plassholder for bilde 6">
            <a:extLst>
              <a:ext uri="{FF2B5EF4-FFF2-40B4-BE49-F238E27FC236}">
                <a16:creationId xmlns:a16="http://schemas.microsoft.com/office/drawing/2014/main" id="{E0466D43-FA07-354C-A0D3-D414FFF56B6D}"/>
              </a:ext>
            </a:extLst>
          </p:cNvPr>
          <p:cNvSpPr>
            <a:spLocks noGrp="1"/>
          </p:cNvSpPr>
          <p:nvPr>
            <p:ph type="pic" sz="quarter" idx="16"/>
          </p:nvPr>
        </p:nvSpPr>
        <p:spPr>
          <a:xfrm>
            <a:off x="261938" y="257175"/>
            <a:ext cx="2921529" cy="2557463"/>
          </a:xfrm>
          <a:solidFill>
            <a:schemeClr val="accent1">
              <a:lumMod val="40000"/>
              <a:lumOff val="60000"/>
            </a:schemeClr>
          </a:solidFill>
        </p:spPr>
        <p:txBody>
          <a:bodyPr>
            <a:normAutofit/>
          </a:bodyPr>
          <a:lstStyle>
            <a:lvl1pPr marL="0" indent="0">
              <a:buFont typeface="Arial" panose="020B0604020202020204" pitchFamily="34" charset="0"/>
              <a:buNone/>
              <a:defRPr sz="2000" i="1">
                <a:solidFill>
                  <a:schemeClr val="accent6"/>
                </a:solidFill>
              </a:defRPr>
            </a:lvl1pPr>
          </a:lstStyle>
          <a:p>
            <a:r>
              <a:rPr lang="en-GB" dirty="0"/>
              <a:t>Click icon to add picture</a:t>
            </a:r>
            <a:endParaRPr lang="nb-NO" dirty="0"/>
          </a:p>
        </p:txBody>
      </p:sp>
      <p:sp>
        <p:nvSpPr>
          <p:cNvPr id="15" name="Rektangel 14">
            <a:extLst>
              <a:ext uri="{FF2B5EF4-FFF2-40B4-BE49-F238E27FC236}">
                <a16:creationId xmlns:a16="http://schemas.microsoft.com/office/drawing/2014/main" id="{760A9297-450B-CE42-BBF4-9CC85EF1124D}"/>
              </a:ext>
            </a:extLst>
          </p:cNvPr>
          <p:cNvSpPr/>
          <p:nvPr userDrawn="1"/>
        </p:nvSpPr>
        <p:spPr>
          <a:xfrm>
            <a:off x="9760794" y="257175"/>
            <a:ext cx="2126405" cy="25569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16" name="Plassholder for bilde 6">
            <a:extLst>
              <a:ext uri="{FF2B5EF4-FFF2-40B4-BE49-F238E27FC236}">
                <a16:creationId xmlns:a16="http://schemas.microsoft.com/office/drawing/2014/main" id="{505B2399-6F71-5D40-B553-0174448B1BD5}"/>
              </a:ext>
            </a:extLst>
          </p:cNvPr>
          <p:cNvSpPr>
            <a:spLocks noGrp="1"/>
          </p:cNvSpPr>
          <p:nvPr>
            <p:ph type="pic" sz="quarter" idx="17"/>
          </p:nvPr>
        </p:nvSpPr>
        <p:spPr>
          <a:xfrm>
            <a:off x="9760794" y="2922059"/>
            <a:ext cx="2126405" cy="3665008"/>
          </a:xfrm>
          <a:solidFill>
            <a:schemeClr val="accent1">
              <a:lumMod val="40000"/>
              <a:lumOff val="60000"/>
            </a:schemeClr>
          </a:solidFill>
        </p:spPr>
        <p:txBody>
          <a:bodyPr>
            <a:normAutofit/>
          </a:bodyPr>
          <a:lstStyle>
            <a:lvl1pPr marL="0" indent="0">
              <a:buFont typeface="Arial" panose="020B0604020202020204" pitchFamily="34" charset="0"/>
              <a:buNone/>
              <a:defRPr sz="2000" i="1">
                <a:solidFill>
                  <a:schemeClr val="accent6"/>
                </a:solidFill>
              </a:defRPr>
            </a:lvl1pPr>
          </a:lstStyle>
          <a:p>
            <a:r>
              <a:rPr lang="en-GB" dirty="0"/>
              <a:t>Click icon to add picture</a:t>
            </a:r>
            <a:endParaRPr lang="nb-NO" dirty="0"/>
          </a:p>
        </p:txBody>
      </p:sp>
      <p:sp>
        <p:nvSpPr>
          <p:cNvPr id="17" name="Plassholder for tekst 7">
            <a:extLst>
              <a:ext uri="{FF2B5EF4-FFF2-40B4-BE49-F238E27FC236}">
                <a16:creationId xmlns:a16="http://schemas.microsoft.com/office/drawing/2014/main" id="{E6E71283-B202-C848-8C04-B9EAE688DE1A}"/>
              </a:ext>
            </a:extLst>
          </p:cNvPr>
          <p:cNvSpPr>
            <a:spLocks noGrp="1"/>
          </p:cNvSpPr>
          <p:nvPr>
            <p:ph type="body" sz="quarter" idx="18" hasCustomPrompt="1"/>
          </p:nvPr>
        </p:nvSpPr>
        <p:spPr>
          <a:xfrm>
            <a:off x="9760794" y="325015"/>
            <a:ext cx="2126405" cy="1151467"/>
          </a:xfrm>
        </p:spPr>
        <p:txBody>
          <a:bodyPr anchor="ctr">
            <a:noAutofit/>
          </a:bodyPr>
          <a:lstStyle>
            <a:lvl1pPr marL="0" indent="0" algn="ctr">
              <a:buNone/>
              <a:defRPr sz="6600" b="1">
                <a:solidFill>
                  <a:schemeClr val="bg1"/>
                </a:solidFill>
                <a:latin typeface="Century Gothic" panose="020B0502020202020204" pitchFamily="34" charset="0"/>
              </a:defRPr>
            </a:lvl1pPr>
          </a:lstStyle>
          <a:p>
            <a:pPr lvl="0"/>
            <a:r>
              <a:rPr lang="nb-NO" dirty="0"/>
              <a:t>34</a:t>
            </a:r>
          </a:p>
        </p:txBody>
      </p:sp>
      <p:sp>
        <p:nvSpPr>
          <p:cNvPr id="18" name="Plassholder for tekst 9">
            <a:extLst>
              <a:ext uri="{FF2B5EF4-FFF2-40B4-BE49-F238E27FC236}">
                <a16:creationId xmlns:a16="http://schemas.microsoft.com/office/drawing/2014/main" id="{0024228D-8E86-D040-BEBB-76BB5E2DA40F}"/>
              </a:ext>
            </a:extLst>
          </p:cNvPr>
          <p:cNvSpPr>
            <a:spLocks noGrp="1"/>
          </p:cNvSpPr>
          <p:nvPr>
            <p:ph type="body" sz="quarter" idx="19" hasCustomPrompt="1"/>
          </p:nvPr>
        </p:nvSpPr>
        <p:spPr>
          <a:xfrm>
            <a:off x="9760794" y="1520987"/>
            <a:ext cx="2126405" cy="1293121"/>
          </a:xfrm>
        </p:spPr>
        <p:txBody>
          <a:bodyPr anchor="t">
            <a:normAutofit/>
          </a:bodyPr>
          <a:lstStyle>
            <a:lvl1pPr marL="0" indent="0" algn="ctr">
              <a:buFont typeface="Arial" panose="020B0604020202020204" pitchFamily="34" charset="0"/>
              <a:buNone/>
              <a:defRPr sz="1800">
                <a:solidFill>
                  <a:schemeClr val="bg1"/>
                </a:solidFill>
              </a:defRPr>
            </a:lvl1pPr>
            <a:lvl2pPr marL="457200" indent="0">
              <a:buNone/>
              <a:defRPr/>
            </a:lvl2pPr>
          </a:lstStyle>
          <a:p>
            <a:pPr lvl="0"/>
            <a:r>
              <a:rPr lang="nb-NO" dirty="0"/>
              <a:t>Skriv inn tekst/ forklaring</a:t>
            </a:r>
          </a:p>
        </p:txBody>
      </p:sp>
    </p:spTree>
    <p:extLst>
      <p:ext uri="{BB962C8B-B14F-4D97-AF65-F5344CB8AC3E}">
        <p14:creationId xmlns:p14="http://schemas.microsoft.com/office/powerpoint/2010/main" val="308584645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Oransje">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850029" y="3626068"/>
            <a:ext cx="6866809" cy="1397877"/>
          </a:xfrm>
        </p:spPr>
        <p:txBody>
          <a:bodyPr anchor="b">
            <a:normAutofit/>
          </a:bodyPr>
          <a:lstStyle>
            <a:lvl1pPr algn="l">
              <a:defRPr sz="4000">
                <a:solidFill>
                  <a:schemeClr val="accent3"/>
                </a:solidFill>
              </a:defRPr>
            </a:lvl1pPr>
          </a:lstStyle>
          <a:p>
            <a:r>
              <a:rPr lang="nb-NO" dirty="0"/>
              <a:t>SKRIV INN TITTEL (BRUK KUN STORE BOKSTAVER)</a:t>
            </a:r>
          </a:p>
        </p:txBody>
      </p:sp>
      <p:sp>
        <p:nvSpPr>
          <p:cNvPr id="3" name="Undertittel 2"/>
          <p:cNvSpPr>
            <a:spLocks noGrp="1"/>
          </p:cNvSpPr>
          <p:nvPr>
            <p:ph type="subTitle" idx="1"/>
          </p:nvPr>
        </p:nvSpPr>
        <p:spPr>
          <a:xfrm>
            <a:off x="850029" y="5023945"/>
            <a:ext cx="6866809" cy="833328"/>
          </a:xfrm>
        </p:spPr>
        <p:txBody>
          <a:bodyPr/>
          <a:lstStyle>
            <a:lvl1pPr marL="0" indent="0" algn="l">
              <a:buNone/>
              <a:defRPr sz="2400">
                <a:solidFill>
                  <a:schemeClr val="bg1"/>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dirty="0"/>
          </a:p>
        </p:txBody>
      </p:sp>
      <p:pic>
        <p:nvPicPr>
          <p:cNvPr id="9" name="Bild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2351" y="472967"/>
            <a:ext cx="964573" cy="1308537"/>
          </a:xfrm>
          <a:prstGeom prst="rect">
            <a:avLst/>
          </a:prstGeom>
        </p:spPr>
      </p:pic>
      <p:pic>
        <p:nvPicPr>
          <p:cNvPr id="4" name="Bilde 3">
            <a:extLst>
              <a:ext uri="{FF2B5EF4-FFF2-40B4-BE49-F238E27FC236}">
                <a16:creationId xmlns:a16="http://schemas.microsoft.com/office/drawing/2014/main" id="{AADD8BE6-4F21-47BF-848C-31C464C0DE0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14774" t="5172"/>
          <a:stretch/>
        </p:blipFill>
        <p:spPr>
          <a:xfrm rot="5400000">
            <a:off x="6786635" y="451908"/>
            <a:ext cx="5857271" cy="4953459"/>
          </a:xfrm>
          <a:prstGeom prst="rect">
            <a:avLst/>
          </a:prstGeom>
        </p:spPr>
      </p:pic>
      <p:sp>
        <p:nvSpPr>
          <p:cNvPr id="7" name="Plassholder for tekst 6">
            <a:extLst>
              <a:ext uri="{FF2B5EF4-FFF2-40B4-BE49-F238E27FC236}">
                <a16:creationId xmlns:a16="http://schemas.microsoft.com/office/drawing/2014/main" id="{A20442F0-8281-7B40-AA1C-A3C96FF5D5B0}"/>
              </a:ext>
            </a:extLst>
          </p:cNvPr>
          <p:cNvSpPr>
            <a:spLocks noGrp="1"/>
          </p:cNvSpPr>
          <p:nvPr>
            <p:ph type="body" sz="quarter" idx="10" hasCustomPrompt="1"/>
          </p:nvPr>
        </p:nvSpPr>
        <p:spPr>
          <a:xfrm>
            <a:off x="839788" y="6046424"/>
            <a:ext cx="6877050" cy="385763"/>
          </a:xfrm>
        </p:spPr>
        <p:txBody>
          <a:bodyPr>
            <a:normAutofit/>
          </a:bodyPr>
          <a:lstStyle>
            <a:lvl1pPr marL="0" indent="0">
              <a:buNone/>
              <a:defRPr lang="nb-NO" sz="1200" kern="1200" smtClean="0">
                <a:solidFill>
                  <a:schemeClr val="bg1"/>
                </a:solidFill>
                <a:ea typeface="Century Gothic" charset="0"/>
                <a:cs typeface="Century Gothic" charset="0"/>
              </a:defRPr>
            </a:lvl1pPr>
          </a:lstStyle>
          <a:p>
            <a:pPr lvl="0"/>
            <a:r>
              <a:rPr lang="nb-NO" sz="1200" dirty="0"/>
              <a:t>Ditt navn </a:t>
            </a:r>
            <a:r>
              <a:rPr lang="nb-NO" sz="1200" kern="1200" dirty="0">
                <a:solidFill>
                  <a:schemeClr val="accent6"/>
                </a:solidFill>
                <a:latin typeface="+mn-lt"/>
              </a:rPr>
              <a:t>// </a:t>
            </a:r>
            <a:r>
              <a:rPr lang="nb-NO" sz="1200" kern="1200" dirty="0">
                <a:solidFill>
                  <a:schemeClr val="accent6"/>
                </a:solidFill>
                <a:latin typeface="+mn-lt"/>
                <a:ea typeface="Century Gothic" charset="0"/>
                <a:cs typeface="Century Gothic" charset="0"/>
              </a:rPr>
              <a:t>mailadresse // dato for rapport</a:t>
            </a:r>
            <a:endParaRPr lang="nb-NO" dirty="0"/>
          </a:p>
        </p:txBody>
      </p:sp>
    </p:spTree>
    <p:extLst>
      <p:ext uri="{BB962C8B-B14F-4D97-AF65-F5344CB8AC3E}">
        <p14:creationId xmlns:p14="http://schemas.microsoft.com/office/powerpoint/2010/main" val="70356061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Infografikkside 4">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30009EE1-D011-A542-9B54-4DBA5A31FCA3}"/>
              </a:ext>
            </a:extLst>
          </p:cNvPr>
          <p:cNvSpPr/>
          <p:nvPr userDrawn="1"/>
        </p:nvSpPr>
        <p:spPr>
          <a:xfrm>
            <a:off x="618064" y="2006597"/>
            <a:ext cx="3530600" cy="3530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2" name="Tittel 1">
            <a:extLst>
              <a:ext uri="{FF2B5EF4-FFF2-40B4-BE49-F238E27FC236}">
                <a16:creationId xmlns:a16="http://schemas.microsoft.com/office/drawing/2014/main" id="{9238B0E8-D92E-A24E-B914-4DBD891443C5}"/>
              </a:ext>
            </a:extLst>
          </p:cNvPr>
          <p:cNvSpPr>
            <a:spLocks noGrp="1"/>
          </p:cNvSpPr>
          <p:nvPr>
            <p:ph type="title"/>
          </p:nvPr>
        </p:nvSpPr>
        <p:spPr>
          <a:xfrm>
            <a:off x="262466" y="257396"/>
            <a:ext cx="8542867" cy="1046472"/>
          </a:xfrm>
        </p:spPr>
        <p:txBody>
          <a:bodyPr/>
          <a:lstStyle/>
          <a:p>
            <a:r>
              <a:rPr lang="en-GB"/>
              <a:t>Click to edit Master title style</a:t>
            </a:r>
            <a:endParaRPr lang="nb-NO" dirty="0"/>
          </a:p>
        </p:txBody>
      </p:sp>
      <p:sp>
        <p:nvSpPr>
          <p:cNvPr id="4" name="Rektangel 3">
            <a:extLst>
              <a:ext uri="{FF2B5EF4-FFF2-40B4-BE49-F238E27FC236}">
                <a16:creationId xmlns:a16="http://schemas.microsoft.com/office/drawing/2014/main" id="{89197B01-DC94-FE45-A4C2-9B461A87E01A}"/>
              </a:ext>
            </a:extLst>
          </p:cNvPr>
          <p:cNvSpPr/>
          <p:nvPr userDrawn="1"/>
        </p:nvSpPr>
        <p:spPr>
          <a:xfrm>
            <a:off x="8940800" y="257396"/>
            <a:ext cx="2946398" cy="63296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8" name="Plassholder for tekst 7">
            <a:extLst>
              <a:ext uri="{FF2B5EF4-FFF2-40B4-BE49-F238E27FC236}">
                <a16:creationId xmlns:a16="http://schemas.microsoft.com/office/drawing/2014/main" id="{3338D829-407C-134D-82A8-465322D09DDB}"/>
              </a:ext>
            </a:extLst>
          </p:cNvPr>
          <p:cNvSpPr>
            <a:spLocks noGrp="1"/>
          </p:cNvSpPr>
          <p:nvPr>
            <p:ph type="body" sz="quarter" idx="10" hasCustomPrompt="1"/>
          </p:nvPr>
        </p:nvSpPr>
        <p:spPr>
          <a:xfrm>
            <a:off x="763981" y="2501365"/>
            <a:ext cx="3238765" cy="1439334"/>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dirty="0"/>
              <a:t>33%</a:t>
            </a:r>
          </a:p>
        </p:txBody>
      </p:sp>
      <p:sp>
        <p:nvSpPr>
          <p:cNvPr id="10" name="Plassholder for tekst 9">
            <a:extLst>
              <a:ext uri="{FF2B5EF4-FFF2-40B4-BE49-F238E27FC236}">
                <a16:creationId xmlns:a16="http://schemas.microsoft.com/office/drawing/2014/main" id="{6ECE9869-1020-7243-8A89-8085C9872524}"/>
              </a:ext>
            </a:extLst>
          </p:cNvPr>
          <p:cNvSpPr>
            <a:spLocks noGrp="1"/>
          </p:cNvSpPr>
          <p:nvPr>
            <p:ph type="body" sz="quarter" idx="11" hasCustomPrompt="1"/>
          </p:nvPr>
        </p:nvSpPr>
        <p:spPr>
          <a:xfrm>
            <a:off x="914396" y="3974036"/>
            <a:ext cx="2946401" cy="1121835"/>
          </a:xfrm>
        </p:spPr>
        <p:txBody>
          <a:bodyPr>
            <a:normAutofit/>
          </a:bodyPr>
          <a:lstStyle>
            <a:lvl1pPr marL="0" indent="0" algn="ctr">
              <a:buFont typeface="Arial" panose="020B0604020202020204" pitchFamily="34" charset="0"/>
              <a:buNone/>
              <a:defRPr sz="2400">
                <a:solidFill>
                  <a:schemeClr val="bg1"/>
                </a:solidFill>
              </a:defRPr>
            </a:lvl1pPr>
            <a:lvl2pPr marL="457200" indent="0">
              <a:buNone/>
              <a:defRPr/>
            </a:lvl2pPr>
          </a:lstStyle>
          <a:p>
            <a:pPr lvl="0"/>
            <a:r>
              <a:rPr lang="nb-NO" dirty="0"/>
              <a:t>Skriv inn tekst/ forklaring</a:t>
            </a:r>
          </a:p>
        </p:txBody>
      </p:sp>
      <p:sp>
        <p:nvSpPr>
          <p:cNvPr id="13" name="Plassholder for tekst 7">
            <a:extLst>
              <a:ext uri="{FF2B5EF4-FFF2-40B4-BE49-F238E27FC236}">
                <a16:creationId xmlns:a16="http://schemas.microsoft.com/office/drawing/2014/main" id="{FEF9242C-1687-2746-BB5D-F27B41536141}"/>
              </a:ext>
            </a:extLst>
          </p:cNvPr>
          <p:cNvSpPr>
            <a:spLocks noGrp="1"/>
          </p:cNvSpPr>
          <p:nvPr>
            <p:ph type="body" sz="quarter" idx="14" hasCustomPrompt="1"/>
          </p:nvPr>
        </p:nvSpPr>
        <p:spPr>
          <a:xfrm>
            <a:off x="8940800" y="403499"/>
            <a:ext cx="2946398" cy="2264723"/>
          </a:xfrm>
        </p:spPr>
        <p:txBody>
          <a:bodyPr anchor="ctr">
            <a:noAutofit/>
          </a:bodyPr>
          <a:lstStyle>
            <a:lvl1pPr marL="0" indent="0" algn="ctr">
              <a:buNone/>
              <a:defRPr sz="9600" b="1">
                <a:solidFill>
                  <a:schemeClr val="bg1"/>
                </a:solidFill>
                <a:latin typeface="Century Gothic" panose="020B0502020202020204" pitchFamily="34" charset="0"/>
              </a:defRPr>
            </a:lvl1pPr>
          </a:lstStyle>
          <a:p>
            <a:pPr lvl="0"/>
            <a:r>
              <a:rPr lang="nb-NO" dirty="0"/>
              <a:t>33 %</a:t>
            </a:r>
          </a:p>
        </p:txBody>
      </p:sp>
      <p:sp>
        <p:nvSpPr>
          <p:cNvPr id="14" name="Plassholder for tekst 9">
            <a:extLst>
              <a:ext uri="{FF2B5EF4-FFF2-40B4-BE49-F238E27FC236}">
                <a16:creationId xmlns:a16="http://schemas.microsoft.com/office/drawing/2014/main" id="{63D31810-ABD9-F540-A045-CDFC17063509}"/>
              </a:ext>
            </a:extLst>
          </p:cNvPr>
          <p:cNvSpPr>
            <a:spLocks noGrp="1"/>
          </p:cNvSpPr>
          <p:nvPr>
            <p:ph type="body" sz="quarter" idx="15" hasCustomPrompt="1"/>
          </p:nvPr>
        </p:nvSpPr>
        <p:spPr>
          <a:xfrm>
            <a:off x="8940800" y="2668221"/>
            <a:ext cx="2946398" cy="3784437"/>
          </a:xfrm>
        </p:spPr>
        <p:txBody>
          <a:bodyPr anchor="t">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dirty="0"/>
              <a:t>Skriv inn tekst/ forklaring</a:t>
            </a:r>
          </a:p>
        </p:txBody>
      </p:sp>
      <p:sp>
        <p:nvSpPr>
          <p:cNvPr id="15" name="Ellipse 14">
            <a:extLst>
              <a:ext uri="{FF2B5EF4-FFF2-40B4-BE49-F238E27FC236}">
                <a16:creationId xmlns:a16="http://schemas.microsoft.com/office/drawing/2014/main" id="{D2AB978A-0D56-FC41-B69C-938D16B6E099}"/>
              </a:ext>
            </a:extLst>
          </p:cNvPr>
          <p:cNvSpPr/>
          <p:nvPr userDrawn="1"/>
        </p:nvSpPr>
        <p:spPr>
          <a:xfrm>
            <a:off x="4804830" y="2006597"/>
            <a:ext cx="3530600" cy="3530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16" name="Plassholder for tekst 7">
            <a:extLst>
              <a:ext uri="{FF2B5EF4-FFF2-40B4-BE49-F238E27FC236}">
                <a16:creationId xmlns:a16="http://schemas.microsoft.com/office/drawing/2014/main" id="{F8EB8195-CE99-6F42-8DD3-5F5CE4F42C61}"/>
              </a:ext>
            </a:extLst>
          </p:cNvPr>
          <p:cNvSpPr>
            <a:spLocks noGrp="1"/>
          </p:cNvSpPr>
          <p:nvPr>
            <p:ph type="body" sz="quarter" idx="16" hasCustomPrompt="1"/>
          </p:nvPr>
        </p:nvSpPr>
        <p:spPr>
          <a:xfrm>
            <a:off x="4950747" y="2501365"/>
            <a:ext cx="3238765" cy="1439334"/>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dirty="0"/>
              <a:t>230</a:t>
            </a:r>
          </a:p>
        </p:txBody>
      </p:sp>
      <p:sp>
        <p:nvSpPr>
          <p:cNvPr id="17" name="Plassholder for tekst 9">
            <a:extLst>
              <a:ext uri="{FF2B5EF4-FFF2-40B4-BE49-F238E27FC236}">
                <a16:creationId xmlns:a16="http://schemas.microsoft.com/office/drawing/2014/main" id="{36086F1F-B7D1-8A4A-B20F-D3BA336E8BC8}"/>
              </a:ext>
            </a:extLst>
          </p:cNvPr>
          <p:cNvSpPr>
            <a:spLocks noGrp="1"/>
          </p:cNvSpPr>
          <p:nvPr>
            <p:ph type="body" sz="quarter" idx="17" hasCustomPrompt="1"/>
          </p:nvPr>
        </p:nvSpPr>
        <p:spPr>
          <a:xfrm>
            <a:off x="5101162" y="3974036"/>
            <a:ext cx="2946401" cy="1121835"/>
          </a:xfrm>
        </p:spPr>
        <p:txBody>
          <a:bodyPr>
            <a:normAutofit/>
          </a:bodyPr>
          <a:lstStyle>
            <a:lvl1pPr marL="0" indent="0" algn="ctr">
              <a:buFont typeface="Arial" panose="020B0604020202020204" pitchFamily="34" charset="0"/>
              <a:buNone/>
              <a:defRPr sz="2400">
                <a:solidFill>
                  <a:schemeClr val="bg1"/>
                </a:solidFill>
              </a:defRPr>
            </a:lvl1pPr>
            <a:lvl2pPr marL="457200" indent="0">
              <a:buNone/>
              <a:defRPr/>
            </a:lvl2pPr>
          </a:lstStyle>
          <a:p>
            <a:pPr lvl="0"/>
            <a:r>
              <a:rPr lang="nb-NO" dirty="0"/>
              <a:t>Skriv inn tekst/ forklaring</a:t>
            </a:r>
          </a:p>
        </p:txBody>
      </p:sp>
    </p:spTree>
    <p:extLst>
      <p:ext uri="{BB962C8B-B14F-4D97-AF65-F5344CB8AC3E}">
        <p14:creationId xmlns:p14="http://schemas.microsoft.com/office/powerpoint/2010/main" val="296808200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Infografikkside 5">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30009EE1-D011-A542-9B54-4DBA5A31FCA3}"/>
              </a:ext>
            </a:extLst>
          </p:cNvPr>
          <p:cNvSpPr/>
          <p:nvPr userDrawn="1"/>
        </p:nvSpPr>
        <p:spPr>
          <a:xfrm>
            <a:off x="482597" y="1972730"/>
            <a:ext cx="3530600" cy="3530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2" name="Tittel 1">
            <a:extLst>
              <a:ext uri="{FF2B5EF4-FFF2-40B4-BE49-F238E27FC236}">
                <a16:creationId xmlns:a16="http://schemas.microsoft.com/office/drawing/2014/main" id="{9238B0E8-D92E-A24E-B914-4DBD891443C5}"/>
              </a:ext>
            </a:extLst>
          </p:cNvPr>
          <p:cNvSpPr>
            <a:spLocks noGrp="1"/>
          </p:cNvSpPr>
          <p:nvPr>
            <p:ph type="title"/>
          </p:nvPr>
        </p:nvSpPr>
        <p:spPr>
          <a:xfrm>
            <a:off x="482597" y="347764"/>
            <a:ext cx="11184464" cy="1046472"/>
          </a:xfrm>
        </p:spPr>
        <p:txBody>
          <a:bodyPr/>
          <a:lstStyle>
            <a:lvl1pPr algn="ctr">
              <a:defRPr/>
            </a:lvl1pPr>
          </a:lstStyle>
          <a:p>
            <a:r>
              <a:rPr lang="en-GB"/>
              <a:t>Click to edit Master title style</a:t>
            </a:r>
            <a:endParaRPr lang="nb-NO" dirty="0"/>
          </a:p>
        </p:txBody>
      </p:sp>
      <p:sp>
        <p:nvSpPr>
          <p:cNvPr id="8" name="Plassholder for tekst 7">
            <a:extLst>
              <a:ext uri="{FF2B5EF4-FFF2-40B4-BE49-F238E27FC236}">
                <a16:creationId xmlns:a16="http://schemas.microsoft.com/office/drawing/2014/main" id="{3338D829-407C-134D-82A8-465322D09DDB}"/>
              </a:ext>
            </a:extLst>
          </p:cNvPr>
          <p:cNvSpPr>
            <a:spLocks noGrp="1"/>
          </p:cNvSpPr>
          <p:nvPr>
            <p:ph type="body" sz="quarter" idx="10" hasCustomPrompt="1"/>
          </p:nvPr>
        </p:nvSpPr>
        <p:spPr>
          <a:xfrm>
            <a:off x="628514" y="2467498"/>
            <a:ext cx="3238765" cy="1439334"/>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dirty="0"/>
              <a:t>33 %</a:t>
            </a:r>
          </a:p>
        </p:txBody>
      </p:sp>
      <p:sp>
        <p:nvSpPr>
          <p:cNvPr id="10" name="Plassholder for tekst 9">
            <a:extLst>
              <a:ext uri="{FF2B5EF4-FFF2-40B4-BE49-F238E27FC236}">
                <a16:creationId xmlns:a16="http://schemas.microsoft.com/office/drawing/2014/main" id="{6ECE9869-1020-7243-8A89-8085C9872524}"/>
              </a:ext>
            </a:extLst>
          </p:cNvPr>
          <p:cNvSpPr>
            <a:spLocks noGrp="1"/>
          </p:cNvSpPr>
          <p:nvPr>
            <p:ph type="body" sz="quarter" idx="11" hasCustomPrompt="1"/>
          </p:nvPr>
        </p:nvSpPr>
        <p:spPr>
          <a:xfrm>
            <a:off x="778929" y="3940169"/>
            <a:ext cx="2946401" cy="1121835"/>
          </a:xfrm>
        </p:spPr>
        <p:txBody>
          <a:bodyPr>
            <a:normAutofit/>
          </a:bodyPr>
          <a:lstStyle>
            <a:lvl1pPr marL="0" indent="0" algn="ctr">
              <a:buFont typeface="Arial" panose="020B0604020202020204" pitchFamily="34" charset="0"/>
              <a:buNone/>
              <a:defRPr sz="2400">
                <a:solidFill>
                  <a:schemeClr val="bg1"/>
                </a:solidFill>
              </a:defRPr>
            </a:lvl1pPr>
            <a:lvl2pPr marL="457200" indent="0">
              <a:buNone/>
              <a:defRPr/>
            </a:lvl2pPr>
          </a:lstStyle>
          <a:p>
            <a:pPr lvl="0"/>
            <a:r>
              <a:rPr lang="nb-NO" dirty="0"/>
              <a:t>Skriv inn tekst/ forklaring</a:t>
            </a:r>
          </a:p>
        </p:txBody>
      </p:sp>
      <p:sp>
        <p:nvSpPr>
          <p:cNvPr id="12" name="Ellipse 11">
            <a:extLst>
              <a:ext uri="{FF2B5EF4-FFF2-40B4-BE49-F238E27FC236}">
                <a16:creationId xmlns:a16="http://schemas.microsoft.com/office/drawing/2014/main" id="{45F3055A-3F92-634C-8CD1-4363F07FA082}"/>
              </a:ext>
            </a:extLst>
          </p:cNvPr>
          <p:cNvSpPr/>
          <p:nvPr userDrawn="1"/>
        </p:nvSpPr>
        <p:spPr>
          <a:xfrm>
            <a:off x="4309529" y="1972730"/>
            <a:ext cx="3530600" cy="3530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18" name="Plassholder for tekst 7">
            <a:extLst>
              <a:ext uri="{FF2B5EF4-FFF2-40B4-BE49-F238E27FC236}">
                <a16:creationId xmlns:a16="http://schemas.microsoft.com/office/drawing/2014/main" id="{2B257649-22A3-9E40-9F74-671802383F99}"/>
              </a:ext>
            </a:extLst>
          </p:cNvPr>
          <p:cNvSpPr>
            <a:spLocks noGrp="1"/>
          </p:cNvSpPr>
          <p:nvPr>
            <p:ph type="body" sz="quarter" idx="12" hasCustomPrompt="1"/>
          </p:nvPr>
        </p:nvSpPr>
        <p:spPr>
          <a:xfrm>
            <a:off x="4455446" y="2467498"/>
            <a:ext cx="3238765" cy="1439334"/>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dirty="0"/>
              <a:t>33 %</a:t>
            </a:r>
          </a:p>
        </p:txBody>
      </p:sp>
      <p:sp>
        <p:nvSpPr>
          <p:cNvPr id="19" name="Plassholder for tekst 9">
            <a:extLst>
              <a:ext uri="{FF2B5EF4-FFF2-40B4-BE49-F238E27FC236}">
                <a16:creationId xmlns:a16="http://schemas.microsoft.com/office/drawing/2014/main" id="{B055B7A2-2938-984A-B149-568577652791}"/>
              </a:ext>
            </a:extLst>
          </p:cNvPr>
          <p:cNvSpPr>
            <a:spLocks noGrp="1"/>
          </p:cNvSpPr>
          <p:nvPr>
            <p:ph type="body" sz="quarter" idx="13" hasCustomPrompt="1"/>
          </p:nvPr>
        </p:nvSpPr>
        <p:spPr>
          <a:xfrm>
            <a:off x="4605861" y="3940169"/>
            <a:ext cx="2946401" cy="1121835"/>
          </a:xfrm>
        </p:spPr>
        <p:txBody>
          <a:bodyPr>
            <a:normAutofit/>
          </a:bodyPr>
          <a:lstStyle>
            <a:lvl1pPr marL="0" indent="0" algn="ctr">
              <a:buFont typeface="Arial" panose="020B0604020202020204" pitchFamily="34" charset="0"/>
              <a:buNone/>
              <a:defRPr sz="2400">
                <a:solidFill>
                  <a:schemeClr val="bg1"/>
                </a:solidFill>
              </a:defRPr>
            </a:lvl1pPr>
            <a:lvl2pPr marL="457200" indent="0">
              <a:buNone/>
              <a:defRPr/>
            </a:lvl2pPr>
          </a:lstStyle>
          <a:p>
            <a:pPr lvl="0"/>
            <a:r>
              <a:rPr lang="nb-NO" dirty="0"/>
              <a:t>Skriv inn tekst/ forklaring</a:t>
            </a:r>
          </a:p>
        </p:txBody>
      </p:sp>
      <p:sp>
        <p:nvSpPr>
          <p:cNvPr id="20" name="Ellipse 19">
            <a:extLst>
              <a:ext uri="{FF2B5EF4-FFF2-40B4-BE49-F238E27FC236}">
                <a16:creationId xmlns:a16="http://schemas.microsoft.com/office/drawing/2014/main" id="{A8A2C09E-E019-114C-8053-0B2FC693F272}"/>
              </a:ext>
            </a:extLst>
          </p:cNvPr>
          <p:cNvSpPr/>
          <p:nvPr userDrawn="1"/>
        </p:nvSpPr>
        <p:spPr>
          <a:xfrm>
            <a:off x="8136461" y="1972730"/>
            <a:ext cx="3530600" cy="3530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21" name="Plassholder for tekst 7">
            <a:extLst>
              <a:ext uri="{FF2B5EF4-FFF2-40B4-BE49-F238E27FC236}">
                <a16:creationId xmlns:a16="http://schemas.microsoft.com/office/drawing/2014/main" id="{490167A3-DE95-5845-A279-338EFAA213A7}"/>
              </a:ext>
            </a:extLst>
          </p:cNvPr>
          <p:cNvSpPr>
            <a:spLocks noGrp="1"/>
          </p:cNvSpPr>
          <p:nvPr>
            <p:ph type="body" sz="quarter" idx="14" hasCustomPrompt="1"/>
          </p:nvPr>
        </p:nvSpPr>
        <p:spPr>
          <a:xfrm>
            <a:off x="8282378" y="2467498"/>
            <a:ext cx="3238765" cy="1439334"/>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dirty="0"/>
              <a:t>33 %</a:t>
            </a:r>
          </a:p>
        </p:txBody>
      </p:sp>
      <p:sp>
        <p:nvSpPr>
          <p:cNvPr id="22" name="Plassholder for tekst 9">
            <a:extLst>
              <a:ext uri="{FF2B5EF4-FFF2-40B4-BE49-F238E27FC236}">
                <a16:creationId xmlns:a16="http://schemas.microsoft.com/office/drawing/2014/main" id="{E473410A-5315-3847-8A4E-8C33FFAB18F2}"/>
              </a:ext>
            </a:extLst>
          </p:cNvPr>
          <p:cNvSpPr>
            <a:spLocks noGrp="1"/>
          </p:cNvSpPr>
          <p:nvPr>
            <p:ph type="body" sz="quarter" idx="15" hasCustomPrompt="1"/>
          </p:nvPr>
        </p:nvSpPr>
        <p:spPr>
          <a:xfrm>
            <a:off x="8432793" y="3940169"/>
            <a:ext cx="2946401" cy="1121835"/>
          </a:xfrm>
        </p:spPr>
        <p:txBody>
          <a:bodyPr>
            <a:normAutofit/>
          </a:bodyPr>
          <a:lstStyle>
            <a:lvl1pPr marL="0" indent="0" algn="ctr">
              <a:buFont typeface="Arial" panose="020B0604020202020204" pitchFamily="34" charset="0"/>
              <a:buNone/>
              <a:defRPr sz="2400">
                <a:solidFill>
                  <a:schemeClr val="bg1"/>
                </a:solidFill>
              </a:defRPr>
            </a:lvl1pPr>
            <a:lvl2pPr marL="457200" indent="0">
              <a:buNone/>
              <a:defRPr/>
            </a:lvl2pPr>
          </a:lstStyle>
          <a:p>
            <a:pPr lvl="0"/>
            <a:r>
              <a:rPr lang="nb-NO" dirty="0"/>
              <a:t>Skriv inn tekst/ forklaring</a:t>
            </a:r>
          </a:p>
        </p:txBody>
      </p:sp>
    </p:spTree>
    <p:extLst>
      <p:ext uri="{BB962C8B-B14F-4D97-AF65-F5344CB8AC3E}">
        <p14:creationId xmlns:p14="http://schemas.microsoft.com/office/powerpoint/2010/main" val="217026032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Infografikkside 6">
    <p:bg>
      <p:bgPr>
        <a:solidFill>
          <a:schemeClr val="accent3"/>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A788FB4-D1BD-8A48-B90B-D12F27F735FF}"/>
              </a:ext>
            </a:extLst>
          </p:cNvPr>
          <p:cNvSpPr/>
          <p:nvPr userDrawn="1"/>
        </p:nvSpPr>
        <p:spPr>
          <a:xfrm>
            <a:off x="262467" y="1936309"/>
            <a:ext cx="2802466" cy="21415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15" name="Rektangel 14">
            <a:extLst>
              <a:ext uri="{FF2B5EF4-FFF2-40B4-BE49-F238E27FC236}">
                <a16:creationId xmlns:a16="http://schemas.microsoft.com/office/drawing/2014/main" id="{E0926E9C-79BF-F043-9841-3C92A4CB05A5}"/>
              </a:ext>
            </a:extLst>
          </p:cNvPr>
          <p:cNvSpPr/>
          <p:nvPr userDrawn="1"/>
        </p:nvSpPr>
        <p:spPr>
          <a:xfrm>
            <a:off x="3201937" y="1928900"/>
            <a:ext cx="2802466" cy="21415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16" name="Rektangel 15">
            <a:extLst>
              <a:ext uri="{FF2B5EF4-FFF2-40B4-BE49-F238E27FC236}">
                <a16:creationId xmlns:a16="http://schemas.microsoft.com/office/drawing/2014/main" id="{589E0E9B-C362-C549-BBCF-206814D54DBE}"/>
              </a:ext>
            </a:extLst>
          </p:cNvPr>
          <p:cNvSpPr/>
          <p:nvPr userDrawn="1"/>
        </p:nvSpPr>
        <p:spPr>
          <a:xfrm>
            <a:off x="6141407" y="1918978"/>
            <a:ext cx="2802466" cy="21415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17" name="Rektangel 16">
            <a:extLst>
              <a:ext uri="{FF2B5EF4-FFF2-40B4-BE49-F238E27FC236}">
                <a16:creationId xmlns:a16="http://schemas.microsoft.com/office/drawing/2014/main" id="{956BE1FA-50C5-A244-80E9-155003786C1F}"/>
              </a:ext>
            </a:extLst>
          </p:cNvPr>
          <p:cNvSpPr/>
          <p:nvPr userDrawn="1"/>
        </p:nvSpPr>
        <p:spPr>
          <a:xfrm>
            <a:off x="9080877" y="1936310"/>
            <a:ext cx="2802466" cy="2119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dirty="0">
              <a:latin typeface="Century Gothic" panose="020B0502020202020204" pitchFamily="34" charset="0"/>
              <a:ea typeface="Arial" charset="0"/>
              <a:cs typeface="Arial" charset="0"/>
            </a:endParaRPr>
          </a:p>
        </p:txBody>
      </p:sp>
      <p:sp>
        <p:nvSpPr>
          <p:cNvPr id="8" name="Plassholder for tekst 7">
            <a:extLst>
              <a:ext uri="{FF2B5EF4-FFF2-40B4-BE49-F238E27FC236}">
                <a16:creationId xmlns:a16="http://schemas.microsoft.com/office/drawing/2014/main" id="{3338D829-407C-134D-82A8-465322D09DDB}"/>
              </a:ext>
            </a:extLst>
          </p:cNvPr>
          <p:cNvSpPr>
            <a:spLocks noGrp="1"/>
          </p:cNvSpPr>
          <p:nvPr>
            <p:ph type="body" sz="quarter" idx="10" hasCustomPrompt="1"/>
          </p:nvPr>
        </p:nvSpPr>
        <p:spPr>
          <a:xfrm>
            <a:off x="258611" y="2259882"/>
            <a:ext cx="2806322" cy="1673235"/>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dirty="0"/>
              <a:t>33 %</a:t>
            </a:r>
          </a:p>
        </p:txBody>
      </p:sp>
      <p:sp>
        <p:nvSpPr>
          <p:cNvPr id="18" name="Rektangel 17">
            <a:extLst>
              <a:ext uri="{FF2B5EF4-FFF2-40B4-BE49-F238E27FC236}">
                <a16:creationId xmlns:a16="http://schemas.microsoft.com/office/drawing/2014/main" id="{B0C9D9F4-43A4-CD4A-86AB-2287B98E2C29}"/>
              </a:ext>
            </a:extLst>
          </p:cNvPr>
          <p:cNvSpPr/>
          <p:nvPr userDrawn="1"/>
        </p:nvSpPr>
        <p:spPr>
          <a:xfrm>
            <a:off x="262467" y="4146330"/>
            <a:ext cx="2802466" cy="245766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19" name="Rektangel 18">
            <a:extLst>
              <a:ext uri="{FF2B5EF4-FFF2-40B4-BE49-F238E27FC236}">
                <a16:creationId xmlns:a16="http://schemas.microsoft.com/office/drawing/2014/main" id="{8D19C894-18A6-6144-8F7E-A0FBBD99F353}"/>
              </a:ext>
            </a:extLst>
          </p:cNvPr>
          <p:cNvSpPr/>
          <p:nvPr userDrawn="1"/>
        </p:nvSpPr>
        <p:spPr>
          <a:xfrm>
            <a:off x="3201937" y="4146330"/>
            <a:ext cx="2802466" cy="245766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20" name="Rektangel 19">
            <a:extLst>
              <a:ext uri="{FF2B5EF4-FFF2-40B4-BE49-F238E27FC236}">
                <a16:creationId xmlns:a16="http://schemas.microsoft.com/office/drawing/2014/main" id="{7394D17E-A1B7-3A41-96B8-CE98D392327A}"/>
              </a:ext>
            </a:extLst>
          </p:cNvPr>
          <p:cNvSpPr/>
          <p:nvPr userDrawn="1"/>
        </p:nvSpPr>
        <p:spPr>
          <a:xfrm>
            <a:off x="6141407" y="4146330"/>
            <a:ext cx="2802466" cy="245766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21" name="Rektangel 20">
            <a:extLst>
              <a:ext uri="{FF2B5EF4-FFF2-40B4-BE49-F238E27FC236}">
                <a16:creationId xmlns:a16="http://schemas.microsoft.com/office/drawing/2014/main" id="{9976BDCF-ADC4-F047-8850-8B1B0EBA6F3E}"/>
              </a:ext>
            </a:extLst>
          </p:cNvPr>
          <p:cNvSpPr/>
          <p:nvPr userDrawn="1"/>
        </p:nvSpPr>
        <p:spPr>
          <a:xfrm>
            <a:off x="9080877" y="4146330"/>
            <a:ext cx="2802466" cy="245766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10" name="Plassholder for tekst 9">
            <a:extLst>
              <a:ext uri="{FF2B5EF4-FFF2-40B4-BE49-F238E27FC236}">
                <a16:creationId xmlns:a16="http://schemas.microsoft.com/office/drawing/2014/main" id="{6ECE9869-1020-7243-8A89-8085C9872524}"/>
              </a:ext>
            </a:extLst>
          </p:cNvPr>
          <p:cNvSpPr>
            <a:spLocks noGrp="1"/>
          </p:cNvSpPr>
          <p:nvPr>
            <p:ph type="body" sz="quarter" idx="11" hasCustomPrompt="1"/>
          </p:nvPr>
        </p:nvSpPr>
        <p:spPr>
          <a:xfrm>
            <a:off x="258611" y="4260805"/>
            <a:ext cx="2806322" cy="2224661"/>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dirty="0"/>
              <a:t>Skriv inn tekst/ forklaring</a:t>
            </a:r>
          </a:p>
        </p:txBody>
      </p:sp>
      <p:sp>
        <p:nvSpPr>
          <p:cNvPr id="22" name="Plassholder for tekst 7">
            <a:extLst>
              <a:ext uri="{FF2B5EF4-FFF2-40B4-BE49-F238E27FC236}">
                <a16:creationId xmlns:a16="http://schemas.microsoft.com/office/drawing/2014/main" id="{375D9E6F-4609-DB4D-8693-8E5E5ED23701}"/>
              </a:ext>
            </a:extLst>
          </p:cNvPr>
          <p:cNvSpPr>
            <a:spLocks noGrp="1"/>
          </p:cNvSpPr>
          <p:nvPr>
            <p:ph type="body" sz="quarter" idx="12" hasCustomPrompt="1"/>
          </p:nvPr>
        </p:nvSpPr>
        <p:spPr>
          <a:xfrm>
            <a:off x="3201937" y="2278405"/>
            <a:ext cx="2806322" cy="1673235"/>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dirty="0"/>
              <a:t>240</a:t>
            </a:r>
          </a:p>
        </p:txBody>
      </p:sp>
      <p:sp>
        <p:nvSpPr>
          <p:cNvPr id="23" name="Plassholder for tekst 7">
            <a:extLst>
              <a:ext uri="{FF2B5EF4-FFF2-40B4-BE49-F238E27FC236}">
                <a16:creationId xmlns:a16="http://schemas.microsoft.com/office/drawing/2014/main" id="{E95429FA-708F-A240-821D-BAAD89ED6BD1}"/>
              </a:ext>
            </a:extLst>
          </p:cNvPr>
          <p:cNvSpPr>
            <a:spLocks noGrp="1"/>
          </p:cNvSpPr>
          <p:nvPr>
            <p:ph type="body" sz="quarter" idx="13" hasCustomPrompt="1"/>
          </p:nvPr>
        </p:nvSpPr>
        <p:spPr>
          <a:xfrm>
            <a:off x="6145263" y="2296928"/>
            <a:ext cx="2806322" cy="1673235"/>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dirty="0"/>
              <a:t>33 %</a:t>
            </a:r>
          </a:p>
        </p:txBody>
      </p:sp>
      <p:sp>
        <p:nvSpPr>
          <p:cNvPr id="24" name="Plassholder for tekst 7">
            <a:extLst>
              <a:ext uri="{FF2B5EF4-FFF2-40B4-BE49-F238E27FC236}">
                <a16:creationId xmlns:a16="http://schemas.microsoft.com/office/drawing/2014/main" id="{34D0403E-888F-DC47-A670-97C4477C244D}"/>
              </a:ext>
            </a:extLst>
          </p:cNvPr>
          <p:cNvSpPr>
            <a:spLocks noGrp="1"/>
          </p:cNvSpPr>
          <p:nvPr>
            <p:ph type="body" sz="quarter" idx="14" hasCustomPrompt="1"/>
          </p:nvPr>
        </p:nvSpPr>
        <p:spPr>
          <a:xfrm>
            <a:off x="9088589" y="2293223"/>
            <a:ext cx="2806322" cy="1695463"/>
          </a:xfrm>
        </p:spPr>
        <p:txBody>
          <a:bodyPr anchor="ctr">
            <a:noAutofit/>
          </a:bodyPr>
          <a:lstStyle>
            <a:lvl1pPr marL="0" indent="0" algn="ctr">
              <a:buNone/>
              <a:defRPr sz="9600" b="1">
                <a:solidFill>
                  <a:schemeClr val="bg1"/>
                </a:solidFill>
                <a:latin typeface="Century Gothic" panose="020B0502020202020204" pitchFamily="34" charset="0"/>
              </a:defRPr>
            </a:lvl1pPr>
          </a:lstStyle>
          <a:p>
            <a:pPr lvl="0"/>
            <a:r>
              <a:rPr lang="nb-NO" dirty="0"/>
              <a:t>8</a:t>
            </a:r>
          </a:p>
        </p:txBody>
      </p:sp>
      <p:sp>
        <p:nvSpPr>
          <p:cNvPr id="25" name="Plassholder for tekst 9">
            <a:extLst>
              <a:ext uri="{FF2B5EF4-FFF2-40B4-BE49-F238E27FC236}">
                <a16:creationId xmlns:a16="http://schemas.microsoft.com/office/drawing/2014/main" id="{B4E0DA98-BA5E-874F-A6B2-66BB1D2F6930}"/>
              </a:ext>
            </a:extLst>
          </p:cNvPr>
          <p:cNvSpPr>
            <a:spLocks noGrp="1"/>
          </p:cNvSpPr>
          <p:nvPr>
            <p:ph type="body" sz="quarter" idx="15" hasCustomPrompt="1"/>
          </p:nvPr>
        </p:nvSpPr>
        <p:spPr>
          <a:xfrm>
            <a:off x="3198081" y="4247179"/>
            <a:ext cx="2806322" cy="2224661"/>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dirty="0"/>
              <a:t>Skriv inn tekst/ forklaring</a:t>
            </a:r>
          </a:p>
        </p:txBody>
      </p:sp>
      <p:sp>
        <p:nvSpPr>
          <p:cNvPr id="26" name="Plassholder for tekst 9">
            <a:extLst>
              <a:ext uri="{FF2B5EF4-FFF2-40B4-BE49-F238E27FC236}">
                <a16:creationId xmlns:a16="http://schemas.microsoft.com/office/drawing/2014/main" id="{DBEA9A4A-EC07-9743-8F89-D2A03F7B060B}"/>
              </a:ext>
            </a:extLst>
          </p:cNvPr>
          <p:cNvSpPr>
            <a:spLocks noGrp="1"/>
          </p:cNvSpPr>
          <p:nvPr>
            <p:ph type="body" sz="quarter" idx="16" hasCustomPrompt="1"/>
          </p:nvPr>
        </p:nvSpPr>
        <p:spPr>
          <a:xfrm>
            <a:off x="6137551" y="4233553"/>
            <a:ext cx="2806322" cy="2224661"/>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dirty="0"/>
              <a:t>Skriv inn tekst/ forklaring</a:t>
            </a:r>
          </a:p>
        </p:txBody>
      </p:sp>
      <p:sp>
        <p:nvSpPr>
          <p:cNvPr id="27" name="Plassholder for tekst 9">
            <a:extLst>
              <a:ext uri="{FF2B5EF4-FFF2-40B4-BE49-F238E27FC236}">
                <a16:creationId xmlns:a16="http://schemas.microsoft.com/office/drawing/2014/main" id="{90DBD188-EA55-F24A-9F41-175C7116E749}"/>
              </a:ext>
            </a:extLst>
          </p:cNvPr>
          <p:cNvSpPr>
            <a:spLocks noGrp="1"/>
          </p:cNvSpPr>
          <p:nvPr>
            <p:ph type="body" sz="quarter" idx="17" hasCustomPrompt="1"/>
          </p:nvPr>
        </p:nvSpPr>
        <p:spPr>
          <a:xfrm>
            <a:off x="9077021" y="4219927"/>
            <a:ext cx="2806322" cy="2224661"/>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dirty="0"/>
              <a:t>Skriv inn tekst/ forklaring</a:t>
            </a:r>
          </a:p>
        </p:txBody>
      </p:sp>
      <p:sp>
        <p:nvSpPr>
          <p:cNvPr id="28" name="Plassholder for bilde 7">
            <a:extLst>
              <a:ext uri="{FF2B5EF4-FFF2-40B4-BE49-F238E27FC236}">
                <a16:creationId xmlns:a16="http://schemas.microsoft.com/office/drawing/2014/main" id="{68986AEF-327D-374C-8BA2-E967BE100B90}"/>
              </a:ext>
            </a:extLst>
          </p:cNvPr>
          <p:cNvSpPr>
            <a:spLocks noGrp="1"/>
          </p:cNvSpPr>
          <p:nvPr>
            <p:ph type="pic" sz="quarter" idx="18"/>
          </p:nvPr>
        </p:nvSpPr>
        <p:spPr>
          <a:xfrm>
            <a:off x="708542" y="293979"/>
            <a:ext cx="1908534" cy="1908534"/>
          </a:xfrm>
          <a:prstGeom prst="ellipse">
            <a:avLst/>
          </a:prstGeom>
          <a:solidFill>
            <a:schemeClr val="bg1">
              <a:alpha val="78000"/>
            </a:schemeClr>
          </a:solidFill>
          <a:ln w="76200">
            <a:solidFill>
              <a:schemeClr val="accent3"/>
            </a:solidFill>
          </a:ln>
          <a:effectLst>
            <a:softEdge rad="0"/>
          </a:effectLst>
        </p:spPr>
        <p:txBody>
          <a:bodyPr>
            <a:normAutofit/>
          </a:bodyPr>
          <a:lstStyle>
            <a:lvl1pPr marL="0" indent="0" algn="ctr">
              <a:buFont typeface="Arial" panose="020B0604020202020204" pitchFamily="34" charset="0"/>
              <a:buNone/>
              <a:defRPr sz="2000" i="1">
                <a:solidFill>
                  <a:schemeClr val="accent6"/>
                </a:solidFill>
              </a:defRPr>
            </a:lvl1pPr>
          </a:lstStyle>
          <a:p>
            <a:r>
              <a:rPr lang="en-GB" dirty="0"/>
              <a:t>Click icon to add picture</a:t>
            </a:r>
            <a:endParaRPr lang="nb-NO" dirty="0"/>
          </a:p>
        </p:txBody>
      </p:sp>
      <p:sp>
        <p:nvSpPr>
          <p:cNvPr id="29" name="Plassholder for bilde 7">
            <a:extLst>
              <a:ext uri="{FF2B5EF4-FFF2-40B4-BE49-F238E27FC236}">
                <a16:creationId xmlns:a16="http://schemas.microsoft.com/office/drawing/2014/main" id="{F0C42E31-E649-4F49-9F0C-F621DDBDD6CF}"/>
              </a:ext>
            </a:extLst>
          </p:cNvPr>
          <p:cNvSpPr>
            <a:spLocks noGrp="1"/>
          </p:cNvSpPr>
          <p:nvPr>
            <p:ph type="pic" sz="quarter" idx="19"/>
          </p:nvPr>
        </p:nvSpPr>
        <p:spPr>
          <a:xfrm>
            <a:off x="3646975" y="293979"/>
            <a:ext cx="1908534" cy="1908534"/>
          </a:xfrm>
          <a:prstGeom prst="ellipse">
            <a:avLst/>
          </a:prstGeom>
          <a:solidFill>
            <a:schemeClr val="bg1">
              <a:alpha val="78000"/>
            </a:schemeClr>
          </a:solidFill>
          <a:ln w="76200">
            <a:solidFill>
              <a:schemeClr val="accent3"/>
            </a:solidFill>
          </a:ln>
          <a:effectLst>
            <a:softEdge rad="0"/>
          </a:effectLst>
        </p:spPr>
        <p:txBody>
          <a:bodyPr>
            <a:normAutofit/>
          </a:bodyPr>
          <a:lstStyle>
            <a:lvl1pPr marL="0" indent="0" algn="ctr">
              <a:buFont typeface="Arial" panose="020B0604020202020204" pitchFamily="34" charset="0"/>
              <a:buNone/>
              <a:defRPr sz="2000" i="1">
                <a:solidFill>
                  <a:schemeClr val="accent6"/>
                </a:solidFill>
              </a:defRPr>
            </a:lvl1pPr>
          </a:lstStyle>
          <a:p>
            <a:r>
              <a:rPr lang="en-GB" dirty="0"/>
              <a:t>Click icon to add picture</a:t>
            </a:r>
            <a:endParaRPr lang="nb-NO" dirty="0"/>
          </a:p>
        </p:txBody>
      </p:sp>
      <p:sp>
        <p:nvSpPr>
          <p:cNvPr id="30" name="Plassholder for bilde 7">
            <a:extLst>
              <a:ext uri="{FF2B5EF4-FFF2-40B4-BE49-F238E27FC236}">
                <a16:creationId xmlns:a16="http://schemas.microsoft.com/office/drawing/2014/main" id="{0AEAED92-6BBC-824C-851D-543251B02C6E}"/>
              </a:ext>
            </a:extLst>
          </p:cNvPr>
          <p:cNvSpPr>
            <a:spLocks noGrp="1"/>
          </p:cNvSpPr>
          <p:nvPr>
            <p:ph type="pic" sz="quarter" idx="20"/>
          </p:nvPr>
        </p:nvSpPr>
        <p:spPr>
          <a:xfrm>
            <a:off x="6585408" y="293979"/>
            <a:ext cx="1908534" cy="1908534"/>
          </a:xfrm>
          <a:prstGeom prst="ellipse">
            <a:avLst/>
          </a:prstGeom>
          <a:solidFill>
            <a:schemeClr val="bg1">
              <a:alpha val="78000"/>
            </a:schemeClr>
          </a:solidFill>
          <a:ln w="76200">
            <a:solidFill>
              <a:schemeClr val="accent3"/>
            </a:solidFill>
          </a:ln>
          <a:effectLst>
            <a:softEdge rad="0"/>
          </a:effectLst>
        </p:spPr>
        <p:txBody>
          <a:bodyPr>
            <a:normAutofit/>
          </a:bodyPr>
          <a:lstStyle>
            <a:lvl1pPr marL="0" indent="0" algn="ctr">
              <a:buFont typeface="Arial" panose="020B0604020202020204" pitchFamily="34" charset="0"/>
              <a:buNone/>
              <a:defRPr sz="2000" i="1">
                <a:solidFill>
                  <a:schemeClr val="accent6"/>
                </a:solidFill>
              </a:defRPr>
            </a:lvl1pPr>
          </a:lstStyle>
          <a:p>
            <a:r>
              <a:rPr lang="en-GB" dirty="0"/>
              <a:t>Click icon to add picture</a:t>
            </a:r>
            <a:endParaRPr lang="nb-NO" dirty="0"/>
          </a:p>
        </p:txBody>
      </p:sp>
      <p:sp>
        <p:nvSpPr>
          <p:cNvPr id="31" name="Plassholder for bilde 7">
            <a:extLst>
              <a:ext uri="{FF2B5EF4-FFF2-40B4-BE49-F238E27FC236}">
                <a16:creationId xmlns:a16="http://schemas.microsoft.com/office/drawing/2014/main" id="{D3D7483C-02D6-9140-AEA0-03A594D27837}"/>
              </a:ext>
            </a:extLst>
          </p:cNvPr>
          <p:cNvSpPr>
            <a:spLocks noGrp="1"/>
          </p:cNvSpPr>
          <p:nvPr>
            <p:ph type="pic" sz="quarter" idx="21"/>
          </p:nvPr>
        </p:nvSpPr>
        <p:spPr>
          <a:xfrm>
            <a:off x="9523841" y="293979"/>
            <a:ext cx="1908534" cy="1908534"/>
          </a:xfrm>
          <a:prstGeom prst="ellipse">
            <a:avLst/>
          </a:prstGeom>
          <a:solidFill>
            <a:schemeClr val="bg1">
              <a:alpha val="78000"/>
            </a:schemeClr>
          </a:solidFill>
          <a:ln w="76200">
            <a:solidFill>
              <a:schemeClr val="accent3"/>
            </a:solidFill>
          </a:ln>
          <a:effectLst>
            <a:softEdge rad="0"/>
          </a:effectLst>
        </p:spPr>
        <p:txBody>
          <a:bodyPr>
            <a:normAutofit/>
          </a:bodyPr>
          <a:lstStyle>
            <a:lvl1pPr marL="0" indent="0" algn="ctr">
              <a:buFont typeface="Arial" panose="020B0604020202020204" pitchFamily="34" charset="0"/>
              <a:buNone/>
              <a:defRPr sz="2000" i="1">
                <a:solidFill>
                  <a:schemeClr val="accent6"/>
                </a:solidFill>
              </a:defRPr>
            </a:lvl1pPr>
          </a:lstStyle>
          <a:p>
            <a:r>
              <a:rPr lang="en-GB" dirty="0"/>
              <a:t>Click icon to add picture</a:t>
            </a:r>
            <a:endParaRPr lang="nb-NO" dirty="0"/>
          </a:p>
        </p:txBody>
      </p:sp>
    </p:spTree>
    <p:extLst>
      <p:ext uri="{BB962C8B-B14F-4D97-AF65-F5344CB8AC3E}">
        <p14:creationId xmlns:p14="http://schemas.microsoft.com/office/powerpoint/2010/main" val="13114564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 med runde bilder">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972BF681-F619-0D4E-A139-78C598B15EF0}"/>
              </a:ext>
            </a:extLst>
          </p:cNvPr>
          <p:cNvSpPr/>
          <p:nvPr userDrawn="1"/>
        </p:nvSpPr>
        <p:spPr>
          <a:xfrm>
            <a:off x="11294300" y="5948512"/>
            <a:ext cx="782086" cy="909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12" name="Rektangel 11">
            <a:extLst>
              <a:ext uri="{FF2B5EF4-FFF2-40B4-BE49-F238E27FC236}">
                <a16:creationId xmlns:a16="http://schemas.microsoft.com/office/drawing/2014/main" id="{47909032-4C37-9C45-A351-EE5D87E45230}"/>
              </a:ext>
            </a:extLst>
          </p:cNvPr>
          <p:cNvSpPr/>
          <p:nvPr userDrawn="1"/>
        </p:nvSpPr>
        <p:spPr>
          <a:xfrm>
            <a:off x="5234152" y="365125"/>
            <a:ext cx="6621517" cy="62406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dirty="0">
              <a:latin typeface="Century Gothic" panose="020B0502020202020204" pitchFamily="34" charset="0"/>
              <a:ea typeface="Arial" charset="0"/>
              <a:cs typeface="Arial" charset="0"/>
            </a:endParaRPr>
          </a:p>
        </p:txBody>
      </p:sp>
      <p:sp>
        <p:nvSpPr>
          <p:cNvPr id="2" name="Tittel 1">
            <a:extLst>
              <a:ext uri="{FF2B5EF4-FFF2-40B4-BE49-F238E27FC236}">
                <a16:creationId xmlns:a16="http://schemas.microsoft.com/office/drawing/2014/main" id="{62E67AF1-EBE7-3646-A708-C102F7B57150}"/>
              </a:ext>
            </a:extLst>
          </p:cNvPr>
          <p:cNvSpPr>
            <a:spLocks noGrp="1"/>
          </p:cNvSpPr>
          <p:nvPr>
            <p:ph type="title"/>
          </p:nvPr>
        </p:nvSpPr>
        <p:spPr>
          <a:xfrm>
            <a:off x="829734" y="365125"/>
            <a:ext cx="4250266" cy="1971675"/>
          </a:xfrm>
        </p:spPr>
        <p:txBody>
          <a:bodyPr/>
          <a:lstStyle/>
          <a:p>
            <a:r>
              <a:rPr lang="en-GB"/>
              <a:t>Click to edit Master title style</a:t>
            </a:r>
            <a:endParaRPr lang="nb-NO" dirty="0"/>
          </a:p>
        </p:txBody>
      </p:sp>
      <p:sp>
        <p:nvSpPr>
          <p:cNvPr id="3" name="Plassholder for lysbildenummer 2">
            <a:extLst>
              <a:ext uri="{FF2B5EF4-FFF2-40B4-BE49-F238E27FC236}">
                <a16:creationId xmlns:a16="http://schemas.microsoft.com/office/drawing/2014/main" id="{F46E1F12-B4FE-F842-BF49-089FBCD924A5}"/>
              </a:ext>
            </a:extLst>
          </p:cNvPr>
          <p:cNvSpPr>
            <a:spLocks noGrp="1"/>
          </p:cNvSpPr>
          <p:nvPr>
            <p:ph type="sldNum" sz="quarter" idx="10"/>
          </p:nvPr>
        </p:nvSpPr>
        <p:spPr>
          <a:xfrm>
            <a:off x="5902538" y="6495393"/>
            <a:ext cx="386923" cy="378543"/>
          </a:xfrm>
        </p:spPr>
        <p:txBody>
          <a:bodyPr/>
          <a:lstStyle/>
          <a:p>
            <a:fld id="{2A7D75EB-BD23-FF4F-80AE-955DA86030AC}" type="slidenum">
              <a:rPr lang="nb-NO" smtClean="0"/>
              <a:pPr/>
              <a:t>‹#›</a:t>
            </a:fld>
            <a:endParaRPr lang="nb-NO" dirty="0"/>
          </a:p>
        </p:txBody>
      </p:sp>
      <p:sp>
        <p:nvSpPr>
          <p:cNvPr id="4" name="Plassholder for bilde 7">
            <a:extLst>
              <a:ext uri="{FF2B5EF4-FFF2-40B4-BE49-F238E27FC236}">
                <a16:creationId xmlns:a16="http://schemas.microsoft.com/office/drawing/2014/main" id="{BBD58CAC-7DD0-2747-A15E-5B8BF21531B0}"/>
              </a:ext>
            </a:extLst>
          </p:cNvPr>
          <p:cNvSpPr>
            <a:spLocks noGrp="1"/>
          </p:cNvSpPr>
          <p:nvPr>
            <p:ph type="pic" sz="quarter" idx="11"/>
          </p:nvPr>
        </p:nvSpPr>
        <p:spPr>
          <a:xfrm>
            <a:off x="5604934" y="1975480"/>
            <a:ext cx="2971800" cy="2971800"/>
          </a:xfrm>
          <a:prstGeom prst="ellipse">
            <a:avLst/>
          </a:prstGeom>
          <a:solidFill>
            <a:schemeClr val="bg1">
              <a:alpha val="78000"/>
            </a:schemeClr>
          </a:solidFill>
          <a:ln w="76200">
            <a:solidFill>
              <a:schemeClr val="accent3"/>
            </a:solidFill>
          </a:ln>
          <a:effectLst>
            <a:softEdge rad="0"/>
          </a:effectLst>
        </p:spPr>
        <p:txBody>
          <a:bodyPr anchor="ctr">
            <a:normAutofit/>
          </a:bodyPr>
          <a:lstStyle>
            <a:lvl1pPr marL="0" indent="0" algn="ctr">
              <a:buFont typeface="Arial" panose="020B0604020202020204" pitchFamily="34" charset="0"/>
              <a:buNone/>
              <a:defRPr sz="1400">
                <a:solidFill>
                  <a:schemeClr val="accent6"/>
                </a:solidFill>
              </a:defRPr>
            </a:lvl1pPr>
          </a:lstStyle>
          <a:p>
            <a:r>
              <a:rPr lang="en-GB" dirty="0"/>
              <a:t>Click icon to add picture</a:t>
            </a:r>
            <a:endParaRPr lang="nb-NO" dirty="0"/>
          </a:p>
        </p:txBody>
      </p:sp>
      <p:sp>
        <p:nvSpPr>
          <p:cNvPr id="5" name="Plassholder for bilde 7">
            <a:extLst>
              <a:ext uri="{FF2B5EF4-FFF2-40B4-BE49-F238E27FC236}">
                <a16:creationId xmlns:a16="http://schemas.microsoft.com/office/drawing/2014/main" id="{1FD741BD-9015-BC46-8406-5795AFCF71CF}"/>
              </a:ext>
            </a:extLst>
          </p:cNvPr>
          <p:cNvSpPr>
            <a:spLocks noGrp="1"/>
          </p:cNvSpPr>
          <p:nvPr>
            <p:ph type="pic" sz="quarter" idx="12"/>
          </p:nvPr>
        </p:nvSpPr>
        <p:spPr>
          <a:xfrm>
            <a:off x="7789334" y="1034307"/>
            <a:ext cx="1882346" cy="1882346"/>
          </a:xfrm>
          <a:prstGeom prst="ellipse">
            <a:avLst/>
          </a:prstGeom>
          <a:solidFill>
            <a:schemeClr val="bg1">
              <a:alpha val="78000"/>
            </a:schemeClr>
          </a:solidFill>
          <a:ln w="76200">
            <a:solidFill>
              <a:schemeClr val="accent3"/>
            </a:solidFill>
          </a:ln>
          <a:effectLst>
            <a:softEdge rad="0"/>
          </a:effectLst>
        </p:spPr>
        <p:txBody>
          <a:bodyPr anchor="ctr">
            <a:normAutofit/>
          </a:bodyPr>
          <a:lstStyle>
            <a:lvl1pPr marL="0" indent="0" algn="ctr">
              <a:buFont typeface="Arial" panose="020B0604020202020204" pitchFamily="34" charset="0"/>
              <a:buNone/>
              <a:defRPr sz="1400">
                <a:solidFill>
                  <a:schemeClr val="accent6"/>
                </a:solidFill>
              </a:defRPr>
            </a:lvl1pPr>
          </a:lstStyle>
          <a:p>
            <a:r>
              <a:rPr lang="en-GB" dirty="0"/>
              <a:t>Click icon to add picture</a:t>
            </a:r>
            <a:endParaRPr lang="nb-NO" dirty="0"/>
          </a:p>
        </p:txBody>
      </p:sp>
      <p:sp>
        <p:nvSpPr>
          <p:cNvPr id="6" name="Plassholder for bilde 7">
            <a:extLst>
              <a:ext uri="{FF2B5EF4-FFF2-40B4-BE49-F238E27FC236}">
                <a16:creationId xmlns:a16="http://schemas.microsoft.com/office/drawing/2014/main" id="{C37A2620-3095-1640-9D22-512494B19BF7}"/>
              </a:ext>
            </a:extLst>
          </p:cNvPr>
          <p:cNvSpPr>
            <a:spLocks noGrp="1"/>
          </p:cNvSpPr>
          <p:nvPr>
            <p:ph type="pic" sz="quarter" idx="13"/>
          </p:nvPr>
        </p:nvSpPr>
        <p:spPr>
          <a:xfrm>
            <a:off x="7890934" y="3530372"/>
            <a:ext cx="2209800" cy="2209800"/>
          </a:xfrm>
          <a:prstGeom prst="ellipse">
            <a:avLst/>
          </a:prstGeom>
          <a:solidFill>
            <a:schemeClr val="bg1">
              <a:alpha val="78000"/>
            </a:schemeClr>
          </a:solidFill>
          <a:ln w="76200">
            <a:solidFill>
              <a:schemeClr val="accent3"/>
            </a:solidFill>
          </a:ln>
          <a:effectLst>
            <a:softEdge rad="0"/>
          </a:effectLst>
        </p:spPr>
        <p:txBody>
          <a:bodyPr anchor="ctr">
            <a:normAutofit/>
          </a:bodyPr>
          <a:lstStyle>
            <a:lvl1pPr marL="0" indent="0" algn="ctr">
              <a:buFont typeface="Arial" panose="020B0604020202020204" pitchFamily="34" charset="0"/>
              <a:buNone/>
              <a:defRPr sz="1400">
                <a:solidFill>
                  <a:schemeClr val="accent6"/>
                </a:solidFill>
              </a:defRPr>
            </a:lvl1pPr>
          </a:lstStyle>
          <a:p>
            <a:r>
              <a:rPr lang="en-GB" dirty="0"/>
              <a:t>Click icon to add picture</a:t>
            </a:r>
            <a:endParaRPr lang="nb-NO" dirty="0"/>
          </a:p>
        </p:txBody>
      </p:sp>
      <p:sp>
        <p:nvSpPr>
          <p:cNvPr id="7" name="Plassholder for bilde 7">
            <a:extLst>
              <a:ext uri="{FF2B5EF4-FFF2-40B4-BE49-F238E27FC236}">
                <a16:creationId xmlns:a16="http://schemas.microsoft.com/office/drawing/2014/main" id="{3A26A387-A25A-FC47-9D59-1DB5D0727830}"/>
              </a:ext>
            </a:extLst>
          </p:cNvPr>
          <p:cNvSpPr>
            <a:spLocks noGrp="1"/>
          </p:cNvSpPr>
          <p:nvPr>
            <p:ph type="pic" sz="quarter" idx="14"/>
          </p:nvPr>
        </p:nvSpPr>
        <p:spPr>
          <a:xfrm>
            <a:off x="9452013" y="1438681"/>
            <a:ext cx="1376854" cy="1376854"/>
          </a:xfrm>
          <a:prstGeom prst="ellipse">
            <a:avLst/>
          </a:prstGeom>
          <a:solidFill>
            <a:schemeClr val="bg1">
              <a:alpha val="78000"/>
            </a:schemeClr>
          </a:solidFill>
          <a:ln w="76200">
            <a:solidFill>
              <a:schemeClr val="accent3"/>
            </a:solidFill>
          </a:ln>
          <a:effectLst>
            <a:softEdge rad="0"/>
          </a:effectLst>
        </p:spPr>
        <p:txBody>
          <a:bodyPr anchor="ctr">
            <a:noAutofit/>
          </a:bodyPr>
          <a:lstStyle>
            <a:lvl1pPr marL="0" indent="0" algn="ctr">
              <a:buFont typeface="Arial" panose="020B0604020202020204" pitchFamily="34" charset="0"/>
              <a:buNone/>
              <a:defRPr sz="1400">
                <a:solidFill>
                  <a:schemeClr val="accent6"/>
                </a:solidFill>
              </a:defRPr>
            </a:lvl1pPr>
          </a:lstStyle>
          <a:p>
            <a:r>
              <a:rPr lang="en-GB" dirty="0"/>
              <a:t>Click icon to add picture</a:t>
            </a:r>
            <a:endParaRPr lang="nb-NO" dirty="0"/>
          </a:p>
        </p:txBody>
      </p:sp>
      <p:sp>
        <p:nvSpPr>
          <p:cNvPr id="8" name="Plassholder for bilde 7">
            <a:extLst>
              <a:ext uri="{FF2B5EF4-FFF2-40B4-BE49-F238E27FC236}">
                <a16:creationId xmlns:a16="http://schemas.microsoft.com/office/drawing/2014/main" id="{052E182A-9F41-6647-A06E-15C17948EA7E}"/>
              </a:ext>
            </a:extLst>
          </p:cNvPr>
          <p:cNvSpPr>
            <a:spLocks noGrp="1"/>
          </p:cNvSpPr>
          <p:nvPr>
            <p:ph type="pic" sz="quarter" idx="15"/>
          </p:nvPr>
        </p:nvSpPr>
        <p:spPr>
          <a:xfrm>
            <a:off x="9734158" y="4571658"/>
            <a:ext cx="1376854" cy="1376854"/>
          </a:xfrm>
          <a:prstGeom prst="ellipse">
            <a:avLst/>
          </a:prstGeom>
          <a:solidFill>
            <a:schemeClr val="bg1">
              <a:alpha val="78000"/>
            </a:schemeClr>
          </a:solidFill>
          <a:ln w="76200">
            <a:solidFill>
              <a:schemeClr val="accent3"/>
            </a:solidFill>
          </a:ln>
          <a:effectLst>
            <a:softEdge rad="0"/>
          </a:effectLst>
        </p:spPr>
        <p:txBody>
          <a:bodyPr anchor="ctr">
            <a:noAutofit/>
          </a:bodyPr>
          <a:lstStyle>
            <a:lvl1pPr marL="0" indent="0" algn="ctr">
              <a:buFont typeface="Arial" panose="020B0604020202020204" pitchFamily="34" charset="0"/>
              <a:buNone/>
              <a:defRPr sz="1400">
                <a:solidFill>
                  <a:schemeClr val="accent6"/>
                </a:solidFill>
              </a:defRPr>
            </a:lvl1pPr>
          </a:lstStyle>
          <a:p>
            <a:r>
              <a:rPr lang="en-GB" dirty="0"/>
              <a:t>Click icon to add picture</a:t>
            </a:r>
            <a:endParaRPr lang="nb-NO" dirty="0"/>
          </a:p>
        </p:txBody>
      </p:sp>
      <p:sp>
        <p:nvSpPr>
          <p:cNvPr id="9" name="Plassholder for bilde 7">
            <a:extLst>
              <a:ext uri="{FF2B5EF4-FFF2-40B4-BE49-F238E27FC236}">
                <a16:creationId xmlns:a16="http://schemas.microsoft.com/office/drawing/2014/main" id="{B29DA683-82C5-3042-900B-A0B9A2DCAD19}"/>
              </a:ext>
            </a:extLst>
          </p:cNvPr>
          <p:cNvSpPr>
            <a:spLocks noGrp="1"/>
          </p:cNvSpPr>
          <p:nvPr>
            <p:ph type="pic" sz="quarter" idx="16"/>
          </p:nvPr>
        </p:nvSpPr>
        <p:spPr>
          <a:xfrm>
            <a:off x="9917446" y="3429254"/>
            <a:ext cx="1376854" cy="1376854"/>
          </a:xfrm>
          <a:prstGeom prst="ellipse">
            <a:avLst/>
          </a:prstGeom>
          <a:solidFill>
            <a:schemeClr val="bg1">
              <a:alpha val="78000"/>
            </a:schemeClr>
          </a:solidFill>
          <a:ln w="76200">
            <a:solidFill>
              <a:schemeClr val="accent3"/>
            </a:solidFill>
          </a:ln>
          <a:effectLst>
            <a:softEdge rad="0"/>
          </a:effectLst>
        </p:spPr>
        <p:txBody>
          <a:bodyPr anchor="ctr">
            <a:noAutofit/>
          </a:bodyPr>
          <a:lstStyle>
            <a:lvl1pPr marL="0" indent="0" algn="ctr">
              <a:buFont typeface="Arial" panose="020B0604020202020204" pitchFamily="34" charset="0"/>
              <a:buNone/>
              <a:defRPr sz="1400">
                <a:solidFill>
                  <a:schemeClr val="accent6"/>
                </a:solidFill>
              </a:defRPr>
            </a:lvl1pPr>
          </a:lstStyle>
          <a:p>
            <a:r>
              <a:rPr lang="en-GB" dirty="0"/>
              <a:t>Click icon to add picture</a:t>
            </a:r>
            <a:endParaRPr lang="nb-NO" dirty="0"/>
          </a:p>
        </p:txBody>
      </p:sp>
      <p:sp>
        <p:nvSpPr>
          <p:cNvPr id="11" name="Plassholder for tekst 10">
            <a:extLst>
              <a:ext uri="{FF2B5EF4-FFF2-40B4-BE49-F238E27FC236}">
                <a16:creationId xmlns:a16="http://schemas.microsoft.com/office/drawing/2014/main" id="{BAF95D85-0507-CB47-9496-794E82EDC389}"/>
              </a:ext>
            </a:extLst>
          </p:cNvPr>
          <p:cNvSpPr>
            <a:spLocks noGrp="1"/>
          </p:cNvSpPr>
          <p:nvPr>
            <p:ph type="body" sz="quarter" idx="17"/>
          </p:nvPr>
        </p:nvSpPr>
        <p:spPr>
          <a:xfrm>
            <a:off x="830263" y="2336800"/>
            <a:ext cx="4249737" cy="4159250"/>
          </a:xfrm>
        </p:spPr>
        <p:txBody>
          <a:bodyPr/>
          <a:lstStyle>
            <a:lvl1pPr marL="407988" indent="-396875">
              <a:tabLst/>
              <a:defRPr>
                <a:solidFill>
                  <a:schemeClr val="accent6"/>
                </a:solidFill>
              </a:defRPr>
            </a:lvl1pPr>
          </a:lstStyle>
          <a:p>
            <a:pPr lvl="0"/>
            <a:r>
              <a:rPr lang="en-GB"/>
              <a:t>Click to edit Master text styles</a:t>
            </a:r>
          </a:p>
        </p:txBody>
      </p:sp>
    </p:spTree>
    <p:extLst>
      <p:ext uri="{BB962C8B-B14F-4D97-AF65-F5344CB8AC3E}">
        <p14:creationId xmlns:p14="http://schemas.microsoft.com/office/powerpoint/2010/main" val="211767723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Visuell avbrekk bilde med tekst grønn">
    <p:bg>
      <p:bgPr>
        <a:solidFill>
          <a:schemeClr val="accent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6E16B07D-027D-734C-A7A7-394355BC18CD}"/>
              </a:ext>
            </a:extLst>
          </p:cNvPr>
          <p:cNvSpPr>
            <a:spLocks noGrp="1"/>
          </p:cNvSpPr>
          <p:nvPr>
            <p:ph type="pic" sz="quarter" idx="11" hasCustomPrompt="1"/>
          </p:nvPr>
        </p:nvSpPr>
        <p:spPr>
          <a:xfrm>
            <a:off x="385011" y="365126"/>
            <a:ext cx="11421227" cy="6130924"/>
          </a:xfrm>
          <a:solidFill>
            <a:schemeClr val="bg1">
              <a:alpha val="41000"/>
            </a:schemeClr>
          </a:solidFill>
        </p:spPr>
        <p:txBody>
          <a:bodyPr/>
          <a:lstStyle>
            <a:lvl1pPr marL="0" indent="0">
              <a:buFont typeface="Arial" panose="020B0604020202020204" pitchFamily="34" charset="0"/>
              <a:buNone/>
              <a:defRPr i="1">
                <a:solidFill>
                  <a:schemeClr val="accent6"/>
                </a:solidFill>
              </a:defRPr>
            </a:lvl1pPr>
          </a:lstStyle>
          <a:p>
            <a:r>
              <a:rPr lang="nb-NO" dirty="0"/>
              <a:t>Legg inn rolig illustrasjonsbilde her (pass på å flytte det bak teksten)</a:t>
            </a:r>
          </a:p>
        </p:txBody>
      </p:sp>
      <p:sp>
        <p:nvSpPr>
          <p:cNvPr id="2" name="Tittel 1">
            <a:extLst>
              <a:ext uri="{FF2B5EF4-FFF2-40B4-BE49-F238E27FC236}">
                <a16:creationId xmlns:a16="http://schemas.microsoft.com/office/drawing/2014/main" id="{0469A962-DA1A-DF45-AE9E-BC388A71F4FC}"/>
              </a:ext>
            </a:extLst>
          </p:cNvPr>
          <p:cNvSpPr>
            <a:spLocks noGrp="1"/>
          </p:cNvSpPr>
          <p:nvPr>
            <p:ph type="title" hasCustomPrompt="1"/>
          </p:nvPr>
        </p:nvSpPr>
        <p:spPr>
          <a:xfrm>
            <a:off x="4475163" y="3543299"/>
            <a:ext cx="7331075" cy="2183733"/>
          </a:xfrm>
          <a:solidFill>
            <a:schemeClr val="accent1">
              <a:alpha val="80000"/>
            </a:schemeClr>
          </a:solidFill>
        </p:spPr>
        <p:txBody>
          <a:bodyPr lIns="180000" rIns="180000" anchor="ctr"/>
          <a:lstStyle>
            <a:lvl1pPr>
              <a:defRPr b="0">
                <a:solidFill>
                  <a:schemeClr val="bg1"/>
                </a:solidFill>
              </a:defRPr>
            </a:lvl1pPr>
          </a:lstStyle>
          <a:p>
            <a:r>
              <a:rPr lang="nb-NO" dirty="0"/>
              <a:t>Klikk for å legge til tekst (kommentar, analyse, oppsummering)</a:t>
            </a:r>
          </a:p>
        </p:txBody>
      </p:sp>
      <p:sp>
        <p:nvSpPr>
          <p:cNvPr id="3" name="Plassholder for lysbildenummer 2">
            <a:extLst>
              <a:ext uri="{FF2B5EF4-FFF2-40B4-BE49-F238E27FC236}">
                <a16:creationId xmlns:a16="http://schemas.microsoft.com/office/drawing/2014/main" id="{355609A0-B200-4748-8F44-8A75FC4E97CD}"/>
              </a:ext>
            </a:extLst>
          </p:cNvPr>
          <p:cNvSpPr>
            <a:spLocks noGrp="1"/>
          </p:cNvSpPr>
          <p:nvPr>
            <p:ph type="sldNum" sz="quarter" idx="10"/>
          </p:nvPr>
        </p:nvSpPr>
        <p:spPr/>
        <p:txBody>
          <a:bodyPr/>
          <a:lstStyle/>
          <a:p>
            <a:fld id="{2A7D75EB-BD23-FF4F-80AE-955DA86030AC}" type="slidenum">
              <a:rPr lang="nb-NO" smtClean="0"/>
              <a:pPr/>
              <a:t>‹#›</a:t>
            </a:fld>
            <a:endParaRPr lang="nb-NO" dirty="0"/>
          </a:p>
        </p:txBody>
      </p:sp>
    </p:spTree>
    <p:extLst>
      <p:ext uri="{BB962C8B-B14F-4D97-AF65-F5344CB8AC3E}">
        <p14:creationId xmlns:p14="http://schemas.microsoft.com/office/powerpoint/2010/main" val="343394510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Visuell avbrekk bilde med tekst blå">
    <p:bg>
      <p:bgPr>
        <a:solidFill>
          <a:schemeClr val="accent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6E16B07D-027D-734C-A7A7-394355BC18CD}"/>
              </a:ext>
            </a:extLst>
          </p:cNvPr>
          <p:cNvSpPr>
            <a:spLocks noGrp="1"/>
          </p:cNvSpPr>
          <p:nvPr>
            <p:ph type="pic" sz="quarter" idx="11" hasCustomPrompt="1"/>
          </p:nvPr>
        </p:nvSpPr>
        <p:spPr>
          <a:xfrm>
            <a:off x="385011" y="365126"/>
            <a:ext cx="11421227" cy="6130924"/>
          </a:xfrm>
          <a:solidFill>
            <a:schemeClr val="bg1">
              <a:alpha val="41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1">
                <a:solidFill>
                  <a:schemeClr val="accent6"/>
                </a:solidFill>
              </a:defRPr>
            </a:lvl1pPr>
          </a:lstStyle>
          <a:p>
            <a:r>
              <a:rPr lang="nb-NO" dirty="0"/>
              <a:t>Legg inn rolig illustrasjonsbilde her (pass på å flytte det bak teksten)</a:t>
            </a:r>
          </a:p>
        </p:txBody>
      </p:sp>
      <p:sp>
        <p:nvSpPr>
          <p:cNvPr id="2" name="Tittel 1">
            <a:extLst>
              <a:ext uri="{FF2B5EF4-FFF2-40B4-BE49-F238E27FC236}">
                <a16:creationId xmlns:a16="http://schemas.microsoft.com/office/drawing/2014/main" id="{0469A962-DA1A-DF45-AE9E-BC388A71F4FC}"/>
              </a:ext>
            </a:extLst>
          </p:cNvPr>
          <p:cNvSpPr>
            <a:spLocks noGrp="1"/>
          </p:cNvSpPr>
          <p:nvPr>
            <p:ph type="title" hasCustomPrompt="1"/>
          </p:nvPr>
        </p:nvSpPr>
        <p:spPr>
          <a:xfrm>
            <a:off x="4475163" y="3562349"/>
            <a:ext cx="7331075" cy="2164683"/>
          </a:xfrm>
          <a:solidFill>
            <a:schemeClr val="accent2">
              <a:alpha val="80000"/>
            </a:schemeClr>
          </a:solidFill>
        </p:spPr>
        <p:txBody>
          <a:bodyPr lIns="180000" rIns="180000" anchor="ctr"/>
          <a:lstStyle>
            <a:lvl1pPr>
              <a:defRPr b="0">
                <a:solidFill>
                  <a:schemeClr val="bg1"/>
                </a:solidFill>
              </a:defRPr>
            </a:lvl1pPr>
          </a:lstStyle>
          <a:p>
            <a:r>
              <a:rPr lang="nb-NO" dirty="0"/>
              <a:t>Klikk for å legge til tekst (kommentar, analyse, oppsummering)</a:t>
            </a:r>
          </a:p>
        </p:txBody>
      </p:sp>
      <p:sp>
        <p:nvSpPr>
          <p:cNvPr id="3" name="Plassholder for lysbildenummer 2">
            <a:extLst>
              <a:ext uri="{FF2B5EF4-FFF2-40B4-BE49-F238E27FC236}">
                <a16:creationId xmlns:a16="http://schemas.microsoft.com/office/drawing/2014/main" id="{355609A0-B200-4748-8F44-8A75FC4E97CD}"/>
              </a:ext>
            </a:extLst>
          </p:cNvPr>
          <p:cNvSpPr>
            <a:spLocks noGrp="1"/>
          </p:cNvSpPr>
          <p:nvPr>
            <p:ph type="sldNum" sz="quarter" idx="10"/>
          </p:nvPr>
        </p:nvSpPr>
        <p:spPr/>
        <p:txBody>
          <a:bodyPr/>
          <a:lstStyle/>
          <a:p>
            <a:fld id="{2A7D75EB-BD23-FF4F-80AE-955DA86030AC}" type="slidenum">
              <a:rPr lang="nb-NO" smtClean="0"/>
              <a:pPr/>
              <a:t>‹#›</a:t>
            </a:fld>
            <a:endParaRPr lang="nb-NO" dirty="0"/>
          </a:p>
        </p:txBody>
      </p:sp>
    </p:spTree>
    <p:extLst>
      <p:ext uri="{BB962C8B-B14F-4D97-AF65-F5344CB8AC3E}">
        <p14:creationId xmlns:p14="http://schemas.microsoft.com/office/powerpoint/2010/main" val="200135862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Visuell avbrekk bilde med tekst rød">
    <p:bg>
      <p:bgPr>
        <a:solidFill>
          <a:schemeClr val="accent5"/>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6E16B07D-027D-734C-A7A7-394355BC18CD}"/>
              </a:ext>
            </a:extLst>
          </p:cNvPr>
          <p:cNvSpPr>
            <a:spLocks noGrp="1"/>
          </p:cNvSpPr>
          <p:nvPr>
            <p:ph type="pic" sz="quarter" idx="11" hasCustomPrompt="1"/>
          </p:nvPr>
        </p:nvSpPr>
        <p:spPr>
          <a:xfrm>
            <a:off x="385011" y="365126"/>
            <a:ext cx="11421227" cy="6130924"/>
          </a:xfrm>
          <a:solidFill>
            <a:schemeClr val="bg1">
              <a:alpha val="41000"/>
            </a:schemeClr>
          </a:solidFill>
        </p:spPr>
        <p:txBody>
          <a:bodyPr/>
          <a:lstStyle>
            <a:lvl1pPr marL="0" indent="0">
              <a:buFont typeface="Arial" panose="020B0604020202020204" pitchFamily="34" charset="0"/>
              <a:buNone/>
              <a:defRPr i="1">
                <a:solidFill>
                  <a:schemeClr val="accent6"/>
                </a:solidFill>
              </a:defRPr>
            </a:lvl1pPr>
          </a:lstStyle>
          <a:p>
            <a:r>
              <a:rPr lang="nb-NO" dirty="0"/>
              <a:t>Legg inn rolig illustrasjonsbilde her (pass på å flytte det bak teksten)</a:t>
            </a:r>
          </a:p>
        </p:txBody>
      </p:sp>
      <p:sp>
        <p:nvSpPr>
          <p:cNvPr id="2" name="Tittel 1">
            <a:extLst>
              <a:ext uri="{FF2B5EF4-FFF2-40B4-BE49-F238E27FC236}">
                <a16:creationId xmlns:a16="http://schemas.microsoft.com/office/drawing/2014/main" id="{0469A962-DA1A-DF45-AE9E-BC388A71F4FC}"/>
              </a:ext>
            </a:extLst>
          </p:cNvPr>
          <p:cNvSpPr>
            <a:spLocks noGrp="1"/>
          </p:cNvSpPr>
          <p:nvPr>
            <p:ph type="title" hasCustomPrompt="1"/>
          </p:nvPr>
        </p:nvSpPr>
        <p:spPr>
          <a:xfrm>
            <a:off x="4475163" y="3552825"/>
            <a:ext cx="7331075" cy="2174208"/>
          </a:xfrm>
          <a:solidFill>
            <a:schemeClr val="accent5">
              <a:alpha val="80000"/>
            </a:schemeClr>
          </a:solidFill>
        </p:spPr>
        <p:txBody>
          <a:bodyPr lIns="180000" rIns="180000" anchor="ctr"/>
          <a:lstStyle>
            <a:lvl1pPr>
              <a:defRPr b="0">
                <a:solidFill>
                  <a:schemeClr val="bg1"/>
                </a:solidFill>
              </a:defRPr>
            </a:lvl1pPr>
          </a:lstStyle>
          <a:p>
            <a:r>
              <a:rPr lang="nb-NO" dirty="0"/>
              <a:t>Klikk for å legge til tekst (kommentar, analyse, oppsummering)</a:t>
            </a:r>
          </a:p>
        </p:txBody>
      </p:sp>
      <p:sp>
        <p:nvSpPr>
          <p:cNvPr id="3" name="Plassholder for lysbildenummer 2">
            <a:extLst>
              <a:ext uri="{FF2B5EF4-FFF2-40B4-BE49-F238E27FC236}">
                <a16:creationId xmlns:a16="http://schemas.microsoft.com/office/drawing/2014/main" id="{355609A0-B200-4748-8F44-8A75FC4E97CD}"/>
              </a:ext>
            </a:extLst>
          </p:cNvPr>
          <p:cNvSpPr>
            <a:spLocks noGrp="1"/>
          </p:cNvSpPr>
          <p:nvPr>
            <p:ph type="sldNum" sz="quarter" idx="10"/>
          </p:nvPr>
        </p:nvSpPr>
        <p:spPr/>
        <p:txBody>
          <a:bodyPr/>
          <a:lstStyle/>
          <a:p>
            <a:fld id="{2A7D75EB-BD23-FF4F-80AE-955DA86030AC}" type="slidenum">
              <a:rPr lang="nb-NO" smtClean="0"/>
              <a:pPr/>
              <a:t>‹#›</a:t>
            </a:fld>
            <a:endParaRPr lang="nb-NO" dirty="0"/>
          </a:p>
        </p:txBody>
      </p:sp>
    </p:spTree>
    <p:extLst>
      <p:ext uri="{BB962C8B-B14F-4D97-AF65-F5344CB8AC3E}">
        <p14:creationId xmlns:p14="http://schemas.microsoft.com/office/powerpoint/2010/main" val="358502565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Visuell avbrekk bilde med tekst gul">
    <p:bg>
      <p:bgPr>
        <a:solidFill>
          <a:schemeClr val="accent3"/>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6E16B07D-027D-734C-A7A7-394355BC18CD}"/>
              </a:ext>
            </a:extLst>
          </p:cNvPr>
          <p:cNvSpPr>
            <a:spLocks noGrp="1"/>
          </p:cNvSpPr>
          <p:nvPr>
            <p:ph type="pic" sz="quarter" idx="11" hasCustomPrompt="1"/>
          </p:nvPr>
        </p:nvSpPr>
        <p:spPr>
          <a:xfrm>
            <a:off x="385011" y="365126"/>
            <a:ext cx="11421227" cy="6130924"/>
          </a:xfrm>
          <a:solidFill>
            <a:schemeClr val="bg1">
              <a:alpha val="41000"/>
            </a:schemeClr>
          </a:solidFill>
        </p:spPr>
        <p:txBody>
          <a:bodyPr/>
          <a:lstStyle>
            <a:lvl1pPr marL="0" indent="0">
              <a:buFont typeface="Arial" panose="020B0604020202020204" pitchFamily="34" charset="0"/>
              <a:buNone/>
              <a:defRPr i="1">
                <a:solidFill>
                  <a:schemeClr val="accent6"/>
                </a:solidFill>
              </a:defRPr>
            </a:lvl1pPr>
          </a:lstStyle>
          <a:p>
            <a:r>
              <a:rPr lang="nb-NO" dirty="0"/>
              <a:t>Legg inn rolig illustrasjonsbilde her (pass på å flytte det bak teksten)</a:t>
            </a:r>
          </a:p>
        </p:txBody>
      </p:sp>
      <p:sp>
        <p:nvSpPr>
          <p:cNvPr id="2" name="Tittel 1">
            <a:extLst>
              <a:ext uri="{FF2B5EF4-FFF2-40B4-BE49-F238E27FC236}">
                <a16:creationId xmlns:a16="http://schemas.microsoft.com/office/drawing/2014/main" id="{0469A962-DA1A-DF45-AE9E-BC388A71F4FC}"/>
              </a:ext>
            </a:extLst>
          </p:cNvPr>
          <p:cNvSpPr>
            <a:spLocks noGrp="1"/>
          </p:cNvSpPr>
          <p:nvPr>
            <p:ph type="title" hasCustomPrompt="1"/>
          </p:nvPr>
        </p:nvSpPr>
        <p:spPr>
          <a:xfrm>
            <a:off x="4475163" y="3552825"/>
            <a:ext cx="7331075" cy="2174208"/>
          </a:xfrm>
          <a:solidFill>
            <a:schemeClr val="accent3">
              <a:alpha val="80000"/>
            </a:schemeClr>
          </a:solidFill>
        </p:spPr>
        <p:txBody>
          <a:bodyPr lIns="180000" rIns="180000" anchor="ctr"/>
          <a:lstStyle>
            <a:lvl1pPr>
              <a:defRPr b="0">
                <a:solidFill>
                  <a:schemeClr val="accent6"/>
                </a:solidFill>
              </a:defRPr>
            </a:lvl1pPr>
          </a:lstStyle>
          <a:p>
            <a:r>
              <a:rPr lang="nb-NO" dirty="0"/>
              <a:t>Klikk for å legge til tekst (kommentar, analyse, oppsummering)</a:t>
            </a:r>
          </a:p>
        </p:txBody>
      </p:sp>
      <p:sp>
        <p:nvSpPr>
          <p:cNvPr id="3" name="Plassholder for lysbildenummer 2">
            <a:extLst>
              <a:ext uri="{FF2B5EF4-FFF2-40B4-BE49-F238E27FC236}">
                <a16:creationId xmlns:a16="http://schemas.microsoft.com/office/drawing/2014/main" id="{355609A0-B200-4748-8F44-8A75FC4E97CD}"/>
              </a:ext>
            </a:extLst>
          </p:cNvPr>
          <p:cNvSpPr>
            <a:spLocks noGrp="1"/>
          </p:cNvSpPr>
          <p:nvPr>
            <p:ph type="sldNum" sz="quarter" idx="10"/>
          </p:nvPr>
        </p:nvSpPr>
        <p:spPr/>
        <p:txBody>
          <a:bodyPr/>
          <a:lstStyle/>
          <a:p>
            <a:fld id="{2A7D75EB-BD23-FF4F-80AE-955DA86030AC}" type="slidenum">
              <a:rPr lang="nb-NO" smtClean="0"/>
              <a:pPr/>
              <a:t>‹#›</a:t>
            </a:fld>
            <a:endParaRPr lang="nb-NO" dirty="0"/>
          </a:p>
        </p:txBody>
      </p:sp>
    </p:spTree>
    <p:extLst>
      <p:ext uri="{BB962C8B-B14F-4D97-AF65-F5344CB8AC3E}">
        <p14:creationId xmlns:p14="http://schemas.microsoft.com/office/powerpoint/2010/main" val="130409442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nnhold med ramme grønn">
    <p:bg>
      <p:bgPr>
        <a:solidFill>
          <a:schemeClr val="accent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8C1937-A7DB-024F-BADA-39C20AC9520C}"/>
              </a:ext>
            </a:extLst>
          </p:cNvPr>
          <p:cNvSpPr/>
          <p:nvPr userDrawn="1"/>
        </p:nvSpPr>
        <p:spPr>
          <a:xfrm>
            <a:off x="205740" y="194310"/>
            <a:ext cx="11750040" cy="6423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2" name="Tittel 1">
            <a:extLst>
              <a:ext uri="{FF2B5EF4-FFF2-40B4-BE49-F238E27FC236}">
                <a16:creationId xmlns:a16="http://schemas.microsoft.com/office/drawing/2014/main" id="{F772C2ED-39C4-B244-8858-53BCA0AA5105}"/>
              </a:ext>
            </a:extLst>
          </p:cNvPr>
          <p:cNvSpPr>
            <a:spLocks noGrp="1"/>
          </p:cNvSpPr>
          <p:nvPr>
            <p:ph type="title"/>
          </p:nvPr>
        </p:nvSpPr>
        <p:spPr>
          <a:xfrm>
            <a:off x="839787" y="394448"/>
            <a:ext cx="10548937" cy="794584"/>
          </a:xfrm>
        </p:spPr>
        <p:txBody>
          <a:bodyPr/>
          <a:lstStyle>
            <a:lvl1pPr>
              <a:defRPr>
                <a:solidFill>
                  <a:schemeClr val="accent2"/>
                </a:solidFill>
              </a:defRPr>
            </a:lvl1pPr>
          </a:lstStyle>
          <a:p>
            <a:r>
              <a:rPr lang="en-GB"/>
              <a:t>Click to edit Master title style</a:t>
            </a:r>
            <a:endParaRPr lang="nb-NO" dirty="0"/>
          </a:p>
        </p:txBody>
      </p:sp>
      <p:sp>
        <p:nvSpPr>
          <p:cNvPr id="5" name="Plassholder for innhold 4">
            <a:extLst>
              <a:ext uri="{FF2B5EF4-FFF2-40B4-BE49-F238E27FC236}">
                <a16:creationId xmlns:a16="http://schemas.microsoft.com/office/drawing/2014/main" id="{8819F5AA-D3A4-8149-9F42-68686FF1101D}"/>
              </a:ext>
            </a:extLst>
          </p:cNvPr>
          <p:cNvSpPr>
            <a:spLocks noGrp="1"/>
          </p:cNvSpPr>
          <p:nvPr>
            <p:ph sz="quarter" idx="10"/>
          </p:nvPr>
        </p:nvSpPr>
        <p:spPr>
          <a:xfrm>
            <a:off x="839788" y="1557338"/>
            <a:ext cx="10548936" cy="4466944"/>
          </a:xfrm>
        </p:spPr>
        <p:txBody>
          <a:bodyPr/>
          <a:lstStyle>
            <a:lvl1pPr marL="407988" indent="-396875">
              <a:tabLst/>
              <a:defRPr>
                <a:solidFill>
                  <a:schemeClr val="accent6"/>
                </a:solidFill>
              </a:defRPr>
            </a:lvl1pPr>
          </a:lstStyle>
          <a:p>
            <a:pPr lvl="0"/>
            <a:r>
              <a:rPr lang="en-GB"/>
              <a:t>Click to edit Master text styles</a:t>
            </a:r>
          </a:p>
        </p:txBody>
      </p:sp>
    </p:spTree>
    <p:extLst>
      <p:ext uri="{BB962C8B-B14F-4D97-AF65-F5344CB8AC3E}">
        <p14:creationId xmlns:p14="http://schemas.microsoft.com/office/powerpoint/2010/main" val="278041876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nnhold med ramme rød">
    <p:bg>
      <p:bgPr>
        <a:solidFill>
          <a:schemeClr val="accent5"/>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8C1937-A7DB-024F-BADA-39C20AC9520C}"/>
              </a:ext>
            </a:extLst>
          </p:cNvPr>
          <p:cNvSpPr/>
          <p:nvPr userDrawn="1"/>
        </p:nvSpPr>
        <p:spPr>
          <a:xfrm>
            <a:off x="205740" y="194310"/>
            <a:ext cx="11750040" cy="6423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14" name="Tittel 1">
            <a:extLst>
              <a:ext uri="{FF2B5EF4-FFF2-40B4-BE49-F238E27FC236}">
                <a16:creationId xmlns:a16="http://schemas.microsoft.com/office/drawing/2014/main" id="{56F368FE-E7BC-244E-8C11-83588DFBF96B}"/>
              </a:ext>
            </a:extLst>
          </p:cNvPr>
          <p:cNvSpPr>
            <a:spLocks noGrp="1"/>
          </p:cNvSpPr>
          <p:nvPr>
            <p:ph type="title"/>
          </p:nvPr>
        </p:nvSpPr>
        <p:spPr>
          <a:xfrm>
            <a:off x="839787" y="394448"/>
            <a:ext cx="10548937" cy="794584"/>
          </a:xfrm>
        </p:spPr>
        <p:txBody>
          <a:bodyPr/>
          <a:lstStyle>
            <a:lvl1pPr>
              <a:defRPr>
                <a:solidFill>
                  <a:schemeClr val="accent2"/>
                </a:solidFill>
              </a:defRPr>
            </a:lvl1pPr>
          </a:lstStyle>
          <a:p>
            <a:r>
              <a:rPr lang="en-GB"/>
              <a:t>Click to edit Master title style</a:t>
            </a:r>
            <a:endParaRPr lang="nb-NO" dirty="0"/>
          </a:p>
        </p:txBody>
      </p:sp>
      <p:sp>
        <p:nvSpPr>
          <p:cNvPr id="15" name="Plassholder for innhold 4">
            <a:extLst>
              <a:ext uri="{FF2B5EF4-FFF2-40B4-BE49-F238E27FC236}">
                <a16:creationId xmlns:a16="http://schemas.microsoft.com/office/drawing/2014/main" id="{F43FC6C3-754A-C041-92E5-BA91DFE4AE17}"/>
              </a:ext>
            </a:extLst>
          </p:cNvPr>
          <p:cNvSpPr>
            <a:spLocks noGrp="1"/>
          </p:cNvSpPr>
          <p:nvPr>
            <p:ph sz="quarter" idx="10"/>
          </p:nvPr>
        </p:nvSpPr>
        <p:spPr>
          <a:xfrm>
            <a:off x="839788" y="1557338"/>
            <a:ext cx="10548936" cy="4466944"/>
          </a:xfrm>
        </p:spPr>
        <p:txBody>
          <a:bodyPr/>
          <a:lstStyle>
            <a:lvl1pPr marL="407988" indent="-396875">
              <a:tabLst/>
              <a:defRPr>
                <a:solidFill>
                  <a:schemeClr val="accent6"/>
                </a:solidFill>
              </a:defRPr>
            </a:lvl1pPr>
          </a:lstStyle>
          <a:p>
            <a:pPr lvl="0"/>
            <a:r>
              <a:rPr lang="en-GB"/>
              <a:t>Click to edit Master text styles</a:t>
            </a:r>
          </a:p>
        </p:txBody>
      </p:sp>
    </p:spTree>
    <p:extLst>
      <p:ext uri="{BB962C8B-B14F-4D97-AF65-F5344CB8AC3E}">
        <p14:creationId xmlns:p14="http://schemas.microsoft.com/office/powerpoint/2010/main" val="20523081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 Mørkegrå">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850029" y="3626068"/>
            <a:ext cx="6866809" cy="1397877"/>
          </a:xfrm>
        </p:spPr>
        <p:txBody>
          <a:bodyPr anchor="b">
            <a:normAutofit/>
          </a:bodyPr>
          <a:lstStyle>
            <a:lvl1pPr algn="l">
              <a:defRPr sz="4000">
                <a:solidFill>
                  <a:schemeClr val="accent3"/>
                </a:solidFill>
              </a:defRPr>
            </a:lvl1pPr>
          </a:lstStyle>
          <a:p>
            <a:r>
              <a:rPr lang="nb-NO" dirty="0"/>
              <a:t>SKRIV INN TITTEL (BRUK KUN STORE BOKSTAVER)</a:t>
            </a:r>
          </a:p>
        </p:txBody>
      </p:sp>
      <p:sp>
        <p:nvSpPr>
          <p:cNvPr id="3" name="Undertittel 2"/>
          <p:cNvSpPr>
            <a:spLocks noGrp="1"/>
          </p:cNvSpPr>
          <p:nvPr>
            <p:ph type="subTitle" idx="1"/>
          </p:nvPr>
        </p:nvSpPr>
        <p:spPr>
          <a:xfrm>
            <a:off x="850029" y="5023945"/>
            <a:ext cx="6866809" cy="833328"/>
          </a:xfrm>
        </p:spPr>
        <p:txBody>
          <a:bodyPr/>
          <a:lstStyle>
            <a:lvl1pPr marL="0" indent="0" algn="l">
              <a:buNone/>
              <a:defRPr sz="2400">
                <a:solidFill>
                  <a:schemeClr val="bg1"/>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dirty="0"/>
          </a:p>
        </p:txBody>
      </p:sp>
      <p:pic>
        <p:nvPicPr>
          <p:cNvPr id="9" name="Bild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2351" y="472967"/>
            <a:ext cx="964573" cy="1308537"/>
          </a:xfrm>
          <a:prstGeom prst="rect">
            <a:avLst/>
          </a:prstGeom>
        </p:spPr>
      </p:pic>
      <p:pic>
        <p:nvPicPr>
          <p:cNvPr id="4" name="Bilde 3">
            <a:extLst>
              <a:ext uri="{FF2B5EF4-FFF2-40B4-BE49-F238E27FC236}">
                <a16:creationId xmlns:a16="http://schemas.microsoft.com/office/drawing/2014/main" id="{43463611-1F7E-4B99-B204-0D3CF948EEF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14774" t="5172"/>
          <a:stretch/>
        </p:blipFill>
        <p:spPr>
          <a:xfrm rot="5400000">
            <a:off x="6786635" y="451908"/>
            <a:ext cx="5857271" cy="4953459"/>
          </a:xfrm>
          <a:prstGeom prst="rect">
            <a:avLst/>
          </a:prstGeom>
        </p:spPr>
      </p:pic>
      <p:sp>
        <p:nvSpPr>
          <p:cNvPr id="7" name="Plassholder for tekst 6">
            <a:extLst>
              <a:ext uri="{FF2B5EF4-FFF2-40B4-BE49-F238E27FC236}">
                <a16:creationId xmlns:a16="http://schemas.microsoft.com/office/drawing/2014/main" id="{742DA91D-C825-9741-B5A5-995E5BA8B2AE}"/>
              </a:ext>
            </a:extLst>
          </p:cNvPr>
          <p:cNvSpPr>
            <a:spLocks noGrp="1"/>
          </p:cNvSpPr>
          <p:nvPr>
            <p:ph type="body" sz="quarter" idx="10" hasCustomPrompt="1"/>
          </p:nvPr>
        </p:nvSpPr>
        <p:spPr>
          <a:xfrm>
            <a:off x="839788" y="6046424"/>
            <a:ext cx="6877050" cy="385763"/>
          </a:xfrm>
        </p:spPr>
        <p:txBody>
          <a:bodyPr>
            <a:normAutofit/>
          </a:bodyPr>
          <a:lstStyle>
            <a:lvl1pPr marL="0" indent="0">
              <a:buNone/>
              <a:defRPr lang="nb-NO" sz="1200" kern="1200" smtClean="0">
                <a:solidFill>
                  <a:schemeClr val="bg1"/>
                </a:solidFill>
                <a:ea typeface="Century Gothic" charset="0"/>
                <a:cs typeface="Century Gothic" charset="0"/>
              </a:defRPr>
            </a:lvl1pPr>
          </a:lstStyle>
          <a:p>
            <a:pPr lvl="0"/>
            <a:r>
              <a:rPr lang="nb-NO" sz="1200" dirty="0"/>
              <a:t>Ditt navn </a:t>
            </a:r>
            <a:r>
              <a:rPr lang="nb-NO" sz="1200" kern="1200" dirty="0">
                <a:solidFill>
                  <a:schemeClr val="accent6"/>
                </a:solidFill>
                <a:latin typeface="+mn-lt"/>
              </a:rPr>
              <a:t>// </a:t>
            </a:r>
            <a:r>
              <a:rPr lang="nb-NO" sz="1200" kern="1200" dirty="0">
                <a:solidFill>
                  <a:schemeClr val="accent6"/>
                </a:solidFill>
                <a:latin typeface="+mn-lt"/>
                <a:ea typeface="Century Gothic" charset="0"/>
                <a:cs typeface="Century Gothic" charset="0"/>
              </a:rPr>
              <a:t>mailadresse // dato for rapport</a:t>
            </a:r>
            <a:endParaRPr lang="nb-NO" dirty="0"/>
          </a:p>
        </p:txBody>
      </p:sp>
    </p:spTree>
    <p:extLst>
      <p:ext uri="{BB962C8B-B14F-4D97-AF65-F5344CB8AC3E}">
        <p14:creationId xmlns:p14="http://schemas.microsoft.com/office/powerpoint/2010/main" val="128074329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nnhold med ramme blå">
    <p:bg>
      <p:bgPr>
        <a:solidFill>
          <a:schemeClr val="accent2"/>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8C1937-A7DB-024F-BADA-39C20AC9520C}"/>
              </a:ext>
            </a:extLst>
          </p:cNvPr>
          <p:cNvSpPr/>
          <p:nvPr userDrawn="1"/>
        </p:nvSpPr>
        <p:spPr>
          <a:xfrm>
            <a:off x="205740" y="194310"/>
            <a:ext cx="11750040" cy="6423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9" name="Tittel 1">
            <a:extLst>
              <a:ext uri="{FF2B5EF4-FFF2-40B4-BE49-F238E27FC236}">
                <a16:creationId xmlns:a16="http://schemas.microsoft.com/office/drawing/2014/main" id="{7865AAD0-A686-FB4A-897D-A5D8E30BFA76}"/>
              </a:ext>
            </a:extLst>
          </p:cNvPr>
          <p:cNvSpPr>
            <a:spLocks noGrp="1"/>
          </p:cNvSpPr>
          <p:nvPr>
            <p:ph type="title"/>
          </p:nvPr>
        </p:nvSpPr>
        <p:spPr>
          <a:xfrm>
            <a:off x="839787" y="394448"/>
            <a:ext cx="10548937" cy="794584"/>
          </a:xfrm>
        </p:spPr>
        <p:txBody>
          <a:bodyPr/>
          <a:lstStyle>
            <a:lvl1pPr>
              <a:defRPr>
                <a:solidFill>
                  <a:schemeClr val="accent2"/>
                </a:solidFill>
              </a:defRPr>
            </a:lvl1pPr>
          </a:lstStyle>
          <a:p>
            <a:r>
              <a:rPr lang="en-GB"/>
              <a:t>Click to edit Master title style</a:t>
            </a:r>
            <a:endParaRPr lang="nb-NO" dirty="0"/>
          </a:p>
        </p:txBody>
      </p:sp>
      <p:sp>
        <p:nvSpPr>
          <p:cNvPr id="10" name="Plassholder for innhold 4">
            <a:extLst>
              <a:ext uri="{FF2B5EF4-FFF2-40B4-BE49-F238E27FC236}">
                <a16:creationId xmlns:a16="http://schemas.microsoft.com/office/drawing/2014/main" id="{07CA7001-06FB-B84E-A38F-B0B8672B3715}"/>
              </a:ext>
            </a:extLst>
          </p:cNvPr>
          <p:cNvSpPr>
            <a:spLocks noGrp="1"/>
          </p:cNvSpPr>
          <p:nvPr>
            <p:ph sz="quarter" idx="10"/>
          </p:nvPr>
        </p:nvSpPr>
        <p:spPr>
          <a:xfrm>
            <a:off x="839788" y="1557338"/>
            <a:ext cx="10548936" cy="4466944"/>
          </a:xfrm>
        </p:spPr>
        <p:txBody>
          <a:bodyPr/>
          <a:lstStyle>
            <a:lvl1pPr marL="407988" indent="-396875">
              <a:tabLst/>
              <a:defRPr>
                <a:solidFill>
                  <a:schemeClr val="accent6"/>
                </a:solidFill>
              </a:defRPr>
            </a:lvl1pPr>
          </a:lstStyle>
          <a:p>
            <a:pPr lvl="0"/>
            <a:r>
              <a:rPr lang="en-GB"/>
              <a:t>Click to edit Master text styles</a:t>
            </a:r>
          </a:p>
        </p:txBody>
      </p:sp>
    </p:spTree>
    <p:extLst>
      <p:ext uri="{BB962C8B-B14F-4D97-AF65-F5344CB8AC3E}">
        <p14:creationId xmlns:p14="http://schemas.microsoft.com/office/powerpoint/2010/main" val="228258447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nnhold med ramme gul">
    <p:bg>
      <p:bgPr>
        <a:solidFill>
          <a:schemeClr val="accent4"/>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8C1937-A7DB-024F-BADA-39C20AC9520C}"/>
              </a:ext>
            </a:extLst>
          </p:cNvPr>
          <p:cNvSpPr/>
          <p:nvPr userDrawn="1"/>
        </p:nvSpPr>
        <p:spPr>
          <a:xfrm>
            <a:off x="205740" y="194310"/>
            <a:ext cx="11750040" cy="6423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9" name="Tittel 1">
            <a:extLst>
              <a:ext uri="{FF2B5EF4-FFF2-40B4-BE49-F238E27FC236}">
                <a16:creationId xmlns:a16="http://schemas.microsoft.com/office/drawing/2014/main" id="{64D1DE54-A6E5-124A-841A-04212D769508}"/>
              </a:ext>
            </a:extLst>
          </p:cNvPr>
          <p:cNvSpPr>
            <a:spLocks noGrp="1"/>
          </p:cNvSpPr>
          <p:nvPr>
            <p:ph type="title"/>
          </p:nvPr>
        </p:nvSpPr>
        <p:spPr>
          <a:xfrm>
            <a:off x="839787" y="394448"/>
            <a:ext cx="10548937" cy="794584"/>
          </a:xfrm>
        </p:spPr>
        <p:txBody>
          <a:bodyPr/>
          <a:lstStyle>
            <a:lvl1pPr>
              <a:defRPr>
                <a:solidFill>
                  <a:schemeClr val="accent2"/>
                </a:solidFill>
              </a:defRPr>
            </a:lvl1pPr>
          </a:lstStyle>
          <a:p>
            <a:r>
              <a:rPr lang="en-GB"/>
              <a:t>Click to edit Master title style</a:t>
            </a:r>
            <a:endParaRPr lang="nb-NO" dirty="0"/>
          </a:p>
        </p:txBody>
      </p:sp>
      <p:sp>
        <p:nvSpPr>
          <p:cNvPr id="10" name="Plassholder for innhold 4">
            <a:extLst>
              <a:ext uri="{FF2B5EF4-FFF2-40B4-BE49-F238E27FC236}">
                <a16:creationId xmlns:a16="http://schemas.microsoft.com/office/drawing/2014/main" id="{5027B73A-8175-194C-9DCE-F3672B82DEDF}"/>
              </a:ext>
            </a:extLst>
          </p:cNvPr>
          <p:cNvSpPr>
            <a:spLocks noGrp="1"/>
          </p:cNvSpPr>
          <p:nvPr>
            <p:ph sz="quarter" idx="10"/>
          </p:nvPr>
        </p:nvSpPr>
        <p:spPr>
          <a:xfrm>
            <a:off x="839788" y="1557338"/>
            <a:ext cx="10548936" cy="4466944"/>
          </a:xfrm>
        </p:spPr>
        <p:txBody>
          <a:bodyPr/>
          <a:lstStyle>
            <a:lvl1pPr marL="407988" indent="-396875">
              <a:tabLst/>
              <a:defRPr>
                <a:solidFill>
                  <a:schemeClr val="accent6"/>
                </a:solidFill>
              </a:defRPr>
            </a:lvl1pPr>
          </a:lstStyle>
          <a:p>
            <a:pPr lvl="0"/>
            <a:r>
              <a:rPr lang="en-GB"/>
              <a:t>Click to edit Master text styles</a:t>
            </a:r>
          </a:p>
        </p:txBody>
      </p:sp>
    </p:spTree>
    <p:extLst>
      <p:ext uri="{BB962C8B-B14F-4D97-AF65-F5344CB8AC3E}">
        <p14:creationId xmlns:p14="http://schemas.microsoft.com/office/powerpoint/2010/main" val="67559097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Innhold med ramme oransje">
    <p:bg>
      <p:bgPr>
        <a:solidFill>
          <a:srgbClr val="F26649"/>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8C1937-A7DB-024F-BADA-39C20AC9520C}"/>
              </a:ext>
            </a:extLst>
          </p:cNvPr>
          <p:cNvSpPr/>
          <p:nvPr userDrawn="1"/>
        </p:nvSpPr>
        <p:spPr>
          <a:xfrm>
            <a:off x="205740" y="194310"/>
            <a:ext cx="11750040" cy="6423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9" name="Tittel 1">
            <a:extLst>
              <a:ext uri="{FF2B5EF4-FFF2-40B4-BE49-F238E27FC236}">
                <a16:creationId xmlns:a16="http://schemas.microsoft.com/office/drawing/2014/main" id="{044A10E5-5A1F-5942-BAFB-3B5533DC6A3E}"/>
              </a:ext>
            </a:extLst>
          </p:cNvPr>
          <p:cNvSpPr>
            <a:spLocks noGrp="1"/>
          </p:cNvSpPr>
          <p:nvPr>
            <p:ph type="title"/>
          </p:nvPr>
        </p:nvSpPr>
        <p:spPr>
          <a:xfrm>
            <a:off x="839787" y="394448"/>
            <a:ext cx="10548937" cy="794584"/>
          </a:xfrm>
        </p:spPr>
        <p:txBody>
          <a:bodyPr/>
          <a:lstStyle>
            <a:lvl1pPr>
              <a:defRPr>
                <a:solidFill>
                  <a:schemeClr val="accent2"/>
                </a:solidFill>
              </a:defRPr>
            </a:lvl1pPr>
          </a:lstStyle>
          <a:p>
            <a:r>
              <a:rPr lang="en-GB"/>
              <a:t>Click to edit Master title style</a:t>
            </a:r>
            <a:endParaRPr lang="nb-NO" dirty="0"/>
          </a:p>
        </p:txBody>
      </p:sp>
      <p:sp>
        <p:nvSpPr>
          <p:cNvPr id="10" name="Plassholder for innhold 4">
            <a:extLst>
              <a:ext uri="{FF2B5EF4-FFF2-40B4-BE49-F238E27FC236}">
                <a16:creationId xmlns:a16="http://schemas.microsoft.com/office/drawing/2014/main" id="{B87E5FAC-CF55-7643-95E0-4C1FD525AC46}"/>
              </a:ext>
            </a:extLst>
          </p:cNvPr>
          <p:cNvSpPr>
            <a:spLocks noGrp="1"/>
          </p:cNvSpPr>
          <p:nvPr>
            <p:ph sz="quarter" idx="10"/>
          </p:nvPr>
        </p:nvSpPr>
        <p:spPr>
          <a:xfrm>
            <a:off x="839788" y="1557338"/>
            <a:ext cx="10548936" cy="4466944"/>
          </a:xfrm>
        </p:spPr>
        <p:txBody>
          <a:bodyPr/>
          <a:lstStyle>
            <a:lvl1pPr marL="407988" indent="-396875">
              <a:tabLst/>
              <a:defRPr>
                <a:solidFill>
                  <a:schemeClr val="accent6"/>
                </a:solidFill>
              </a:defRPr>
            </a:lvl1pPr>
          </a:lstStyle>
          <a:p>
            <a:pPr lvl="0"/>
            <a:r>
              <a:rPr lang="en-GB"/>
              <a:t>Click to edit Master text styles</a:t>
            </a:r>
          </a:p>
        </p:txBody>
      </p:sp>
    </p:spTree>
    <p:extLst>
      <p:ext uri="{BB962C8B-B14F-4D97-AF65-F5344CB8AC3E}">
        <p14:creationId xmlns:p14="http://schemas.microsoft.com/office/powerpoint/2010/main" val="192993162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Innhold med ramme mørkegrå">
    <p:bg>
      <p:bgPr>
        <a:solidFill>
          <a:schemeClr val="accent6"/>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8C1937-A7DB-024F-BADA-39C20AC9520C}"/>
              </a:ext>
            </a:extLst>
          </p:cNvPr>
          <p:cNvSpPr/>
          <p:nvPr userDrawn="1"/>
        </p:nvSpPr>
        <p:spPr>
          <a:xfrm>
            <a:off x="205740" y="194310"/>
            <a:ext cx="11750040" cy="6423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sp>
        <p:nvSpPr>
          <p:cNvPr id="9" name="Tittel 1">
            <a:extLst>
              <a:ext uri="{FF2B5EF4-FFF2-40B4-BE49-F238E27FC236}">
                <a16:creationId xmlns:a16="http://schemas.microsoft.com/office/drawing/2014/main" id="{164CCAC7-9424-A54D-9EF0-BD103A7AF278}"/>
              </a:ext>
            </a:extLst>
          </p:cNvPr>
          <p:cNvSpPr>
            <a:spLocks noGrp="1"/>
          </p:cNvSpPr>
          <p:nvPr>
            <p:ph type="title"/>
          </p:nvPr>
        </p:nvSpPr>
        <p:spPr>
          <a:xfrm>
            <a:off x="839787" y="394448"/>
            <a:ext cx="10548937" cy="794584"/>
          </a:xfrm>
        </p:spPr>
        <p:txBody>
          <a:bodyPr/>
          <a:lstStyle>
            <a:lvl1pPr>
              <a:defRPr>
                <a:solidFill>
                  <a:schemeClr val="accent2"/>
                </a:solidFill>
              </a:defRPr>
            </a:lvl1pPr>
          </a:lstStyle>
          <a:p>
            <a:r>
              <a:rPr lang="en-GB"/>
              <a:t>Click to edit Master title style</a:t>
            </a:r>
            <a:endParaRPr lang="nb-NO" dirty="0"/>
          </a:p>
        </p:txBody>
      </p:sp>
      <p:sp>
        <p:nvSpPr>
          <p:cNvPr id="10" name="Plassholder for innhold 4">
            <a:extLst>
              <a:ext uri="{FF2B5EF4-FFF2-40B4-BE49-F238E27FC236}">
                <a16:creationId xmlns:a16="http://schemas.microsoft.com/office/drawing/2014/main" id="{20F2D3E2-2BD3-EC4D-B981-78A29DFA24EC}"/>
              </a:ext>
            </a:extLst>
          </p:cNvPr>
          <p:cNvSpPr>
            <a:spLocks noGrp="1"/>
          </p:cNvSpPr>
          <p:nvPr>
            <p:ph sz="quarter" idx="10"/>
          </p:nvPr>
        </p:nvSpPr>
        <p:spPr>
          <a:xfrm>
            <a:off x="839788" y="1557338"/>
            <a:ext cx="10548936" cy="4466944"/>
          </a:xfrm>
        </p:spPr>
        <p:txBody>
          <a:bodyPr/>
          <a:lstStyle>
            <a:lvl1pPr marL="407988" indent="-396875">
              <a:tabLst/>
              <a:defRPr>
                <a:solidFill>
                  <a:schemeClr val="accent6"/>
                </a:solidFill>
              </a:defRPr>
            </a:lvl1pPr>
          </a:lstStyle>
          <a:p>
            <a:pPr lvl="0"/>
            <a:r>
              <a:rPr lang="en-GB"/>
              <a:t>Click to edit Master text styles</a:t>
            </a:r>
          </a:p>
        </p:txBody>
      </p:sp>
    </p:spTree>
    <p:extLst>
      <p:ext uri="{BB962C8B-B14F-4D97-AF65-F5344CB8AC3E}">
        <p14:creationId xmlns:p14="http://schemas.microsoft.com/office/powerpoint/2010/main" val="16095145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iste side - avslutningsbil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1995C21-C1E0-DA4E-8059-B767A6754C91}"/>
              </a:ext>
            </a:extLst>
          </p:cNvPr>
          <p:cNvSpPr/>
          <p:nvPr userDrawn="1"/>
        </p:nvSpPr>
        <p:spPr>
          <a:xfrm>
            <a:off x="319314" y="275772"/>
            <a:ext cx="11553371" cy="6292192"/>
          </a:xfrm>
          <a:prstGeom prst="rect">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charset="0"/>
              <a:ea typeface="Arial" charset="0"/>
              <a:cs typeface="Arial" charset="0"/>
            </a:endParaRPr>
          </a:p>
        </p:txBody>
      </p:sp>
      <p:pic>
        <p:nvPicPr>
          <p:cNvPr id="6" name="Bilde 5">
            <a:extLst>
              <a:ext uri="{FF2B5EF4-FFF2-40B4-BE49-F238E27FC236}">
                <a16:creationId xmlns:a16="http://schemas.microsoft.com/office/drawing/2014/main" id="{2D3DB899-5BD6-894E-9F85-9BB2F0ACBABC}"/>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319314" y="275772"/>
            <a:ext cx="3724374" cy="3846285"/>
          </a:xfrm>
          <a:prstGeom prst="rect">
            <a:avLst/>
          </a:prstGeom>
        </p:spPr>
      </p:pic>
      <p:pic>
        <p:nvPicPr>
          <p:cNvPr id="7" name="Bilde 6">
            <a:extLst>
              <a:ext uri="{FF2B5EF4-FFF2-40B4-BE49-F238E27FC236}">
                <a16:creationId xmlns:a16="http://schemas.microsoft.com/office/drawing/2014/main" id="{FD158097-A2BC-414D-A78A-ED87600F4F6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72934" y="4348975"/>
            <a:ext cx="1380866" cy="1873404"/>
          </a:xfrm>
          <a:prstGeom prst="rect">
            <a:avLst/>
          </a:prstGeom>
        </p:spPr>
      </p:pic>
      <p:sp>
        <p:nvSpPr>
          <p:cNvPr id="8" name="TekstSylinder 7">
            <a:extLst>
              <a:ext uri="{FF2B5EF4-FFF2-40B4-BE49-F238E27FC236}">
                <a16:creationId xmlns:a16="http://schemas.microsoft.com/office/drawing/2014/main" id="{AA69DE51-0791-D342-BA26-0CF50B500701}"/>
              </a:ext>
            </a:extLst>
          </p:cNvPr>
          <p:cNvSpPr txBox="1"/>
          <p:nvPr userDrawn="1"/>
        </p:nvSpPr>
        <p:spPr>
          <a:xfrm>
            <a:off x="1083954" y="5822269"/>
            <a:ext cx="2218877" cy="400110"/>
          </a:xfrm>
          <a:prstGeom prst="rect">
            <a:avLst/>
          </a:prstGeom>
          <a:noFill/>
        </p:spPr>
        <p:txBody>
          <a:bodyPr wrap="none" rtlCol="0">
            <a:spAutoFit/>
          </a:bodyPr>
          <a:lstStyle/>
          <a:p>
            <a:r>
              <a:rPr lang="nb-NO" sz="2000" noProof="0" dirty="0" err="1">
                <a:solidFill>
                  <a:schemeClr val="bg1"/>
                </a:solidFill>
                <a:latin typeface="Century Gothic" panose="020B0502020202020204" pitchFamily="34" charset="0"/>
                <a:ea typeface="Arial" charset="0"/>
                <a:cs typeface="Arial" charset="0"/>
              </a:rPr>
              <a:t>www.opinion.no</a:t>
            </a:r>
            <a:endParaRPr lang="nb-NO" sz="2000" noProof="0" dirty="0">
              <a:solidFill>
                <a:schemeClr val="bg1"/>
              </a:solidFill>
              <a:latin typeface="Century Gothic" panose="020B0502020202020204" pitchFamily="34" charset="0"/>
              <a:ea typeface="Arial" charset="0"/>
              <a:cs typeface="Arial" charset="0"/>
            </a:endParaRPr>
          </a:p>
        </p:txBody>
      </p:sp>
      <p:sp>
        <p:nvSpPr>
          <p:cNvPr id="9" name="TekstSylinder 8">
            <a:extLst>
              <a:ext uri="{FF2B5EF4-FFF2-40B4-BE49-F238E27FC236}">
                <a16:creationId xmlns:a16="http://schemas.microsoft.com/office/drawing/2014/main" id="{3C3CC218-B390-9043-A383-445DDCDEE975}"/>
              </a:ext>
            </a:extLst>
          </p:cNvPr>
          <p:cNvSpPr txBox="1"/>
          <p:nvPr userDrawn="1"/>
        </p:nvSpPr>
        <p:spPr>
          <a:xfrm>
            <a:off x="3911316" y="5822269"/>
            <a:ext cx="210666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hei@opinion.no</a:t>
            </a:r>
          </a:p>
        </p:txBody>
      </p:sp>
      <p:sp>
        <p:nvSpPr>
          <p:cNvPr id="10" name="TekstSylinder 9">
            <a:extLst>
              <a:ext uri="{FF2B5EF4-FFF2-40B4-BE49-F238E27FC236}">
                <a16:creationId xmlns:a16="http://schemas.microsoft.com/office/drawing/2014/main" id="{EC6CB2B5-6664-CB4B-9611-54572CBFBA62}"/>
              </a:ext>
            </a:extLst>
          </p:cNvPr>
          <p:cNvSpPr txBox="1"/>
          <p:nvPr userDrawn="1"/>
        </p:nvSpPr>
        <p:spPr>
          <a:xfrm>
            <a:off x="6626468" y="5822269"/>
            <a:ext cx="1822935"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@opinionoslo</a:t>
            </a:r>
          </a:p>
        </p:txBody>
      </p:sp>
      <p:sp>
        <p:nvSpPr>
          <p:cNvPr id="11" name="TekstSylinder 10">
            <a:extLst>
              <a:ext uri="{FF2B5EF4-FFF2-40B4-BE49-F238E27FC236}">
                <a16:creationId xmlns:a16="http://schemas.microsoft.com/office/drawing/2014/main" id="{77B8E0E7-90B8-4847-B98D-8C7A05921BB9}"/>
              </a:ext>
            </a:extLst>
          </p:cNvPr>
          <p:cNvSpPr txBox="1"/>
          <p:nvPr userDrawn="1"/>
        </p:nvSpPr>
        <p:spPr>
          <a:xfrm>
            <a:off x="8490271" y="473582"/>
            <a:ext cx="3122971" cy="276999"/>
          </a:xfrm>
          <a:prstGeom prst="rect">
            <a:avLst/>
          </a:prstGeom>
          <a:noFill/>
        </p:spPr>
        <p:txBody>
          <a:bodyPr wrap="none" rtlCol="0">
            <a:spAutoFit/>
          </a:bodyPr>
          <a:lstStyle/>
          <a:p>
            <a:r>
              <a:rPr lang="nb-NO" sz="1200">
                <a:solidFill>
                  <a:schemeClr val="bg1"/>
                </a:solidFill>
                <a:latin typeface="Century Gothic" panose="020B0502020202020204" pitchFamily="34" charset="0"/>
                <a:ea typeface="Arial" charset="0"/>
                <a:cs typeface="Arial" charset="0"/>
              </a:rPr>
              <a:t>Opinion AS  |  Vulkan 16  |  0178 OSLO </a:t>
            </a:r>
          </a:p>
        </p:txBody>
      </p:sp>
      <p:cxnSp>
        <p:nvCxnSpPr>
          <p:cNvPr id="13" name="Rett linje 12">
            <a:extLst>
              <a:ext uri="{FF2B5EF4-FFF2-40B4-BE49-F238E27FC236}">
                <a16:creationId xmlns:a16="http://schemas.microsoft.com/office/drawing/2014/main" id="{E8F524F3-72B0-734E-B8E2-EC2738D4047F}"/>
              </a:ext>
            </a:extLst>
          </p:cNvPr>
          <p:cNvCxnSpPr/>
          <p:nvPr userDrawn="1"/>
        </p:nvCxnSpPr>
        <p:spPr>
          <a:xfrm>
            <a:off x="3613736"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857D098-7E54-774E-B37D-87A15AE5EA43}"/>
              </a:ext>
            </a:extLst>
          </p:cNvPr>
          <p:cNvCxnSpPr/>
          <p:nvPr userDrawn="1"/>
        </p:nvCxnSpPr>
        <p:spPr>
          <a:xfrm>
            <a:off x="6319764"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93154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Siste side - avslutningsbil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1995C21-C1E0-DA4E-8059-B767A6754C91}"/>
              </a:ext>
            </a:extLst>
          </p:cNvPr>
          <p:cNvSpPr/>
          <p:nvPr userDrawn="1"/>
        </p:nvSpPr>
        <p:spPr>
          <a:xfrm>
            <a:off x="319314" y="275772"/>
            <a:ext cx="11553371" cy="62921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pic>
        <p:nvPicPr>
          <p:cNvPr id="6" name="Bilde 5">
            <a:extLst>
              <a:ext uri="{FF2B5EF4-FFF2-40B4-BE49-F238E27FC236}">
                <a16:creationId xmlns:a16="http://schemas.microsoft.com/office/drawing/2014/main" id="{2D3DB899-5BD6-894E-9F85-9BB2F0ACBABC}"/>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319314" y="275772"/>
            <a:ext cx="3724374" cy="3846285"/>
          </a:xfrm>
          <a:prstGeom prst="rect">
            <a:avLst/>
          </a:prstGeom>
        </p:spPr>
      </p:pic>
      <p:pic>
        <p:nvPicPr>
          <p:cNvPr id="7" name="Bilde 6">
            <a:extLst>
              <a:ext uri="{FF2B5EF4-FFF2-40B4-BE49-F238E27FC236}">
                <a16:creationId xmlns:a16="http://schemas.microsoft.com/office/drawing/2014/main" id="{FD158097-A2BC-414D-A78A-ED87600F4F6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72934" y="4348975"/>
            <a:ext cx="1380866" cy="1873404"/>
          </a:xfrm>
          <a:prstGeom prst="rect">
            <a:avLst/>
          </a:prstGeom>
        </p:spPr>
      </p:pic>
      <p:sp>
        <p:nvSpPr>
          <p:cNvPr id="8" name="TekstSylinder 7">
            <a:extLst>
              <a:ext uri="{FF2B5EF4-FFF2-40B4-BE49-F238E27FC236}">
                <a16:creationId xmlns:a16="http://schemas.microsoft.com/office/drawing/2014/main" id="{AA69DE51-0791-D342-BA26-0CF50B500701}"/>
              </a:ext>
            </a:extLst>
          </p:cNvPr>
          <p:cNvSpPr txBox="1"/>
          <p:nvPr userDrawn="1"/>
        </p:nvSpPr>
        <p:spPr>
          <a:xfrm>
            <a:off x="1083954" y="5822269"/>
            <a:ext cx="221887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www.opinion.no</a:t>
            </a:r>
          </a:p>
        </p:txBody>
      </p:sp>
      <p:sp>
        <p:nvSpPr>
          <p:cNvPr id="9" name="TekstSylinder 8">
            <a:extLst>
              <a:ext uri="{FF2B5EF4-FFF2-40B4-BE49-F238E27FC236}">
                <a16:creationId xmlns:a16="http://schemas.microsoft.com/office/drawing/2014/main" id="{3C3CC218-B390-9043-A383-445DDCDEE975}"/>
              </a:ext>
            </a:extLst>
          </p:cNvPr>
          <p:cNvSpPr txBox="1"/>
          <p:nvPr userDrawn="1"/>
        </p:nvSpPr>
        <p:spPr>
          <a:xfrm>
            <a:off x="3911316" y="5822269"/>
            <a:ext cx="210666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hei@opinion.no</a:t>
            </a:r>
          </a:p>
        </p:txBody>
      </p:sp>
      <p:sp>
        <p:nvSpPr>
          <p:cNvPr id="10" name="TekstSylinder 9">
            <a:extLst>
              <a:ext uri="{FF2B5EF4-FFF2-40B4-BE49-F238E27FC236}">
                <a16:creationId xmlns:a16="http://schemas.microsoft.com/office/drawing/2014/main" id="{EC6CB2B5-6664-CB4B-9611-54572CBFBA62}"/>
              </a:ext>
            </a:extLst>
          </p:cNvPr>
          <p:cNvSpPr txBox="1"/>
          <p:nvPr userDrawn="1"/>
        </p:nvSpPr>
        <p:spPr>
          <a:xfrm>
            <a:off x="6626468" y="5822269"/>
            <a:ext cx="1822935"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@opinionoslo</a:t>
            </a:r>
          </a:p>
        </p:txBody>
      </p:sp>
      <p:sp>
        <p:nvSpPr>
          <p:cNvPr id="11" name="TekstSylinder 10">
            <a:extLst>
              <a:ext uri="{FF2B5EF4-FFF2-40B4-BE49-F238E27FC236}">
                <a16:creationId xmlns:a16="http://schemas.microsoft.com/office/drawing/2014/main" id="{77B8E0E7-90B8-4847-B98D-8C7A05921BB9}"/>
              </a:ext>
            </a:extLst>
          </p:cNvPr>
          <p:cNvSpPr txBox="1"/>
          <p:nvPr userDrawn="1"/>
        </p:nvSpPr>
        <p:spPr>
          <a:xfrm>
            <a:off x="8490271" y="473582"/>
            <a:ext cx="3122971" cy="276999"/>
          </a:xfrm>
          <a:prstGeom prst="rect">
            <a:avLst/>
          </a:prstGeom>
          <a:noFill/>
        </p:spPr>
        <p:txBody>
          <a:bodyPr wrap="none" rtlCol="0">
            <a:spAutoFit/>
          </a:bodyPr>
          <a:lstStyle/>
          <a:p>
            <a:r>
              <a:rPr lang="nb-NO" sz="1200">
                <a:solidFill>
                  <a:schemeClr val="bg1"/>
                </a:solidFill>
                <a:latin typeface="Century Gothic" panose="020B0502020202020204" pitchFamily="34" charset="0"/>
                <a:ea typeface="Arial" charset="0"/>
                <a:cs typeface="Arial" charset="0"/>
              </a:rPr>
              <a:t>Opinion AS  |  Vulkan 16  |  0178 OSLO </a:t>
            </a:r>
          </a:p>
        </p:txBody>
      </p:sp>
      <p:cxnSp>
        <p:nvCxnSpPr>
          <p:cNvPr id="13" name="Rett linje 12">
            <a:extLst>
              <a:ext uri="{FF2B5EF4-FFF2-40B4-BE49-F238E27FC236}">
                <a16:creationId xmlns:a16="http://schemas.microsoft.com/office/drawing/2014/main" id="{E8F524F3-72B0-734E-B8E2-EC2738D4047F}"/>
              </a:ext>
            </a:extLst>
          </p:cNvPr>
          <p:cNvCxnSpPr/>
          <p:nvPr userDrawn="1"/>
        </p:nvCxnSpPr>
        <p:spPr>
          <a:xfrm>
            <a:off x="3613736"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857D098-7E54-774E-B37D-87A15AE5EA43}"/>
              </a:ext>
            </a:extLst>
          </p:cNvPr>
          <p:cNvCxnSpPr/>
          <p:nvPr userDrawn="1"/>
        </p:nvCxnSpPr>
        <p:spPr>
          <a:xfrm>
            <a:off x="6319764"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73745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Siste side - avslutningsbil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1995C21-C1E0-DA4E-8059-B767A6754C91}"/>
              </a:ext>
            </a:extLst>
          </p:cNvPr>
          <p:cNvSpPr/>
          <p:nvPr userDrawn="1"/>
        </p:nvSpPr>
        <p:spPr>
          <a:xfrm>
            <a:off x="319314" y="275772"/>
            <a:ext cx="11553371" cy="62921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pic>
        <p:nvPicPr>
          <p:cNvPr id="6" name="Bilde 5">
            <a:extLst>
              <a:ext uri="{FF2B5EF4-FFF2-40B4-BE49-F238E27FC236}">
                <a16:creationId xmlns:a16="http://schemas.microsoft.com/office/drawing/2014/main" id="{2D3DB899-5BD6-894E-9F85-9BB2F0ACBABC}"/>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319314" y="275772"/>
            <a:ext cx="3724374" cy="3846285"/>
          </a:xfrm>
          <a:prstGeom prst="rect">
            <a:avLst/>
          </a:prstGeom>
        </p:spPr>
      </p:pic>
      <p:pic>
        <p:nvPicPr>
          <p:cNvPr id="7" name="Bilde 6">
            <a:extLst>
              <a:ext uri="{FF2B5EF4-FFF2-40B4-BE49-F238E27FC236}">
                <a16:creationId xmlns:a16="http://schemas.microsoft.com/office/drawing/2014/main" id="{FD158097-A2BC-414D-A78A-ED87600F4F6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72934" y="4348975"/>
            <a:ext cx="1380866" cy="1873404"/>
          </a:xfrm>
          <a:prstGeom prst="rect">
            <a:avLst/>
          </a:prstGeom>
        </p:spPr>
      </p:pic>
      <p:sp>
        <p:nvSpPr>
          <p:cNvPr id="8" name="TekstSylinder 7">
            <a:extLst>
              <a:ext uri="{FF2B5EF4-FFF2-40B4-BE49-F238E27FC236}">
                <a16:creationId xmlns:a16="http://schemas.microsoft.com/office/drawing/2014/main" id="{AA69DE51-0791-D342-BA26-0CF50B500701}"/>
              </a:ext>
            </a:extLst>
          </p:cNvPr>
          <p:cNvSpPr txBox="1"/>
          <p:nvPr userDrawn="1"/>
        </p:nvSpPr>
        <p:spPr>
          <a:xfrm>
            <a:off x="1083954" y="5822269"/>
            <a:ext cx="221887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www.opinion.no</a:t>
            </a:r>
          </a:p>
        </p:txBody>
      </p:sp>
      <p:sp>
        <p:nvSpPr>
          <p:cNvPr id="9" name="TekstSylinder 8">
            <a:extLst>
              <a:ext uri="{FF2B5EF4-FFF2-40B4-BE49-F238E27FC236}">
                <a16:creationId xmlns:a16="http://schemas.microsoft.com/office/drawing/2014/main" id="{3C3CC218-B390-9043-A383-445DDCDEE975}"/>
              </a:ext>
            </a:extLst>
          </p:cNvPr>
          <p:cNvSpPr txBox="1"/>
          <p:nvPr userDrawn="1"/>
        </p:nvSpPr>
        <p:spPr>
          <a:xfrm>
            <a:off x="3911316" y="5822269"/>
            <a:ext cx="210666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hei@opinion.no</a:t>
            </a:r>
          </a:p>
        </p:txBody>
      </p:sp>
      <p:sp>
        <p:nvSpPr>
          <p:cNvPr id="10" name="TekstSylinder 9">
            <a:extLst>
              <a:ext uri="{FF2B5EF4-FFF2-40B4-BE49-F238E27FC236}">
                <a16:creationId xmlns:a16="http://schemas.microsoft.com/office/drawing/2014/main" id="{EC6CB2B5-6664-CB4B-9611-54572CBFBA62}"/>
              </a:ext>
            </a:extLst>
          </p:cNvPr>
          <p:cNvSpPr txBox="1"/>
          <p:nvPr userDrawn="1"/>
        </p:nvSpPr>
        <p:spPr>
          <a:xfrm>
            <a:off x="6626468" y="5822269"/>
            <a:ext cx="1822935"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@opinionoslo</a:t>
            </a:r>
          </a:p>
        </p:txBody>
      </p:sp>
      <p:sp>
        <p:nvSpPr>
          <p:cNvPr id="11" name="TekstSylinder 10">
            <a:extLst>
              <a:ext uri="{FF2B5EF4-FFF2-40B4-BE49-F238E27FC236}">
                <a16:creationId xmlns:a16="http://schemas.microsoft.com/office/drawing/2014/main" id="{77B8E0E7-90B8-4847-B98D-8C7A05921BB9}"/>
              </a:ext>
            </a:extLst>
          </p:cNvPr>
          <p:cNvSpPr txBox="1"/>
          <p:nvPr userDrawn="1"/>
        </p:nvSpPr>
        <p:spPr>
          <a:xfrm>
            <a:off x="8490271" y="473582"/>
            <a:ext cx="3122971" cy="276999"/>
          </a:xfrm>
          <a:prstGeom prst="rect">
            <a:avLst/>
          </a:prstGeom>
          <a:noFill/>
        </p:spPr>
        <p:txBody>
          <a:bodyPr wrap="none" rtlCol="0">
            <a:spAutoFit/>
          </a:bodyPr>
          <a:lstStyle/>
          <a:p>
            <a:r>
              <a:rPr lang="nb-NO" sz="1200">
                <a:solidFill>
                  <a:schemeClr val="bg1"/>
                </a:solidFill>
                <a:latin typeface="Century Gothic" panose="020B0502020202020204" pitchFamily="34" charset="0"/>
                <a:ea typeface="Arial" charset="0"/>
                <a:cs typeface="Arial" charset="0"/>
              </a:rPr>
              <a:t>Opinion AS  |  Vulkan 16  |  0178 OSLO </a:t>
            </a:r>
          </a:p>
        </p:txBody>
      </p:sp>
      <p:cxnSp>
        <p:nvCxnSpPr>
          <p:cNvPr id="13" name="Rett linje 12">
            <a:extLst>
              <a:ext uri="{FF2B5EF4-FFF2-40B4-BE49-F238E27FC236}">
                <a16:creationId xmlns:a16="http://schemas.microsoft.com/office/drawing/2014/main" id="{E8F524F3-72B0-734E-B8E2-EC2738D4047F}"/>
              </a:ext>
            </a:extLst>
          </p:cNvPr>
          <p:cNvCxnSpPr/>
          <p:nvPr userDrawn="1"/>
        </p:nvCxnSpPr>
        <p:spPr>
          <a:xfrm>
            <a:off x="3613736"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857D098-7E54-774E-B37D-87A15AE5EA43}"/>
              </a:ext>
            </a:extLst>
          </p:cNvPr>
          <p:cNvCxnSpPr/>
          <p:nvPr userDrawn="1"/>
        </p:nvCxnSpPr>
        <p:spPr>
          <a:xfrm>
            <a:off x="6319764"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35567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3_Siste side - avslutningsbil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1995C21-C1E0-DA4E-8059-B767A6754C91}"/>
              </a:ext>
            </a:extLst>
          </p:cNvPr>
          <p:cNvSpPr/>
          <p:nvPr userDrawn="1"/>
        </p:nvSpPr>
        <p:spPr>
          <a:xfrm>
            <a:off x="319314" y="275772"/>
            <a:ext cx="11553371" cy="6292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pic>
        <p:nvPicPr>
          <p:cNvPr id="6" name="Bilde 5">
            <a:extLst>
              <a:ext uri="{FF2B5EF4-FFF2-40B4-BE49-F238E27FC236}">
                <a16:creationId xmlns:a16="http://schemas.microsoft.com/office/drawing/2014/main" id="{2D3DB899-5BD6-894E-9F85-9BB2F0ACBABC}"/>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319314" y="275772"/>
            <a:ext cx="3724374" cy="3846285"/>
          </a:xfrm>
          <a:prstGeom prst="rect">
            <a:avLst/>
          </a:prstGeom>
        </p:spPr>
      </p:pic>
      <p:pic>
        <p:nvPicPr>
          <p:cNvPr id="7" name="Bilde 6">
            <a:extLst>
              <a:ext uri="{FF2B5EF4-FFF2-40B4-BE49-F238E27FC236}">
                <a16:creationId xmlns:a16="http://schemas.microsoft.com/office/drawing/2014/main" id="{FD158097-A2BC-414D-A78A-ED87600F4F6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72934" y="4348975"/>
            <a:ext cx="1380866" cy="1873404"/>
          </a:xfrm>
          <a:prstGeom prst="rect">
            <a:avLst/>
          </a:prstGeom>
        </p:spPr>
      </p:pic>
      <p:sp>
        <p:nvSpPr>
          <p:cNvPr id="8" name="TekstSylinder 7">
            <a:extLst>
              <a:ext uri="{FF2B5EF4-FFF2-40B4-BE49-F238E27FC236}">
                <a16:creationId xmlns:a16="http://schemas.microsoft.com/office/drawing/2014/main" id="{AA69DE51-0791-D342-BA26-0CF50B500701}"/>
              </a:ext>
            </a:extLst>
          </p:cNvPr>
          <p:cNvSpPr txBox="1"/>
          <p:nvPr userDrawn="1"/>
        </p:nvSpPr>
        <p:spPr>
          <a:xfrm>
            <a:off x="1083954" y="5822269"/>
            <a:ext cx="221887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www.opinion.no</a:t>
            </a:r>
          </a:p>
        </p:txBody>
      </p:sp>
      <p:sp>
        <p:nvSpPr>
          <p:cNvPr id="9" name="TekstSylinder 8">
            <a:extLst>
              <a:ext uri="{FF2B5EF4-FFF2-40B4-BE49-F238E27FC236}">
                <a16:creationId xmlns:a16="http://schemas.microsoft.com/office/drawing/2014/main" id="{3C3CC218-B390-9043-A383-445DDCDEE975}"/>
              </a:ext>
            </a:extLst>
          </p:cNvPr>
          <p:cNvSpPr txBox="1"/>
          <p:nvPr userDrawn="1"/>
        </p:nvSpPr>
        <p:spPr>
          <a:xfrm>
            <a:off x="3911316" y="5822269"/>
            <a:ext cx="210666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hei@opinion.no</a:t>
            </a:r>
          </a:p>
        </p:txBody>
      </p:sp>
      <p:sp>
        <p:nvSpPr>
          <p:cNvPr id="10" name="TekstSylinder 9">
            <a:extLst>
              <a:ext uri="{FF2B5EF4-FFF2-40B4-BE49-F238E27FC236}">
                <a16:creationId xmlns:a16="http://schemas.microsoft.com/office/drawing/2014/main" id="{EC6CB2B5-6664-CB4B-9611-54572CBFBA62}"/>
              </a:ext>
            </a:extLst>
          </p:cNvPr>
          <p:cNvSpPr txBox="1"/>
          <p:nvPr userDrawn="1"/>
        </p:nvSpPr>
        <p:spPr>
          <a:xfrm>
            <a:off x="6626468" y="5822269"/>
            <a:ext cx="1822935"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@opinionoslo</a:t>
            </a:r>
          </a:p>
        </p:txBody>
      </p:sp>
      <p:sp>
        <p:nvSpPr>
          <p:cNvPr id="11" name="TekstSylinder 10">
            <a:extLst>
              <a:ext uri="{FF2B5EF4-FFF2-40B4-BE49-F238E27FC236}">
                <a16:creationId xmlns:a16="http://schemas.microsoft.com/office/drawing/2014/main" id="{77B8E0E7-90B8-4847-B98D-8C7A05921BB9}"/>
              </a:ext>
            </a:extLst>
          </p:cNvPr>
          <p:cNvSpPr txBox="1"/>
          <p:nvPr userDrawn="1"/>
        </p:nvSpPr>
        <p:spPr>
          <a:xfrm>
            <a:off x="8490271" y="473582"/>
            <a:ext cx="3122971" cy="276999"/>
          </a:xfrm>
          <a:prstGeom prst="rect">
            <a:avLst/>
          </a:prstGeom>
          <a:noFill/>
        </p:spPr>
        <p:txBody>
          <a:bodyPr wrap="none" rtlCol="0">
            <a:spAutoFit/>
          </a:bodyPr>
          <a:lstStyle/>
          <a:p>
            <a:r>
              <a:rPr lang="nb-NO" sz="1200">
                <a:solidFill>
                  <a:schemeClr val="bg1"/>
                </a:solidFill>
                <a:latin typeface="Century Gothic" panose="020B0502020202020204" pitchFamily="34" charset="0"/>
                <a:ea typeface="Arial" charset="0"/>
                <a:cs typeface="Arial" charset="0"/>
              </a:rPr>
              <a:t>Opinion AS  |  Vulkan 16  |  0178 OSLO </a:t>
            </a:r>
          </a:p>
        </p:txBody>
      </p:sp>
      <p:cxnSp>
        <p:nvCxnSpPr>
          <p:cNvPr id="13" name="Rett linje 12">
            <a:extLst>
              <a:ext uri="{FF2B5EF4-FFF2-40B4-BE49-F238E27FC236}">
                <a16:creationId xmlns:a16="http://schemas.microsoft.com/office/drawing/2014/main" id="{E8F524F3-72B0-734E-B8E2-EC2738D4047F}"/>
              </a:ext>
            </a:extLst>
          </p:cNvPr>
          <p:cNvCxnSpPr/>
          <p:nvPr userDrawn="1"/>
        </p:nvCxnSpPr>
        <p:spPr>
          <a:xfrm>
            <a:off x="3613736"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857D098-7E54-774E-B37D-87A15AE5EA43}"/>
              </a:ext>
            </a:extLst>
          </p:cNvPr>
          <p:cNvCxnSpPr/>
          <p:nvPr userDrawn="1"/>
        </p:nvCxnSpPr>
        <p:spPr>
          <a:xfrm>
            <a:off x="6319764"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53434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4_Siste side - avslutningsbil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1995C21-C1E0-DA4E-8059-B767A6754C91}"/>
              </a:ext>
            </a:extLst>
          </p:cNvPr>
          <p:cNvSpPr/>
          <p:nvPr userDrawn="1"/>
        </p:nvSpPr>
        <p:spPr>
          <a:xfrm>
            <a:off x="319314" y="275772"/>
            <a:ext cx="11553371" cy="62921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pic>
        <p:nvPicPr>
          <p:cNvPr id="6" name="Bilde 5">
            <a:extLst>
              <a:ext uri="{FF2B5EF4-FFF2-40B4-BE49-F238E27FC236}">
                <a16:creationId xmlns:a16="http://schemas.microsoft.com/office/drawing/2014/main" id="{2D3DB899-5BD6-894E-9F85-9BB2F0ACBABC}"/>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319314" y="275772"/>
            <a:ext cx="3724374" cy="3846285"/>
          </a:xfrm>
          <a:prstGeom prst="rect">
            <a:avLst/>
          </a:prstGeom>
        </p:spPr>
      </p:pic>
      <p:pic>
        <p:nvPicPr>
          <p:cNvPr id="7" name="Bilde 6">
            <a:extLst>
              <a:ext uri="{FF2B5EF4-FFF2-40B4-BE49-F238E27FC236}">
                <a16:creationId xmlns:a16="http://schemas.microsoft.com/office/drawing/2014/main" id="{FD158097-A2BC-414D-A78A-ED87600F4F6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72934" y="4348975"/>
            <a:ext cx="1380866" cy="1873404"/>
          </a:xfrm>
          <a:prstGeom prst="rect">
            <a:avLst/>
          </a:prstGeom>
        </p:spPr>
      </p:pic>
      <p:sp>
        <p:nvSpPr>
          <p:cNvPr id="8" name="TekstSylinder 7">
            <a:extLst>
              <a:ext uri="{FF2B5EF4-FFF2-40B4-BE49-F238E27FC236}">
                <a16:creationId xmlns:a16="http://schemas.microsoft.com/office/drawing/2014/main" id="{AA69DE51-0791-D342-BA26-0CF50B500701}"/>
              </a:ext>
            </a:extLst>
          </p:cNvPr>
          <p:cNvSpPr txBox="1"/>
          <p:nvPr userDrawn="1"/>
        </p:nvSpPr>
        <p:spPr>
          <a:xfrm>
            <a:off x="1083954" y="5822269"/>
            <a:ext cx="221887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www.opinion.no</a:t>
            </a:r>
          </a:p>
        </p:txBody>
      </p:sp>
      <p:sp>
        <p:nvSpPr>
          <p:cNvPr id="9" name="TekstSylinder 8">
            <a:extLst>
              <a:ext uri="{FF2B5EF4-FFF2-40B4-BE49-F238E27FC236}">
                <a16:creationId xmlns:a16="http://schemas.microsoft.com/office/drawing/2014/main" id="{3C3CC218-B390-9043-A383-445DDCDEE975}"/>
              </a:ext>
            </a:extLst>
          </p:cNvPr>
          <p:cNvSpPr txBox="1"/>
          <p:nvPr userDrawn="1"/>
        </p:nvSpPr>
        <p:spPr>
          <a:xfrm>
            <a:off x="3911316" y="5822269"/>
            <a:ext cx="210666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hei@opinion.no</a:t>
            </a:r>
          </a:p>
        </p:txBody>
      </p:sp>
      <p:sp>
        <p:nvSpPr>
          <p:cNvPr id="10" name="TekstSylinder 9">
            <a:extLst>
              <a:ext uri="{FF2B5EF4-FFF2-40B4-BE49-F238E27FC236}">
                <a16:creationId xmlns:a16="http://schemas.microsoft.com/office/drawing/2014/main" id="{EC6CB2B5-6664-CB4B-9611-54572CBFBA62}"/>
              </a:ext>
            </a:extLst>
          </p:cNvPr>
          <p:cNvSpPr txBox="1"/>
          <p:nvPr userDrawn="1"/>
        </p:nvSpPr>
        <p:spPr>
          <a:xfrm>
            <a:off x="6626468" y="5822269"/>
            <a:ext cx="1822935"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@opinionoslo</a:t>
            </a:r>
          </a:p>
        </p:txBody>
      </p:sp>
      <p:sp>
        <p:nvSpPr>
          <p:cNvPr id="11" name="TekstSylinder 10">
            <a:extLst>
              <a:ext uri="{FF2B5EF4-FFF2-40B4-BE49-F238E27FC236}">
                <a16:creationId xmlns:a16="http://schemas.microsoft.com/office/drawing/2014/main" id="{77B8E0E7-90B8-4847-B98D-8C7A05921BB9}"/>
              </a:ext>
            </a:extLst>
          </p:cNvPr>
          <p:cNvSpPr txBox="1"/>
          <p:nvPr userDrawn="1"/>
        </p:nvSpPr>
        <p:spPr>
          <a:xfrm>
            <a:off x="8490271" y="473582"/>
            <a:ext cx="3122971" cy="276999"/>
          </a:xfrm>
          <a:prstGeom prst="rect">
            <a:avLst/>
          </a:prstGeom>
          <a:noFill/>
        </p:spPr>
        <p:txBody>
          <a:bodyPr wrap="none" rtlCol="0">
            <a:spAutoFit/>
          </a:bodyPr>
          <a:lstStyle/>
          <a:p>
            <a:r>
              <a:rPr lang="nb-NO" sz="1200">
                <a:solidFill>
                  <a:schemeClr val="bg1"/>
                </a:solidFill>
                <a:latin typeface="Century Gothic" panose="020B0502020202020204" pitchFamily="34" charset="0"/>
                <a:ea typeface="Arial" charset="0"/>
                <a:cs typeface="Arial" charset="0"/>
              </a:rPr>
              <a:t>Opinion AS  |  Vulkan 16  |  0178 OSLO </a:t>
            </a:r>
          </a:p>
        </p:txBody>
      </p:sp>
      <p:cxnSp>
        <p:nvCxnSpPr>
          <p:cNvPr id="13" name="Rett linje 12">
            <a:extLst>
              <a:ext uri="{FF2B5EF4-FFF2-40B4-BE49-F238E27FC236}">
                <a16:creationId xmlns:a16="http://schemas.microsoft.com/office/drawing/2014/main" id="{E8F524F3-72B0-734E-B8E2-EC2738D4047F}"/>
              </a:ext>
            </a:extLst>
          </p:cNvPr>
          <p:cNvCxnSpPr/>
          <p:nvPr userDrawn="1"/>
        </p:nvCxnSpPr>
        <p:spPr>
          <a:xfrm>
            <a:off x="3613736"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857D098-7E54-774E-B37D-87A15AE5EA43}"/>
              </a:ext>
            </a:extLst>
          </p:cNvPr>
          <p:cNvCxnSpPr/>
          <p:nvPr userDrawn="1"/>
        </p:nvCxnSpPr>
        <p:spPr>
          <a:xfrm>
            <a:off x="6319764"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39778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qua_plain_tekst">
    <p:bg>
      <p:bgPr>
        <a:solidFill>
          <a:schemeClr val="accent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6062864-6ED9-EE4A-8FD2-6AB2D8D1A0B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latin typeface="Century Gothic" panose="020B0502020202020204" pitchFamily="34" charset="0"/>
              </a:defRPr>
            </a:lvl1pPr>
          </a:lstStyle>
          <a:p>
            <a:pPr lvl="0"/>
            <a:r>
              <a:rPr lang="nb-NO" dirty="0"/>
              <a:t>KLIKK OG SKRIV INN DIN TEKST</a:t>
            </a:r>
          </a:p>
        </p:txBody>
      </p:sp>
    </p:spTree>
    <p:extLst>
      <p:ext uri="{BB962C8B-B14F-4D97-AF65-F5344CB8AC3E}">
        <p14:creationId xmlns:p14="http://schemas.microsoft.com/office/powerpoint/2010/main" val="293039677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rosjektinformasjon">
    <p:spTree>
      <p:nvGrpSpPr>
        <p:cNvPr id="1" name=""/>
        <p:cNvGrpSpPr/>
        <p:nvPr/>
      </p:nvGrpSpPr>
      <p:grpSpPr>
        <a:xfrm>
          <a:off x="0" y="0"/>
          <a:ext cx="0" cy="0"/>
          <a:chOff x="0" y="0"/>
          <a:chExt cx="0" cy="0"/>
        </a:xfrm>
      </p:grpSpPr>
      <p:sp>
        <p:nvSpPr>
          <p:cNvPr id="42" name="Title 1"/>
          <p:cNvSpPr>
            <a:spLocks noGrp="1"/>
          </p:cNvSpPr>
          <p:nvPr>
            <p:ph type="title" hasCustomPrompt="1"/>
          </p:nvPr>
        </p:nvSpPr>
        <p:spPr>
          <a:xfrm>
            <a:off x="838200" y="385327"/>
            <a:ext cx="10744200" cy="809559"/>
          </a:xfrm>
        </p:spPr>
        <p:txBody>
          <a:bodyPr anchor="b"/>
          <a:lstStyle/>
          <a:p>
            <a:r>
              <a:rPr lang="nb-NO" dirty="0"/>
              <a:t>Prosjektinformasjon</a:t>
            </a:r>
            <a:endParaRPr lang="en-US" dirty="0"/>
          </a:p>
        </p:txBody>
      </p:sp>
      <p:sp>
        <p:nvSpPr>
          <p:cNvPr id="46" name="Oval 45"/>
          <p:cNvSpPr/>
          <p:nvPr/>
        </p:nvSpPr>
        <p:spPr>
          <a:xfrm>
            <a:off x="1461415" y="1562390"/>
            <a:ext cx="623999" cy="5879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27" name="TextBox 26"/>
          <p:cNvSpPr txBox="1"/>
          <p:nvPr/>
        </p:nvSpPr>
        <p:spPr>
          <a:xfrm>
            <a:off x="2219281" y="1757016"/>
            <a:ext cx="2261217" cy="338554"/>
          </a:xfrm>
          <a:prstGeom prst="rect">
            <a:avLst/>
          </a:prstGeom>
          <a:noFill/>
        </p:spPr>
        <p:txBody>
          <a:bodyPr wrap="square" rtlCol="0">
            <a:spAutoFit/>
          </a:bodyPr>
          <a:lstStyle/>
          <a:p>
            <a:pPr algn="l"/>
            <a:r>
              <a:rPr lang="nb-NO" sz="1600" noProof="0" dirty="0">
                <a:latin typeface="Arial"/>
                <a:cs typeface="Arial"/>
              </a:rPr>
              <a:t>OPPDRAGSGIVER</a:t>
            </a:r>
          </a:p>
        </p:txBody>
      </p:sp>
      <p:cxnSp>
        <p:nvCxnSpPr>
          <p:cNvPr id="34" name="Straight Connector 33"/>
          <p:cNvCxnSpPr/>
          <p:nvPr/>
        </p:nvCxnSpPr>
        <p:spPr>
          <a:xfrm>
            <a:off x="5915549" y="1208227"/>
            <a:ext cx="0" cy="4718251"/>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363666" y="3171979"/>
            <a:ext cx="9267300" cy="0"/>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9" name="Oval 58"/>
          <p:cNvSpPr/>
          <p:nvPr/>
        </p:nvSpPr>
        <p:spPr>
          <a:xfrm>
            <a:off x="1461415" y="4791039"/>
            <a:ext cx="623999" cy="5879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62" name="Text Placeholder 17"/>
          <p:cNvSpPr>
            <a:spLocks noGrp="1"/>
          </p:cNvSpPr>
          <p:nvPr>
            <p:ph type="body" sz="quarter" idx="15" hasCustomPrompt="1"/>
          </p:nvPr>
        </p:nvSpPr>
        <p:spPr>
          <a:xfrm>
            <a:off x="2258353" y="2254824"/>
            <a:ext cx="3273240" cy="348268"/>
          </a:xfrm>
          <a:ln>
            <a:noFill/>
          </a:ln>
        </p:spPr>
        <p:txBody>
          <a:bodyPr anchor="ctr">
            <a:noAutofit/>
          </a:bodyPr>
          <a:lstStyle>
            <a:lvl1pPr marL="0" indent="0" algn="l">
              <a:buNone/>
              <a:defRPr sz="1400" baseline="0">
                <a:solidFill>
                  <a:schemeClr val="accent6"/>
                </a:solidFill>
              </a:defRPr>
            </a:lvl1pPr>
          </a:lstStyle>
          <a:p>
            <a:pPr lvl="0"/>
            <a:r>
              <a:rPr lang="nb-NO" dirty="0"/>
              <a:t>Kundenavn</a:t>
            </a:r>
          </a:p>
        </p:txBody>
      </p:sp>
      <p:sp>
        <p:nvSpPr>
          <p:cNvPr id="64" name="Text Placeholder 17"/>
          <p:cNvSpPr>
            <a:spLocks noGrp="1"/>
          </p:cNvSpPr>
          <p:nvPr>
            <p:ph type="body" sz="quarter" idx="16" hasCustomPrompt="1"/>
          </p:nvPr>
        </p:nvSpPr>
        <p:spPr>
          <a:xfrm>
            <a:off x="2258353" y="2590705"/>
            <a:ext cx="3273240" cy="348268"/>
          </a:xfrm>
          <a:ln>
            <a:noFill/>
          </a:ln>
        </p:spPr>
        <p:txBody>
          <a:bodyPr anchor="ctr">
            <a:noAutofit/>
          </a:bodyPr>
          <a:lstStyle>
            <a:lvl1pPr marL="0" indent="0" algn="l">
              <a:buNone/>
              <a:defRPr sz="1400" baseline="0">
                <a:solidFill>
                  <a:schemeClr val="accent6"/>
                </a:solidFill>
              </a:defRPr>
            </a:lvl1pPr>
          </a:lstStyle>
          <a:p>
            <a:pPr lvl="0"/>
            <a:r>
              <a:rPr lang="nb-NO" dirty="0"/>
              <a:t>Kontaktperson</a:t>
            </a:r>
          </a:p>
        </p:txBody>
      </p:sp>
      <p:cxnSp>
        <p:nvCxnSpPr>
          <p:cNvPr id="66" name="Straight Connector 65"/>
          <p:cNvCxnSpPr/>
          <p:nvPr/>
        </p:nvCxnSpPr>
        <p:spPr>
          <a:xfrm>
            <a:off x="2253883" y="1701470"/>
            <a:ext cx="0" cy="4442771"/>
          </a:xfrm>
          <a:prstGeom prst="line">
            <a:avLst/>
          </a:prstGeom>
          <a:ln w="6350" cmpd="sng">
            <a:prstDash val="dot"/>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2253883" y="2136832"/>
            <a:ext cx="3661667" cy="0"/>
          </a:xfrm>
          <a:prstGeom prst="line">
            <a:avLst/>
          </a:prstGeom>
          <a:ln w="6350" cmpd="sng">
            <a:prstDash val="dot"/>
          </a:ln>
          <a:effectLst/>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1462967" y="3246579"/>
            <a:ext cx="623999" cy="5879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72" name="TextBox 71"/>
          <p:cNvSpPr txBox="1"/>
          <p:nvPr/>
        </p:nvSpPr>
        <p:spPr>
          <a:xfrm>
            <a:off x="2277405" y="3425108"/>
            <a:ext cx="2261217" cy="338554"/>
          </a:xfrm>
          <a:prstGeom prst="rect">
            <a:avLst/>
          </a:prstGeom>
          <a:noFill/>
        </p:spPr>
        <p:txBody>
          <a:bodyPr wrap="square" rtlCol="0">
            <a:spAutoFit/>
          </a:bodyPr>
          <a:lstStyle/>
          <a:p>
            <a:pPr algn="l"/>
            <a:r>
              <a:rPr lang="nb-NO" sz="1600" noProof="0" dirty="0">
                <a:latin typeface="Arial"/>
                <a:cs typeface="Arial"/>
              </a:rPr>
              <a:t>FORMÅL</a:t>
            </a:r>
          </a:p>
        </p:txBody>
      </p:sp>
      <p:sp>
        <p:nvSpPr>
          <p:cNvPr id="73" name="Text Placeholder 17"/>
          <p:cNvSpPr>
            <a:spLocks noGrp="1"/>
          </p:cNvSpPr>
          <p:nvPr>
            <p:ph type="body" sz="quarter" idx="17" hasCustomPrompt="1"/>
          </p:nvPr>
        </p:nvSpPr>
        <p:spPr>
          <a:xfrm>
            <a:off x="2258353" y="3916486"/>
            <a:ext cx="3273240" cy="685671"/>
          </a:xfrm>
          <a:ln>
            <a:noFill/>
          </a:ln>
        </p:spPr>
        <p:txBody>
          <a:bodyPr anchor="t">
            <a:noAutofit/>
          </a:bodyPr>
          <a:lstStyle>
            <a:lvl1pPr marL="0" indent="0" algn="l">
              <a:buNone/>
              <a:defRPr sz="1400" baseline="0">
                <a:solidFill>
                  <a:schemeClr val="accent6"/>
                </a:solidFill>
              </a:defRPr>
            </a:lvl1pPr>
          </a:lstStyle>
          <a:p>
            <a:pPr lvl="0"/>
            <a:r>
              <a:rPr lang="nb-NO"/>
              <a:t>Kort beskrivelse av prosjektets hensikt og formål</a:t>
            </a:r>
          </a:p>
        </p:txBody>
      </p:sp>
      <p:cxnSp>
        <p:nvCxnSpPr>
          <p:cNvPr id="74" name="Straight Connector 73"/>
          <p:cNvCxnSpPr/>
          <p:nvPr/>
        </p:nvCxnSpPr>
        <p:spPr>
          <a:xfrm>
            <a:off x="1363666" y="4707311"/>
            <a:ext cx="9267300" cy="0"/>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253883" y="3794565"/>
            <a:ext cx="3661667" cy="0"/>
          </a:xfrm>
          <a:prstGeom prst="line">
            <a:avLst/>
          </a:prstGeom>
          <a:ln w="6350" cmpd="sng">
            <a:prstDash val="dot"/>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2277405" y="4984998"/>
            <a:ext cx="2261217" cy="338554"/>
          </a:xfrm>
          <a:prstGeom prst="rect">
            <a:avLst/>
          </a:prstGeom>
          <a:noFill/>
        </p:spPr>
        <p:txBody>
          <a:bodyPr wrap="square" rtlCol="0">
            <a:spAutoFit/>
          </a:bodyPr>
          <a:lstStyle/>
          <a:p>
            <a:pPr algn="l"/>
            <a:r>
              <a:rPr lang="nb-NO" sz="1600" noProof="0" dirty="0">
                <a:latin typeface="Arial"/>
                <a:cs typeface="Arial"/>
              </a:rPr>
              <a:t>GJENNOMFØRING</a:t>
            </a:r>
          </a:p>
        </p:txBody>
      </p:sp>
      <p:cxnSp>
        <p:nvCxnSpPr>
          <p:cNvPr id="83" name="Straight Connector 82"/>
          <p:cNvCxnSpPr/>
          <p:nvPr/>
        </p:nvCxnSpPr>
        <p:spPr>
          <a:xfrm>
            <a:off x="2290895" y="5354455"/>
            <a:ext cx="3661667" cy="0"/>
          </a:xfrm>
          <a:prstGeom prst="line">
            <a:avLst/>
          </a:prstGeom>
          <a:ln w="6350" cmpd="sng">
            <a:prstDash val="dot"/>
          </a:ln>
          <a:effectLst/>
        </p:spPr>
        <p:style>
          <a:lnRef idx="2">
            <a:schemeClr val="accent1"/>
          </a:lnRef>
          <a:fillRef idx="0">
            <a:schemeClr val="accent1"/>
          </a:fillRef>
          <a:effectRef idx="1">
            <a:schemeClr val="accent1"/>
          </a:effectRef>
          <a:fontRef idx="minor">
            <a:schemeClr val="tx1"/>
          </a:fontRef>
        </p:style>
      </p:cxnSp>
      <p:sp>
        <p:nvSpPr>
          <p:cNvPr id="84" name="Text Placeholder 17"/>
          <p:cNvSpPr>
            <a:spLocks noGrp="1"/>
          </p:cNvSpPr>
          <p:nvPr>
            <p:ph type="body" sz="quarter" idx="18" hasCustomPrompt="1"/>
          </p:nvPr>
        </p:nvSpPr>
        <p:spPr>
          <a:xfrm>
            <a:off x="2260233" y="5469458"/>
            <a:ext cx="3273240" cy="1007654"/>
          </a:xfrm>
          <a:ln>
            <a:noFill/>
          </a:ln>
        </p:spPr>
        <p:txBody>
          <a:bodyPr anchor="t">
            <a:noAutofit/>
          </a:bodyPr>
          <a:lstStyle>
            <a:lvl1pPr marL="0" indent="0" algn="l">
              <a:buNone/>
              <a:defRPr sz="1400" baseline="0">
                <a:solidFill>
                  <a:schemeClr val="accent6"/>
                </a:solidFill>
              </a:defRPr>
            </a:lvl1pPr>
          </a:lstStyle>
          <a:p>
            <a:pPr lvl="0"/>
            <a:r>
              <a:rPr lang="nb-NO" dirty="0"/>
              <a:t>Dato/ tidsrom og annen praktisk info om feltarbeid</a:t>
            </a:r>
          </a:p>
        </p:txBody>
      </p:sp>
      <p:sp>
        <p:nvSpPr>
          <p:cNvPr id="85" name="Oval 84"/>
          <p:cNvSpPr/>
          <p:nvPr/>
        </p:nvSpPr>
        <p:spPr>
          <a:xfrm>
            <a:off x="6176830" y="1562390"/>
            <a:ext cx="623999" cy="5879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86" name="TextBox 85"/>
          <p:cNvSpPr txBox="1"/>
          <p:nvPr/>
        </p:nvSpPr>
        <p:spPr>
          <a:xfrm>
            <a:off x="6934696" y="1757016"/>
            <a:ext cx="2261217" cy="338554"/>
          </a:xfrm>
          <a:prstGeom prst="rect">
            <a:avLst/>
          </a:prstGeom>
          <a:noFill/>
        </p:spPr>
        <p:txBody>
          <a:bodyPr wrap="square" rtlCol="0">
            <a:spAutoFit/>
          </a:bodyPr>
          <a:lstStyle/>
          <a:p>
            <a:pPr algn="l"/>
            <a:r>
              <a:rPr lang="nb-NO" sz="1600" noProof="0" dirty="0">
                <a:latin typeface="Arial"/>
                <a:cs typeface="Arial"/>
              </a:rPr>
              <a:t>METODE</a:t>
            </a:r>
          </a:p>
        </p:txBody>
      </p:sp>
      <p:sp>
        <p:nvSpPr>
          <p:cNvPr id="88" name="Oval 87"/>
          <p:cNvSpPr/>
          <p:nvPr/>
        </p:nvSpPr>
        <p:spPr>
          <a:xfrm>
            <a:off x="6176830" y="4791039"/>
            <a:ext cx="623999" cy="5879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90" name="Text Placeholder 17"/>
          <p:cNvSpPr>
            <a:spLocks noGrp="1"/>
          </p:cNvSpPr>
          <p:nvPr>
            <p:ph type="body" sz="quarter" idx="19" hasCustomPrompt="1"/>
          </p:nvPr>
        </p:nvSpPr>
        <p:spPr>
          <a:xfrm>
            <a:off x="6973767" y="2254822"/>
            <a:ext cx="3273238" cy="720243"/>
          </a:xfrm>
          <a:ln>
            <a:noFill/>
          </a:ln>
        </p:spPr>
        <p:txBody>
          <a:bodyPr anchor="t">
            <a:noAutofit/>
          </a:bodyPr>
          <a:lstStyle>
            <a:lvl1pPr marL="0" indent="0" algn="l">
              <a:buNone/>
              <a:defRPr sz="1400" baseline="0">
                <a:solidFill>
                  <a:schemeClr val="accent6"/>
                </a:solidFill>
              </a:defRPr>
            </a:lvl1pPr>
          </a:lstStyle>
          <a:p>
            <a:pPr lvl="0"/>
            <a:r>
              <a:rPr lang="nb-NO" dirty="0"/>
              <a:t>Kort om metode</a:t>
            </a:r>
          </a:p>
        </p:txBody>
      </p:sp>
      <p:cxnSp>
        <p:nvCxnSpPr>
          <p:cNvPr id="92" name="Straight Connector 91"/>
          <p:cNvCxnSpPr/>
          <p:nvPr/>
        </p:nvCxnSpPr>
        <p:spPr>
          <a:xfrm>
            <a:off x="6969297" y="1701470"/>
            <a:ext cx="0" cy="4442771"/>
          </a:xfrm>
          <a:prstGeom prst="line">
            <a:avLst/>
          </a:prstGeom>
          <a:ln w="6350" cmpd="sng">
            <a:prstDash val="dot"/>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969297" y="2136832"/>
            <a:ext cx="3661667" cy="0"/>
          </a:xfrm>
          <a:prstGeom prst="line">
            <a:avLst/>
          </a:prstGeom>
          <a:ln w="6350" cmpd="sng">
            <a:prstDash val="dot"/>
          </a:ln>
          <a:effectLst/>
        </p:spPr>
        <p:style>
          <a:lnRef idx="2">
            <a:schemeClr val="accent1"/>
          </a:lnRef>
          <a:fillRef idx="0">
            <a:schemeClr val="accent1"/>
          </a:fillRef>
          <a:effectRef idx="1">
            <a:schemeClr val="accent1"/>
          </a:effectRef>
          <a:fontRef idx="minor">
            <a:schemeClr val="tx1"/>
          </a:fontRef>
        </p:style>
      </p:cxnSp>
      <p:sp>
        <p:nvSpPr>
          <p:cNvPr id="94" name="Oval 93"/>
          <p:cNvSpPr/>
          <p:nvPr/>
        </p:nvSpPr>
        <p:spPr>
          <a:xfrm>
            <a:off x="6178382" y="3246579"/>
            <a:ext cx="623999" cy="5879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96" name="TextBox 95"/>
          <p:cNvSpPr txBox="1"/>
          <p:nvPr/>
        </p:nvSpPr>
        <p:spPr>
          <a:xfrm>
            <a:off x="6992819" y="3425108"/>
            <a:ext cx="2261217" cy="338554"/>
          </a:xfrm>
          <a:prstGeom prst="rect">
            <a:avLst/>
          </a:prstGeom>
          <a:noFill/>
        </p:spPr>
        <p:txBody>
          <a:bodyPr wrap="square" rtlCol="0">
            <a:spAutoFit/>
          </a:bodyPr>
          <a:lstStyle/>
          <a:p>
            <a:pPr algn="l"/>
            <a:r>
              <a:rPr lang="nb-NO" sz="1600" noProof="0" dirty="0">
                <a:latin typeface="Arial"/>
                <a:cs typeface="Arial"/>
              </a:rPr>
              <a:t>MÅLGRUPPE</a:t>
            </a:r>
          </a:p>
        </p:txBody>
      </p:sp>
      <p:sp>
        <p:nvSpPr>
          <p:cNvPr id="97" name="Text Placeholder 17"/>
          <p:cNvSpPr>
            <a:spLocks noGrp="1"/>
          </p:cNvSpPr>
          <p:nvPr>
            <p:ph type="body" sz="quarter" idx="21" hasCustomPrompt="1"/>
          </p:nvPr>
        </p:nvSpPr>
        <p:spPr>
          <a:xfrm>
            <a:off x="6973767" y="3916486"/>
            <a:ext cx="3273240" cy="685671"/>
          </a:xfrm>
          <a:ln>
            <a:noFill/>
          </a:ln>
        </p:spPr>
        <p:txBody>
          <a:bodyPr anchor="t">
            <a:noAutofit/>
          </a:bodyPr>
          <a:lstStyle>
            <a:lvl1pPr marL="0" indent="0" algn="l">
              <a:buNone/>
              <a:defRPr sz="1400" baseline="0">
                <a:solidFill>
                  <a:schemeClr val="accent6"/>
                </a:solidFill>
              </a:defRPr>
            </a:lvl1pPr>
          </a:lstStyle>
          <a:p>
            <a:pPr lvl="0"/>
            <a:r>
              <a:rPr lang="nb-NO" dirty="0"/>
              <a:t>Populasjon og kriterier</a:t>
            </a:r>
          </a:p>
        </p:txBody>
      </p:sp>
      <p:cxnSp>
        <p:nvCxnSpPr>
          <p:cNvPr id="98" name="Straight Connector 97"/>
          <p:cNvCxnSpPr/>
          <p:nvPr/>
        </p:nvCxnSpPr>
        <p:spPr>
          <a:xfrm>
            <a:off x="6969297" y="3794565"/>
            <a:ext cx="3661667" cy="0"/>
          </a:xfrm>
          <a:prstGeom prst="line">
            <a:avLst/>
          </a:prstGeom>
          <a:ln w="6350" cmpd="sng">
            <a:prstDash val="dot"/>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6992819" y="4984997"/>
            <a:ext cx="2261217" cy="338554"/>
          </a:xfrm>
          <a:prstGeom prst="rect">
            <a:avLst/>
          </a:prstGeom>
          <a:noFill/>
        </p:spPr>
        <p:txBody>
          <a:bodyPr wrap="square" rtlCol="0">
            <a:spAutoFit/>
          </a:bodyPr>
          <a:lstStyle/>
          <a:p>
            <a:pPr algn="l"/>
            <a:r>
              <a:rPr lang="nb-NO" sz="1600" noProof="0" dirty="0">
                <a:latin typeface="Arial"/>
                <a:cs typeface="Arial"/>
              </a:rPr>
              <a:t>UTVALG</a:t>
            </a:r>
          </a:p>
        </p:txBody>
      </p:sp>
      <p:sp>
        <p:nvSpPr>
          <p:cNvPr id="100" name="Text Placeholder 17"/>
          <p:cNvSpPr>
            <a:spLocks noGrp="1"/>
          </p:cNvSpPr>
          <p:nvPr>
            <p:ph type="body" sz="quarter" idx="22" hasCustomPrompt="1"/>
          </p:nvPr>
        </p:nvSpPr>
        <p:spPr>
          <a:xfrm>
            <a:off x="6975647" y="5469458"/>
            <a:ext cx="3273240" cy="1007654"/>
          </a:xfrm>
          <a:ln>
            <a:noFill/>
          </a:ln>
        </p:spPr>
        <p:txBody>
          <a:bodyPr anchor="t">
            <a:noAutofit/>
          </a:bodyPr>
          <a:lstStyle>
            <a:lvl1pPr marL="0" indent="0" algn="l">
              <a:buNone/>
              <a:defRPr sz="1400" baseline="0">
                <a:solidFill>
                  <a:schemeClr val="accent6"/>
                </a:solidFill>
              </a:defRPr>
            </a:lvl1pPr>
          </a:lstStyle>
          <a:p>
            <a:pPr lvl="0"/>
            <a:r>
              <a:rPr lang="nb-NO" dirty="0"/>
              <a:t>Antall, info om vekting eller lignende</a:t>
            </a:r>
          </a:p>
        </p:txBody>
      </p:sp>
      <p:cxnSp>
        <p:nvCxnSpPr>
          <p:cNvPr id="103" name="Straight Connector 102"/>
          <p:cNvCxnSpPr/>
          <p:nvPr/>
        </p:nvCxnSpPr>
        <p:spPr>
          <a:xfrm>
            <a:off x="6969297" y="5351596"/>
            <a:ext cx="3661667" cy="0"/>
          </a:xfrm>
          <a:prstGeom prst="line">
            <a:avLst/>
          </a:prstGeom>
          <a:ln w="6350" cmpd="sng">
            <a:prstDash val="dot"/>
          </a:ln>
          <a:effectLst/>
        </p:spPr>
        <p:style>
          <a:lnRef idx="2">
            <a:schemeClr val="accent1"/>
          </a:lnRef>
          <a:fillRef idx="0">
            <a:schemeClr val="accent1"/>
          </a:fillRef>
          <a:effectRef idx="1">
            <a:schemeClr val="accent1"/>
          </a:effectRef>
          <a:fontRef idx="minor">
            <a:schemeClr val="tx1"/>
          </a:fontRef>
        </p:style>
      </p:cxnSp>
      <p:pic>
        <p:nvPicPr>
          <p:cNvPr id="109" name="Picture 108" descr="noun_174068_cc.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82526" y="1616641"/>
            <a:ext cx="628820" cy="466219"/>
          </a:xfrm>
          <a:prstGeom prst="rect">
            <a:avLst/>
          </a:prstGeom>
        </p:spPr>
      </p:pic>
      <p:pic>
        <p:nvPicPr>
          <p:cNvPr id="110" name="Picture 109" descr="noun_174061_cc.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3561" y="3319449"/>
            <a:ext cx="620185" cy="432027"/>
          </a:xfrm>
          <a:prstGeom prst="rect">
            <a:avLst/>
          </a:prstGeom>
        </p:spPr>
      </p:pic>
      <p:pic>
        <p:nvPicPr>
          <p:cNvPr id="111" name="Picture 110" descr="noun_174073_cc.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71367" y="4871854"/>
            <a:ext cx="615600" cy="439307"/>
          </a:xfrm>
          <a:prstGeom prst="rect">
            <a:avLst/>
          </a:prstGeom>
          <a:ln>
            <a:noFill/>
          </a:ln>
        </p:spPr>
      </p:pic>
      <p:pic>
        <p:nvPicPr>
          <p:cNvPr id="112" name="Picture 111" descr="noun_174040_cc.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09856" y="4865921"/>
            <a:ext cx="583407" cy="437444"/>
          </a:xfrm>
          <a:prstGeom prst="rect">
            <a:avLst/>
          </a:prstGeom>
        </p:spPr>
      </p:pic>
      <p:pic>
        <p:nvPicPr>
          <p:cNvPr id="113" name="Picture 112" descr="noun_174027_cc.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93482" y="3310569"/>
            <a:ext cx="581425" cy="432237"/>
          </a:xfrm>
          <a:prstGeom prst="rect">
            <a:avLst/>
          </a:prstGeom>
        </p:spPr>
      </p:pic>
      <p:pic>
        <p:nvPicPr>
          <p:cNvPr id="114" name="Picture 113" descr="noun_174059_cc.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71365" y="1643534"/>
            <a:ext cx="614049" cy="467467"/>
          </a:xfrm>
          <a:prstGeom prst="rect">
            <a:avLst/>
          </a:prstGeom>
        </p:spPr>
      </p:pic>
      <p:sp>
        <p:nvSpPr>
          <p:cNvPr id="41" name="Plassholder for lysbildenummer 4"/>
          <p:cNvSpPr>
            <a:spLocks noGrp="1"/>
          </p:cNvSpPr>
          <p:nvPr>
            <p:ph type="sldNum" sz="quarter" idx="4"/>
          </p:nvPr>
        </p:nvSpPr>
        <p:spPr>
          <a:xfrm>
            <a:off x="5770041" y="6492875"/>
            <a:ext cx="651917" cy="365125"/>
          </a:xfrm>
          <a:prstGeom prst="rect">
            <a:avLst/>
          </a:prstGeom>
        </p:spPr>
        <p:txBody>
          <a:bodyPr vert="horz" lIns="91440" tIns="45720" rIns="0" bIns="45720" rtlCol="0" anchor="ctr"/>
          <a:lstStyle>
            <a:lvl1pPr algn="ctr">
              <a:defRPr sz="1000">
                <a:solidFill>
                  <a:schemeClr val="tx1">
                    <a:tint val="75000"/>
                  </a:schemeClr>
                </a:solidFill>
              </a:defRPr>
            </a:lvl1pPr>
          </a:lstStyle>
          <a:p>
            <a:fld id="{DDE7E8B0-A2A7-4B0F-B5F8-F72AD7E81E70}" type="slidenum">
              <a:rPr lang="nb-NO" smtClean="0"/>
              <a:pPr/>
              <a:t>‹#›</a:t>
            </a:fld>
            <a:endParaRPr lang="nb-NO" dirty="0"/>
          </a:p>
        </p:txBody>
      </p:sp>
    </p:spTree>
    <p:extLst>
      <p:ext uri="{BB962C8B-B14F-4D97-AF65-F5344CB8AC3E}">
        <p14:creationId xmlns:p14="http://schemas.microsoft.com/office/powerpoint/2010/main" val="97107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å_plain_tekst">
    <p:bg>
      <p:bgPr>
        <a:solidFill>
          <a:schemeClr val="accent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66702FB1-0EF0-5E40-BCBB-C1C42E008AE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2">
                    <a:lumMod val="20000"/>
                    <a:lumOff val="80000"/>
                  </a:schemeClr>
                </a:solidFill>
                <a:latin typeface="Century Gothic" panose="020B0502020202020204" pitchFamily="34" charset="0"/>
              </a:defRPr>
            </a:lvl1pPr>
          </a:lstStyle>
          <a:p>
            <a:pPr lvl="0"/>
            <a:r>
              <a:rPr lang="nb-NO" dirty="0"/>
              <a:t>HVA HAR DU LYST TIL Å SKRIVE?</a:t>
            </a:r>
          </a:p>
        </p:txBody>
      </p:sp>
    </p:spTree>
    <p:extLst>
      <p:ext uri="{BB962C8B-B14F-4D97-AF65-F5344CB8AC3E}">
        <p14:creationId xmlns:p14="http://schemas.microsoft.com/office/powerpoint/2010/main" val="306857243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ransje_plain_tekst">
    <p:bg>
      <p:bgPr>
        <a:solidFill>
          <a:schemeClr val="tx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42C5537B-589A-9041-B444-479305C3562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dirty="0"/>
              <a:t>KLIKK OG SKRIV!</a:t>
            </a:r>
          </a:p>
        </p:txBody>
      </p:sp>
    </p:spTree>
    <p:extLst>
      <p:ext uri="{BB962C8B-B14F-4D97-AF65-F5344CB8AC3E}">
        <p14:creationId xmlns:p14="http://schemas.microsoft.com/office/powerpoint/2010/main" val="360119545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ød_plain_tekst">
    <p:bg>
      <p:bgPr>
        <a:solidFill>
          <a:schemeClr val="accent5"/>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754DCC17-403F-9149-9ACF-8557AAF6362E}"/>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dirty="0"/>
              <a:t>KLIKK OG SKRIV INN DIN TEKST</a:t>
            </a:r>
          </a:p>
        </p:txBody>
      </p:sp>
    </p:spTree>
    <p:extLst>
      <p:ext uri="{BB962C8B-B14F-4D97-AF65-F5344CB8AC3E}">
        <p14:creationId xmlns:p14="http://schemas.microsoft.com/office/powerpoint/2010/main" val="86000192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å_plain_tekst">
    <p:bg>
      <p:bgPr>
        <a:solidFill>
          <a:schemeClr val="accent6"/>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81D8AAFB-D77D-314B-B39E-C432A74D8E3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1">
                    <a:lumMod val="40000"/>
                    <a:lumOff val="60000"/>
                  </a:schemeClr>
                </a:solidFill>
                <a:latin typeface="Century Gothic" panose="020B0502020202020204" pitchFamily="34" charset="0"/>
              </a:defRPr>
            </a:lvl1pPr>
          </a:lstStyle>
          <a:p>
            <a:pPr lvl="0"/>
            <a:r>
              <a:rPr lang="nb-NO" dirty="0"/>
              <a:t>HVA VIL DU SKRIVE?</a:t>
            </a:r>
          </a:p>
        </p:txBody>
      </p:sp>
    </p:spTree>
    <p:extLst>
      <p:ext uri="{BB962C8B-B14F-4D97-AF65-F5344CB8AC3E}">
        <p14:creationId xmlns:p14="http://schemas.microsoft.com/office/powerpoint/2010/main" val="55048846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Gul_plain_tekst">
    <p:bg>
      <p:bgPr>
        <a:solidFill>
          <a:schemeClr val="accent3"/>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CCA9D76A-0BA9-E040-B3C0-E0BEDF969553}"/>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dirty="0"/>
              <a:t>KLIKK OG SKRIV!</a:t>
            </a:r>
          </a:p>
        </p:txBody>
      </p:sp>
      <p:pic>
        <p:nvPicPr>
          <p:cNvPr id="3" name="Bilde 2">
            <a:extLst>
              <a:ext uri="{FF2B5EF4-FFF2-40B4-BE49-F238E27FC236}">
                <a16:creationId xmlns:a16="http://schemas.microsoft.com/office/drawing/2014/main" id="{282776A0-8695-5341-959B-32A4606C4E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38051038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ys_aqua_plain_teks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5" name="Plassholder for tekst 3">
            <a:extLst>
              <a:ext uri="{FF2B5EF4-FFF2-40B4-BE49-F238E27FC236}">
                <a16:creationId xmlns:a16="http://schemas.microsoft.com/office/drawing/2014/main" id="{6216123A-9EF3-D04F-A478-C55B8E80240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dirty="0"/>
              <a:t>KLIKK OG SKRIV!</a:t>
            </a:r>
          </a:p>
        </p:txBody>
      </p:sp>
    </p:spTree>
    <p:extLst>
      <p:ext uri="{BB962C8B-B14F-4D97-AF65-F5344CB8AC3E}">
        <p14:creationId xmlns:p14="http://schemas.microsoft.com/office/powerpoint/2010/main" val="97561820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ys_grå_plain_tekst">
    <p:bg>
      <p:bgPr>
        <a:solidFill>
          <a:schemeClr val="bg2">
            <a:lumMod val="9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AF2FCB16-3145-1C47-8A13-F89F5DA905C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dirty="0"/>
              <a:t>KLIKK OG SKRIV!</a:t>
            </a:r>
          </a:p>
        </p:txBody>
      </p:sp>
    </p:spTree>
    <p:extLst>
      <p:ext uri="{BB962C8B-B14F-4D97-AF65-F5344CB8AC3E}">
        <p14:creationId xmlns:p14="http://schemas.microsoft.com/office/powerpoint/2010/main" val="129301753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ys_rød_plain_tekst">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025F5BBC-0615-8B4A-B29C-28F6C4B3CDA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5"/>
                </a:solidFill>
                <a:latin typeface="Century Gothic" panose="020B0502020202020204" pitchFamily="34" charset="0"/>
              </a:defRPr>
            </a:lvl1pPr>
          </a:lstStyle>
          <a:p>
            <a:pPr lvl="0"/>
            <a:r>
              <a:rPr lang="nb-NO" dirty="0"/>
              <a:t>KLIKK OG SKRIV!</a:t>
            </a:r>
          </a:p>
        </p:txBody>
      </p:sp>
    </p:spTree>
    <p:extLst>
      <p:ext uri="{BB962C8B-B14F-4D97-AF65-F5344CB8AC3E}">
        <p14:creationId xmlns:p14="http://schemas.microsoft.com/office/powerpoint/2010/main" val="251798874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ys_gul_plain_tekst">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BDD17107-0924-F446-AAEB-5FD513BBEEC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dirty="0"/>
              <a:t>KLIKK OG SKRIV!</a:t>
            </a:r>
          </a:p>
        </p:txBody>
      </p:sp>
    </p:spTree>
    <p:extLst>
      <p:ext uri="{BB962C8B-B14F-4D97-AF65-F5344CB8AC3E}">
        <p14:creationId xmlns:p14="http://schemas.microsoft.com/office/powerpoint/2010/main" val="423976599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Lys_blå_plain_teks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21FF0EAC-58EA-E04F-9F68-545AF48947BA}"/>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dirty="0"/>
              <a:t>KLIKK OG SKRIV!</a:t>
            </a:r>
          </a:p>
        </p:txBody>
      </p:sp>
    </p:spTree>
    <p:extLst>
      <p:ext uri="{BB962C8B-B14F-4D97-AF65-F5344CB8AC3E}">
        <p14:creationId xmlns:p14="http://schemas.microsoft.com/office/powerpoint/2010/main" val="75159934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re innsikter vertikal grønn">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1A33F82-8646-6845-9822-41BF742525D8}"/>
              </a:ext>
            </a:extLst>
          </p:cNvPr>
          <p:cNvSpPr/>
          <p:nvPr userDrawn="1"/>
        </p:nvSpPr>
        <p:spPr>
          <a:xfrm>
            <a:off x="0" y="0"/>
            <a:ext cx="4079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Tittel 11">
            <a:extLst>
              <a:ext uri="{FF2B5EF4-FFF2-40B4-BE49-F238E27FC236}">
                <a16:creationId xmlns:a16="http://schemas.microsoft.com/office/drawing/2014/main" id="{748B0DA0-505C-FE4D-90D6-056F6297504F}"/>
              </a:ext>
            </a:extLst>
          </p:cNvPr>
          <p:cNvSpPr txBox="1">
            <a:spLocks/>
          </p:cNvSpPr>
          <p:nvPr userDrawn="1"/>
        </p:nvSpPr>
        <p:spPr>
          <a:xfrm>
            <a:off x="839788" y="1852986"/>
            <a:ext cx="2455503" cy="321241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accent1"/>
                </a:solidFill>
                <a:latin typeface="Century Gothic" charset="0"/>
                <a:ea typeface="Century Gothic" charset="0"/>
                <a:cs typeface="Century Gothic" charset="0"/>
              </a:defRPr>
            </a:lvl1pPr>
          </a:lstStyle>
          <a:p>
            <a:pPr algn="ctr"/>
            <a:r>
              <a:rPr lang="nb-NO" sz="11500" dirty="0">
                <a:solidFill>
                  <a:schemeClr val="accent1">
                    <a:lumMod val="20000"/>
                    <a:lumOff val="80000"/>
                  </a:schemeClr>
                </a:solidFill>
              </a:rPr>
              <a:t>TRE</a:t>
            </a:r>
            <a:r>
              <a:rPr lang="nb-NO" sz="8800" dirty="0">
                <a:solidFill>
                  <a:schemeClr val="bg1"/>
                </a:solidFill>
              </a:rPr>
              <a:t> </a:t>
            </a:r>
            <a:r>
              <a:rPr lang="nb-NO" sz="3600" dirty="0">
                <a:solidFill>
                  <a:schemeClr val="bg1"/>
                </a:solidFill>
              </a:rPr>
              <a:t>VIKTIGSTE </a:t>
            </a:r>
            <a:r>
              <a:rPr lang="nb-NO" sz="3600" i="0" dirty="0">
                <a:solidFill>
                  <a:schemeClr val="bg1"/>
                </a:solidFill>
              </a:rPr>
              <a:t>INNSIKTER </a:t>
            </a:r>
            <a:br>
              <a:rPr lang="nb-NO" sz="3600" i="0" dirty="0">
                <a:solidFill>
                  <a:schemeClr val="bg1"/>
                </a:solidFill>
              </a:rPr>
            </a:br>
            <a:r>
              <a:rPr lang="nb-NO" sz="3600" i="0" dirty="0">
                <a:solidFill>
                  <a:schemeClr val="bg1"/>
                </a:solidFill>
              </a:rPr>
              <a:t>OG FUNN</a:t>
            </a:r>
          </a:p>
        </p:txBody>
      </p:sp>
      <p:pic>
        <p:nvPicPr>
          <p:cNvPr id="16" name="Bilde 15">
            <a:extLst>
              <a:ext uri="{FF2B5EF4-FFF2-40B4-BE49-F238E27FC236}">
                <a16:creationId xmlns:a16="http://schemas.microsoft.com/office/drawing/2014/main" id="{7DF83085-7DEF-A548-ABFE-360FCC6D4EC8}"/>
              </a:ext>
            </a:extLst>
          </p:cNvPr>
          <p:cNvPicPr>
            <a:picLocks/>
          </p:cNvPicPr>
          <p:nvPr userDrawn="1"/>
        </p:nvPicPr>
        <p:blipFill>
          <a:blip r:embed="rId2" cstate="hqprint">
            <a:extLst>
              <a:ext uri="{28A0092B-C50C-407E-A947-70E740481C1C}">
                <a14:useLocalDpi xmlns:a14="http://schemas.microsoft.com/office/drawing/2010/main"/>
              </a:ext>
            </a:extLst>
          </a:blip>
          <a:stretch>
            <a:fillRect/>
          </a:stretch>
        </p:blipFill>
        <p:spPr>
          <a:xfrm>
            <a:off x="1521532" y="459963"/>
            <a:ext cx="1085078" cy="1085078"/>
          </a:xfrm>
          <a:prstGeom prst="rect">
            <a:avLst/>
          </a:prstGeom>
        </p:spPr>
      </p:pic>
      <p:sp>
        <p:nvSpPr>
          <p:cNvPr id="17" name="Ellipse 16">
            <a:extLst>
              <a:ext uri="{FF2B5EF4-FFF2-40B4-BE49-F238E27FC236}">
                <a16:creationId xmlns:a16="http://schemas.microsoft.com/office/drawing/2014/main" id="{A7BB28BA-5646-A64A-95B7-5D6A463BDFDB}"/>
              </a:ext>
            </a:extLst>
          </p:cNvPr>
          <p:cNvSpPr/>
          <p:nvPr userDrawn="1"/>
        </p:nvSpPr>
        <p:spPr>
          <a:xfrm>
            <a:off x="4475163" y="1227716"/>
            <a:ext cx="767866" cy="7678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solidFill>
                  <a:schemeClr val="accent1">
                    <a:lumMod val="20000"/>
                    <a:lumOff val="80000"/>
                  </a:schemeClr>
                </a:solidFill>
                <a:latin typeface="Century Gothic" panose="020B0502020202020204" pitchFamily="34" charset="0"/>
                <a:ea typeface="Arial" charset="0"/>
                <a:cs typeface="Arial" charset="0"/>
              </a:rPr>
              <a:t>1</a:t>
            </a:r>
          </a:p>
        </p:txBody>
      </p:sp>
      <p:sp>
        <p:nvSpPr>
          <p:cNvPr id="18" name="Ellipse 17">
            <a:extLst>
              <a:ext uri="{FF2B5EF4-FFF2-40B4-BE49-F238E27FC236}">
                <a16:creationId xmlns:a16="http://schemas.microsoft.com/office/drawing/2014/main" id="{449963F5-F785-D14B-A804-51F119BED8EA}"/>
              </a:ext>
            </a:extLst>
          </p:cNvPr>
          <p:cNvSpPr/>
          <p:nvPr userDrawn="1"/>
        </p:nvSpPr>
        <p:spPr>
          <a:xfrm>
            <a:off x="4475163" y="3048578"/>
            <a:ext cx="767866" cy="7678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solidFill>
                  <a:schemeClr val="accent1">
                    <a:lumMod val="20000"/>
                    <a:lumOff val="80000"/>
                  </a:schemeClr>
                </a:solidFill>
                <a:latin typeface="Century Gothic" panose="020B0502020202020204" pitchFamily="34" charset="0"/>
                <a:ea typeface="Arial" charset="0"/>
                <a:cs typeface="Arial" charset="0"/>
              </a:rPr>
              <a:t>2</a:t>
            </a:r>
          </a:p>
        </p:txBody>
      </p:sp>
      <p:sp>
        <p:nvSpPr>
          <p:cNvPr id="19" name="Ellipse 18">
            <a:extLst>
              <a:ext uri="{FF2B5EF4-FFF2-40B4-BE49-F238E27FC236}">
                <a16:creationId xmlns:a16="http://schemas.microsoft.com/office/drawing/2014/main" id="{1E531957-7D85-8247-BEE8-78AFA2151DB1}"/>
              </a:ext>
            </a:extLst>
          </p:cNvPr>
          <p:cNvSpPr/>
          <p:nvPr userDrawn="1"/>
        </p:nvSpPr>
        <p:spPr>
          <a:xfrm>
            <a:off x="4475163" y="4869440"/>
            <a:ext cx="767866" cy="7678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solidFill>
                  <a:schemeClr val="accent1">
                    <a:lumMod val="20000"/>
                    <a:lumOff val="80000"/>
                  </a:schemeClr>
                </a:solidFill>
                <a:latin typeface="Century Gothic" panose="020B0502020202020204" pitchFamily="34" charset="0"/>
                <a:ea typeface="Arial" charset="0"/>
                <a:cs typeface="Arial" charset="0"/>
              </a:rPr>
              <a:t>3</a:t>
            </a:r>
          </a:p>
        </p:txBody>
      </p:sp>
      <p:pic>
        <p:nvPicPr>
          <p:cNvPr id="30" name="Bilde 29">
            <a:extLst>
              <a:ext uri="{FF2B5EF4-FFF2-40B4-BE49-F238E27FC236}">
                <a16:creationId xmlns:a16="http://schemas.microsoft.com/office/drawing/2014/main" id="{7A73CB26-3347-7E4A-BA0F-D070778DCD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12" name="Plassholder for tekst 7">
            <a:extLst>
              <a:ext uri="{FF2B5EF4-FFF2-40B4-BE49-F238E27FC236}">
                <a16:creationId xmlns:a16="http://schemas.microsoft.com/office/drawing/2014/main" id="{F5980FCC-DCF7-594A-BB81-6F5B4A1A3C73}"/>
              </a:ext>
            </a:extLst>
          </p:cNvPr>
          <p:cNvSpPr>
            <a:spLocks noGrp="1"/>
          </p:cNvSpPr>
          <p:nvPr>
            <p:ph type="body" sz="quarter" idx="10" hasCustomPrompt="1"/>
          </p:nvPr>
        </p:nvSpPr>
        <p:spPr>
          <a:xfrm>
            <a:off x="5610225" y="917017"/>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dirty="0"/>
              <a:t>Skriv inn første hovedfunn</a:t>
            </a:r>
          </a:p>
        </p:txBody>
      </p:sp>
      <p:sp>
        <p:nvSpPr>
          <p:cNvPr id="13" name="Plassholder for tekst 7">
            <a:extLst>
              <a:ext uri="{FF2B5EF4-FFF2-40B4-BE49-F238E27FC236}">
                <a16:creationId xmlns:a16="http://schemas.microsoft.com/office/drawing/2014/main" id="{96B74D0B-B649-8B45-AC8C-EB763E3152A5}"/>
              </a:ext>
            </a:extLst>
          </p:cNvPr>
          <p:cNvSpPr>
            <a:spLocks noGrp="1"/>
          </p:cNvSpPr>
          <p:nvPr>
            <p:ph type="body" sz="quarter" idx="13" hasCustomPrompt="1"/>
          </p:nvPr>
        </p:nvSpPr>
        <p:spPr>
          <a:xfrm>
            <a:off x="5610225" y="2737879"/>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dirty="0"/>
              <a:t>Skriv inn andre hovedfunn</a:t>
            </a:r>
          </a:p>
        </p:txBody>
      </p:sp>
      <p:sp>
        <p:nvSpPr>
          <p:cNvPr id="15" name="Plassholder for tekst 7">
            <a:extLst>
              <a:ext uri="{FF2B5EF4-FFF2-40B4-BE49-F238E27FC236}">
                <a16:creationId xmlns:a16="http://schemas.microsoft.com/office/drawing/2014/main" id="{364D570B-55AE-0F46-A439-79FDAF67D558}"/>
              </a:ext>
            </a:extLst>
          </p:cNvPr>
          <p:cNvSpPr>
            <a:spLocks noGrp="1"/>
          </p:cNvSpPr>
          <p:nvPr>
            <p:ph type="body" sz="quarter" idx="14" hasCustomPrompt="1"/>
          </p:nvPr>
        </p:nvSpPr>
        <p:spPr>
          <a:xfrm>
            <a:off x="5610225" y="4558741"/>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dirty="0"/>
              <a:t>Skriv inn tredje hovedfunn</a:t>
            </a:r>
          </a:p>
        </p:txBody>
      </p:sp>
    </p:spTree>
    <p:extLst>
      <p:ext uri="{BB962C8B-B14F-4D97-AF65-F5344CB8AC3E}">
        <p14:creationId xmlns:p14="http://schemas.microsoft.com/office/powerpoint/2010/main" val="1528471495"/>
      </p:ext>
    </p:extLst>
  </p:cSld>
  <p:clrMapOvr>
    <a:masterClrMapping/>
  </p:clrMapOvr>
  <p:transition>
    <p:fade/>
  </p:transition>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bg>
      <p:bgPr>
        <a:solidFill>
          <a:schemeClr val="tx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0" y="0"/>
            <a:ext cx="12192000" cy="6858000"/>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4187281262"/>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ransje tom side 1">
    <p:bg>
      <p:bgPr>
        <a:solidFill>
          <a:schemeClr val="tx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D3DB899-5BD6-894E-9F85-9BB2F0ACBABC}"/>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930244" cy="4192152"/>
          </a:xfrm>
          <a:prstGeom prst="rect">
            <a:avLst/>
          </a:prstGeom>
        </p:spPr>
      </p:pic>
      <p:sp>
        <p:nvSpPr>
          <p:cNvPr id="9" name="Plassholder for tekst 8">
            <a:extLst>
              <a:ext uri="{FF2B5EF4-FFF2-40B4-BE49-F238E27FC236}">
                <a16:creationId xmlns:a16="http://schemas.microsoft.com/office/drawing/2014/main" id="{2F499A3A-C576-4C4D-B221-15D721DF5D66}"/>
              </a:ext>
            </a:extLst>
          </p:cNvPr>
          <p:cNvSpPr>
            <a:spLocks noGrp="1"/>
          </p:cNvSpPr>
          <p:nvPr>
            <p:ph type="body" sz="quarter" idx="10" hasCustomPrompt="1"/>
          </p:nvPr>
        </p:nvSpPr>
        <p:spPr>
          <a:xfrm>
            <a:off x="4511674" y="2914649"/>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dirty="0"/>
              <a:t>Klikk for å redigere tittel</a:t>
            </a:r>
          </a:p>
        </p:txBody>
      </p:sp>
    </p:spTree>
    <p:extLst>
      <p:ext uri="{BB962C8B-B14F-4D97-AF65-F5344CB8AC3E}">
        <p14:creationId xmlns:p14="http://schemas.microsoft.com/office/powerpoint/2010/main" val="43869545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ransje tom side 2">
    <p:bg>
      <p:bgPr>
        <a:solidFill>
          <a:schemeClr val="tx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5370CD3-C0C6-A443-8C26-13EB4DD56F95}"/>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rot="5400000">
            <a:off x="8253632" y="67578"/>
            <a:ext cx="4005946" cy="3870790"/>
          </a:xfrm>
          <a:prstGeom prst="rect">
            <a:avLst/>
          </a:prstGeom>
        </p:spPr>
      </p:pic>
      <p:sp>
        <p:nvSpPr>
          <p:cNvPr id="9" name="Plassholder for tekst 8">
            <a:extLst>
              <a:ext uri="{FF2B5EF4-FFF2-40B4-BE49-F238E27FC236}">
                <a16:creationId xmlns:a16="http://schemas.microsoft.com/office/drawing/2014/main" id="{9828B5D6-25AA-6144-98F2-EEAE6962CC95}"/>
              </a:ext>
            </a:extLst>
          </p:cNvPr>
          <p:cNvSpPr>
            <a:spLocks noGrp="1"/>
          </p:cNvSpPr>
          <p:nvPr>
            <p:ph type="body" sz="quarter" idx="10" hasCustomPrompt="1"/>
          </p:nvPr>
        </p:nvSpPr>
        <p:spPr>
          <a:xfrm>
            <a:off x="87471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dirty="0"/>
              <a:t>Klikk for å redigere tittel</a:t>
            </a:r>
          </a:p>
        </p:txBody>
      </p:sp>
    </p:spTree>
    <p:extLst>
      <p:ext uri="{BB962C8B-B14F-4D97-AF65-F5344CB8AC3E}">
        <p14:creationId xmlns:p14="http://schemas.microsoft.com/office/powerpoint/2010/main" val="398511925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tel og bilde oransje">
    <p:bg>
      <p:bgPr>
        <a:solidFill>
          <a:schemeClr val="tx2"/>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endParaRPr lang="nb-NO"/>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dirty="0"/>
              <a:t>Klikk for å redigere tittel</a:t>
            </a:r>
          </a:p>
        </p:txBody>
      </p:sp>
    </p:spTree>
    <p:extLst>
      <p:ext uri="{BB962C8B-B14F-4D97-AF65-F5344CB8AC3E}">
        <p14:creationId xmlns:p14="http://schemas.microsoft.com/office/powerpoint/2010/main" val="344526477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ransje tom side 3">
    <p:bg>
      <p:bgPr>
        <a:solidFill>
          <a:schemeClr val="tx2"/>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dirty="0"/>
              <a:t>Klikk for å redigere tittel</a:t>
            </a:r>
          </a:p>
        </p:txBody>
      </p:sp>
    </p:spTree>
    <p:extLst>
      <p:ext uri="{BB962C8B-B14F-4D97-AF65-F5344CB8AC3E}">
        <p14:creationId xmlns:p14="http://schemas.microsoft.com/office/powerpoint/2010/main" val="382815865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tel grå">
    <p:bg>
      <p:bgPr>
        <a:solidFill>
          <a:schemeClr val="accent6"/>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6CE9B7D-EDDF-3E4F-8F38-D4FC84497950}"/>
              </a:ext>
            </a:extLst>
          </p:cNvPr>
          <p:cNvPicPr>
            <a:picLocks noChangeAspect="1"/>
          </p:cNvPicPr>
          <p:nvPr userDrawn="1"/>
        </p:nvPicPr>
        <p:blipFill>
          <a:blip r:embed="rId2" cstate="screen">
            <a:alphaModFix amt="69000"/>
            <a:extLst>
              <a:ext uri="{28A0092B-C50C-407E-A947-70E740481C1C}">
                <a14:useLocalDpi xmlns:a14="http://schemas.microsoft.com/office/drawing/2010/main"/>
              </a:ext>
            </a:extLst>
          </a:blip>
          <a:stretch>
            <a:fillRect/>
          </a:stretch>
        </p:blipFill>
        <p:spPr>
          <a:xfrm rot="19073573">
            <a:off x="8341061" y="-707877"/>
            <a:ext cx="4866796" cy="4101059"/>
          </a:xfrm>
          <a:prstGeom prst="rect">
            <a:avLst/>
          </a:prstGeom>
        </p:spPr>
      </p:pic>
      <p:sp>
        <p:nvSpPr>
          <p:cNvPr id="4" name="Plassholder for tekst 8">
            <a:extLst>
              <a:ext uri="{FF2B5EF4-FFF2-40B4-BE49-F238E27FC236}">
                <a16:creationId xmlns:a16="http://schemas.microsoft.com/office/drawing/2014/main" id="{46D5F1EE-CEF3-A84C-A74C-9DA507832941}"/>
              </a:ext>
            </a:extLst>
          </p:cNvPr>
          <p:cNvSpPr>
            <a:spLocks noGrp="1"/>
          </p:cNvSpPr>
          <p:nvPr>
            <p:ph type="body" sz="quarter" idx="10" hasCustomPrompt="1"/>
          </p:nvPr>
        </p:nvSpPr>
        <p:spPr>
          <a:xfrm>
            <a:off x="874713" y="3083614"/>
            <a:ext cx="6842125"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dirty="0"/>
              <a:t>Klikk for å redigere tittel</a:t>
            </a:r>
          </a:p>
        </p:txBody>
      </p:sp>
    </p:spTree>
    <p:extLst>
      <p:ext uri="{BB962C8B-B14F-4D97-AF65-F5344CB8AC3E}">
        <p14:creationId xmlns:p14="http://schemas.microsoft.com/office/powerpoint/2010/main" val="29536529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tel og bilde grå">
    <p:bg>
      <p:bgPr>
        <a:solidFill>
          <a:schemeClr val="accent6"/>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endParaRPr lang="nb-NO"/>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dirty="0"/>
              <a:t>Klikk for å redigere tittel</a:t>
            </a:r>
          </a:p>
        </p:txBody>
      </p:sp>
    </p:spTree>
    <p:extLst>
      <p:ext uri="{BB962C8B-B14F-4D97-AF65-F5344CB8AC3E}">
        <p14:creationId xmlns:p14="http://schemas.microsoft.com/office/powerpoint/2010/main" val="196838557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om side med tittel grå">
    <p:bg>
      <p:bgPr>
        <a:solidFill>
          <a:schemeClr val="accent6"/>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9A25E90-A795-F241-A08D-EF562CF76559}"/>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724374" cy="3846285"/>
          </a:xfrm>
          <a:prstGeom prst="rect">
            <a:avLst/>
          </a:prstGeom>
        </p:spPr>
      </p:pic>
      <p:sp>
        <p:nvSpPr>
          <p:cNvPr id="4" name="Plassholder for tekst 8">
            <a:extLst>
              <a:ext uri="{FF2B5EF4-FFF2-40B4-BE49-F238E27FC236}">
                <a16:creationId xmlns:a16="http://schemas.microsoft.com/office/drawing/2014/main" id="{AB4704D6-74CE-014F-8273-C1002C861FE4}"/>
              </a:ext>
            </a:extLst>
          </p:cNvPr>
          <p:cNvSpPr>
            <a:spLocks noGrp="1"/>
          </p:cNvSpPr>
          <p:nvPr>
            <p:ph type="body" sz="quarter" idx="10" hasCustomPrompt="1"/>
          </p:nvPr>
        </p:nvSpPr>
        <p:spPr>
          <a:xfrm>
            <a:off x="447516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dirty="0"/>
              <a:t>Klikk for å redigere tittel</a:t>
            </a:r>
          </a:p>
        </p:txBody>
      </p:sp>
    </p:spTree>
    <p:extLst>
      <p:ext uri="{BB962C8B-B14F-4D97-AF65-F5344CB8AC3E}">
        <p14:creationId xmlns:p14="http://schemas.microsoft.com/office/powerpoint/2010/main" val="254197253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Grå tom side 3">
    <p:bg>
      <p:bgPr>
        <a:solidFill>
          <a:schemeClr val="accent6"/>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dirty="0"/>
              <a:t>Klikk for å redigere tittel</a:t>
            </a:r>
          </a:p>
        </p:txBody>
      </p:sp>
    </p:spTree>
    <p:extLst>
      <p:ext uri="{BB962C8B-B14F-4D97-AF65-F5344CB8AC3E}">
        <p14:creationId xmlns:p14="http://schemas.microsoft.com/office/powerpoint/2010/main" val="108311753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ilde med ramme grønn">
    <p:bg>
      <p:bgPr>
        <a:solidFill>
          <a:schemeClr val="accent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149370265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re innsikter vertikal grønn">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1A33F82-8646-6845-9822-41BF742525D8}"/>
              </a:ext>
            </a:extLst>
          </p:cNvPr>
          <p:cNvSpPr/>
          <p:nvPr userDrawn="1"/>
        </p:nvSpPr>
        <p:spPr>
          <a:xfrm>
            <a:off x="0" y="0"/>
            <a:ext cx="4079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Tittel 11">
            <a:extLst>
              <a:ext uri="{FF2B5EF4-FFF2-40B4-BE49-F238E27FC236}">
                <a16:creationId xmlns:a16="http://schemas.microsoft.com/office/drawing/2014/main" id="{748B0DA0-505C-FE4D-90D6-056F6297504F}"/>
              </a:ext>
            </a:extLst>
          </p:cNvPr>
          <p:cNvSpPr txBox="1">
            <a:spLocks/>
          </p:cNvSpPr>
          <p:nvPr userDrawn="1"/>
        </p:nvSpPr>
        <p:spPr>
          <a:xfrm>
            <a:off x="839788" y="1852986"/>
            <a:ext cx="2455503" cy="321241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accent1"/>
                </a:solidFill>
                <a:latin typeface="Century Gothic" charset="0"/>
                <a:ea typeface="Century Gothic" charset="0"/>
                <a:cs typeface="Century Gothic" charset="0"/>
              </a:defRPr>
            </a:lvl1pPr>
          </a:lstStyle>
          <a:p>
            <a:pPr algn="ctr"/>
            <a:r>
              <a:rPr lang="nb-NO" sz="11500" dirty="0">
                <a:solidFill>
                  <a:schemeClr val="accent2">
                    <a:lumMod val="20000"/>
                    <a:lumOff val="80000"/>
                  </a:schemeClr>
                </a:solidFill>
              </a:rPr>
              <a:t>TRE</a:t>
            </a:r>
            <a:r>
              <a:rPr lang="nb-NO" sz="8800" dirty="0">
                <a:solidFill>
                  <a:schemeClr val="bg1"/>
                </a:solidFill>
              </a:rPr>
              <a:t> </a:t>
            </a:r>
            <a:r>
              <a:rPr lang="nb-NO" sz="3600" dirty="0">
                <a:solidFill>
                  <a:schemeClr val="bg1"/>
                </a:solidFill>
              </a:rPr>
              <a:t>VIKTIGSTE </a:t>
            </a:r>
            <a:r>
              <a:rPr lang="nb-NO" sz="3600" i="0" dirty="0">
                <a:solidFill>
                  <a:schemeClr val="bg1"/>
                </a:solidFill>
              </a:rPr>
              <a:t>INNSIKTEROG FUNN</a:t>
            </a:r>
          </a:p>
        </p:txBody>
      </p:sp>
      <p:pic>
        <p:nvPicPr>
          <p:cNvPr id="16" name="Bilde 15">
            <a:extLst>
              <a:ext uri="{FF2B5EF4-FFF2-40B4-BE49-F238E27FC236}">
                <a16:creationId xmlns:a16="http://schemas.microsoft.com/office/drawing/2014/main" id="{7DF83085-7DEF-A548-ABFE-360FCC6D4EC8}"/>
              </a:ext>
            </a:extLst>
          </p:cNvPr>
          <p:cNvPicPr>
            <a:picLocks/>
          </p:cNvPicPr>
          <p:nvPr userDrawn="1"/>
        </p:nvPicPr>
        <p:blipFill>
          <a:blip r:embed="rId2" cstate="hqprint">
            <a:extLst>
              <a:ext uri="{28A0092B-C50C-407E-A947-70E740481C1C}">
                <a14:useLocalDpi xmlns:a14="http://schemas.microsoft.com/office/drawing/2010/main"/>
              </a:ext>
            </a:extLst>
          </a:blip>
          <a:stretch>
            <a:fillRect/>
          </a:stretch>
        </p:blipFill>
        <p:spPr>
          <a:xfrm>
            <a:off x="1521532" y="459963"/>
            <a:ext cx="1085078" cy="1085078"/>
          </a:xfrm>
          <a:prstGeom prst="rect">
            <a:avLst/>
          </a:prstGeom>
        </p:spPr>
      </p:pic>
      <p:sp>
        <p:nvSpPr>
          <p:cNvPr id="17" name="Ellipse 16">
            <a:extLst>
              <a:ext uri="{FF2B5EF4-FFF2-40B4-BE49-F238E27FC236}">
                <a16:creationId xmlns:a16="http://schemas.microsoft.com/office/drawing/2014/main" id="{A7BB28BA-5646-A64A-95B7-5D6A463BDFDB}"/>
              </a:ext>
            </a:extLst>
          </p:cNvPr>
          <p:cNvSpPr/>
          <p:nvPr userDrawn="1"/>
        </p:nvSpPr>
        <p:spPr>
          <a:xfrm>
            <a:off x="4475163" y="1227715"/>
            <a:ext cx="767866" cy="7678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solidFill>
                  <a:schemeClr val="accent2">
                    <a:lumMod val="20000"/>
                    <a:lumOff val="80000"/>
                  </a:schemeClr>
                </a:solidFill>
                <a:latin typeface="Century Gothic" panose="020B0502020202020204" pitchFamily="34" charset="0"/>
                <a:ea typeface="Arial" charset="0"/>
                <a:cs typeface="Arial" charset="0"/>
              </a:rPr>
              <a:t>1</a:t>
            </a:r>
          </a:p>
        </p:txBody>
      </p:sp>
      <p:sp>
        <p:nvSpPr>
          <p:cNvPr id="18" name="Ellipse 17">
            <a:extLst>
              <a:ext uri="{FF2B5EF4-FFF2-40B4-BE49-F238E27FC236}">
                <a16:creationId xmlns:a16="http://schemas.microsoft.com/office/drawing/2014/main" id="{449963F5-F785-D14B-A804-51F119BED8EA}"/>
              </a:ext>
            </a:extLst>
          </p:cNvPr>
          <p:cNvSpPr/>
          <p:nvPr userDrawn="1"/>
        </p:nvSpPr>
        <p:spPr>
          <a:xfrm>
            <a:off x="4475163" y="3048577"/>
            <a:ext cx="767866" cy="7678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solidFill>
                  <a:schemeClr val="accent2">
                    <a:lumMod val="20000"/>
                    <a:lumOff val="80000"/>
                  </a:schemeClr>
                </a:solidFill>
                <a:latin typeface="Century Gothic" panose="020B0502020202020204" pitchFamily="34" charset="0"/>
                <a:ea typeface="Arial" charset="0"/>
                <a:cs typeface="Arial" charset="0"/>
              </a:rPr>
              <a:t>2</a:t>
            </a:r>
          </a:p>
        </p:txBody>
      </p:sp>
      <p:sp>
        <p:nvSpPr>
          <p:cNvPr id="19" name="Ellipse 18">
            <a:extLst>
              <a:ext uri="{FF2B5EF4-FFF2-40B4-BE49-F238E27FC236}">
                <a16:creationId xmlns:a16="http://schemas.microsoft.com/office/drawing/2014/main" id="{1E531957-7D85-8247-BEE8-78AFA2151DB1}"/>
              </a:ext>
            </a:extLst>
          </p:cNvPr>
          <p:cNvSpPr/>
          <p:nvPr userDrawn="1"/>
        </p:nvSpPr>
        <p:spPr>
          <a:xfrm>
            <a:off x="4475163" y="4869439"/>
            <a:ext cx="767866" cy="7678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dirty="0">
                <a:solidFill>
                  <a:schemeClr val="accent2">
                    <a:lumMod val="20000"/>
                    <a:lumOff val="80000"/>
                  </a:schemeClr>
                </a:solidFill>
                <a:latin typeface="Century Gothic" panose="020B0502020202020204" pitchFamily="34" charset="0"/>
                <a:ea typeface="Arial" charset="0"/>
                <a:cs typeface="Arial" charset="0"/>
              </a:rPr>
              <a:t>3</a:t>
            </a:r>
          </a:p>
        </p:txBody>
      </p:sp>
      <p:pic>
        <p:nvPicPr>
          <p:cNvPr id="13" name="Bilde 12">
            <a:extLst>
              <a:ext uri="{FF2B5EF4-FFF2-40B4-BE49-F238E27FC236}">
                <a16:creationId xmlns:a16="http://schemas.microsoft.com/office/drawing/2014/main" id="{C41BB7AE-8AA1-154E-AC76-7EB5356B61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12" name="Plassholder for tekst 7">
            <a:extLst>
              <a:ext uri="{FF2B5EF4-FFF2-40B4-BE49-F238E27FC236}">
                <a16:creationId xmlns:a16="http://schemas.microsoft.com/office/drawing/2014/main" id="{0686B3E9-9F87-3E4C-9309-538F51E9BF69}"/>
              </a:ext>
            </a:extLst>
          </p:cNvPr>
          <p:cNvSpPr>
            <a:spLocks noGrp="1"/>
          </p:cNvSpPr>
          <p:nvPr>
            <p:ph type="body" sz="quarter" idx="10" hasCustomPrompt="1"/>
          </p:nvPr>
        </p:nvSpPr>
        <p:spPr>
          <a:xfrm>
            <a:off x="5610225" y="917016"/>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dirty="0"/>
              <a:t>Skriv inn første hovedfunn</a:t>
            </a:r>
          </a:p>
        </p:txBody>
      </p:sp>
      <p:sp>
        <p:nvSpPr>
          <p:cNvPr id="15" name="Plassholder for tekst 7">
            <a:extLst>
              <a:ext uri="{FF2B5EF4-FFF2-40B4-BE49-F238E27FC236}">
                <a16:creationId xmlns:a16="http://schemas.microsoft.com/office/drawing/2014/main" id="{6027C2B1-14F7-DA4F-B8A0-BC3B3405EAB6}"/>
              </a:ext>
            </a:extLst>
          </p:cNvPr>
          <p:cNvSpPr>
            <a:spLocks noGrp="1"/>
          </p:cNvSpPr>
          <p:nvPr>
            <p:ph type="body" sz="quarter" idx="13" hasCustomPrompt="1"/>
          </p:nvPr>
        </p:nvSpPr>
        <p:spPr>
          <a:xfrm>
            <a:off x="5610225" y="2737878"/>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dirty="0"/>
              <a:t>Skriv inn andre hovedfunn</a:t>
            </a:r>
          </a:p>
        </p:txBody>
      </p:sp>
      <p:sp>
        <p:nvSpPr>
          <p:cNvPr id="20" name="Plassholder for tekst 7">
            <a:extLst>
              <a:ext uri="{FF2B5EF4-FFF2-40B4-BE49-F238E27FC236}">
                <a16:creationId xmlns:a16="http://schemas.microsoft.com/office/drawing/2014/main" id="{FAC3FDBC-AEA4-9548-BBA1-85846E206F00}"/>
              </a:ext>
            </a:extLst>
          </p:cNvPr>
          <p:cNvSpPr>
            <a:spLocks noGrp="1"/>
          </p:cNvSpPr>
          <p:nvPr>
            <p:ph type="body" sz="quarter" idx="14" hasCustomPrompt="1"/>
          </p:nvPr>
        </p:nvSpPr>
        <p:spPr>
          <a:xfrm>
            <a:off x="5610225" y="4558740"/>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dirty="0"/>
              <a:t>Skriv inn tredje hovedfunn</a:t>
            </a:r>
          </a:p>
        </p:txBody>
      </p:sp>
    </p:spTree>
    <p:extLst>
      <p:ext uri="{BB962C8B-B14F-4D97-AF65-F5344CB8AC3E}">
        <p14:creationId xmlns:p14="http://schemas.microsoft.com/office/powerpoint/2010/main" val="45804808"/>
      </p:ext>
    </p:extLst>
  </p:cSld>
  <p:clrMapOvr>
    <a:masterClrMapping/>
  </p:clrMapOvr>
  <p:transition>
    <p:fade/>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ilde med ramme rød">
    <p:bg>
      <p:bgPr>
        <a:solidFill>
          <a:schemeClr val="accent5"/>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347432026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ilde med ramme blå">
    <p:bg>
      <p:bgPr>
        <a:solidFill>
          <a:schemeClr val="accent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1178061072"/>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ilde med ramme mørk gul">
    <p:bg>
      <p:bgPr>
        <a:solidFill>
          <a:schemeClr val="accent4"/>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87804834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ilde med ramme gul">
    <p:bg>
      <p:bgPr>
        <a:solidFill>
          <a:schemeClr val="accent3"/>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77386903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lde med ramme oransje">
    <p:bg>
      <p:bgPr>
        <a:solidFill>
          <a:schemeClr val="tx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149191344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lde med ramme grå">
    <p:bg>
      <p:bgPr>
        <a:solidFill>
          <a:schemeClr val="accent6"/>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325501220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tel med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6913562"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tekst 6">
            <a:extLst>
              <a:ext uri="{FF2B5EF4-FFF2-40B4-BE49-F238E27FC236}">
                <a16:creationId xmlns:a16="http://schemas.microsoft.com/office/drawing/2014/main" id="{E08834ED-8B67-5442-82B6-F4467BF0C9C0}"/>
              </a:ext>
            </a:extLst>
          </p:cNvPr>
          <p:cNvSpPr>
            <a:spLocks noGrp="1"/>
          </p:cNvSpPr>
          <p:nvPr>
            <p:ph type="body" sz="quarter" idx="12"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dirty="0"/>
              <a:t>Skriv inn ditt innhold</a:t>
            </a:r>
          </a:p>
        </p:txBody>
      </p:sp>
    </p:spTree>
    <p:extLst>
      <p:ext uri="{BB962C8B-B14F-4D97-AF65-F5344CB8AC3E}">
        <p14:creationId xmlns:p14="http://schemas.microsoft.com/office/powerpoint/2010/main" val="294508192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tel med liggende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199" y="2366682"/>
            <a:ext cx="10550526" cy="412871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tekst 6">
            <a:extLst>
              <a:ext uri="{FF2B5EF4-FFF2-40B4-BE49-F238E27FC236}">
                <a16:creationId xmlns:a16="http://schemas.microsoft.com/office/drawing/2014/main" id="{B0D94C99-6F1B-2540-AECB-7E24F6DC0040}"/>
              </a:ext>
            </a:extLst>
          </p:cNvPr>
          <p:cNvSpPr>
            <a:spLocks noGrp="1"/>
          </p:cNvSpPr>
          <p:nvPr>
            <p:ph type="body" sz="quarter" idx="12" hasCustomPrompt="1"/>
          </p:nvPr>
        </p:nvSpPr>
        <p:spPr>
          <a:xfrm>
            <a:off x="839788" y="620714"/>
            <a:ext cx="10548937" cy="1265960"/>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dirty="0"/>
              <a:t>Skriv inn ditt innhold</a:t>
            </a:r>
          </a:p>
        </p:txBody>
      </p:sp>
    </p:spTree>
    <p:extLst>
      <p:ext uri="{BB962C8B-B14F-4D97-AF65-F5344CB8AC3E}">
        <p14:creationId xmlns:p14="http://schemas.microsoft.com/office/powerpoint/2010/main" val="197859526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tel med fire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4475163" y="3643705"/>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8148638" y="3642924"/>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11" name="Plassholder for tekst 6">
            <a:extLst>
              <a:ext uri="{FF2B5EF4-FFF2-40B4-BE49-F238E27FC236}">
                <a16:creationId xmlns:a16="http://schemas.microsoft.com/office/drawing/2014/main" id="{F7456B03-13FD-7E47-941C-648BDB6291DD}"/>
              </a:ext>
            </a:extLst>
          </p:cNvPr>
          <p:cNvSpPr>
            <a:spLocks noGrp="1"/>
          </p:cNvSpPr>
          <p:nvPr>
            <p:ph type="body" sz="quarter" idx="15"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dirty="0"/>
              <a:t>Skriv inn ditt innhold</a:t>
            </a:r>
          </a:p>
        </p:txBody>
      </p:sp>
    </p:spTree>
    <p:extLst>
      <p:ext uri="{BB962C8B-B14F-4D97-AF65-F5344CB8AC3E}">
        <p14:creationId xmlns:p14="http://schemas.microsoft.com/office/powerpoint/2010/main" val="3093290545"/>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tel med 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9" name="Plassholder for tekst 6">
            <a:extLst>
              <a:ext uri="{FF2B5EF4-FFF2-40B4-BE49-F238E27FC236}">
                <a16:creationId xmlns:a16="http://schemas.microsoft.com/office/drawing/2014/main" id="{726D81A7-0976-CB46-8FE2-B9DA7698709F}"/>
              </a:ext>
            </a:extLst>
          </p:cNvPr>
          <p:cNvSpPr>
            <a:spLocks noGrp="1"/>
          </p:cNvSpPr>
          <p:nvPr>
            <p:ph type="body" sz="quarter" idx="13"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dirty="0"/>
              <a:t>Skriv inn ditt innhold</a:t>
            </a:r>
          </a:p>
        </p:txBody>
      </p:sp>
    </p:spTree>
    <p:extLst>
      <p:ext uri="{BB962C8B-B14F-4D97-AF65-F5344CB8AC3E}">
        <p14:creationId xmlns:p14="http://schemas.microsoft.com/office/powerpoint/2010/main" val="289789866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9" Type="http://schemas.openxmlformats.org/officeDocument/2006/relationships/image" Target="../media/image26.png"/><Relationship Id="rId21" Type="http://schemas.openxmlformats.org/officeDocument/2006/relationships/slideLayout" Target="../slideLayouts/slideLayout89.xml"/><Relationship Id="rId34" Type="http://schemas.openxmlformats.org/officeDocument/2006/relationships/slideLayout" Target="../slideLayouts/slideLayout10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theme" Target="../theme/theme2.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slideLayout" Target="../slideLayouts/slideLayout105.xml"/><Relationship Id="rId40" Type="http://schemas.openxmlformats.org/officeDocument/2006/relationships/image" Target="../media/image2.png"/><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 Id="rId8" Type="http://schemas.openxmlformats.org/officeDocument/2006/relationships/slideLayout" Target="../slideLayouts/slideLayout76.xml"/><Relationship Id="rId3"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0443" y="365126"/>
            <a:ext cx="10538281" cy="842312"/>
          </a:xfrm>
          <a:prstGeom prst="rect">
            <a:avLst/>
          </a:prstGeom>
        </p:spPr>
        <p:txBody>
          <a:bodyPr vert="horz" lIns="91440" tIns="45720" rIns="91440" bIns="45720" rtlCol="0" anchor="b">
            <a:normAutofit/>
          </a:bodyPr>
          <a:lstStyle/>
          <a:p>
            <a:r>
              <a:rPr lang="nb-NO" dirty="0"/>
              <a:t>Klikk for å redigere tittelstil</a:t>
            </a:r>
            <a:endParaRPr lang="en-US" dirty="0"/>
          </a:p>
        </p:txBody>
      </p:sp>
      <p:sp>
        <p:nvSpPr>
          <p:cNvPr id="3" name="Text Placeholder 2"/>
          <p:cNvSpPr>
            <a:spLocks noGrp="1"/>
          </p:cNvSpPr>
          <p:nvPr>
            <p:ph type="body" idx="1"/>
          </p:nvPr>
        </p:nvSpPr>
        <p:spPr>
          <a:xfrm>
            <a:off x="838199" y="1565329"/>
            <a:ext cx="10550525" cy="4611634"/>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6" name="Slide Number Placeholder 5"/>
          <p:cNvSpPr>
            <a:spLocks noGrp="1"/>
          </p:cNvSpPr>
          <p:nvPr>
            <p:ph type="sldNum" sz="quarter" idx="4"/>
          </p:nvPr>
        </p:nvSpPr>
        <p:spPr>
          <a:xfrm>
            <a:off x="5751808" y="6534854"/>
            <a:ext cx="688383" cy="323146"/>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fld id="{2A7D75EB-BD23-FF4F-80AE-955DA86030AC}" type="slidenum">
              <a:rPr lang="nb-NO" smtClean="0"/>
              <a:pPr/>
              <a:t>‹#›</a:t>
            </a:fld>
            <a:endParaRPr lang="nb-NO" dirty="0"/>
          </a:p>
        </p:txBody>
      </p:sp>
      <p:pic>
        <p:nvPicPr>
          <p:cNvPr id="7" name="Bilde 6">
            <a:extLst>
              <a:ext uri="{FF2B5EF4-FFF2-40B4-BE49-F238E27FC236}">
                <a16:creationId xmlns:a16="http://schemas.microsoft.com/office/drawing/2014/main" id="{E8EBEDB9-6D23-2149-9EBD-42A01368E208}"/>
              </a:ext>
            </a:extLst>
          </p:cNvPr>
          <p:cNvPicPr>
            <a:picLocks noChangeAspect="1"/>
          </p:cNvPicPr>
          <p:nvPr userDrawn="1"/>
        </p:nvPicPr>
        <p:blipFill>
          <a:blip r:embed="rId70"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426446351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21" r:id="rId3"/>
    <p:sldLayoutId id="2147483805" r:id="rId4"/>
    <p:sldLayoutId id="2147483806" r:id="rId5"/>
    <p:sldLayoutId id="2147483807" r:id="rId6"/>
    <p:sldLayoutId id="2147483809" r:id="rId7"/>
    <p:sldLayoutId id="2147483826" r:id="rId8"/>
    <p:sldLayoutId id="2147483827" r:id="rId9"/>
    <p:sldLayoutId id="2147483828" r:id="rId10"/>
    <p:sldLayoutId id="2147483829" r:id="rId11"/>
    <p:sldLayoutId id="2147483762" r:id="rId12"/>
    <p:sldLayoutId id="2147483761" r:id="rId13"/>
    <p:sldLayoutId id="2147483804" r:id="rId14"/>
    <p:sldLayoutId id="2147483830" r:id="rId15"/>
    <p:sldLayoutId id="2147483794" r:id="rId16"/>
    <p:sldLayoutId id="2147483676" r:id="rId17"/>
    <p:sldLayoutId id="2147483694" r:id="rId18"/>
    <p:sldLayoutId id="2147483695" r:id="rId19"/>
    <p:sldLayoutId id="2147483700" r:id="rId20"/>
    <p:sldLayoutId id="2147483696" r:id="rId21"/>
    <p:sldLayoutId id="2147483697" r:id="rId22"/>
    <p:sldLayoutId id="2147483698" r:id="rId23"/>
    <p:sldLayoutId id="2147483786" r:id="rId24"/>
    <p:sldLayoutId id="2147483703" r:id="rId25"/>
    <p:sldLayoutId id="2147483704" r:id="rId26"/>
    <p:sldLayoutId id="2147483778" r:id="rId27"/>
    <p:sldLayoutId id="2147483812" r:id="rId28"/>
    <p:sldLayoutId id="2147483652" r:id="rId29"/>
    <p:sldLayoutId id="2147483822" r:id="rId30"/>
    <p:sldLayoutId id="2147483823" r:id="rId31"/>
    <p:sldLayoutId id="2147483818" r:id="rId32"/>
    <p:sldLayoutId id="2147483824" r:id="rId33"/>
    <p:sldLayoutId id="2147483825" r:id="rId34"/>
    <p:sldLayoutId id="2147483690" r:id="rId35"/>
    <p:sldLayoutId id="2147483692" r:id="rId36"/>
    <p:sldLayoutId id="2147483693" r:id="rId37"/>
    <p:sldLayoutId id="2147483663" r:id="rId38"/>
    <p:sldLayoutId id="2147483662" r:id="rId39"/>
    <p:sldLayoutId id="2147483661" r:id="rId40"/>
    <p:sldLayoutId id="2147483770" r:id="rId41"/>
    <p:sldLayoutId id="2147483771" r:id="rId42"/>
    <p:sldLayoutId id="2147483668" r:id="rId43"/>
    <p:sldLayoutId id="2147483669" r:id="rId44"/>
    <p:sldLayoutId id="2147483667" r:id="rId45"/>
    <p:sldLayoutId id="2147483777" r:id="rId46"/>
    <p:sldLayoutId id="2147483779" r:id="rId47"/>
    <p:sldLayoutId id="2147483780" r:id="rId48"/>
    <p:sldLayoutId id="2147483781" r:id="rId49"/>
    <p:sldLayoutId id="2147483782" r:id="rId50"/>
    <p:sldLayoutId id="2147483783" r:id="rId51"/>
    <p:sldLayoutId id="2147483787" r:id="rId52"/>
    <p:sldLayoutId id="2147483785" r:id="rId53"/>
    <p:sldLayoutId id="2147483773" r:id="rId54"/>
    <p:sldLayoutId id="2147483774" r:id="rId55"/>
    <p:sldLayoutId id="2147483775" r:id="rId56"/>
    <p:sldLayoutId id="2147483776" r:id="rId57"/>
    <p:sldLayoutId id="2147483705" r:id="rId58"/>
    <p:sldLayoutId id="2147483708" r:id="rId59"/>
    <p:sldLayoutId id="2147483706" r:id="rId60"/>
    <p:sldLayoutId id="2147483707" r:id="rId61"/>
    <p:sldLayoutId id="2147483766" r:id="rId62"/>
    <p:sldLayoutId id="2147483772" r:id="rId63"/>
    <p:sldLayoutId id="2147483759" r:id="rId64"/>
    <p:sldLayoutId id="2147483813" r:id="rId65"/>
    <p:sldLayoutId id="2147483814" r:id="rId66"/>
    <p:sldLayoutId id="2147483815" r:id="rId67"/>
    <p:sldLayoutId id="2147483831" r:id="rId68"/>
  </p:sldLayoutIdLst>
  <p:transition>
    <p:fade/>
  </p:transition>
  <p:hf hdr="0" ftr="0" dt="0"/>
  <p:txStyles>
    <p:titleStyle>
      <a:lvl1pPr algn="l" defTabSz="914400" rtl="0" eaLnBrk="1" latinLnBrk="0" hangingPunct="1">
        <a:lnSpc>
          <a:spcPct val="90000"/>
        </a:lnSpc>
        <a:spcBef>
          <a:spcPct val="0"/>
        </a:spcBef>
        <a:buNone/>
        <a:defRPr sz="2800" b="1" kern="1200">
          <a:solidFill>
            <a:schemeClr val="accent2"/>
          </a:solidFill>
          <a:latin typeface="Century Gothic" panose="020B0502020202020204" pitchFamily="34" charset="0"/>
          <a:ea typeface="+mj-ea"/>
          <a:cs typeface="+mj-cs"/>
        </a:defRPr>
      </a:lvl1pPr>
    </p:titleStyle>
    <p:bodyStyle>
      <a:lvl1pPr marL="361950" indent="-474663" algn="l" defTabSz="914400" rtl="0" eaLnBrk="1" latinLnBrk="0" hangingPunct="1">
        <a:lnSpc>
          <a:spcPct val="100000"/>
        </a:lnSpc>
        <a:spcBef>
          <a:spcPts val="1000"/>
        </a:spcBef>
        <a:buFontTx/>
        <a:buBlip>
          <a:blip r:embed="rId71"/>
        </a:buBlip>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1" userDrawn="1">
          <p15:clr>
            <a:srgbClr val="F26B43"/>
          </p15:clr>
        </p15:guide>
        <p15:guide id="2" pos="529" userDrawn="1">
          <p15:clr>
            <a:srgbClr val="F26B43"/>
          </p15:clr>
        </p15:guide>
        <p15:guide id="3" pos="7174" userDrawn="1">
          <p15:clr>
            <a:srgbClr val="F26B43"/>
          </p15:clr>
        </p15:guide>
        <p15:guide id="4" pos="2570" userDrawn="1">
          <p15:clr>
            <a:srgbClr val="F26B43"/>
          </p15:clr>
        </p15:guide>
        <p15:guide id="5" pos="2819" userDrawn="1">
          <p15:clr>
            <a:srgbClr val="F26B43"/>
          </p15:clr>
        </p15:guide>
        <p15:guide id="6" pos="4861" userDrawn="1">
          <p15:clr>
            <a:srgbClr val="F26B43"/>
          </p15:clr>
        </p15:guide>
        <p15:guide id="7" pos="5133" userDrawn="1">
          <p15:clr>
            <a:srgbClr val="F26B43"/>
          </p15:clr>
        </p15:guide>
        <p15:guide id="8" orient="horz" pos="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F920999-BBAD-484D-8A5E-D74A5541DF78}"/>
              </a:ext>
            </a:extLst>
          </p:cNvPr>
          <p:cNvPicPr>
            <a:picLocks noChangeAspect="1"/>
          </p:cNvPicPr>
          <p:nvPr userDrawn="1"/>
        </p:nvPicPr>
        <p:blipFill rotWithShape="1">
          <a:blip r:embed="rId39" cstate="screen">
            <a:extLst>
              <a:ext uri="{28A0092B-C50C-407E-A947-70E740481C1C}">
                <a14:useLocalDpi xmlns:a14="http://schemas.microsoft.com/office/drawing/2010/main"/>
              </a:ext>
            </a:extLst>
          </a:blip>
          <a:srcRect/>
          <a:stretch/>
        </p:blipFill>
        <p:spPr>
          <a:xfrm>
            <a:off x="11548558" y="6227406"/>
            <a:ext cx="443736" cy="452090"/>
          </a:xfrm>
          <a:prstGeom prst="rect">
            <a:avLst/>
          </a:prstGeom>
        </p:spPr>
      </p:pic>
    </p:spTree>
    <p:extLst>
      <p:ext uri="{BB962C8B-B14F-4D97-AF65-F5344CB8AC3E}">
        <p14:creationId xmlns:p14="http://schemas.microsoft.com/office/powerpoint/2010/main" val="4069025585"/>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5" r:id="rId3"/>
    <p:sldLayoutId id="2147483944" r:id="rId4"/>
    <p:sldLayoutId id="2147483946" r:id="rId5"/>
    <p:sldLayoutId id="2147483947" r:id="rId6"/>
    <p:sldLayoutId id="2147483948" r:id="rId7"/>
    <p:sldLayoutId id="2147483949" r:id="rId8"/>
    <p:sldLayoutId id="2147483951" r:id="rId9"/>
    <p:sldLayoutId id="2147483952" r:id="rId10"/>
    <p:sldLayoutId id="2147483950" r:id="rId11"/>
    <p:sldLayoutId id="2147483958" r:id="rId12"/>
    <p:sldLayoutId id="2147483910" r:id="rId13"/>
    <p:sldLayoutId id="2147483911" r:id="rId14"/>
    <p:sldLayoutId id="2147483957" r:id="rId15"/>
    <p:sldLayoutId id="2147483912" r:id="rId16"/>
    <p:sldLayoutId id="2147483914" r:id="rId17"/>
    <p:sldLayoutId id="2147483915" r:id="rId18"/>
    <p:sldLayoutId id="2147483916" r:id="rId19"/>
    <p:sldLayoutId id="2147483956" r:id="rId20"/>
    <p:sldLayoutId id="2147483928" r:id="rId21"/>
    <p:sldLayoutId id="2147483929" r:id="rId22"/>
    <p:sldLayoutId id="2147483930" r:id="rId23"/>
    <p:sldLayoutId id="2147483931" r:id="rId24"/>
    <p:sldLayoutId id="2147483953" r:id="rId25"/>
    <p:sldLayoutId id="2147483955" r:id="rId26"/>
    <p:sldLayoutId id="2147483954" r:id="rId27"/>
    <p:sldLayoutId id="2147483932" r:id="rId28"/>
    <p:sldLayoutId id="2147483933" r:id="rId29"/>
    <p:sldLayoutId id="2147483934" r:id="rId30"/>
    <p:sldLayoutId id="2147483935" r:id="rId31"/>
    <p:sldLayoutId id="2147483936" r:id="rId32"/>
    <p:sldLayoutId id="2147483937" r:id="rId33"/>
    <p:sldLayoutId id="2147483938" r:id="rId34"/>
    <p:sldLayoutId id="2147483939" r:id="rId35"/>
    <p:sldLayoutId id="2147483940" r:id="rId36"/>
    <p:sldLayoutId id="2147483941" r:id="rId37"/>
  </p:sldLayoutIdLst>
  <p:transition>
    <p:fade/>
  </p:transition>
  <p:hf hdr="0" ftr="0" dt="0"/>
  <p:txStyles>
    <p:titleStyle>
      <a:lvl1pPr algn="l" defTabSz="914400" rtl="0" eaLnBrk="1" latinLnBrk="0" hangingPunct="1">
        <a:lnSpc>
          <a:spcPct val="90000"/>
        </a:lnSpc>
        <a:spcBef>
          <a:spcPct val="0"/>
        </a:spcBef>
        <a:buNone/>
        <a:defRPr sz="2800" b="1" kern="1200">
          <a:solidFill>
            <a:schemeClr val="accent2"/>
          </a:solidFill>
          <a:latin typeface="Century Gothic" panose="020B0502020202020204" pitchFamily="34" charset="0"/>
          <a:ea typeface="+mj-ea"/>
          <a:cs typeface="+mj-cs"/>
        </a:defRPr>
      </a:lvl1pPr>
    </p:titleStyle>
    <p:bodyStyle>
      <a:lvl1pPr marL="361950" indent="-474663" algn="l" defTabSz="914400" rtl="0" eaLnBrk="1" latinLnBrk="0" hangingPunct="1">
        <a:lnSpc>
          <a:spcPct val="100000"/>
        </a:lnSpc>
        <a:spcBef>
          <a:spcPts val="1000"/>
        </a:spcBef>
        <a:buFontTx/>
        <a:buBlip>
          <a:blip r:embed="rId40"/>
        </a:buBlip>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1" userDrawn="1">
          <p15:clr>
            <a:srgbClr val="F26B43"/>
          </p15:clr>
        </p15:guide>
        <p15:guide id="2" pos="529" userDrawn="1">
          <p15:clr>
            <a:srgbClr val="F26B43"/>
          </p15:clr>
        </p15:guide>
        <p15:guide id="3" pos="7174" userDrawn="1">
          <p15:clr>
            <a:srgbClr val="F26B43"/>
          </p15:clr>
        </p15:guide>
        <p15:guide id="4" pos="2570" userDrawn="1">
          <p15:clr>
            <a:srgbClr val="F26B43"/>
          </p15:clr>
        </p15:guide>
        <p15:guide id="5" pos="2819" userDrawn="1">
          <p15:clr>
            <a:srgbClr val="F26B43"/>
          </p15:clr>
        </p15:guide>
        <p15:guide id="6" pos="4861" userDrawn="1">
          <p15:clr>
            <a:srgbClr val="F26B43"/>
          </p15:clr>
        </p15:guide>
        <p15:guide id="7" pos="5133" userDrawn="1">
          <p15:clr>
            <a:srgbClr val="F26B43"/>
          </p15:clr>
        </p15:guide>
        <p15:guide id="8"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maria@opinion.no" TargetMode="External"/><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6.xml"/><Relationship Id="rId5" Type="http://schemas.openxmlformats.org/officeDocument/2006/relationships/image" Target="../media/image82.png"/><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image" Target="../media/image35.png"/><Relationship Id="rId11" Type="http://schemas.openxmlformats.org/officeDocument/2006/relationships/hyperlink" Target="mailto:hh@opinion.no" TargetMode="External"/><Relationship Id="rId5" Type="http://schemas.openxmlformats.org/officeDocument/2006/relationships/image" Target="../media/image34.png"/><Relationship Id="rId10" Type="http://schemas.openxmlformats.org/officeDocument/2006/relationships/hyperlink" Target="mailto:maria@opinion.no" TargetMode="External"/><Relationship Id="rId4" Type="http://schemas.openxmlformats.org/officeDocument/2006/relationships/image" Target="../media/image33.png"/><Relationship Id="rId9" Type="http://schemas.openxmlformats.org/officeDocument/2006/relationships/hyperlink" Target="mailto:JA329@kirken.n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chart" Target="../charts/chart4.xml"/><Relationship Id="rId13" Type="http://schemas.openxmlformats.org/officeDocument/2006/relationships/chart" Target="../charts/chart5.xml"/><Relationship Id="rId18" Type="http://schemas.openxmlformats.org/officeDocument/2006/relationships/chart" Target="../charts/chart8.xml"/><Relationship Id="rId3" Type="http://schemas.openxmlformats.org/officeDocument/2006/relationships/chart" Target="../charts/chart2.xml"/><Relationship Id="rId21" Type="http://schemas.openxmlformats.org/officeDocument/2006/relationships/image" Target="../media/image57.png"/><Relationship Id="rId7" Type="http://schemas.openxmlformats.org/officeDocument/2006/relationships/image" Target="../media/image48.svg"/><Relationship Id="rId12" Type="http://schemas.openxmlformats.org/officeDocument/2006/relationships/image" Target="../media/image52.svg"/><Relationship Id="rId17" Type="http://schemas.openxmlformats.org/officeDocument/2006/relationships/chart" Target="../charts/chart7.xml"/><Relationship Id="rId2" Type="http://schemas.openxmlformats.org/officeDocument/2006/relationships/chart" Target="../charts/chart1.xml"/><Relationship Id="rId16" Type="http://schemas.openxmlformats.org/officeDocument/2006/relationships/image" Target="../media/image54.svg"/><Relationship Id="rId20" Type="http://schemas.openxmlformats.org/officeDocument/2006/relationships/image" Target="../media/image56.svg"/><Relationship Id="rId1" Type="http://schemas.openxmlformats.org/officeDocument/2006/relationships/slideLayout" Target="../slideLayouts/slideLayout16.xml"/><Relationship Id="rId6" Type="http://schemas.openxmlformats.org/officeDocument/2006/relationships/image" Target="../media/image47.png"/><Relationship Id="rId11" Type="http://schemas.openxmlformats.org/officeDocument/2006/relationships/image" Target="../media/image51.png"/><Relationship Id="rId24" Type="http://schemas.openxmlformats.org/officeDocument/2006/relationships/image" Target="../media/image60.svg"/><Relationship Id="rId5" Type="http://schemas.openxmlformats.org/officeDocument/2006/relationships/chart" Target="../charts/chart3.xml"/><Relationship Id="rId15" Type="http://schemas.openxmlformats.org/officeDocument/2006/relationships/image" Target="../media/image53.png"/><Relationship Id="rId23" Type="http://schemas.openxmlformats.org/officeDocument/2006/relationships/image" Target="../media/image59.png"/><Relationship Id="rId10" Type="http://schemas.openxmlformats.org/officeDocument/2006/relationships/image" Target="../media/image50.svg"/><Relationship Id="rId19" Type="http://schemas.openxmlformats.org/officeDocument/2006/relationships/image" Target="../media/image55.png"/><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chart" Target="../charts/chart6.xml"/><Relationship Id="rId22" Type="http://schemas.openxmlformats.org/officeDocument/2006/relationships/image" Target="../media/image58.svg"/></Relationships>
</file>

<file path=ppt/slides/_rels/slide7.xml.rels><?xml version="1.0" encoding="UTF-8" standalone="yes"?>
<Relationships xmlns="http://schemas.openxmlformats.org/package/2006/relationships"><Relationship Id="rId8" Type="http://schemas.openxmlformats.org/officeDocument/2006/relationships/chart" Target="../charts/chart12.xml"/><Relationship Id="rId13" Type="http://schemas.openxmlformats.org/officeDocument/2006/relationships/chart" Target="../charts/chart13.xml"/><Relationship Id="rId18" Type="http://schemas.openxmlformats.org/officeDocument/2006/relationships/chart" Target="../charts/chart16.xml"/><Relationship Id="rId3" Type="http://schemas.openxmlformats.org/officeDocument/2006/relationships/chart" Target="../charts/chart10.xml"/><Relationship Id="rId21" Type="http://schemas.openxmlformats.org/officeDocument/2006/relationships/image" Target="../media/image59.png"/><Relationship Id="rId7" Type="http://schemas.openxmlformats.org/officeDocument/2006/relationships/image" Target="../media/image48.svg"/><Relationship Id="rId12" Type="http://schemas.openxmlformats.org/officeDocument/2006/relationships/image" Target="../media/image65.svg"/><Relationship Id="rId17" Type="http://schemas.openxmlformats.org/officeDocument/2006/relationships/chart" Target="../charts/chart15.xml"/><Relationship Id="rId2" Type="http://schemas.openxmlformats.org/officeDocument/2006/relationships/chart" Target="../charts/chart9.xml"/><Relationship Id="rId16" Type="http://schemas.openxmlformats.org/officeDocument/2006/relationships/image" Target="../media/image54.svg"/><Relationship Id="rId20" Type="http://schemas.openxmlformats.org/officeDocument/2006/relationships/image" Target="../media/image56.svg"/><Relationship Id="rId1" Type="http://schemas.openxmlformats.org/officeDocument/2006/relationships/slideLayout" Target="../slideLayouts/slideLayout16.xml"/><Relationship Id="rId6" Type="http://schemas.openxmlformats.org/officeDocument/2006/relationships/image" Target="../media/image47.png"/><Relationship Id="rId11" Type="http://schemas.openxmlformats.org/officeDocument/2006/relationships/image" Target="../media/image64.png"/><Relationship Id="rId24" Type="http://schemas.openxmlformats.org/officeDocument/2006/relationships/image" Target="../media/image58.svg"/><Relationship Id="rId5" Type="http://schemas.openxmlformats.org/officeDocument/2006/relationships/chart" Target="../charts/chart11.xml"/><Relationship Id="rId15" Type="http://schemas.openxmlformats.org/officeDocument/2006/relationships/image" Target="../media/image53.png"/><Relationship Id="rId23" Type="http://schemas.openxmlformats.org/officeDocument/2006/relationships/image" Target="../media/image57.png"/><Relationship Id="rId10" Type="http://schemas.openxmlformats.org/officeDocument/2006/relationships/image" Target="../media/image63.svg"/><Relationship Id="rId19" Type="http://schemas.openxmlformats.org/officeDocument/2006/relationships/image" Target="../media/image55.png"/><Relationship Id="rId4" Type="http://schemas.openxmlformats.org/officeDocument/2006/relationships/image" Target="../media/image61.png"/><Relationship Id="rId9" Type="http://schemas.openxmlformats.org/officeDocument/2006/relationships/image" Target="../media/image62.png"/><Relationship Id="rId14" Type="http://schemas.openxmlformats.org/officeDocument/2006/relationships/chart" Target="../charts/chart14.xml"/><Relationship Id="rId22" Type="http://schemas.openxmlformats.org/officeDocument/2006/relationships/image" Target="../media/image60.svg"/></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0.svg"/><Relationship Id="rId18" Type="http://schemas.openxmlformats.org/officeDocument/2006/relationships/chart" Target="../charts/chart23.xml"/><Relationship Id="rId3" Type="http://schemas.openxmlformats.org/officeDocument/2006/relationships/chart" Target="../charts/chart17.xml"/><Relationship Id="rId21" Type="http://schemas.openxmlformats.org/officeDocument/2006/relationships/image" Target="../media/image56.svg"/><Relationship Id="rId7" Type="http://schemas.openxmlformats.org/officeDocument/2006/relationships/image" Target="../media/image47.png"/><Relationship Id="rId12" Type="http://schemas.openxmlformats.org/officeDocument/2006/relationships/image" Target="../media/image69.png"/><Relationship Id="rId17" Type="http://schemas.openxmlformats.org/officeDocument/2006/relationships/image" Target="../media/image54.svg"/><Relationship Id="rId25" Type="http://schemas.openxmlformats.org/officeDocument/2006/relationships/image" Target="../media/image58.svg"/><Relationship Id="rId2" Type="http://schemas.openxmlformats.org/officeDocument/2006/relationships/notesSlide" Target="../notesSlides/notesSlide1.xml"/><Relationship Id="rId16" Type="http://schemas.openxmlformats.org/officeDocument/2006/relationships/image" Target="../media/image53.png"/><Relationship Id="rId20"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chart" Target="../charts/chart19.xml"/><Relationship Id="rId11" Type="http://schemas.openxmlformats.org/officeDocument/2006/relationships/image" Target="../media/image68.svg"/><Relationship Id="rId24" Type="http://schemas.openxmlformats.org/officeDocument/2006/relationships/image" Target="../media/image57.png"/><Relationship Id="rId5" Type="http://schemas.openxmlformats.org/officeDocument/2006/relationships/image" Target="../media/image66.png"/><Relationship Id="rId15" Type="http://schemas.openxmlformats.org/officeDocument/2006/relationships/chart" Target="../charts/chart22.xml"/><Relationship Id="rId23" Type="http://schemas.openxmlformats.org/officeDocument/2006/relationships/image" Target="../media/image72.svg"/><Relationship Id="rId10" Type="http://schemas.openxmlformats.org/officeDocument/2006/relationships/image" Target="../media/image67.png"/><Relationship Id="rId19" Type="http://schemas.openxmlformats.org/officeDocument/2006/relationships/chart" Target="../charts/chart24.xml"/><Relationship Id="rId4" Type="http://schemas.openxmlformats.org/officeDocument/2006/relationships/chart" Target="../charts/chart18.xml"/><Relationship Id="rId9" Type="http://schemas.openxmlformats.org/officeDocument/2006/relationships/chart" Target="../charts/chart20.xml"/><Relationship Id="rId14" Type="http://schemas.openxmlformats.org/officeDocument/2006/relationships/chart" Target="../charts/chart21.xml"/><Relationship Id="rId22" Type="http://schemas.openxmlformats.org/officeDocument/2006/relationships/image" Target="../media/image71.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76.png"/><Relationship Id="rId18" Type="http://schemas.openxmlformats.org/officeDocument/2006/relationships/chart" Target="../charts/chart31.xml"/><Relationship Id="rId3" Type="http://schemas.openxmlformats.org/officeDocument/2006/relationships/chart" Target="../charts/chart26.xml"/><Relationship Id="rId21" Type="http://schemas.openxmlformats.org/officeDocument/2006/relationships/image" Target="../media/image60.svg"/><Relationship Id="rId7" Type="http://schemas.openxmlformats.org/officeDocument/2006/relationships/image" Target="../media/image56.svg"/><Relationship Id="rId12" Type="http://schemas.openxmlformats.org/officeDocument/2006/relationships/image" Target="../media/image75.svg"/><Relationship Id="rId17" Type="http://schemas.openxmlformats.org/officeDocument/2006/relationships/image" Target="../media/image78.svg"/><Relationship Id="rId2" Type="http://schemas.openxmlformats.org/officeDocument/2006/relationships/chart" Target="../charts/chart25.xml"/><Relationship Id="rId16" Type="http://schemas.openxmlformats.org/officeDocument/2006/relationships/chart" Target="../charts/chart30.xml"/><Relationship Id="rId20" Type="http://schemas.openxmlformats.org/officeDocument/2006/relationships/image" Target="../media/image59.png"/><Relationship Id="rId1" Type="http://schemas.openxmlformats.org/officeDocument/2006/relationships/slideLayout" Target="../slideLayouts/slideLayout16.xml"/><Relationship Id="rId6" Type="http://schemas.openxmlformats.org/officeDocument/2006/relationships/image" Target="../media/image55.png"/><Relationship Id="rId11" Type="http://schemas.openxmlformats.org/officeDocument/2006/relationships/image" Target="../media/image74.png"/><Relationship Id="rId5" Type="http://schemas.openxmlformats.org/officeDocument/2006/relationships/chart" Target="../charts/chart27.xml"/><Relationship Id="rId15" Type="http://schemas.openxmlformats.org/officeDocument/2006/relationships/chart" Target="../charts/chart29.xml"/><Relationship Id="rId10" Type="http://schemas.openxmlformats.org/officeDocument/2006/relationships/chart" Target="../charts/chart28.xml"/><Relationship Id="rId19" Type="http://schemas.openxmlformats.org/officeDocument/2006/relationships/chart" Target="../charts/chart32.xml"/><Relationship Id="rId4" Type="http://schemas.openxmlformats.org/officeDocument/2006/relationships/image" Target="../media/image73.png"/><Relationship Id="rId9" Type="http://schemas.openxmlformats.org/officeDocument/2006/relationships/image" Target="../media/image48.svg"/><Relationship Id="rId14" Type="http://schemas.openxmlformats.org/officeDocument/2006/relationships/image" Target="../media/image7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65DFBE-8C1E-2211-8804-21C72E64F223}"/>
              </a:ext>
            </a:extLst>
          </p:cNvPr>
          <p:cNvSpPr>
            <a:spLocks noGrp="1"/>
          </p:cNvSpPr>
          <p:nvPr>
            <p:ph type="ctrTitle"/>
          </p:nvPr>
        </p:nvSpPr>
        <p:spPr>
          <a:xfrm>
            <a:off x="846089" y="3626068"/>
            <a:ext cx="8142928" cy="1397877"/>
          </a:xfrm>
        </p:spPr>
        <p:txBody>
          <a:bodyPr/>
          <a:lstStyle/>
          <a:p>
            <a:r>
              <a:rPr lang="en-NO" dirty="0"/>
              <a:t>SEGMENTER I MEDLEMSMASSEN</a:t>
            </a:r>
          </a:p>
        </p:txBody>
      </p:sp>
      <p:sp>
        <p:nvSpPr>
          <p:cNvPr id="6" name="Subtitle 5">
            <a:extLst>
              <a:ext uri="{FF2B5EF4-FFF2-40B4-BE49-F238E27FC236}">
                <a16:creationId xmlns:a16="http://schemas.microsoft.com/office/drawing/2014/main" id="{1160F8EE-B5EF-19F0-A1E3-7D950E0DC4C4}"/>
              </a:ext>
            </a:extLst>
          </p:cNvPr>
          <p:cNvSpPr>
            <a:spLocks noGrp="1"/>
          </p:cNvSpPr>
          <p:nvPr>
            <p:ph type="subTitle" idx="1"/>
          </p:nvPr>
        </p:nvSpPr>
        <p:spPr>
          <a:xfrm>
            <a:off x="846089" y="5023945"/>
            <a:ext cx="7745018" cy="833328"/>
          </a:xfrm>
        </p:spPr>
        <p:txBody>
          <a:bodyPr/>
          <a:lstStyle/>
          <a:p>
            <a:r>
              <a:rPr lang="en-NO" dirty="0">
                <a:solidFill>
                  <a:schemeClr val="accent3"/>
                </a:solidFill>
              </a:rPr>
              <a:t>En </a:t>
            </a:r>
            <a:r>
              <a:rPr lang="nb-NO" dirty="0">
                <a:solidFill>
                  <a:schemeClr val="accent3"/>
                </a:solidFill>
              </a:rPr>
              <a:t>segmenteringsanalyse av Den norske kirkes medlemmer</a:t>
            </a:r>
            <a:endParaRPr lang="en-NO" dirty="0">
              <a:solidFill>
                <a:schemeClr val="accent3"/>
              </a:solidFill>
            </a:endParaRPr>
          </a:p>
        </p:txBody>
      </p:sp>
      <p:sp>
        <p:nvSpPr>
          <p:cNvPr id="7" name="Text Placeholder 6">
            <a:extLst>
              <a:ext uri="{FF2B5EF4-FFF2-40B4-BE49-F238E27FC236}">
                <a16:creationId xmlns:a16="http://schemas.microsoft.com/office/drawing/2014/main" id="{23EC7234-803E-CCD7-35E7-9EF2C4FE30CE}"/>
              </a:ext>
            </a:extLst>
          </p:cNvPr>
          <p:cNvSpPr>
            <a:spLocks noGrp="1"/>
          </p:cNvSpPr>
          <p:nvPr>
            <p:ph type="body" sz="quarter" idx="10"/>
          </p:nvPr>
        </p:nvSpPr>
        <p:spPr/>
        <p:txBody>
          <a:bodyPr/>
          <a:lstStyle/>
          <a:p>
            <a:r>
              <a:rPr lang="en-NO" dirty="0"/>
              <a:t>Maria Rosness // </a:t>
            </a:r>
            <a:r>
              <a:rPr lang="en-NO" dirty="0">
                <a:hlinkClick r:id="rId3"/>
              </a:rPr>
              <a:t>maria@opinion.no</a:t>
            </a:r>
            <a:r>
              <a:rPr lang="en-NO" dirty="0"/>
              <a:t> // 12. desember 2023 </a:t>
            </a:r>
          </a:p>
        </p:txBody>
      </p:sp>
    </p:spTree>
    <p:extLst>
      <p:ext uri="{BB962C8B-B14F-4D97-AF65-F5344CB8AC3E}">
        <p14:creationId xmlns:p14="http://schemas.microsoft.com/office/powerpoint/2010/main" val="380026371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EF8E45-5288-8693-D412-3EAB7288AAC2}"/>
              </a:ext>
            </a:extLst>
          </p:cNvPr>
          <p:cNvSpPr>
            <a:spLocks noGrp="1"/>
          </p:cNvSpPr>
          <p:nvPr>
            <p:ph type="sldNum" sz="quarter" idx="12"/>
          </p:nvPr>
        </p:nvSpPr>
        <p:spPr/>
        <p:txBody>
          <a:bodyPr/>
          <a:lstStyle/>
          <a:p>
            <a:fld id="{2A7D75EB-BD23-FF4F-80AE-955DA86030AC}" type="slidenum">
              <a:rPr lang="nb-NO" smtClean="0"/>
              <a:t>10</a:t>
            </a:fld>
            <a:endParaRPr lang="nb-NO" dirty="0"/>
          </a:p>
        </p:txBody>
      </p:sp>
      <p:graphicFrame>
        <p:nvGraphicFramePr>
          <p:cNvPr id="5" name="Table 4">
            <a:extLst>
              <a:ext uri="{FF2B5EF4-FFF2-40B4-BE49-F238E27FC236}">
                <a16:creationId xmlns:a16="http://schemas.microsoft.com/office/drawing/2014/main" id="{25EA279A-9BE8-21FA-57C6-69B9D18ADB4A}"/>
              </a:ext>
            </a:extLst>
          </p:cNvPr>
          <p:cNvGraphicFramePr>
            <a:graphicFrameLocks noGrp="1"/>
          </p:cNvGraphicFramePr>
          <p:nvPr>
            <p:extLst>
              <p:ext uri="{D42A27DB-BD31-4B8C-83A1-F6EECF244321}">
                <p14:modId xmlns:p14="http://schemas.microsoft.com/office/powerpoint/2010/main" val="1366052104"/>
              </p:ext>
            </p:extLst>
          </p:nvPr>
        </p:nvGraphicFramePr>
        <p:xfrm>
          <a:off x="826858" y="964504"/>
          <a:ext cx="10538284" cy="5092482"/>
        </p:xfrm>
        <a:graphic>
          <a:graphicData uri="http://schemas.openxmlformats.org/drawingml/2006/table">
            <a:tbl>
              <a:tblPr firstRow="1" bandRow="1">
                <a:tableStyleId>{5C22544A-7EE6-4342-B048-85BDC9FD1C3A}</a:tableStyleId>
              </a:tblPr>
              <a:tblGrid>
                <a:gridCol w="729465">
                  <a:extLst>
                    <a:ext uri="{9D8B030D-6E8A-4147-A177-3AD203B41FA5}">
                      <a16:colId xmlns:a16="http://schemas.microsoft.com/office/drawing/2014/main" val="70877578"/>
                    </a:ext>
                  </a:extLst>
                </a:gridCol>
                <a:gridCol w="4966675">
                  <a:extLst>
                    <a:ext uri="{9D8B030D-6E8A-4147-A177-3AD203B41FA5}">
                      <a16:colId xmlns:a16="http://schemas.microsoft.com/office/drawing/2014/main" val="1667608885"/>
                    </a:ext>
                  </a:extLst>
                </a:gridCol>
                <a:gridCol w="1210536">
                  <a:extLst>
                    <a:ext uri="{9D8B030D-6E8A-4147-A177-3AD203B41FA5}">
                      <a16:colId xmlns:a16="http://schemas.microsoft.com/office/drawing/2014/main" val="512813212"/>
                    </a:ext>
                  </a:extLst>
                </a:gridCol>
                <a:gridCol w="1210536">
                  <a:extLst>
                    <a:ext uri="{9D8B030D-6E8A-4147-A177-3AD203B41FA5}">
                      <a16:colId xmlns:a16="http://schemas.microsoft.com/office/drawing/2014/main" val="1695353265"/>
                    </a:ext>
                  </a:extLst>
                </a:gridCol>
                <a:gridCol w="1210536">
                  <a:extLst>
                    <a:ext uri="{9D8B030D-6E8A-4147-A177-3AD203B41FA5}">
                      <a16:colId xmlns:a16="http://schemas.microsoft.com/office/drawing/2014/main" val="296396017"/>
                    </a:ext>
                  </a:extLst>
                </a:gridCol>
                <a:gridCol w="1210536">
                  <a:extLst>
                    <a:ext uri="{9D8B030D-6E8A-4147-A177-3AD203B41FA5}">
                      <a16:colId xmlns:a16="http://schemas.microsoft.com/office/drawing/2014/main" val="1376728292"/>
                    </a:ext>
                  </a:extLst>
                </a:gridCol>
              </a:tblGrid>
              <a:tr h="568841">
                <a:tc gridSpan="2">
                  <a:txBody>
                    <a:bodyPr/>
                    <a:lstStyle/>
                    <a:p>
                      <a:pPr algn="r"/>
                      <a:r>
                        <a:rPr lang="nb-NO" sz="2200" b="0" noProof="0" dirty="0">
                          <a:solidFill>
                            <a:schemeClr val="tx1"/>
                          </a:solidFill>
                          <a:latin typeface="Century Gothic" panose="020B0502020202020204" pitchFamily="34" charset="0"/>
                        </a:rPr>
                        <a:t>ANDEL SOM ER ENIG I UTVALGTE UTSAGN</a:t>
                      </a:r>
                    </a:p>
                  </a:txBody>
                  <a:tcPr anchor="b">
                    <a:solidFill>
                      <a:schemeClr val="bg1"/>
                    </a:solidFill>
                  </a:tcPr>
                </a:tc>
                <a:tc hMerge="1">
                  <a:txBody>
                    <a:bodyPr/>
                    <a:lstStyle/>
                    <a:p>
                      <a:pPr algn="r"/>
                      <a:r>
                        <a:rPr lang="nb-NO" sz="2000" b="0" noProof="0" dirty="0">
                          <a:solidFill>
                            <a:schemeClr val="tx1"/>
                          </a:solidFill>
                          <a:latin typeface="Century Gothic" panose="020B0502020202020204" pitchFamily="34" charset="0"/>
                        </a:rPr>
                        <a:t>ANDEL SOM ER ENIG I UTVALGTE UTSAGN</a:t>
                      </a:r>
                    </a:p>
                  </a:txBody>
                  <a:tcPr anchor="b">
                    <a:solidFill>
                      <a:schemeClr val="bg1"/>
                    </a:solidFill>
                  </a:tcPr>
                </a:tc>
                <a:tc>
                  <a:txBody>
                    <a:bodyPr/>
                    <a:lstStyle/>
                    <a:p>
                      <a:r>
                        <a:rPr lang="nb-NO" sz="1100" noProof="0">
                          <a:latin typeface="Century Gothic" panose="020B0502020202020204" pitchFamily="34" charset="0"/>
                        </a:rPr>
                        <a:t>Trovisse</a:t>
                      </a:r>
                    </a:p>
                  </a:txBody>
                  <a:tcPr>
                    <a:noFill/>
                  </a:tcPr>
                </a:tc>
                <a:tc>
                  <a:txBody>
                    <a:bodyPr/>
                    <a:lstStyle/>
                    <a:p>
                      <a:r>
                        <a:rPr lang="nb-NO" sz="1100" noProof="0">
                          <a:latin typeface="Century Gothic" panose="020B0502020202020204" pitchFamily="34" charset="0"/>
                        </a:rPr>
                        <a:t>Tvilende</a:t>
                      </a:r>
                    </a:p>
                  </a:txBody>
                  <a:tcPr>
                    <a:noFill/>
                  </a:tcPr>
                </a:tc>
                <a:tc>
                  <a:txBody>
                    <a:bodyPr/>
                    <a:lstStyle/>
                    <a:p>
                      <a:r>
                        <a:rPr lang="nb-NO" sz="1100" noProof="0">
                          <a:latin typeface="Century Gothic" panose="020B0502020202020204" pitchFamily="34" charset="0"/>
                        </a:rPr>
                        <a:t>Støttemedlemmer</a:t>
                      </a:r>
                    </a:p>
                  </a:txBody>
                  <a:tcPr>
                    <a:noFill/>
                  </a:tcPr>
                </a:tc>
                <a:tc>
                  <a:txBody>
                    <a:bodyPr/>
                    <a:lstStyle/>
                    <a:p>
                      <a:r>
                        <a:rPr lang="nb-NO" sz="1100" noProof="0">
                          <a:latin typeface="Century Gothic" panose="020B0502020202020204" pitchFamily="34" charset="0"/>
                        </a:rPr>
                        <a:t>Trosavvisende</a:t>
                      </a:r>
                    </a:p>
                  </a:txBody>
                  <a:tcPr>
                    <a:noFill/>
                  </a:tcPr>
                </a:tc>
                <a:extLst>
                  <a:ext uri="{0D108BD9-81ED-4DB2-BD59-A6C34878D82A}">
                    <a16:rowId xmlns:a16="http://schemas.microsoft.com/office/drawing/2014/main" val="1814301656"/>
                  </a:ext>
                </a:extLst>
              </a:tr>
              <a:tr h="494350">
                <a:tc rowSpan="3">
                  <a:txBody>
                    <a:bodyPr/>
                    <a:lstStyle/>
                    <a:p>
                      <a:pPr algn="ctr"/>
                      <a:r>
                        <a:rPr lang="nb-NO" sz="1400" b="1" noProof="0">
                          <a:latin typeface="Century Gothic" panose="020B0502020202020204" pitchFamily="34" charset="0"/>
                        </a:rPr>
                        <a:t>SAMFUNNS-PERSPEKTIV</a:t>
                      </a:r>
                    </a:p>
                  </a:txBody>
                  <a:tcPr vert="vert270" anchor="ctr">
                    <a:solidFill>
                      <a:schemeClr val="accent1">
                        <a:lumMod val="20000"/>
                        <a:lumOff val="80000"/>
                      </a:schemeClr>
                    </a:solidFill>
                  </a:tcPr>
                </a:tc>
                <a:tc>
                  <a:txBody>
                    <a:bodyPr/>
                    <a:lstStyle/>
                    <a:p>
                      <a:r>
                        <a:rPr lang="nb-NO" sz="1100" noProof="0" dirty="0">
                          <a:latin typeface="Century Gothic" panose="020B0502020202020204" pitchFamily="34" charset="0"/>
                        </a:rPr>
                        <a:t>Jeg er glad kirken er der når folk trenger den</a:t>
                      </a:r>
                    </a:p>
                  </a:txBody>
                  <a:tcPr anchor="ctr">
                    <a:solidFill>
                      <a:schemeClr val="accent1">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98%</a:t>
                      </a:r>
                    </a:p>
                  </a:txBody>
                  <a:tcPr marL="9525" marR="9525" marT="9525" marB="0" anchor="ctr">
                    <a:solidFill>
                      <a:schemeClr val="accent1">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90%</a:t>
                      </a:r>
                    </a:p>
                  </a:txBody>
                  <a:tcPr marL="9525" marR="9525" marT="9525" marB="0" anchor="ctr">
                    <a:solidFill>
                      <a:schemeClr val="accent1">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82%</a:t>
                      </a:r>
                    </a:p>
                  </a:txBody>
                  <a:tcPr marL="9525" marR="9525" marT="9525" marB="0" anchor="ctr">
                    <a:solidFill>
                      <a:schemeClr val="accent1">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53%</a:t>
                      </a:r>
                    </a:p>
                  </a:txBody>
                  <a:tcPr marL="9525" marR="9525" marT="9525" marB="0" anchor="ctr">
                    <a:solidFill>
                      <a:schemeClr val="accent1">
                        <a:lumMod val="20000"/>
                        <a:lumOff val="80000"/>
                      </a:schemeClr>
                    </a:solidFill>
                  </a:tcPr>
                </a:tc>
                <a:extLst>
                  <a:ext uri="{0D108BD9-81ED-4DB2-BD59-A6C34878D82A}">
                    <a16:rowId xmlns:a16="http://schemas.microsoft.com/office/drawing/2014/main" val="2137891201"/>
                  </a:ext>
                </a:extLst>
              </a:tr>
              <a:tr h="494350">
                <a:tc vMerge="1">
                  <a:txBody>
                    <a:bodyPr/>
                    <a:lstStyle/>
                    <a:p>
                      <a:endParaRPr lang="en-NO" sz="1100">
                        <a:latin typeface="Century Gothic" panose="020B0502020202020204" pitchFamily="34" charset="0"/>
                      </a:endParaRPr>
                    </a:p>
                  </a:txBody>
                  <a:tcPr/>
                </a:tc>
                <a:tc>
                  <a:txBody>
                    <a:bodyPr/>
                    <a:lstStyle/>
                    <a:p>
                      <a:r>
                        <a:rPr lang="nb-NO" sz="1100" noProof="0" dirty="0">
                          <a:latin typeface="Century Gothic" panose="020B0502020202020204" pitchFamily="34" charset="0"/>
                        </a:rPr>
                        <a:t>Den norske kirke bidrar positivt inn i det norske samfunnet</a:t>
                      </a:r>
                    </a:p>
                  </a:txBody>
                  <a:tcPr anchor="ctr">
                    <a:solidFill>
                      <a:schemeClr val="accent1">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93%</a:t>
                      </a:r>
                    </a:p>
                  </a:txBody>
                  <a:tcPr marL="9525" marR="9525" marT="9525" marB="0" anchor="ctr">
                    <a:solidFill>
                      <a:schemeClr val="accent1">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65%</a:t>
                      </a:r>
                    </a:p>
                  </a:txBody>
                  <a:tcPr marL="9525" marR="9525" marT="9525" marB="0" anchor="ctr">
                    <a:solidFill>
                      <a:schemeClr val="accent1">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37%</a:t>
                      </a:r>
                    </a:p>
                  </a:txBody>
                  <a:tcPr marL="9525" marR="9525" marT="9525" marB="0" anchor="ctr">
                    <a:solidFill>
                      <a:schemeClr val="accent1">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8%</a:t>
                      </a:r>
                    </a:p>
                  </a:txBody>
                  <a:tcPr marL="9525" marR="9525" marT="9525" marB="0" anchor="ctr">
                    <a:solidFill>
                      <a:schemeClr val="accent1">
                        <a:lumMod val="20000"/>
                        <a:lumOff val="80000"/>
                      </a:schemeClr>
                    </a:solidFill>
                  </a:tcPr>
                </a:tc>
                <a:extLst>
                  <a:ext uri="{0D108BD9-81ED-4DB2-BD59-A6C34878D82A}">
                    <a16:rowId xmlns:a16="http://schemas.microsoft.com/office/drawing/2014/main" val="614226581"/>
                  </a:ext>
                </a:extLst>
              </a:tr>
              <a:tr h="494350">
                <a:tc vMerge="1">
                  <a:txBody>
                    <a:bodyPr/>
                    <a:lstStyle/>
                    <a:p>
                      <a:endParaRPr lang="en-NO" sz="1100" dirty="0">
                        <a:latin typeface="Century Gothic" panose="020B0502020202020204" pitchFamily="34" charset="0"/>
                      </a:endParaRPr>
                    </a:p>
                  </a:txBody>
                  <a:tcPr/>
                </a:tc>
                <a:tc>
                  <a:txBody>
                    <a:bodyPr/>
                    <a:lstStyle/>
                    <a:p>
                      <a:r>
                        <a:rPr lang="nb-NO" sz="1100" noProof="0">
                          <a:latin typeface="Century Gothic" panose="020B0502020202020204" pitchFamily="34" charset="0"/>
                        </a:rPr>
                        <a:t>Den norske kirke er en viktig møteplass ved kriser og ulykker</a:t>
                      </a:r>
                    </a:p>
                  </a:txBody>
                  <a:tcPr anchor="ctr">
                    <a:solidFill>
                      <a:schemeClr val="accent1">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97%</a:t>
                      </a:r>
                    </a:p>
                  </a:txBody>
                  <a:tcPr marL="9525" marR="9525" marT="9525" marB="0" anchor="ctr">
                    <a:solidFill>
                      <a:schemeClr val="accent1">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85%</a:t>
                      </a:r>
                    </a:p>
                  </a:txBody>
                  <a:tcPr marL="9525" marR="9525" marT="9525" marB="0" anchor="ctr">
                    <a:solidFill>
                      <a:schemeClr val="accent1">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75%</a:t>
                      </a:r>
                    </a:p>
                  </a:txBody>
                  <a:tcPr marL="9525" marR="9525" marT="9525" marB="0" anchor="ctr">
                    <a:solidFill>
                      <a:schemeClr val="accent1">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36%</a:t>
                      </a:r>
                    </a:p>
                  </a:txBody>
                  <a:tcPr marL="9525" marR="9525" marT="9525" marB="0" anchor="ctr">
                    <a:solidFill>
                      <a:schemeClr val="accent1">
                        <a:lumMod val="20000"/>
                        <a:lumOff val="80000"/>
                      </a:schemeClr>
                    </a:solidFill>
                  </a:tcPr>
                </a:tc>
                <a:extLst>
                  <a:ext uri="{0D108BD9-81ED-4DB2-BD59-A6C34878D82A}">
                    <a16:rowId xmlns:a16="http://schemas.microsoft.com/office/drawing/2014/main" val="263479094"/>
                  </a:ext>
                </a:extLst>
              </a:tr>
              <a:tr h="494350">
                <a:tc rowSpan="3">
                  <a:txBody>
                    <a:bodyPr/>
                    <a:lstStyle/>
                    <a:p>
                      <a:pPr algn="ctr"/>
                      <a:r>
                        <a:rPr lang="nb-NO" sz="1400" b="1" noProof="0">
                          <a:latin typeface="Century Gothic" panose="020B0502020202020204" pitchFamily="34" charset="0"/>
                        </a:rPr>
                        <a:t>DELTAKER-PERSPEKTIV</a:t>
                      </a:r>
                    </a:p>
                  </a:txBody>
                  <a:tcPr vert="vert270" anchor="ctr">
                    <a:solidFill>
                      <a:schemeClr val="tx2">
                        <a:lumMod val="20000"/>
                        <a:lumOff val="80000"/>
                      </a:schemeClr>
                    </a:solidFill>
                  </a:tcPr>
                </a:tc>
                <a:tc>
                  <a:txBody>
                    <a:bodyPr/>
                    <a:lstStyle/>
                    <a:p>
                      <a:r>
                        <a:rPr lang="nb-NO" sz="1100" noProof="0" dirty="0">
                          <a:latin typeface="Century Gothic" panose="020B0502020202020204" pitchFamily="34" charset="0"/>
                        </a:rPr>
                        <a:t>Den norske kirke er en viktig stemme i samfunnsdebatten</a:t>
                      </a:r>
                    </a:p>
                  </a:txBody>
                  <a:tcPr anchor="ctr">
                    <a:solidFill>
                      <a:schemeClr val="tx2">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77%</a:t>
                      </a:r>
                    </a:p>
                  </a:txBody>
                  <a:tcPr marL="9525" marR="9525" marT="9525" marB="0" anchor="ctr">
                    <a:solidFill>
                      <a:schemeClr val="tx2">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34%</a:t>
                      </a:r>
                    </a:p>
                  </a:txBody>
                  <a:tcPr marL="9525" marR="9525" marT="9525" marB="0" anchor="ctr">
                    <a:solidFill>
                      <a:schemeClr val="tx2">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12%</a:t>
                      </a:r>
                    </a:p>
                  </a:txBody>
                  <a:tcPr marL="9525" marR="9525" marT="9525" marB="0" anchor="ctr">
                    <a:solidFill>
                      <a:schemeClr val="tx2">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2%</a:t>
                      </a:r>
                    </a:p>
                  </a:txBody>
                  <a:tcPr marL="9525" marR="9525" marT="9525" marB="0" anchor="ctr">
                    <a:solidFill>
                      <a:schemeClr val="tx2">
                        <a:lumMod val="20000"/>
                        <a:lumOff val="80000"/>
                      </a:schemeClr>
                    </a:solidFill>
                  </a:tcPr>
                </a:tc>
                <a:extLst>
                  <a:ext uri="{0D108BD9-81ED-4DB2-BD59-A6C34878D82A}">
                    <a16:rowId xmlns:a16="http://schemas.microsoft.com/office/drawing/2014/main" val="4157745454"/>
                  </a:ext>
                </a:extLst>
              </a:tr>
              <a:tr h="494350">
                <a:tc vMerge="1">
                  <a:txBody>
                    <a:bodyPr/>
                    <a:lstStyle/>
                    <a:p>
                      <a:endParaRPr lang="en-NO" sz="1100" dirty="0">
                        <a:latin typeface="Century Gothic" panose="020B0502020202020204" pitchFamily="34" charset="0"/>
                      </a:endParaRPr>
                    </a:p>
                  </a:txBody>
                  <a:tcPr/>
                </a:tc>
                <a:tc>
                  <a:txBody>
                    <a:bodyPr/>
                    <a:lstStyle/>
                    <a:p>
                      <a:r>
                        <a:rPr lang="nb-NO" sz="1100" noProof="0">
                          <a:latin typeface="Century Gothic" panose="020B0502020202020204" pitchFamily="34" charset="0"/>
                        </a:rPr>
                        <a:t>Den norske kirke bidrar til et samfunn preget av tillit</a:t>
                      </a:r>
                    </a:p>
                  </a:txBody>
                  <a:tcPr anchor="ctr">
                    <a:solidFill>
                      <a:schemeClr val="tx2">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83%</a:t>
                      </a:r>
                    </a:p>
                  </a:txBody>
                  <a:tcPr marL="9525" marR="9525" marT="9525" marB="0" anchor="ctr">
                    <a:solidFill>
                      <a:schemeClr val="tx2">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49%</a:t>
                      </a:r>
                    </a:p>
                  </a:txBody>
                  <a:tcPr marL="9525" marR="9525" marT="9525" marB="0" anchor="ctr">
                    <a:solidFill>
                      <a:schemeClr val="tx2">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20%</a:t>
                      </a:r>
                    </a:p>
                  </a:txBody>
                  <a:tcPr marL="9525" marR="9525" marT="9525" marB="0" anchor="ctr">
                    <a:solidFill>
                      <a:schemeClr val="tx2">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4%</a:t>
                      </a:r>
                    </a:p>
                  </a:txBody>
                  <a:tcPr marL="9525" marR="9525" marT="9525" marB="0" anchor="ctr">
                    <a:solidFill>
                      <a:schemeClr val="tx2">
                        <a:lumMod val="20000"/>
                        <a:lumOff val="80000"/>
                      </a:schemeClr>
                    </a:solidFill>
                  </a:tcPr>
                </a:tc>
                <a:extLst>
                  <a:ext uri="{0D108BD9-81ED-4DB2-BD59-A6C34878D82A}">
                    <a16:rowId xmlns:a16="http://schemas.microsoft.com/office/drawing/2014/main" val="2881003951"/>
                  </a:ext>
                </a:extLst>
              </a:tr>
              <a:tr h="494350">
                <a:tc vMerge="1">
                  <a:txBody>
                    <a:bodyPr/>
                    <a:lstStyle/>
                    <a:p>
                      <a:endParaRPr lang="en-NO" sz="1100" dirty="0">
                        <a:latin typeface="Century Gothic" panose="020B0502020202020204" pitchFamily="34" charset="0"/>
                      </a:endParaRPr>
                    </a:p>
                  </a:txBody>
                  <a:tcPr/>
                </a:tc>
                <a:tc>
                  <a:txBody>
                    <a:bodyPr/>
                    <a:lstStyle/>
                    <a:p>
                      <a:r>
                        <a:rPr lang="nb-NO" sz="1100" noProof="0" dirty="0">
                          <a:latin typeface="Century Gothic" panose="020B0502020202020204" pitchFamily="34" charset="0"/>
                        </a:rPr>
                        <a:t>Det er viktig for meg at kirken har en sentral plass i mitt lokalsamfunn</a:t>
                      </a:r>
                    </a:p>
                  </a:txBody>
                  <a:tcPr anchor="ctr">
                    <a:solidFill>
                      <a:schemeClr val="tx2">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87%</a:t>
                      </a:r>
                    </a:p>
                  </a:txBody>
                  <a:tcPr marL="9525" marR="9525" marT="9525" marB="0" anchor="ctr">
                    <a:solidFill>
                      <a:schemeClr val="tx2">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50%</a:t>
                      </a:r>
                    </a:p>
                  </a:txBody>
                  <a:tcPr marL="9525" marR="9525" marT="9525" marB="0" anchor="ctr">
                    <a:solidFill>
                      <a:schemeClr val="tx2">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21%</a:t>
                      </a:r>
                    </a:p>
                  </a:txBody>
                  <a:tcPr marL="9525" marR="9525" marT="9525" marB="0" anchor="ctr">
                    <a:solidFill>
                      <a:schemeClr val="tx2">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4%</a:t>
                      </a:r>
                    </a:p>
                  </a:txBody>
                  <a:tcPr marL="9525" marR="9525" marT="9525" marB="0" anchor="ctr">
                    <a:solidFill>
                      <a:schemeClr val="tx2">
                        <a:lumMod val="20000"/>
                        <a:lumOff val="80000"/>
                      </a:schemeClr>
                    </a:solidFill>
                  </a:tcPr>
                </a:tc>
                <a:extLst>
                  <a:ext uri="{0D108BD9-81ED-4DB2-BD59-A6C34878D82A}">
                    <a16:rowId xmlns:a16="http://schemas.microsoft.com/office/drawing/2014/main" val="341080699"/>
                  </a:ext>
                </a:extLst>
              </a:tr>
              <a:tr h="494350">
                <a:tc rowSpan="3">
                  <a:txBody>
                    <a:bodyPr/>
                    <a:lstStyle/>
                    <a:p>
                      <a:pPr algn="ctr"/>
                      <a:r>
                        <a:rPr lang="nb-NO" sz="1400" b="1" noProof="0" dirty="0">
                          <a:latin typeface="Century Gothic" panose="020B0502020202020204" pitchFamily="34" charset="0"/>
                        </a:rPr>
                        <a:t>JEG-PERSPEKTIV</a:t>
                      </a:r>
                    </a:p>
                  </a:txBody>
                  <a:tcPr vert="vert270" anchor="ctr">
                    <a:solidFill>
                      <a:schemeClr val="accent2">
                        <a:lumMod val="20000"/>
                        <a:lumOff val="80000"/>
                      </a:schemeClr>
                    </a:solidFill>
                  </a:tcPr>
                </a:tc>
                <a:tc>
                  <a:txBody>
                    <a:bodyPr/>
                    <a:lstStyle/>
                    <a:p>
                      <a:r>
                        <a:rPr lang="nb-NO" sz="1100" noProof="0" dirty="0">
                          <a:latin typeface="Century Gothic" panose="020B0502020202020204" pitchFamily="34" charset="0"/>
                        </a:rPr>
                        <a:t>Kirken skaper håp for meg i en urolig verden</a:t>
                      </a:r>
                    </a:p>
                  </a:txBody>
                  <a:tcPr anchor="ctr">
                    <a:solidFill>
                      <a:schemeClr val="accent2">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82%</a:t>
                      </a:r>
                    </a:p>
                  </a:txBody>
                  <a:tcPr marL="9525" marR="9525" marT="9525" marB="0" anchor="ctr">
                    <a:solidFill>
                      <a:schemeClr val="accent2">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28%</a:t>
                      </a:r>
                    </a:p>
                  </a:txBody>
                  <a:tcPr marL="9525" marR="9525" marT="9525" marB="0" anchor="ctr">
                    <a:solidFill>
                      <a:schemeClr val="accent2">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4%</a:t>
                      </a:r>
                    </a:p>
                  </a:txBody>
                  <a:tcPr marL="9525" marR="9525" marT="9525" marB="0" anchor="ctr">
                    <a:solidFill>
                      <a:schemeClr val="accent2">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1%</a:t>
                      </a:r>
                    </a:p>
                  </a:txBody>
                  <a:tcPr marL="9525" marR="9525" marT="9525" marB="0" anchor="ctr">
                    <a:solidFill>
                      <a:schemeClr val="accent2">
                        <a:lumMod val="20000"/>
                        <a:lumOff val="80000"/>
                      </a:schemeClr>
                    </a:solidFill>
                  </a:tcPr>
                </a:tc>
                <a:extLst>
                  <a:ext uri="{0D108BD9-81ED-4DB2-BD59-A6C34878D82A}">
                    <a16:rowId xmlns:a16="http://schemas.microsoft.com/office/drawing/2014/main" val="2150188874"/>
                  </a:ext>
                </a:extLst>
              </a:tr>
              <a:tr h="568841">
                <a:tc vMerge="1">
                  <a:txBody>
                    <a:bodyPr/>
                    <a:lstStyle/>
                    <a:p>
                      <a:endParaRPr lang="en-NO" sz="1100" dirty="0">
                        <a:latin typeface="Century Gothic" panose="020B0502020202020204" pitchFamily="34" charset="0"/>
                      </a:endParaRPr>
                    </a:p>
                  </a:txBody>
                  <a:tcPr/>
                </a:tc>
                <a:tc>
                  <a:txBody>
                    <a:bodyPr/>
                    <a:lstStyle/>
                    <a:p>
                      <a:r>
                        <a:rPr lang="nb-NO" sz="1100" noProof="0">
                          <a:latin typeface="Century Gothic" panose="020B0502020202020204" pitchFamily="34" charset="0"/>
                        </a:rPr>
                        <a:t>Jeg får noe igjen for å gå på gudstjeneste</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b="1" i="0" u="none" strike="noStrike" noProof="0" dirty="0">
                          <a:solidFill>
                            <a:schemeClr val="tx1"/>
                          </a:solidFill>
                          <a:effectLst/>
                          <a:latin typeface="Century Gothic" panose="020B0502020202020204" pitchFamily="34" charset="0"/>
                        </a:rPr>
                        <a:t>79%</a:t>
                      </a:r>
                    </a:p>
                  </a:txBody>
                  <a:tcPr anchor="ctr">
                    <a:solidFill>
                      <a:schemeClr val="accent2">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nb-NO" sz="1200" b="1" i="0" u="none" strike="noStrike" noProof="0" dirty="0">
                          <a:solidFill>
                            <a:schemeClr val="tx1"/>
                          </a:solidFill>
                          <a:effectLst/>
                          <a:latin typeface="Century Gothic" panose="020B0502020202020204" pitchFamily="34" charset="0"/>
                        </a:rPr>
                        <a:t>36%</a:t>
                      </a:r>
                    </a:p>
                  </a:txBody>
                  <a:tcPr marL="9525" marR="9525" marT="9525" marB="0" anchor="ctr">
                    <a:solidFill>
                      <a:schemeClr val="accent2">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8%</a:t>
                      </a:r>
                    </a:p>
                  </a:txBody>
                  <a:tcPr marL="9525" marR="9525" marT="9525" marB="0" anchor="ctr">
                    <a:solidFill>
                      <a:schemeClr val="accent2">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2%</a:t>
                      </a:r>
                    </a:p>
                  </a:txBody>
                  <a:tcPr marL="9525" marR="9525" marT="9525" marB="0" anchor="ctr">
                    <a:solidFill>
                      <a:schemeClr val="accent2">
                        <a:lumMod val="20000"/>
                        <a:lumOff val="80000"/>
                      </a:schemeClr>
                    </a:solidFill>
                  </a:tcPr>
                </a:tc>
                <a:extLst>
                  <a:ext uri="{0D108BD9-81ED-4DB2-BD59-A6C34878D82A}">
                    <a16:rowId xmlns:a16="http://schemas.microsoft.com/office/drawing/2014/main" val="125285354"/>
                  </a:ext>
                </a:extLst>
              </a:tr>
              <a:tr h="494350">
                <a:tc vMerge="1">
                  <a:txBody>
                    <a:bodyPr/>
                    <a:lstStyle/>
                    <a:p>
                      <a:endParaRPr lang="en-NO" sz="1100" dirty="0">
                        <a:latin typeface="Century Gothic" panose="020B0502020202020204" pitchFamily="34" charset="0"/>
                      </a:endParaRPr>
                    </a:p>
                  </a:txBody>
                  <a:tcPr/>
                </a:tc>
                <a:tc>
                  <a:txBody>
                    <a:bodyPr/>
                    <a:lstStyle/>
                    <a:p>
                      <a:r>
                        <a:rPr lang="nb-NO" sz="1100" noProof="0">
                          <a:latin typeface="Century Gothic" panose="020B0502020202020204" pitchFamily="34" charset="0"/>
                        </a:rPr>
                        <a:t>Kirken setter ord på mye av det som er viktig for meg</a:t>
                      </a:r>
                    </a:p>
                  </a:txBody>
                  <a:tcPr anchor="ctr">
                    <a:solidFill>
                      <a:schemeClr val="accent2">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69%</a:t>
                      </a:r>
                    </a:p>
                  </a:txBody>
                  <a:tcPr marL="9525" marR="9525" marT="9525" marB="0" anchor="ctr">
                    <a:solidFill>
                      <a:schemeClr val="accent2">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24%</a:t>
                      </a:r>
                    </a:p>
                  </a:txBody>
                  <a:tcPr marL="9525" marR="9525" marT="9525" marB="0" anchor="ctr">
                    <a:solidFill>
                      <a:schemeClr val="accent2">
                        <a:lumMod val="20000"/>
                        <a:lumOff val="80000"/>
                      </a:schemeClr>
                    </a:solidFill>
                  </a:tcPr>
                </a:tc>
                <a:tc>
                  <a:txBody>
                    <a:bodyPr/>
                    <a:lstStyle/>
                    <a:p>
                      <a:pPr algn="ctr" fontAlgn="ctr"/>
                      <a:r>
                        <a:rPr lang="nb-NO" sz="1200" b="1" i="0" u="none" strike="noStrike" noProof="0">
                          <a:solidFill>
                            <a:schemeClr val="tx1"/>
                          </a:solidFill>
                          <a:effectLst/>
                          <a:latin typeface="Century Gothic" panose="020B0502020202020204" pitchFamily="34" charset="0"/>
                        </a:rPr>
                        <a:t>6%</a:t>
                      </a:r>
                    </a:p>
                  </a:txBody>
                  <a:tcPr marL="9525" marR="9525" marT="9525" marB="0" anchor="ctr">
                    <a:solidFill>
                      <a:schemeClr val="accent2">
                        <a:lumMod val="20000"/>
                        <a:lumOff val="80000"/>
                      </a:schemeClr>
                    </a:solidFill>
                  </a:tcPr>
                </a:tc>
                <a:tc>
                  <a:txBody>
                    <a:bodyPr/>
                    <a:lstStyle/>
                    <a:p>
                      <a:pPr algn="ctr" fontAlgn="ctr"/>
                      <a:r>
                        <a:rPr lang="nb-NO" sz="1200" b="1" i="0" u="none" strike="noStrike" noProof="0" dirty="0">
                          <a:solidFill>
                            <a:schemeClr val="tx1"/>
                          </a:solidFill>
                          <a:effectLst/>
                          <a:latin typeface="Century Gothic" panose="020B0502020202020204" pitchFamily="34" charset="0"/>
                        </a:rPr>
                        <a:t>1%</a:t>
                      </a:r>
                    </a:p>
                  </a:txBody>
                  <a:tcPr marL="9525" marR="9525" marT="9525" marB="0" anchor="ctr">
                    <a:solidFill>
                      <a:schemeClr val="accent2">
                        <a:lumMod val="20000"/>
                        <a:lumOff val="80000"/>
                      </a:schemeClr>
                    </a:solidFill>
                  </a:tcPr>
                </a:tc>
                <a:extLst>
                  <a:ext uri="{0D108BD9-81ED-4DB2-BD59-A6C34878D82A}">
                    <a16:rowId xmlns:a16="http://schemas.microsoft.com/office/drawing/2014/main" val="734570051"/>
                  </a:ext>
                </a:extLst>
              </a:tr>
            </a:tbl>
          </a:graphicData>
        </a:graphic>
      </p:graphicFrame>
      <p:pic>
        <p:nvPicPr>
          <p:cNvPr id="6" name="Picture 5">
            <a:extLst>
              <a:ext uri="{FF2B5EF4-FFF2-40B4-BE49-F238E27FC236}">
                <a16:creationId xmlns:a16="http://schemas.microsoft.com/office/drawing/2014/main" id="{56FDAA54-6973-E40D-5C45-7C3A4F24E93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116445" y="734090"/>
            <a:ext cx="856401" cy="856401"/>
          </a:xfrm>
          <a:prstGeom prst="ellipse">
            <a:avLst/>
          </a:prstGeom>
          <a:ln w="34925">
            <a:solidFill>
              <a:schemeClr val="tx2"/>
            </a:solidFill>
          </a:ln>
        </p:spPr>
      </p:pic>
      <p:pic>
        <p:nvPicPr>
          <p:cNvPr id="7" name="Picture 6">
            <a:extLst>
              <a:ext uri="{FF2B5EF4-FFF2-40B4-BE49-F238E27FC236}">
                <a16:creationId xmlns:a16="http://schemas.microsoft.com/office/drawing/2014/main" id="{5F6146F7-9F6C-2935-6034-A1072581FA6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316674" y="734090"/>
            <a:ext cx="856401" cy="856401"/>
          </a:xfrm>
          <a:prstGeom prst="ellipse">
            <a:avLst/>
          </a:prstGeom>
          <a:ln w="34925">
            <a:solidFill>
              <a:schemeClr val="accent5"/>
            </a:solidFill>
          </a:ln>
        </p:spPr>
      </p:pic>
      <p:pic>
        <p:nvPicPr>
          <p:cNvPr id="8" name="Picture 7">
            <a:extLst>
              <a:ext uri="{FF2B5EF4-FFF2-40B4-BE49-F238E27FC236}">
                <a16:creationId xmlns:a16="http://schemas.microsoft.com/office/drawing/2014/main" id="{A545A61C-448C-6558-658D-54377169C80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15987" y="734090"/>
            <a:ext cx="856401" cy="856401"/>
          </a:xfrm>
          <a:prstGeom prst="ellipse">
            <a:avLst/>
          </a:prstGeom>
          <a:ln w="34925">
            <a:solidFill>
              <a:schemeClr val="accent3"/>
            </a:solidFill>
          </a:ln>
        </p:spPr>
      </p:pic>
      <p:pic>
        <p:nvPicPr>
          <p:cNvPr id="9" name="Picture 8">
            <a:extLst>
              <a:ext uri="{FF2B5EF4-FFF2-40B4-BE49-F238E27FC236}">
                <a16:creationId xmlns:a16="http://schemas.microsoft.com/office/drawing/2014/main" id="{5C268688-ED3D-9F6D-794C-B3BDD280AD3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916216" y="734090"/>
            <a:ext cx="856401" cy="856401"/>
          </a:xfrm>
          <a:prstGeom prst="ellipse">
            <a:avLst/>
          </a:prstGeom>
          <a:ln w="34925">
            <a:solidFill>
              <a:schemeClr val="accent4"/>
            </a:solidFill>
          </a:ln>
        </p:spPr>
      </p:pic>
    </p:spTree>
    <p:extLst>
      <p:ext uri="{BB962C8B-B14F-4D97-AF65-F5344CB8AC3E}">
        <p14:creationId xmlns:p14="http://schemas.microsoft.com/office/powerpoint/2010/main" val="220169108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F215-5E7B-70D4-0A29-907408353682}"/>
              </a:ext>
            </a:extLst>
          </p:cNvPr>
          <p:cNvSpPr>
            <a:spLocks noGrp="1"/>
          </p:cNvSpPr>
          <p:nvPr>
            <p:ph type="title"/>
          </p:nvPr>
        </p:nvSpPr>
        <p:spPr/>
        <p:txBody>
          <a:bodyPr>
            <a:normAutofit/>
          </a:bodyPr>
          <a:lstStyle/>
          <a:p>
            <a:r>
              <a:rPr lang="en-NO" b="0" dirty="0">
                <a:solidFill>
                  <a:schemeClr val="tx1"/>
                </a:solidFill>
              </a:rPr>
              <a:t>FORDELING AV SEGMENTENE PER BISPEDØMME</a:t>
            </a:r>
          </a:p>
        </p:txBody>
      </p:sp>
      <p:sp>
        <p:nvSpPr>
          <p:cNvPr id="3" name="Slide Number Placeholder 2">
            <a:extLst>
              <a:ext uri="{FF2B5EF4-FFF2-40B4-BE49-F238E27FC236}">
                <a16:creationId xmlns:a16="http://schemas.microsoft.com/office/drawing/2014/main" id="{957EB95A-E034-FDC0-3B6D-FFA84C51C6F7}"/>
              </a:ext>
            </a:extLst>
          </p:cNvPr>
          <p:cNvSpPr>
            <a:spLocks noGrp="1"/>
          </p:cNvSpPr>
          <p:nvPr>
            <p:ph type="sldNum" sz="quarter" idx="12"/>
          </p:nvPr>
        </p:nvSpPr>
        <p:spPr/>
        <p:txBody>
          <a:bodyPr/>
          <a:lstStyle/>
          <a:p>
            <a:fld id="{2A7D75EB-BD23-FF4F-80AE-955DA86030AC}" type="slidenum">
              <a:rPr lang="nb-NO" smtClean="0"/>
              <a:t>11</a:t>
            </a:fld>
            <a:endParaRPr lang="nb-NO" dirty="0"/>
          </a:p>
        </p:txBody>
      </p:sp>
      <p:graphicFrame>
        <p:nvGraphicFramePr>
          <p:cNvPr id="4" name="Chart 3">
            <a:extLst>
              <a:ext uri="{FF2B5EF4-FFF2-40B4-BE49-F238E27FC236}">
                <a16:creationId xmlns:a16="http://schemas.microsoft.com/office/drawing/2014/main" id="{09C71375-8267-F59C-1A14-F71FBE38851E}"/>
              </a:ext>
            </a:extLst>
          </p:cNvPr>
          <p:cNvGraphicFramePr/>
          <p:nvPr>
            <p:extLst>
              <p:ext uri="{D42A27DB-BD31-4B8C-83A1-F6EECF244321}">
                <p14:modId xmlns:p14="http://schemas.microsoft.com/office/powerpoint/2010/main" val="1330622127"/>
              </p:ext>
            </p:extLst>
          </p:nvPr>
        </p:nvGraphicFramePr>
        <p:xfrm>
          <a:off x="850443" y="1557338"/>
          <a:ext cx="10538281" cy="4761596"/>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Sylinder 4">
            <a:extLst>
              <a:ext uri="{FF2B5EF4-FFF2-40B4-BE49-F238E27FC236}">
                <a16:creationId xmlns:a16="http://schemas.microsoft.com/office/drawing/2014/main" id="{6F33CDDB-E056-2882-4E09-5BEC3EBD2549}"/>
              </a:ext>
            </a:extLst>
          </p:cNvPr>
          <p:cNvSpPr txBox="1"/>
          <p:nvPr/>
        </p:nvSpPr>
        <p:spPr>
          <a:xfrm>
            <a:off x="4240905" y="5916430"/>
            <a:ext cx="2229489"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100" dirty="0">
                <a:cs typeface="Arial"/>
              </a:rPr>
              <a:t>Individuelt troende medlemmer </a:t>
            </a:r>
          </a:p>
        </p:txBody>
      </p:sp>
    </p:spTree>
    <p:extLst>
      <p:ext uri="{BB962C8B-B14F-4D97-AF65-F5344CB8AC3E}">
        <p14:creationId xmlns:p14="http://schemas.microsoft.com/office/powerpoint/2010/main" val="361540441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890C47E-367A-5D11-5512-F7AF978BA23F}"/>
              </a:ext>
            </a:extLst>
          </p:cNvPr>
          <p:cNvSpPr/>
          <p:nvPr/>
        </p:nvSpPr>
        <p:spPr>
          <a:xfrm>
            <a:off x="4475163" y="3516164"/>
            <a:ext cx="6913561" cy="286026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Rectangle 16">
            <a:extLst>
              <a:ext uri="{FF2B5EF4-FFF2-40B4-BE49-F238E27FC236}">
                <a16:creationId xmlns:a16="http://schemas.microsoft.com/office/drawing/2014/main" id="{FE1E3C05-9B3C-AEF3-DC84-557524E1188F}"/>
              </a:ext>
            </a:extLst>
          </p:cNvPr>
          <p:cNvSpPr/>
          <p:nvPr/>
        </p:nvSpPr>
        <p:spPr>
          <a:xfrm>
            <a:off x="4464509" y="481571"/>
            <a:ext cx="6913561" cy="286026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282CA054-9D53-E97F-E6DD-32FCE00FF940}"/>
              </a:ext>
            </a:extLst>
          </p:cNvPr>
          <p:cNvSpPr txBox="1"/>
          <p:nvPr/>
        </p:nvSpPr>
        <p:spPr>
          <a:xfrm>
            <a:off x="4475163" y="5444304"/>
            <a:ext cx="6913561" cy="861774"/>
          </a:xfrm>
          <a:prstGeom prst="rect">
            <a:avLst/>
          </a:prstGeom>
          <a:noFill/>
        </p:spPr>
        <p:txBody>
          <a:bodyPr wrap="square">
            <a:spAutoFit/>
          </a:bodyPr>
          <a:lstStyle/>
          <a:p>
            <a:r>
              <a:rPr lang="nb-NO" sz="1000" b="1" dirty="0">
                <a:latin typeface="Century Gothic" panose="020B0502020202020204" pitchFamily="34" charset="0"/>
              </a:rPr>
              <a:t>Hvordan lese tabellen: </a:t>
            </a:r>
            <a:r>
              <a:rPr lang="nb-NO" sz="1000" dirty="0">
                <a:latin typeface="Century Gothic" panose="020B0502020202020204" pitchFamily="34" charset="0"/>
              </a:rPr>
              <a:t>Tallene vist i tabellen er korrelasjonskoeffisienter. De går fra +1 til -1. </a:t>
            </a:r>
          </a:p>
          <a:p>
            <a:endParaRPr lang="nb-NO" sz="1000" dirty="0">
              <a:latin typeface="Century Gothic" panose="020B0502020202020204" pitchFamily="34" charset="0"/>
            </a:endParaRPr>
          </a:p>
          <a:p>
            <a:r>
              <a:rPr lang="nb-NO" sz="1000" b="1" dirty="0">
                <a:latin typeface="Century Gothic" panose="020B0502020202020204" pitchFamily="34" charset="0"/>
              </a:rPr>
              <a:t>+1 </a:t>
            </a:r>
            <a:r>
              <a:rPr lang="nb-NO" sz="1000" dirty="0">
                <a:latin typeface="Century Gothic" panose="020B0502020202020204" pitchFamily="34" charset="0"/>
              </a:rPr>
              <a:t>= positiv korrelasjon, verdiene </a:t>
            </a:r>
            <a:r>
              <a:rPr lang="nb-NO" sz="1000" dirty="0" err="1">
                <a:latin typeface="Century Gothic" panose="020B0502020202020204" pitchFamily="34" charset="0"/>
              </a:rPr>
              <a:t>samvarierer</a:t>
            </a:r>
            <a:r>
              <a:rPr lang="nb-NO" sz="1000" dirty="0">
                <a:latin typeface="Century Gothic" panose="020B0502020202020204" pitchFamily="34" charset="0"/>
              </a:rPr>
              <a:t> i samme retning.</a:t>
            </a:r>
          </a:p>
          <a:p>
            <a:r>
              <a:rPr lang="nb-NO" sz="1000" b="1" dirty="0">
                <a:latin typeface="Century Gothic" panose="020B0502020202020204" pitchFamily="34" charset="0"/>
              </a:rPr>
              <a:t>0</a:t>
            </a:r>
            <a:r>
              <a:rPr lang="nb-NO" sz="1000" dirty="0">
                <a:latin typeface="Century Gothic" panose="020B0502020202020204" pitchFamily="34" charset="0"/>
              </a:rPr>
              <a:t> = ingen korrelasjon.</a:t>
            </a:r>
          </a:p>
          <a:p>
            <a:r>
              <a:rPr lang="nb-NO" sz="1000" b="1" dirty="0">
                <a:latin typeface="Century Gothic" panose="020B0502020202020204" pitchFamily="34" charset="0"/>
              </a:rPr>
              <a:t>-1</a:t>
            </a:r>
            <a:r>
              <a:rPr lang="nb-NO" sz="1000" dirty="0">
                <a:latin typeface="Century Gothic" panose="020B0502020202020204" pitchFamily="34" charset="0"/>
              </a:rPr>
              <a:t> = negativ korrelasjon, verdiene </a:t>
            </a:r>
            <a:r>
              <a:rPr lang="nb-NO" sz="1000" dirty="0" err="1">
                <a:latin typeface="Century Gothic" panose="020B0502020202020204" pitchFamily="34" charset="0"/>
              </a:rPr>
              <a:t>samvarierer</a:t>
            </a:r>
            <a:r>
              <a:rPr lang="nb-NO" sz="1000" dirty="0">
                <a:latin typeface="Century Gothic" panose="020B0502020202020204" pitchFamily="34" charset="0"/>
              </a:rPr>
              <a:t> i motsatt retning.</a:t>
            </a:r>
            <a:endParaRPr lang="en-NO" sz="1000" dirty="0"/>
          </a:p>
        </p:txBody>
      </p:sp>
      <p:sp>
        <p:nvSpPr>
          <p:cNvPr id="2" name="Title 1">
            <a:extLst>
              <a:ext uri="{FF2B5EF4-FFF2-40B4-BE49-F238E27FC236}">
                <a16:creationId xmlns:a16="http://schemas.microsoft.com/office/drawing/2014/main" id="{97F8CA43-15AE-A376-D5E8-5A3E98D0A113}"/>
              </a:ext>
            </a:extLst>
          </p:cNvPr>
          <p:cNvSpPr>
            <a:spLocks noGrp="1"/>
          </p:cNvSpPr>
          <p:nvPr>
            <p:ph type="title"/>
          </p:nvPr>
        </p:nvSpPr>
        <p:spPr>
          <a:xfrm>
            <a:off x="839787" y="502275"/>
            <a:ext cx="3528135" cy="1011712"/>
          </a:xfrm>
        </p:spPr>
        <p:txBody>
          <a:bodyPr anchor="t">
            <a:noAutofit/>
          </a:bodyPr>
          <a:lstStyle/>
          <a:p>
            <a:r>
              <a:rPr lang="en-NO" sz="1600" b="0" dirty="0">
                <a:solidFill>
                  <a:schemeClr val="tx1"/>
                </a:solidFill>
              </a:rPr>
              <a:t>OVERLAPPER HOVEDSEGMENTENE MED SEGMENTENE FRA MEDLEMSUNDERSØKELSEN?</a:t>
            </a:r>
          </a:p>
        </p:txBody>
      </p:sp>
      <p:sp>
        <p:nvSpPr>
          <p:cNvPr id="3" name="Slide Number Placeholder 2">
            <a:extLst>
              <a:ext uri="{FF2B5EF4-FFF2-40B4-BE49-F238E27FC236}">
                <a16:creationId xmlns:a16="http://schemas.microsoft.com/office/drawing/2014/main" id="{6966A333-452D-3C66-D7B8-16D6C1B257F9}"/>
              </a:ext>
            </a:extLst>
          </p:cNvPr>
          <p:cNvSpPr>
            <a:spLocks noGrp="1"/>
          </p:cNvSpPr>
          <p:nvPr>
            <p:ph type="sldNum" sz="quarter" idx="12"/>
          </p:nvPr>
        </p:nvSpPr>
        <p:spPr/>
        <p:txBody>
          <a:bodyPr/>
          <a:lstStyle/>
          <a:p>
            <a:fld id="{2A7D75EB-BD23-FF4F-80AE-955DA86030AC}" type="slidenum">
              <a:rPr lang="nb-NO" smtClean="0"/>
              <a:t>12</a:t>
            </a:fld>
            <a:endParaRPr lang="nb-NO" dirty="0"/>
          </a:p>
        </p:txBody>
      </p:sp>
      <p:graphicFrame>
        <p:nvGraphicFramePr>
          <p:cNvPr id="4" name="Chart 3">
            <a:extLst>
              <a:ext uri="{FF2B5EF4-FFF2-40B4-BE49-F238E27FC236}">
                <a16:creationId xmlns:a16="http://schemas.microsoft.com/office/drawing/2014/main" id="{9F0DB681-996E-88D3-816E-5407EDCB8259}"/>
              </a:ext>
            </a:extLst>
          </p:cNvPr>
          <p:cNvGraphicFramePr/>
          <p:nvPr>
            <p:extLst>
              <p:ext uri="{D42A27DB-BD31-4B8C-83A1-F6EECF244321}">
                <p14:modId xmlns:p14="http://schemas.microsoft.com/office/powerpoint/2010/main" val="663645741"/>
              </p:ext>
            </p:extLst>
          </p:nvPr>
        </p:nvGraphicFramePr>
        <p:xfrm>
          <a:off x="4589988" y="784610"/>
          <a:ext cx="3229432" cy="22954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5A12D4FC-C9A3-7F1D-964D-19341E4DFB0F}"/>
              </a:ext>
            </a:extLst>
          </p:cNvPr>
          <p:cNvGraphicFramePr/>
          <p:nvPr>
            <p:extLst>
              <p:ext uri="{D42A27DB-BD31-4B8C-83A1-F6EECF244321}">
                <p14:modId xmlns:p14="http://schemas.microsoft.com/office/powerpoint/2010/main" val="3896416996"/>
              </p:ext>
            </p:extLst>
          </p:nvPr>
        </p:nvGraphicFramePr>
        <p:xfrm>
          <a:off x="8159293" y="1003245"/>
          <a:ext cx="3229432" cy="22954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a:extLst>
              <a:ext uri="{FF2B5EF4-FFF2-40B4-BE49-F238E27FC236}">
                <a16:creationId xmlns:a16="http://schemas.microsoft.com/office/drawing/2014/main" id="{33D01236-9A95-9145-8B97-CF56D410FF3B}"/>
              </a:ext>
            </a:extLst>
          </p:cNvPr>
          <p:cNvGraphicFramePr>
            <a:graphicFrameLocks noGrp="1"/>
          </p:cNvGraphicFramePr>
          <p:nvPr>
            <p:extLst>
              <p:ext uri="{D42A27DB-BD31-4B8C-83A1-F6EECF244321}">
                <p14:modId xmlns:p14="http://schemas.microsoft.com/office/powerpoint/2010/main" val="1819580249"/>
              </p:ext>
            </p:extLst>
          </p:nvPr>
        </p:nvGraphicFramePr>
        <p:xfrm>
          <a:off x="4685016" y="4015694"/>
          <a:ext cx="6565186" cy="1295150"/>
        </p:xfrm>
        <a:graphic>
          <a:graphicData uri="http://schemas.openxmlformats.org/drawingml/2006/table">
            <a:tbl>
              <a:tblPr firstRow="1" bandRow="1">
                <a:tableStyleId>{5C22544A-7EE6-4342-B048-85BDC9FD1C3A}</a:tableStyleId>
              </a:tblPr>
              <a:tblGrid>
                <a:gridCol w="2595487">
                  <a:extLst>
                    <a:ext uri="{9D8B030D-6E8A-4147-A177-3AD203B41FA5}">
                      <a16:colId xmlns:a16="http://schemas.microsoft.com/office/drawing/2014/main" val="526721429"/>
                    </a:ext>
                  </a:extLst>
                </a:gridCol>
                <a:gridCol w="1323233">
                  <a:extLst>
                    <a:ext uri="{9D8B030D-6E8A-4147-A177-3AD203B41FA5}">
                      <a16:colId xmlns:a16="http://schemas.microsoft.com/office/drawing/2014/main" val="1374243921"/>
                    </a:ext>
                  </a:extLst>
                </a:gridCol>
                <a:gridCol w="1323233">
                  <a:extLst>
                    <a:ext uri="{9D8B030D-6E8A-4147-A177-3AD203B41FA5}">
                      <a16:colId xmlns:a16="http://schemas.microsoft.com/office/drawing/2014/main" val="4124675889"/>
                    </a:ext>
                  </a:extLst>
                </a:gridCol>
                <a:gridCol w="1323233">
                  <a:extLst>
                    <a:ext uri="{9D8B030D-6E8A-4147-A177-3AD203B41FA5}">
                      <a16:colId xmlns:a16="http://schemas.microsoft.com/office/drawing/2014/main" val="1112380872"/>
                    </a:ext>
                  </a:extLst>
                </a:gridCol>
              </a:tblGrid>
              <a:tr h="259030">
                <a:tc>
                  <a:txBody>
                    <a:bodyPr/>
                    <a:lstStyle/>
                    <a:p>
                      <a:pPr algn="r"/>
                      <a:r>
                        <a:rPr lang="en-NO" sz="1050" dirty="0">
                          <a:solidFill>
                            <a:schemeClr val="tx1"/>
                          </a:solidFill>
                          <a:latin typeface="Century Gothic" panose="020B0502020202020204" pitchFamily="34" charset="0"/>
                        </a:rPr>
                        <a:t>KORRELASJONSKOEFFESIENTER</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noFill/>
                  </a:tcPr>
                </a:tc>
                <a:tc>
                  <a:txBody>
                    <a:bodyPr/>
                    <a:lstStyle/>
                    <a:p>
                      <a:pPr algn="ctr"/>
                      <a:r>
                        <a:rPr lang="en-NO" sz="1050" dirty="0">
                          <a:latin typeface="Century Gothic" panose="020B0502020202020204" pitchFamily="34" charset="0"/>
                        </a:rPr>
                        <a:t>RØD GRUPPE</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tx2"/>
                    </a:solidFill>
                  </a:tcPr>
                </a:tc>
                <a:tc>
                  <a:txBody>
                    <a:bodyPr/>
                    <a:lstStyle/>
                    <a:p>
                      <a:pPr algn="ctr"/>
                      <a:r>
                        <a:rPr lang="en-NO" sz="1050" dirty="0">
                          <a:latin typeface="Century Gothic" panose="020B0502020202020204" pitchFamily="34" charset="0"/>
                        </a:rPr>
                        <a:t>GUL GRUPPE</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tx2"/>
                    </a:solidFill>
                  </a:tcPr>
                </a:tc>
                <a:tc>
                  <a:txBody>
                    <a:bodyPr/>
                    <a:lstStyle/>
                    <a:p>
                      <a:pPr algn="ctr"/>
                      <a:r>
                        <a:rPr lang="en-NO" sz="1050" dirty="0">
                          <a:latin typeface="Century Gothic" panose="020B0502020202020204" pitchFamily="34" charset="0"/>
                        </a:rPr>
                        <a:t>GRØNN GRUPPE</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350096590"/>
                  </a:ext>
                </a:extLst>
              </a:tr>
              <a:tr h="259030">
                <a:tc>
                  <a:txBody>
                    <a:bodyPr/>
                    <a:lstStyle/>
                    <a:p>
                      <a:pPr algn="r"/>
                      <a:r>
                        <a:rPr lang="en-NO" sz="1050" b="1" dirty="0">
                          <a:solidFill>
                            <a:schemeClr val="bg1"/>
                          </a:solidFill>
                          <a:latin typeface="Century Gothic" panose="020B0502020202020204" pitchFamily="34" charset="0"/>
                        </a:rPr>
                        <a:t>TROSAVVISENDE MEDLEMMER</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tx2"/>
                    </a:solidFill>
                  </a:tcPr>
                </a:tc>
                <a:tc>
                  <a:txBody>
                    <a:bodyPr/>
                    <a:lstStyle/>
                    <a:p>
                      <a:pPr algn="ctr"/>
                      <a:r>
                        <a:rPr lang="en-NO" sz="1050" dirty="0">
                          <a:latin typeface="Century Gothic" panose="020B0502020202020204" pitchFamily="34" charset="0"/>
                        </a:rPr>
                        <a:t>0.27</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algn="ctr"/>
                      <a:r>
                        <a:rPr lang="en-NO" sz="1050" dirty="0">
                          <a:latin typeface="Century Gothic" panose="020B0502020202020204" pitchFamily="34" charset="0"/>
                        </a:rPr>
                        <a:t>-0.03</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NO" sz="1050" dirty="0">
                          <a:latin typeface="Century Gothic" panose="020B0502020202020204" pitchFamily="34" charset="0"/>
                        </a:rPr>
                        <a:t>-0.07</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16898128"/>
                  </a:ext>
                </a:extLst>
              </a:tr>
              <a:tr h="259030">
                <a:tc>
                  <a:txBody>
                    <a:bodyPr/>
                    <a:lstStyle/>
                    <a:p>
                      <a:pPr algn="r"/>
                      <a:r>
                        <a:rPr lang="en-NO" sz="1050" b="1" dirty="0">
                          <a:solidFill>
                            <a:schemeClr val="bg1"/>
                          </a:solidFill>
                          <a:latin typeface="Century Gothic"/>
                        </a:rPr>
                        <a:t>STØTTESPILLERE</a:t>
                      </a:r>
                      <a:endParaRPr lang="en-NO" sz="1050" b="1" dirty="0">
                        <a:solidFill>
                          <a:schemeClr val="bg1"/>
                        </a:solidFill>
                        <a:latin typeface="Century Gothic" panose="020B0502020202020204" pitchFamily="34" charset="0"/>
                      </a:endParaRP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tx2"/>
                    </a:solidFill>
                  </a:tcPr>
                </a:tc>
                <a:tc>
                  <a:txBody>
                    <a:bodyPr/>
                    <a:lstStyle/>
                    <a:p>
                      <a:pPr algn="ctr"/>
                      <a:r>
                        <a:rPr lang="en-NO" sz="1050" dirty="0">
                          <a:latin typeface="Century Gothic" panose="020B0502020202020204" pitchFamily="34" charset="0"/>
                        </a:rPr>
                        <a:t>0.13</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tx2">
                        <a:lumMod val="40000"/>
                        <a:lumOff val="60000"/>
                      </a:schemeClr>
                    </a:solidFill>
                  </a:tcPr>
                </a:tc>
                <a:tc>
                  <a:txBody>
                    <a:bodyPr/>
                    <a:lstStyle/>
                    <a:p>
                      <a:pPr algn="ctr"/>
                      <a:r>
                        <a:rPr lang="en-NO" sz="1050" dirty="0">
                          <a:latin typeface="Century Gothic" panose="020B0502020202020204" pitchFamily="34" charset="0"/>
                        </a:rPr>
                        <a:t>0.14</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tx2">
                        <a:lumMod val="20000"/>
                        <a:lumOff val="80000"/>
                      </a:schemeClr>
                    </a:solidFill>
                  </a:tcPr>
                </a:tc>
                <a:tc>
                  <a:txBody>
                    <a:bodyPr/>
                    <a:lstStyle/>
                    <a:p>
                      <a:pPr algn="ctr"/>
                      <a:r>
                        <a:rPr lang="en-NO" sz="1050" dirty="0">
                          <a:latin typeface="Century Gothic" panose="020B0502020202020204" pitchFamily="34" charset="0"/>
                        </a:rPr>
                        <a:t>-0.07</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5787712"/>
                  </a:ext>
                </a:extLst>
              </a:tr>
              <a:tr h="259030">
                <a:tc>
                  <a:txBody>
                    <a:bodyPr/>
                    <a:lstStyle/>
                    <a:p>
                      <a:pPr algn="r"/>
                      <a:r>
                        <a:rPr lang="en-NO" sz="1050" b="1" dirty="0">
                          <a:solidFill>
                            <a:schemeClr val="bg1"/>
                          </a:solidFill>
                          <a:latin typeface="Century Gothic"/>
                        </a:rPr>
                        <a:t>INDIVIDUELT TROENDE MEDLEMMER</a:t>
                      </a:r>
                      <a:endParaRPr lang="en-NO" sz="1050" b="1" dirty="0">
                        <a:solidFill>
                          <a:schemeClr val="bg1"/>
                        </a:solidFill>
                        <a:latin typeface="Century Gothic" panose="020B0502020202020204" pitchFamily="34" charset="0"/>
                      </a:endParaRP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tx2"/>
                    </a:solidFill>
                  </a:tcPr>
                </a:tc>
                <a:tc>
                  <a:txBody>
                    <a:bodyPr/>
                    <a:lstStyle/>
                    <a:p>
                      <a:pPr algn="ctr"/>
                      <a:r>
                        <a:rPr lang="en-NO" sz="1050" dirty="0">
                          <a:latin typeface="Century Gothic" panose="020B0502020202020204" pitchFamily="34" charset="0"/>
                        </a:rPr>
                        <a:t>-0.05</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NO" sz="1050" dirty="0">
                          <a:latin typeface="Century Gothic" panose="020B0502020202020204" pitchFamily="34" charset="0"/>
                        </a:rPr>
                        <a:t>0.20</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tx2">
                        <a:lumMod val="40000"/>
                        <a:lumOff val="60000"/>
                      </a:schemeClr>
                    </a:solidFill>
                  </a:tcPr>
                </a:tc>
                <a:tc>
                  <a:txBody>
                    <a:bodyPr/>
                    <a:lstStyle/>
                    <a:p>
                      <a:pPr algn="ctr"/>
                      <a:r>
                        <a:rPr lang="en-NO" sz="1050" dirty="0">
                          <a:latin typeface="Century Gothic" panose="020B0502020202020204" pitchFamily="34" charset="0"/>
                        </a:rPr>
                        <a:t>0.05</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97058011"/>
                  </a:ext>
                </a:extLst>
              </a:tr>
              <a:tr h="259030">
                <a:tc>
                  <a:txBody>
                    <a:bodyPr/>
                    <a:lstStyle/>
                    <a:p>
                      <a:pPr algn="r"/>
                      <a:r>
                        <a:rPr lang="en-NO" sz="1050" b="1" dirty="0">
                          <a:solidFill>
                            <a:schemeClr val="bg1"/>
                          </a:solidFill>
                          <a:latin typeface="Century Gothic" panose="020B0502020202020204" pitchFamily="34" charset="0"/>
                        </a:rPr>
                        <a:t>KIRKELIG TROENDE MEDLEMMER</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tx2"/>
                    </a:solidFill>
                  </a:tcPr>
                </a:tc>
                <a:tc>
                  <a:txBody>
                    <a:bodyPr/>
                    <a:lstStyle/>
                    <a:p>
                      <a:pPr algn="ctr"/>
                      <a:r>
                        <a:rPr lang="en-NO" sz="1050" dirty="0">
                          <a:latin typeface="Century Gothic" panose="020B0502020202020204" pitchFamily="34" charset="0"/>
                        </a:rPr>
                        <a:t>-0.07</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NO" sz="1050" dirty="0">
                          <a:latin typeface="Century Gothic" panose="020B0502020202020204" pitchFamily="34" charset="0"/>
                        </a:rPr>
                        <a:t>0.02</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NO" sz="1050" dirty="0">
                          <a:latin typeface="Century Gothic" panose="020B0502020202020204" pitchFamily="34" charset="0"/>
                        </a:rPr>
                        <a:t>0.27</a:t>
                      </a:r>
                    </a:p>
                  </a:txBody>
                  <a:tcPr anchor="ctr">
                    <a:lnL w="28575"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787875051"/>
                  </a:ext>
                </a:extLst>
              </a:tr>
            </a:tbl>
          </a:graphicData>
        </a:graphic>
      </p:graphicFrame>
      <p:sp>
        <p:nvSpPr>
          <p:cNvPr id="10" name="TextBox 9">
            <a:extLst>
              <a:ext uri="{FF2B5EF4-FFF2-40B4-BE49-F238E27FC236}">
                <a16:creationId xmlns:a16="http://schemas.microsoft.com/office/drawing/2014/main" id="{4DBFCD23-0ADD-A4B4-1A77-2AD41FC805C1}"/>
              </a:ext>
            </a:extLst>
          </p:cNvPr>
          <p:cNvSpPr txBox="1"/>
          <p:nvPr/>
        </p:nvSpPr>
        <p:spPr>
          <a:xfrm>
            <a:off x="8160187" y="502275"/>
            <a:ext cx="3253669" cy="415498"/>
          </a:xfrm>
          <a:prstGeom prst="rect">
            <a:avLst/>
          </a:prstGeom>
          <a:noFill/>
        </p:spPr>
        <p:txBody>
          <a:bodyPr wrap="square">
            <a:spAutoFit/>
          </a:bodyPr>
          <a:lstStyle/>
          <a:p>
            <a:pPr algn="ctr"/>
            <a:r>
              <a:rPr lang="en-NO" sz="1050" b="1" dirty="0">
                <a:solidFill>
                  <a:schemeClr val="tx1"/>
                </a:solidFill>
                <a:latin typeface="Century Gothic" panose="020B0502020202020204" pitchFamily="34" charset="0"/>
              </a:rPr>
              <a:t>FORDELING AV SEGMENTER I SEGMENTERINGSANALYSEN</a:t>
            </a:r>
            <a:endParaRPr lang="en-NO" sz="1050" b="1" dirty="0">
              <a:latin typeface="Century Gothic" panose="020B0502020202020204" pitchFamily="34" charset="0"/>
            </a:endParaRPr>
          </a:p>
        </p:txBody>
      </p:sp>
      <p:sp>
        <p:nvSpPr>
          <p:cNvPr id="11" name="TextBox 10">
            <a:extLst>
              <a:ext uri="{FF2B5EF4-FFF2-40B4-BE49-F238E27FC236}">
                <a16:creationId xmlns:a16="http://schemas.microsoft.com/office/drawing/2014/main" id="{351F565A-0E54-0506-B840-1C9CA198BD33}"/>
              </a:ext>
            </a:extLst>
          </p:cNvPr>
          <p:cNvSpPr txBox="1"/>
          <p:nvPr/>
        </p:nvSpPr>
        <p:spPr>
          <a:xfrm>
            <a:off x="4469165" y="502275"/>
            <a:ext cx="3253669" cy="415498"/>
          </a:xfrm>
          <a:prstGeom prst="rect">
            <a:avLst/>
          </a:prstGeom>
          <a:noFill/>
        </p:spPr>
        <p:txBody>
          <a:bodyPr wrap="square">
            <a:spAutoFit/>
          </a:bodyPr>
          <a:lstStyle/>
          <a:p>
            <a:pPr algn="ctr"/>
            <a:r>
              <a:rPr lang="en-NO" sz="1050" b="1" dirty="0">
                <a:solidFill>
                  <a:schemeClr val="tx1"/>
                </a:solidFill>
                <a:latin typeface="Century Gothic" panose="020B0502020202020204" pitchFamily="34" charset="0"/>
              </a:rPr>
              <a:t>FORDELING AV SEGMENTER I MEDLEMSUNDERSØKELSEN</a:t>
            </a:r>
            <a:endParaRPr lang="en-NO" sz="1050" b="1" dirty="0">
              <a:latin typeface="Century Gothic" panose="020B0502020202020204" pitchFamily="34" charset="0"/>
            </a:endParaRPr>
          </a:p>
        </p:txBody>
      </p:sp>
      <p:sp>
        <p:nvSpPr>
          <p:cNvPr id="12" name="TextBox 11">
            <a:extLst>
              <a:ext uri="{FF2B5EF4-FFF2-40B4-BE49-F238E27FC236}">
                <a16:creationId xmlns:a16="http://schemas.microsoft.com/office/drawing/2014/main" id="{AF55FECB-BED5-B3B4-068D-606707FB2D8E}"/>
              </a:ext>
            </a:extLst>
          </p:cNvPr>
          <p:cNvSpPr txBox="1"/>
          <p:nvPr/>
        </p:nvSpPr>
        <p:spPr>
          <a:xfrm>
            <a:off x="839786" y="1274040"/>
            <a:ext cx="3409433" cy="5355312"/>
          </a:xfrm>
          <a:prstGeom prst="rect">
            <a:avLst/>
          </a:prstGeom>
          <a:noFill/>
        </p:spPr>
        <p:txBody>
          <a:bodyPr wrap="square" rtlCol="0">
            <a:spAutoFit/>
          </a:bodyPr>
          <a:lstStyle/>
          <a:p>
            <a:pPr>
              <a:spcAft>
                <a:spcPts val="600"/>
              </a:spcAft>
            </a:pPr>
            <a:r>
              <a:rPr lang="nb-NO" sz="1100" dirty="0">
                <a:latin typeface="Century Gothic" panose="020B0502020202020204" pitchFamily="34" charset="0"/>
              </a:rPr>
              <a:t>Vi gjennomførte en korrelasjonsanalyse for å se i hvilken grad hovedsegmentene korrelerer med segmentene fra medlemsundersøkelsen.</a:t>
            </a:r>
          </a:p>
          <a:p>
            <a:pPr>
              <a:spcAft>
                <a:spcPts val="600"/>
              </a:spcAft>
            </a:pPr>
            <a:endParaRPr lang="nb-NO" sz="1100" b="1" dirty="0">
              <a:latin typeface="Century Gothic" panose="020B0502020202020204" pitchFamily="34" charset="0"/>
            </a:endParaRPr>
          </a:p>
          <a:p>
            <a:pPr>
              <a:spcAft>
                <a:spcPts val="600"/>
              </a:spcAft>
            </a:pPr>
            <a:r>
              <a:rPr lang="nb-NO" sz="1100" b="1" dirty="0">
                <a:latin typeface="Century Gothic" panose="020B0502020202020204" pitchFamily="34" charset="0"/>
              </a:rPr>
              <a:t>HYPOTESER</a:t>
            </a:r>
          </a:p>
          <a:p>
            <a:pPr>
              <a:spcAft>
                <a:spcPts val="600"/>
              </a:spcAft>
            </a:pPr>
            <a:r>
              <a:rPr lang="nb-NO" sz="1100" b="1" dirty="0">
                <a:latin typeface="Century Gothic" panose="020B0502020202020204" pitchFamily="34" charset="0"/>
              </a:rPr>
              <a:t>Hypotese 1 |</a:t>
            </a:r>
            <a:r>
              <a:rPr lang="nb-NO" sz="1100" dirty="0">
                <a:latin typeface="Century Gothic" panose="020B0502020202020204" pitchFamily="34" charset="0"/>
              </a:rPr>
              <a:t> Kirkelig troende medlemmer og grønn gruppe overlapper.</a:t>
            </a:r>
          </a:p>
          <a:p>
            <a:pPr>
              <a:spcAft>
                <a:spcPts val="600"/>
              </a:spcAft>
            </a:pPr>
            <a:r>
              <a:rPr lang="nb-NO" sz="1100" b="1" dirty="0">
                <a:latin typeface="Century Gothic" panose="020B0502020202020204" pitchFamily="34" charset="0"/>
              </a:rPr>
              <a:t>Hypotese 2 | </a:t>
            </a:r>
            <a:r>
              <a:rPr lang="nb-NO" sz="1100" dirty="0">
                <a:latin typeface="Century Gothic" panose="020B0502020202020204" pitchFamily="34" charset="0"/>
              </a:rPr>
              <a:t>Trosavvisende medlemmer og rød gruppe overlapper.</a:t>
            </a:r>
          </a:p>
          <a:p>
            <a:pPr>
              <a:spcAft>
                <a:spcPts val="600"/>
              </a:spcAft>
            </a:pPr>
            <a:r>
              <a:rPr lang="nb-NO" sz="1100" b="1" dirty="0">
                <a:latin typeface="Century Gothic" panose="020B0502020202020204" pitchFamily="34" charset="0"/>
              </a:rPr>
              <a:t>Hypotese 3 | </a:t>
            </a:r>
            <a:r>
              <a:rPr lang="nb-NO" sz="1100" dirty="0">
                <a:latin typeface="Century Gothic" panose="020B0502020202020204" pitchFamily="34" charset="0"/>
              </a:rPr>
              <a:t>Gul gruppe fordeler seg mellom privattroende og støttemedlemmer.</a:t>
            </a:r>
          </a:p>
          <a:p>
            <a:pPr>
              <a:spcAft>
                <a:spcPts val="600"/>
              </a:spcAft>
            </a:pPr>
            <a:endParaRPr lang="nb-NO" sz="1100" b="1" dirty="0">
              <a:latin typeface="Century Gothic" panose="020B0502020202020204" pitchFamily="34" charset="0"/>
            </a:endParaRPr>
          </a:p>
          <a:p>
            <a:pPr>
              <a:spcAft>
                <a:spcPts val="600"/>
              </a:spcAft>
            </a:pPr>
            <a:r>
              <a:rPr lang="nb-NO" sz="1100" b="1" dirty="0">
                <a:latin typeface="Century Gothic" panose="020B0502020202020204" pitchFamily="34" charset="0"/>
              </a:rPr>
              <a:t>RESULTATER | </a:t>
            </a:r>
            <a:r>
              <a:rPr lang="nb-NO" sz="1100" dirty="0">
                <a:latin typeface="Century Gothic" panose="020B0502020202020204" pitchFamily="34" charset="0"/>
              </a:rPr>
              <a:t>Det er en viss korrelasjon i henhold til hypotesene, men ikke like sterk som forventet. Dette tyder på at vi her ikke sammenligner to nesten like sett med segmenter. Selv om inndelingen av segmentene er ulik og forårsaker svakere korrelasjon, er det to viktige betraktninger å ta med seg i denne sammenligningen:</a:t>
            </a:r>
          </a:p>
          <a:p>
            <a:pPr>
              <a:spcAft>
                <a:spcPts val="600"/>
              </a:spcAft>
            </a:pPr>
            <a:r>
              <a:rPr lang="nb-NO" sz="1100" b="1" dirty="0">
                <a:latin typeface="Century Gothic" panose="020B0502020202020204" pitchFamily="34" charset="0"/>
              </a:rPr>
              <a:t>Betraktning 1 </a:t>
            </a:r>
            <a:r>
              <a:rPr lang="nb-NO" sz="1100" dirty="0">
                <a:latin typeface="Century Gothic" panose="020B0502020202020204" pitchFamily="34" charset="0"/>
              </a:rPr>
              <a:t>| Trosavvisende medlemmer er klart mindre enn rød gruppe, og det er hensiktsmessig å skille disse ut fra de øvrige medlemmene som er mer åpne for kirken.</a:t>
            </a:r>
          </a:p>
          <a:p>
            <a:pPr>
              <a:spcAft>
                <a:spcPts val="600"/>
              </a:spcAft>
            </a:pPr>
            <a:r>
              <a:rPr lang="nb-NO" sz="1100" b="1" dirty="0">
                <a:latin typeface="Century Gothic" panose="020B0502020202020204" pitchFamily="34" charset="0"/>
              </a:rPr>
              <a:t>Betraktning 2 </a:t>
            </a:r>
            <a:r>
              <a:rPr lang="nb-NO" sz="1100" dirty="0">
                <a:latin typeface="Century Gothic" panose="020B0502020202020204" pitchFamily="34" charset="0"/>
              </a:rPr>
              <a:t>| Gul gruppe er veldig stor, og det kan være fordelaktig å få frem nyansere for å bedre forstå segmentet.</a:t>
            </a:r>
          </a:p>
        </p:txBody>
      </p:sp>
      <p:sp>
        <p:nvSpPr>
          <p:cNvPr id="22" name="TextBox 21">
            <a:extLst>
              <a:ext uri="{FF2B5EF4-FFF2-40B4-BE49-F238E27FC236}">
                <a16:creationId xmlns:a16="http://schemas.microsoft.com/office/drawing/2014/main" id="{17097094-8F92-ADFF-90DF-BD56BB65B29D}"/>
              </a:ext>
            </a:extLst>
          </p:cNvPr>
          <p:cNvSpPr txBox="1"/>
          <p:nvPr/>
        </p:nvSpPr>
        <p:spPr>
          <a:xfrm>
            <a:off x="4475162" y="3520809"/>
            <a:ext cx="6913561" cy="253916"/>
          </a:xfrm>
          <a:prstGeom prst="rect">
            <a:avLst/>
          </a:prstGeom>
          <a:noFill/>
        </p:spPr>
        <p:txBody>
          <a:bodyPr wrap="square">
            <a:spAutoFit/>
          </a:bodyPr>
          <a:lstStyle/>
          <a:p>
            <a:pPr algn="ctr"/>
            <a:r>
              <a:rPr lang="en-NO" sz="1050" b="1" dirty="0">
                <a:latin typeface="Century Gothic" panose="020B0502020202020204" pitchFamily="34" charset="0"/>
              </a:rPr>
              <a:t>KORRELASJONSANALYSE AV SEGMENTENE I MEDLEMSUNDERSØKELSEN OG I SEGMENTERINGSANALYSEN</a:t>
            </a:r>
          </a:p>
        </p:txBody>
      </p:sp>
      <p:sp>
        <p:nvSpPr>
          <p:cNvPr id="7" name="TekstSylinder 6">
            <a:extLst>
              <a:ext uri="{FF2B5EF4-FFF2-40B4-BE49-F238E27FC236}">
                <a16:creationId xmlns:a16="http://schemas.microsoft.com/office/drawing/2014/main" id="{AAE91DAF-7695-8012-7F26-C1973F78625C}"/>
              </a:ext>
            </a:extLst>
          </p:cNvPr>
          <p:cNvSpPr txBox="1"/>
          <p:nvPr/>
        </p:nvSpPr>
        <p:spPr>
          <a:xfrm>
            <a:off x="8861603" y="2721006"/>
            <a:ext cx="2465989" cy="230832"/>
          </a:xfrm>
          <a:prstGeom prst="rect">
            <a:avLst/>
          </a:prstGeom>
          <a:solidFill>
            <a:srgbClr val="FCE0DB"/>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900" dirty="0">
                <a:cs typeface="Arial"/>
              </a:rPr>
              <a:t>Individuelt troende medlemmer</a:t>
            </a:r>
          </a:p>
        </p:txBody>
      </p:sp>
    </p:spTree>
    <p:extLst>
      <p:ext uri="{BB962C8B-B14F-4D97-AF65-F5344CB8AC3E}">
        <p14:creationId xmlns:p14="http://schemas.microsoft.com/office/powerpoint/2010/main" val="194843308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78633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8CA43-15AE-A376-D5E8-5A3E98D0A113}"/>
              </a:ext>
            </a:extLst>
          </p:cNvPr>
          <p:cNvSpPr>
            <a:spLocks noGrp="1"/>
          </p:cNvSpPr>
          <p:nvPr>
            <p:ph type="title"/>
          </p:nvPr>
        </p:nvSpPr>
        <p:spPr/>
        <p:txBody>
          <a:bodyPr/>
          <a:lstStyle/>
          <a:p>
            <a:r>
              <a:rPr lang="en-NO" b="0" dirty="0">
                <a:solidFill>
                  <a:schemeClr val="tx1"/>
                </a:solidFill>
              </a:rPr>
              <a:t>OM PROSJEKTET</a:t>
            </a:r>
          </a:p>
        </p:txBody>
      </p:sp>
      <p:sp>
        <p:nvSpPr>
          <p:cNvPr id="3" name="Slide Number Placeholder 2">
            <a:extLst>
              <a:ext uri="{FF2B5EF4-FFF2-40B4-BE49-F238E27FC236}">
                <a16:creationId xmlns:a16="http://schemas.microsoft.com/office/drawing/2014/main" id="{6966A333-452D-3C66-D7B8-16D6C1B257F9}"/>
              </a:ext>
            </a:extLst>
          </p:cNvPr>
          <p:cNvSpPr>
            <a:spLocks noGrp="1"/>
          </p:cNvSpPr>
          <p:nvPr>
            <p:ph type="sldNum" sz="quarter" idx="12"/>
          </p:nvPr>
        </p:nvSpPr>
        <p:spPr/>
        <p:txBody>
          <a:bodyPr/>
          <a:lstStyle/>
          <a:p>
            <a:fld id="{2A7D75EB-BD23-FF4F-80AE-955DA86030AC}" type="slidenum">
              <a:rPr lang="nb-NO" smtClean="0"/>
              <a:t>2</a:t>
            </a:fld>
            <a:endParaRPr lang="nb-NO" dirty="0"/>
          </a:p>
        </p:txBody>
      </p:sp>
      <p:grpSp>
        <p:nvGrpSpPr>
          <p:cNvPr id="11" name="Group 10">
            <a:extLst>
              <a:ext uri="{FF2B5EF4-FFF2-40B4-BE49-F238E27FC236}">
                <a16:creationId xmlns:a16="http://schemas.microsoft.com/office/drawing/2014/main" id="{7CAB930B-7353-91DA-D05A-1C2B8C1A6BAA}"/>
              </a:ext>
            </a:extLst>
          </p:cNvPr>
          <p:cNvGrpSpPr/>
          <p:nvPr/>
        </p:nvGrpSpPr>
        <p:grpSpPr>
          <a:xfrm>
            <a:off x="789101" y="5220468"/>
            <a:ext cx="10660964" cy="1159400"/>
            <a:chOff x="869711" y="5375451"/>
            <a:chExt cx="10660964" cy="1159400"/>
          </a:xfrm>
        </p:grpSpPr>
        <p:pic>
          <p:nvPicPr>
            <p:cNvPr id="4" name="Picture 3">
              <a:extLst>
                <a:ext uri="{FF2B5EF4-FFF2-40B4-BE49-F238E27FC236}">
                  <a16:creationId xmlns:a16="http://schemas.microsoft.com/office/drawing/2014/main" id="{54299C58-1ED9-8A2B-09D5-857C737CF8A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519"/>
            <a:stretch/>
          </p:blipFill>
          <p:spPr>
            <a:xfrm>
              <a:off x="869711" y="5375451"/>
              <a:ext cx="1159400" cy="1159400"/>
            </a:xfrm>
            <a:prstGeom prst="ellipse">
              <a:avLst/>
            </a:prstGeom>
          </p:spPr>
        </p:pic>
        <p:pic>
          <p:nvPicPr>
            <p:cNvPr id="5" name="Picture 4">
              <a:extLst>
                <a:ext uri="{FF2B5EF4-FFF2-40B4-BE49-F238E27FC236}">
                  <a16:creationId xmlns:a16="http://schemas.microsoft.com/office/drawing/2014/main" id="{4DE207B8-8FAC-E24A-B25C-9E9B5357CB5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53305" y="5375451"/>
              <a:ext cx="1159400" cy="1159400"/>
            </a:xfrm>
            <a:prstGeom prst="ellipse">
              <a:avLst/>
            </a:prstGeom>
          </p:spPr>
        </p:pic>
        <p:pic>
          <p:nvPicPr>
            <p:cNvPr id="6" name="Picture 5">
              <a:extLst>
                <a:ext uri="{FF2B5EF4-FFF2-40B4-BE49-F238E27FC236}">
                  <a16:creationId xmlns:a16="http://schemas.microsoft.com/office/drawing/2014/main" id="{AE4585EF-6151-A598-97DC-AD4F15797A8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371275" y="5375451"/>
              <a:ext cx="1159400" cy="1159400"/>
            </a:xfrm>
            <a:prstGeom prst="ellipse">
              <a:avLst/>
            </a:prstGeom>
          </p:spPr>
        </p:pic>
        <p:pic>
          <p:nvPicPr>
            <p:cNvPr id="7" name="Picture 6">
              <a:extLst>
                <a:ext uri="{FF2B5EF4-FFF2-40B4-BE49-F238E27FC236}">
                  <a16:creationId xmlns:a16="http://schemas.microsoft.com/office/drawing/2014/main" id="{A05BCE19-6B29-6CEF-B8A7-171CAD07BD1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787681" y="5375451"/>
              <a:ext cx="1159400" cy="1159400"/>
            </a:xfrm>
            <a:prstGeom prst="ellipse">
              <a:avLst/>
            </a:prstGeom>
          </p:spPr>
        </p:pic>
        <p:pic>
          <p:nvPicPr>
            <p:cNvPr id="8" name="Picture 7">
              <a:extLst>
                <a:ext uri="{FF2B5EF4-FFF2-40B4-BE49-F238E27FC236}">
                  <a16:creationId xmlns:a16="http://schemas.microsoft.com/office/drawing/2014/main" id="{67677251-BD78-2269-240A-30C2CA9694E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519"/>
            <a:stretch/>
          </p:blipFill>
          <p:spPr>
            <a:xfrm>
              <a:off x="7204087" y="5375451"/>
              <a:ext cx="1159400" cy="1159400"/>
            </a:xfrm>
            <a:prstGeom prst="ellipse">
              <a:avLst/>
            </a:prstGeom>
          </p:spPr>
        </p:pic>
        <p:pic>
          <p:nvPicPr>
            <p:cNvPr id="9" name="Picture 8">
              <a:extLst>
                <a:ext uri="{FF2B5EF4-FFF2-40B4-BE49-F238E27FC236}">
                  <a16:creationId xmlns:a16="http://schemas.microsoft.com/office/drawing/2014/main" id="{2404F2FE-445E-FF9D-2588-9C08AE9EE91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412"/>
            <a:stretch/>
          </p:blipFill>
          <p:spPr>
            <a:xfrm>
              <a:off x="4036899" y="5375451"/>
              <a:ext cx="1159400" cy="1159400"/>
            </a:xfrm>
            <a:prstGeom prst="ellipse">
              <a:avLst/>
            </a:prstGeom>
          </p:spPr>
        </p:pic>
        <p:pic>
          <p:nvPicPr>
            <p:cNvPr id="10" name="Picture 9">
              <a:extLst>
                <a:ext uri="{FF2B5EF4-FFF2-40B4-BE49-F238E27FC236}">
                  <a16:creationId xmlns:a16="http://schemas.microsoft.com/office/drawing/2014/main" id="{85C61A1B-C6ED-14D9-78F7-18BF54D20B8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620493" y="5375451"/>
              <a:ext cx="1159400" cy="1159400"/>
            </a:xfrm>
            <a:prstGeom prst="ellipse">
              <a:avLst/>
            </a:prstGeom>
          </p:spPr>
        </p:pic>
      </p:grpSp>
      <p:sp>
        <p:nvSpPr>
          <p:cNvPr id="12" name="TextBox 11">
            <a:extLst>
              <a:ext uri="{FF2B5EF4-FFF2-40B4-BE49-F238E27FC236}">
                <a16:creationId xmlns:a16="http://schemas.microsoft.com/office/drawing/2014/main" id="{CCB197B0-1813-D0A0-264C-EEAB0076BF99}"/>
              </a:ext>
            </a:extLst>
          </p:cNvPr>
          <p:cNvSpPr txBox="1"/>
          <p:nvPr/>
        </p:nvSpPr>
        <p:spPr>
          <a:xfrm>
            <a:off x="850443" y="1557338"/>
            <a:ext cx="3229432" cy="2970044"/>
          </a:xfrm>
          <a:prstGeom prst="rect">
            <a:avLst/>
          </a:prstGeom>
          <a:noFill/>
        </p:spPr>
        <p:txBody>
          <a:bodyPr wrap="square" rtlCol="0">
            <a:spAutoFit/>
          </a:bodyPr>
          <a:lstStyle/>
          <a:p>
            <a:r>
              <a:rPr lang="nb-NO" sz="1100" b="1" dirty="0">
                <a:latin typeface="Century Gothic" panose="020B0502020202020204" pitchFamily="34" charset="0"/>
              </a:rPr>
              <a:t>FORMÅL</a:t>
            </a:r>
          </a:p>
          <a:p>
            <a:r>
              <a:rPr lang="nb-NO" sz="1100" dirty="0">
                <a:latin typeface="Century Gothic" panose="020B0502020202020204" pitchFamily="34" charset="0"/>
              </a:rPr>
              <a:t>Undersøkelsen gir innsikt i hovedsegmenter i Den norske kirkes medlemsmasse. Innsikten skal benyttes videre inn i utviklingen av Den norske kirkes kommunikasjonsstrategi. </a:t>
            </a:r>
          </a:p>
          <a:p>
            <a:endParaRPr lang="nb-NO" sz="1100" dirty="0">
              <a:latin typeface="Century Gothic" panose="020B0502020202020204" pitchFamily="34" charset="0"/>
            </a:endParaRPr>
          </a:p>
          <a:p>
            <a:endParaRPr lang="nb-NO" sz="1100" b="1" dirty="0">
              <a:latin typeface="Century Gothic" panose="020B0502020202020204" pitchFamily="34" charset="0"/>
            </a:endParaRPr>
          </a:p>
          <a:p>
            <a:r>
              <a:rPr lang="nb-NO" sz="1100" b="1" dirty="0">
                <a:latin typeface="Century Gothic" panose="020B0502020202020204" pitchFamily="34" charset="0"/>
              </a:rPr>
              <a:t>KONTAKTPERSONER</a:t>
            </a:r>
            <a:endParaRPr lang="nb-NO" sz="1100" dirty="0">
              <a:latin typeface="Century Gothic" panose="020B0502020202020204" pitchFamily="34" charset="0"/>
            </a:endParaRPr>
          </a:p>
          <a:p>
            <a:endParaRPr lang="nb-NO" sz="1100" b="1" dirty="0">
              <a:latin typeface="Century Gothic" panose="020B0502020202020204" pitchFamily="34" charset="0"/>
            </a:endParaRPr>
          </a:p>
          <a:p>
            <a:r>
              <a:rPr lang="nb-NO" sz="1100" b="1" dirty="0">
                <a:latin typeface="Century Gothic" panose="020B0502020202020204" pitchFamily="34" charset="0"/>
              </a:rPr>
              <a:t>Den norske kirke</a:t>
            </a:r>
          </a:p>
          <a:p>
            <a:r>
              <a:rPr lang="nb-NO" sz="1100" dirty="0">
                <a:latin typeface="Century Gothic" panose="020B0502020202020204" pitchFamily="34" charset="0"/>
              </a:rPr>
              <a:t>Jorunn Strand Askeland // </a:t>
            </a:r>
            <a:r>
              <a:rPr lang="nb-NO" sz="1100" dirty="0">
                <a:latin typeface="Century Gothic" panose="020B0502020202020204" pitchFamily="34" charset="0"/>
                <a:hlinkClick r:id="rId9"/>
              </a:rPr>
              <a:t>JA329@kirken.no</a:t>
            </a:r>
            <a:endParaRPr lang="nb-NO" sz="1100" dirty="0">
              <a:latin typeface="Century Gothic" panose="020B0502020202020204" pitchFamily="34" charset="0"/>
            </a:endParaRPr>
          </a:p>
          <a:p>
            <a:endParaRPr lang="nb-NO" sz="1100" dirty="0">
              <a:latin typeface="Century Gothic" panose="020B0502020202020204" pitchFamily="34" charset="0"/>
            </a:endParaRPr>
          </a:p>
          <a:p>
            <a:r>
              <a:rPr lang="nb-NO" sz="1100" b="1" dirty="0">
                <a:latin typeface="Century Gothic" panose="020B0502020202020204" pitchFamily="34" charset="0"/>
              </a:rPr>
              <a:t>Opinion</a:t>
            </a:r>
          </a:p>
          <a:p>
            <a:r>
              <a:rPr lang="nb-NO" sz="1100" dirty="0">
                <a:latin typeface="Century Gothic" panose="020B0502020202020204" pitchFamily="34" charset="0"/>
              </a:rPr>
              <a:t>Maria Rosness // </a:t>
            </a:r>
            <a:r>
              <a:rPr lang="nb-NO" sz="1100" dirty="0">
                <a:latin typeface="Century Gothic" panose="020B0502020202020204" pitchFamily="34" charset="0"/>
                <a:hlinkClick r:id="rId10"/>
              </a:rPr>
              <a:t>maria@opinion.no</a:t>
            </a:r>
            <a:endParaRPr lang="nb-NO" sz="1100" dirty="0">
              <a:latin typeface="Century Gothic" panose="020B0502020202020204" pitchFamily="34" charset="0"/>
            </a:endParaRPr>
          </a:p>
          <a:p>
            <a:r>
              <a:rPr lang="nb-NO" sz="1100" dirty="0">
                <a:latin typeface="Century Gothic" panose="020B0502020202020204" pitchFamily="34" charset="0"/>
              </a:rPr>
              <a:t>Henrik Høidahl // </a:t>
            </a:r>
            <a:r>
              <a:rPr lang="nb-NO" sz="1100" dirty="0">
                <a:latin typeface="Century Gothic" panose="020B0502020202020204" pitchFamily="34" charset="0"/>
                <a:hlinkClick r:id="rId11"/>
              </a:rPr>
              <a:t>hh@opinion.no</a:t>
            </a:r>
            <a:endParaRPr lang="nb-NO" sz="1100" dirty="0">
              <a:latin typeface="Century Gothic" panose="020B0502020202020204" pitchFamily="34" charset="0"/>
            </a:endParaRPr>
          </a:p>
          <a:p>
            <a:endParaRPr lang="nb-NO" sz="1100" dirty="0">
              <a:latin typeface="Century Gothic" panose="020B0502020202020204" pitchFamily="34" charset="0"/>
            </a:endParaRPr>
          </a:p>
          <a:p>
            <a:endParaRPr lang="nb-NO" sz="1100" dirty="0">
              <a:latin typeface="Century Gothic" panose="020B0502020202020204" pitchFamily="34" charset="0"/>
            </a:endParaRPr>
          </a:p>
        </p:txBody>
      </p:sp>
      <p:sp>
        <p:nvSpPr>
          <p:cNvPr id="13" name="TextBox 12">
            <a:extLst>
              <a:ext uri="{FF2B5EF4-FFF2-40B4-BE49-F238E27FC236}">
                <a16:creationId xmlns:a16="http://schemas.microsoft.com/office/drawing/2014/main" id="{B87C69BF-1A04-CF7C-3F42-D0BD51D33272}"/>
              </a:ext>
            </a:extLst>
          </p:cNvPr>
          <p:cNvSpPr txBox="1"/>
          <p:nvPr/>
        </p:nvSpPr>
        <p:spPr>
          <a:xfrm>
            <a:off x="4504867" y="1557338"/>
            <a:ext cx="3229432" cy="3308598"/>
          </a:xfrm>
          <a:prstGeom prst="rect">
            <a:avLst/>
          </a:prstGeom>
          <a:noFill/>
        </p:spPr>
        <p:txBody>
          <a:bodyPr wrap="square" rtlCol="0">
            <a:spAutoFit/>
          </a:bodyPr>
          <a:lstStyle/>
          <a:p>
            <a:r>
              <a:rPr lang="nb-NO" sz="1100" b="1" dirty="0">
                <a:latin typeface="Century Gothic" panose="020B0502020202020204" pitchFamily="34" charset="0"/>
              </a:rPr>
              <a:t>GJENNOMFØRING</a:t>
            </a:r>
          </a:p>
          <a:p>
            <a:r>
              <a:rPr lang="nb-NO" sz="1100" dirty="0">
                <a:latin typeface="Century Gothic" panose="020B0502020202020204" pitchFamily="34" charset="0"/>
              </a:rPr>
              <a:t>Segmenteringsanalysen ble gjennomført i perioden 01.12.23 til 07.12.23. Analysen har blitt gjennomført på data fra Den norske kirkes Medlemsundersøkelse 2023. </a:t>
            </a:r>
          </a:p>
          <a:p>
            <a:endParaRPr lang="nb-NO" sz="1100" dirty="0">
              <a:latin typeface="Century Gothic" panose="020B0502020202020204" pitchFamily="34" charset="0"/>
            </a:endParaRPr>
          </a:p>
          <a:p>
            <a:r>
              <a:rPr lang="nb-NO" sz="1100" dirty="0">
                <a:latin typeface="Century Gothic" panose="020B0502020202020204" pitchFamily="34" charset="0"/>
              </a:rPr>
              <a:t>Utvalget er representativt for medlemsmassen i alderen 15 år og eldre, og består av totalt 3838 respondenter. Datainnsamlingen ble gjennomført i perioden 13.09 – 05.10.2023.</a:t>
            </a:r>
          </a:p>
          <a:p>
            <a:endParaRPr lang="nb-NO" sz="1100" dirty="0">
              <a:latin typeface="Century Gothic" panose="020B0502020202020204" pitchFamily="34" charset="0"/>
            </a:endParaRPr>
          </a:p>
          <a:p>
            <a:endParaRPr lang="nb-NO" sz="1100" b="1" dirty="0">
              <a:latin typeface="Century Gothic" panose="020B0502020202020204" pitchFamily="34" charset="0"/>
            </a:endParaRPr>
          </a:p>
          <a:p>
            <a:r>
              <a:rPr lang="nb-NO" sz="1100" b="1" dirty="0">
                <a:latin typeface="Century Gothic" panose="020B0502020202020204" pitchFamily="34" charset="0"/>
              </a:rPr>
              <a:t>ANALYSETEKNIKK</a:t>
            </a:r>
          </a:p>
          <a:p>
            <a:r>
              <a:rPr lang="nb-NO" sz="1100" dirty="0">
                <a:latin typeface="Century Gothic" panose="020B0502020202020204" pitchFamily="34" charset="0"/>
              </a:rPr>
              <a:t>Vi har benyttet Latent Class Analyse (LCA) for å identifisere hovedsegmentene. Dette er en godt egnet analyseteknikk som identifiserer mønstre i datasettet, og grupperer data som har likest mønster. LCA</a:t>
            </a:r>
          </a:p>
        </p:txBody>
      </p:sp>
      <p:sp>
        <p:nvSpPr>
          <p:cNvPr id="14" name="TextBox 13">
            <a:extLst>
              <a:ext uri="{FF2B5EF4-FFF2-40B4-BE49-F238E27FC236}">
                <a16:creationId xmlns:a16="http://schemas.microsoft.com/office/drawing/2014/main" id="{3129ED44-B327-1638-FC3A-10F3799D6A40}"/>
              </a:ext>
            </a:extLst>
          </p:cNvPr>
          <p:cNvSpPr txBox="1"/>
          <p:nvPr/>
        </p:nvSpPr>
        <p:spPr>
          <a:xfrm>
            <a:off x="8159293" y="1557338"/>
            <a:ext cx="3229432" cy="3308598"/>
          </a:xfrm>
          <a:prstGeom prst="rect">
            <a:avLst/>
          </a:prstGeom>
          <a:noFill/>
        </p:spPr>
        <p:txBody>
          <a:bodyPr wrap="square" rtlCol="0">
            <a:spAutoFit/>
          </a:bodyPr>
          <a:lstStyle/>
          <a:p>
            <a:r>
              <a:rPr lang="nb-NO" sz="1100" dirty="0">
                <a:latin typeface="Century Gothic" panose="020B0502020202020204" pitchFamily="34" charset="0"/>
              </a:rPr>
              <a:t>finner med andre ord sammenhenger på</a:t>
            </a:r>
          </a:p>
          <a:p>
            <a:r>
              <a:rPr lang="nb-NO" sz="1100" dirty="0">
                <a:latin typeface="Century Gothic" panose="020B0502020202020204" pitchFamily="34" charset="0"/>
              </a:rPr>
              <a:t>tvers av ulike typer spørsmål og svaralternativer. Modellen analyserer distribusjonen av data og bruker sannsynlighetsberegning for å dele respondenter inn i grupper. Dette gjør at vi kan se etter sammenhenger som ikke nødvendigvis må defineres på forhånd. </a:t>
            </a:r>
          </a:p>
          <a:p>
            <a:endParaRPr lang="nb-NO" sz="1100" dirty="0">
              <a:latin typeface="Century Gothic" panose="020B0502020202020204" pitchFamily="34" charset="0"/>
            </a:endParaRPr>
          </a:p>
          <a:p>
            <a:endParaRPr lang="nb-NO" sz="1100" dirty="0">
              <a:latin typeface="Century Gothic" panose="020B0502020202020204" pitchFamily="34" charset="0"/>
            </a:endParaRPr>
          </a:p>
          <a:p>
            <a:r>
              <a:rPr lang="nb-NO" sz="1100" b="1" dirty="0">
                <a:latin typeface="Century Gothic" panose="020B0502020202020204" pitchFamily="34" charset="0"/>
              </a:rPr>
              <a:t>RESULTAT</a:t>
            </a:r>
          </a:p>
          <a:p>
            <a:r>
              <a:rPr lang="nb-NO" sz="1100" dirty="0">
                <a:latin typeface="Century Gothic" panose="020B0502020202020204" pitchFamily="34" charset="0"/>
              </a:rPr>
              <a:t>Den mest egnede grupperingen fant vi ved å bruke variablene Q16, Q21 og Q27. Se spørsmålsformuleringer på neste side.</a:t>
            </a:r>
          </a:p>
          <a:p>
            <a:endParaRPr lang="nb-NO" sz="1100" dirty="0">
              <a:latin typeface="Century Gothic" panose="020B0502020202020204" pitchFamily="34" charset="0"/>
            </a:endParaRPr>
          </a:p>
          <a:p>
            <a:r>
              <a:rPr lang="nb-NO" sz="1100" dirty="0">
                <a:latin typeface="Century Gothic" panose="020B0502020202020204" pitchFamily="34" charset="0"/>
              </a:rPr>
              <a:t>Vi har identifisert fire hovedsegmenter:  kirkelig troende medlemmer, privattroende medlemmer, støttemedlemmer og trosavvisende medlemmer.</a:t>
            </a:r>
          </a:p>
        </p:txBody>
      </p:sp>
      <p:cxnSp>
        <p:nvCxnSpPr>
          <p:cNvPr id="15" name="Straight Connector 14">
            <a:extLst>
              <a:ext uri="{FF2B5EF4-FFF2-40B4-BE49-F238E27FC236}">
                <a16:creationId xmlns:a16="http://schemas.microsoft.com/office/drawing/2014/main" id="{720E8E11-ACD1-00F3-0811-25B1C5595962}"/>
              </a:ext>
            </a:extLst>
          </p:cNvPr>
          <p:cNvCxnSpPr>
            <a:cxnSpLocks/>
          </p:cNvCxnSpPr>
          <p:nvPr/>
        </p:nvCxnSpPr>
        <p:spPr>
          <a:xfrm flipH="1">
            <a:off x="7943359" y="1557338"/>
            <a:ext cx="6873" cy="3234668"/>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FCCE01-3BFC-1D5E-5F3D-A50419DE5E67}"/>
              </a:ext>
            </a:extLst>
          </p:cNvPr>
          <p:cNvCxnSpPr>
            <a:cxnSpLocks/>
          </p:cNvCxnSpPr>
          <p:nvPr/>
        </p:nvCxnSpPr>
        <p:spPr>
          <a:xfrm flipH="1">
            <a:off x="4278983" y="1639257"/>
            <a:ext cx="6873" cy="3234668"/>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44D9B3-F2FC-5B9D-4465-51441BCB3006}"/>
              </a:ext>
            </a:extLst>
          </p:cNvPr>
          <p:cNvCxnSpPr>
            <a:cxnSpLocks/>
          </p:cNvCxnSpPr>
          <p:nvPr/>
        </p:nvCxnSpPr>
        <p:spPr>
          <a:xfrm>
            <a:off x="935026" y="2625930"/>
            <a:ext cx="3350830"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F0F140-F1E5-D50D-216F-76673D4BBB9B}"/>
              </a:ext>
            </a:extLst>
          </p:cNvPr>
          <p:cNvCxnSpPr>
            <a:cxnSpLocks/>
          </p:cNvCxnSpPr>
          <p:nvPr/>
        </p:nvCxnSpPr>
        <p:spPr>
          <a:xfrm>
            <a:off x="4285856" y="3623978"/>
            <a:ext cx="3657503"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D54DF66-8601-599A-AE02-2D7EE4BA441F}"/>
              </a:ext>
            </a:extLst>
          </p:cNvPr>
          <p:cNvCxnSpPr>
            <a:cxnSpLocks/>
          </p:cNvCxnSpPr>
          <p:nvPr/>
        </p:nvCxnSpPr>
        <p:spPr>
          <a:xfrm>
            <a:off x="7950232" y="3123235"/>
            <a:ext cx="3318201"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2949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8CA43-15AE-A376-D5E8-5A3E98D0A113}"/>
              </a:ext>
            </a:extLst>
          </p:cNvPr>
          <p:cNvSpPr>
            <a:spLocks noGrp="1"/>
          </p:cNvSpPr>
          <p:nvPr>
            <p:ph type="title"/>
          </p:nvPr>
        </p:nvSpPr>
        <p:spPr/>
        <p:txBody>
          <a:bodyPr/>
          <a:lstStyle/>
          <a:p>
            <a:r>
              <a:rPr lang="en-NO" b="0" dirty="0">
                <a:solidFill>
                  <a:schemeClr val="tx1"/>
                </a:solidFill>
              </a:rPr>
              <a:t>SPØRSMÅLENE SOM DEFINERER SEGMENTENE</a:t>
            </a:r>
          </a:p>
        </p:txBody>
      </p:sp>
      <p:sp>
        <p:nvSpPr>
          <p:cNvPr id="3" name="Slide Number Placeholder 2">
            <a:extLst>
              <a:ext uri="{FF2B5EF4-FFF2-40B4-BE49-F238E27FC236}">
                <a16:creationId xmlns:a16="http://schemas.microsoft.com/office/drawing/2014/main" id="{6966A333-452D-3C66-D7B8-16D6C1B257F9}"/>
              </a:ext>
            </a:extLst>
          </p:cNvPr>
          <p:cNvSpPr>
            <a:spLocks noGrp="1"/>
          </p:cNvSpPr>
          <p:nvPr>
            <p:ph type="sldNum" sz="quarter" idx="12"/>
          </p:nvPr>
        </p:nvSpPr>
        <p:spPr/>
        <p:txBody>
          <a:bodyPr/>
          <a:lstStyle/>
          <a:p>
            <a:fld id="{2A7D75EB-BD23-FF4F-80AE-955DA86030AC}" type="slidenum">
              <a:rPr lang="nb-NO" smtClean="0"/>
              <a:t>3</a:t>
            </a:fld>
            <a:endParaRPr lang="nb-NO" dirty="0"/>
          </a:p>
        </p:txBody>
      </p:sp>
      <p:cxnSp>
        <p:nvCxnSpPr>
          <p:cNvPr id="15" name="Straight Connector 14">
            <a:extLst>
              <a:ext uri="{FF2B5EF4-FFF2-40B4-BE49-F238E27FC236}">
                <a16:creationId xmlns:a16="http://schemas.microsoft.com/office/drawing/2014/main" id="{720E8E11-ACD1-00F3-0811-25B1C5595962}"/>
              </a:ext>
            </a:extLst>
          </p:cNvPr>
          <p:cNvCxnSpPr>
            <a:cxnSpLocks/>
          </p:cNvCxnSpPr>
          <p:nvPr/>
        </p:nvCxnSpPr>
        <p:spPr>
          <a:xfrm>
            <a:off x="7950232" y="1557338"/>
            <a:ext cx="0" cy="4527125"/>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FCCE01-3BFC-1D5E-5F3D-A50419DE5E67}"/>
              </a:ext>
            </a:extLst>
          </p:cNvPr>
          <p:cNvCxnSpPr>
            <a:cxnSpLocks/>
          </p:cNvCxnSpPr>
          <p:nvPr/>
        </p:nvCxnSpPr>
        <p:spPr>
          <a:xfrm>
            <a:off x="4285856" y="1587887"/>
            <a:ext cx="0" cy="4496576"/>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DA28C47-AB88-E932-A525-830D7887E6C8}"/>
              </a:ext>
            </a:extLst>
          </p:cNvPr>
          <p:cNvSpPr txBox="1"/>
          <p:nvPr/>
        </p:nvSpPr>
        <p:spPr>
          <a:xfrm>
            <a:off x="839787" y="1549962"/>
            <a:ext cx="3240087" cy="3154710"/>
          </a:xfrm>
          <a:prstGeom prst="rect">
            <a:avLst/>
          </a:prstGeom>
          <a:noFill/>
        </p:spPr>
        <p:txBody>
          <a:bodyPr wrap="square">
            <a:spAutoFit/>
          </a:bodyPr>
          <a:lstStyle/>
          <a:p>
            <a:pPr>
              <a:spcBef>
                <a:spcPts val="600"/>
              </a:spcBef>
            </a:pPr>
            <a:r>
              <a:rPr lang="nb-NO" sz="1100" b="1" dirty="0">
                <a:latin typeface="Century Gothic" panose="020B0502020202020204" pitchFamily="34" charset="0"/>
              </a:rPr>
              <a:t>Q16. Hvilke av følgende påstander er du enig i? Flere svar er mulig.</a:t>
            </a:r>
          </a:p>
          <a:p>
            <a:pPr marL="228600" marR="45720" lvl="0" indent="-2286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Gud styrer alt som skjer</a:t>
            </a:r>
            <a:endParaRPr lang="en-NO" sz="1100" kern="1100" dirty="0">
              <a:latin typeface="Century Gothic" panose="020B0502020202020204" pitchFamily="34" charset="0"/>
              <a:ea typeface="Times New Roman" panose="02020603050405020304" pitchFamily="18" charset="0"/>
              <a:cs typeface="Times New Roman" panose="02020603050405020304" pitchFamily="18" charset="0"/>
            </a:endParaRPr>
          </a:p>
          <a:p>
            <a:pPr marL="228600" marR="45720" lvl="0" indent="-2286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Gud er kjærlighet og godhet</a:t>
            </a:r>
            <a:endParaRPr lang="en-NO" sz="1100" kern="1100" dirty="0">
              <a:latin typeface="Century Gothic" panose="020B0502020202020204" pitchFamily="34" charset="0"/>
              <a:ea typeface="Times New Roman" panose="02020603050405020304" pitchFamily="18" charset="0"/>
              <a:cs typeface="Times New Roman" panose="02020603050405020304" pitchFamily="18" charset="0"/>
            </a:endParaRPr>
          </a:p>
          <a:p>
            <a:pPr marL="228600" marR="45720" lvl="0" indent="-2286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Gud støtter meg når det er vanskelig</a:t>
            </a:r>
            <a:endParaRPr lang="en-NO" sz="1100" kern="1100" dirty="0">
              <a:latin typeface="Century Gothic" panose="020B0502020202020204" pitchFamily="34" charset="0"/>
              <a:ea typeface="Times New Roman" panose="02020603050405020304" pitchFamily="18" charset="0"/>
              <a:cs typeface="Times New Roman" panose="02020603050405020304" pitchFamily="18" charset="0"/>
            </a:endParaRPr>
          </a:p>
          <a:p>
            <a:pPr marL="228600" marR="45720" lvl="0" indent="-2286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Jeg tror på en kraft som kanskje kan være Gud</a:t>
            </a:r>
            <a:endParaRPr lang="en-NO" sz="1100" kern="1100" dirty="0">
              <a:latin typeface="Century Gothic" panose="020B0502020202020204" pitchFamily="34" charset="0"/>
              <a:ea typeface="Times New Roman" panose="02020603050405020304" pitchFamily="18" charset="0"/>
              <a:cs typeface="Times New Roman" panose="02020603050405020304" pitchFamily="18" charset="0"/>
            </a:endParaRPr>
          </a:p>
          <a:p>
            <a:pPr marL="228600" marR="45720" lvl="0" indent="-2286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Jeg tror på Gud, men opplever ikke en tilstedeværelse i min hverdag</a:t>
            </a:r>
            <a:endParaRPr lang="en-NO" sz="1100" kern="1100" dirty="0">
              <a:latin typeface="Century Gothic" panose="020B0502020202020204" pitchFamily="34" charset="0"/>
              <a:ea typeface="Times New Roman" panose="02020603050405020304" pitchFamily="18" charset="0"/>
              <a:cs typeface="Times New Roman" panose="02020603050405020304" pitchFamily="18" charset="0"/>
            </a:endParaRPr>
          </a:p>
          <a:p>
            <a:pPr marL="228600" marR="45720" lvl="0" indent="-2286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Gud griper ikke inn ovenfor det vonde som skjer i verden</a:t>
            </a:r>
            <a:endParaRPr lang="en-NO" sz="1100" kern="1100" dirty="0">
              <a:latin typeface="Century Gothic" panose="020B0502020202020204" pitchFamily="34" charset="0"/>
              <a:ea typeface="Times New Roman" panose="02020603050405020304" pitchFamily="18" charset="0"/>
              <a:cs typeface="Times New Roman" panose="02020603050405020304" pitchFamily="18" charset="0"/>
            </a:endParaRPr>
          </a:p>
          <a:p>
            <a:pPr marL="228600" marR="45720" lvl="0" indent="-2286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Gud finnes ikke</a:t>
            </a:r>
            <a:endParaRPr lang="en-NO" sz="1100" kern="1100" dirty="0">
              <a:latin typeface="Century Gothic" panose="020B0502020202020204" pitchFamily="34" charset="0"/>
              <a:ea typeface="Times New Roman" panose="02020603050405020304" pitchFamily="18" charset="0"/>
              <a:cs typeface="Times New Roman" panose="02020603050405020304" pitchFamily="18" charset="0"/>
            </a:endParaRPr>
          </a:p>
          <a:p>
            <a:pPr marL="228600" marR="45720" lvl="0" indent="-2286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Jeg er usikker </a:t>
            </a:r>
            <a:endParaRPr lang="en-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lvl="0">
              <a:spcBef>
                <a:spcPts val="600"/>
              </a:spcBef>
            </a:pPr>
            <a:endParaRPr lang="en-NO" sz="1100" dirty="0"/>
          </a:p>
        </p:txBody>
      </p:sp>
      <p:sp>
        <p:nvSpPr>
          <p:cNvPr id="16" name="TextBox 15">
            <a:extLst>
              <a:ext uri="{FF2B5EF4-FFF2-40B4-BE49-F238E27FC236}">
                <a16:creationId xmlns:a16="http://schemas.microsoft.com/office/drawing/2014/main" id="{675B56A2-866F-29B3-06C6-03D3DD0B0E7C}"/>
              </a:ext>
            </a:extLst>
          </p:cNvPr>
          <p:cNvSpPr txBox="1"/>
          <p:nvPr/>
        </p:nvSpPr>
        <p:spPr>
          <a:xfrm>
            <a:off x="4490050" y="1549962"/>
            <a:ext cx="3209294" cy="4570482"/>
          </a:xfrm>
          <a:prstGeom prst="rect">
            <a:avLst/>
          </a:prstGeom>
          <a:noFill/>
        </p:spPr>
        <p:txBody>
          <a:bodyPr wrap="square">
            <a:spAutoFit/>
          </a:bodyPr>
          <a:lstStyle/>
          <a:p>
            <a:pPr>
              <a:spcBef>
                <a:spcPts val="600"/>
              </a:spcBef>
            </a:pPr>
            <a:r>
              <a:rPr lang="nb-NO" sz="1100" b="1" dirty="0">
                <a:latin typeface="Century Gothic" panose="020B0502020202020204" pitchFamily="34" charset="0"/>
              </a:rPr>
              <a:t>Q21. Hvor enig eller uenig er du i følgende påstander?</a:t>
            </a: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Den norske kirke bidrar positivt inn i det norske samfunnet</a:t>
            </a:r>
            <a:endParaRPr lang="en-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Den norske kirke forvalter den kristne kulturarven på en god måte</a:t>
            </a:r>
            <a:endParaRPr lang="en-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Når jeg går i kirken, gjør jeg det fordi det er tradisjon</a:t>
            </a:r>
            <a:endParaRPr lang="en-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Når jeg går i kirken, gjør jeg det på grunn av religiøse behov</a:t>
            </a:r>
            <a:endParaRPr lang="en-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Den norske kirke er mer en arena for kunst og kultur enn et sted for religion</a:t>
            </a:r>
            <a:endParaRPr lang="en-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Jeg er stort sett enig med kirken når den uttaler seg</a:t>
            </a:r>
            <a:endParaRPr lang="en-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Den norske kirke er en viktig stemme i samfunnsdebatten</a:t>
            </a:r>
            <a:endParaRPr lang="en-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Den norske kirke er en viktig møteplass ved kriser og ulykker</a:t>
            </a:r>
            <a:endParaRPr lang="en-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Den norske kirke bidrar til et samfunn preget av tillit</a:t>
            </a:r>
            <a:b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br>
            <a:endPar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R="45720" lvl="0">
              <a:spcBef>
                <a:spcPts val="600"/>
              </a:spcBef>
              <a:buSzPct val="75000"/>
            </a:pPr>
            <a:r>
              <a:rPr lang="nb-NO" sz="1000" kern="1100" dirty="0">
                <a:latin typeface="Century Gothic" panose="020B0502020202020204" pitchFamily="34" charset="0"/>
                <a:ea typeface="Times New Roman" panose="02020603050405020304" pitchFamily="18" charset="0"/>
                <a:cs typeface="Times New Roman" panose="02020603050405020304" pitchFamily="18" charset="0"/>
              </a:rPr>
              <a:t>1 Helt enig | 2 | 3 | 4 | 5 Helt uenig | Vet ikke</a:t>
            </a:r>
            <a:endParaRPr lang="en-NO" sz="10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99B5A99-93E4-6EBA-63FE-E32B10F55D3B}"/>
              </a:ext>
            </a:extLst>
          </p:cNvPr>
          <p:cNvSpPr txBox="1"/>
          <p:nvPr/>
        </p:nvSpPr>
        <p:spPr>
          <a:xfrm>
            <a:off x="8155511" y="1557338"/>
            <a:ext cx="3233213" cy="4231928"/>
          </a:xfrm>
          <a:prstGeom prst="rect">
            <a:avLst/>
          </a:prstGeom>
          <a:noFill/>
        </p:spPr>
        <p:txBody>
          <a:bodyPr wrap="square">
            <a:spAutoFit/>
          </a:bodyPr>
          <a:lstStyle/>
          <a:p>
            <a:pPr>
              <a:spcBef>
                <a:spcPts val="600"/>
              </a:spcBef>
            </a:pPr>
            <a:r>
              <a:rPr lang="nb-NO" sz="1100" b="1" dirty="0">
                <a:latin typeface="Century Gothic" panose="020B0502020202020204" pitchFamily="34" charset="0"/>
              </a:rPr>
              <a:t>Q27. Hvor enig eller uenig er du i følgende påstander?</a:t>
            </a: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Jeg opplever at kirken er der for meg ved viktige livshendelser</a:t>
            </a:r>
            <a:endParaRPr lang="en-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Jeg opplever ikke at kirken er en støtte for meg i min livsmestring</a:t>
            </a:r>
            <a:endParaRPr lang="en-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Kirken har tilbud og aktiviteter som passer inn i mitt liv og timeplan</a:t>
            </a:r>
            <a:endParaRPr lang="en-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Kirken tilbyr ikke fellesskap som er viktig i mitt liv</a:t>
            </a:r>
            <a:endParaRPr lang="en-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Kirken skaper håp for meg i en urolig verden</a:t>
            </a:r>
            <a:endParaRPr lang="en-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Kirken er viktig for meg i mitt åndelige liv</a:t>
            </a:r>
            <a:endParaRPr lang="en-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Jeg er glad kirken er der når folk trenger den</a:t>
            </a:r>
            <a:endParaRPr lang="en-NO" sz="11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45720" lvl="0" indent="-342900">
              <a:spcBef>
                <a:spcPts val="600"/>
              </a:spcBef>
              <a:buSzPct val="75000"/>
              <a:buFont typeface="+mj-lt"/>
              <a:buAutoNum type="alphaUcPeriod"/>
            </a:pPr>
            <a:r>
              <a:rPr lang="nb-NO" sz="1100" kern="1100" dirty="0">
                <a:effectLst/>
                <a:latin typeface="Century Gothic" panose="020B0502020202020204" pitchFamily="34" charset="0"/>
                <a:ea typeface="Times New Roman" panose="02020603050405020304" pitchFamily="18" charset="0"/>
                <a:cs typeface="Times New Roman" panose="02020603050405020304" pitchFamily="18" charset="0"/>
              </a:rPr>
              <a:t>Jeg får noe igjen for å gå på gudstjeneste</a:t>
            </a:r>
            <a:endParaRPr lang="en-NO" sz="1100" kern="1100" dirty="0">
              <a:latin typeface="Century Gothic" panose="020B0502020202020204" pitchFamily="34" charset="0"/>
              <a:ea typeface="Times New Roman" panose="02020603050405020304" pitchFamily="18" charset="0"/>
              <a:cs typeface="Times New Roman" panose="02020603050405020304" pitchFamily="18" charset="0"/>
            </a:endParaRPr>
          </a:p>
          <a:p>
            <a:pPr marR="45720" lvl="0">
              <a:spcBef>
                <a:spcPts val="600"/>
              </a:spcBef>
              <a:buSzPct val="75000"/>
            </a:pPr>
            <a:endParaRPr lang="en-NO" sz="1100" dirty="0"/>
          </a:p>
          <a:p>
            <a:pPr>
              <a:spcBef>
                <a:spcPts val="600"/>
              </a:spcBef>
            </a:pPr>
            <a:r>
              <a:rPr lang="nb-NO" sz="1000" kern="1100" dirty="0">
                <a:latin typeface="Century Gothic" panose="020B0502020202020204" pitchFamily="34" charset="0"/>
                <a:ea typeface="Times New Roman" panose="02020603050405020304" pitchFamily="18" charset="0"/>
                <a:cs typeface="Times New Roman" panose="02020603050405020304" pitchFamily="18" charset="0"/>
              </a:rPr>
              <a:t>1 Helt enig | 2 | 3 | 4 | 5 Helt uenig | Vet ikke</a:t>
            </a:r>
            <a:endParaRPr lang="en-NO" sz="1000" kern="11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15783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8CA43-15AE-A376-D5E8-5A3E98D0A113}"/>
              </a:ext>
            </a:extLst>
          </p:cNvPr>
          <p:cNvSpPr>
            <a:spLocks noGrp="1"/>
          </p:cNvSpPr>
          <p:nvPr>
            <p:ph type="title"/>
          </p:nvPr>
        </p:nvSpPr>
        <p:spPr/>
        <p:txBody>
          <a:bodyPr/>
          <a:lstStyle/>
          <a:p>
            <a:r>
              <a:rPr lang="en-NO" b="0" dirty="0">
                <a:solidFill>
                  <a:schemeClr val="tx1"/>
                </a:solidFill>
              </a:rPr>
              <a:t>DE FIRE HOVEDSEGMENTENE</a:t>
            </a:r>
          </a:p>
        </p:txBody>
      </p:sp>
      <p:sp>
        <p:nvSpPr>
          <p:cNvPr id="3" name="Slide Number Placeholder 2">
            <a:extLst>
              <a:ext uri="{FF2B5EF4-FFF2-40B4-BE49-F238E27FC236}">
                <a16:creationId xmlns:a16="http://schemas.microsoft.com/office/drawing/2014/main" id="{6966A333-452D-3C66-D7B8-16D6C1B257F9}"/>
              </a:ext>
            </a:extLst>
          </p:cNvPr>
          <p:cNvSpPr>
            <a:spLocks noGrp="1"/>
          </p:cNvSpPr>
          <p:nvPr>
            <p:ph type="sldNum" sz="quarter" idx="12"/>
          </p:nvPr>
        </p:nvSpPr>
        <p:spPr/>
        <p:txBody>
          <a:bodyPr/>
          <a:lstStyle/>
          <a:p>
            <a:fld id="{2A7D75EB-BD23-FF4F-80AE-955DA86030AC}" type="slidenum">
              <a:rPr lang="nb-NO" smtClean="0"/>
              <a:t>4</a:t>
            </a:fld>
            <a:endParaRPr lang="nb-NO" dirty="0"/>
          </a:p>
        </p:txBody>
      </p:sp>
      <p:pic>
        <p:nvPicPr>
          <p:cNvPr id="13" name="Picture 12">
            <a:extLst>
              <a:ext uri="{FF2B5EF4-FFF2-40B4-BE49-F238E27FC236}">
                <a16:creationId xmlns:a16="http://schemas.microsoft.com/office/drawing/2014/main" id="{5C1D4C8C-ACB1-BFE1-2609-97D2D8F5CE8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311371" y="4122076"/>
            <a:ext cx="2210752" cy="2210752"/>
          </a:xfrm>
          <a:prstGeom prst="ellipse">
            <a:avLst/>
          </a:prstGeom>
          <a:ln w="63500">
            <a:solidFill>
              <a:schemeClr val="accent5"/>
            </a:solidFill>
          </a:ln>
        </p:spPr>
      </p:pic>
      <p:pic>
        <p:nvPicPr>
          <p:cNvPr id="14" name="Picture 13">
            <a:extLst>
              <a:ext uri="{FF2B5EF4-FFF2-40B4-BE49-F238E27FC236}">
                <a16:creationId xmlns:a16="http://schemas.microsoft.com/office/drawing/2014/main" id="{3F60F976-FA49-330A-0A73-03989BAD5B8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11371" y="1617591"/>
            <a:ext cx="2210752" cy="2210752"/>
          </a:xfrm>
          <a:prstGeom prst="ellipse">
            <a:avLst/>
          </a:prstGeom>
          <a:ln w="63500">
            <a:solidFill>
              <a:schemeClr val="tx2"/>
            </a:solidFill>
          </a:ln>
        </p:spPr>
      </p:pic>
      <p:pic>
        <p:nvPicPr>
          <p:cNvPr id="18" name="Picture 17">
            <a:extLst>
              <a:ext uri="{FF2B5EF4-FFF2-40B4-BE49-F238E27FC236}">
                <a16:creationId xmlns:a16="http://schemas.microsoft.com/office/drawing/2014/main" id="{4EF139FB-972B-06EF-6EB7-ECD6EE2E0E2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669879" y="1619460"/>
            <a:ext cx="2210752" cy="2210752"/>
          </a:xfrm>
          <a:prstGeom prst="ellipse">
            <a:avLst/>
          </a:prstGeom>
          <a:ln w="63500">
            <a:solidFill>
              <a:schemeClr val="accent3"/>
            </a:solidFill>
          </a:ln>
        </p:spPr>
      </p:pic>
      <p:sp>
        <p:nvSpPr>
          <p:cNvPr id="19" name="TextBox 18">
            <a:extLst>
              <a:ext uri="{FF2B5EF4-FFF2-40B4-BE49-F238E27FC236}">
                <a16:creationId xmlns:a16="http://schemas.microsoft.com/office/drawing/2014/main" id="{618D7DE4-F738-FCD6-48B7-25132449CF84}"/>
              </a:ext>
            </a:extLst>
          </p:cNvPr>
          <p:cNvSpPr txBox="1"/>
          <p:nvPr/>
        </p:nvSpPr>
        <p:spPr>
          <a:xfrm>
            <a:off x="724452" y="2361414"/>
            <a:ext cx="2716390" cy="984885"/>
          </a:xfrm>
          <a:prstGeom prst="rect">
            <a:avLst/>
          </a:prstGeom>
          <a:noFill/>
        </p:spPr>
        <p:txBody>
          <a:bodyPr wrap="square">
            <a:spAutoFit/>
          </a:bodyPr>
          <a:lstStyle/>
          <a:p>
            <a:pPr algn="r"/>
            <a:r>
              <a:rPr lang="en-NO" sz="3600" b="1" spc="300" dirty="0">
                <a:latin typeface="Century Gothic" panose="020B0502020202020204" pitchFamily="34" charset="0"/>
              </a:rPr>
              <a:t>19%</a:t>
            </a:r>
          </a:p>
          <a:p>
            <a:pPr algn="r"/>
            <a:r>
              <a:rPr lang="en-NO" sz="1100" b="1" spc="300" dirty="0">
                <a:latin typeface="Century Gothic" panose="020B0502020202020204" pitchFamily="34" charset="0"/>
              </a:rPr>
              <a:t>KIRKELIG TROENDE MEDLEMMER</a:t>
            </a:r>
          </a:p>
        </p:txBody>
      </p:sp>
      <p:pic>
        <p:nvPicPr>
          <p:cNvPr id="20" name="Picture 19">
            <a:extLst>
              <a:ext uri="{FF2B5EF4-FFF2-40B4-BE49-F238E27FC236}">
                <a16:creationId xmlns:a16="http://schemas.microsoft.com/office/drawing/2014/main" id="{A3E96863-1FEC-4340-AEDF-83B7FF454EA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669879" y="4122076"/>
            <a:ext cx="2210752" cy="2210752"/>
          </a:xfrm>
          <a:prstGeom prst="ellipse">
            <a:avLst/>
          </a:prstGeom>
          <a:ln w="63500">
            <a:solidFill>
              <a:schemeClr val="accent4"/>
            </a:solidFill>
          </a:ln>
        </p:spPr>
      </p:pic>
      <p:sp>
        <p:nvSpPr>
          <p:cNvPr id="23" name="TextBox 22">
            <a:extLst>
              <a:ext uri="{FF2B5EF4-FFF2-40B4-BE49-F238E27FC236}">
                <a16:creationId xmlns:a16="http://schemas.microsoft.com/office/drawing/2014/main" id="{A0609672-0BD7-0147-2BF2-4D8CF604E6DE}"/>
              </a:ext>
            </a:extLst>
          </p:cNvPr>
          <p:cNvSpPr txBox="1"/>
          <p:nvPr/>
        </p:nvSpPr>
        <p:spPr>
          <a:xfrm>
            <a:off x="724452" y="4819648"/>
            <a:ext cx="2716390" cy="984885"/>
          </a:xfrm>
          <a:prstGeom prst="rect">
            <a:avLst/>
          </a:prstGeom>
          <a:noFill/>
        </p:spPr>
        <p:txBody>
          <a:bodyPr wrap="square" lIns="91440" tIns="45720" rIns="91440" bIns="45720" anchor="t">
            <a:spAutoFit/>
          </a:bodyPr>
          <a:lstStyle/>
          <a:p>
            <a:pPr algn="r"/>
            <a:r>
              <a:rPr lang="en-NO" sz="3600" b="1" spc="300" dirty="0">
                <a:latin typeface="Century Gothic" panose="020B0502020202020204" pitchFamily="34" charset="0"/>
              </a:rPr>
              <a:t>30%</a:t>
            </a:r>
          </a:p>
          <a:p>
            <a:pPr algn="r"/>
            <a:r>
              <a:rPr lang="en-NO" sz="1100" b="1" spc="300">
                <a:latin typeface="Century Gothic"/>
              </a:rPr>
              <a:t>INDIVIDUELT TROENDE </a:t>
            </a:r>
            <a:r>
              <a:rPr lang="en-NO" sz="1100" b="1" spc="300" dirty="0">
                <a:latin typeface="Century Gothic"/>
              </a:rPr>
              <a:t>MEDLEMMER</a:t>
            </a:r>
          </a:p>
        </p:txBody>
      </p:sp>
      <p:sp>
        <p:nvSpPr>
          <p:cNvPr id="24" name="TextBox 23">
            <a:extLst>
              <a:ext uri="{FF2B5EF4-FFF2-40B4-BE49-F238E27FC236}">
                <a16:creationId xmlns:a16="http://schemas.microsoft.com/office/drawing/2014/main" id="{C260329B-DF21-CDFB-40E2-929E3615F937}"/>
              </a:ext>
            </a:extLst>
          </p:cNvPr>
          <p:cNvSpPr txBox="1"/>
          <p:nvPr/>
        </p:nvSpPr>
        <p:spPr>
          <a:xfrm>
            <a:off x="8751158" y="2315163"/>
            <a:ext cx="2716390" cy="815608"/>
          </a:xfrm>
          <a:prstGeom prst="rect">
            <a:avLst/>
          </a:prstGeom>
          <a:noFill/>
        </p:spPr>
        <p:txBody>
          <a:bodyPr wrap="square" lIns="91440" tIns="45720" rIns="91440" bIns="45720" anchor="t">
            <a:spAutoFit/>
          </a:bodyPr>
          <a:lstStyle/>
          <a:p>
            <a:r>
              <a:rPr lang="en-NO" sz="3600" b="1" spc="300" dirty="0">
                <a:latin typeface="Century Gothic" panose="020B0502020202020204" pitchFamily="34" charset="0"/>
              </a:rPr>
              <a:t>33%</a:t>
            </a:r>
          </a:p>
          <a:p>
            <a:r>
              <a:rPr lang="en-NO" sz="1100" b="1" spc="300">
                <a:latin typeface="Century Gothic"/>
              </a:rPr>
              <a:t>STØTTESPILLER</a:t>
            </a:r>
            <a:endParaRPr lang="en-NO" sz="1100" b="1" spc="300">
              <a:latin typeface="Century Gothic" panose="020B0502020202020204" pitchFamily="34" charset="0"/>
            </a:endParaRPr>
          </a:p>
        </p:txBody>
      </p:sp>
      <p:sp>
        <p:nvSpPr>
          <p:cNvPr id="25" name="TextBox 24">
            <a:extLst>
              <a:ext uri="{FF2B5EF4-FFF2-40B4-BE49-F238E27FC236}">
                <a16:creationId xmlns:a16="http://schemas.microsoft.com/office/drawing/2014/main" id="{30A87EA1-AC6B-238F-B7E5-021144AAEE4C}"/>
              </a:ext>
            </a:extLst>
          </p:cNvPr>
          <p:cNvSpPr txBox="1"/>
          <p:nvPr/>
        </p:nvSpPr>
        <p:spPr>
          <a:xfrm>
            <a:off x="8751157" y="4819648"/>
            <a:ext cx="2947783" cy="984885"/>
          </a:xfrm>
          <a:prstGeom prst="rect">
            <a:avLst/>
          </a:prstGeom>
          <a:noFill/>
        </p:spPr>
        <p:txBody>
          <a:bodyPr wrap="square">
            <a:spAutoFit/>
          </a:bodyPr>
          <a:lstStyle/>
          <a:p>
            <a:r>
              <a:rPr lang="en-NO" sz="3600" b="1" spc="300" dirty="0">
                <a:latin typeface="Century Gothic" panose="020B0502020202020204" pitchFamily="34" charset="0"/>
              </a:rPr>
              <a:t>18%</a:t>
            </a:r>
          </a:p>
          <a:p>
            <a:r>
              <a:rPr lang="en-NO" sz="1100" b="1" spc="300" dirty="0">
                <a:latin typeface="Century Gothic" panose="020B0502020202020204" pitchFamily="34" charset="0"/>
              </a:rPr>
              <a:t>TROSAVVISENDE MEDLEMMER</a:t>
            </a:r>
          </a:p>
        </p:txBody>
      </p:sp>
    </p:spTree>
    <p:extLst>
      <p:ext uri="{BB962C8B-B14F-4D97-AF65-F5344CB8AC3E}">
        <p14:creationId xmlns:p14="http://schemas.microsoft.com/office/powerpoint/2010/main" val="311921583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A80828A-6CBD-5FE2-532A-97CAF20C6C7D}"/>
              </a:ext>
            </a:extLst>
          </p:cNvPr>
          <p:cNvGraphicFramePr>
            <a:graphicFrameLocks noGrp="1"/>
          </p:cNvGraphicFramePr>
          <p:nvPr>
            <p:extLst>
              <p:ext uri="{D42A27DB-BD31-4B8C-83A1-F6EECF244321}">
                <p14:modId xmlns:p14="http://schemas.microsoft.com/office/powerpoint/2010/main" val="34030624"/>
              </p:ext>
            </p:extLst>
          </p:nvPr>
        </p:nvGraphicFramePr>
        <p:xfrm>
          <a:off x="821531" y="402142"/>
          <a:ext cx="10548936" cy="6411480"/>
        </p:xfrm>
        <a:graphic>
          <a:graphicData uri="http://schemas.openxmlformats.org/drawingml/2006/table">
            <a:tbl>
              <a:tblPr firstRow="1" bandRow="1">
                <a:tableStyleId>{5C22544A-7EE6-4342-B048-85BDC9FD1C3A}</a:tableStyleId>
              </a:tblPr>
              <a:tblGrid>
                <a:gridCol w="2637234">
                  <a:extLst>
                    <a:ext uri="{9D8B030D-6E8A-4147-A177-3AD203B41FA5}">
                      <a16:colId xmlns:a16="http://schemas.microsoft.com/office/drawing/2014/main" val="3975560892"/>
                    </a:ext>
                  </a:extLst>
                </a:gridCol>
                <a:gridCol w="2637234">
                  <a:extLst>
                    <a:ext uri="{9D8B030D-6E8A-4147-A177-3AD203B41FA5}">
                      <a16:colId xmlns:a16="http://schemas.microsoft.com/office/drawing/2014/main" val="3613633673"/>
                    </a:ext>
                  </a:extLst>
                </a:gridCol>
                <a:gridCol w="2637234">
                  <a:extLst>
                    <a:ext uri="{9D8B030D-6E8A-4147-A177-3AD203B41FA5}">
                      <a16:colId xmlns:a16="http://schemas.microsoft.com/office/drawing/2014/main" val="3919465721"/>
                    </a:ext>
                  </a:extLst>
                </a:gridCol>
                <a:gridCol w="2637234">
                  <a:extLst>
                    <a:ext uri="{9D8B030D-6E8A-4147-A177-3AD203B41FA5}">
                      <a16:colId xmlns:a16="http://schemas.microsoft.com/office/drawing/2014/main" val="4164942375"/>
                    </a:ext>
                  </a:extLst>
                </a:gridCol>
              </a:tblGrid>
              <a:tr h="679735">
                <a:tc>
                  <a:txBody>
                    <a:bodyPr/>
                    <a:lstStyle/>
                    <a:p>
                      <a:pPr algn="r"/>
                      <a:r>
                        <a:rPr lang="en-NO" sz="4400" spc="300" dirty="0">
                          <a:solidFill>
                            <a:schemeClr val="tx1"/>
                          </a:solidFill>
                          <a:latin typeface="Century Gothic" panose="020B0502020202020204" pitchFamily="34" charset="0"/>
                        </a:rPr>
                        <a:t>19%</a:t>
                      </a:r>
                    </a:p>
                  </a:txBody>
                  <a:tcPr marL="209160" marR="209160" marT="46800" marB="1080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algn="r"/>
                      <a:r>
                        <a:rPr lang="en-NO" sz="4400" spc="300" dirty="0">
                          <a:solidFill>
                            <a:schemeClr val="tx1"/>
                          </a:solidFill>
                          <a:latin typeface="Century Gothic" panose="020B0502020202020204" pitchFamily="34" charset="0"/>
                        </a:rPr>
                        <a:t>30%</a:t>
                      </a:r>
                    </a:p>
                  </a:txBody>
                  <a:tcPr marL="209160" marR="209160" marT="46800" marB="1080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algn="r"/>
                      <a:r>
                        <a:rPr lang="en-NO" sz="4400" spc="300" dirty="0">
                          <a:solidFill>
                            <a:schemeClr val="tx1"/>
                          </a:solidFill>
                          <a:latin typeface="Century Gothic" panose="020B0502020202020204" pitchFamily="34" charset="0"/>
                        </a:rPr>
                        <a:t>33%</a:t>
                      </a:r>
                    </a:p>
                  </a:txBody>
                  <a:tcPr marL="209160" marR="209160" marT="46800" marB="1080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algn="r"/>
                      <a:r>
                        <a:rPr lang="en-NO" sz="4400" spc="300" dirty="0">
                          <a:solidFill>
                            <a:schemeClr val="tx1"/>
                          </a:solidFill>
                          <a:latin typeface="Century Gothic" panose="020B0502020202020204" pitchFamily="34" charset="0"/>
                        </a:rPr>
                        <a:t>18%</a:t>
                      </a:r>
                    </a:p>
                  </a:txBody>
                  <a:tcPr marL="209160" marR="209160" marT="46800" marB="1080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3326167"/>
                  </a:ext>
                </a:extLst>
              </a:tr>
              <a:tr h="441789">
                <a:tc>
                  <a:txBody>
                    <a:bodyPr/>
                    <a:lstStyle/>
                    <a:p>
                      <a:pPr algn="r"/>
                      <a:r>
                        <a:rPr lang="en-NO" sz="1100" b="1" spc="300" dirty="0">
                          <a:latin typeface="Century Gothic" panose="020B0502020202020204" pitchFamily="34" charset="0"/>
                        </a:rPr>
                        <a:t>KIRKELIG </a:t>
                      </a:r>
                    </a:p>
                    <a:p>
                      <a:pPr algn="r"/>
                      <a:r>
                        <a:rPr lang="en-NO" sz="1100" b="1" spc="300" dirty="0">
                          <a:latin typeface="Century Gothic" panose="020B0502020202020204" pitchFamily="34" charset="0"/>
                        </a:rPr>
                        <a:t>TROENDE </a:t>
                      </a:r>
                    </a:p>
                    <a:p>
                      <a:pPr algn="r"/>
                      <a:r>
                        <a:rPr lang="en-NO" sz="1100" b="1" spc="300" dirty="0">
                          <a:latin typeface="Century Gothic" panose="020B0502020202020204" pitchFamily="34" charset="0"/>
                        </a:rPr>
                        <a:t>MEDLEMMER</a:t>
                      </a:r>
                    </a:p>
                  </a:txBody>
                  <a:tcPr marL="209160" marR="209160" marT="10800" marB="468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algn="r"/>
                      <a:r>
                        <a:rPr lang="en-NO" sz="1100" b="1" spc="300" dirty="0">
                          <a:latin typeface="Century Gothic"/>
                        </a:rPr>
                        <a:t>INDIVIDUELT </a:t>
                      </a:r>
                      <a:br>
                        <a:rPr lang="en-NO" sz="1100" b="1" spc="300" dirty="0">
                          <a:latin typeface="Century Gothic"/>
                        </a:rPr>
                      </a:br>
                      <a:r>
                        <a:rPr lang="en-NO" sz="1100" b="1" spc="300" dirty="0">
                          <a:latin typeface="Century Gothic"/>
                        </a:rPr>
                        <a:t>TROENDE </a:t>
                      </a:r>
                      <a:br>
                        <a:rPr lang="en-NO" sz="1100" b="1" spc="300" dirty="0">
                          <a:latin typeface="Century Gothic"/>
                        </a:rPr>
                      </a:br>
                      <a:r>
                        <a:rPr lang="en-NO" sz="1100" b="1" spc="300" dirty="0">
                          <a:latin typeface="Century Gothic"/>
                        </a:rPr>
                        <a:t>MEDLEMMER</a:t>
                      </a:r>
                    </a:p>
                  </a:txBody>
                  <a:tcPr marL="209160" marR="209160" marT="10800" marB="468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algn="r"/>
                      <a:r>
                        <a:rPr lang="en-NO" sz="1100" b="1" spc="300" dirty="0">
                          <a:latin typeface="Century Gothic"/>
                        </a:rPr>
                        <a:t>STØTTE- </a:t>
                      </a:r>
                      <a:endParaRPr lang="nb-NO" sz="1100" b="1" spc="300" dirty="0">
                        <a:latin typeface="Century Gothic"/>
                      </a:endParaRPr>
                    </a:p>
                    <a:p>
                      <a:pPr lvl="0" algn="r">
                        <a:buNone/>
                      </a:pPr>
                      <a:r>
                        <a:rPr lang="en-NO" sz="1100" b="1" spc="300" dirty="0">
                          <a:latin typeface="Century Gothic"/>
                        </a:rPr>
                        <a:t>SPILLER</a:t>
                      </a:r>
                      <a:endParaRPr lang="nb-NO" sz="1100" b="1" spc="300" dirty="0">
                        <a:latin typeface="Century Gothic"/>
                      </a:endParaRPr>
                    </a:p>
                  </a:txBody>
                  <a:tcPr marL="209160" marR="209160" marT="10800" marB="468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algn="r"/>
                      <a:r>
                        <a:rPr lang="en-NO" sz="1100" b="1" spc="300" dirty="0">
                          <a:latin typeface="Century Gothic" panose="020B0502020202020204" pitchFamily="34" charset="0"/>
                        </a:rPr>
                        <a:t>TROS-</a:t>
                      </a:r>
                    </a:p>
                    <a:p>
                      <a:pPr algn="r"/>
                      <a:r>
                        <a:rPr lang="en-NO" sz="1100" b="1" spc="300" dirty="0">
                          <a:latin typeface="Century Gothic" panose="020B0502020202020204" pitchFamily="34" charset="0"/>
                        </a:rPr>
                        <a:t>AVVISENDE </a:t>
                      </a:r>
                    </a:p>
                    <a:p>
                      <a:pPr algn="r"/>
                      <a:r>
                        <a:rPr lang="en-NO" sz="1100" b="1" spc="300" dirty="0">
                          <a:latin typeface="Century Gothic" panose="020B0502020202020204" pitchFamily="34" charset="0"/>
                        </a:rPr>
                        <a:t>MEDLEMMER</a:t>
                      </a:r>
                    </a:p>
                  </a:txBody>
                  <a:tcPr marL="209160" marR="209160" marT="10800" marB="468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84206357"/>
                  </a:ext>
                </a:extLst>
              </a:tr>
              <a:tr h="33042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noProof="0" dirty="0">
                          <a:latin typeface="Century Gothic" panose="020B0502020202020204" pitchFamily="34" charset="0"/>
                        </a:rPr>
                        <a:t>De medlemmene som er sterkest og sikrest i sin tro på Gud, og utøver sin tro i kirken. De er i kirken flere ganger i året, og deltar på en rekke aktiviteter.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100" noProof="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100" noProof="0" dirty="0">
                          <a:latin typeface="Century Gothic" panose="020B0502020202020204" pitchFamily="34" charset="0"/>
                        </a:rPr>
                        <a:t>I motsetning til de privattroende medlemmene, virker de kirkelig troende medlemmene til å praktisere sin tro i større grad. Over halvparten oppgir at de går i kirken på grunn av religiøse behov, og 6 av 10 er uenig i at kirken er en arena for kunst og kultur fremfor religion. Over 8 av 10 har vært i kirken minst to ganger i løpet av det siste året, og 2 av 10 tretten eller flere ganger.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100" noProof="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100" noProof="0" dirty="0">
                          <a:latin typeface="Century Gothic" panose="020B0502020202020204" pitchFamily="34" charset="0"/>
                        </a:rPr>
                        <a:t>Ser vi på side 10, ser vi andelene som er enig i en rekke utsagn sortert inn i samfunnsperspektiv, deltakerperspektiv og jeg-perspektiv. Her ser vi at de kirkelig troende medlemmene er gjennomgående enig med positivt ladede utsagn, og vitner om viktigheten av kirken i deres liv.</a:t>
                      </a:r>
                    </a:p>
                  </a:txBody>
                  <a:tcPr marL="209160" marR="209160" marT="46800" marB="468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algn="l"/>
                      <a:r>
                        <a:rPr lang="nb-NO" sz="1100" noProof="0" dirty="0">
                          <a:latin typeface="Century Gothic" panose="020B0502020202020204" pitchFamily="34" charset="0"/>
                        </a:rPr>
                        <a:t>De privattroende medlemmene tror på Gud, men er ikke like sikre i sin tro som de kirkelig troende medlemmene. De oppgir i større grad at de tviler, eller tror av og til.</a:t>
                      </a:r>
                    </a:p>
                    <a:p>
                      <a:pPr algn="l"/>
                      <a:endParaRPr lang="nb-NO" sz="1100" noProof="0" dirty="0">
                        <a:latin typeface="Century Gothic" panose="020B0502020202020204" pitchFamily="34" charset="0"/>
                      </a:endParaRPr>
                    </a:p>
                    <a:p>
                      <a:pPr algn="l"/>
                      <a:r>
                        <a:rPr lang="nb-NO" sz="1100" noProof="0" dirty="0">
                          <a:latin typeface="Century Gothic" panose="020B0502020202020204" pitchFamily="34" charset="0"/>
                        </a:rPr>
                        <a:t>De deltar på flere aktiviteter hos kirken, men det kan virke til å være sterkere knyttet til tradisjon fremfor trospraktisering. De har vært hyppigere i kirken i løpet av det siste året sammenlignet med støttemedlemmene og de trosavvisende, men ikke like hyppig som de kirkelig troende. </a:t>
                      </a:r>
                    </a:p>
                    <a:p>
                      <a:pPr algn="l"/>
                      <a:endParaRPr lang="nb-NO" sz="1100" noProof="0" dirty="0">
                        <a:latin typeface="Century Gothic" panose="020B0502020202020204" pitchFamily="34" charset="0"/>
                      </a:endParaRPr>
                    </a:p>
                    <a:p>
                      <a:pPr algn="l"/>
                      <a:r>
                        <a:rPr lang="nb-NO" sz="1100" noProof="0" dirty="0">
                          <a:latin typeface="Century Gothic" panose="020B0502020202020204" pitchFamily="34" charset="0"/>
                        </a:rPr>
                        <a:t>Vi ser også at de ikke har den samme personlige relasjonen til kirken som de kirkelig troende medlemmene på bakgrunn av andelene som er enig i utsagn knyttet til deltaker- og jeg-perspektivet (se side 10). Dette gjør de mindre aktive på tross av å selv være troende, selv om de oftere tviler enn de kirkelig troende.</a:t>
                      </a:r>
                    </a:p>
                  </a:txBody>
                  <a:tcPr marL="209160" marR="209160" marT="46800" marB="468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noProof="0" dirty="0">
                          <a:latin typeface="Century Gothic" panose="020B0502020202020204" pitchFamily="34" charset="0"/>
                        </a:rPr>
                        <a:t>Støttemedlemmene oppgir i liten grad å være troende, men de uttrykker å være positive overfor Den norske kirke som samfunnsinstitusjon.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100" noProof="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100" noProof="0" dirty="0">
                          <a:latin typeface="Century Gothic" panose="020B0502020202020204" pitchFamily="34" charset="0"/>
                        </a:rPr>
                        <a:t>Når de ikke er positive til de forskjellige utsagnene, så er de heller nøytrale. De er klart mindre negative sammenlignet med de trosavvisende medlemmene, med unntak av utsagn knyttet til jeg-perspektivet. Med andre ord verdsetter de kirken som samfunnsinstitusjon.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100" noProof="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100" noProof="0" dirty="0">
                          <a:latin typeface="Century Gothic" panose="020B0502020202020204" pitchFamily="34" charset="0"/>
                        </a:rPr>
                        <a:t>De har ikke vært i kirken like hyppig som de kirkelig troende og privattroende medlemmene, men det er gjennomgående flertall som ville valgt dåp, kirkelig konfirmasjon, vielse eller begravelse dersom det var aktuelt i dag. Dette kan vitne om at de setter pris på kirkens tradisjoner og rolle i de store livshendelsene.</a:t>
                      </a:r>
                    </a:p>
                  </a:txBody>
                  <a:tcPr marL="209160" marR="209160" marT="46800" marB="468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noProof="0" dirty="0">
                          <a:latin typeface="Century Gothic" panose="020B0502020202020204" pitchFamily="34" charset="0"/>
                        </a:rPr>
                        <a:t>De trosavvisende medlemmene er tydelig ikke-troende, og mindre åpne for at de tar feil sammenlignet med støttemedlemmene.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100" noProof="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100" noProof="0" dirty="0">
                          <a:latin typeface="Century Gothic" panose="020B0502020202020204" pitchFamily="34" charset="0"/>
                        </a:rPr>
                        <a:t>6 av 10 har vært i kirken én gang eller ikke i det hele tatt i løpet av det siste året. Gjennomgående er det mindretall som ville valgt dåp, kirkelig konfirmasjon, vielse eller begravelse dersom det var aktuelt i dag.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100" noProof="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100" noProof="0" dirty="0">
                          <a:latin typeface="Century Gothic" panose="020B0502020202020204" pitchFamily="34" charset="0"/>
                        </a:rPr>
                        <a:t>På side 10 ser vi at segmentet er mer uenig enn enig ut ifra de forskjellige perspektivene. De er spesielt avvisende innen deltaker- og jeg-perspektivet, og verdsetter kirken som samfunnsinstitusjon i mindre grad enn støttemedlemmene. De virker med andre ord lite tilgjengelig for kommunikasjon fra kirken, ikke interessert i å delta, og ser kirken som en lite troverdig samfunnsaktør sammenlignet med de øvrige segmentene.</a:t>
                      </a:r>
                    </a:p>
                  </a:txBody>
                  <a:tcPr marL="209160" marR="209160" marT="46800" marB="468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39270370"/>
                  </a:ext>
                </a:extLst>
              </a:tr>
            </a:tbl>
          </a:graphicData>
        </a:graphic>
      </p:graphicFrame>
      <p:grpSp>
        <p:nvGrpSpPr>
          <p:cNvPr id="10" name="Group 9">
            <a:extLst>
              <a:ext uri="{FF2B5EF4-FFF2-40B4-BE49-F238E27FC236}">
                <a16:creationId xmlns:a16="http://schemas.microsoft.com/office/drawing/2014/main" id="{B9EC2C16-E40F-54BB-CD2A-515B770D29F8}"/>
              </a:ext>
            </a:extLst>
          </p:cNvPr>
          <p:cNvGrpSpPr/>
          <p:nvPr/>
        </p:nvGrpSpPr>
        <p:grpSpPr>
          <a:xfrm>
            <a:off x="1014003" y="682684"/>
            <a:ext cx="8781068" cy="900405"/>
            <a:chOff x="1014003" y="1123142"/>
            <a:chExt cx="8781068" cy="900405"/>
          </a:xfrm>
        </p:grpSpPr>
        <p:pic>
          <p:nvPicPr>
            <p:cNvPr id="5" name="Picture 4">
              <a:extLst>
                <a:ext uri="{FF2B5EF4-FFF2-40B4-BE49-F238E27FC236}">
                  <a16:creationId xmlns:a16="http://schemas.microsoft.com/office/drawing/2014/main" id="{B5DACF75-B797-D016-8434-01512823872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267780" y="1123144"/>
              <a:ext cx="900403" cy="900403"/>
            </a:xfrm>
            <a:prstGeom prst="ellipse">
              <a:avLst/>
            </a:prstGeom>
            <a:ln w="31750">
              <a:solidFill>
                <a:schemeClr val="tx2"/>
              </a:solidFill>
            </a:ln>
          </p:spPr>
        </p:pic>
        <p:pic>
          <p:nvPicPr>
            <p:cNvPr id="6" name="Picture 5">
              <a:extLst>
                <a:ext uri="{FF2B5EF4-FFF2-40B4-BE49-F238E27FC236}">
                  <a16:creationId xmlns:a16="http://schemas.microsoft.com/office/drawing/2014/main" id="{D267AECE-B402-AFBD-58A3-11D138AA05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894668" y="1123142"/>
              <a:ext cx="900403" cy="900403"/>
            </a:xfrm>
            <a:prstGeom prst="ellipse">
              <a:avLst/>
            </a:prstGeom>
            <a:ln w="31750">
              <a:solidFill>
                <a:schemeClr val="accent5"/>
              </a:solidFill>
            </a:ln>
          </p:spPr>
        </p:pic>
        <p:pic>
          <p:nvPicPr>
            <p:cNvPr id="7" name="Picture 6">
              <a:extLst>
                <a:ext uri="{FF2B5EF4-FFF2-40B4-BE49-F238E27FC236}">
                  <a16:creationId xmlns:a16="http://schemas.microsoft.com/office/drawing/2014/main" id="{8FDBE7F1-B83F-6292-AAB9-F028BF3BB70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14003" y="1123142"/>
              <a:ext cx="900403" cy="900403"/>
            </a:xfrm>
            <a:prstGeom prst="ellipse">
              <a:avLst/>
            </a:prstGeom>
            <a:ln w="31750">
              <a:solidFill>
                <a:schemeClr val="accent3"/>
              </a:solidFill>
            </a:ln>
          </p:spPr>
        </p:pic>
        <p:pic>
          <p:nvPicPr>
            <p:cNvPr id="8" name="Picture 7">
              <a:extLst>
                <a:ext uri="{FF2B5EF4-FFF2-40B4-BE49-F238E27FC236}">
                  <a16:creationId xmlns:a16="http://schemas.microsoft.com/office/drawing/2014/main" id="{23FAA287-14E9-DC2F-80F1-B9285A8F09A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640891" y="1123142"/>
              <a:ext cx="900403" cy="900403"/>
            </a:xfrm>
            <a:prstGeom prst="ellipse">
              <a:avLst/>
            </a:prstGeom>
            <a:ln w="31750">
              <a:solidFill>
                <a:schemeClr val="accent4"/>
              </a:solidFill>
            </a:ln>
          </p:spPr>
        </p:pic>
      </p:grpSp>
      <p:sp>
        <p:nvSpPr>
          <p:cNvPr id="3" name="Slide Number Placeholder 2">
            <a:extLst>
              <a:ext uri="{FF2B5EF4-FFF2-40B4-BE49-F238E27FC236}">
                <a16:creationId xmlns:a16="http://schemas.microsoft.com/office/drawing/2014/main" id="{6966A333-452D-3C66-D7B8-16D6C1B257F9}"/>
              </a:ext>
            </a:extLst>
          </p:cNvPr>
          <p:cNvSpPr>
            <a:spLocks noGrp="1"/>
          </p:cNvSpPr>
          <p:nvPr>
            <p:ph type="sldNum" sz="quarter" idx="12"/>
          </p:nvPr>
        </p:nvSpPr>
        <p:spPr/>
        <p:txBody>
          <a:bodyPr/>
          <a:lstStyle/>
          <a:p>
            <a:fld id="{2A7D75EB-BD23-FF4F-80AE-955DA86030AC}" type="slidenum">
              <a:rPr lang="nb-NO" smtClean="0"/>
              <a:t>5</a:t>
            </a:fld>
            <a:endParaRPr lang="nb-NO" dirty="0"/>
          </a:p>
        </p:txBody>
      </p:sp>
    </p:spTree>
    <p:extLst>
      <p:ext uri="{BB962C8B-B14F-4D97-AF65-F5344CB8AC3E}">
        <p14:creationId xmlns:p14="http://schemas.microsoft.com/office/powerpoint/2010/main" val="119634335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Chart 53">
            <a:extLst>
              <a:ext uri="{FF2B5EF4-FFF2-40B4-BE49-F238E27FC236}">
                <a16:creationId xmlns:a16="http://schemas.microsoft.com/office/drawing/2014/main" id="{C2365022-226B-5DB7-1389-CF2B49B944E2}"/>
              </a:ext>
            </a:extLst>
          </p:cNvPr>
          <p:cNvGraphicFramePr/>
          <p:nvPr>
            <p:extLst>
              <p:ext uri="{D42A27DB-BD31-4B8C-83A1-F6EECF244321}">
                <p14:modId xmlns:p14="http://schemas.microsoft.com/office/powerpoint/2010/main" val="1576483613"/>
              </p:ext>
            </p:extLst>
          </p:nvPr>
        </p:nvGraphicFramePr>
        <p:xfrm>
          <a:off x="9137115" y="1965154"/>
          <a:ext cx="2338989" cy="2244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8" name="Group 77">
            <a:extLst>
              <a:ext uri="{FF2B5EF4-FFF2-40B4-BE49-F238E27FC236}">
                <a16:creationId xmlns:a16="http://schemas.microsoft.com/office/drawing/2014/main" id="{B9E7C629-7001-BABB-6210-933A615A8C86}"/>
              </a:ext>
            </a:extLst>
          </p:cNvPr>
          <p:cNvGrpSpPr/>
          <p:nvPr/>
        </p:nvGrpSpPr>
        <p:grpSpPr>
          <a:xfrm>
            <a:off x="4107107" y="3151317"/>
            <a:ext cx="2500243" cy="1082094"/>
            <a:chOff x="4107107" y="3151317"/>
            <a:chExt cx="2500243" cy="1082094"/>
          </a:xfrm>
        </p:grpSpPr>
        <p:graphicFrame>
          <p:nvGraphicFramePr>
            <p:cNvPr id="26" name="Chart 25">
              <a:extLst>
                <a:ext uri="{FF2B5EF4-FFF2-40B4-BE49-F238E27FC236}">
                  <a16:creationId xmlns:a16="http://schemas.microsoft.com/office/drawing/2014/main" id="{526EADEA-E9E1-ECF2-36E3-A214B58ED4EC}"/>
                </a:ext>
              </a:extLst>
            </p:cNvPr>
            <p:cNvGraphicFramePr/>
            <p:nvPr>
              <p:extLst>
                <p:ext uri="{D42A27DB-BD31-4B8C-83A1-F6EECF244321}">
                  <p14:modId xmlns:p14="http://schemas.microsoft.com/office/powerpoint/2010/main" val="1492013669"/>
                </p:ext>
              </p:extLst>
            </p:nvPr>
          </p:nvGraphicFramePr>
          <p:xfrm>
            <a:off x="4107107" y="3260505"/>
            <a:ext cx="2500243" cy="972906"/>
          </p:xfrm>
          <a:graphic>
            <a:graphicData uri="http://schemas.openxmlformats.org/drawingml/2006/chart">
              <c:chart xmlns:c="http://schemas.openxmlformats.org/drawingml/2006/chart" xmlns:r="http://schemas.openxmlformats.org/officeDocument/2006/relationships" r:id="rId3"/>
            </a:graphicData>
          </a:graphic>
        </p:graphicFrame>
        <p:sp>
          <p:nvSpPr>
            <p:cNvPr id="42" name="TextBox 41">
              <a:extLst>
                <a:ext uri="{FF2B5EF4-FFF2-40B4-BE49-F238E27FC236}">
                  <a16:creationId xmlns:a16="http://schemas.microsoft.com/office/drawing/2014/main" id="{CF14C69D-97C6-A5D3-AA8E-5D20E84D3DE0}"/>
                </a:ext>
              </a:extLst>
            </p:cNvPr>
            <p:cNvSpPr txBox="1"/>
            <p:nvPr/>
          </p:nvSpPr>
          <p:spPr>
            <a:xfrm>
              <a:off x="4118571" y="3151317"/>
              <a:ext cx="2290072" cy="246221"/>
            </a:xfrm>
            <a:prstGeom prst="rect">
              <a:avLst/>
            </a:prstGeom>
            <a:noFill/>
          </p:spPr>
          <p:txBody>
            <a:bodyPr wrap="square">
              <a:spAutoFit/>
            </a:bodyPr>
            <a:lstStyle/>
            <a:p>
              <a:pPr algn="ctr"/>
              <a:r>
                <a:rPr lang="en-NO" sz="1000" b="1" spc="300" dirty="0">
                  <a:latin typeface="Century Gothic" panose="020B0502020202020204" pitchFamily="34" charset="0"/>
                </a:rPr>
                <a:t>ALDER</a:t>
              </a:r>
            </a:p>
          </p:txBody>
        </p:sp>
      </p:grpSp>
      <p:sp>
        <p:nvSpPr>
          <p:cNvPr id="43" name="TextBox 42">
            <a:extLst>
              <a:ext uri="{FF2B5EF4-FFF2-40B4-BE49-F238E27FC236}">
                <a16:creationId xmlns:a16="http://schemas.microsoft.com/office/drawing/2014/main" id="{456BAF7D-9333-276C-BC3E-3AF3D4292EE1}"/>
              </a:ext>
            </a:extLst>
          </p:cNvPr>
          <p:cNvSpPr txBox="1"/>
          <p:nvPr/>
        </p:nvSpPr>
        <p:spPr>
          <a:xfrm>
            <a:off x="4156992" y="4782175"/>
            <a:ext cx="2290072" cy="246221"/>
          </a:xfrm>
          <a:prstGeom prst="rect">
            <a:avLst/>
          </a:prstGeom>
          <a:noFill/>
        </p:spPr>
        <p:txBody>
          <a:bodyPr wrap="square">
            <a:spAutoFit/>
          </a:bodyPr>
          <a:lstStyle/>
          <a:p>
            <a:pPr algn="ctr"/>
            <a:r>
              <a:rPr lang="en-NO" sz="1000" b="1" spc="300" dirty="0">
                <a:latin typeface="Century Gothic" panose="020B0502020202020204" pitchFamily="34" charset="0"/>
              </a:rPr>
              <a:t>UTDANNINGSNIVÅ</a:t>
            </a:r>
          </a:p>
        </p:txBody>
      </p:sp>
      <p:sp>
        <p:nvSpPr>
          <p:cNvPr id="15" name="Rectangle 14">
            <a:extLst>
              <a:ext uri="{FF2B5EF4-FFF2-40B4-BE49-F238E27FC236}">
                <a16:creationId xmlns:a16="http://schemas.microsoft.com/office/drawing/2014/main" id="{BD512824-0537-385E-BF17-2504CD3DE70B}"/>
              </a:ext>
            </a:extLst>
          </p:cNvPr>
          <p:cNvSpPr/>
          <p:nvPr/>
        </p:nvSpPr>
        <p:spPr>
          <a:xfrm>
            <a:off x="-66356" y="-21839"/>
            <a:ext cx="12265730" cy="127574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Slide Number Placeholder 2">
            <a:extLst>
              <a:ext uri="{FF2B5EF4-FFF2-40B4-BE49-F238E27FC236}">
                <a16:creationId xmlns:a16="http://schemas.microsoft.com/office/drawing/2014/main" id="{6966A333-452D-3C66-D7B8-16D6C1B257F9}"/>
              </a:ext>
            </a:extLst>
          </p:cNvPr>
          <p:cNvSpPr>
            <a:spLocks noGrp="1"/>
          </p:cNvSpPr>
          <p:nvPr>
            <p:ph type="sldNum" sz="quarter" idx="12"/>
          </p:nvPr>
        </p:nvSpPr>
        <p:spPr/>
        <p:txBody>
          <a:bodyPr/>
          <a:lstStyle/>
          <a:p>
            <a:fld id="{2A7D75EB-BD23-FF4F-80AE-955DA86030AC}" type="slidenum">
              <a:rPr lang="nb-NO" smtClean="0"/>
              <a:t>6</a:t>
            </a:fld>
            <a:endParaRPr lang="nb-NO" dirty="0"/>
          </a:p>
        </p:txBody>
      </p:sp>
      <p:pic>
        <p:nvPicPr>
          <p:cNvPr id="13" name="Picture 12">
            <a:extLst>
              <a:ext uri="{FF2B5EF4-FFF2-40B4-BE49-F238E27FC236}">
                <a16:creationId xmlns:a16="http://schemas.microsoft.com/office/drawing/2014/main" id="{5C1D4C8C-ACB1-BFE1-2609-97D2D8F5CE8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52"/>
          <a:stretch/>
        </p:blipFill>
        <p:spPr>
          <a:xfrm>
            <a:off x="917162" y="289916"/>
            <a:ext cx="1826350" cy="1826350"/>
          </a:xfrm>
          <a:prstGeom prst="ellipse">
            <a:avLst/>
          </a:prstGeom>
          <a:ln w="63500">
            <a:solidFill>
              <a:schemeClr val="accent3"/>
            </a:solidFill>
          </a:ln>
        </p:spPr>
      </p:pic>
      <p:sp>
        <p:nvSpPr>
          <p:cNvPr id="16" name="Title 1">
            <a:extLst>
              <a:ext uri="{FF2B5EF4-FFF2-40B4-BE49-F238E27FC236}">
                <a16:creationId xmlns:a16="http://schemas.microsoft.com/office/drawing/2014/main" id="{FC1DB1A4-7737-10BF-D76D-97FEA43DB152}"/>
              </a:ext>
            </a:extLst>
          </p:cNvPr>
          <p:cNvSpPr>
            <a:spLocks noGrp="1"/>
          </p:cNvSpPr>
          <p:nvPr>
            <p:ph type="title"/>
          </p:nvPr>
        </p:nvSpPr>
        <p:spPr>
          <a:xfrm>
            <a:off x="2841674" y="336296"/>
            <a:ext cx="8547051" cy="842312"/>
          </a:xfrm>
        </p:spPr>
        <p:txBody>
          <a:bodyPr/>
          <a:lstStyle/>
          <a:p>
            <a:r>
              <a:rPr lang="en-NO" b="0" spc="300" dirty="0">
                <a:solidFill>
                  <a:schemeClr val="tx1"/>
                </a:solidFill>
              </a:rPr>
              <a:t>KIRKELIG TROENDE MEDLEMMER</a:t>
            </a:r>
          </a:p>
        </p:txBody>
      </p:sp>
      <p:sp>
        <p:nvSpPr>
          <p:cNvPr id="21" name="TextBox 20">
            <a:extLst>
              <a:ext uri="{FF2B5EF4-FFF2-40B4-BE49-F238E27FC236}">
                <a16:creationId xmlns:a16="http://schemas.microsoft.com/office/drawing/2014/main" id="{83E64C03-5174-BCBD-B1FE-A3DAA1F86B19}"/>
              </a:ext>
            </a:extLst>
          </p:cNvPr>
          <p:cNvSpPr txBox="1"/>
          <p:nvPr/>
        </p:nvSpPr>
        <p:spPr>
          <a:xfrm>
            <a:off x="839788" y="2320643"/>
            <a:ext cx="3052223" cy="4047262"/>
          </a:xfrm>
          <a:prstGeom prst="rect">
            <a:avLst/>
          </a:prstGeom>
          <a:noFill/>
        </p:spPr>
        <p:txBody>
          <a:bodyPr wrap="square" rtlCol="0">
            <a:spAutoFit/>
          </a:bodyPr>
          <a:lstStyle/>
          <a:p>
            <a:pPr>
              <a:spcAft>
                <a:spcPts val="600"/>
              </a:spcAft>
            </a:pPr>
            <a:r>
              <a:rPr lang="nb-NO" sz="1100" b="1" dirty="0">
                <a:latin typeface="Century Gothic" panose="020B0502020202020204" pitchFamily="34" charset="0"/>
              </a:rPr>
              <a:t>De kirkelig troende medlemmene </a:t>
            </a:r>
            <a:r>
              <a:rPr lang="nb-NO" sz="1100" dirty="0">
                <a:latin typeface="Century Gothic" panose="020B0502020202020204" pitchFamily="34" charset="0"/>
              </a:rPr>
              <a:t>er de mest troende medlemmene med et sterkt forhold til Den norske kirke.</a:t>
            </a:r>
          </a:p>
          <a:p>
            <a:pPr>
              <a:spcAft>
                <a:spcPts val="600"/>
              </a:spcAft>
            </a:pPr>
            <a:r>
              <a:rPr lang="nb-NO" sz="1100" dirty="0">
                <a:latin typeface="Century Gothic" panose="020B0502020202020204" pitchFamily="34" charset="0"/>
              </a:rPr>
              <a:t>En svært stor andel er over 50 år, og det er en overvekt av kvinner. Sammenlignet med snittet har de også noe høyere utdanning. De er jevnt fordelt i bispedømmene, men det er signifikant flere i Stavanger, Møre og Nord-Hålogaland, og signifikant færre i Borg og Oslo sammenlignet med snittet.</a:t>
            </a:r>
          </a:p>
          <a:p>
            <a:pPr>
              <a:spcAft>
                <a:spcPts val="600"/>
              </a:spcAft>
            </a:pPr>
            <a:r>
              <a:rPr lang="nb-NO" sz="1100" dirty="0">
                <a:latin typeface="Century Gothic" panose="020B0502020202020204" pitchFamily="34" charset="0"/>
              </a:rPr>
              <a:t>Over 9 av 10 har vært i kirken minst én gang i løpet av det siste året, og 4 av 10 har vært i kirken 6 eller flere ganger. De har deltatt på samtlige av aktivitetene kirken tilbyr hyppigere enn gjennomsnittet, og rundt 9 av 10 ville døpt barnet sitt, hatt kirkelig konfirmasjon, kirkelig vielse eller kirkelig begravelse dersom det var aktuelt i dag. </a:t>
            </a:r>
          </a:p>
          <a:p>
            <a:pPr>
              <a:spcAft>
                <a:spcPts val="600"/>
              </a:spcAft>
            </a:pPr>
            <a:r>
              <a:rPr lang="nb-NO" sz="1100" i="1" dirty="0">
                <a:latin typeface="Century Gothic" panose="020B0502020202020204" pitchFamily="34" charset="0"/>
              </a:rPr>
              <a:t>Pilene indikerer om resultatet er signifikant høyere eller lavere enn gjennomsnittet. </a:t>
            </a:r>
          </a:p>
        </p:txBody>
      </p:sp>
      <p:graphicFrame>
        <p:nvGraphicFramePr>
          <p:cNvPr id="28" name="Chart 27">
            <a:extLst>
              <a:ext uri="{FF2B5EF4-FFF2-40B4-BE49-F238E27FC236}">
                <a16:creationId xmlns:a16="http://schemas.microsoft.com/office/drawing/2014/main" id="{0ED79BC6-716F-7B17-6E76-CDC67FD207E5}"/>
              </a:ext>
            </a:extLst>
          </p:cNvPr>
          <p:cNvGraphicFramePr/>
          <p:nvPr>
            <p:extLst>
              <p:ext uri="{D42A27DB-BD31-4B8C-83A1-F6EECF244321}">
                <p14:modId xmlns:p14="http://schemas.microsoft.com/office/powerpoint/2010/main" val="1924871775"/>
              </p:ext>
            </p:extLst>
          </p:nvPr>
        </p:nvGraphicFramePr>
        <p:xfrm>
          <a:off x="4128040" y="4895859"/>
          <a:ext cx="2276820" cy="1196206"/>
        </p:xfrm>
        <a:graphic>
          <a:graphicData uri="http://schemas.openxmlformats.org/drawingml/2006/chart">
            <c:chart xmlns:c="http://schemas.openxmlformats.org/drawingml/2006/chart" xmlns:r="http://schemas.openxmlformats.org/officeDocument/2006/relationships" r:id="rId5"/>
          </a:graphicData>
        </a:graphic>
      </p:graphicFrame>
      <p:pic>
        <p:nvPicPr>
          <p:cNvPr id="32" name="Graphic 31" descr="Arrow Up with solid fill">
            <a:extLst>
              <a:ext uri="{FF2B5EF4-FFF2-40B4-BE49-F238E27FC236}">
                <a16:creationId xmlns:a16="http://schemas.microsoft.com/office/drawing/2014/main" id="{50FD276E-3835-C890-028F-FD9F4B4A70C8}"/>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25430" y="3915802"/>
            <a:ext cx="142052" cy="142052"/>
          </a:xfrm>
          <a:prstGeom prst="rect">
            <a:avLst/>
          </a:prstGeom>
        </p:spPr>
      </p:pic>
      <p:grpSp>
        <p:nvGrpSpPr>
          <p:cNvPr id="79" name="Group 78">
            <a:extLst>
              <a:ext uri="{FF2B5EF4-FFF2-40B4-BE49-F238E27FC236}">
                <a16:creationId xmlns:a16="http://schemas.microsoft.com/office/drawing/2014/main" id="{799F76DB-E595-EF3D-0FE1-FFDD0C6E824B}"/>
              </a:ext>
            </a:extLst>
          </p:cNvPr>
          <p:cNvGrpSpPr/>
          <p:nvPr/>
        </p:nvGrpSpPr>
        <p:grpSpPr>
          <a:xfrm>
            <a:off x="3936545" y="1570394"/>
            <a:ext cx="2480734" cy="1513027"/>
            <a:chOff x="3936545" y="1570394"/>
            <a:chExt cx="2480734" cy="1513027"/>
          </a:xfrm>
        </p:grpSpPr>
        <p:graphicFrame>
          <p:nvGraphicFramePr>
            <p:cNvPr id="22" name="Chart 21">
              <a:extLst>
                <a:ext uri="{FF2B5EF4-FFF2-40B4-BE49-F238E27FC236}">
                  <a16:creationId xmlns:a16="http://schemas.microsoft.com/office/drawing/2014/main" id="{2DD8BCC1-E4C0-689C-D10F-65B3A6A4EBA0}"/>
                </a:ext>
              </a:extLst>
            </p:cNvPr>
            <p:cNvGraphicFramePr/>
            <p:nvPr>
              <p:extLst>
                <p:ext uri="{D42A27DB-BD31-4B8C-83A1-F6EECF244321}">
                  <p14:modId xmlns:p14="http://schemas.microsoft.com/office/powerpoint/2010/main" val="4168080712"/>
                </p:ext>
              </p:extLst>
            </p:nvPr>
          </p:nvGraphicFramePr>
          <p:xfrm>
            <a:off x="3936545" y="1641633"/>
            <a:ext cx="2290072" cy="1441788"/>
          </p:xfrm>
          <a:graphic>
            <a:graphicData uri="http://schemas.openxmlformats.org/drawingml/2006/chart">
              <c:chart xmlns:c="http://schemas.openxmlformats.org/drawingml/2006/chart" xmlns:r="http://schemas.openxmlformats.org/officeDocument/2006/relationships" r:id="rId8"/>
            </a:graphicData>
          </a:graphic>
        </p:graphicFrame>
        <p:pic>
          <p:nvPicPr>
            <p:cNvPr id="34" name="Graphic 33" descr="Woman with solid fill">
              <a:extLst>
                <a:ext uri="{FF2B5EF4-FFF2-40B4-BE49-F238E27FC236}">
                  <a16:creationId xmlns:a16="http://schemas.microsoft.com/office/drawing/2014/main" id="{950A4E32-3482-E58C-151D-FC63877BE4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88638" y="2067082"/>
              <a:ext cx="467575" cy="467575"/>
            </a:xfrm>
            <a:prstGeom prst="rect">
              <a:avLst/>
            </a:prstGeom>
          </p:spPr>
        </p:pic>
        <p:pic>
          <p:nvPicPr>
            <p:cNvPr id="36" name="Graphic 35" descr="Man with solid fill">
              <a:extLst>
                <a:ext uri="{FF2B5EF4-FFF2-40B4-BE49-F238E27FC236}">
                  <a16:creationId xmlns:a16="http://schemas.microsoft.com/office/drawing/2014/main" id="{C632DB37-0A8E-9EA6-C6FE-B295D5C0E4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73194" y="2067083"/>
              <a:ext cx="467575" cy="467575"/>
            </a:xfrm>
            <a:prstGeom prst="rect">
              <a:avLst/>
            </a:prstGeom>
          </p:spPr>
        </p:pic>
        <p:sp>
          <p:nvSpPr>
            <p:cNvPr id="41" name="TextBox 40">
              <a:extLst>
                <a:ext uri="{FF2B5EF4-FFF2-40B4-BE49-F238E27FC236}">
                  <a16:creationId xmlns:a16="http://schemas.microsoft.com/office/drawing/2014/main" id="{397FB094-86EA-14B5-FD09-9CB872C00BBA}"/>
                </a:ext>
              </a:extLst>
            </p:cNvPr>
            <p:cNvSpPr txBox="1"/>
            <p:nvPr/>
          </p:nvSpPr>
          <p:spPr>
            <a:xfrm>
              <a:off x="4127207" y="1570394"/>
              <a:ext cx="2290072" cy="246221"/>
            </a:xfrm>
            <a:prstGeom prst="rect">
              <a:avLst/>
            </a:prstGeom>
            <a:noFill/>
          </p:spPr>
          <p:txBody>
            <a:bodyPr wrap="square">
              <a:spAutoFit/>
            </a:bodyPr>
            <a:lstStyle/>
            <a:p>
              <a:pPr algn="ctr"/>
              <a:r>
                <a:rPr lang="en-NO" sz="1000" b="1" spc="300" dirty="0">
                  <a:latin typeface="Century Gothic" panose="020B0502020202020204" pitchFamily="34" charset="0"/>
                </a:rPr>
                <a:t>KJØNN</a:t>
              </a:r>
            </a:p>
          </p:txBody>
        </p:sp>
      </p:grpSp>
      <p:grpSp>
        <p:nvGrpSpPr>
          <p:cNvPr id="80" name="Group 79">
            <a:extLst>
              <a:ext uri="{FF2B5EF4-FFF2-40B4-BE49-F238E27FC236}">
                <a16:creationId xmlns:a16="http://schemas.microsoft.com/office/drawing/2014/main" id="{BDFD82C8-448C-C9B9-A37E-71130ED2C3D0}"/>
              </a:ext>
            </a:extLst>
          </p:cNvPr>
          <p:cNvGrpSpPr/>
          <p:nvPr/>
        </p:nvGrpSpPr>
        <p:grpSpPr>
          <a:xfrm>
            <a:off x="6630000" y="1567472"/>
            <a:ext cx="2293594" cy="1448073"/>
            <a:chOff x="6630000" y="1567472"/>
            <a:chExt cx="2293594" cy="1448073"/>
          </a:xfrm>
        </p:grpSpPr>
        <p:graphicFrame>
          <p:nvGraphicFramePr>
            <p:cNvPr id="27" name="Chart 26">
              <a:extLst>
                <a:ext uri="{FF2B5EF4-FFF2-40B4-BE49-F238E27FC236}">
                  <a16:creationId xmlns:a16="http://schemas.microsoft.com/office/drawing/2014/main" id="{C9DE03FF-DD0B-E8FB-BE4D-DF4273C4A46D}"/>
                </a:ext>
              </a:extLst>
            </p:cNvPr>
            <p:cNvGraphicFramePr/>
            <p:nvPr>
              <p:extLst>
                <p:ext uri="{D42A27DB-BD31-4B8C-83A1-F6EECF244321}">
                  <p14:modId xmlns:p14="http://schemas.microsoft.com/office/powerpoint/2010/main" val="1856501778"/>
                </p:ext>
              </p:extLst>
            </p:nvPr>
          </p:nvGraphicFramePr>
          <p:xfrm>
            <a:off x="6630000" y="1669493"/>
            <a:ext cx="2290071" cy="1346052"/>
          </p:xfrm>
          <a:graphic>
            <a:graphicData uri="http://schemas.openxmlformats.org/drawingml/2006/chart">
              <c:chart xmlns:c="http://schemas.openxmlformats.org/drawingml/2006/chart" xmlns:r="http://schemas.openxmlformats.org/officeDocument/2006/relationships" r:id="rId13"/>
            </a:graphicData>
          </a:graphic>
        </p:graphicFrame>
        <p:sp>
          <p:nvSpPr>
            <p:cNvPr id="44" name="TextBox 43">
              <a:extLst>
                <a:ext uri="{FF2B5EF4-FFF2-40B4-BE49-F238E27FC236}">
                  <a16:creationId xmlns:a16="http://schemas.microsoft.com/office/drawing/2014/main" id="{9DF174E7-F121-D015-D419-F8D900B6234B}"/>
                </a:ext>
              </a:extLst>
            </p:cNvPr>
            <p:cNvSpPr txBox="1"/>
            <p:nvPr/>
          </p:nvSpPr>
          <p:spPr>
            <a:xfrm>
              <a:off x="6633522" y="1567472"/>
              <a:ext cx="2290072" cy="246221"/>
            </a:xfrm>
            <a:prstGeom prst="rect">
              <a:avLst/>
            </a:prstGeom>
            <a:noFill/>
          </p:spPr>
          <p:txBody>
            <a:bodyPr wrap="square">
              <a:spAutoFit/>
            </a:bodyPr>
            <a:lstStyle/>
            <a:p>
              <a:pPr algn="ctr"/>
              <a:r>
                <a:rPr lang="en-NO" sz="1000" b="1" spc="300" dirty="0">
                  <a:latin typeface="Century Gothic" panose="020B0502020202020204" pitchFamily="34" charset="0"/>
                </a:rPr>
                <a:t>SEGMENT</a:t>
              </a:r>
            </a:p>
          </p:txBody>
        </p:sp>
      </p:grpSp>
      <p:sp>
        <p:nvSpPr>
          <p:cNvPr id="45" name="TextBox 44">
            <a:extLst>
              <a:ext uri="{FF2B5EF4-FFF2-40B4-BE49-F238E27FC236}">
                <a16:creationId xmlns:a16="http://schemas.microsoft.com/office/drawing/2014/main" id="{AA07561B-5F70-8C40-0CDF-D0598E74BC90}"/>
              </a:ext>
            </a:extLst>
          </p:cNvPr>
          <p:cNvSpPr txBox="1"/>
          <p:nvPr/>
        </p:nvSpPr>
        <p:spPr>
          <a:xfrm>
            <a:off x="6591858" y="3449947"/>
            <a:ext cx="2403406" cy="246221"/>
          </a:xfrm>
          <a:prstGeom prst="rect">
            <a:avLst/>
          </a:prstGeom>
          <a:noFill/>
        </p:spPr>
        <p:txBody>
          <a:bodyPr wrap="square">
            <a:spAutoFit/>
          </a:bodyPr>
          <a:lstStyle/>
          <a:p>
            <a:pPr algn="ctr"/>
            <a:r>
              <a:rPr lang="en-NO" sz="1000" b="1" spc="300" dirty="0">
                <a:latin typeface="Century Gothic" panose="020B0502020202020204" pitchFamily="34" charset="0"/>
              </a:rPr>
              <a:t>KIRKEBESØK SISTE ÅRET</a:t>
            </a:r>
          </a:p>
        </p:txBody>
      </p:sp>
      <p:graphicFrame>
        <p:nvGraphicFramePr>
          <p:cNvPr id="46" name="Chart 45">
            <a:extLst>
              <a:ext uri="{FF2B5EF4-FFF2-40B4-BE49-F238E27FC236}">
                <a16:creationId xmlns:a16="http://schemas.microsoft.com/office/drawing/2014/main" id="{6BC5B4A2-B8DC-0A15-5C7D-0D6459693E88}"/>
              </a:ext>
            </a:extLst>
          </p:cNvPr>
          <p:cNvGraphicFramePr/>
          <p:nvPr>
            <p:extLst>
              <p:ext uri="{D42A27DB-BD31-4B8C-83A1-F6EECF244321}">
                <p14:modId xmlns:p14="http://schemas.microsoft.com/office/powerpoint/2010/main" val="3781731794"/>
              </p:ext>
            </p:extLst>
          </p:nvPr>
        </p:nvGraphicFramePr>
        <p:xfrm>
          <a:off x="6591858" y="3682539"/>
          <a:ext cx="2303463" cy="637313"/>
        </p:xfrm>
        <a:graphic>
          <a:graphicData uri="http://schemas.openxmlformats.org/drawingml/2006/chart">
            <c:chart xmlns:c="http://schemas.openxmlformats.org/drawingml/2006/chart" xmlns:r="http://schemas.openxmlformats.org/officeDocument/2006/relationships" r:id="rId14"/>
          </a:graphicData>
        </a:graphic>
      </p:graphicFrame>
      <p:pic>
        <p:nvPicPr>
          <p:cNvPr id="47" name="Graphic 46" descr="Arrow Up with solid fill">
            <a:extLst>
              <a:ext uri="{FF2B5EF4-FFF2-40B4-BE49-F238E27FC236}">
                <a16:creationId xmlns:a16="http://schemas.microsoft.com/office/drawing/2014/main" id="{B0904010-4143-0A48-FEEF-C0557735E1A3}"/>
              </a:ext>
            </a:extLst>
          </p:cNvPr>
          <p:cNvPicPr>
            <a:picLocks noChangeAspect="1"/>
          </p:cNvPicPr>
          <p:nvPr/>
        </p:nvPicPr>
        <p: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614236" y="2341617"/>
            <a:ext cx="142052" cy="142052"/>
          </a:xfrm>
          <a:prstGeom prst="rect">
            <a:avLst/>
          </a:prstGeom>
        </p:spPr>
      </p:pic>
      <p:sp>
        <p:nvSpPr>
          <p:cNvPr id="48" name="TextBox 47">
            <a:extLst>
              <a:ext uri="{FF2B5EF4-FFF2-40B4-BE49-F238E27FC236}">
                <a16:creationId xmlns:a16="http://schemas.microsoft.com/office/drawing/2014/main" id="{A851C2EF-323F-D4E0-F8CB-6EBB9E90BBD3}"/>
              </a:ext>
            </a:extLst>
          </p:cNvPr>
          <p:cNvSpPr txBox="1"/>
          <p:nvPr/>
        </p:nvSpPr>
        <p:spPr>
          <a:xfrm>
            <a:off x="6584926" y="4744237"/>
            <a:ext cx="2310395" cy="400110"/>
          </a:xfrm>
          <a:prstGeom prst="rect">
            <a:avLst/>
          </a:prstGeom>
          <a:noFill/>
        </p:spPr>
        <p:txBody>
          <a:bodyPr wrap="square">
            <a:spAutoFit/>
          </a:bodyPr>
          <a:lstStyle/>
          <a:p>
            <a:pPr algn="ctr"/>
            <a:r>
              <a:rPr lang="en-NO" sz="1000" b="1" spc="300" dirty="0">
                <a:latin typeface="Century Gothic" panose="020B0502020202020204" pitchFamily="34" charset="0"/>
              </a:rPr>
              <a:t>INFORMASJON FRA KIRKEN</a:t>
            </a:r>
          </a:p>
        </p:txBody>
      </p:sp>
      <p:sp>
        <p:nvSpPr>
          <p:cNvPr id="49" name="TextBox 48">
            <a:extLst>
              <a:ext uri="{FF2B5EF4-FFF2-40B4-BE49-F238E27FC236}">
                <a16:creationId xmlns:a16="http://schemas.microsoft.com/office/drawing/2014/main" id="{2F3038D0-3D15-A83C-EA79-FEA9E76E11FC}"/>
              </a:ext>
            </a:extLst>
          </p:cNvPr>
          <p:cNvSpPr txBox="1"/>
          <p:nvPr/>
        </p:nvSpPr>
        <p:spPr>
          <a:xfrm>
            <a:off x="9137115" y="4455776"/>
            <a:ext cx="2310394" cy="246221"/>
          </a:xfrm>
          <a:prstGeom prst="rect">
            <a:avLst/>
          </a:prstGeom>
          <a:noFill/>
        </p:spPr>
        <p:txBody>
          <a:bodyPr wrap="square">
            <a:spAutoFit/>
          </a:bodyPr>
          <a:lstStyle/>
          <a:p>
            <a:pPr algn="ctr"/>
            <a:r>
              <a:rPr lang="en-NO" sz="1000" b="1" spc="300" dirty="0">
                <a:latin typeface="Century Gothic" panose="020B0502020202020204" pitchFamily="34" charset="0"/>
              </a:rPr>
              <a:t>GUDSTRO</a:t>
            </a:r>
          </a:p>
        </p:txBody>
      </p:sp>
      <p:graphicFrame>
        <p:nvGraphicFramePr>
          <p:cNvPr id="50" name="Chart 49">
            <a:extLst>
              <a:ext uri="{FF2B5EF4-FFF2-40B4-BE49-F238E27FC236}">
                <a16:creationId xmlns:a16="http://schemas.microsoft.com/office/drawing/2014/main" id="{DBF8F9CA-7913-933F-C4DB-965DD020C05E}"/>
              </a:ext>
            </a:extLst>
          </p:cNvPr>
          <p:cNvGraphicFramePr/>
          <p:nvPr>
            <p:extLst>
              <p:ext uri="{D42A27DB-BD31-4B8C-83A1-F6EECF244321}">
                <p14:modId xmlns:p14="http://schemas.microsoft.com/office/powerpoint/2010/main" val="4292421634"/>
              </p:ext>
            </p:extLst>
          </p:nvPr>
        </p:nvGraphicFramePr>
        <p:xfrm>
          <a:off x="6592876" y="5156457"/>
          <a:ext cx="2302445" cy="956818"/>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52" name="Chart 51">
            <a:extLst>
              <a:ext uri="{FF2B5EF4-FFF2-40B4-BE49-F238E27FC236}">
                <a16:creationId xmlns:a16="http://schemas.microsoft.com/office/drawing/2014/main" id="{6FAE09B0-DF08-C621-D901-7630B11E03F2}"/>
              </a:ext>
            </a:extLst>
          </p:cNvPr>
          <p:cNvGraphicFramePr/>
          <p:nvPr>
            <p:extLst>
              <p:ext uri="{D42A27DB-BD31-4B8C-83A1-F6EECF244321}">
                <p14:modId xmlns:p14="http://schemas.microsoft.com/office/powerpoint/2010/main" val="2612424330"/>
              </p:ext>
            </p:extLst>
          </p:nvPr>
        </p:nvGraphicFramePr>
        <p:xfrm>
          <a:off x="9122817" y="4840721"/>
          <a:ext cx="2509691" cy="1272543"/>
        </p:xfrm>
        <a:graphic>
          <a:graphicData uri="http://schemas.openxmlformats.org/drawingml/2006/chart">
            <c:chart xmlns:c="http://schemas.openxmlformats.org/drawingml/2006/chart" xmlns:r="http://schemas.openxmlformats.org/officeDocument/2006/relationships" r:id="rId18"/>
          </a:graphicData>
        </a:graphic>
      </p:graphicFrame>
      <p:sp>
        <p:nvSpPr>
          <p:cNvPr id="55" name="TextBox 54">
            <a:extLst>
              <a:ext uri="{FF2B5EF4-FFF2-40B4-BE49-F238E27FC236}">
                <a16:creationId xmlns:a16="http://schemas.microsoft.com/office/drawing/2014/main" id="{736DF71D-A915-60CE-7AA1-F7A52AD4A880}"/>
              </a:ext>
            </a:extLst>
          </p:cNvPr>
          <p:cNvSpPr txBox="1"/>
          <p:nvPr/>
        </p:nvSpPr>
        <p:spPr>
          <a:xfrm>
            <a:off x="9212716" y="1553228"/>
            <a:ext cx="2310395" cy="246221"/>
          </a:xfrm>
          <a:prstGeom prst="rect">
            <a:avLst/>
          </a:prstGeom>
          <a:noFill/>
        </p:spPr>
        <p:txBody>
          <a:bodyPr wrap="square">
            <a:spAutoFit/>
          </a:bodyPr>
          <a:lstStyle/>
          <a:p>
            <a:pPr algn="ctr"/>
            <a:r>
              <a:rPr lang="en-NO" sz="1000" b="1" spc="300" dirty="0">
                <a:latin typeface="Century Gothic" panose="020B0502020202020204" pitchFamily="34" charset="0"/>
              </a:rPr>
              <a:t>VERDISYN</a:t>
            </a:r>
          </a:p>
        </p:txBody>
      </p:sp>
      <p:sp>
        <p:nvSpPr>
          <p:cNvPr id="57" name="TextBox 56">
            <a:extLst>
              <a:ext uri="{FF2B5EF4-FFF2-40B4-BE49-F238E27FC236}">
                <a16:creationId xmlns:a16="http://schemas.microsoft.com/office/drawing/2014/main" id="{C9BD779D-2B59-18BF-0623-594EF30DAE18}"/>
              </a:ext>
            </a:extLst>
          </p:cNvPr>
          <p:cNvSpPr txBox="1"/>
          <p:nvPr/>
        </p:nvSpPr>
        <p:spPr>
          <a:xfrm>
            <a:off x="9152093" y="4618630"/>
            <a:ext cx="2324011" cy="230832"/>
          </a:xfrm>
          <a:prstGeom prst="rect">
            <a:avLst/>
          </a:prstGeom>
          <a:noFill/>
        </p:spPr>
        <p:txBody>
          <a:bodyPr wrap="square">
            <a:spAutoFit/>
          </a:bodyPr>
          <a:lstStyle/>
          <a:p>
            <a:pPr algn="ctr"/>
            <a:r>
              <a:rPr lang="en-NO" sz="900" b="1" i="1" dirty="0">
                <a:solidFill>
                  <a:schemeClr val="accent6">
                    <a:lumMod val="60000"/>
                    <a:lumOff val="40000"/>
                  </a:schemeClr>
                </a:solidFill>
                <a:latin typeface="Century Gothic" panose="020B0502020202020204" pitchFamily="34" charset="0"/>
              </a:rPr>
              <a:t>TROR DU PÅ GUD?</a:t>
            </a:r>
          </a:p>
        </p:txBody>
      </p:sp>
      <p:grpSp>
        <p:nvGrpSpPr>
          <p:cNvPr id="77" name="Group 76">
            <a:extLst>
              <a:ext uri="{FF2B5EF4-FFF2-40B4-BE49-F238E27FC236}">
                <a16:creationId xmlns:a16="http://schemas.microsoft.com/office/drawing/2014/main" id="{44028DBA-4CD9-C47D-C990-842A523B294A}"/>
              </a:ext>
            </a:extLst>
          </p:cNvPr>
          <p:cNvGrpSpPr/>
          <p:nvPr/>
        </p:nvGrpSpPr>
        <p:grpSpPr>
          <a:xfrm>
            <a:off x="4332200" y="1553228"/>
            <a:ext cx="7115309" cy="4655811"/>
            <a:chOff x="4332200" y="1373928"/>
            <a:chExt cx="7115309" cy="4655811"/>
          </a:xfrm>
        </p:grpSpPr>
        <p:cxnSp>
          <p:nvCxnSpPr>
            <p:cNvPr id="60" name="Straight Connector 59">
              <a:extLst>
                <a:ext uri="{FF2B5EF4-FFF2-40B4-BE49-F238E27FC236}">
                  <a16:creationId xmlns:a16="http://schemas.microsoft.com/office/drawing/2014/main" id="{54F43841-759A-8EAA-FC94-E1BF31C8CBB5}"/>
                </a:ext>
              </a:extLst>
            </p:cNvPr>
            <p:cNvCxnSpPr>
              <a:cxnSpLocks/>
            </p:cNvCxnSpPr>
            <p:nvPr/>
          </p:nvCxnSpPr>
          <p:spPr>
            <a:xfrm>
              <a:off x="4332200" y="2754782"/>
              <a:ext cx="2085935"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B932068-05BF-146A-CD5B-408CBCB260DA}"/>
                </a:ext>
              </a:extLst>
            </p:cNvPr>
            <p:cNvCxnSpPr>
              <a:cxnSpLocks/>
            </p:cNvCxnSpPr>
            <p:nvPr/>
          </p:nvCxnSpPr>
          <p:spPr>
            <a:xfrm>
              <a:off x="6447064" y="1388172"/>
              <a:ext cx="0" cy="464156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A0BB62-16C0-4BA1-D9F0-C30A7D177975}"/>
                </a:ext>
              </a:extLst>
            </p:cNvPr>
            <p:cNvCxnSpPr>
              <a:cxnSpLocks/>
            </p:cNvCxnSpPr>
            <p:nvPr/>
          </p:nvCxnSpPr>
          <p:spPr>
            <a:xfrm>
              <a:off x="4354256" y="4276476"/>
              <a:ext cx="2085935"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66D137A-FBC1-C901-42C0-36DB7A36EA1B}"/>
                </a:ext>
              </a:extLst>
            </p:cNvPr>
            <p:cNvCxnSpPr>
              <a:cxnSpLocks/>
            </p:cNvCxnSpPr>
            <p:nvPr/>
          </p:nvCxnSpPr>
          <p:spPr>
            <a:xfrm>
              <a:off x="6447064" y="3024146"/>
              <a:ext cx="2610678"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4A68CC7-5C22-74F8-9EF6-DE200F1F4D07}"/>
                </a:ext>
              </a:extLst>
            </p:cNvPr>
            <p:cNvCxnSpPr>
              <a:cxnSpLocks/>
            </p:cNvCxnSpPr>
            <p:nvPr/>
          </p:nvCxnSpPr>
          <p:spPr>
            <a:xfrm>
              <a:off x="6447064" y="4392947"/>
              <a:ext cx="2610678"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B0A824E-BF67-3F40-0DF3-E6833ADE0E97}"/>
                </a:ext>
              </a:extLst>
            </p:cNvPr>
            <p:cNvCxnSpPr>
              <a:cxnSpLocks/>
            </p:cNvCxnSpPr>
            <p:nvPr/>
          </p:nvCxnSpPr>
          <p:spPr>
            <a:xfrm>
              <a:off x="9057742" y="1373928"/>
              <a:ext cx="0" cy="464156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29C3585-E167-4349-BDD4-5F69C5F26D7B}"/>
                </a:ext>
              </a:extLst>
            </p:cNvPr>
            <p:cNvCxnSpPr>
              <a:cxnSpLocks/>
            </p:cNvCxnSpPr>
            <p:nvPr/>
          </p:nvCxnSpPr>
          <p:spPr>
            <a:xfrm>
              <a:off x="9057742" y="4153443"/>
              <a:ext cx="2389767"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82" name="Graphic 81" descr="Arrow Up with solid fill">
            <a:extLst>
              <a:ext uri="{FF2B5EF4-FFF2-40B4-BE49-F238E27FC236}">
                <a16:creationId xmlns:a16="http://schemas.microsoft.com/office/drawing/2014/main" id="{ECFF1DAA-3132-3B90-9C70-10FD035E2C1B}"/>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6734" y="2716740"/>
            <a:ext cx="142052" cy="142052"/>
          </a:xfrm>
          <a:prstGeom prst="rect">
            <a:avLst/>
          </a:prstGeom>
        </p:spPr>
      </p:pic>
      <p:pic>
        <p:nvPicPr>
          <p:cNvPr id="84" name="Graphic 83" descr="Arrow Down with solid fill">
            <a:extLst>
              <a:ext uri="{FF2B5EF4-FFF2-40B4-BE49-F238E27FC236}">
                <a16:creationId xmlns:a16="http://schemas.microsoft.com/office/drawing/2014/main" id="{8272ED80-E668-6FB0-EF4D-0B45C8A116A9}"/>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817560" y="3943220"/>
            <a:ext cx="142052" cy="142052"/>
          </a:xfrm>
          <a:prstGeom prst="rect">
            <a:avLst/>
          </a:prstGeom>
        </p:spPr>
      </p:pic>
      <p:sp>
        <p:nvSpPr>
          <p:cNvPr id="85" name="TextBox 84">
            <a:extLst>
              <a:ext uri="{FF2B5EF4-FFF2-40B4-BE49-F238E27FC236}">
                <a16:creationId xmlns:a16="http://schemas.microsoft.com/office/drawing/2014/main" id="{02B17D25-F56C-9A6B-E3FD-94E98F862735}"/>
              </a:ext>
            </a:extLst>
          </p:cNvPr>
          <p:cNvSpPr txBox="1"/>
          <p:nvPr/>
        </p:nvSpPr>
        <p:spPr>
          <a:xfrm>
            <a:off x="9199100" y="1693504"/>
            <a:ext cx="2324011" cy="230832"/>
          </a:xfrm>
          <a:prstGeom prst="rect">
            <a:avLst/>
          </a:prstGeom>
          <a:noFill/>
        </p:spPr>
        <p:txBody>
          <a:bodyPr wrap="square">
            <a:spAutoFit/>
          </a:bodyPr>
          <a:lstStyle/>
          <a:p>
            <a:pPr algn="ctr"/>
            <a:r>
              <a:rPr lang="en-NO" sz="900" b="1" i="1" dirty="0">
                <a:solidFill>
                  <a:schemeClr val="accent6">
                    <a:lumMod val="60000"/>
                    <a:lumOff val="40000"/>
                  </a:schemeClr>
                </a:solidFill>
                <a:latin typeface="Century Gothic" panose="020B0502020202020204" pitchFamily="34" charset="0"/>
              </a:rPr>
              <a:t>ANDEL SOM ER ENIG</a:t>
            </a:r>
          </a:p>
        </p:txBody>
      </p:sp>
      <p:pic>
        <p:nvPicPr>
          <p:cNvPr id="86" name="Graphic 85" descr="Arrow Down with solid fill">
            <a:extLst>
              <a:ext uri="{FF2B5EF4-FFF2-40B4-BE49-F238E27FC236}">
                <a16:creationId xmlns:a16="http://schemas.microsoft.com/office/drawing/2014/main" id="{3E40023D-F2A7-3B30-F78A-3B1384EC62B4}"/>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862003" y="3637032"/>
            <a:ext cx="142052" cy="142052"/>
          </a:xfrm>
          <a:prstGeom prst="rect">
            <a:avLst/>
          </a:prstGeom>
        </p:spPr>
      </p:pic>
      <p:pic>
        <p:nvPicPr>
          <p:cNvPr id="87" name="Graphic 86" descr="Arrow Up with solid fill">
            <a:extLst>
              <a:ext uri="{FF2B5EF4-FFF2-40B4-BE49-F238E27FC236}">
                <a16:creationId xmlns:a16="http://schemas.microsoft.com/office/drawing/2014/main" id="{ADD10CB4-F7BA-17D3-3D03-9766A4C5513D}"/>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919512" y="3029069"/>
            <a:ext cx="142052" cy="142052"/>
          </a:xfrm>
          <a:prstGeom prst="rect">
            <a:avLst/>
          </a:prstGeom>
        </p:spPr>
      </p:pic>
      <p:pic>
        <p:nvPicPr>
          <p:cNvPr id="88" name="Graphic 87" descr="Arrow Down with solid fill">
            <a:extLst>
              <a:ext uri="{FF2B5EF4-FFF2-40B4-BE49-F238E27FC236}">
                <a16:creationId xmlns:a16="http://schemas.microsoft.com/office/drawing/2014/main" id="{8484D837-435D-C723-D069-B488C13A15CE}"/>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474847" y="3673422"/>
            <a:ext cx="142052" cy="142052"/>
          </a:xfrm>
          <a:prstGeom prst="rect">
            <a:avLst/>
          </a:prstGeom>
        </p:spPr>
      </p:pic>
      <p:pic>
        <p:nvPicPr>
          <p:cNvPr id="90" name="Graphic 89" descr="Arrow Down with solid fill">
            <a:extLst>
              <a:ext uri="{FF2B5EF4-FFF2-40B4-BE49-F238E27FC236}">
                <a16:creationId xmlns:a16="http://schemas.microsoft.com/office/drawing/2014/main" id="{B12F9B08-D39D-EC43-123D-CA5D790DC945}"/>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093150" y="2169078"/>
            <a:ext cx="142052" cy="142052"/>
          </a:xfrm>
          <a:prstGeom prst="rect">
            <a:avLst/>
          </a:prstGeom>
        </p:spPr>
      </p:pic>
      <p:pic>
        <p:nvPicPr>
          <p:cNvPr id="91" name="Graphic 90" descr="Arrow Up with solid fill">
            <a:extLst>
              <a:ext uri="{FF2B5EF4-FFF2-40B4-BE49-F238E27FC236}">
                <a16:creationId xmlns:a16="http://schemas.microsoft.com/office/drawing/2014/main" id="{06B0A92E-6634-A04C-DB42-AA8834851347}"/>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676794" y="3822737"/>
            <a:ext cx="142052" cy="142052"/>
          </a:xfrm>
          <a:prstGeom prst="rect">
            <a:avLst/>
          </a:prstGeom>
        </p:spPr>
      </p:pic>
      <p:pic>
        <p:nvPicPr>
          <p:cNvPr id="92" name="Graphic 91" descr="Arrow Down with solid fill">
            <a:extLst>
              <a:ext uri="{FF2B5EF4-FFF2-40B4-BE49-F238E27FC236}">
                <a16:creationId xmlns:a16="http://schemas.microsoft.com/office/drawing/2014/main" id="{500C11A1-E598-A654-EBDC-0DE814D179B5}"/>
              </a:ext>
            </a:extLst>
          </p:cNvPr>
          <p:cNvPicPr>
            <a:picLocks noChangeAspect="1"/>
          </p:cNvPicPr>
          <p:nvPr/>
        </p:nvPicPr>
        <p:blipFill>
          <a:blip r:embed="rId21" cstate="hq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8730794" y="3835196"/>
            <a:ext cx="142052" cy="142052"/>
          </a:xfrm>
          <a:prstGeom prst="rect">
            <a:avLst/>
          </a:prstGeom>
        </p:spPr>
      </p:pic>
      <p:pic>
        <p:nvPicPr>
          <p:cNvPr id="93" name="Graphic 92" descr="Arrow Up with solid fill">
            <a:extLst>
              <a:ext uri="{FF2B5EF4-FFF2-40B4-BE49-F238E27FC236}">
                <a16:creationId xmlns:a16="http://schemas.microsoft.com/office/drawing/2014/main" id="{20C43E3F-7960-15FE-9C65-25B3218199A7}"/>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691536" y="5320992"/>
            <a:ext cx="142052" cy="142052"/>
          </a:xfrm>
          <a:prstGeom prst="rect">
            <a:avLst/>
          </a:prstGeom>
        </p:spPr>
      </p:pic>
      <p:pic>
        <p:nvPicPr>
          <p:cNvPr id="94" name="Graphic 93" descr="Arrow Down with solid fill">
            <a:extLst>
              <a:ext uri="{FF2B5EF4-FFF2-40B4-BE49-F238E27FC236}">
                <a16:creationId xmlns:a16="http://schemas.microsoft.com/office/drawing/2014/main" id="{F0329F36-9F8E-E384-DA11-A9F5D87B3643}"/>
              </a:ext>
            </a:extLst>
          </p:cNvPr>
          <p:cNvPicPr>
            <a:picLocks noChangeAspect="1"/>
          </p:cNvPicPr>
          <p:nvPr/>
        </p:nvPicPr>
        <p:blipFill>
          <a:blip r:embed="rId23" cstate="hq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8849995" y="5327049"/>
            <a:ext cx="142052" cy="142052"/>
          </a:xfrm>
          <a:prstGeom prst="rect">
            <a:avLst/>
          </a:prstGeom>
        </p:spPr>
      </p:pic>
      <p:pic>
        <p:nvPicPr>
          <p:cNvPr id="98" name="Graphic 97" descr="Arrow Up with solid fill">
            <a:extLst>
              <a:ext uri="{FF2B5EF4-FFF2-40B4-BE49-F238E27FC236}">
                <a16:creationId xmlns:a16="http://schemas.microsoft.com/office/drawing/2014/main" id="{A11B07A0-A543-15F6-3191-15729DD9974F}"/>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92866" y="4887016"/>
            <a:ext cx="142052" cy="142052"/>
          </a:xfrm>
          <a:prstGeom prst="rect">
            <a:avLst/>
          </a:prstGeom>
        </p:spPr>
      </p:pic>
      <p:pic>
        <p:nvPicPr>
          <p:cNvPr id="99" name="Graphic 98" descr="Arrow Up with solid fill">
            <a:extLst>
              <a:ext uri="{FF2B5EF4-FFF2-40B4-BE49-F238E27FC236}">
                <a16:creationId xmlns:a16="http://schemas.microsoft.com/office/drawing/2014/main" id="{51200597-21C6-7DB2-E02C-E047D26D2686}"/>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790977" y="5073321"/>
            <a:ext cx="142052" cy="142052"/>
          </a:xfrm>
          <a:prstGeom prst="rect">
            <a:avLst/>
          </a:prstGeom>
        </p:spPr>
      </p:pic>
      <p:pic>
        <p:nvPicPr>
          <p:cNvPr id="2" name="Graphic 1" descr="Arrow Up with solid fill">
            <a:extLst>
              <a:ext uri="{FF2B5EF4-FFF2-40B4-BE49-F238E27FC236}">
                <a16:creationId xmlns:a16="http://schemas.microsoft.com/office/drawing/2014/main" id="{C46EC511-895B-357B-1D74-2AF10551846A}"/>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069071" y="2303604"/>
            <a:ext cx="142052" cy="142052"/>
          </a:xfrm>
          <a:prstGeom prst="rect">
            <a:avLst/>
          </a:prstGeom>
        </p:spPr>
      </p:pic>
      <p:pic>
        <p:nvPicPr>
          <p:cNvPr id="4" name="Graphic 3" descr="Arrow Down with solid fill">
            <a:extLst>
              <a:ext uri="{FF2B5EF4-FFF2-40B4-BE49-F238E27FC236}">
                <a16:creationId xmlns:a16="http://schemas.microsoft.com/office/drawing/2014/main" id="{EDCFD7F3-7E56-D95A-C492-F66A24473C00}"/>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523255" y="2099817"/>
            <a:ext cx="142052" cy="142052"/>
          </a:xfrm>
          <a:prstGeom prst="rect">
            <a:avLst/>
          </a:prstGeom>
        </p:spPr>
      </p:pic>
      <p:pic>
        <p:nvPicPr>
          <p:cNvPr id="5" name="Graphic 4" descr="Arrow Down with solid fill">
            <a:extLst>
              <a:ext uri="{FF2B5EF4-FFF2-40B4-BE49-F238E27FC236}">
                <a16:creationId xmlns:a16="http://schemas.microsoft.com/office/drawing/2014/main" id="{39E929F2-A3B2-6F94-1164-2309CD48A369}"/>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264289" y="5100704"/>
            <a:ext cx="142052" cy="142052"/>
          </a:xfrm>
          <a:prstGeom prst="rect">
            <a:avLst/>
          </a:prstGeom>
        </p:spPr>
      </p:pic>
      <p:pic>
        <p:nvPicPr>
          <p:cNvPr id="6" name="Graphic 5" descr="Arrow Up with solid fill">
            <a:extLst>
              <a:ext uri="{FF2B5EF4-FFF2-40B4-BE49-F238E27FC236}">
                <a16:creationId xmlns:a16="http://schemas.microsoft.com/office/drawing/2014/main" id="{D1EC5CA0-AE37-2E02-6E84-8CD79F1EB173}"/>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95895" y="5539462"/>
            <a:ext cx="142052" cy="142052"/>
          </a:xfrm>
          <a:prstGeom prst="rect">
            <a:avLst/>
          </a:prstGeom>
        </p:spPr>
      </p:pic>
      <p:pic>
        <p:nvPicPr>
          <p:cNvPr id="8" name="Graphic 7" descr="Arrow Up with solid fill">
            <a:extLst>
              <a:ext uri="{FF2B5EF4-FFF2-40B4-BE49-F238E27FC236}">
                <a16:creationId xmlns:a16="http://schemas.microsoft.com/office/drawing/2014/main" id="{8E50DD06-D68F-F903-7B55-077D0278CCEB}"/>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71212" y="2411689"/>
            <a:ext cx="142052" cy="142052"/>
          </a:xfrm>
          <a:prstGeom prst="rect">
            <a:avLst/>
          </a:prstGeom>
        </p:spPr>
      </p:pic>
      <p:pic>
        <p:nvPicPr>
          <p:cNvPr id="9" name="Graphic 8" descr="Arrow Up with solid fill">
            <a:extLst>
              <a:ext uri="{FF2B5EF4-FFF2-40B4-BE49-F238E27FC236}">
                <a16:creationId xmlns:a16="http://schemas.microsoft.com/office/drawing/2014/main" id="{F7A55DE6-773D-5470-D1B3-D8A11FBFEAED}"/>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348184" y="2103932"/>
            <a:ext cx="142052" cy="142052"/>
          </a:xfrm>
          <a:prstGeom prst="rect">
            <a:avLst/>
          </a:prstGeom>
        </p:spPr>
      </p:pic>
      <p:pic>
        <p:nvPicPr>
          <p:cNvPr id="10" name="Graphic 9" descr="Arrow Down with solid fill">
            <a:extLst>
              <a:ext uri="{FF2B5EF4-FFF2-40B4-BE49-F238E27FC236}">
                <a16:creationId xmlns:a16="http://schemas.microsoft.com/office/drawing/2014/main" id="{A115D3C9-9C57-2DFA-0994-3A1AFD8F045F}"/>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332795" y="3473203"/>
            <a:ext cx="142052" cy="142052"/>
          </a:xfrm>
          <a:prstGeom prst="rect">
            <a:avLst/>
          </a:prstGeom>
        </p:spPr>
      </p:pic>
      <p:pic>
        <p:nvPicPr>
          <p:cNvPr id="11" name="Graphic 10" descr="Arrow Down with solid fill">
            <a:extLst>
              <a:ext uri="{FF2B5EF4-FFF2-40B4-BE49-F238E27FC236}">
                <a16:creationId xmlns:a16="http://schemas.microsoft.com/office/drawing/2014/main" id="{E9B52D74-FB15-7A28-FD3D-290C10A708F5}"/>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675812" y="5283071"/>
            <a:ext cx="142052" cy="142052"/>
          </a:xfrm>
          <a:prstGeom prst="rect">
            <a:avLst/>
          </a:prstGeom>
        </p:spPr>
      </p:pic>
      <p:pic>
        <p:nvPicPr>
          <p:cNvPr id="12" name="Graphic 11" descr="Arrow Down with solid fill">
            <a:extLst>
              <a:ext uri="{FF2B5EF4-FFF2-40B4-BE49-F238E27FC236}">
                <a16:creationId xmlns:a16="http://schemas.microsoft.com/office/drawing/2014/main" id="{D20A48EB-7D52-DC0F-DDBB-9AA1E6965D0A}"/>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518298" y="5462040"/>
            <a:ext cx="142052" cy="142052"/>
          </a:xfrm>
          <a:prstGeom prst="rect">
            <a:avLst/>
          </a:prstGeom>
        </p:spPr>
      </p:pic>
      <p:pic>
        <p:nvPicPr>
          <p:cNvPr id="14" name="Graphic 13" descr="Arrow Down with solid fill">
            <a:extLst>
              <a:ext uri="{FF2B5EF4-FFF2-40B4-BE49-F238E27FC236}">
                <a16:creationId xmlns:a16="http://schemas.microsoft.com/office/drawing/2014/main" id="{A38F128E-B708-E1DF-E9EC-E7E9A97A2E39}"/>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447272" y="5652949"/>
            <a:ext cx="142052" cy="142052"/>
          </a:xfrm>
          <a:prstGeom prst="rect">
            <a:avLst/>
          </a:prstGeom>
        </p:spPr>
      </p:pic>
      <p:pic>
        <p:nvPicPr>
          <p:cNvPr id="18" name="Graphic 17" descr="Arrow Down with solid fill">
            <a:extLst>
              <a:ext uri="{FF2B5EF4-FFF2-40B4-BE49-F238E27FC236}">
                <a16:creationId xmlns:a16="http://schemas.microsoft.com/office/drawing/2014/main" id="{A01CD52C-06B2-0294-F8DB-8A7B106740DC}"/>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489443" y="5869168"/>
            <a:ext cx="142052" cy="142052"/>
          </a:xfrm>
          <a:prstGeom prst="rect">
            <a:avLst/>
          </a:prstGeom>
        </p:spPr>
      </p:pic>
      <p:sp>
        <p:nvSpPr>
          <p:cNvPr id="19" name="TextBox 18">
            <a:extLst>
              <a:ext uri="{FF2B5EF4-FFF2-40B4-BE49-F238E27FC236}">
                <a16:creationId xmlns:a16="http://schemas.microsoft.com/office/drawing/2014/main" id="{65E66BF0-60B1-249E-BA57-47D6C12EE720}"/>
              </a:ext>
            </a:extLst>
          </p:cNvPr>
          <p:cNvSpPr txBox="1"/>
          <p:nvPr/>
        </p:nvSpPr>
        <p:spPr>
          <a:xfrm>
            <a:off x="913639" y="1716156"/>
            <a:ext cx="1826352" cy="400110"/>
          </a:xfrm>
          <a:prstGeom prst="rect">
            <a:avLst/>
          </a:prstGeom>
          <a:noFill/>
        </p:spPr>
        <p:txBody>
          <a:bodyPr wrap="square">
            <a:spAutoFit/>
          </a:bodyPr>
          <a:lstStyle/>
          <a:p>
            <a:pPr algn="ctr"/>
            <a:r>
              <a:rPr lang="en-NO" sz="2000" b="1" spc="300" dirty="0">
                <a:solidFill>
                  <a:schemeClr val="accent3"/>
                </a:solidFill>
                <a:latin typeface="Century Gothic" panose="020B0502020202020204" pitchFamily="34" charset="0"/>
              </a:rPr>
              <a:t>19%</a:t>
            </a:r>
          </a:p>
        </p:txBody>
      </p:sp>
    </p:spTree>
    <p:extLst>
      <p:ext uri="{BB962C8B-B14F-4D97-AF65-F5344CB8AC3E}">
        <p14:creationId xmlns:p14="http://schemas.microsoft.com/office/powerpoint/2010/main" val="390289160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Chart 53">
            <a:extLst>
              <a:ext uri="{FF2B5EF4-FFF2-40B4-BE49-F238E27FC236}">
                <a16:creationId xmlns:a16="http://schemas.microsoft.com/office/drawing/2014/main" id="{C2365022-226B-5DB7-1389-CF2B49B944E2}"/>
              </a:ext>
            </a:extLst>
          </p:cNvPr>
          <p:cNvGraphicFramePr/>
          <p:nvPr>
            <p:extLst>
              <p:ext uri="{D42A27DB-BD31-4B8C-83A1-F6EECF244321}">
                <p14:modId xmlns:p14="http://schemas.microsoft.com/office/powerpoint/2010/main" val="2793274320"/>
              </p:ext>
            </p:extLst>
          </p:nvPr>
        </p:nvGraphicFramePr>
        <p:xfrm>
          <a:off x="9137115" y="1965154"/>
          <a:ext cx="2338989" cy="2244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8" name="Group 77">
            <a:extLst>
              <a:ext uri="{FF2B5EF4-FFF2-40B4-BE49-F238E27FC236}">
                <a16:creationId xmlns:a16="http://schemas.microsoft.com/office/drawing/2014/main" id="{B9E7C629-7001-BABB-6210-933A615A8C86}"/>
              </a:ext>
            </a:extLst>
          </p:cNvPr>
          <p:cNvGrpSpPr/>
          <p:nvPr/>
        </p:nvGrpSpPr>
        <p:grpSpPr>
          <a:xfrm>
            <a:off x="4107108" y="3151317"/>
            <a:ext cx="2301535" cy="1082094"/>
            <a:chOff x="4107108" y="3151317"/>
            <a:chExt cx="2301535" cy="1082094"/>
          </a:xfrm>
        </p:grpSpPr>
        <p:graphicFrame>
          <p:nvGraphicFramePr>
            <p:cNvPr id="26" name="Chart 25">
              <a:extLst>
                <a:ext uri="{FF2B5EF4-FFF2-40B4-BE49-F238E27FC236}">
                  <a16:creationId xmlns:a16="http://schemas.microsoft.com/office/drawing/2014/main" id="{526EADEA-E9E1-ECF2-36E3-A214B58ED4EC}"/>
                </a:ext>
              </a:extLst>
            </p:cNvPr>
            <p:cNvGraphicFramePr/>
            <p:nvPr>
              <p:extLst>
                <p:ext uri="{D42A27DB-BD31-4B8C-83A1-F6EECF244321}">
                  <p14:modId xmlns:p14="http://schemas.microsoft.com/office/powerpoint/2010/main" val="198710274"/>
                </p:ext>
              </p:extLst>
            </p:nvPr>
          </p:nvGraphicFramePr>
          <p:xfrm>
            <a:off x="4107108" y="3260505"/>
            <a:ext cx="2202093" cy="972906"/>
          </p:xfrm>
          <a:graphic>
            <a:graphicData uri="http://schemas.openxmlformats.org/drawingml/2006/chart">
              <c:chart xmlns:c="http://schemas.openxmlformats.org/drawingml/2006/chart" xmlns:r="http://schemas.openxmlformats.org/officeDocument/2006/relationships" r:id="rId3"/>
            </a:graphicData>
          </a:graphic>
        </p:graphicFrame>
        <p:sp>
          <p:nvSpPr>
            <p:cNvPr id="42" name="TextBox 41">
              <a:extLst>
                <a:ext uri="{FF2B5EF4-FFF2-40B4-BE49-F238E27FC236}">
                  <a16:creationId xmlns:a16="http://schemas.microsoft.com/office/drawing/2014/main" id="{CF14C69D-97C6-A5D3-AA8E-5D20E84D3DE0}"/>
                </a:ext>
              </a:extLst>
            </p:cNvPr>
            <p:cNvSpPr txBox="1"/>
            <p:nvPr/>
          </p:nvSpPr>
          <p:spPr>
            <a:xfrm>
              <a:off x="4118571" y="3151317"/>
              <a:ext cx="2290072" cy="246221"/>
            </a:xfrm>
            <a:prstGeom prst="rect">
              <a:avLst/>
            </a:prstGeom>
            <a:noFill/>
          </p:spPr>
          <p:txBody>
            <a:bodyPr wrap="square">
              <a:spAutoFit/>
            </a:bodyPr>
            <a:lstStyle/>
            <a:p>
              <a:pPr algn="ctr"/>
              <a:r>
                <a:rPr lang="en-NO" sz="1000" b="1" spc="300" dirty="0">
                  <a:latin typeface="Century Gothic" panose="020B0502020202020204" pitchFamily="34" charset="0"/>
                </a:rPr>
                <a:t>ALDER</a:t>
              </a:r>
            </a:p>
          </p:txBody>
        </p:sp>
      </p:grpSp>
      <p:sp>
        <p:nvSpPr>
          <p:cNvPr id="43" name="TextBox 42">
            <a:extLst>
              <a:ext uri="{FF2B5EF4-FFF2-40B4-BE49-F238E27FC236}">
                <a16:creationId xmlns:a16="http://schemas.microsoft.com/office/drawing/2014/main" id="{456BAF7D-9333-276C-BC3E-3AF3D4292EE1}"/>
              </a:ext>
            </a:extLst>
          </p:cNvPr>
          <p:cNvSpPr txBox="1"/>
          <p:nvPr/>
        </p:nvSpPr>
        <p:spPr>
          <a:xfrm>
            <a:off x="4156992" y="4782175"/>
            <a:ext cx="2290072" cy="246221"/>
          </a:xfrm>
          <a:prstGeom prst="rect">
            <a:avLst/>
          </a:prstGeom>
          <a:noFill/>
        </p:spPr>
        <p:txBody>
          <a:bodyPr wrap="square">
            <a:spAutoFit/>
          </a:bodyPr>
          <a:lstStyle/>
          <a:p>
            <a:pPr algn="ctr"/>
            <a:r>
              <a:rPr lang="en-NO" sz="1000" b="1" spc="300" dirty="0">
                <a:latin typeface="Century Gothic" panose="020B0502020202020204" pitchFamily="34" charset="0"/>
              </a:rPr>
              <a:t>UTDANNINGSNIVÅ</a:t>
            </a:r>
          </a:p>
        </p:txBody>
      </p:sp>
      <p:sp>
        <p:nvSpPr>
          <p:cNvPr id="15" name="Rectangle 14">
            <a:extLst>
              <a:ext uri="{FF2B5EF4-FFF2-40B4-BE49-F238E27FC236}">
                <a16:creationId xmlns:a16="http://schemas.microsoft.com/office/drawing/2014/main" id="{BD512824-0537-385E-BF17-2504CD3DE70B}"/>
              </a:ext>
            </a:extLst>
          </p:cNvPr>
          <p:cNvSpPr/>
          <p:nvPr/>
        </p:nvSpPr>
        <p:spPr>
          <a:xfrm>
            <a:off x="-50355" y="-81023"/>
            <a:ext cx="12250980" cy="127574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Slide Number Placeholder 2">
            <a:extLst>
              <a:ext uri="{FF2B5EF4-FFF2-40B4-BE49-F238E27FC236}">
                <a16:creationId xmlns:a16="http://schemas.microsoft.com/office/drawing/2014/main" id="{6966A333-452D-3C66-D7B8-16D6C1B257F9}"/>
              </a:ext>
            </a:extLst>
          </p:cNvPr>
          <p:cNvSpPr>
            <a:spLocks noGrp="1"/>
          </p:cNvSpPr>
          <p:nvPr>
            <p:ph type="sldNum" sz="quarter" idx="12"/>
          </p:nvPr>
        </p:nvSpPr>
        <p:spPr/>
        <p:txBody>
          <a:bodyPr/>
          <a:lstStyle/>
          <a:p>
            <a:fld id="{2A7D75EB-BD23-FF4F-80AE-955DA86030AC}" type="slidenum">
              <a:rPr lang="nb-NO" smtClean="0"/>
              <a:t>7</a:t>
            </a:fld>
            <a:endParaRPr lang="nb-NO" dirty="0"/>
          </a:p>
        </p:txBody>
      </p:sp>
      <p:pic>
        <p:nvPicPr>
          <p:cNvPr id="13" name="Picture 12">
            <a:extLst>
              <a:ext uri="{FF2B5EF4-FFF2-40B4-BE49-F238E27FC236}">
                <a16:creationId xmlns:a16="http://schemas.microsoft.com/office/drawing/2014/main" id="{5C1D4C8C-ACB1-BFE1-2609-97D2D8F5CE8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17162" y="289916"/>
            <a:ext cx="1826350" cy="1826350"/>
          </a:xfrm>
          <a:prstGeom prst="ellipse">
            <a:avLst/>
          </a:prstGeom>
          <a:ln w="63500">
            <a:solidFill>
              <a:schemeClr val="accent4"/>
            </a:solidFill>
          </a:ln>
        </p:spPr>
      </p:pic>
      <p:sp>
        <p:nvSpPr>
          <p:cNvPr id="16" name="Title 1">
            <a:extLst>
              <a:ext uri="{FF2B5EF4-FFF2-40B4-BE49-F238E27FC236}">
                <a16:creationId xmlns:a16="http://schemas.microsoft.com/office/drawing/2014/main" id="{FC1DB1A4-7737-10BF-D76D-97FEA43DB152}"/>
              </a:ext>
            </a:extLst>
          </p:cNvPr>
          <p:cNvSpPr>
            <a:spLocks noGrp="1"/>
          </p:cNvSpPr>
          <p:nvPr>
            <p:ph type="title"/>
          </p:nvPr>
        </p:nvSpPr>
        <p:spPr>
          <a:xfrm>
            <a:off x="2841674" y="336296"/>
            <a:ext cx="8547051" cy="842312"/>
          </a:xfrm>
        </p:spPr>
        <p:txBody>
          <a:bodyPr/>
          <a:lstStyle/>
          <a:p>
            <a:r>
              <a:rPr lang="en-NO" b="0" spc="300">
                <a:solidFill>
                  <a:schemeClr val="bg1"/>
                </a:solidFill>
                <a:latin typeface="Century Gothic"/>
              </a:rPr>
              <a:t>INDIVIDUELT TROENDE MEDLEMMER</a:t>
            </a:r>
          </a:p>
        </p:txBody>
      </p:sp>
      <p:sp>
        <p:nvSpPr>
          <p:cNvPr id="21" name="TextBox 20">
            <a:extLst>
              <a:ext uri="{FF2B5EF4-FFF2-40B4-BE49-F238E27FC236}">
                <a16:creationId xmlns:a16="http://schemas.microsoft.com/office/drawing/2014/main" id="{83E64C03-5174-BCBD-B1FE-A3DAA1F86B19}"/>
              </a:ext>
            </a:extLst>
          </p:cNvPr>
          <p:cNvSpPr txBox="1"/>
          <p:nvPr/>
        </p:nvSpPr>
        <p:spPr>
          <a:xfrm>
            <a:off x="839788" y="2320643"/>
            <a:ext cx="3052223" cy="4462760"/>
          </a:xfrm>
          <a:prstGeom prst="rect">
            <a:avLst/>
          </a:prstGeom>
          <a:noFill/>
        </p:spPr>
        <p:txBody>
          <a:bodyPr wrap="square" lIns="91440" tIns="45720" rIns="91440" bIns="45720" rtlCol="0" anchor="t">
            <a:spAutoFit/>
          </a:bodyPr>
          <a:lstStyle/>
          <a:p>
            <a:pPr>
              <a:spcAft>
                <a:spcPts val="600"/>
              </a:spcAft>
            </a:pPr>
            <a:r>
              <a:rPr lang="nb-NO" sz="1100" b="1" dirty="0">
                <a:latin typeface="Century Gothic"/>
              </a:rPr>
              <a:t>De Individuelt troende medlemmene </a:t>
            </a:r>
            <a:r>
              <a:rPr lang="nb-NO" sz="1100" dirty="0">
                <a:latin typeface="Century Gothic"/>
              </a:rPr>
              <a:t>er i stor grad en troende gruppe, men deres tro er beheftet med mer usikkerhet enn de kirkelig troende medlemmene.</a:t>
            </a:r>
          </a:p>
          <a:p>
            <a:pPr>
              <a:spcAft>
                <a:spcPts val="600"/>
              </a:spcAft>
            </a:pPr>
            <a:r>
              <a:rPr lang="nb-NO" sz="1100" dirty="0">
                <a:latin typeface="Century Gothic" panose="020B0502020202020204" pitchFamily="34" charset="0"/>
              </a:rPr>
              <a:t>Det er signifikant flere som er 50 år eller eldre, og de er jevnt fordelt mellom kjønnene. De fordeler seg jevnt over i bispedømmene, men det er signifikant færre i Oslo og Tunsberg, og signifikant flere i Hamar, sammenlignet med snittet.</a:t>
            </a:r>
          </a:p>
          <a:p>
            <a:pPr>
              <a:spcAft>
                <a:spcPts val="600"/>
              </a:spcAft>
            </a:pPr>
            <a:r>
              <a:rPr lang="nb-NO" sz="1100" dirty="0">
                <a:latin typeface="Century Gothic" panose="020B0502020202020204" pitchFamily="34" charset="0"/>
              </a:rPr>
              <a:t>Nesten 8 av 10 har vært i kirken i løpet av det siste året, og de fleste av de har vært i kirken mellom 2 og 5 ganger i løpet av året. De privattroende har deltatt på aktiviteter som blant annet konsert og kulturarrangement, åpen kirke, besøkt kirke på reise og gudstjeneste på julaften i tillegg til seremonier som dåp, konfirmasjon, vielse og begravelse.</a:t>
            </a:r>
          </a:p>
          <a:p>
            <a:pPr>
              <a:spcAft>
                <a:spcPts val="600"/>
              </a:spcAft>
            </a:pPr>
            <a:r>
              <a:rPr lang="nb-NO" sz="1100" dirty="0">
                <a:latin typeface="Century Gothic" panose="020B0502020202020204" pitchFamily="34" charset="0"/>
              </a:rPr>
              <a:t>De er også svært mottakelig for informasjon fra kirken, da kun 7 % oppgir at de ikke ønsker informasjon fra kirken. </a:t>
            </a:r>
          </a:p>
          <a:p>
            <a:pPr>
              <a:spcAft>
                <a:spcPts val="600"/>
              </a:spcAft>
            </a:pPr>
            <a:r>
              <a:rPr lang="nb-NO" sz="1100" i="1" dirty="0">
                <a:latin typeface="Century Gothic" panose="020B0502020202020204" pitchFamily="34" charset="0"/>
              </a:rPr>
              <a:t>Pilene indikerer om resultatet er signifikant høyere eller lavere enn gjennomsnittet. </a:t>
            </a:r>
          </a:p>
        </p:txBody>
      </p:sp>
      <p:graphicFrame>
        <p:nvGraphicFramePr>
          <p:cNvPr id="28" name="Chart 27">
            <a:extLst>
              <a:ext uri="{FF2B5EF4-FFF2-40B4-BE49-F238E27FC236}">
                <a16:creationId xmlns:a16="http://schemas.microsoft.com/office/drawing/2014/main" id="{0ED79BC6-716F-7B17-6E76-CDC67FD207E5}"/>
              </a:ext>
            </a:extLst>
          </p:cNvPr>
          <p:cNvGraphicFramePr/>
          <p:nvPr>
            <p:extLst>
              <p:ext uri="{D42A27DB-BD31-4B8C-83A1-F6EECF244321}">
                <p14:modId xmlns:p14="http://schemas.microsoft.com/office/powerpoint/2010/main" val="2940252947"/>
              </p:ext>
            </p:extLst>
          </p:nvPr>
        </p:nvGraphicFramePr>
        <p:xfrm>
          <a:off x="4128040" y="4895859"/>
          <a:ext cx="2276820" cy="1196206"/>
        </p:xfrm>
        <a:graphic>
          <a:graphicData uri="http://schemas.openxmlformats.org/drawingml/2006/chart">
            <c:chart xmlns:c="http://schemas.openxmlformats.org/drawingml/2006/chart" xmlns:r="http://schemas.openxmlformats.org/officeDocument/2006/relationships" r:id="rId5"/>
          </a:graphicData>
        </a:graphic>
      </p:graphicFrame>
      <p:pic>
        <p:nvPicPr>
          <p:cNvPr id="32" name="Graphic 31" descr="Arrow Up with solid fill">
            <a:extLst>
              <a:ext uri="{FF2B5EF4-FFF2-40B4-BE49-F238E27FC236}">
                <a16:creationId xmlns:a16="http://schemas.microsoft.com/office/drawing/2014/main" id="{50FD276E-3835-C890-028F-FD9F4B4A70C8}"/>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53016" y="3915802"/>
            <a:ext cx="142052" cy="142052"/>
          </a:xfrm>
          <a:prstGeom prst="rect">
            <a:avLst/>
          </a:prstGeom>
        </p:spPr>
      </p:pic>
      <p:grpSp>
        <p:nvGrpSpPr>
          <p:cNvPr id="79" name="Group 78">
            <a:extLst>
              <a:ext uri="{FF2B5EF4-FFF2-40B4-BE49-F238E27FC236}">
                <a16:creationId xmlns:a16="http://schemas.microsoft.com/office/drawing/2014/main" id="{799F76DB-E595-EF3D-0FE1-FFDD0C6E824B}"/>
              </a:ext>
            </a:extLst>
          </p:cNvPr>
          <p:cNvGrpSpPr/>
          <p:nvPr/>
        </p:nvGrpSpPr>
        <p:grpSpPr>
          <a:xfrm>
            <a:off x="3936545" y="1570394"/>
            <a:ext cx="2480734" cy="1513027"/>
            <a:chOff x="3936545" y="1570394"/>
            <a:chExt cx="2480734" cy="1513027"/>
          </a:xfrm>
        </p:grpSpPr>
        <p:graphicFrame>
          <p:nvGraphicFramePr>
            <p:cNvPr id="22" name="Chart 21">
              <a:extLst>
                <a:ext uri="{FF2B5EF4-FFF2-40B4-BE49-F238E27FC236}">
                  <a16:creationId xmlns:a16="http://schemas.microsoft.com/office/drawing/2014/main" id="{2DD8BCC1-E4C0-689C-D10F-65B3A6A4EBA0}"/>
                </a:ext>
              </a:extLst>
            </p:cNvPr>
            <p:cNvGraphicFramePr/>
            <p:nvPr>
              <p:extLst>
                <p:ext uri="{D42A27DB-BD31-4B8C-83A1-F6EECF244321}">
                  <p14:modId xmlns:p14="http://schemas.microsoft.com/office/powerpoint/2010/main" val="1496280239"/>
                </p:ext>
              </p:extLst>
            </p:nvPr>
          </p:nvGraphicFramePr>
          <p:xfrm>
            <a:off x="3936545" y="1641633"/>
            <a:ext cx="2290072" cy="1441788"/>
          </p:xfrm>
          <a:graphic>
            <a:graphicData uri="http://schemas.openxmlformats.org/drawingml/2006/chart">
              <c:chart xmlns:c="http://schemas.openxmlformats.org/drawingml/2006/chart" xmlns:r="http://schemas.openxmlformats.org/officeDocument/2006/relationships" r:id="rId8"/>
            </a:graphicData>
          </a:graphic>
        </p:graphicFrame>
        <p:pic>
          <p:nvPicPr>
            <p:cNvPr id="34" name="Graphic 33" descr="Woman with solid fill">
              <a:extLst>
                <a:ext uri="{FF2B5EF4-FFF2-40B4-BE49-F238E27FC236}">
                  <a16:creationId xmlns:a16="http://schemas.microsoft.com/office/drawing/2014/main" id="{950A4E32-3482-E58C-151D-FC63877BE4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88638" y="2067082"/>
              <a:ext cx="467575" cy="467575"/>
            </a:xfrm>
            <a:prstGeom prst="rect">
              <a:avLst/>
            </a:prstGeom>
          </p:spPr>
        </p:pic>
        <p:pic>
          <p:nvPicPr>
            <p:cNvPr id="36" name="Graphic 35" descr="Man with solid fill">
              <a:extLst>
                <a:ext uri="{FF2B5EF4-FFF2-40B4-BE49-F238E27FC236}">
                  <a16:creationId xmlns:a16="http://schemas.microsoft.com/office/drawing/2014/main" id="{C632DB37-0A8E-9EA6-C6FE-B295D5C0E4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73194" y="2067083"/>
              <a:ext cx="467575" cy="467575"/>
            </a:xfrm>
            <a:prstGeom prst="rect">
              <a:avLst/>
            </a:prstGeom>
          </p:spPr>
        </p:pic>
        <p:sp>
          <p:nvSpPr>
            <p:cNvPr id="41" name="TextBox 40">
              <a:extLst>
                <a:ext uri="{FF2B5EF4-FFF2-40B4-BE49-F238E27FC236}">
                  <a16:creationId xmlns:a16="http://schemas.microsoft.com/office/drawing/2014/main" id="{397FB094-86EA-14B5-FD09-9CB872C00BBA}"/>
                </a:ext>
              </a:extLst>
            </p:cNvPr>
            <p:cNvSpPr txBox="1"/>
            <p:nvPr/>
          </p:nvSpPr>
          <p:spPr>
            <a:xfrm>
              <a:off x="4127207" y="1570394"/>
              <a:ext cx="2290072" cy="246221"/>
            </a:xfrm>
            <a:prstGeom prst="rect">
              <a:avLst/>
            </a:prstGeom>
            <a:noFill/>
          </p:spPr>
          <p:txBody>
            <a:bodyPr wrap="square">
              <a:spAutoFit/>
            </a:bodyPr>
            <a:lstStyle/>
            <a:p>
              <a:pPr algn="ctr"/>
              <a:r>
                <a:rPr lang="en-NO" sz="1000" b="1" spc="300" dirty="0">
                  <a:latin typeface="Century Gothic" panose="020B0502020202020204" pitchFamily="34" charset="0"/>
                </a:rPr>
                <a:t>KJØNN</a:t>
              </a:r>
            </a:p>
          </p:txBody>
        </p:sp>
      </p:grpSp>
      <p:grpSp>
        <p:nvGrpSpPr>
          <p:cNvPr id="80" name="Group 79">
            <a:extLst>
              <a:ext uri="{FF2B5EF4-FFF2-40B4-BE49-F238E27FC236}">
                <a16:creationId xmlns:a16="http://schemas.microsoft.com/office/drawing/2014/main" id="{BDFD82C8-448C-C9B9-A37E-71130ED2C3D0}"/>
              </a:ext>
            </a:extLst>
          </p:cNvPr>
          <p:cNvGrpSpPr/>
          <p:nvPr/>
        </p:nvGrpSpPr>
        <p:grpSpPr>
          <a:xfrm>
            <a:off x="6630000" y="1567472"/>
            <a:ext cx="2293594" cy="1448073"/>
            <a:chOff x="6630000" y="1567472"/>
            <a:chExt cx="2293594" cy="1448073"/>
          </a:xfrm>
        </p:grpSpPr>
        <p:graphicFrame>
          <p:nvGraphicFramePr>
            <p:cNvPr id="27" name="Chart 26">
              <a:extLst>
                <a:ext uri="{FF2B5EF4-FFF2-40B4-BE49-F238E27FC236}">
                  <a16:creationId xmlns:a16="http://schemas.microsoft.com/office/drawing/2014/main" id="{C9DE03FF-DD0B-E8FB-BE4D-DF4273C4A46D}"/>
                </a:ext>
              </a:extLst>
            </p:cNvPr>
            <p:cNvGraphicFramePr/>
            <p:nvPr>
              <p:extLst>
                <p:ext uri="{D42A27DB-BD31-4B8C-83A1-F6EECF244321}">
                  <p14:modId xmlns:p14="http://schemas.microsoft.com/office/powerpoint/2010/main" val="1235663253"/>
                </p:ext>
              </p:extLst>
            </p:nvPr>
          </p:nvGraphicFramePr>
          <p:xfrm>
            <a:off x="6630000" y="1669493"/>
            <a:ext cx="2290071" cy="1346052"/>
          </p:xfrm>
          <a:graphic>
            <a:graphicData uri="http://schemas.openxmlformats.org/drawingml/2006/chart">
              <c:chart xmlns:c="http://schemas.openxmlformats.org/drawingml/2006/chart" xmlns:r="http://schemas.openxmlformats.org/officeDocument/2006/relationships" r:id="rId13"/>
            </a:graphicData>
          </a:graphic>
        </p:graphicFrame>
        <p:sp>
          <p:nvSpPr>
            <p:cNvPr id="44" name="TextBox 43">
              <a:extLst>
                <a:ext uri="{FF2B5EF4-FFF2-40B4-BE49-F238E27FC236}">
                  <a16:creationId xmlns:a16="http://schemas.microsoft.com/office/drawing/2014/main" id="{9DF174E7-F121-D015-D419-F8D900B6234B}"/>
                </a:ext>
              </a:extLst>
            </p:cNvPr>
            <p:cNvSpPr txBox="1"/>
            <p:nvPr/>
          </p:nvSpPr>
          <p:spPr>
            <a:xfrm>
              <a:off x="6633522" y="1567472"/>
              <a:ext cx="2290072" cy="246221"/>
            </a:xfrm>
            <a:prstGeom prst="rect">
              <a:avLst/>
            </a:prstGeom>
            <a:noFill/>
          </p:spPr>
          <p:txBody>
            <a:bodyPr wrap="square">
              <a:spAutoFit/>
            </a:bodyPr>
            <a:lstStyle/>
            <a:p>
              <a:pPr algn="ctr"/>
              <a:r>
                <a:rPr lang="en-NO" sz="1000" b="1" spc="300" dirty="0">
                  <a:latin typeface="Century Gothic" panose="020B0502020202020204" pitchFamily="34" charset="0"/>
                </a:rPr>
                <a:t>SEGMENT</a:t>
              </a:r>
            </a:p>
          </p:txBody>
        </p:sp>
      </p:grpSp>
      <p:sp>
        <p:nvSpPr>
          <p:cNvPr id="45" name="TextBox 44">
            <a:extLst>
              <a:ext uri="{FF2B5EF4-FFF2-40B4-BE49-F238E27FC236}">
                <a16:creationId xmlns:a16="http://schemas.microsoft.com/office/drawing/2014/main" id="{AA07561B-5F70-8C40-0CDF-D0598E74BC90}"/>
              </a:ext>
            </a:extLst>
          </p:cNvPr>
          <p:cNvSpPr txBox="1"/>
          <p:nvPr/>
        </p:nvSpPr>
        <p:spPr>
          <a:xfrm>
            <a:off x="6591858" y="3449947"/>
            <a:ext cx="2403406" cy="246221"/>
          </a:xfrm>
          <a:prstGeom prst="rect">
            <a:avLst/>
          </a:prstGeom>
          <a:noFill/>
        </p:spPr>
        <p:txBody>
          <a:bodyPr wrap="square">
            <a:spAutoFit/>
          </a:bodyPr>
          <a:lstStyle/>
          <a:p>
            <a:pPr algn="ctr"/>
            <a:r>
              <a:rPr lang="en-NO" sz="1000" b="1" spc="300" dirty="0">
                <a:latin typeface="Century Gothic" panose="020B0502020202020204" pitchFamily="34" charset="0"/>
              </a:rPr>
              <a:t>KIRKEBESØK SISTE ÅRET</a:t>
            </a:r>
          </a:p>
        </p:txBody>
      </p:sp>
      <p:graphicFrame>
        <p:nvGraphicFramePr>
          <p:cNvPr id="46" name="Chart 45">
            <a:extLst>
              <a:ext uri="{FF2B5EF4-FFF2-40B4-BE49-F238E27FC236}">
                <a16:creationId xmlns:a16="http://schemas.microsoft.com/office/drawing/2014/main" id="{6BC5B4A2-B8DC-0A15-5C7D-0D6459693E88}"/>
              </a:ext>
            </a:extLst>
          </p:cNvPr>
          <p:cNvGraphicFramePr/>
          <p:nvPr>
            <p:extLst>
              <p:ext uri="{D42A27DB-BD31-4B8C-83A1-F6EECF244321}">
                <p14:modId xmlns:p14="http://schemas.microsoft.com/office/powerpoint/2010/main" val="3578348557"/>
              </p:ext>
            </p:extLst>
          </p:nvPr>
        </p:nvGraphicFramePr>
        <p:xfrm>
          <a:off x="6591858" y="3682539"/>
          <a:ext cx="2303463" cy="637313"/>
        </p:xfrm>
        <a:graphic>
          <a:graphicData uri="http://schemas.openxmlformats.org/drawingml/2006/chart">
            <c:chart xmlns:c="http://schemas.openxmlformats.org/drawingml/2006/chart" xmlns:r="http://schemas.openxmlformats.org/officeDocument/2006/relationships" r:id="rId14"/>
          </a:graphicData>
        </a:graphic>
      </p:graphicFrame>
      <p:pic>
        <p:nvPicPr>
          <p:cNvPr id="47" name="Graphic 46" descr="Arrow Up with solid fill">
            <a:extLst>
              <a:ext uri="{FF2B5EF4-FFF2-40B4-BE49-F238E27FC236}">
                <a16:creationId xmlns:a16="http://schemas.microsoft.com/office/drawing/2014/main" id="{B0904010-4143-0A48-FEEF-C0557735E1A3}"/>
              </a:ext>
            </a:extLst>
          </p:cNvPr>
          <p:cNvPicPr>
            <a:picLocks noChangeAspect="1"/>
          </p:cNvPicPr>
          <p:nvPr/>
        </p:nvPicPr>
        <p: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951098" y="2432768"/>
            <a:ext cx="142052" cy="142052"/>
          </a:xfrm>
          <a:prstGeom prst="rect">
            <a:avLst/>
          </a:prstGeom>
        </p:spPr>
      </p:pic>
      <p:sp>
        <p:nvSpPr>
          <p:cNvPr id="48" name="TextBox 47">
            <a:extLst>
              <a:ext uri="{FF2B5EF4-FFF2-40B4-BE49-F238E27FC236}">
                <a16:creationId xmlns:a16="http://schemas.microsoft.com/office/drawing/2014/main" id="{A851C2EF-323F-D4E0-F8CB-6EBB9E90BBD3}"/>
              </a:ext>
            </a:extLst>
          </p:cNvPr>
          <p:cNvSpPr txBox="1"/>
          <p:nvPr/>
        </p:nvSpPr>
        <p:spPr>
          <a:xfrm>
            <a:off x="6584926" y="4744237"/>
            <a:ext cx="2310395" cy="400110"/>
          </a:xfrm>
          <a:prstGeom prst="rect">
            <a:avLst/>
          </a:prstGeom>
          <a:noFill/>
        </p:spPr>
        <p:txBody>
          <a:bodyPr wrap="square">
            <a:spAutoFit/>
          </a:bodyPr>
          <a:lstStyle/>
          <a:p>
            <a:pPr algn="ctr"/>
            <a:r>
              <a:rPr lang="en-NO" sz="1000" b="1" spc="300" dirty="0">
                <a:latin typeface="Century Gothic" panose="020B0502020202020204" pitchFamily="34" charset="0"/>
              </a:rPr>
              <a:t>INFORMASJON FRA KIRKEN</a:t>
            </a:r>
          </a:p>
        </p:txBody>
      </p:sp>
      <p:sp>
        <p:nvSpPr>
          <p:cNvPr id="49" name="TextBox 48">
            <a:extLst>
              <a:ext uri="{FF2B5EF4-FFF2-40B4-BE49-F238E27FC236}">
                <a16:creationId xmlns:a16="http://schemas.microsoft.com/office/drawing/2014/main" id="{2F3038D0-3D15-A83C-EA79-FEA9E76E11FC}"/>
              </a:ext>
            </a:extLst>
          </p:cNvPr>
          <p:cNvSpPr txBox="1"/>
          <p:nvPr/>
        </p:nvSpPr>
        <p:spPr>
          <a:xfrm>
            <a:off x="9137115" y="4455776"/>
            <a:ext cx="2310394" cy="246221"/>
          </a:xfrm>
          <a:prstGeom prst="rect">
            <a:avLst/>
          </a:prstGeom>
          <a:noFill/>
        </p:spPr>
        <p:txBody>
          <a:bodyPr wrap="square">
            <a:spAutoFit/>
          </a:bodyPr>
          <a:lstStyle/>
          <a:p>
            <a:pPr algn="ctr"/>
            <a:r>
              <a:rPr lang="en-NO" sz="1000" b="1" spc="300" dirty="0">
                <a:latin typeface="Century Gothic" panose="020B0502020202020204" pitchFamily="34" charset="0"/>
              </a:rPr>
              <a:t>GUDSTRO</a:t>
            </a:r>
          </a:p>
        </p:txBody>
      </p:sp>
      <p:graphicFrame>
        <p:nvGraphicFramePr>
          <p:cNvPr id="50" name="Chart 49">
            <a:extLst>
              <a:ext uri="{FF2B5EF4-FFF2-40B4-BE49-F238E27FC236}">
                <a16:creationId xmlns:a16="http://schemas.microsoft.com/office/drawing/2014/main" id="{DBF8F9CA-7913-933F-C4DB-965DD020C05E}"/>
              </a:ext>
            </a:extLst>
          </p:cNvPr>
          <p:cNvGraphicFramePr/>
          <p:nvPr>
            <p:extLst>
              <p:ext uri="{D42A27DB-BD31-4B8C-83A1-F6EECF244321}">
                <p14:modId xmlns:p14="http://schemas.microsoft.com/office/powerpoint/2010/main" val="3503529523"/>
              </p:ext>
            </p:extLst>
          </p:nvPr>
        </p:nvGraphicFramePr>
        <p:xfrm>
          <a:off x="6592876" y="5156457"/>
          <a:ext cx="2302445" cy="956818"/>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52" name="Chart 51">
            <a:extLst>
              <a:ext uri="{FF2B5EF4-FFF2-40B4-BE49-F238E27FC236}">
                <a16:creationId xmlns:a16="http://schemas.microsoft.com/office/drawing/2014/main" id="{6FAE09B0-DF08-C621-D901-7630B11E03F2}"/>
              </a:ext>
            </a:extLst>
          </p:cNvPr>
          <p:cNvGraphicFramePr/>
          <p:nvPr>
            <p:extLst>
              <p:ext uri="{D42A27DB-BD31-4B8C-83A1-F6EECF244321}">
                <p14:modId xmlns:p14="http://schemas.microsoft.com/office/powerpoint/2010/main" val="2245699383"/>
              </p:ext>
            </p:extLst>
          </p:nvPr>
        </p:nvGraphicFramePr>
        <p:xfrm>
          <a:off x="9122817" y="4840721"/>
          <a:ext cx="2509691" cy="1272543"/>
        </p:xfrm>
        <a:graphic>
          <a:graphicData uri="http://schemas.openxmlformats.org/drawingml/2006/chart">
            <c:chart xmlns:c="http://schemas.openxmlformats.org/drawingml/2006/chart" xmlns:r="http://schemas.openxmlformats.org/officeDocument/2006/relationships" r:id="rId18"/>
          </a:graphicData>
        </a:graphic>
      </p:graphicFrame>
      <p:sp>
        <p:nvSpPr>
          <p:cNvPr id="55" name="TextBox 54">
            <a:extLst>
              <a:ext uri="{FF2B5EF4-FFF2-40B4-BE49-F238E27FC236}">
                <a16:creationId xmlns:a16="http://schemas.microsoft.com/office/drawing/2014/main" id="{736DF71D-A915-60CE-7AA1-F7A52AD4A880}"/>
              </a:ext>
            </a:extLst>
          </p:cNvPr>
          <p:cNvSpPr txBox="1"/>
          <p:nvPr/>
        </p:nvSpPr>
        <p:spPr>
          <a:xfrm>
            <a:off x="9212716" y="1553228"/>
            <a:ext cx="2310395" cy="246221"/>
          </a:xfrm>
          <a:prstGeom prst="rect">
            <a:avLst/>
          </a:prstGeom>
          <a:noFill/>
        </p:spPr>
        <p:txBody>
          <a:bodyPr wrap="square">
            <a:spAutoFit/>
          </a:bodyPr>
          <a:lstStyle/>
          <a:p>
            <a:pPr algn="ctr"/>
            <a:r>
              <a:rPr lang="en-NO" sz="1000" b="1" spc="300" dirty="0">
                <a:latin typeface="Century Gothic" panose="020B0502020202020204" pitchFamily="34" charset="0"/>
              </a:rPr>
              <a:t>VERDISYN</a:t>
            </a:r>
          </a:p>
        </p:txBody>
      </p:sp>
      <p:sp>
        <p:nvSpPr>
          <p:cNvPr id="57" name="TextBox 56">
            <a:extLst>
              <a:ext uri="{FF2B5EF4-FFF2-40B4-BE49-F238E27FC236}">
                <a16:creationId xmlns:a16="http://schemas.microsoft.com/office/drawing/2014/main" id="{C9BD779D-2B59-18BF-0623-594EF30DAE18}"/>
              </a:ext>
            </a:extLst>
          </p:cNvPr>
          <p:cNvSpPr txBox="1"/>
          <p:nvPr/>
        </p:nvSpPr>
        <p:spPr>
          <a:xfrm>
            <a:off x="9152093" y="4618630"/>
            <a:ext cx="2324011" cy="230832"/>
          </a:xfrm>
          <a:prstGeom prst="rect">
            <a:avLst/>
          </a:prstGeom>
          <a:noFill/>
        </p:spPr>
        <p:txBody>
          <a:bodyPr wrap="square">
            <a:spAutoFit/>
          </a:bodyPr>
          <a:lstStyle/>
          <a:p>
            <a:pPr algn="ctr"/>
            <a:r>
              <a:rPr lang="en-NO" sz="900" b="1" i="1" dirty="0">
                <a:solidFill>
                  <a:schemeClr val="accent6">
                    <a:lumMod val="60000"/>
                    <a:lumOff val="40000"/>
                  </a:schemeClr>
                </a:solidFill>
                <a:latin typeface="Century Gothic" panose="020B0502020202020204" pitchFamily="34" charset="0"/>
              </a:rPr>
              <a:t>TROR DU PÅ GUD?</a:t>
            </a:r>
          </a:p>
        </p:txBody>
      </p:sp>
      <p:grpSp>
        <p:nvGrpSpPr>
          <p:cNvPr id="77" name="Group 76">
            <a:extLst>
              <a:ext uri="{FF2B5EF4-FFF2-40B4-BE49-F238E27FC236}">
                <a16:creationId xmlns:a16="http://schemas.microsoft.com/office/drawing/2014/main" id="{44028DBA-4CD9-C47D-C990-842A523B294A}"/>
              </a:ext>
            </a:extLst>
          </p:cNvPr>
          <p:cNvGrpSpPr/>
          <p:nvPr/>
        </p:nvGrpSpPr>
        <p:grpSpPr>
          <a:xfrm>
            <a:off x="4332200" y="1553228"/>
            <a:ext cx="7115309" cy="4655811"/>
            <a:chOff x="4332200" y="1373928"/>
            <a:chExt cx="7115309" cy="4655811"/>
          </a:xfrm>
        </p:grpSpPr>
        <p:cxnSp>
          <p:nvCxnSpPr>
            <p:cNvPr id="60" name="Straight Connector 59">
              <a:extLst>
                <a:ext uri="{FF2B5EF4-FFF2-40B4-BE49-F238E27FC236}">
                  <a16:creationId xmlns:a16="http://schemas.microsoft.com/office/drawing/2014/main" id="{54F43841-759A-8EAA-FC94-E1BF31C8CBB5}"/>
                </a:ext>
              </a:extLst>
            </p:cNvPr>
            <p:cNvCxnSpPr>
              <a:cxnSpLocks/>
            </p:cNvCxnSpPr>
            <p:nvPr/>
          </p:nvCxnSpPr>
          <p:spPr>
            <a:xfrm>
              <a:off x="4332200" y="2754782"/>
              <a:ext cx="2085935"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B932068-05BF-146A-CD5B-408CBCB260DA}"/>
                </a:ext>
              </a:extLst>
            </p:cNvPr>
            <p:cNvCxnSpPr>
              <a:cxnSpLocks/>
            </p:cNvCxnSpPr>
            <p:nvPr/>
          </p:nvCxnSpPr>
          <p:spPr>
            <a:xfrm>
              <a:off x="6447064" y="1388172"/>
              <a:ext cx="0" cy="464156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A0BB62-16C0-4BA1-D9F0-C30A7D177975}"/>
                </a:ext>
              </a:extLst>
            </p:cNvPr>
            <p:cNvCxnSpPr>
              <a:cxnSpLocks/>
            </p:cNvCxnSpPr>
            <p:nvPr/>
          </p:nvCxnSpPr>
          <p:spPr>
            <a:xfrm>
              <a:off x="4354256" y="4276476"/>
              <a:ext cx="2085935"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66D137A-FBC1-C901-42C0-36DB7A36EA1B}"/>
                </a:ext>
              </a:extLst>
            </p:cNvPr>
            <p:cNvCxnSpPr>
              <a:cxnSpLocks/>
            </p:cNvCxnSpPr>
            <p:nvPr/>
          </p:nvCxnSpPr>
          <p:spPr>
            <a:xfrm>
              <a:off x="6447064" y="3024146"/>
              <a:ext cx="2610678"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4A68CC7-5C22-74F8-9EF6-DE200F1F4D07}"/>
                </a:ext>
              </a:extLst>
            </p:cNvPr>
            <p:cNvCxnSpPr>
              <a:cxnSpLocks/>
            </p:cNvCxnSpPr>
            <p:nvPr/>
          </p:nvCxnSpPr>
          <p:spPr>
            <a:xfrm>
              <a:off x="6447064" y="4392947"/>
              <a:ext cx="2610678"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B0A824E-BF67-3F40-0DF3-E6833ADE0E97}"/>
                </a:ext>
              </a:extLst>
            </p:cNvPr>
            <p:cNvCxnSpPr>
              <a:cxnSpLocks/>
            </p:cNvCxnSpPr>
            <p:nvPr/>
          </p:nvCxnSpPr>
          <p:spPr>
            <a:xfrm>
              <a:off x="9057742" y="1373928"/>
              <a:ext cx="0" cy="464156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29C3585-E167-4349-BDD4-5F69C5F26D7B}"/>
                </a:ext>
              </a:extLst>
            </p:cNvPr>
            <p:cNvCxnSpPr>
              <a:cxnSpLocks/>
            </p:cNvCxnSpPr>
            <p:nvPr/>
          </p:nvCxnSpPr>
          <p:spPr>
            <a:xfrm>
              <a:off x="9057742" y="4153443"/>
              <a:ext cx="2389767"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82" name="Graphic 81" descr="Arrow Up with solid fill">
            <a:extLst>
              <a:ext uri="{FF2B5EF4-FFF2-40B4-BE49-F238E27FC236}">
                <a16:creationId xmlns:a16="http://schemas.microsoft.com/office/drawing/2014/main" id="{ECFF1DAA-3132-3B90-9C70-10FD035E2C1B}"/>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6734" y="2716740"/>
            <a:ext cx="142052" cy="142052"/>
          </a:xfrm>
          <a:prstGeom prst="rect">
            <a:avLst/>
          </a:prstGeom>
        </p:spPr>
      </p:pic>
      <p:pic>
        <p:nvPicPr>
          <p:cNvPr id="84" name="Graphic 83" descr="Arrow Down with solid fill">
            <a:extLst>
              <a:ext uri="{FF2B5EF4-FFF2-40B4-BE49-F238E27FC236}">
                <a16:creationId xmlns:a16="http://schemas.microsoft.com/office/drawing/2014/main" id="{8272ED80-E668-6FB0-EF4D-0B45C8A116A9}"/>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947012" y="3028483"/>
            <a:ext cx="142052" cy="142052"/>
          </a:xfrm>
          <a:prstGeom prst="rect">
            <a:avLst/>
          </a:prstGeom>
        </p:spPr>
      </p:pic>
      <p:sp>
        <p:nvSpPr>
          <p:cNvPr id="85" name="TextBox 84">
            <a:extLst>
              <a:ext uri="{FF2B5EF4-FFF2-40B4-BE49-F238E27FC236}">
                <a16:creationId xmlns:a16="http://schemas.microsoft.com/office/drawing/2014/main" id="{02B17D25-F56C-9A6B-E3FD-94E98F862735}"/>
              </a:ext>
            </a:extLst>
          </p:cNvPr>
          <p:cNvSpPr txBox="1"/>
          <p:nvPr/>
        </p:nvSpPr>
        <p:spPr>
          <a:xfrm>
            <a:off x="9199100" y="1693504"/>
            <a:ext cx="2324011" cy="230832"/>
          </a:xfrm>
          <a:prstGeom prst="rect">
            <a:avLst/>
          </a:prstGeom>
          <a:noFill/>
        </p:spPr>
        <p:txBody>
          <a:bodyPr wrap="square">
            <a:spAutoFit/>
          </a:bodyPr>
          <a:lstStyle/>
          <a:p>
            <a:pPr algn="ctr"/>
            <a:r>
              <a:rPr lang="en-NO" sz="900" b="1" i="1" dirty="0">
                <a:solidFill>
                  <a:schemeClr val="accent6">
                    <a:lumMod val="60000"/>
                    <a:lumOff val="40000"/>
                  </a:schemeClr>
                </a:solidFill>
                <a:latin typeface="Century Gothic" panose="020B0502020202020204" pitchFamily="34" charset="0"/>
              </a:rPr>
              <a:t>ANDEL SOM ER ENIG</a:t>
            </a:r>
          </a:p>
        </p:txBody>
      </p:sp>
      <p:pic>
        <p:nvPicPr>
          <p:cNvPr id="86" name="Graphic 85" descr="Arrow Down with solid fill">
            <a:extLst>
              <a:ext uri="{FF2B5EF4-FFF2-40B4-BE49-F238E27FC236}">
                <a16:creationId xmlns:a16="http://schemas.microsoft.com/office/drawing/2014/main" id="{3E40023D-F2A7-3B30-F78A-3B1384EC62B4}"/>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903253" y="3327649"/>
            <a:ext cx="142052" cy="142052"/>
          </a:xfrm>
          <a:prstGeom prst="rect">
            <a:avLst/>
          </a:prstGeom>
        </p:spPr>
      </p:pic>
      <p:pic>
        <p:nvPicPr>
          <p:cNvPr id="88" name="Graphic 87" descr="Arrow Down with solid fill">
            <a:extLst>
              <a:ext uri="{FF2B5EF4-FFF2-40B4-BE49-F238E27FC236}">
                <a16:creationId xmlns:a16="http://schemas.microsoft.com/office/drawing/2014/main" id="{8484D837-435D-C723-D069-B488C13A15CE}"/>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708815" y="3680297"/>
            <a:ext cx="142052" cy="142052"/>
          </a:xfrm>
          <a:prstGeom prst="rect">
            <a:avLst/>
          </a:prstGeom>
        </p:spPr>
      </p:pic>
      <p:pic>
        <p:nvPicPr>
          <p:cNvPr id="90" name="Graphic 89" descr="Arrow Down with solid fill">
            <a:extLst>
              <a:ext uri="{FF2B5EF4-FFF2-40B4-BE49-F238E27FC236}">
                <a16:creationId xmlns:a16="http://schemas.microsoft.com/office/drawing/2014/main" id="{B12F9B08-D39D-EC43-123D-CA5D790DC945}"/>
              </a:ext>
            </a:extLst>
          </p:cNvPr>
          <p:cNvPicPr>
            <a:picLocks noChangeAspect="1"/>
          </p:cNvPicPr>
          <p:nvPr/>
        </p:nvPicPr>
        <p:blipFill>
          <a:blip r:embed="rId21" cstate="hq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930473" y="1914142"/>
            <a:ext cx="142052" cy="142052"/>
          </a:xfrm>
          <a:prstGeom prst="rect">
            <a:avLst/>
          </a:prstGeom>
        </p:spPr>
      </p:pic>
      <p:pic>
        <p:nvPicPr>
          <p:cNvPr id="91" name="Graphic 90" descr="Arrow Up with solid fill">
            <a:extLst>
              <a:ext uri="{FF2B5EF4-FFF2-40B4-BE49-F238E27FC236}">
                <a16:creationId xmlns:a16="http://schemas.microsoft.com/office/drawing/2014/main" id="{06B0A92E-6634-A04C-DB42-AA8834851347}"/>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676794" y="3822737"/>
            <a:ext cx="142052" cy="142052"/>
          </a:xfrm>
          <a:prstGeom prst="rect">
            <a:avLst/>
          </a:prstGeom>
        </p:spPr>
      </p:pic>
      <p:pic>
        <p:nvPicPr>
          <p:cNvPr id="92" name="Graphic 91" descr="Arrow Down with solid fill">
            <a:extLst>
              <a:ext uri="{FF2B5EF4-FFF2-40B4-BE49-F238E27FC236}">
                <a16:creationId xmlns:a16="http://schemas.microsoft.com/office/drawing/2014/main" id="{500C11A1-E598-A654-EBDC-0DE814D179B5}"/>
              </a:ext>
            </a:extLst>
          </p:cNvPr>
          <p:cNvPicPr>
            <a:picLocks noChangeAspect="1"/>
          </p:cNvPicPr>
          <p:nvPr/>
        </p:nvPicPr>
        <p:blipFill>
          <a:blip r:embed="rId23" cstate="hq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8730794" y="3835196"/>
            <a:ext cx="142052" cy="142052"/>
          </a:xfrm>
          <a:prstGeom prst="rect">
            <a:avLst/>
          </a:prstGeom>
        </p:spPr>
      </p:pic>
      <p:pic>
        <p:nvPicPr>
          <p:cNvPr id="93" name="Graphic 92" descr="Arrow Up with solid fill">
            <a:extLst>
              <a:ext uri="{FF2B5EF4-FFF2-40B4-BE49-F238E27FC236}">
                <a16:creationId xmlns:a16="http://schemas.microsoft.com/office/drawing/2014/main" id="{20C43E3F-7960-15FE-9C65-25B3218199A7}"/>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650286" y="5320992"/>
            <a:ext cx="142052" cy="142052"/>
          </a:xfrm>
          <a:prstGeom prst="rect">
            <a:avLst/>
          </a:prstGeom>
        </p:spPr>
      </p:pic>
      <p:pic>
        <p:nvPicPr>
          <p:cNvPr id="94" name="Graphic 93" descr="Arrow Down with solid fill">
            <a:extLst>
              <a:ext uri="{FF2B5EF4-FFF2-40B4-BE49-F238E27FC236}">
                <a16:creationId xmlns:a16="http://schemas.microsoft.com/office/drawing/2014/main" id="{F0329F36-9F8E-E384-DA11-A9F5D87B3643}"/>
              </a:ext>
            </a:extLst>
          </p:cNvPr>
          <p:cNvPicPr>
            <a:picLocks noChangeAspect="1"/>
          </p:cNvPicPr>
          <p:nvPr/>
        </p:nvPicPr>
        <p:blipFill>
          <a:blip r:embed="rId21" cstate="hq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8849995" y="5327049"/>
            <a:ext cx="142052" cy="142052"/>
          </a:xfrm>
          <a:prstGeom prst="rect">
            <a:avLst/>
          </a:prstGeom>
        </p:spPr>
      </p:pic>
      <p:pic>
        <p:nvPicPr>
          <p:cNvPr id="98" name="Graphic 97" descr="Arrow Up with solid fill">
            <a:extLst>
              <a:ext uri="{FF2B5EF4-FFF2-40B4-BE49-F238E27FC236}">
                <a16:creationId xmlns:a16="http://schemas.microsoft.com/office/drawing/2014/main" id="{A11B07A0-A543-15F6-3191-15729DD9974F}"/>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331449" y="5071316"/>
            <a:ext cx="142052" cy="142052"/>
          </a:xfrm>
          <a:prstGeom prst="rect">
            <a:avLst/>
          </a:prstGeom>
        </p:spPr>
      </p:pic>
      <p:pic>
        <p:nvPicPr>
          <p:cNvPr id="99" name="Graphic 98" descr="Arrow Up with solid fill">
            <a:extLst>
              <a:ext uri="{FF2B5EF4-FFF2-40B4-BE49-F238E27FC236}">
                <a16:creationId xmlns:a16="http://schemas.microsoft.com/office/drawing/2014/main" id="{51200597-21C6-7DB2-E02C-E047D26D2686}"/>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512079" y="5277466"/>
            <a:ext cx="142052" cy="142052"/>
          </a:xfrm>
          <a:prstGeom prst="rect">
            <a:avLst/>
          </a:prstGeom>
        </p:spPr>
      </p:pic>
      <p:pic>
        <p:nvPicPr>
          <p:cNvPr id="10" name="Graphic 9" descr="Arrow Down with solid fill">
            <a:extLst>
              <a:ext uri="{FF2B5EF4-FFF2-40B4-BE49-F238E27FC236}">
                <a16:creationId xmlns:a16="http://schemas.microsoft.com/office/drawing/2014/main" id="{A115D3C9-9C57-2DFA-0994-3A1AFD8F045F}"/>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456545" y="3466328"/>
            <a:ext cx="142052" cy="142052"/>
          </a:xfrm>
          <a:prstGeom prst="rect">
            <a:avLst/>
          </a:prstGeom>
        </p:spPr>
      </p:pic>
      <p:pic>
        <p:nvPicPr>
          <p:cNvPr id="11" name="Graphic 10" descr="Arrow Down with solid fill">
            <a:extLst>
              <a:ext uri="{FF2B5EF4-FFF2-40B4-BE49-F238E27FC236}">
                <a16:creationId xmlns:a16="http://schemas.microsoft.com/office/drawing/2014/main" id="{E9B52D74-FB15-7A28-FD3D-290C10A708F5}"/>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919512" y="5468915"/>
            <a:ext cx="142052" cy="142052"/>
          </a:xfrm>
          <a:prstGeom prst="rect">
            <a:avLst/>
          </a:prstGeom>
        </p:spPr>
      </p:pic>
      <p:pic>
        <p:nvPicPr>
          <p:cNvPr id="12" name="Graphic 11" descr="Arrow Down with solid fill">
            <a:extLst>
              <a:ext uri="{FF2B5EF4-FFF2-40B4-BE49-F238E27FC236}">
                <a16:creationId xmlns:a16="http://schemas.microsoft.com/office/drawing/2014/main" id="{D20A48EB-7D52-DC0F-DDBB-9AA1E6965D0A}"/>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546719" y="5685254"/>
            <a:ext cx="142052" cy="142052"/>
          </a:xfrm>
          <a:prstGeom prst="rect">
            <a:avLst/>
          </a:prstGeom>
        </p:spPr>
      </p:pic>
      <p:sp>
        <p:nvSpPr>
          <p:cNvPr id="7" name="TextBox 6">
            <a:extLst>
              <a:ext uri="{FF2B5EF4-FFF2-40B4-BE49-F238E27FC236}">
                <a16:creationId xmlns:a16="http://schemas.microsoft.com/office/drawing/2014/main" id="{1FE90CAC-9159-DC72-D5B7-8738E8A214BD}"/>
              </a:ext>
            </a:extLst>
          </p:cNvPr>
          <p:cNvSpPr txBox="1"/>
          <p:nvPr/>
        </p:nvSpPr>
        <p:spPr>
          <a:xfrm>
            <a:off x="913639" y="1716156"/>
            <a:ext cx="1826352" cy="400110"/>
          </a:xfrm>
          <a:prstGeom prst="rect">
            <a:avLst/>
          </a:prstGeom>
          <a:noFill/>
        </p:spPr>
        <p:txBody>
          <a:bodyPr wrap="square">
            <a:spAutoFit/>
          </a:bodyPr>
          <a:lstStyle/>
          <a:p>
            <a:pPr algn="ctr"/>
            <a:r>
              <a:rPr lang="en-NO" sz="2000" b="1" spc="300" dirty="0">
                <a:solidFill>
                  <a:schemeClr val="accent4"/>
                </a:solidFill>
                <a:latin typeface="Century Gothic" panose="020B0502020202020204" pitchFamily="34" charset="0"/>
              </a:rPr>
              <a:t>30%</a:t>
            </a:r>
          </a:p>
        </p:txBody>
      </p:sp>
      <p:pic>
        <p:nvPicPr>
          <p:cNvPr id="19" name="Graphic 18" descr="Arrow Up with solid fill">
            <a:extLst>
              <a:ext uri="{FF2B5EF4-FFF2-40B4-BE49-F238E27FC236}">
                <a16:creationId xmlns:a16="http://schemas.microsoft.com/office/drawing/2014/main" id="{342D25EF-8598-EE0F-C58E-079CBCBC8ABD}"/>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818798" y="3951011"/>
            <a:ext cx="142052" cy="142052"/>
          </a:xfrm>
          <a:prstGeom prst="rect">
            <a:avLst/>
          </a:prstGeom>
        </p:spPr>
      </p:pic>
    </p:spTree>
    <p:extLst>
      <p:ext uri="{BB962C8B-B14F-4D97-AF65-F5344CB8AC3E}">
        <p14:creationId xmlns:p14="http://schemas.microsoft.com/office/powerpoint/2010/main" val="36764607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Chart 53">
            <a:extLst>
              <a:ext uri="{FF2B5EF4-FFF2-40B4-BE49-F238E27FC236}">
                <a16:creationId xmlns:a16="http://schemas.microsoft.com/office/drawing/2014/main" id="{C2365022-226B-5DB7-1389-CF2B49B944E2}"/>
              </a:ext>
            </a:extLst>
          </p:cNvPr>
          <p:cNvGraphicFramePr/>
          <p:nvPr>
            <p:extLst>
              <p:ext uri="{D42A27DB-BD31-4B8C-83A1-F6EECF244321}">
                <p14:modId xmlns:p14="http://schemas.microsoft.com/office/powerpoint/2010/main" val="157151673"/>
              </p:ext>
            </p:extLst>
          </p:nvPr>
        </p:nvGraphicFramePr>
        <p:xfrm>
          <a:off x="9137115" y="1965154"/>
          <a:ext cx="2338989" cy="2244044"/>
        </p:xfrm>
        <a:graphic>
          <a:graphicData uri="http://schemas.openxmlformats.org/drawingml/2006/chart">
            <c:chart xmlns:c="http://schemas.openxmlformats.org/drawingml/2006/chart" xmlns:r="http://schemas.openxmlformats.org/officeDocument/2006/relationships" r:id="rId3"/>
          </a:graphicData>
        </a:graphic>
      </p:graphicFrame>
      <p:grpSp>
        <p:nvGrpSpPr>
          <p:cNvPr id="78" name="Group 77">
            <a:extLst>
              <a:ext uri="{FF2B5EF4-FFF2-40B4-BE49-F238E27FC236}">
                <a16:creationId xmlns:a16="http://schemas.microsoft.com/office/drawing/2014/main" id="{B9E7C629-7001-BABB-6210-933A615A8C86}"/>
              </a:ext>
            </a:extLst>
          </p:cNvPr>
          <p:cNvGrpSpPr/>
          <p:nvPr/>
        </p:nvGrpSpPr>
        <p:grpSpPr>
          <a:xfrm>
            <a:off x="4107108" y="3151317"/>
            <a:ext cx="2325824" cy="1082094"/>
            <a:chOff x="4107108" y="3151317"/>
            <a:chExt cx="2325824" cy="1082094"/>
          </a:xfrm>
        </p:grpSpPr>
        <p:graphicFrame>
          <p:nvGraphicFramePr>
            <p:cNvPr id="26" name="Chart 25">
              <a:extLst>
                <a:ext uri="{FF2B5EF4-FFF2-40B4-BE49-F238E27FC236}">
                  <a16:creationId xmlns:a16="http://schemas.microsoft.com/office/drawing/2014/main" id="{526EADEA-E9E1-ECF2-36E3-A214B58ED4EC}"/>
                </a:ext>
              </a:extLst>
            </p:cNvPr>
            <p:cNvGraphicFramePr/>
            <p:nvPr>
              <p:extLst>
                <p:ext uri="{D42A27DB-BD31-4B8C-83A1-F6EECF244321}">
                  <p14:modId xmlns:p14="http://schemas.microsoft.com/office/powerpoint/2010/main" val="4264356739"/>
                </p:ext>
              </p:extLst>
            </p:nvPr>
          </p:nvGraphicFramePr>
          <p:xfrm>
            <a:off x="4107108" y="3260505"/>
            <a:ext cx="2325824" cy="972906"/>
          </p:xfrm>
          <a:graphic>
            <a:graphicData uri="http://schemas.openxmlformats.org/drawingml/2006/chart">
              <c:chart xmlns:c="http://schemas.openxmlformats.org/drawingml/2006/chart" xmlns:r="http://schemas.openxmlformats.org/officeDocument/2006/relationships" r:id="rId4"/>
            </a:graphicData>
          </a:graphic>
        </p:graphicFrame>
        <p:sp>
          <p:nvSpPr>
            <p:cNvPr id="42" name="TextBox 41">
              <a:extLst>
                <a:ext uri="{FF2B5EF4-FFF2-40B4-BE49-F238E27FC236}">
                  <a16:creationId xmlns:a16="http://schemas.microsoft.com/office/drawing/2014/main" id="{CF14C69D-97C6-A5D3-AA8E-5D20E84D3DE0}"/>
                </a:ext>
              </a:extLst>
            </p:cNvPr>
            <p:cNvSpPr txBox="1"/>
            <p:nvPr/>
          </p:nvSpPr>
          <p:spPr>
            <a:xfrm>
              <a:off x="4118571" y="3151317"/>
              <a:ext cx="2290072" cy="246221"/>
            </a:xfrm>
            <a:prstGeom prst="rect">
              <a:avLst/>
            </a:prstGeom>
            <a:noFill/>
          </p:spPr>
          <p:txBody>
            <a:bodyPr wrap="square">
              <a:spAutoFit/>
            </a:bodyPr>
            <a:lstStyle/>
            <a:p>
              <a:pPr algn="ctr"/>
              <a:r>
                <a:rPr lang="en-NO" sz="1000" b="1" spc="300" dirty="0">
                  <a:latin typeface="Century Gothic" panose="020B0502020202020204" pitchFamily="34" charset="0"/>
                </a:rPr>
                <a:t>ALDER</a:t>
              </a:r>
            </a:p>
          </p:txBody>
        </p:sp>
      </p:grpSp>
      <p:sp>
        <p:nvSpPr>
          <p:cNvPr id="43" name="TextBox 42">
            <a:extLst>
              <a:ext uri="{FF2B5EF4-FFF2-40B4-BE49-F238E27FC236}">
                <a16:creationId xmlns:a16="http://schemas.microsoft.com/office/drawing/2014/main" id="{456BAF7D-9333-276C-BC3E-3AF3D4292EE1}"/>
              </a:ext>
            </a:extLst>
          </p:cNvPr>
          <p:cNvSpPr txBox="1"/>
          <p:nvPr/>
        </p:nvSpPr>
        <p:spPr>
          <a:xfrm>
            <a:off x="4156992" y="4782175"/>
            <a:ext cx="2290072" cy="246221"/>
          </a:xfrm>
          <a:prstGeom prst="rect">
            <a:avLst/>
          </a:prstGeom>
          <a:noFill/>
        </p:spPr>
        <p:txBody>
          <a:bodyPr wrap="square">
            <a:spAutoFit/>
          </a:bodyPr>
          <a:lstStyle/>
          <a:p>
            <a:pPr algn="ctr"/>
            <a:r>
              <a:rPr lang="en-NO" sz="1000" b="1" spc="300" dirty="0">
                <a:latin typeface="Century Gothic" panose="020B0502020202020204" pitchFamily="34" charset="0"/>
              </a:rPr>
              <a:t>UTDANNINGSNIVÅ</a:t>
            </a:r>
          </a:p>
        </p:txBody>
      </p:sp>
      <p:sp>
        <p:nvSpPr>
          <p:cNvPr id="15" name="Rectangle 14">
            <a:extLst>
              <a:ext uri="{FF2B5EF4-FFF2-40B4-BE49-F238E27FC236}">
                <a16:creationId xmlns:a16="http://schemas.microsoft.com/office/drawing/2014/main" id="{BD512824-0537-385E-BF17-2504CD3DE70B}"/>
              </a:ext>
            </a:extLst>
          </p:cNvPr>
          <p:cNvSpPr/>
          <p:nvPr/>
        </p:nvSpPr>
        <p:spPr>
          <a:xfrm>
            <a:off x="-51613" y="-81023"/>
            <a:ext cx="12250986" cy="127574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Slide Number Placeholder 2">
            <a:extLst>
              <a:ext uri="{FF2B5EF4-FFF2-40B4-BE49-F238E27FC236}">
                <a16:creationId xmlns:a16="http://schemas.microsoft.com/office/drawing/2014/main" id="{6966A333-452D-3C66-D7B8-16D6C1B257F9}"/>
              </a:ext>
            </a:extLst>
          </p:cNvPr>
          <p:cNvSpPr>
            <a:spLocks noGrp="1"/>
          </p:cNvSpPr>
          <p:nvPr>
            <p:ph type="sldNum" sz="quarter" idx="12"/>
          </p:nvPr>
        </p:nvSpPr>
        <p:spPr/>
        <p:txBody>
          <a:bodyPr/>
          <a:lstStyle/>
          <a:p>
            <a:fld id="{2A7D75EB-BD23-FF4F-80AE-955DA86030AC}" type="slidenum">
              <a:rPr lang="nb-NO" smtClean="0"/>
              <a:t>8</a:t>
            </a:fld>
            <a:endParaRPr lang="nb-NO" dirty="0"/>
          </a:p>
        </p:txBody>
      </p:sp>
      <p:pic>
        <p:nvPicPr>
          <p:cNvPr id="13" name="Picture 12">
            <a:extLst>
              <a:ext uri="{FF2B5EF4-FFF2-40B4-BE49-F238E27FC236}">
                <a16:creationId xmlns:a16="http://schemas.microsoft.com/office/drawing/2014/main" id="{5C1D4C8C-ACB1-BFE1-2609-97D2D8F5CE8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17162" y="289916"/>
            <a:ext cx="1826350" cy="1826350"/>
          </a:xfrm>
          <a:prstGeom prst="ellipse">
            <a:avLst/>
          </a:prstGeom>
          <a:ln w="63500">
            <a:solidFill>
              <a:schemeClr val="tx2"/>
            </a:solidFill>
          </a:ln>
        </p:spPr>
      </p:pic>
      <p:sp>
        <p:nvSpPr>
          <p:cNvPr id="16" name="Title 1">
            <a:extLst>
              <a:ext uri="{FF2B5EF4-FFF2-40B4-BE49-F238E27FC236}">
                <a16:creationId xmlns:a16="http://schemas.microsoft.com/office/drawing/2014/main" id="{FC1DB1A4-7737-10BF-D76D-97FEA43DB152}"/>
              </a:ext>
            </a:extLst>
          </p:cNvPr>
          <p:cNvSpPr>
            <a:spLocks noGrp="1"/>
          </p:cNvSpPr>
          <p:nvPr>
            <p:ph type="title"/>
          </p:nvPr>
        </p:nvSpPr>
        <p:spPr>
          <a:xfrm>
            <a:off x="2841674" y="336296"/>
            <a:ext cx="8547051" cy="842312"/>
          </a:xfrm>
        </p:spPr>
        <p:txBody>
          <a:bodyPr/>
          <a:lstStyle/>
          <a:p>
            <a:r>
              <a:rPr lang="en-NO" b="0" spc="300">
                <a:solidFill>
                  <a:schemeClr val="bg1"/>
                </a:solidFill>
                <a:latin typeface="Century Gothic"/>
              </a:rPr>
              <a:t>STØTTESPILLERE</a:t>
            </a:r>
            <a:endParaRPr lang="en-NO" b="0" spc="300" dirty="0">
              <a:solidFill>
                <a:schemeClr val="bg1"/>
              </a:solidFill>
            </a:endParaRPr>
          </a:p>
        </p:txBody>
      </p:sp>
      <p:sp>
        <p:nvSpPr>
          <p:cNvPr id="17" name="TextBox 16">
            <a:extLst>
              <a:ext uri="{FF2B5EF4-FFF2-40B4-BE49-F238E27FC236}">
                <a16:creationId xmlns:a16="http://schemas.microsoft.com/office/drawing/2014/main" id="{D5BB9E07-5989-7D33-638B-7CF68DB80294}"/>
              </a:ext>
            </a:extLst>
          </p:cNvPr>
          <p:cNvSpPr txBox="1"/>
          <p:nvPr/>
        </p:nvSpPr>
        <p:spPr>
          <a:xfrm>
            <a:off x="913639" y="1716156"/>
            <a:ext cx="1826352" cy="400110"/>
          </a:xfrm>
          <a:prstGeom prst="rect">
            <a:avLst/>
          </a:prstGeom>
          <a:noFill/>
        </p:spPr>
        <p:txBody>
          <a:bodyPr wrap="square">
            <a:spAutoFit/>
          </a:bodyPr>
          <a:lstStyle/>
          <a:p>
            <a:pPr algn="ctr"/>
            <a:r>
              <a:rPr lang="en-NO" sz="2000" b="1" spc="300" dirty="0">
                <a:solidFill>
                  <a:schemeClr val="tx2"/>
                </a:solidFill>
                <a:latin typeface="Century Gothic" panose="020B0502020202020204" pitchFamily="34" charset="0"/>
              </a:rPr>
              <a:t>33%</a:t>
            </a:r>
          </a:p>
        </p:txBody>
      </p:sp>
      <p:sp>
        <p:nvSpPr>
          <p:cNvPr id="21" name="TextBox 20">
            <a:extLst>
              <a:ext uri="{FF2B5EF4-FFF2-40B4-BE49-F238E27FC236}">
                <a16:creationId xmlns:a16="http://schemas.microsoft.com/office/drawing/2014/main" id="{83E64C03-5174-BCBD-B1FE-A3DAA1F86B19}"/>
              </a:ext>
            </a:extLst>
          </p:cNvPr>
          <p:cNvSpPr txBox="1"/>
          <p:nvPr/>
        </p:nvSpPr>
        <p:spPr>
          <a:xfrm>
            <a:off x="839788" y="2320643"/>
            <a:ext cx="3052223" cy="4385816"/>
          </a:xfrm>
          <a:prstGeom prst="rect">
            <a:avLst/>
          </a:prstGeom>
          <a:noFill/>
        </p:spPr>
        <p:txBody>
          <a:bodyPr wrap="square" rtlCol="0">
            <a:spAutoFit/>
          </a:bodyPr>
          <a:lstStyle/>
          <a:p>
            <a:pPr>
              <a:spcAft>
                <a:spcPts val="600"/>
              </a:spcAft>
            </a:pPr>
            <a:r>
              <a:rPr lang="nb-NO" sz="1100" b="1" dirty="0">
                <a:latin typeface="Century Gothic" panose="020B0502020202020204" pitchFamily="34" charset="0"/>
              </a:rPr>
              <a:t>Støttemedlemmene </a:t>
            </a:r>
            <a:r>
              <a:rPr lang="nb-NO" sz="1100" dirty="0">
                <a:latin typeface="Century Gothic" panose="020B0502020202020204" pitchFamily="34" charset="0"/>
              </a:rPr>
              <a:t>er medlemmer som ikke er noe utpreget troende, og har i utgangspunktet ingen sterk tilknytning til kirken. De uttrykker på en annen side en klar støtte til kirken som samfunnsinstitusjon uten å ha noe personlig forhold til kirken.</a:t>
            </a:r>
          </a:p>
          <a:p>
            <a:pPr>
              <a:spcAft>
                <a:spcPts val="600"/>
              </a:spcAft>
            </a:pPr>
            <a:r>
              <a:rPr lang="nb-NO" sz="1100" dirty="0">
                <a:latin typeface="Century Gothic" panose="020B0502020202020204" pitchFamily="34" charset="0"/>
              </a:rPr>
              <a:t>Det er en overvekt av personer i alderen 50 år eller eldre, og er relativt jevnt fordelt mellom kjønn. De er jevnt fordelt i bispedømmene, men det er signifikant flere i Sør-Hålogaland sammenlignet med snittet.</a:t>
            </a:r>
          </a:p>
          <a:p>
            <a:pPr>
              <a:spcAft>
                <a:spcPts val="600"/>
              </a:spcAft>
            </a:pPr>
            <a:r>
              <a:rPr lang="nb-NO" sz="1100" dirty="0">
                <a:latin typeface="Century Gothic" panose="020B0502020202020204" pitchFamily="34" charset="0"/>
              </a:rPr>
              <a:t>22 % av støttemedlemmene har ikke vært i kirken i løpet av det siste året, og de fleste som har, har vært der 1-5 ganger. Det er hovedsakelig knyttet til en seremoni som dåp eller begravelse, eller innom en kirkegård. Gjennomgående svarer et flertall støttemedlemmene at de ville valgt dåp, kirkelig konfirmasjon, kirkelig vielse eller kirkelig begravelse dersom det var aktuelt i dag. </a:t>
            </a:r>
          </a:p>
          <a:p>
            <a:pPr>
              <a:spcAft>
                <a:spcPts val="600"/>
              </a:spcAft>
            </a:pPr>
            <a:r>
              <a:rPr lang="nb-NO" sz="1100" i="1" dirty="0">
                <a:latin typeface="Century Gothic" panose="020B0502020202020204" pitchFamily="34" charset="0"/>
              </a:rPr>
              <a:t>Pilene indikerer om resultatet er signifikant høyere eller lavere enn gjennomsnittet. </a:t>
            </a:r>
          </a:p>
        </p:txBody>
      </p:sp>
      <p:graphicFrame>
        <p:nvGraphicFramePr>
          <p:cNvPr id="28" name="Chart 27">
            <a:extLst>
              <a:ext uri="{FF2B5EF4-FFF2-40B4-BE49-F238E27FC236}">
                <a16:creationId xmlns:a16="http://schemas.microsoft.com/office/drawing/2014/main" id="{0ED79BC6-716F-7B17-6E76-CDC67FD207E5}"/>
              </a:ext>
            </a:extLst>
          </p:cNvPr>
          <p:cNvGraphicFramePr/>
          <p:nvPr>
            <p:extLst>
              <p:ext uri="{D42A27DB-BD31-4B8C-83A1-F6EECF244321}">
                <p14:modId xmlns:p14="http://schemas.microsoft.com/office/powerpoint/2010/main" val="292463414"/>
              </p:ext>
            </p:extLst>
          </p:nvPr>
        </p:nvGraphicFramePr>
        <p:xfrm>
          <a:off x="4128040" y="4895859"/>
          <a:ext cx="2276820" cy="1196206"/>
        </p:xfrm>
        <a:graphic>
          <a:graphicData uri="http://schemas.openxmlformats.org/drawingml/2006/chart">
            <c:chart xmlns:c="http://schemas.openxmlformats.org/drawingml/2006/chart" xmlns:r="http://schemas.openxmlformats.org/officeDocument/2006/relationships" r:id="rId6"/>
          </a:graphicData>
        </a:graphic>
      </p:graphicFrame>
      <p:pic>
        <p:nvPicPr>
          <p:cNvPr id="32" name="Graphic 31" descr="Arrow Up with solid fill">
            <a:extLst>
              <a:ext uri="{FF2B5EF4-FFF2-40B4-BE49-F238E27FC236}">
                <a16:creationId xmlns:a16="http://schemas.microsoft.com/office/drawing/2014/main" id="{50FD276E-3835-C890-028F-FD9F4B4A70C8}"/>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243052" y="3915285"/>
            <a:ext cx="142052" cy="142052"/>
          </a:xfrm>
          <a:prstGeom prst="rect">
            <a:avLst/>
          </a:prstGeom>
        </p:spPr>
      </p:pic>
      <p:grpSp>
        <p:nvGrpSpPr>
          <p:cNvPr id="79" name="Group 78">
            <a:extLst>
              <a:ext uri="{FF2B5EF4-FFF2-40B4-BE49-F238E27FC236}">
                <a16:creationId xmlns:a16="http://schemas.microsoft.com/office/drawing/2014/main" id="{799F76DB-E595-EF3D-0FE1-FFDD0C6E824B}"/>
              </a:ext>
            </a:extLst>
          </p:cNvPr>
          <p:cNvGrpSpPr/>
          <p:nvPr/>
        </p:nvGrpSpPr>
        <p:grpSpPr>
          <a:xfrm>
            <a:off x="3936545" y="1570394"/>
            <a:ext cx="2480734" cy="1513027"/>
            <a:chOff x="3936545" y="1570394"/>
            <a:chExt cx="2480734" cy="1513027"/>
          </a:xfrm>
        </p:grpSpPr>
        <p:graphicFrame>
          <p:nvGraphicFramePr>
            <p:cNvPr id="22" name="Chart 21">
              <a:extLst>
                <a:ext uri="{FF2B5EF4-FFF2-40B4-BE49-F238E27FC236}">
                  <a16:creationId xmlns:a16="http://schemas.microsoft.com/office/drawing/2014/main" id="{2DD8BCC1-E4C0-689C-D10F-65B3A6A4EBA0}"/>
                </a:ext>
              </a:extLst>
            </p:cNvPr>
            <p:cNvGraphicFramePr/>
            <p:nvPr>
              <p:extLst>
                <p:ext uri="{D42A27DB-BD31-4B8C-83A1-F6EECF244321}">
                  <p14:modId xmlns:p14="http://schemas.microsoft.com/office/powerpoint/2010/main" val="1406281471"/>
                </p:ext>
              </p:extLst>
            </p:nvPr>
          </p:nvGraphicFramePr>
          <p:xfrm>
            <a:off x="3936545" y="1641633"/>
            <a:ext cx="2290072" cy="1441788"/>
          </p:xfrm>
          <a:graphic>
            <a:graphicData uri="http://schemas.openxmlformats.org/drawingml/2006/chart">
              <c:chart xmlns:c="http://schemas.openxmlformats.org/drawingml/2006/chart" xmlns:r="http://schemas.openxmlformats.org/officeDocument/2006/relationships" r:id="rId9"/>
            </a:graphicData>
          </a:graphic>
        </p:graphicFrame>
        <p:pic>
          <p:nvPicPr>
            <p:cNvPr id="34" name="Graphic 33" descr="Woman with solid fill">
              <a:extLst>
                <a:ext uri="{FF2B5EF4-FFF2-40B4-BE49-F238E27FC236}">
                  <a16:creationId xmlns:a16="http://schemas.microsoft.com/office/drawing/2014/main" id="{950A4E32-3482-E58C-151D-FC63877BE4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88638" y="2067082"/>
              <a:ext cx="467575" cy="467575"/>
            </a:xfrm>
            <a:prstGeom prst="rect">
              <a:avLst/>
            </a:prstGeom>
          </p:spPr>
        </p:pic>
        <p:pic>
          <p:nvPicPr>
            <p:cNvPr id="36" name="Graphic 35" descr="Man with solid fill">
              <a:extLst>
                <a:ext uri="{FF2B5EF4-FFF2-40B4-BE49-F238E27FC236}">
                  <a16:creationId xmlns:a16="http://schemas.microsoft.com/office/drawing/2014/main" id="{C632DB37-0A8E-9EA6-C6FE-B295D5C0E45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73194" y="2067083"/>
              <a:ext cx="467575" cy="467575"/>
            </a:xfrm>
            <a:prstGeom prst="rect">
              <a:avLst/>
            </a:prstGeom>
          </p:spPr>
        </p:pic>
        <p:sp>
          <p:nvSpPr>
            <p:cNvPr id="41" name="TextBox 40">
              <a:extLst>
                <a:ext uri="{FF2B5EF4-FFF2-40B4-BE49-F238E27FC236}">
                  <a16:creationId xmlns:a16="http://schemas.microsoft.com/office/drawing/2014/main" id="{397FB094-86EA-14B5-FD09-9CB872C00BBA}"/>
                </a:ext>
              </a:extLst>
            </p:cNvPr>
            <p:cNvSpPr txBox="1"/>
            <p:nvPr/>
          </p:nvSpPr>
          <p:spPr>
            <a:xfrm>
              <a:off x="4127207" y="1570394"/>
              <a:ext cx="2290072" cy="246221"/>
            </a:xfrm>
            <a:prstGeom prst="rect">
              <a:avLst/>
            </a:prstGeom>
            <a:noFill/>
          </p:spPr>
          <p:txBody>
            <a:bodyPr wrap="square">
              <a:spAutoFit/>
            </a:bodyPr>
            <a:lstStyle/>
            <a:p>
              <a:pPr algn="ctr"/>
              <a:r>
                <a:rPr lang="en-NO" sz="1000" b="1" spc="300" dirty="0">
                  <a:latin typeface="Century Gothic" panose="020B0502020202020204" pitchFamily="34" charset="0"/>
                </a:rPr>
                <a:t>KJØNN</a:t>
              </a:r>
            </a:p>
          </p:txBody>
        </p:sp>
      </p:grpSp>
      <p:grpSp>
        <p:nvGrpSpPr>
          <p:cNvPr id="80" name="Group 79">
            <a:extLst>
              <a:ext uri="{FF2B5EF4-FFF2-40B4-BE49-F238E27FC236}">
                <a16:creationId xmlns:a16="http://schemas.microsoft.com/office/drawing/2014/main" id="{BDFD82C8-448C-C9B9-A37E-71130ED2C3D0}"/>
              </a:ext>
            </a:extLst>
          </p:cNvPr>
          <p:cNvGrpSpPr/>
          <p:nvPr/>
        </p:nvGrpSpPr>
        <p:grpSpPr>
          <a:xfrm>
            <a:off x="6630000" y="1567472"/>
            <a:ext cx="2293594" cy="1448073"/>
            <a:chOff x="6630000" y="1567472"/>
            <a:chExt cx="2293594" cy="1448073"/>
          </a:xfrm>
        </p:grpSpPr>
        <p:graphicFrame>
          <p:nvGraphicFramePr>
            <p:cNvPr id="27" name="Chart 26">
              <a:extLst>
                <a:ext uri="{FF2B5EF4-FFF2-40B4-BE49-F238E27FC236}">
                  <a16:creationId xmlns:a16="http://schemas.microsoft.com/office/drawing/2014/main" id="{C9DE03FF-DD0B-E8FB-BE4D-DF4273C4A46D}"/>
                </a:ext>
              </a:extLst>
            </p:cNvPr>
            <p:cNvGraphicFramePr/>
            <p:nvPr>
              <p:extLst>
                <p:ext uri="{D42A27DB-BD31-4B8C-83A1-F6EECF244321}">
                  <p14:modId xmlns:p14="http://schemas.microsoft.com/office/powerpoint/2010/main" val="967213377"/>
                </p:ext>
              </p:extLst>
            </p:nvPr>
          </p:nvGraphicFramePr>
          <p:xfrm>
            <a:off x="6630000" y="1669493"/>
            <a:ext cx="2290071" cy="1346052"/>
          </p:xfrm>
          <a:graphic>
            <a:graphicData uri="http://schemas.openxmlformats.org/drawingml/2006/chart">
              <c:chart xmlns:c="http://schemas.openxmlformats.org/drawingml/2006/chart" xmlns:r="http://schemas.openxmlformats.org/officeDocument/2006/relationships" r:id="rId14"/>
            </a:graphicData>
          </a:graphic>
        </p:graphicFrame>
        <p:sp>
          <p:nvSpPr>
            <p:cNvPr id="44" name="TextBox 43">
              <a:extLst>
                <a:ext uri="{FF2B5EF4-FFF2-40B4-BE49-F238E27FC236}">
                  <a16:creationId xmlns:a16="http://schemas.microsoft.com/office/drawing/2014/main" id="{9DF174E7-F121-D015-D419-F8D900B6234B}"/>
                </a:ext>
              </a:extLst>
            </p:cNvPr>
            <p:cNvSpPr txBox="1"/>
            <p:nvPr/>
          </p:nvSpPr>
          <p:spPr>
            <a:xfrm>
              <a:off x="6633522" y="1567472"/>
              <a:ext cx="2290072" cy="246221"/>
            </a:xfrm>
            <a:prstGeom prst="rect">
              <a:avLst/>
            </a:prstGeom>
            <a:noFill/>
          </p:spPr>
          <p:txBody>
            <a:bodyPr wrap="square">
              <a:spAutoFit/>
            </a:bodyPr>
            <a:lstStyle/>
            <a:p>
              <a:pPr algn="ctr"/>
              <a:r>
                <a:rPr lang="en-NO" sz="1000" b="1" spc="300" dirty="0">
                  <a:latin typeface="Century Gothic" panose="020B0502020202020204" pitchFamily="34" charset="0"/>
                </a:rPr>
                <a:t>SEGMENT</a:t>
              </a:r>
            </a:p>
          </p:txBody>
        </p:sp>
      </p:grpSp>
      <p:sp>
        <p:nvSpPr>
          <p:cNvPr id="45" name="TextBox 44">
            <a:extLst>
              <a:ext uri="{FF2B5EF4-FFF2-40B4-BE49-F238E27FC236}">
                <a16:creationId xmlns:a16="http://schemas.microsoft.com/office/drawing/2014/main" id="{AA07561B-5F70-8C40-0CDF-D0598E74BC90}"/>
              </a:ext>
            </a:extLst>
          </p:cNvPr>
          <p:cNvSpPr txBox="1"/>
          <p:nvPr/>
        </p:nvSpPr>
        <p:spPr>
          <a:xfrm>
            <a:off x="6591858" y="3449947"/>
            <a:ext cx="2403406" cy="246221"/>
          </a:xfrm>
          <a:prstGeom prst="rect">
            <a:avLst/>
          </a:prstGeom>
          <a:noFill/>
        </p:spPr>
        <p:txBody>
          <a:bodyPr wrap="square">
            <a:spAutoFit/>
          </a:bodyPr>
          <a:lstStyle/>
          <a:p>
            <a:pPr algn="ctr"/>
            <a:r>
              <a:rPr lang="en-NO" sz="1000" b="1" spc="300" dirty="0">
                <a:latin typeface="Century Gothic" panose="020B0502020202020204" pitchFamily="34" charset="0"/>
              </a:rPr>
              <a:t>KIRKEBESØK SISTE ÅRET</a:t>
            </a:r>
          </a:p>
        </p:txBody>
      </p:sp>
      <p:graphicFrame>
        <p:nvGraphicFramePr>
          <p:cNvPr id="46" name="Chart 45">
            <a:extLst>
              <a:ext uri="{FF2B5EF4-FFF2-40B4-BE49-F238E27FC236}">
                <a16:creationId xmlns:a16="http://schemas.microsoft.com/office/drawing/2014/main" id="{6BC5B4A2-B8DC-0A15-5C7D-0D6459693E88}"/>
              </a:ext>
            </a:extLst>
          </p:cNvPr>
          <p:cNvGraphicFramePr/>
          <p:nvPr>
            <p:extLst>
              <p:ext uri="{D42A27DB-BD31-4B8C-83A1-F6EECF244321}">
                <p14:modId xmlns:p14="http://schemas.microsoft.com/office/powerpoint/2010/main" val="2020327668"/>
              </p:ext>
            </p:extLst>
          </p:nvPr>
        </p:nvGraphicFramePr>
        <p:xfrm>
          <a:off x="6591858" y="3682539"/>
          <a:ext cx="2303463" cy="637313"/>
        </p:xfrm>
        <a:graphic>
          <a:graphicData uri="http://schemas.openxmlformats.org/drawingml/2006/chart">
            <c:chart xmlns:c="http://schemas.openxmlformats.org/drawingml/2006/chart" xmlns:r="http://schemas.openxmlformats.org/officeDocument/2006/relationships" r:id="rId15"/>
          </a:graphicData>
        </a:graphic>
      </p:graphicFrame>
      <p:pic>
        <p:nvPicPr>
          <p:cNvPr id="47" name="Graphic 46" descr="Arrow Up with solid fill">
            <a:extLst>
              <a:ext uri="{FF2B5EF4-FFF2-40B4-BE49-F238E27FC236}">
                <a16:creationId xmlns:a16="http://schemas.microsoft.com/office/drawing/2014/main" id="{B0904010-4143-0A48-FEEF-C0557735E1A3}"/>
              </a:ext>
            </a:extLst>
          </p:cNvPr>
          <p:cNvPicPr>
            <a:picLocks noChangeAspect="1"/>
          </p:cNvPicPr>
          <p:nvPr/>
        </p:nvPicPr>
        <p:blipFill>
          <a:blip r:embed="rId16" cstate="hq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637691" y="2366517"/>
            <a:ext cx="142052" cy="142052"/>
          </a:xfrm>
          <a:prstGeom prst="rect">
            <a:avLst/>
          </a:prstGeom>
        </p:spPr>
      </p:pic>
      <p:sp>
        <p:nvSpPr>
          <p:cNvPr id="48" name="TextBox 47">
            <a:extLst>
              <a:ext uri="{FF2B5EF4-FFF2-40B4-BE49-F238E27FC236}">
                <a16:creationId xmlns:a16="http://schemas.microsoft.com/office/drawing/2014/main" id="{A851C2EF-323F-D4E0-F8CB-6EBB9E90BBD3}"/>
              </a:ext>
            </a:extLst>
          </p:cNvPr>
          <p:cNvSpPr txBox="1"/>
          <p:nvPr/>
        </p:nvSpPr>
        <p:spPr>
          <a:xfrm>
            <a:off x="6584926" y="4744237"/>
            <a:ext cx="2310395" cy="400110"/>
          </a:xfrm>
          <a:prstGeom prst="rect">
            <a:avLst/>
          </a:prstGeom>
          <a:noFill/>
        </p:spPr>
        <p:txBody>
          <a:bodyPr wrap="square">
            <a:spAutoFit/>
          </a:bodyPr>
          <a:lstStyle/>
          <a:p>
            <a:pPr algn="ctr"/>
            <a:r>
              <a:rPr lang="en-NO" sz="1000" b="1" spc="300" dirty="0">
                <a:latin typeface="Century Gothic" panose="020B0502020202020204" pitchFamily="34" charset="0"/>
              </a:rPr>
              <a:t>INFORMASJON FRA KIRKEN</a:t>
            </a:r>
          </a:p>
        </p:txBody>
      </p:sp>
      <p:sp>
        <p:nvSpPr>
          <p:cNvPr id="49" name="TextBox 48">
            <a:extLst>
              <a:ext uri="{FF2B5EF4-FFF2-40B4-BE49-F238E27FC236}">
                <a16:creationId xmlns:a16="http://schemas.microsoft.com/office/drawing/2014/main" id="{2F3038D0-3D15-A83C-EA79-FEA9E76E11FC}"/>
              </a:ext>
            </a:extLst>
          </p:cNvPr>
          <p:cNvSpPr txBox="1"/>
          <p:nvPr/>
        </p:nvSpPr>
        <p:spPr>
          <a:xfrm>
            <a:off x="9137115" y="4455776"/>
            <a:ext cx="2310394" cy="246221"/>
          </a:xfrm>
          <a:prstGeom prst="rect">
            <a:avLst/>
          </a:prstGeom>
          <a:noFill/>
        </p:spPr>
        <p:txBody>
          <a:bodyPr wrap="square">
            <a:spAutoFit/>
          </a:bodyPr>
          <a:lstStyle/>
          <a:p>
            <a:pPr algn="ctr"/>
            <a:r>
              <a:rPr lang="en-NO" sz="1000" b="1" spc="300" dirty="0">
                <a:latin typeface="Century Gothic" panose="020B0502020202020204" pitchFamily="34" charset="0"/>
              </a:rPr>
              <a:t>GUDSTRO</a:t>
            </a:r>
          </a:p>
        </p:txBody>
      </p:sp>
      <p:graphicFrame>
        <p:nvGraphicFramePr>
          <p:cNvPr id="50" name="Chart 49">
            <a:extLst>
              <a:ext uri="{FF2B5EF4-FFF2-40B4-BE49-F238E27FC236}">
                <a16:creationId xmlns:a16="http://schemas.microsoft.com/office/drawing/2014/main" id="{DBF8F9CA-7913-933F-C4DB-965DD020C05E}"/>
              </a:ext>
            </a:extLst>
          </p:cNvPr>
          <p:cNvGraphicFramePr/>
          <p:nvPr>
            <p:extLst>
              <p:ext uri="{D42A27DB-BD31-4B8C-83A1-F6EECF244321}">
                <p14:modId xmlns:p14="http://schemas.microsoft.com/office/powerpoint/2010/main" val="1639176398"/>
              </p:ext>
            </p:extLst>
          </p:nvPr>
        </p:nvGraphicFramePr>
        <p:xfrm>
          <a:off x="6592876" y="5156457"/>
          <a:ext cx="2302445" cy="956818"/>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52" name="Chart 51">
            <a:extLst>
              <a:ext uri="{FF2B5EF4-FFF2-40B4-BE49-F238E27FC236}">
                <a16:creationId xmlns:a16="http://schemas.microsoft.com/office/drawing/2014/main" id="{6FAE09B0-DF08-C621-D901-7630B11E03F2}"/>
              </a:ext>
            </a:extLst>
          </p:cNvPr>
          <p:cNvGraphicFramePr/>
          <p:nvPr>
            <p:extLst>
              <p:ext uri="{D42A27DB-BD31-4B8C-83A1-F6EECF244321}">
                <p14:modId xmlns:p14="http://schemas.microsoft.com/office/powerpoint/2010/main" val="2364908573"/>
              </p:ext>
            </p:extLst>
          </p:nvPr>
        </p:nvGraphicFramePr>
        <p:xfrm>
          <a:off x="9122817" y="4840721"/>
          <a:ext cx="2509691" cy="1272543"/>
        </p:xfrm>
        <a:graphic>
          <a:graphicData uri="http://schemas.openxmlformats.org/drawingml/2006/chart">
            <c:chart xmlns:c="http://schemas.openxmlformats.org/drawingml/2006/chart" xmlns:r="http://schemas.openxmlformats.org/officeDocument/2006/relationships" r:id="rId19"/>
          </a:graphicData>
        </a:graphic>
      </p:graphicFrame>
      <p:sp>
        <p:nvSpPr>
          <p:cNvPr id="55" name="TextBox 54">
            <a:extLst>
              <a:ext uri="{FF2B5EF4-FFF2-40B4-BE49-F238E27FC236}">
                <a16:creationId xmlns:a16="http://schemas.microsoft.com/office/drawing/2014/main" id="{736DF71D-A915-60CE-7AA1-F7A52AD4A880}"/>
              </a:ext>
            </a:extLst>
          </p:cNvPr>
          <p:cNvSpPr txBox="1"/>
          <p:nvPr/>
        </p:nvSpPr>
        <p:spPr>
          <a:xfrm>
            <a:off x="9212716" y="1553228"/>
            <a:ext cx="2310395" cy="246221"/>
          </a:xfrm>
          <a:prstGeom prst="rect">
            <a:avLst/>
          </a:prstGeom>
          <a:noFill/>
        </p:spPr>
        <p:txBody>
          <a:bodyPr wrap="square">
            <a:spAutoFit/>
          </a:bodyPr>
          <a:lstStyle/>
          <a:p>
            <a:pPr algn="ctr"/>
            <a:r>
              <a:rPr lang="en-NO" sz="1000" b="1" spc="300" dirty="0">
                <a:latin typeface="Century Gothic" panose="020B0502020202020204" pitchFamily="34" charset="0"/>
              </a:rPr>
              <a:t>VERDISYN</a:t>
            </a:r>
          </a:p>
        </p:txBody>
      </p:sp>
      <p:sp>
        <p:nvSpPr>
          <p:cNvPr id="57" name="TextBox 56">
            <a:extLst>
              <a:ext uri="{FF2B5EF4-FFF2-40B4-BE49-F238E27FC236}">
                <a16:creationId xmlns:a16="http://schemas.microsoft.com/office/drawing/2014/main" id="{C9BD779D-2B59-18BF-0623-594EF30DAE18}"/>
              </a:ext>
            </a:extLst>
          </p:cNvPr>
          <p:cNvSpPr txBox="1"/>
          <p:nvPr/>
        </p:nvSpPr>
        <p:spPr>
          <a:xfrm>
            <a:off x="9152093" y="4618630"/>
            <a:ext cx="2324011" cy="230832"/>
          </a:xfrm>
          <a:prstGeom prst="rect">
            <a:avLst/>
          </a:prstGeom>
          <a:noFill/>
        </p:spPr>
        <p:txBody>
          <a:bodyPr wrap="square">
            <a:spAutoFit/>
          </a:bodyPr>
          <a:lstStyle/>
          <a:p>
            <a:pPr algn="ctr"/>
            <a:r>
              <a:rPr lang="en-NO" sz="900" b="1" i="1" dirty="0">
                <a:solidFill>
                  <a:schemeClr val="accent6">
                    <a:lumMod val="60000"/>
                    <a:lumOff val="40000"/>
                  </a:schemeClr>
                </a:solidFill>
                <a:latin typeface="Century Gothic" panose="020B0502020202020204" pitchFamily="34" charset="0"/>
              </a:rPr>
              <a:t>TROR DU PÅ GUD?</a:t>
            </a:r>
          </a:p>
        </p:txBody>
      </p:sp>
      <p:grpSp>
        <p:nvGrpSpPr>
          <p:cNvPr id="77" name="Group 76">
            <a:extLst>
              <a:ext uri="{FF2B5EF4-FFF2-40B4-BE49-F238E27FC236}">
                <a16:creationId xmlns:a16="http://schemas.microsoft.com/office/drawing/2014/main" id="{44028DBA-4CD9-C47D-C990-842A523B294A}"/>
              </a:ext>
            </a:extLst>
          </p:cNvPr>
          <p:cNvGrpSpPr/>
          <p:nvPr/>
        </p:nvGrpSpPr>
        <p:grpSpPr>
          <a:xfrm>
            <a:off x="4332200" y="1553228"/>
            <a:ext cx="7115309" cy="4655811"/>
            <a:chOff x="4332200" y="1373928"/>
            <a:chExt cx="7115309" cy="4655811"/>
          </a:xfrm>
        </p:grpSpPr>
        <p:cxnSp>
          <p:nvCxnSpPr>
            <p:cNvPr id="60" name="Straight Connector 59">
              <a:extLst>
                <a:ext uri="{FF2B5EF4-FFF2-40B4-BE49-F238E27FC236}">
                  <a16:creationId xmlns:a16="http://schemas.microsoft.com/office/drawing/2014/main" id="{54F43841-759A-8EAA-FC94-E1BF31C8CBB5}"/>
                </a:ext>
              </a:extLst>
            </p:cNvPr>
            <p:cNvCxnSpPr>
              <a:cxnSpLocks/>
            </p:cNvCxnSpPr>
            <p:nvPr/>
          </p:nvCxnSpPr>
          <p:spPr>
            <a:xfrm>
              <a:off x="4332200" y="2754782"/>
              <a:ext cx="2085935"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B932068-05BF-146A-CD5B-408CBCB260DA}"/>
                </a:ext>
              </a:extLst>
            </p:cNvPr>
            <p:cNvCxnSpPr>
              <a:cxnSpLocks/>
            </p:cNvCxnSpPr>
            <p:nvPr/>
          </p:nvCxnSpPr>
          <p:spPr>
            <a:xfrm>
              <a:off x="6447064" y="1388172"/>
              <a:ext cx="0" cy="464156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A0BB62-16C0-4BA1-D9F0-C30A7D177975}"/>
                </a:ext>
              </a:extLst>
            </p:cNvPr>
            <p:cNvCxnSpPr>
              <a:cxnSpLocks/>
            </p:cNvCxnSpPr>
            <p:nvPr/>
          </p:nvCxnSpPr>
          <p:spPr>
            <a:xfrm>
              <a:off x="4354256" y="4276476"/>
              <a:ext cx="2085935"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66D137A-FBC1-C901-42C0-36DB7A36EA1B}"/>
                </a:ext>
              </a:extLst>
            </p:cNvPr>
            <p:cNvCxnSpPr>
              <a:cxnSpLocks/>
            </p:cNvCxnSpPr>
            <p:nvPr/>
          </p:nvCxnSpPr>
          <p:spPr>
            <a:xfrm>
              <a:off x="6447064" y="3024146"/>
              <a:ext cx="2610678"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4A68CC7-5C22-74F8-9EF6-DE200F1F4D07}"/>
                </a:ext>
              </a:extLst>
            </p:cNvPr>
            <p:cNvCxnSpPr>
              <a:cxnSpLocks/>
            </p:cNvCxnSpPr>
            <p:nvPr/>
          </p:nvCxnSpPr>
          <p:spPr>
            <a:xfrm>
              <a:off x="6447064" y="4392947"/>
              <a:ext cx="2610678"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B0A824E-BF67-3F40-0DF3-E6833ADE0E97}"/>
                </a:ext>
              </a:extLst>
            </p:cNvPr>
            <p:cNvCxnSpPr>
              <a:cxnSpLocks/>
            </p:cNvCxnSpPr>
            <p:nvPr/>
          </p:nvCxnSpPr>
          <p:spPr>
            <a:xfrm>
              <a:off x="9057742" y="1373928"/>
              <a:ext cx="0" cy="464156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29C3585-E167-4349-BDD4-5F69C5F26D7B}"/>
                </a:ext>
              </a:extLst>
            </p:cNvPr>
            <p:cNvCxnSpPr>
              <a:cxnSpLocks/>
            </p:cNvCxnSpPr>
            <p:nvPr/>
          </p:nvCxnSpPr>
          <p:spPr>
            <a:xfrm>
              <a:off x="9057742" y="4153443"/>
              <a:ext cx="2389767"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82" name="Graphic 81" descr="Arrow Up with solid fill">
            <a:extLst>
              <a:ext uri="{FF2B5EF4-FFF2-40B4-BE49-F238E27FC236}">
                <a16:creationId xmlns:a16="http://schemas.microsoft.com/office/drawing/2014/main" id="{ECFF1DAA-3132-3B90-9C70-10FD035E2C1B}"/>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080032" y="3012395"/>
            <a:ext cx="142052" cy="142052"/>
          </a:xfrm>
          <a:prstGeom prst="rect">
            <a:avLst/>
          </a:prstGeom>
        </p:spPr>
      </p:pic>
      <p:pic>
        <p:nvPicPr>
          <p:cNvPr id="84" name="Graphic 83" descr="Arrow Down with solid fill">
            <a:extLst>
              <a:ext uri="{FF2B5EF4-FFF2-40B4-BE49-F238E27FC236}">
                <a16:creationId xmlns:a16="http://schemas.microsoft.com/office/drawing/2014/main" id="{8272ED80-E668-6FB0-EF4D-0B45C8A116A9}"/>
              </a:ext>
            </a:extLst>
          </p:cNvPr>
          <p:cNvPicPr>
            <a:picLocks noChangeAspect="1"/>
          </p:cNvPicPr>
          <p:nvPr/>
        </p:nvPicPr>
        <p:blipFill>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0746534" y="3936703"/>
            <a:ext cx="142052" cy="142052"/>
          </a:xfrm>
          <a:prstGeom prst="rect">
            <a:avLst/>
          </a:prstGeom>
        </p:spPr>
      </p:pic>
      <p:sp>
        <p:nvSpPr>
          <p:cNvPr id="85" name="TextBox 84">
            <a:extLst>
              <a:ext uri="{FF2B5EF4-FFF2-40B4-BE49-F238E27FC236}">
                <a16:creationId xmlns:a16="http://schemas.microsoft.com/office/drawing/2014/main" id="{02B17D25-F56C-9A6B-E3FD-94E98F862735}"/>
              </a:ext>
            </a:extLst>
          </p:cNvPr>
          <p:cNvSpPr txBox="1"/>
          <p:nvPr/>
        </p:nvSpPr>
        <p:spPr>
          <a:xfrm>
            <a:off x="9199100" y="1693504"/>
            <a:ext cx="2324011" cy="230832"/>
          </a:xfrm>
          <a:prstGeom prst="rect">
            <a:avLst/>
          </a:prstGeom>
          <a:noFill/>
        </p:spPr>
        <p:txBody>
          <a:bodyPr wrap="square">
            <a:spAutoFit/>
          </a:bodyPr>
          <a:lstStyle/>
          <a:p>
            <a:pPr algn="ctr"/>
            <a:r>
              <a:rPr lang="en-NO" sz="900" b="1" i="1" dirty="0">
                <a:solidFill>
                  <a:schemeClr val="accent6">
                    <a:lumMod val="60000"/>
                    <a:lumOff val="40000"/>
                  </a:schemeClr>
                </a:solidFill>
                <a:latin typeface="Century Gothic" panose="020B0502020202020204" pitchFamily="34" charset="0"/>
              </a:rPr>
              <a:t>ANDEL SOM ER ENIG</a:t>
            </a:r>
          </a:p>
        </p:txBody>
      </p:sp>
      <p:pic>
        <p:nvPicPr>
          <p:cNvPr id="87" name="Graphic 86" descr="Arrow Up with solid fill">
            <a:extLst>
              <a:ext uri="{FF2B5EF4-FFF2-40B4-BE49-F238E27FC236}">
                <a16:creationId xmlns:a16="http://schemas.microsoft.com/office/drawing/2014/main" id="{ADD10CB4-F7BA-17D3-3D03-9766A4C5513D}"/>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004055" y="3311502"/>
            <a:ext cx="142052" cy="142052"/>
          </a:xfrm>
          <a:prstGeom prst="rect">
            <a:avLst/>
          </a:prstGeom>
        </p:spPr>
      </p:pic>
      <p:pic>
        <p:nvPicPr>
          <p:cNvPr id="91" name="Graphic 90" descr="Arrow Up with solid fill">
            <a:extLst>
              <a:ext uri="{FF2B5EF4-FFF2-40B4-BE49-F238E27FC236}">
                <a16:creationId xmlns:a16="http://schemas.microsoft.com/office/drawing/2014/main" id="{06B0A92E-6634-A04C-DB42-AA8834851347}"/>
              </a:ext>
            </a:extLst>
          </p:cNvPr>
          <p:cNvPicPr>
            <a:picLocks noChangeAspect="1"/>
          </p:cNvPicPr>
          <p:nvPr/>
        </p:nvPicPr>
        <p:blipFill>
          <a:blip r:embed="rId22" cstate="hq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8651978" y="3830973"/>
            <a:ext cx="142052" cy="142052"/>
          </a:xfrm>
          <a:prstGeom prst="rect">
            <a:avLst/>
          </a:prstGeom>
        </p:spPr>
      </p:pic>
      <p:pic>
        <p:nvPicPr>
          <p:cNvPr id="92" name="Graphic 91" descr="Arrow Down with solid fill">
            <a:extLst>
              <a:ext uri="{FF2B5EF4-FFF2-40B4-BE49-F238E27FC236}">
                <a16:creationId xmlns:a16="http://schemas.microsoft.com/office/drawing/2014/main" id="{500C11A1-E598-A654-EBDC-0DE814D179B5}"/>
              </a:ext>
            </a:extLst>
          </p:cNvPr>
          <p:cNvPicPr>
            <a:picLocks noChangeAspect="1"/>
          </p:cNvPicPr>
          <p:nvPr/>
        </p:nvPicPr>
        <p:blipFill>
          <a:blip r:embed="rId24" cstate="hq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7552644" y="3836667"/>
            <a:ext cx="142052" cy="142052"/>
          </a:xfrm>
          <a:prstGeom prst="rect">
            <a:avLst/>
          </a:prstGeom>
        </p:spPr>
      </p:pic>
      <p:pic>
        <p:nvPicPr>
          <p:cNvPr id="93" name="Graphic 92" descr="Arrow Up with solid fill">
            <a:extLst>
              <a:ext uri="{FF2B5EF4-FFF2-40B4-BE49-F238E27FC236}">
                <a16:creationId xmlns:a16="http://schemas.microsoft.com/office/drawing/2014/main" id="{20C43E3F-7960-15FE-9C65-25B3218199A7}"/>
              </a:ext>
            </a:extLst>
          </p:cNvPr>
          <p:cNvPicPr>
            <a:picLocks noChangeAspect="1"/>
          </p:cNvPicPr>
          <p:nvPr/>
        </p:nvPicPr>
        <p:blipFill>
          <a:blip r:embed="rId22" cstate="hq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8786080" y="5326902"/>
            <a:ext cx="142052" cy="142052"/>
          </a:xfrm>
          <a:prstGeom prst="rect">
            <a:avLst/>
          </a:prstGeom>
        </p:spPr>
      </p:pic>
      <p:pic>
        <p:nvPicPr>
          <p:cNvPr id="98" name="Graphic 97" descr="Arrow Up with solid fill">
            <a:extLst>
              <a:ext uri="{FF2B5EF4-FFF2-40B4-BE49-F238E27FC236}">
                <a16:creationId xmlns:a16="http://schemas.microsoft.com/office/drawing/2014/main" id="{A11B07A0-A543-15F6-3191-15729DD9974F}"/>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575470" y="5484898"/>
            <a:ext cx="142052" cy="142052"/>
          </a:xfrm>
          <a:prstGeom prst="rect">
            <a:avLst/>
          </a:prstGeom>
        </p:spPr>
      </p:pic>
      <p:pic>
        <p:nvPicPr>
          <p:cNvPr id="99" name="Graphic 98" descr="Arrow Up with solid fill">
            <a:extLst>
              <a:ext uri="{FF2B5EF4-FFF2-40B4-BE49-F238E27FC236}">
                <a16:creationId xmlns:a16="http://schemas.microsoft.com/office/drawing/2014/main" id="{51200597-21C6-7DB2-E02C-E047D26D2686}"/>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1491" y="5884624"/>
            <a:ext cx="142052" cy="142052"/>
          </a:xfrm>
          <a:prstGeom prst="rect">
            <a:avLst/>
          </a:prstGeom>
        </p:spPr>
      </p:pic>
      <p:pic>
        <p:nvPicPr>
          <p:cNvPr id="10" name="Graphic 9" descr="Arrow Down with solid fill">
            <a:extLst>
              <a:ext uri="{FF2B5EF4-FFF2-40B4-BE49-F238E27FC236}">
                <a16:creationId xmlns:a16="http://schemas.microsoft.com/office/drawing/2014/main" id="{A115D3C9-9C57-2DFA-0994-3A1AFD8F045F}"/>
              </a:ext>
            </a:extLst>
          </p:cNvPr>
          <p:cNvPicPr>
            <a:picLocks noChangeAspect="1"/>
          </p:cNvPicPr>
          <p:nvPr/>
        </p:nvPicPr>
        <p:blipFill>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566319" y="3444755"/>
            <a:ext cx="142052" cy="142052"/>
          </a:xfrm>
          <a:prstGeom prst="rect">
            <a:avLst/>
          </a:prstGeom>
        </p:spPr>
      </p:pic>
      <p:pic>
        <p:nvPicPr>
          <p:cNvPr id="11" name="Graphic 10" descr="Arrow Down with solid fill">
            <a:extLst>
              <a:ext uri="{FF2B5EF4-FFF2-40B4-BE49-F238E27FC236}">
                <a16:creationId xmlns:a16="http://schemas.microsoft.com/office/drawing/2014/main" id="{E9B52D74-FB15-7A28-FD3D-290C10A708F5}"/>
              </a:ext>
            </a:extLst>
          </p:cNvPr>
          <p:cNvPicPr>
            <a:picLocks noChangeAspect="1"/>
          </p:cNvPicPr>
          <p:nvPr/>
        </p:nvPicPr>
        <p:blipFill>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0598039" y="4879332"/>
            <a:ext cx="142052" cy="142052"/>
          </a:xfrm>
          <a:prstGeom prst="rect">
            <a:avLst/>
          </a:prstGeom>
        </p:spPr>
      </p:pic>
      <p:pic>
        <p:nvPicPr>
          <p:cNvPr id="12" name="Graphic 11" descr="Arrow Down with solid fill">
            <a:extLst>
              <a:ext uri="{FF2B5EF4-FFF2-40B4-BE49-F238E27FC236}">
                <a16:creationId xmlns:a16="http://schemas.microsoft.com/office/drawing/2014/main" id="{D20A48EB-7D52-DC0F-DDBB-9AA1E6965D0A}"/>
              </a:ext>
            </a:extLst>
          </p:cNvPr>
          <p:cNvPicPr>
            <a:picLocks noChangeAspect="1"/>
          </p:cNvPicPr>
          <p:nvPr/>
        </p:nvPicPr>
        <p:blipFill>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0675508" y="5085329"/>
            <a:ext cx="142052" cy="142052"/>
          </a:xfrm>
          <a:prstGeom prst="rect">
            <a:avLst/>
          </a:prstGeom>
        </p:spPr>
      </p:pic>
      <p:pic>
        <p:nvPicPr>
          <p:cNvPr id="7" name="Graphic 6" descr="Arrow Up with solid fill">
            <a:extLst>
              <a:ext uri="{FF2B5EF4-FFF2-40B4-BE49-F238E27FC236}">
                <a16:creationId xmlns:a16="http://schemas.microsoft.com/office/drawing/2014/main" id="{97B73F75-CA13-C576-DC92-F078AF0B40EB}"/>
              </a:ext>
            </a:extLst>
          </p:cNvPr>
          <p:cNvPicPr>
            <a:picLocks noChangeAspect="1"/>
          </p:cNvPicPr>
          <p:nvPr/>
        </p:nvPicPr>
        <p:blipFill>
          <a:blip r:embed="rId22" cstate="hq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8354051" y="5326215"/>
            <a:ext cx="142052" cy="142052"/>
          </a:xfrm>
          <a:prstGeom prst="rect">
            <a:avLst/>
          </a:prstGeom>
        </p:spPr>
      </p:pic>
      <p:pic>
        <p:nvPicPr>
          <p:cNvPr id="19" name="Graphic 18" descr="Arrow Down with solid fill">
            <a:extLst>
              <a:ext uri="{FF2B5EF4-FFF2-40B4-BE49-F238E27FC236}">
                <a16:creationId xmlns:a16="http://schemas.microsoft.com/office/drawing/2014/main" id="{9B6B9408-4C98-CD34-C685-C1B1BE738C78}"/>
              </a:ext>
            </a:extLst>
          </p:cNvPr>
          <p:cNvPicPr>
            <a:picLocks noChangeAspect="1"/>
          </p:cNvPicPr>
          <p:nvPr/>
        </p:nvPicPr>
        <p:blipFill>
          <a:blip r:embed="rId24" cstate="hq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7363674" y="5326767"/>
            <a:ext cx="142052" cy="142052"/>
          </a:xfrm>
          <a:prstGeom prst="rect">
            <a:avLst/>
          </a:prstGeom>
        </p:spPr>
      </p:pic>
      <p:pic>
        <p:nvPicPr>
          <p:cNvPr id="20" name="Graphic 19" descr="Arrow Up with solid fill">
            <a:extLst>
              <a:ext uri="{FF2B5EF4-FFF2-40B4-BE49-F238E27FC236}">
                <a16:creationId xmlns:a16="http://schemas.microsoft.com/office/drawing/2014/main" id="{A320FC4E-EBCC-C8E3-730A-5672B5D42122}"/>
              </a:ext>
            </a:extLst>
          </p:cNvPr>
          <p:cNvPicPr>
            <a:picLocks noChangeAspect="1"/>
          </p:cNvPicPr>
          <p:nvPr/>
        </p:nvPicPr>
        <p:blipFill>
          <a:blip r:embed="rId16" cstate="hq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065098" y="2089307"/>
            <a:ext cx="142052" cy="142052"/>
          </a:xfrm>
          <a:prstGeom prst="rect">
            <a:avLst/>
          </a:prstGeom>
        </p:spPr>
      </p:pic>
      <p:pic>
        <p:nvPicPr>
          <p:cNvPr id="23" name="Graphic 22" descr="Arrow Down with solid fill">
            <a:extLst>
              <a:ext uri="{FF2B5EF4-FFF2-40B4-BE49-F238E27FC236}">
                <a16:creationId xmlns:a16="http://schemas.microsoft.com/office/drawing/2014/main" id="{2AC9D8B4-0106-6319-76A4-F26E10CD98DD}"/>
              </a:ext>
            </a:extLst>
          </p:cNvPr>
          <p:cNvPicPr>
            <a:picLocks noChangeAspect="1"/>
          </p:cNvPicPr>
          <p:nvPr/>
        </p:nvPicPr>
        <p:blipFill>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1261439" y="2089705"/>
            <a:ext cx="142052" cy="142052"/>
          </a:xfrm>
          <a:prstGeom prst="rect">
            <a:avLst/>
          </a:prstGeom>
        </p:spPr>
      </p:pic>
    </p:spTree>
    <p:extLst>
      <p:ext uri="{BB962C8B-B14F-4D97-AF65-F5344CB8AC3E}">
        <p14:creationId xmlns:p14="http://schemas.microsoft.com/office/powerpoint/2010/main" val="184523140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Chart 53">
            <a:extLst>
              <a:ext uri="{FF2B5EF4-FFF2-40B4-BE49-F238E27FC236}">
                <a16:creationId xmlns:a16="http://schemas.microsoft.com/office/drawing/2014/main" id="{C2365022-226B-5DB7-1389-CF2B49B944E2}"/>
              </a:ext>
            </a:extLst>
          </p:cNvPr>
          <p:cNvGraphicFramePr/>
          <p:nvPr>
            <p:extLst>
              <p:ext uri="{D42A27DB-BD31-4B8C-83A1-F6EECF244321}">
                <p14:modId xmlns:p14="http://schemas.microsoft.com/office/powerpoint/2010/main" val="4097976574"/>
              </p:ext>
            </p:extLst>
          </p:nvPr>
        </p:nvGraphicFramePr>
        <p:xfrm>
          <a:off x="9137115" y="1965154"/>
          <a:ext cx="2338989" cy="2244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8" name="Group 77">
            <a:extLst>
              <a:ext uri="{FF2B5EF4-FFF2-40B4-BE49-F238E27FC236}">
                <a16:creationId xmlns:a16="http://schemas.microsoft.com/office/drawing/2014/main" id="{B9E7C629-7001-BABB-6210-933A615A8C86}"/>
              </a:ext>
            </a:extLst>
          </p:cNvPr>
          <p:cNvGrpSpPr/>
          <p:nvPr/>
        </p:nvGrpSpPr>
        <p:grpSpPr>
          <a:xfrm>
            <a:off x="4107107" y="3151317"/>
            <a:ext cx="2500243" cy="1082094"/>
            <a:chOff x="4107107" y="3151317"/>
            <a:chExt cx="2500243" cy="1082094"/>
          </a:xfrm>
        </p:grpSpPr>
        <p:graphicFrame>
          <p:nvGraphicFramePr>
            <p:cNvPr id="26" name="Chart 25">
              <a:extLst>
                <a:ext uri="{FF2B5EF4-FFF2-40B4-BE49-F238E27FC236}">
                  <a16:creationId xmlns:a16="http://schemas.microsoft.com/office/drawing/2014/main" id="{526EADEA-E9E1-ECF2-36E3-A214B58ED4EC}"/>
                </a:ext>
              </a:extLst>
            </p:cNvPr>
            <p:cNvGraphicFramePr/>
            <p:nvPr>
              <p:extLst>
                <p:ext uri="{D42A27DB-BD31-4B8C-83A1-F6EECF244321}">
                  <p14:modId xmlns:p14="http://schemas.microsoft.com/office/powerpoint/2010/main" val="892142539"/>
                </p:ext>
              </p:extLst>
            </p:nvPr>
          </p:nvGraphicFramePr>
          <p:xfrm>
            <a:off x="4107107" y="3260505"/>
            <a:ext cx="2500243" cy="972906"/>
          </p:xfrm>
          <a:graphic>
            <a:graphicData uri="http://schemas.openxmlformats.org/drawingml/2006/chart">
              <c:chart xmlns:c="http://schemas.openxmlformats.org/drawingml/2006/chart" xmlns:r="http://schemas.openxmlformats.org/officeDocument/2006/relationships" r:id="rId3"/>
            </a:graphicData>
          </a:graphic>
        </p:graphicFrame>
        <p:sp>
          <p:nvSpPr>
            <p:cNvPr id="42" name="TextBox 41">
              <a:extLst>
                <a:ext uri="{FF2B5EF4-FFF2-40B4-BE49-F238E27FC236}">
                  <a16:creationId xmlns:a16="http://schemas.microsoft.com/office/drawing/2014/main" id="{CF14C69D-97C6-A5D3-AA8E-5D20E84D3DE0}"/>
                </a:ext>
              </a:extLst>
            </p:cNvPr>
            <p:cNvSpPr txBox="1"/>
            <p:nvPr/>
          </p:nvSpPr>
          <p:spPr>
            <a:xfrm>
              <a:off x="4118571" y="3151317"/>
              <a:ext cx="2290072" cy="246221"/>
            </a:xfrm>
            <a:prstGeom prst="rect">
              <a:avLst/>
            </a:prstGeom>
            <a:noFill/>
          </p:spPr>
          <p:txBody>
            <a:bodyPr wrap="square">
              <a:spAutoFit/>
            </a:bodyPr>
            <a:lstStyle/>
            <a:p>
              <a:pPr algn="ctr"/>
              <a:r>
                <a:rPr lang="en-NO" sz="1000" b="1" spc="300" dirty="0">
                  <a:latin typeface="Century Gothic" panose="020B0502020202020204" pitchFamily="34" charset="0"/>
                </a:rPr>
                <a:t>ALDER</a:t>
              </a:r>
            </a:p>
          </p:txBody>
        </p:sp>
      </p:grpSp>
      <p:sp>
        <p:nvSpPr>
          <p:cNvPr id="43" name="TextBox 42">
            <a:extLst>
              <a:ext uri="{FF2B5EF4-FFF2-40B4-BE49-F238E27FC236}">
                <a16:creationId xmlns:a16="http://schemas.microsoft.com/office/drawing/2014/main" id="{456BAF7D-9333-276C-BC3E-3AF3D4292EE1}"/>
              </a:ext>
            </a:extLst>
          </p:cNvPr>
          <p:cNvSpPr txBox="1"/>
          <p:nvPr/>
        </p:nvSpPr>
        <p:spPr>
          <a:xfrm>
            <a:off x="4156992" y="4782175"/>
            <a:ext cx="2290072" cy="246221"/>
          </a:xfrm>
          <a:prstGeom prst="rect">
            <a:avLst/>
          </a:prstGeom>
          <a:noFill/>
        </p:spPr>
        <p:txBody>
          <a:bodyPr wrap="square">
            <a:spAutoFit/>
          </a:bodyPr>
          <a:lstStyle/>
          <a:p>
            <a:pPr algn="ctr"/>
            <a:r>
              <a:rPr lang="en-NO" sz="1000" b="1" spc="300" dirty="0">
                <a:latin typeface="Century Gothic" panose="020B0502020202020204" pitchFamily="34" charset="0"/>
              </a:rPr>
              <a:t>UTDANNINGSNIVÅ</a:t>
            </a:r>
          </a:p>
        </p:txBody>
      </p:sp>
      <p:sp>
        <p:nvSpPr>
          <p:cNvPr id="15" name="Rectangle 14">
            <a:extLst>
              <a:ext uri="{FF2B5EF4-FFF2-40B4-BE49-F238E27FC236}">
                <a16:creationId xmlns:a16="http://schemas.microsoft.com/office/drawing/2014/main" id="{BD512824-0537-385E-BF17-2504CD3DE70B}"/>
              </a:ext>
            </a:extLst>
          </p:cNvPr>
          <p:cNvSpPr/>
          <p:nvPr/>
        </p:nvSpPr>
        <p:spPr>
          <a:xfrm>
            <a:off x="-66355" y="-81023"/>
            <a:ext cx="12265728" cy="127574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Slide Number Placeholder 2">
            <a:extLst>
              <a:ext uri="{FF2B5EF4-FFF2-40B4-BE49-F238E27FC236}">
                <a16:creationId xmlns:a16="http://schemas.microsoft.com/office/drawing/2014/main" id="{6966A333-452D-3C66-D7B8-16D6C1B257F9}"/>
              </a:ext>
            </a:extLst>
          </p:cNvPr>
          <p:cNvSpPr>
            <a:spLocks noGrp="1"/>
          </p:cNvSpPr>
          <p:nvPr>
            <p:ph type="sldNum" sz="quarter" idx="12"/>
          </p:nvPr>
        </p:nvSpPr>
        <p:spPr/>
        <p:txBody>
          <a:bodyPr/>
          <a:lstStyle/>
          <a:p>
            <a:fld id="{2A7D75EB-BD23-FF4F-80AE-955DA86030AC}" type="slidenum">
              <a:rPr lang="nb-NO" smtClean="0"/>
              <a:t>9</a:t>
            </a:fld>
            <a:endParaRPr lang="nb-NO" dirty="0"/>
          </a:p>
        </p:txBody>
      </p:sp>
      <p:pic>
        <p:nvPicPr>
          <p:cNvPr id="13" name="Picture 12">
            <a:extLst>
              <a:ext uri="{FF2B5EF4-FFF2-40B4-BE49-F238E27FC236}">
                <a16:creationId xmlns:a16="http://schemas.microsoft.com/office/drawing/2014/main" id="{5C1D4C8C-ACB1-BFE1-2609-97D2D8F5CE8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17162" y="289916"/>
            <a:ext cx="1826350" cy="1826350"/>
          </a:xfrm>
          <a:prstGeom prst="ellipse">
            <a:avLst/>
          </a:prstGeom>
          <a:ln w="63500">
            <a:solidFill>
              <a:schemeClr val="accent5"/>
            </a:solidFill>
          </a:ln>
        </p:spPr>
      </p:pic>
      <p:sp>
        <p:nvSpPr>
          <p:cNvPr id="16" name="Title 1">
            <a:extLst>
              <a:ext uri="{FF2B5EF4-FFF2-40B4-BE49-F238E27FC236}">
                <a16:creationId xmlns:a16="http://schemas.microsoft.com/office/drawing/2014/main" id="{FC1DB1A4-7737-10BF-D76D-97FEA43DB152}"/>
              </a:ext>
            </a:extLst>
          </p:cNvPr>
          <p:cNvSpPr>
            <a:spLocks noGrp="1"/>
          </p:cNvSpPr>
          <p:nvPr>
            <p:ph type="title"/>
          </p:nvPr>
        </p:nvSpPr>
        <p:spPr>
          <a:xfrm>
            <a:off x="2841674" y="336296"/>
            <a:ext cx="8547051" cy="842312"/>
          </a:xfrm>
        </p:spPr>
        <p:txBody>
          <a:bodyPr/>
          <a:lstStyle/>
          <a:p>
            <a:r>
              <a:rPr lang="en-NO" b="0" spc="300" dirty="0">
                <a:solidFill>
                  <a:schemeClr val="bg1"/>
                </a:solidFill>
              </a:rPr>
              <a:t>TROSAVVISENDE MEDLEMMER</a:t>
            </a:r>
          </a:p>
        </p:txBody>
      </p:sp>
      <p:sp>
        <p:nvSpPr>
          <p:cNvPr id="21" name="TextBox 20">
            <a:extLst>
              <a:ext uri="{FF2B5EF4-FFF2-40B4-BE49-F238E27FC236}">
                <a16:creationId xmlns:a16="http://schemas.microsoft.com/office/drawing/2014/main" id="{83E64C03-5174-BCBD-B1FE-A3DAA1F86B19}"/>
              </a:ext>
            </a:extLst>
          </p:cNvPr>
          <p:cNvSpPr txBox="1"/>
          <p:nvPr/>
        </p:nvSpPr>
        <p:spPr>
          <a:xfrm>
            <a:off x="839788" y="2320643"/>
            <a:ext cx="3052223" cy="4047262"/>
          </a:xfrm>
          <a:prstGeom prst="rect">
            <a:avLst/>
          </a:prstGeom>
          <a:noFill/>
        </p:spPr>
        <p:txBody>
          <a:bodyPr wrap="square" rtlCol="0">
            <a:spAutoFit/>
          </a:bodyPr>
          <a:lstStyle/>
          <a:p>
            <a:pPr>
              <a:spcAft>
                <a:spcPts val="600"/>
              </a:spcAft>
            </a:pPr>
            <a:r>
              <a:rPr lang="nb-NO" sz="1100" b="1" dirty="0">
                <a:latin typeface="Century Gothic" panose="020B0502020202020204" pitchFamily="34" charset="0"/>
              </a:rPr>
              <a:t>De trosavvisende medlemmene </a:t>
            </a:r>
            <a:r>
              <a:rPr lang="nb-NO" sz="1100" dirty="0">
                <a:latin typeface="Century Gothic" panose="020B0502020202020204" pitchFamily="34" charset="0"/>
              </a:rPr>
              <a:t>er medlemmene som tydelig uttrykker at de </a:t>
            </a:r>
            <a:r>
              <a:rPr lang="nb-NO" sz="1100" i="1" dirty="0">
                <a:latin typeface="Century Gothic" panose="020B0502020202020204" pitchFamily="34" charset="0"/>
              </a:rPr>
              <a:t>ikke</a:t>
            </a:r>
            <a:r>
              <a:rPr lang="nb-NO" sz="1100" dirty="0">
                <a:latin typeface="Century Gothic" panose="020B0502020202020204" pitchFamily="34" charset="0"/>
              </a:rPr>
              <a:t> tror på Gud, og heller ikke virker til at de ønsker å ha så mye med Den norske kirke å gjøre. </a:t>
            </a:r>
          </a:p>
          <a:p>
            <a:pPr>
              <a:spcAft>
                <a:spcPts val="600"/>
              </a:spcAft>
            </a:pPr>
            <a:r>
              <a:rPr lang="nb-NO" sz="1100" dirty="0">
                <a:latin typeface="Century Gothic" panose="020B0502020202020204" pitchFamily="34" charset="0"/>
              </a:rPr>
              <a:t>Det er jevnt fordelt av kvinner og menn, men det er signifikant flere under 30 år sammenlignet med snittet. De er relativt jevnt fordelt i alle bispedømmene, men signifikant færre i Oslo og Nord-Hålogaland, og signifikant flere i Tunsberg, sammenlignet med snittet.</a:t>
            </a:r>
          </a:p>
          <a:p>
            <a:pPr>
              <a:spcAft>
                <a:spcPts val="600"/>
              </a:spcAft>
            </a:pPr>
            <a:r>
              <a:rPr lang="nb-NO" sz="1100" dirty="0">
                <a:latin typeface="Century Gothic" panose="020B0502020202020204" pitchFamily="34" charset="0"/>
              </a:rPr>
              <a:t>De uttrykker i større grad enn snittet, og de øvrige hovedsegmentene, at de </a:t>
            </a:r>
            <a:r>
              <a:rPr lang="nb-NO" sz="1100" i="1" dirty="0">
                <a:latin typeface="Century Gothic" panose="020B0502020202020204" pitchFamily="34" charset="0"/>
              </a:rPr>
              <a:t>ikke</a:t>
            </a:r>
            <a:r>
              <a:rPr lang="nb-NO" sz="1100" dirty="0">
                <a:latin typeface="Century Gothic" panose="020B0502020202020204" pitchFamily="34" charset="0"/>
              </a:rPr>
              <a:t> ville valgt å døpe barnet sitt, hatt kirkelig konfirmasjon, kirkelig vielse eller kirkelig begravelse. De ønsker i klart mindre grad å motta informasjon fra kirken enn de andre, og de har i mindre grad sett noe fra kirken på </a:t>
            </a:r>
            <a:r>
              <a:rPr lang="nb-NO" sz="1100" dirty="0" err="1">
                <a:latin typeface="Century Gothic" panose="020B0502020202020204" pitchFamily="34" charset="0"/>
              </a:rPr>
              <a:t>SoMe</a:t>
            </a:r>
            <a:r>
              <a:rPr lang="nb-NO" sz="1100" dirty="0">
                <a:latin typeface="Century Gothic" panose="020B0502020202020204" pitchFamily="34" charset="0"/>
              </a:rPr>
              <a:t>. </a:t>
            </a:r>
          </a:p>
          <a:p>
            <a:pPr>
              <a:spcAft>
                <a:spcPts val="600"/>
              </a:spcAft>
            </a:pPr>
            <a:r>
              <a:rPr lang="nb-NO" sz="1100" i="1" dirty="0">
                <a:latin typeface="Century Gothic" panose="020B0502020202020204" pitchFamily="34" charset="0"/>
              </a:rPr>
              <a:t>Pilene indikerer om resultatet er signifikant høyere eller lavere enn gjennomsnittet. </a:t>
            </a:r>
          </a:p>
        </p:txBody>
      </p:sp>
      <p:graphicFrame>
        <p:nvGraphicFramePr>
          <p:cNvPr id="28" name="Chart 27">
            <a:extLst>
              <a:ext uri="{FF2B5EF4-FFF2-40B4-BE49-F238E27FC236}">
                <a16:creationId xmlns:a16="http://schemas.microsoft.com/office/drawing/2014/main" id="{0ED79BC6-716F-7B17-6E76-CDC67FD207E5}"/>
              </a:ext>
            </a:extLst>
          </p:cNvPr>
          <p:cNvGraphicFramePr/>
          <p:nvPr>
            <p:extLst>
              <p:ext uri="{D42A27DB-BD31-4B8C-83A1-F6EECF244321}">
                <p14:modId xmlns:p14="http://schemas.microsoft.com/office/powerpoint/2010/main" val="1429626350"/>
              </p:ext>
            </p:extLst>
          </p:nvPr>
        </p:nvGraphicFramePr>
        <p:xfrm>
          <a:off x="4170244" y="4895859"/>
          <a:ext cx="2341676" cy="1196206"/>
        </p:xfrm>
        <a:graphic>
          <a:graphicData uri="http://schemas.openxmlformats.org/drawingml/2006/chart">
            <c:chart xmlns:c="http://schemas.openxmlformats.org/drawingml/2006/chart" xmlns:r="http://schemas.openxmlformats.org/officeDocument/2006/relationships" r:id="rId5"/>
          </a:graphicData>
        </a:graphic>
      </p:graphicFrame>
      <p:pic>
        <p:nvPicPr>
          <p:cNvPr id="30" name="Graphic 29" descr="Arrow Down with solid fill">
            <a:extLst>
              <a:ext uri="{FF2B5EF4-FFF2-40B4-BE49-F238E27FC236}">
                <a16:creationId xmlns:a16="http://schemas.microsoft.com/office/drawing/2014/main" id="{1AE8FE26-A83D-AAD1-ACC2-CCED8F3F8EE2}"/>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305457" y="2090512"/>
            <a:ext cx="142052" cy="142052"/>
          </a:xfrm>
          <a:prstGeom prst="rect">
            <a:avLst/>
          </a:prstGeom>
        </p:spPr>
      </p:pic>
      <p:pic>
        <p:nvPicPr>
          <p:cNvPr id="32" name="Graphic 31" descr="Arrow Up with solid fill">
            <a:extLst>
              <a:ext uri="{FF2B5EF4-FFF2-40B4-BE49-F238E27FC236}">
                <a16:creationId xmlns:a16="http://schemas.microsoft.com/office/drawing/2014/main" id="{50FD276E-3835-C890-028F-FD9F4B4A70C8}"/>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843845" y="3449947"/>
            <a:ext cx="142052" cy="142052"/>
          </a:xfrm>
          <a:prstGeom prst="rect">
            <a:avLst/>
          </a:prstGeom>
        </p:spPr>
      </p:pic>
      <p:grpSp>
        <p:nvGrpSpPr>
          <p:cNvPr id="79" name="Group 78">
            <a:extLst>
              <a:ext uri="{FF2B5EF4-FFF2-40B4-BE49-F238E27FC236}">
                <a16:creationId xmlns:a16="http://schemas.microsoft.com/office/drawing/2014/main" id="{799F76DB-E595-EF3D-0FE1-FFDD0C6E824B}"/>
              </a:ext>
            </a:extLst>
          </p:cNvPr>
          <p:cNvGrpSpPr/>
          <p:nvPr/>
        </p:nvGrpSpPr>
        <p:grpSpPr>
          <a:xfrm>
            <a:off x="3936545" y="1570394"/>
            <a:ext cx="2480734" cy="1513027"/>
            <a:chOff x="3936545" y="1570394"/>
            <a:chExt cx="2480734" cy="1513027"/>
          </a:xfrm>
        </p:grpSpPr>
        <p:graphicFrame>
          <p:nvGraphicFramePr>
            <p:cNvPr id="22" name="Chart 21">
              <a:extLst>
                <a:ext uri="{FF2B5EF4-FFF2-40B4-BE49-F238E27FC236}">
                  <a16:creationId xmlns:a16="http://schemas.microsoft.com/office/drawing/2014/main" id="{2DD8BCC1-E4C0-689C-D10F-65B3A6A4EBA0}"/>
                </a:ext>
              </a:extLst>
            </p:cNvPr>
            <p:cNvGraphicFramePr/>
            <p:nvPr>
              <p:extLst>
                <p:ext uri="{D42A27DB-BD31-4B8C-83A1-F6EECF244321}">
                  <p14:modId xmlns:p14="http://schemas.microsoft.com/office/powerpoint/2010/main" val="1584100784"/>
                </p:ext>
              </p:extLst>
            </p:nvPr>
          </p:nvGraphicFramePr>
          <p:xfrm>
            <a:off x="3936545" y="1641633"/>
            <a:ext cx="2290072" cy="1441788"/>
          </p:xfrm>
          <a:graphic>
            <a:graphicData uri="http://schemas.openxmlformats.org/drawingml/2006/chart">
              <c:chart xmlns:c="http://schemas.openxmlformats.org/drawingml/2006/chart" xmlns:r="http://schemas.openxmlformats.org/officeDocument/2006/relationships" r:id="rId10"/>
            </a:graphicData>
          </a:graphic>
        </p:graphicFrame>
        <p:pic>
          <p:nvPicPr>
            <p:cNvPr id="34" name="Graphic 33" descr="Woman with solid fill">
              <a:extLst>
                <a:ext uri="{FF2B5EF4-FFF2-40B4-BE49-F238E27FC236}">
                  <a16:creationId xmlns:a16="http://schemas.microsoft.com/office/drawing/2014/main" id="{950A4E32-3482-E58C-151D-FC63877BE40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88638" y="2067082"/>
              <a:ext cx="467575" cy="467575"/>
            </a:xfrm>
            <a:prstGeom prst="rect">
              <a:avLst/>
            </a:prstGeom>
          </p:spPr>
        </p:pic>
        <p:pic>
          <p:nvPicPr>
            <p:cNvPr id="36" name="Graphic 35" descr="Man with solid fill">
              <a:extLst>
                <a:ext uri="{FF2B5EF4-FFF2-40B4-BE49-F238E27FC236}">
                  <a16:creationId xmlns:a16="http://schemas.microsoft.com/office/drawing/2014/main" id="{C632DB37-0A8E-9EA6-C6FE-B295D5C0E45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73194" y="2067083"/>
              <a:ext cx="467575" cy="467575"/>
            </a:xfrm>
            <a:prstGeom prst="rect">
              <a:avLst/>
            </a:prstGeom>
          </p:spPr>
        </p:pic>
        <p:sp>
          <p:nvSpPr>
            <p:cNvPr id="41" name="TextBox 40">
              <a:extLst>
                <a:ext uri="{FF2B5EF4-FFF2-40B4-BE49-F238E27FC236}">
                  <a16:creationId xmlns:a16="http://schemas.microsoft.com/office/drawing/2014/main" id="{397FB094-86EA-14B5-FD09-9CB872C00BBA}"/>
                </a:ext>
              </a:extLst>
            </p:cNvPr>
            <p:cNvSpPr txBox="1"/>
            <p:nvPr/>
          </p:nvSpPr>
          <p:spPr>
            <a:xfrm>
              <a:off x="4127207" y="1570394"/>
              <a:ext cx="2290072" cy="246221"/>
            </a:xfrm>
            <a:prstGeom prst="rect">
              <a:avLst/>
            </a:prstGeom>
            <a:noFill/>
          </p:spPr>
          <p:txBody>
            <a:bodyPr wrap="square">
              <a:spAutoFit/>
            </a:bodyPr>
            <a:lstStyle/>
            <a:p>
              <a:pPr algn="ctr"/>
              <a:r>
                <a:rPr lang="en-NO" sz="1000" b="1" spc="300" dirty="0">
                  <a:latin typeface="Century Gothic" panose="020B0502020202020204" pitchFamily="34" charset="0"/>
                </a:rPr>
                <a:t>KJØNN</a:t>
              </a:r>
            </a:p>
          </p:txBody>
        </p:sp>
      </p:grpSp>
      <p:grpSp>
        <p:nvGrpSpPr>
          <p:cNvPr id="80" name="Group 79">
            <a:extLst>
              <a:ext uri="{FF2B5EF4-FFF2-40B4-BE49-F238E27FC236}">
                <a16:creationId xmlns:a16="http://schemas.microsoft.com/office/drawing/2014/main" id="{BDFD82C8-448C-C9B9-A37E-71130ED2C3D0}"/>
              </a:ext>
            </a:extLst>
          </p:cNvPr>
          <p:cNvGrpSpPr/>
          <p:nvPr/>
        </p:nvGrpSpPr>
        <p:grpSpPr>
          <a:xfrm>
            <a:off x="6630000" y="1567472"/>
            <a:ext cx="2293594" cy="1448073"/>
            <a:chOff x="6630000" y="1567472"/>
            <a:chExt cx="2293594" cy="1448073"/>
          </a:xfrm>
        </p:grpSpPr>
        <p:graphicFrame>
          <p:nvGraphicFramePr>
            <p:cNvPr id="27" name="Chart 26">
              <a:extLst>
                <a:ext uri="{FF2B5EF4-FFF2-40B4-BE49-F238E27FC236}">
                  <a16:creationId xmlns:a16="http://schemas.microsoft.com/office/drawing/2014/main" id="{C9DE03FF-DD0B-E8FB-BE4D-DF4273C4A46D}"/>
                </a:ext>
              </a:extLst>
            </p:cNvPr>
            <p:cNvGraphicFramePr/>
            <p:nvPr>
              <p:extLst>
                <p:ext uri="{D42A27DB-BD31-4B8C-83A1-F6EECF244321}">
                  <p14:modId xmlns:p14="http://schemas.microsoft.com/office/powerpoint/2010/main" val="2262447071"/>
                </p:ext>
              </p:extLst>
            </p:nvPr>
          </p:nvGraphicFramePr>
          <p:xfrm>
            <a:off x="6630000" y="1669493"/>
            <a:ext cx="2290071" cy="1346052"/>
          </p:xfrm>
          <a:graphic>
            <a:graphicData uri="http://schemas.openxmlformats.org/drawingml/2006/chart">
              <c:chart xmlns:c="http://schemas.openxmlformats.org/drawingml/2006/chart" xmlns:r="http://schemas.openxmlformats.org/officeDocument/2006/relationships" r:id="rId15"/>
            </a:graphicData>
          </a:graphic>
        </p:graphicFrame>
        <p:sp>
          <p:nvSpPr>
            <p:cNvPr id="44" name="TextBox 43">
              <a:extLst>
                <a:ext uri="{FF2B5EF4-FFF2-40B4-BE49-F238E27FC236}">
                  <a16:creationId xmlns:a16="http://schemas.microsoft.com/office/drawing/2014/main" id="{9DF174E7-F121-D015-D419-F8D900B6234B}"/>
                </a:ext>
              </a:extLst>
            </p:cNvPr>
            <p:cNvSpPr txBox="1"/>
            <p:nvPr/>
          </p:nvSpPr>
          <p:spPr>
            <a:xfrm>
              <a:off x="6633522" y="1567472"/>
              <a:ext cx="2290072" cy="246221"/>
            </a:xfrm>
            <a:prstGeom prst="rect">
              <a:avLst/>
            </a:prstGeom>
            <a:noFill/>
          </p:spPr>
          <p:txBody>
            <a:bodyPr wrap="square">
              <a:spAutoFit/>
            </a:bodyPr>
            <a:lstStyle/>
            <a:p>
              <a:pPr algn="ctr"/>
              <a:r>
                <a:rPr lang="en-NO" sz="1000" b="1" spc="300" dirty="0">
                  <a:latin typeface="Century Gothic" panose="020B0502020202020204" pitchFamily="34" charset="0"/>
                </a:rPr>
                <a:t>SEGMENT</a:t>
              </a:r>
            </a:p>
          </p:txBody>
        </p:sp>
      </p:grpSp>
      <p:grpSp>
        <p:nvGrpSpPr>
          <p:cNvPr id="81" name="Group 80">
            <a:extLst>
              <a:ext uri="{FF2B5EF4-FFF2-40B4-BE49-F238E27FC236}">
                <a16:creationId xmlns:a16="http://schemas.microsoft.com/office/drawing/2014/main" id="{56BEB0FF-99F2-E961-490B-74D972AA20EB}"/>
              </a:ext>
            </a:extLst>
          </p:cNvPr>
          <p:cNvGrpSpPr/>
          <p:nvPr/>
        </p:nvGrpSpPr>
        <p:grpSpPr>
          <a:xfrm>
            <a:off x="6591858" y="3449947"/>
            <a:ext cx="2403406" cy="882796"/>
            <a:chOff x="6591858" y="3449947"/>
            <a:chExt cx="2403406" cy="882796"/>
          </a:xfrm>
        </p:grpSpPr>
        <p:sp>
          <p:nvSpPr>
            <p:cNvPr id="45" name="TextBox 44">
              <a:extLst>
                <a:ext uri="{FF2B5EF4-FFF2-40B4-BE49-F238E27FC236}">
                  <a16:creationId xmlns:a16="http://schemas.microsoft.com/office/drawing/2014/main" id="{AA07561B-5F70-8C40-0CDF-D0598E74BC90}"/>
                </a:ext>
              </a:extLst>
            </p:cNvPr>
            <p:cNvSpPr txBox="1"/>
            <p:nvPr/>
          </p:nvSpPr>
          <p:spPr>
            <a:xfrm>
              <a:off x="6591858" y="3449947"/>
              <a:ext cx="2403406" cy="246221"/>
            </a:xfrm>
            <a:prstGeom prst="rect">
              <a:avLst/>
            </a:prstGeom>
            <a:noFill/>
          </p:spPr>
          <p:txBody>
            <a:bodyPr wrap="square">
              <a:spAutoFit/>
            </a:bodyPr>
            <a:lstStyle/>
            <a:p>
              <a:pPr algn="ctr"/>
              <a:r>
                <a:rPr lang="en-NO" sz="1000" b="1" spc="300" dirty="0">
                  <a:latin typeface="Century Gothic" panose="020B0502020202020204" pitchFamily="34" charset="0"/>
                </a:rPr>
                <a:t>KIRKEBESØK SISTE ÅRET</a:t>
              </a:r>
            </a:p>
          </p:txBody>
        </p:sp>
        <p:graphicFrame>
          <p:nvGraphicFramePr>
            <p:cNvPr id="46" name="Chart 45">
              <a:extLst>
                <a:ext uri="{FF2B5EF4-FFF2-40B4-BE49-F238E27FC236}">
                  <a16:creationId xmlns:a16="http://schemas.microsoft.com/office/drawing/2014/main" id="{6BC5B4A2-B8DC-0A15-5C7D-0D6459693E88}"/>
                </a:ext>
              </a:extLst>
            </p:cNvPr>
            <p:cNvGraphicFramePr/>
            <p:nvPr>
              <p:extLst>
                <p:ext uri="{D42A27DB-BD31-4B8C-83A1-F6EECF244321}">
                  <p14:modId xmlns:p14="http://schemas.microsoft.com/office/powerpoint/2010/main" val="2039459344"/>
                </p:ext>
              </p:extLst>
            </p:nvPr>
          </p:nvGraphicFramePr>
          <p:xfrm>
            <a:off x="6591858" y="3682539"/>
            <a:ext cx="2303463" cy="650204"/>
          </p:xfrm>
          <a:graphic>
            <a:graphicData uri="http://schemas.openxmlformats.org/drawingml/2006/chart">
              <c:chart xmlns:c="http://schemas.openxmlformats.org/drawingml/2006/chart" xmlns:r="http://schemas.openxmlformats.org/officeDocument/2006/relationships" r:id="rId16"/>
            </a:graphicData>
          </a:graphic>
        </p:graphicFrame>
      </p:grpSp>
      <p:pic>
        <p:nvPicPr>
          <p:cNvPr id="47" name="Graphic 46" descr="Arrow Up with solid fill">
            <a:extLst>
              <a:ext uri="{FF2B5EF4-FFF2-40B4-BE49-F238E27FC236}">
                <a16:creationId xmlns:a16="http://schemas.microsoft.com/office/drawing/2014/main" id="{B0904010-4143-0A48-FEEF-C0557735E1A3}"/>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029235" y="2397888"/>
            <a:ext cx="142052" cy="142052"/>
          </a:xfrm>
          <a:prstGeom prst="rect">
            <a:avLst/>
          </a:prstGeom>
        </p:spPr>
      </p:pic>
      <p:sp>
        <p:nvSpPr>
          <p:cNvPr id="48" name="TextBox 47">
            <a:extLst>
              <a:ext uri="{FF2B5EF4-FFF2-40B4-BE49-F238E27FC236}">
                <a16:creationId xmlns:a16="http://schemas.microsoft.com/office/drawing/2014/main" id="{A851C2EF-323F-D4E0-F8CB-6EBB9E90BBD3}"/>
              </a:ext>
            </a:extLst>
          </p:cNvPr>
          <p:cNvSpPr txBox="1"/>
          <p:nvPr/>
        </p:nvSpPr>
        <p:spPr>
          <a:xfrm>
            <a:off x="6584926" y="4744237"/>
            <a:ext cx="2310395" cy="400110"/>
          </a:xfrm>
          <a:prstGeom prst="rect">
            <a:avLst/>
          </a:prstGeom>
          <a:noFill/>
        </p:spPr>
        <p:txBody>
          <a:bodyPr wrap="square">
            <a:spAutoFit/>
          </a:bodyPr>
          <a:lstStyle/>
          <a:p>
            <a:pPr algn="ctr"/>
            <a:r>
              <a:rPr lang="en-NO" sz="1000" b="1" spc="300" dirty="0">
                <a:latin typeface="Century Gothic" panose="020B0502020202020204" pitchFamily="34" charset="0"/>
              </a:rPr>
              <a:t>INFORMASJON FRA KIRKEN</a:t>
            </a:r>
          </a:p>
        </p:txBody>
      </p:sp>
      <p:sp>
        <p:nvSpPr>
          <p:cNvPr id="49" name="TextBox 48">
            <a:extLst>
              <a:ext uri="{FF2B5EF4-FFF2-40B4-BE49-F238E27FC236}">
                <a16:creationId xmlns:a16="http://schemas.microsoft.com/office/drawing/2014/main" id="{2F3038D0-3D15-A83C-EA79-FEA9E76E11FC}"/>
              </a:ext>
            </a:extLst>
          </p:cNvPr>
          <p:cNvSpPr txBox="1"/>
          <p:nvPr/>
        </p:nvSpPr>
        <p:spPr>
          <a:xfrm>
            <a:off x="9137115" y="4455776"/>
            <a:ext cx="2310394" cy="246221"/>
          </a:xfrm>
          <a:prstGeom prst="rect">
            <a:avLst/>
          </a:prstGeom>
          <a:noFill/>
        </p:spPr>
        <p:txBody>
          <a:bodyPr wrap="square">
            <a:spAutoFit/>
          </a:bodyPr>
          <a:lstStyle/>
          <a:p>
            <a:pPr algn="ctr"/>
            <a:r>
              <a:rPr lang="en-NO" sz="1000" b="1" spc="300" dirty="0">
                <a:latin typeface="Century Gothic" panose="020B0502020202020204" pitchFamily="34" charset="0"/>
              </a:rPr>
              <a:t>GUDSTRO</a:t>
            </a:r>
          </a:p>
        </p:txBody>
      </p:sp>
      <p:graphicFrame>
        <p:nvGraphicFramePr>
          <p:cNvPr id="50" name="Chart 49">
            <a:extLst>
              <a:ext uri="{FF2B5EF4-FFF2-40B4-BE49-F238E27FC236}">
                <a16:creationId xmlns:a16="http://schemas.microsoft.com/office/drawing/2014/main" id="{DBF8F9CA-7913-933F-C4DB-965DD020C05E}"/>
              </a:ext>
            </a:extLst>
          </p:cNvPr>
          <p:cNvGraphicFramePr/>
          <p:nvPr>
            <p:extLst>
              <p:ext uri="{D42A27DB-BD31-4B8C-83A1-F6EECF244321}">
                <p14:modId xmlns:p14="http://schemas.microsoft.com/office/powerpoint/2010/main" val="3483465328"/>
              </p:ext>
            </p:extLst>
          </p:nvPr>
        </p:nvGraphicFramePr>
        <p:xfrm>
          <a:off x="6592876" y="5156457"/>
          <a:ext cx="2302445" cy="956818"/>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52" name="Chart 51">
            <a:extLst>
              <a:ext uri="{FF2B5EF4-FFF2-40B4-BE49-F238E27FC236}">
                <a16:creationId xmlns:a16="http://schemas.microsoft.com/office/drawing/2014/main" id="{6FAE09B0-DF08-C621-D901-7630B11E03F2}"/>
              </a:ext>
            </a:extLst>
          </p:cNvPr>
          <p:cNvGraphicFramePr/>
          <p:nvPr>
            <p:extLst>
              <p:ext uri="{D42A27DB-BD31-4B8C-83A1-F6EECF244321}">
                <p14:modId xmlns:p14="http://schemas.microsoft.com/office/powerpoint/2010/main" val="1172154936"/>
              </p:ext>
            </p:extLst>
          </p:nvPr>
        </p:nvGraphicFramePr>
        <p:xfrm>
          <a:off x="9122817" y="4840722"/>
          <a:ext cx="2338989" cy="1157670"/>
        </p:xfrm>
        <a:graphic>
          <a:graphicData uri="http://schemas.openxmlformats.org/drawingml/2006/chart">
            <c:chart xmlns:c="http://schemas.openxmlformats.org/drawingml/2006/chart" xmlns:r="http://schemas.openxmlformats.org/officeDocument/2006/relationships" r:id="rId19"/>
          </a:graphicData>
        </a:graphic>
      </p:graphicFrame>
      <p:sp>
        <p:nvSpPr>
          <p:cNvPr id="55" name="TextBox 54">
            <a:extLst>
              <a:ext uri="{FF2B5EF4-FFF2-40B4-BE49-F238E27FC236}">
                <a16:creationId xmlns:a16="http://schemas.microsoft.com/office/drawing/2014/main" id="{736DF71D-A915-60CE-7AA1-F7A52AD4A880}"/>
              </a:ext>
            </a:extLst>
          </p:cNvPr>
          <p:cNvSpPr txBox="1"/>
          <p:nvPr/>
        </p:nvSpPr>
        <p:spPr>
          <a:xfrm>
            <a:off x="9212716" y="1553228"/>
            <a:ext cx="2310395" cy="246221"/>
          </a:xfrm>
          <a:prstGeom prst="rect">
            <a:avLst/>
          </a:prstGeom>
          <a:noFill/>
        </p:spPr>
        <p:txBody>
          <a:bodyPr wrap="square">
            <a:spAutoFit/>
          </a:bodyPr>
          <a:lstStyle/>
          <a:p>
            <a:pPr algn="ctr"/>
            <a:r>
              <a:rPr lang="en-NO" sz="1000" b="1" spc="300" dirty="0">
                <a:latin typeface="Century Gothic" panose="020B0502020202020204" pitchFamily="34" charset="0"/>
              </a:rPr>
              <a:t>VERDISYN</a:t>
            </a:r>
          </a:p>
        </p:txBody>
      </p:sp>
      <p:sp>
        <p:nvSpPr>
          <p:cNvPr id="57" name="TextBox 56">
            <a:extLst>
              <a:ext uri="{FF2B5EF4-FFF2-40B4-BE49-F238E27FC236}">
                <a16:creationId xmlns:a16="http://schemas.microsoft.com/office/drawing/2014/main" id="{C9BD779D-2B59-18BF-0623-594EF30DAE18}"/>
              </a:ext>
            </a:extLst>
          </p:cNvPr>
          <p:cNvSpPr txBox="1"/>
          <p:nvPr/>
        </p:nvSpPr>
        <p:spPr>
          <a:xfrm>
            <a:off x="9152093" y="4618630"/>
            <a:ext cx="2324011" cy="230832"/>
          </a:xfrm>
          <a:prstGeom prst="rect">
            <a:avLst/>
          </a:prstGeom>
          <a:noFill/>
        </p:spPr>
        <p:txBody>
          <a:bodyPr wrap="square">
            <a:spAutoFit/>
          </a:bodyPr>
          <a:lstStyle/>
          <a:p>
            <a:pPr algn="ctr"/>
            <a:r>
              <a:rPr lang="en-NO" sz="900" b="1" i="1" dirty="0">
                <a:solidFill>
                  <a:schemeClr val="accent6">
                    <a:lumMod val="60000"/>
                    <a:lumOff val="40000"/>
                  </a:schemeClr>
                </a:solidFill>
                <a:latin typeface="Century Gothic" panose="020B0502020202020204" pitchFamily="34" charset="0"/>
              </a:rPr>
              <a:t>TROR DU PÅ GUD?</a:t>
            </a:r>
          </a:p>
        </p:txBody>
      </p:sp>
      <p:grpSp>
        <p:nvGrpSpPr>
          <p:cNvPr id="77" name="Group 76">
            <a:extLst>
              <a:ext uri="{FF2B5EF4-FFF2-40B4-BE49-F238E27FC236}">
                <a16:creationId xmlns:a16="http://schemas.microsoft.com/office/drawing/2014/main" id="{44028DBA-4CD9-C47D-C990-842A523B294A}"/>
              </a:ext>
            </a:extLst>
          </p:cNvPr>
          <p:cNvGrpSpPr/>
          <p:nvPr/>
        </p:nvGrpSpPr>
        <p:grpSpPr>
          <a:xfrm>
            <a:off x="4332200" y="1553228"/>
            <a:ext cx="7115309" cy="4655811"/>
            <a:chOff x="4332200" y="1373928"/>
            <a:chExt cx="7115309" cy="4655811"/>
          </a:xfrm>
        </p:grpSpPr>
        <p:cxnSp>
          <p:nvCxnSpPr>
            <p:cNvPr id="60" name="Straight Connector 59">
              <a:extLst>
                <a:ext uri="{FF2B5EF4-FFF2-40B4-BE49-F238E27FC236}">
                  <a16:creationId xmlns:a16="http://schemas.microsoft.com/office/drawing/2014/main" id="{54F43841-759A-8EAA-FC94-E1BF31C8CBB5}"/>
                </a:ext>
              </a:extLst>
            </p:cNvPr>
            <p:cNvCxnSpPr>
              <a:cxnSpLocks/>
            </p:cNvCxnSpPr>
            <p:nvPr/>
          </p:nvCxnSpPr>
          <p:spPr>
            <a:xfrm>
              <a:off x="4332200" y="2754782"/>
              <a:ext cx="2085935"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B932068-05BF-146A-CD5B-408CBCB260DA}"/>
                </a:ext>
              </a:extLst>
            </p:cNvPr>
            <p:cNvCxnSpPr>
              <a:cxnSpLocks/>
            </p:cNvCxnSpPr>
            <p:nvPr/>
          </p:nvCxnSpPr>
          <p:spPr>
            <a:xfrm>
              <a:off x="6447064" y="1388172"/>
              <a:ext cx="0" cy="464156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A0BB62-16C0-4BA1-D9F0-C30A7D177975}"/>
                </a:ext>
              </a:extLst>
            </p:cNvPr>
            <p:cNvCxnSpPr>
              <a:cxnSpLocks/>
            </p:cNvCxnSpPr>
            <p:nvPr/>
          </p:nvCxnSpPr>
          <p:spPr>
            <a:xfrm>
              <a:off x="4354256" y="4276476"/>
              <a:ext cx="2085935"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66D137A-FBC1-C901-42C0-36DB7A36EA1B}"/>
                </a:ext>
              </a:extLst>
            </p:cNvPr>
            <p:cNvCxnSpPr>
              <a:cxnSpLocks/>
            </p:cNvCxnSpPr>
            <p:nvPr/>
          </p:nvCxnSpPr>
          <p:spPr>
            <a:xfrm>
              <a:off x="6447064" y="3024146"/>
              <a:ext cx="2610678"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4A68CC7-5C22-74F8-9EF6-DE200F1F4D07}"/>
                </a:ext>
              </a:extLst>
            </p:cNvPr>
            <p:cNvCxnSpPr>
              <a:cxnSpLocks/>
            </p:cNvCxnSpPr>
            <p:nvPr/>
          </p:nvCxnSpPr>
          <p:spPr>
            <a:xfrm>
              <a:off x="6447064" y="4392947"/>
              <a:ext cx="2610678"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B0A824E-BF67-3F40-0DF3-E6833ADE0E97}"/>
                </a:ext>
              </a:extLst>
            </p:cNvPr>
            <p:cNvCxnSpPr>
              <a:cxnSpLocks/>
            </p:cNvCxnSpPr>
            <p:nvPr/>
          </p:nvCxnSpPr>
          <p:spPr>
            <a:xfrm>
              <a:off x="9057742" y="1373928"/>
              <a:ext cx="0" cy="464156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29C3585-E167-4349-BDD4-5F69C5F26D7B}"/>
                </a:ext>
              </a:extLst>
            </p:cNvPr>
            <p:cNvCxnSpPr>
              <a:cxnSpLocks/>
            </p:cNvCxnSpPr>
            <p:nvPr/>
          </p:nvCxnSpPr>
          <p:spPr>
            <a:xfrm>
              <a:off x="9057742" y="4153443"/>
              <a:ext cx="2389767"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82" name="Graphic 81" descr="Arrow Up with solid fill">
            <a:extLst>
              <a:ext uri="{FF2B5EF4-FFF2-40B4-BE49-F238E27FC236}">
                <a16:creationId xmlns:a16="http://schemas.microsoft.com/office/drawing/2014/main" id="{ECFF1DAA-3132-3B90-9C70-10FD035E2C1B}"/>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209234" y="2716740"/>
            <a:ext cx="142052" cy="142052"/>
          </a:xfrm>
          <a:prstGeom prst="rect">
            <a:avLst/>
          </a:prstGeom>
        </p:spPr>
      </p:pic>
      <p:pic>
        <p:nvPicPr>
          <p:cNvPr id="83" name="Graphic 82" descr="Arrow Down with solid fill">
            <a:extLst>
              <a:ext uri="{FF2B5EF4-FFF2-40B4-BE49-F238E27FC236}">
                <a16:creationId xmlns:a16="http://schemas.microsoft.com/office/drawing/2014/main" id="{AA8B452E-3174-AA1F-5377-B934A8F5A2FE}"/>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28411" y="2395418"/>
            <a:ext cx="142052" cy="142052"/>
          </a:xfrm>
          <a:prstGeom prst="rect">
            <a:avLst/>
          </a:prstGeom>
        </p:spPr>
      </p:pic>
      <p:pic>
        <p:nvPicPr>
          <p:cNvPr id="84" name="Graphic 83" descr="Arrow Down with solid fill">
            <a:extLst>
              <a:ext uri="{FF2B5EF4-FFF2-40B4-BE49-F238E27FC236}">
                <a16:creationId xmlns:a16="http://schemas.microsoft.com/office/drawing/2014/main" id="{8272ED80-E668-6FB0-EF4D-0B45C8A116A9}"/>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783185" y="3943220"/>
            <a:ext cx="142052" cy="142052"/>
          </a:xfrm>
          <a:prstGeom prst="rect">
            <a:avLst/>
          </a:prstGeom>
        </p:spPr>
      </p:pic>
      <p:sp>
        <p:nvSpPr>
          <p:cNvPr id="85" name="TextBox 84">
            <a:extLst>
              <a:ext uri="{FF2B5EF4-FFF2-40B4-BE49-F238E27FC236}">
                <a16:creationId xmlns:a16="http://schemas.microsoft.com/office/drawing/2014/main" id="{02B17D25-F56C-9A6B-E3FD-94E98F862735}"/>
              </a:ext>
            </a:extLst>
          </p:cNvPr>
          <p:cNvSpPr txBox="1"/>
          <p:nvPr/>
        </p:nvSpPr>
        <p:spPr>
          <a:xfrm>
            <a:off x="9199100" y="1693504"/>
            <a:ext cx="2324011" cy="230832"/>
          </a:xfrm>
          <a:prstGeom prst="rect">
            <a:avLst/>
          </a:prstGeom>
          <a:noFill/>
        </p:spPr>
        <p:txBody>
          <a:bodyPr wrap="square">
            <a:spAutoFit/>
          </a:bodyPr>
          <a:lstStyle/>
          <a:p>
            <a:pPr algn="ctr"/>
            <a:r>
              <a:rPr lang="en-NO" sz="900" b="1" i="1" dirty="0">
                <a:solidFill>
                  <a:schemeClr val="accent6">
                    <a:lumMod val="60000"/>
                    <a:lumOff val="40000"/>
                  </a:schemeClr>
                </a:solidFill>
                <a:latin typeface="Century Gothic" panose="020B0502020202020204" pitchFamily="34" charset="0"/>
              </a:rPr>
              <a:t>ANDEL SOM ER ENIG</a:t>
            </a:r>
          </a:p>
        </p:txBody>
      </p:sp>
      <p:pic>
        <p:nvPicPr>
          <p:cNvPr id="86" name="Graphic 85" descr="Arrow Down with solid fill">
            <a:extLst>
              <a:ext uri="{FF2B5EF4-FFF2-40B4-BE49-F238E27FC236}">
                <a16:creationId xmlns:a16="http://schemas.microsoft.com/office/drawing/2014/main" id="{3E40023D-F2A7-3B30-F78A-3B1384EC62B4}"/>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123258" y="3327648"/>
            <a:ext cx="142052" cy="142052"/>
          </a:xfrm>
          <a:prstGeom prst="rect">
            <a:avLst/>
          </a:prstGeom>
        </p:spPr>
      </p:pic>
      <p:pic>
        <p:nvPicPr>
          <p:cNvPr id="87" name="Graphic 86" descr="Arrow Up with solid fill">
            <a:extLst>
              <a:ext uri="{FF2B5EF4-FFF2-40B4-BE49-F238E27FC236}">
                <a16:creationId xmlns:a16="http://schemas.microsoft.com/office/drawing/2014/main" id="{ADD10CB4-F7BA-17D3-3D03-9766A4C5513D}"/>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153268" y="3022194"/>
            <a:ext cx="142052" cy="142052"/>
          </a:xfrm>
          <a:prstGeom prst="rect">
            <a:avLst/>
          </a:prstGeom>
        </p:spPr>
      </p:pic>
      <p:pic>
        <p:nvPicPr>
          <p:cNvPr id="88" name="Graphic 87" descr="Arrow Down with solid fill">
            <a:extLst>
              <a:ext uri="{FF2B5EF4-FFF2-40B4-BE49-F238E27FC236}">
                <a16:creationId xmlns:a16="http://schemas.microsoft.com/office/drawing/2014/main" id="{8484D837-435D-C723-D069-B488C13A15CE}"/>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55591" y="3913097"/>
            <a:ext cx="142052" cy="142052"/>
          </a:xfrm>
          <a:prstGeom prst="rect">
            <a:avLst/>
          </a:prstGeom>
        </p:spPr>
      </p:pic>
      <p:pic>
        <p:nvPicPr>
          <p:cNvPr id="90" name="Graphic 89" descr="Arrow Down with solid fill">
            <a:extLst>
              <a:ext uri="{FF2B5EF4-FFF2-40B4-BE49-F238E27FC236}">
                <a16:creationId xmlns:a16="http://schemas.microsoft.com/office/drawing/2014/main" id="{B12F9B08-D39D-EC43-123D-CA5D790DC945}"/>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651509" y="2029400"/>
            <a:ext cx="142052" cy="142052"/>
          </a:xfrm>
          <a:prstGeom prst="rect">
            <a:avLst/>
          </a:prstGeom>
        </p:spPr>
      </p:pic>
      <p:pic>
        <p:nvPicPr>
          <p:cNvPr id="91" name="Graphic 90" descr="Arrow Up with solid fill">
            <a:extLst>
              <a:ext uri="{FF2B5EF4-FFF2-40B4-BE49-F238E27FC236}">
                <a16:creationId xmlns:a16="http://schemas.microsoft.com/office/drawing/2014/main" id="{06B0A92E-6634-A04C-DB42-AA8834851347}"/>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488288" y="3830171"/>
            <a:ext cx="142052" cy="142052"/>
          </a:xfrm>
          <a:prstGeom prst="rect">
            <a:avLst/>
          </a:prstGeom>
        </p:spPr>
      </p:pic>
      <p:pic>
        <p:nvPicPr>
          <p:cNvPr id="92" name="Graphic 91" descr="Arrow Down with solid fill">
            <a:extLst>
              <a:ext uri="{FF2B5EF4-FFF2-40B4-BE49-F238E27FC236}">
                <a16:creationId xmlns:a16="http://schemas.microsoft.com/office/drawing/2014/main" id="{500C11A1-E598-A654-EBDC-0DE814D179B5}"/>
              </a:ext>
            </a:extLst>
          </p:cNvPr>
          <p:cNvPicPr>
            <a:picLocks noChangeAspect="1"/>
          </p:cNvPicPr>
          <p:nvPr/>
        </p:nvPicPr>
        <p:blipFill>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7372321" y="3828351"/>
            <a:ext cx="142052" cy="142052"/>
          </a:xfrm>
          <a:prstGeom prst="rect">
            <a:avLst/>
          </a:prstGeom>
        </p:spPr>
      </p:pic>
      <p:pic>
        <p:nvPicPr>
          <p:cNvPr id="93" name="Graphic 92" descr="Arrow Up with solid fill">
            <a:extLst>
              <a:ext uri="{FF2B5EF4-FFF2-40B4-BE49-F238E27FC236}">
                <a16:creationId xmlns:a16="http://schemas.microsoft.com/office/drawing/2014/main" id="{20C43E3F-7960-15FE-9C65-25B3218199A7}"/>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984143" y="5313709"/>
            <a:ext cx="142052" cy="142052"/>
          </a:xfrm>
          <a:prstGeom prst="rect">
            <a:avLst/>
          </a:prstGeom>
        </p:spPr>
      </p:pic>
      <p:pic>
        <p:nvPicPr>
          <p:cNvPr id="94" name="Graphic 93" descr="Arrow Down with solid fill">
            <a:extLst>
              <a:ext uri="{FF2B5EF4-FFF2-40B4-BE49-F238E27FC236}">
                <a16:creationId xmlns:a16="http://schemas.microsoft.com/office/drawing/2014/main" id="{F0329F36-9F8E-E384-DA11-A9F5D87B3643}"/>
              </a:ext>
            </a:extLst>
          </p:cNvPr>
          <p:cNvPicPr>
            <a:picLocks noChangeAspect="1"/>
          </p:cNvPicPr>
          <p:nvPr/>
        </p:nvPicPr>
        <p:blipFill>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973087" y="5325701"/>
            <a:ext cx="142052" cy="142052"/>
          </a:xfrm>
          <a:prstGeom prst="rect">
            <a:avLst/>
          </a:prstGeom>
        </p:spPr>
      </p:pic>
      <p:pic>
        <p:nvPicPr>
          <p:cNvPr id="95" name="Graphic 94" descr="Arrow Down with solid fill">
            <a:extLst>
              <a:ext uri="{FF2B5EF4-FFF2-40B4-BE49-F238E27FC236}">
                <a16:creationId xmlns:a16="http://schemas.microsoft.com/office/drawing/2014/main" id="{B5443EFE-B579-17E2-7C6A-852D38B61401}"/>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96970" y="4883369"/>
            <a:ext cx="142052" cy="142052"/>
          </a:xfrm>
          <a:prstGeom prst="rect">
            <a:avLst/>
          </a:prstGeom>
        </p:spPr>
      </p:pic>
      <p:pic>
        <p:nvPicPr>
          <p:cNvPr id="96" name="Graphic 95" descr="Arrow Down with solid fill">
            <a:extLst>
              <a:ext uri="{FF2B5EF4-FFF2-40B4-BE49-F238E27FC236}">
                <a16:creationId xmlns:a16="http://schemas.microsoft.com/office/drawing/2014/main" id="{1336D749-CF71-E93A-9A22-D10C3CF69309}"/>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96970" y="5059266"/>
            <a:ext cx="142052" cy="142052"/>
          </a:xfrm>
          <a:prstGeom prst="rect">
            <a:avLst/>
          </a:prstGeom>
        </p:spPr>
      </p:pic>
      <p:pic>
        <p:nvPicPr>
          <p:cNvPr id="97" name="Graphic 96" descr="Arrow Down with solid fill">
            <a:extLst>
              <a:ext uri="{FF2B5EF4-FFF2-40B4-BE49-F238E27FC236}">
                <a16:creationId xmlns:a16="http://schemas.microsoft.com/office/drawing/2014/main" id="{455510E8-669A-D2A0-8159-CFCD486AF7C8}"/>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29965" y="5235163"/>
            <a:ext cx="142052" cy="142052"/>
          </a:xfrm>
          <a:prstGeom prst="rect">
            <a:avLst/>
          </a:prstGeom>
        </p:spPr>
      </p:pic>
      <p:pic>
        <p:nvPicPr>
          <p:cNvPr id="98" name="Graphic 97" descr="Arrow Up with solid fill">
            <a:extLst>
              <a:ext uri="{FF2B5EF4-FFF2-40B4-BE49-F238E27FC236}">
                <a16:creationId xmlns:a16="http://schemas.microsoft.com/office/drawing/2014/main" id="{A11B07A0-A543-15F6-3191-15729DD9974F}"/>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995883" y="5417238"/>
            <a:ext cx="142052" cy="142052"/>
          </a:xfrm>
          <a:prstGeom prst="rect">
            <a:avLst/>
          </a:prstGeom>
        </p:spPr>
      </p:pic>
      <p:pic>
        <p:nvPicPr>
          <p:cNvPr id="99" name="Graphic 98" descr="Arrow Up with solid fill">
            <a:extLst>
              <a:ext uri="{FF2B5EF4-FFF2-40B4-BE49-F238E27FC236}">
                <a16:creationId xmlns:a16="http://schemas.microsoft.com/office/drawing/2014/main" id="{51200597-21C6-7DB2-E02C-E047D26D2686}"/>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371380" y="5611897"/>
            <a:ext cx="142052" cy="142052"/>
          </a:xfrm>
          <a:prstGeom prst="rect">
            <a:avLst/>
          </a:prstGeom>
        </p:spPr>
      </p:pic>
      <p:sp>
        <p:nvSpPr>
          <p:cNvPr id="2" name="TextBox 1">
            <a:extLst>
              <a:ext uri="{FF2B5EF4-FFF2-40B4-BE49-F238E27FC236}">
                <a16:creationId xmlns:a16="http://schemas.microsoft.com/office/drawing/2014/main" id="{2EB23C17-C648-4C68-B078-2F3E2C0E7B02}"/>
              </a:ext>
            </a:extLst>
          </p:cNvPr>
          <p:cNvSpPr txBox="1"/>
          <p:nvPr/>
        </p:nvSpPr>
        <p:spPr>
          <a:xfrm>
            <a:off x="913639" y="1716156"/>
            <a:ext cx="1826352" cy="400110"/>
          </a:xfrm>
          <a:prstGeom prst="rect">
            <a:avLst/>
          </a:prstGeom>
          <a:noFill/>
        </p:spPr>
        <p:txBody>
          <a:bodyPr wrap="square">
            <a:spAutoFit/>
          </a:bodyPr>
          <a:lstStyle/>
          <a:p>
            <a:pPr algn="ctr"/>
            <a:r>
              <a:rPr lang="en-NO" sz="2000" b="1" spc="300" dirty="0">
                <a:solidFill>
                  <a:schemeClr val="accent5"/>
                </a:solidFill>
                <a:latin typeface="Century Gothic" panose="020B0502020202020204" pitchFamily="34" charset="0"/>
              </a:rPr>
              <a:t>18%</a:t>
            </a:r>
          </a:p>
        </p:txBody>
      </p:sp>
    </p:spTree>
    <p:extLst>
      <p:ext uri="{BB962C8B-B14F-4D97-AF65-F5344CB8AC3E}">
        <p14:creationId xmlns:p14="http://schemas.microsoft.com/office/powerpoint/2010/main" val="3279525161"/>
      </p:ext>
    </p:extLst>
  </p:cSld>
  <p:clrMapOvr>
    <a:masterClrMapping/>
  </p:clrMapOvr>
  <p:transition>
    <p:fade/>
  </p:transition>
</p:sld>
</file>

<file path=ppt/theme/theme1.xml><?xml version="1.0" encoding="utf-8"?>
<a:theme xmlns:a="http://schemas.openxmlformats.org/drawingml/2006/main" name="RAPPORT">
  <a:themeElements>
    <a:clrScheme name="Egendefinert 1">
      <a:dk1>
        <a:srgbClr val="515350"/>
      </a:dk1>
      <a:lt1>
        <a:srgbClr val="FFFFFF"/>
      </a:lt1>
      <a:dk2>
        <a:srgbClr val="F26649"/>
      </a:dk2>
      <a:lt2>
        <a:srgbClr val="E7E6E6"/>
      </a:lt2>
      <a:accent1>
        <a:srgbClr val="71C3B3"/>
      </a:accent1>
      <a:accent2>
        <a:srgbClr val="1C7CA1"/>
      </a:accent2>
      <a:accent3>
        <a:srgbClr val="FCF7BA"/>
      </a:accent3>
      <a:accent4>
        <a:srgbClr val="FCE164"/>
      </a:accent4>
      <a:accent5>
        <a:srgbClr val="F15F5B"/>
      </a:accent5>
      <a:accent6>
        <a:srgbClr val="515350"/>
      </a:accent6>
      <a:hlink>
        <a:srgbClr val="F26649"/>
      </a:hlink>
      <a:folHlink>
        <a:srgbClr val="E222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MAL_2023  -  Skrivebeskyttet" id="{9C281464-CBA5-4D84-AE03-9002CFC9CF34}" vid="{5832C78C-7B4E-42BB-B329-C4213A3AB212}"/>
    </a:ext>
  </a:extLst>
</a:theme>
</file>

<file path=ppt/theme/theme2.xml><?xml version="1.0" encoding="utf-8"?>
<a:theme xmlns:a="http://schemas.openxmlformats.org/drawingml/2006/main" name="PRESENTASJON">
  <a:themeElements>
    <a:clrScheme name="Egendefinert 1">
      <a:dk1>
        <a:srgbClr val="515350"/>
      </a:dk1>
      <a:lt1>
        <a:srgbClr val="FFFFFF"/>
      </a:lt1>
      <a:dk2>
        <a:srgbClr val="F26649"/>
      </a:dk2>
      <a:lt2>
        <a:srgbClr val="E7E6E6"/>
      </a:lt2>
      <a:accent1>
        <a:srgbClr val="71C3B3"/>
      </a:accent1>
      <a:accent2>
        <a:srgbClr val="1C7CA1"/>
      </a:accent2>
      <a:accent3>
        <a:srgbClr val="FCF7BA"/>
      </a:accent3>
      <a:accent4>
        <a:srgbClr val="FCE164"/>
      </a:accent4>
      <a:accent5>
        <a:srgbClr val="F15F5B"/>
      </a:accent5>
      <a:accent6>
        <a:srgbClr val="515350"/>
      </a:accent6>
      <a:hlink>
        <a:srgbClr val="F26649"/>
      </a:hlink>
      <a:folHlink>
        <a:srgbClr val="E222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MAL_2023  -  Skrivebeskyttet" id="{9C281464-CBA5-4D84-AE03-9002CFC9CF34}" vid="{E6B556B2-AADC-4218-B623-FDDE43DA166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 dockstate="right" visibility="0" width="350" row="9">
    <wetp:webextensionref xmlns:r="http://schemas.openxmlformats.org/officeDocument/2006/relationships" r:id="rId2"/>
  </wetp:taskpane>
  <wetp:taskpane dockstate="right" visibility="0" width="350" row="0">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EC46D9D7-D922-2547-B0A9-94A277E3AD4F}">
  <we:reference id="wa104380827" version="1.0.0.0" store="nb-NO" storeType="OMEX"/>
  <we:alternateReferences>
    <we:reference id="wa104380827" version="1.0.0.0" store="wa10438082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FC2B7098-2FCC-3A4E-92AB-C5B08E307181}">
  <we:reference id="wa104379997" version="1.0.0.2" store="nb-NO" storeType="OMEX"/>
  <we:alternateReferences>
    <we:reference id="wa104379997" version="1.0.0.2" store="wa104379997"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F6A8BFFF-258C-ED4E-B6B5-366DD2E6E631}">
  <we:reference id="wa104381063" version="1.0.0.0" store="nb-NO" storeType="OMEX"/>
  <we:alternateReferences>
    <we:reference id="wa104381063" version="1.0.0.0"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A0A51EDC6FCFF44A47BD0FBC32A9258" ma:contentTypeVersion="6" ma:contentTypeDescription="Opprett et nytt dokument." ma:contentTypeScope="" ma:versionID="471261e5e631a1868c124a9c1057a6da">
  <xsd:schema xmlns:xsd="http://www.w3.org/2001/XMLSchema" xmlns:xs="http://www.w3.org/2001/XMLSchema" xmlns:p="http://schemas.microsoft.com/office/2006/metadata/properties" xmlns:ns2="17b16a9a-68a3-4dcf-9832-2809777c9bba" xmlns:ns3="849d3b13-05da-4b1a-bad2-010e53cc2430" targetNamespace="http://schemas.microsoft.com/office/2006/metadata/properties" ma:root="true" ma:fieldsID="b3b4add881b4e97bdb5db977d38690d3" ns2:_="" ns3:_="">
    <xsd:import namespace="17b16a9a-68a3-4dcf-9832-2809777c9bba"/>
    <xsd:import namespace="849d3b13-05da-4b1a-bad2-010e53cc243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b16a9a-68a3-4dcf-9832-2809777c9b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9d3b13-05da-4b1a-bad2-010e53cc2430"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C15182-16C4-4C9F-91A8-FEF29E4B6587}">
  <ds:schemaRefs>
    <ds:schemaRef ds:uri="http://purl.org/dc/dcmitype/"/>
    <ds:schemaRef ds:uri="http://schemas.openxmlformats.org/package/2006/metadata/core-properties"/>
    <ds:schemaRef ds:uri="http://purl.org/dc/elements/1.1/"/>
    <ds:schemaRef ds:uri="http://schemas.microsoft.com/office/2006/metadata/properties"/>
    <ds:schemaRef ds:uri="http://purl.org/dc/terms/"/>
    <ds:schemaRef ds:uri="bdaa56ff-e4fa-4bdb-8477-5cb73ae3d147"/>
    <ds:schemaRef ds:uri="http://schemas.microsoft.com/office/2006/documentManagement/types"/>
    <ds:schemaRef ds:uri="c01000c6-89ed-43e6-87eb-28373d6c29c0"/>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AA1C67F-65E5-415D-B80F-85395C7AE508}">
  <ds:schemaRefs>
    <ds:schemaRef ds:uri="http://schemas.microsoft.com/sharepoint/v3/contenttype/forms"/>
  </ds:schemaRefs>
</ds:datastoreItem>
</file>

<file path=customXml/itemProps3.xml><?xml version="1.0" encoding="utf-8"?>
<ds:datastoreItem xmlns:ds="http://schemas.openxmlformats.org/officeDocument/2006/customXml" ds:itemID="{9F86179B-5C9E-4B90-ADA6-57A1DA4153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b16a9a-68a3-4dcf-9832-2809777c9bba"/>
    <ds:schemaRef ds:uri="849d3b13-05da-4b1a-bad2-010e53cc24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RAPPORT</Template>
  <TotalTime>0</TotalTime>
  <Words>2411</Words>
  <Application>Microsoft Office PowerPoint</Application>
  <PresentationFormat>Widescreen</PresentationFormat>
  <Paragraphs>277</Paragraphs>
  <Slides>13</Slides>
  <Notes>1</Notes>
  <HiddenSlides>0</HiddenSlides>
  <MMClips>0</MMClips>
  <ScaleCrop>false</ScaleCrop>
  <HeadingPairs>
    <vt:vector size="4" baseType="variant">
      <vt:variant>
        <vt:lpstr>Tema</vt:lpstr>
      </vt:variant>
      <vt:variant>
        <vt:i4>2</vt:i4>
      </vt:variant>
      <vt:variant>
        <vt:lpstr>Lysbildetitler</vt:lpstr>
      </vt:variant>
      <vt:variant>
        <vt:i4>13</vt:i4>
      </vt:variant>
    </vt:vector>
  </HeadingPairs>
  <TitlesOfParts>
    <vt:vector size="15" baseType="lpstr">
      <vt:lpstr>RAPPORT</vt:lpstr>
      <vt:lpstr>PRESENTASJON</vt:lpstr>
      <vt:lpstr>SEGMENTER I MEDLEMSMASSEN</vt:lpstr>
      <vt:lpstr>OM PROSJEKTET</vt:lpstr>
      <vt:lpstr>SPØRSMÅLENE SOM DEFINERER SEGMENTENE</vt:lpstr>
      <vt:lpstr>DE FIRE HOVEDSEGMENTENE</vt:lpstr>
      <vt:lpstr>PowerPoint-presentasjon</vt:lpstr>
      <vt:lpstr>KIRKELIG TROENDE MEDLEMMER</vt:lpstr>
      <vt:lpstr>INDIVIDUELT TROENDE MEDLEMMER</vt:lpstr>
      <vt:lpstr>STØTTESPILLERE</vt:lpstr>
      <vt:lpstr>TROSAVVISENDE MEDLEMMER</vt:lpstr>
      <vt:lpstr>PowerPoint-presentasjon</vt:lpstr>
      <vt:lpstr>FORDELING AV SEGMENTENE PER BISPEDØMME</vt:lpstr>
      <vt:lpstr>OVERLAPPER HOVEDSEGMENTENE MED SEGMENTENE FRA MEDLEMSUNDERSØKELSEN?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Emilie Ziem Rosness</dc:creator>
  <cp:lastModifiedBy>Jorunn Strand Askeland</cp:lastModifiedBy>
  <cp:revision>53</cp:revision>
  <dcterms:created xsi:type="dcterms:W3CDTF">2023-12-04T10:43:01Z</dcterms:created>
  <dcterms:modified xsi:type="dcterms:W3CDTF">2024-10-30T15:20:45Z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0x0101001A0A51EDC6FCFF44A47BD0FBC32A9258</vt:lpwstr>
  </property>
</Properties>
</file>