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7" r:id="rId5"/>
  </p:sldMasterIdLst>
  <p:notesMasterIdLst>
    <p:notesMasterId r:id="rId78"/>
  </p:notesMasterIdLst>
  <p:handoutMasterIdLst>
    <p:handoutMasterId r:id="rId79"/>
  </p:handoutMasterIdLst>
  <p:sldIdLst>
    <p:sldId id="375" r:id="rId6"/>
    <p:sldId id="518" r:id="rId7"/>
    <p:sldId id="376" r:id="rId8"/>
    <p:sldId id="259" r:id="rId9"/>
    <p:sldId id="261" r:id="rId10"/>
    <p:sldId id="331" r:id="rId11"/>
    <p:sldId id="262" r:id="rId12"/>
    <p:sldId id="377" r:id="rId13"/>
    <p:sldId id="514" r:id="rId14"/>
    <p:sldId id="530" r:id="rId15"/>
    <p:sldId id="258" r:id="rId16"/>
    <p:sldId id="528" r:id="rId17"/>
    <p:sldId id="529" r:id="rId18"/>
    <p:sldId id="467" r:id="rId19"/>
    <p:sldId id="508" r:id="rId20"/>
    <p:sldId id="468" r:id="rId21"/>
    <p:sldId id="411" r:id="rId22"/>
    <p:sldId id="469" r:id="rId23"/>
    <p:sldId id="408" r:id="rId24"/>
    <p:sldId id="480" r:id="rId25"/>
    <p:sldId id="326" r:id="rId26"/>
    <p:sldId id="531" r:id="rId27"/>
    <p:sldId id="532" r:id="rId28"/>
    <p:sldId id="471" r:id="rId29"/>
    <p:sldId id="472" r:id="rId30"/>
    <p:sldId id="474" r:id="rId31"/>
    <p:sldId id="475" r:id="rId32"/>
    <p:sldId id="517" r:id="rId33"/>
    <p:sldId id="473" r:id="rId34"/>
    <p:sldId id="476" r:id="rId35"/>
    <p:sldId id="499" r:id="rId36"/>
    <p:sldId id="500" r:id="rId37"/>
    <p:sldId id="504" r:id="rId38"/>
    <p:sldId id="505" r:id="rId39"/>
    <p:sldId id="489" r:id="rId40"/>
    <p:sldId id="512" r:id="rId41"/>
    <p:sldId id="513" r:id="rId42"/>
    <p:sldId id="494" r:id="rId43"/>
    <p:sldId id="278" r:id="rId44"/>
    <p:sldId id="279" r:id="rId45"/>
    <p:sldId id="280" r:id="rId46"/>
    <p:sldId id="495" r:id="rId47"/>
    <p:sldId id="516" r:id="rId48"/>
    <p:sldId id="520" r:id="rId49"/>
    <p:sldId id="290" r:id="rId50"/>
    <p:sldId id="509" r:id="rId51"/>
    <p:sldId id="484" r:id="rId52"/>
    <p:sldId id="490" r:id="rId53"/>
    <p:sldId id="1536" r:id="rId54"/>
    <p:sldId id="521" r:id="rId55"/>
    <p:sldId id="487" r:id="rId56"/>
    <p:sldId id="486" r:id="rId57"/>
    <p:sldId id="501" r:id="rId58"/>
    <p:sldId id="502" r:id="rId59"/>
    <p:sldId id="498" r:id="rId60"/>
    <p:sldId id="496" r:id="rId61"/>
    <p:sldId id="533" r:id="rId62"/>
    <p:sldId id="523" r:id="rId63"/>
    <p:sldId id="524" r:id="rId64"/>
    <p:sldId id="525" r:id="rId65"/>
    <p:sldId id="492" r:id="rId66"/>
    <p:sldId id="534" r:id="rId67"/>
    <p:sldId id="535" r:id="rId68"/>
    <p:sldId id="537" r:id="rId69"/>
    <p:sldId id="538" r:id="rId70"/>
    <p:sldId id="539" r:id="rId71"/>
    <p:sldId id="540" r:id="rId72"/>
    <p:sldId id="522" r:id="rId73"/>
    <p:sldId id="493" r:id="rId74"/>
    <p:sldId id="526" r:id="rId75"/>
    <p:sldId id="527" r:id="rId76"/>
    <p:sldId id="506" r:id="rId77"/>
  </p:sldIdLst>
  <p:sldSz cx="12192000" cy="6858000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D78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AF0B8E-7C8E-4AE2-9FAB-7B3514261953}" v="15" dt="2023-01-16T15:08:47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ddels stil 1 – uthev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86E8FA-1915-4C02-A75F-36EE1F3E74EB}" type="doc">
      <dgm:prSet loTypeId="urn:microsoft.com/office/officeart/2008/layout/LinedLis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EBDE9272-4828-4C2E-BF02-D06F7CBB1300}">
      <dgm:prSet/>
      <dgm:spPr/>
      <dgm:t>
        <a:bodyPr/>
        <a:lstStyle/>
        <a:p>
          <a:r>
            <a:rPr lang="nb-NO"/>
            <a:t>Menighetsrådet leder valget i soknet og har ansvaret for at det blir stilt liste til menighetsrådsvalget (menighetsrådet er valgstyre). Menighetsrådet sørger for at det blir opprettet en nominasjonskomite.</a:t>
          </a:r>
          <a:endParaRPr lang="en-US"/>
        </a:p>
      </dgm:t>
    </dgm:pt>
    <dgm:pt modelId="{88AA2682-18F6-4CCE-B648-208A1D3FFAD6}" type="parTrans" cxnId="{C865EC8C-1E87-46D6-9010-5C2186FF4338}">
      <dgm:prSet/>
      <dgm:spPr/>
      <dgm:t>
        <a:bodyPr/>
        <a:lstStyle/>
        <a:p>
          <a:endParaRPr lang="en-US"/>
        </a:p>
      </dgm:t>
    </dgm:pt>
    <dgm:pt modelId="{16102202-7649-4D67-B540-5B47ADE21F14}" type="sibTrans" cxnId="{C865EC8C-1E87-46D6-9010-5C2186FF4338}">
      <dgm:prSet/>
      <dgm:spPr/>
      <dgm:t>
        <a:bodyPr/>
        <a:lstStyle/>
        <a:p>
          <a:endParaRPr lang="en-US"/>
        </a:p>
      </dgm:t>
    </dgm:pt>
    <dgm:pt modelId="{43CCB1B0-2337-46CA-BA11-570452A1895D}">
      <dgm:prSet/>
      <dgm:spPr/>
      <dgm:t>
        <a:bodyPr/>
        <a:lstStyle/>
        <a:p>
          <a:r>
            <a:rPr lang="nb-NO"/>
            <a:t>Daglig leder, eller en annen ansatt, har spesielle oppgaver knyttet til praktisk gjennomføring</a:t>
          </a:r>
          <a:endParaRPr lang="en-US"/>
        </a:p>
      </dgm:t>
    </dgm:pt>
    <dgm:pt modelId="{87E3348D-D858-4C88-A151-492555BF884B}" type="parTrans" cxnId="{8E1A3CB1-A4FD-471C-9014-BE34BE640714}">
      <dgm:prSet/>
      <dgm:spPr/>
      <dgm:t>
        <a:bodyPr/>
        <a:lstStyle/>
        <a:p>
          <a:endParaRPr lang="en-US"/>
        </a:p>
      </dgm:t>
    </dgm:pt>
    <dgm:pt modelId="{FC8E7F45-0874-4920-9AE4-FB1A37F35578}" type="sibTrans" cxnId="{8E1A3CB1-A4FD-471C-9014-BE34BE640714}">
      <dgm:prSet/>
      <dgm:spPr/>
      <dgm:t>
        <a:bodyPr/>
        <a:lstStyle/>
        <a:p>
          <a:endParaRPr lang="en-US"/>
        </a:p>
      </dgm:t>
    </dgm:pt>
    <dgm:pt modelId="{7D61ACBF-7710-4CE0-A132-68CAB6B64A83}">
      <dgm:prSet/>
      <dgm:spPr/>
      <dgm:t>
        <a:bodyPr/>
        <a:lstStyle/>
        <a:p>
          <a:r>
            <a:rPr lang="nb-NO"/>
            <a:t>Fellesrådet har en overordnet rolle knyttet til praktisk gjennomføring, fordeling av økonomiske midler, sørger for utforming av valglokaler  i tett dialog med menighetsrådet og daglig leder</a:t>
          </a:r>
          <a:endParaRPr lang="en-US"/>
        </a:p>
      </dgm:t>
    </dgm:pt>
    <dgm:pt modelId="{8288F412-E69F-4300-A8AC-F57669B9C43C}" type="parTrans" cxnId="{B2A77437-6249-4F41-8A4A-D1F68FDD296E}">
      <dgm:prSet/>
      <dgm:spPr/>
      <dgm:t>
        <a:bodyPr/>
        <a:lstStyle/>
        <a:p>
          <a:endParaRPr lang="en-US"/>
        </a:p>
      </dgm:t>
    </dgm:pt>
    <dgm:pt modelId="{860B2E82-61A4-42D2-B06B-87B679D42D9C}" type="sibTrans" cxnId="{B2A77437-6249-4F41-8A4A-D1F68FDD296E}">
      <dgm:prSet/>
      <dgm:spPr/>
      <dgm:t>
        <a:bodyPr/>
        <a:lstStyle/>
        <a:p>
          <a:endParaRPr lang="en-US"/>
        </a:p>
      </dgm:t>
    </dgm:pt>
    <dgm:pt modelId="{0F7774AA-8203-4A9E-9F63-AEDA2B661FC1}" type="pres">
      <dgm:prSet presAssocID="{2786E8FA-1915-4C02-A75F-36EE1F3E74EB}" presName="vert0" presStyleCnt="0">
        <dgm:presLayoutVars>
          <dgm:dir/>
          <dgm:animOne val="branch"/>
          <dgm:animLvl val="lvl"/>
        </dgm:presLayoutVars>
      </dgm:prSet>
      <dgm:spPr/>
    </dgm:pt>
    <dgm:pt modelId="{BD969934-01E8-4C88-8E59-AB314F78FC91}" type="pres">
      <dgm:prSet presAssocID="{EBDE9272-4828-4C2E-BF02-D06F7CBB1300}" presName="thickLine" presStyleLbl="alignNode1" presStyleIdx="0" presStyleCnt="3"/>
      <dgm:spPr/>
    </dgm:pt>
    <dgm:pt modelId="{B4529FCB-D18B-487E-BC46-BB3559C54CEC}" type="pres">
      <dgm:prSet presAssocID="{EBDE9272-4828-4C2E-BF02-D06F7CBB1300}" presName="horz1" presStyleCnt="0"/>
      <dgm:spPr/>
    </dgm:pt>
    <dgm:pt modelId="{0ED4FC03-FF1B-4084-882F-CFC3D1D9CE34}" type="pres">
      <dgm:prSet presAssocID="{EBDE9272-4828-4C2E-BF02-D06F7CBB1300}" presName="tx1" presStyleLbl="revTx" presStyleIdx="0" presStyleCnt="3"/>
      <dgm:spPr/>
    </dgm:pt>
    <dgm:pt modelId="{CA77D7A0-6209-4981-A5DB-474DCF4450AF}" type="pres">
      <dgm:prSet presAssocID="{EBDE9272-4828-4C2E-BF02-D06F7CBB1300}" presName="vert1" presStyleCnt="0"/>
      <dgm:spPr/>
    </dgm:pt>
    <dgm:pt modelId="{95D72D70-5B8E-42B6-BFB6-1D678BE02312}" type="pres">
      <dgm:prSet presAssocID="{43CCB1B0-2337-46CA-BA11-570452A1895D}" presName="thickLine" presStyleLbl="alignNode1" presStyleIdx="1" presStyleCnt="3"/>
      <dgm:spPr/>
    </dgm:pt>
    <dgm:pt modelId="{2FAEBCFC-0846-41F7-B3DC-378C51FF161F}" type="pres">
      <dgm:prSet presAssocID="{43CCB1B0-2337-46CA-BA11-570452A1895D}" presName="horz1" presStyleCnt="0"/>
      <dgm:spPr/>
    </dgm:pt>
    <dgm:pt modelId="{CED3B5C9-2FCB-4845-B9FE-1B9899409DAA}" type="pres">
      <dgm:prSet presAssocID="{43CCB1B0-2337-46CA-BA11-570452A1895D}" presName="tx1" presStyleLbl="revTx" presStyleIdx="1" presStyleCnt="3"/>
      <dgm:spPr/>
    </dgm:pt>
    <dgm:pt modelId="{45966706-026B-4798-A434-4361FECC8526}" type="pres">
      <dgm:prSet presAssocID="{43CCB1B0-2337-46CA-BA11-570452A1895D}" presName="vert1" presStyleCnt="0"/>
      <dgm:spPr/>
    </dgm:pt>
    <dgm:pt modelId="{3F92CAF5-8835-4EA7-BB54-703C179FDE44}" type="pres">
      <dgm:prSet presAssocID="{7D61ACBF-7710-4CE0-A132-68CAB6B64A83}" presName="thickLine" presStyleLbl="alignNode1" presStyleIdx="2" presStyleCnt="3"/>
      <dgm:spPr/>
    </dgm:pt>
    <dgm:pt modelId="{D4C437D3-699C-4674-90BB-B55070C3C1DC}" type="pres">
      <dgm:prSet presAssocID="{7D61ACBF-7710-4CE0-A132-68CAB6B64A83}" presName="horz1" presStyleCnt="0"/>
      <dgm:spPr/>
    </dgm:pt>
    <dgm:pt modelId="{7FF28655-FECD-4109-82C4-7D34375F2827}" type="pres">
      <dgm:prSet presAssocID="{7D61ACBF-7710-4CE0-A132-68CAB6B64A83}" presName="tx1" presStyleLbl="revTx" presStyleIdx="2" presStyleCnt="3"/>
      <dgm:spPr/>
    </dgm:pt>
    <dgm:pt modelId="{9DDF2787-577D-4240-A257-4443B09C6730}" type="pres">
      <dgm:prSet presAssocID="{7D61ACBF-7710-4CE0-A132-68CAB6B64A83}" presName="vert1" presStyleCnt="0"/>
      <dgm:spPr/>
    </dgm:pt>
  </dgm:ptLst>
  <dgm:cxnLst>
    <dgm:cxn modelId="{55FB020C-FD96-4CBC-9216-A2793E900871}" type="presOf" srcId="{7D61ACBF-7710-4CE0-A132-68CAB6B64A83}" destId="{7FF28655-FECD-4109-82C4-7D34375F2827}" srcOrd="0" destOrd="0" presId="urn:microsoft.com/office/officeart/2008/layout/LinedList"/>
    <dgm:cxn modelId="{B2A77437-6249-4F41-8A4A-D1F68FDD296E}" srcId="{2786E8FA-1915-4C02-A75F-36EE1F3E74EB}" destId="{7D61ACBF-7710-4CE0-A132-68CAB6B64A83}" srcOrd="2" destOrd="0" parTransId="{8288F412-E69F-4300-A8AC-F57669B9C43C}" sibTransId="{860B2E82-61A4-42D2-B06B-87B679D42D9C}"/>
    <dgm:cxn modelId="{50C50377-B007-448E-90F3-4C3110A4D17B}" type="presOf" srcId="{43CCB1B0-2337-46CA-BA11-570452A1895D}" destId="{CED3B5C9-2FCB-4845-B9FE-1B9899409DAA}" srcOrd="0" destOrd="0" presId="urn:microsoft.com/office/officeart/2008/layout/LinedList"/>
    <dgm:cxn modelId="{C865EC8C-1E87-46D6-9010-5C2186FF4338}" srcId="{2786E8FA-1915-4C02-A75F-36EE1F3E74EB}" destId="{EBDE9272-4828-4C2E-BF02-D06F7CBB1300}" srcOrd="0" destOrd="0" parTransId="{88AA2682-18F6-4CCE-B648-208A1D3FFAD6}" sibTransId="{16102202-7649-4D67-B540-5B47ADE21F14}"/>
    <dgm:cxn modelId="{655F5BA4-D375-46A5-96F2-EBE8D924BCE8}" type="presOf" srcId="{EBDE9272-4828-4C2E-BF02-D06F7CBB1300}" destId="{0ED4FC03-FF1B-4084-882F-CFC3D1D9CE34}" srcOrd="0" destOrd="0" presId="urn:microsoft.com/office/officeart/2008/layout/LinedList"/>
    <dgm:cxn modelId="{8E1A3CB1-A4FD-471C-9014-BE34BE640714}" srcId="{2786E8FA-1915-4C02-A75F-36EE1F3E74EB}" destId="{43CCB1B0-2337-46CA-BA11-570452A1895D}" srcOrd="1" destOrd="0" parTransId="{87E3348D-D858-4C88-A151-492555BF884B}" sibTransId="{FC8E7F45-0874-4920-9AE4-FB1A37F35578}"/>
    <dgm:cxn modelId="{42DA10CC-99DB-4313-9F55-E42236D3A481}" type="presOf" srcId="{2786E8FA-1915-4C02-A75F-36EE1F3E74EB}" destId="{0F7774AA-8203-4A9E-9F63-AEDA2B661FC1}" srcOrd="0" destOrd="0" presId="urn:microsoft.com/office/officeart/2008/layout/LinedList"/>
    <dgm:cxn modelId="{13734F65-BBCE-486D-BF1A-257EFB76994D}" type="presParOf" srcId="{0F7774AA-8203-4A9E-9F63-AEDA2B661FC1}" destId="{BD969934-01E8-4C88-8E59-AB314F78FC91}" srcOrd="0" destOrd="0" presId="urn:microsoft.com/office/officeart/2008/layout/LinedList"/>
    <dgm:cxn modelId="{A5F3CA87-43C9-489D-9AF9-FE0C4D8B5CAB}" type="presParOf" srcId="{0F7774AA-8203-4A9E-9F63-AEDA2B661FC1}" destId="{B4529FCB-D18B-487E-BC46-BB3559C54CEC}" srcOrd="1" destOrd="0" presId="urn:microsoft.com/office/officeart/2008/layout/LinedList"/>
    <dgm:cxn modelId="{7EF20F65-5420-44FA-9850-E4FA7AB4D6DB}" type="presParOf" srcId="{B4529FCB-D18B-487E-BC46-BB3559C54CEC}" destId="{0ED4FC03-FF1B-4084-882F-CFC3D1D9CE34}" srcOrd="0" destOrd="0" presId="urn:microsoft.com/office/officeart/2008/layout/LinedList"/>
    <dgm:cxn modelId="{EDD253D3-E7B3-47F0-89AE-4A182C4C1F5F}" type="presParOf" srcId="{B4529FCB-D18B-487E-BC46-BB3559C54CEC}" destId="{CA77D7A0-6209-4981-A5DB-474DCF4450AF}" srcOrd="1" destOrd="0" presId="urn:microsoft.com/office/officeart/2008/layout/LinedList"/>
    <dgm:cxn modelId="{DC836AFB-55FB-43CA-92D0-5089341AAD76}" type="presParOf" srcId="{0F7774AA-8203-4A9E-9F63-AEDA2B661FC1}" destId="{95D72D70-5B8E-42B6-BFB6-1D678BE02312}" srcOrd="2" destOrd="0" presId="urn:microsoft.com/office/officeart/2008/layout/LinedList"/>
    <dgm:cxn modelId="{410F955E-F992-41BA-B709-DAB9A80180A5}" type="presParOf" srcId="{0F7774AA-8203-4A9E-9F63-AEDA2B661FC1}" destId="{2FAEBCFC-0846-41F7-B3DC-378C51FF161F}" srcOrd="3" destOrd="0" presId="urn:microsoft.com/office/officeart/2008/layout/LinedList"/>
    <dgm:cxn modelId="{CF35EF61-B36B-4CA1-8C91-C912128348EA}" type="presParOf" srcId="{2FAEBCFC-0846-41F7-B3DC-378C51FF161F}" destId="{CED3B5C9-2FCB-4845-B9FE-1B9899409DAA}" srcOrd="0" destOrd="0" presId="urn:microsoft.com/office/officeart/2008/layout/LinedList"/>
    <dgm:cxn modelId="{7584C695-4B68-4858-9A6E-54E7840587D2}" type="presParOf" srcId="{2FAEBCFC-0846-41F7-B3DC-378C51FF161F}" destId="{45966706-026B-4798-A434-4361FECC8526}" srcOrd="1" destOrd="0" presId="urn:microsoft.com/office/officeart/2008/layout/LinedList"/>
    <dgm:cxn modelId="{B196A5E7-887E-4942-924D-87C175B1C132}" type="presParOf" srcId="{0F7774AA-8203-4A9E-9F63-AEDA2B661FC1}" destId="{3F92CAF5-8835-4EA7-BB54-703C179FDE44}" srcOrd="4" destOrd="0" presId="urn:microsoft.com/office/officeart/2008/layout/LinedList"/>
    <dgm:cxn modelId="{524F36B1-C964-4D68-9117-2E24B301C6B7}" type="presParOf" srcId="{0F7774AA-8203-4A9E-9F63-AEDA2B661FC1}" destId="{D4C437D3-699C-4674-90BB-B55070C3C1DC}" srcOrd="5" destOrd="0" presId="urn:microsoft.com/office/officeart/2008/layout/LinedList"/>
    <dgm:cxn modelId="{9469034D-0FA4-45BA-BF5F-1DBB3A118B6C}" type="presParOf" srcId="{D4C437D3-699C-4674-90BB-B55070C3C1DC}" destId="{7FF28655-FECD-4109-82C4-7D34375F2827}" srcOrd="0" destOrd="0" presId="urn:microsoft.com/office/officeart/2008/layout/LinedList"/>
    <dgm:cxn modelId="{E8E1FC4D-AE82-41B8-823F-B4ECE03E9C44}" type="presParOf" srcId="{D4C437D3-699C-4674-90BB-B55070C3C1DC}" destId="{9DDF2787-577D-4240-A257-4443B09C673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16A74F-D56B-4B6F-8BEA-75328D2CB1E7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77BBF0-5C4F-4E5D-A5F9-9BBD74D28F0B}">
      <dgm:prSet/>
      <dgm:spPr/>
      <dgm:t>
        <a:bodyPr/>
        <a:lstStyle/>
        <a:p>
          <a:r>
            <a:rPr lang="nn-NO"/>
            <a:t>Arbeidsgjevar for prestar og bispedømmeadministrasjonen</a:t>
          </a:r>
          <a:endParaRPr lang="en-US"/>
        </a:p>
      </dgm:t>
    </dgm:pt>
    <dgm:pt modelId="{F93C06F9-B5AC-417A-8479-56F1BF9619B6}" type="parTrans" cxnId="{0E8A08EA-7A9C-4B7D-8C14-9C518586A701}">
      <dgm:prSet/>
      <dgm:spPr/>
      <dgm:t>
        <a:bodyPr/>
        <a:lstStyle/>
        <a:p>
          <a:endParaRPr lang="en-US"/>
        </a:p>
      </dgm:t>
    </dgm:pt>
    <dgm:pt modelId="{03440553-1A72-4FD1-8D2F-B337BEF19372}" type="sibTrans" cxnId="{0E8A08EA-7A9C-4B7D-8C14-9C518586A701}">
      <dgm:prSet/>
      <dgm:spPr/>
      <dgm:t>
        <a:bodyPr/>
        <a:lstStyle/>
        <a:p>
          <a:endParaRPr lang="en-US"/>
        </a:p>
      </dgm:t>
    </dgm:pt>
    <dgm:pt modelId="{CD00EB50-CBF9-47AF-B665-9426ED9794F6}">
      <dgm:prSet/>
      <dgm:spPr/>
      <dgm:t>
        <a:bodyPr/>
        <a:lstStyle/>
        <a:p>
          <a:r>
            <a:rPr lang="nn-NO"/>
            <a:t>Tilsetjing av prestar og prostar</a:t>
          </a:r>
          <a:endParaRPr lang="en-US"/>
        </a:p>
      </dgm:t>
    </dgm:pt>
    <dgm:pt modelId="{B9B3CC0A-2DA4-4BA4-A29D-1CCB6CB1783B}" type="parTrans" cxnId="{923D60F8-54F0-431A-BE75-1585B9D9B581}">
      <dgm:prSet/>
      <dgm:spPr/>
      <dgm:t>
        <a:bodyPr/>
        <a:lstStyle/>
        <a:p>
          <a:endParaRPr lang="en-US"/>
        </a:p>
      </dgm:t>
    </dgm:pt>
    <dgm:pt modelId="{1EACA726-0F57-42B0-AA44-E6459C9B2FA0}" type="sibTrans" cxnId="{923D60F8-54F0-431A-BE75-1585B9D9B581}">
      <dgm:prSet/>
      <dgm:spPr/>
      <dgm:t>
        <a:bodyPr/>
        <a:lstStyle/>
        <a:p>
          <a:endParaRPr lang="en-US"/>
        </a:p>
      </dgm:t>
    </dgm:pt>
    <dgm:pt modelId="{E2B9A899-6B17-429A-93FB-F16C815DE873}">
      <dgm:prSet/>
      <dgm:spPr/>
      <dgm:t>
        <a:bodyPr/>
        <a:lstStyle/>
        <a:p>
          <a:r>
            <a:rPr lang="nn-NO"/>
            <a:t>Fordeler presteressursar mellom sokna</a:t>
          </a:r>
          <a:endParaRPr lang="en-US"/>
        </a:p>
      </dgm:t>
    </dgm:pt>
    <dgm:pt modelId="{25147856-E039-41CD-9CE7-9BF2EE6C9FF1}" type="parTrans" cxnId="{C03E7266-768F-483C-B1CE-09950C2FC175}">
      <dgm:prSet/>
      <dgm:spPr/>
      <dgm:t>
        <a:bodyPr/>
        <a:lstStyle/>
        <a:p>
          <a:endParaRPr lang="en-US"/>
        </a:p>
      </dgm:t>
    </dgm:pt>
    <dgm:pt modelId="{50D2605F-0146-4471-BEE0-8273500AE8C5}" type="sibTrans" cxnId="{C03E7266-768F-483C-B1CE-09950C2FC175}">
      <dgm:prSet/>
      <dgm:spPr/>
      <dgm:t>
        <a:bodyPr/>
        <a:lstStyle/>
        <a:p>
          <a:endParaRPr lang="en-US"/>
        </a:p>
      </dgm:t>
    </dgm:pt>
    <dgm:pt modelId="{2FD89C7C-3B00-4C80-A9A1-D8B04D018375}">
      <dgm:prSet/>
      <dgm:spPr/>
      <dgm:t>
        <a:bodyPr/>
        <a:lstStyle/>
        <a:p>
          <a:r>
            <a:rPr lang="nn-NO"/>
            <a:t>Styrer bispedømmet sin økonomi</a:t>
          </a:r>
          <a:endParaRPr lang="en-US"/>
        </a:p>
      </dgm:t>
    </dgm:pt>
    <dgm:pt modelId="{4E9393C6-F1AD-4AF6-AB1F-7500395B95C5}" type="parTrans" cxnId="{F492C246-B69A-4BA5-8F9A-34A3484537A8}">
      <dgm:prSet/>
      <dgm:spPr/>
      <dgm:t>
        <a:bodyPr/>
        <a:lstStyle/>
        <a:p>
          <a:endParaRPr lang="en-US"/>
        </a:p>
      </dgm:t>
    </dgm:pt>
    <dgm:pt modelId="{244CD5B2-B7FB-43AA-9C14-9EE1F2484470}" type="sibTrans" cxnId="{F492C246-B69A-4BA5-8F9A-34A3484537A8}">
      <dgm:prSet/>
      <dgm:spPr/>
      <dgm:t>
        <a:bodyPr/>
        <a:lstStyle/>
        <a:p>
          <a:endParaRPr lang="en-US"/>
        </a:p>
      </dgm:t>
    </dgm:pt>
    <dgm:pt modelId="{8CAF47F0-7934-4948-9AAF-A509585B8314}">
      <dgm:prSet/>
      <dgm:spPr/>
      <dgm:t>
        <a:bodyPr/>
        <a:lstStyle/>
        <a:p>
          <a:r>
            <a:rPr lang="nn-NO"/>
            <a:t>Fordeler OVF-midlar</a:t>
          </a:r>
          <a:endParaRPr lang="en-US"/>
        </a:p>
      </dgm:t>
    </dgm:pt>
    <dgm:pt modelId="{6B21DA1C-4B39-492F-83E4-97A7CE7AF0B4}" type="parTrans" cxnId="{CDF14BFE-2F4D-476A-B313-89DAF2F3E716}">
      <dgm:prSet/>
      <dgm:spPr/>
      <dgm:t>
        <a:bodyPr/>
        <a:lstStyle/>
        <a:p>
          <a:endParaRPr lang="en-US"/>
        </a:p>
      </dgm:t>
    </dgm:pt>
    <dgm:pt modelId="{60D1742B-BDC9-4163-A441-E14A326724B0}" type="sibTrans" cxnId="{CDF14BFE-2F4D-476A-B313-89DAF2F3E716}">
      <dgm:prSet/>
      <dgm:spPr/>
      <dgm:t>
        <a:bodyPr/>
        <a:lstStyle/>
        <a:p>
          <a:endParaRPr lang="en-US"/>
        </a:p>
      </dgm:t>
    </dgm:pt>
    <dgm:pt modelId="{488D866C-EFA4-4199-B81E-998ABF7DDB19}">
      <dgm:prSet/>
      <dgm:spPr/>
      <dgm:t>
        <a:bodyPr/>
        <a:lstStyle/>
        <a:p>
          <a:r>
            <a:rPr lang="nn-NO"/>
            <a:t>Forvaltar trusopplæringa – godkjenning og inspirasjon</a:t>
          </a:r>
          <a:endParaRPr lang="en-US"/>
        </a:p>
      </dgm:t>
    </dgm:pt>
    <dgm:pt modelId="{0B301EB8-4781-44DC-A173-BB2D82D93A91}" type="parTrans" cxnId="{64C9F521-BB99-4B63-A4B7-0559D2C17CA8}">
      <dgm:prSet/>
      <dgm:spPr/>
      <dgm:t>
        <a:bodyPr/>
        <a:lstStyle/>
        <a:p>
          <a:endParaRPr lang="en-US"/>
        </a:p>
      </dgm:t>
    </dgm:pt>
    <dgm:pt modelId="{8BF15983-09E8-4F84-84C9-3D2E0E08C7C6}" type="sibTrans" cxnId="{64C9F521-BB99-4B63-A4B7-0559D2C17CA8}">
      <dgm:prSet/>
      <dgm:spPr/>
      <dgm:t>
        <a:bodyPr/>
        <a:lstStyle/>
        <a:p>
          <a:endParaRPr lang="en-US"/>
        </a:p>
      </dgm:t>
    </dgm:pt>
    <dgm:pt modelId="{9B796399-3EF9-4DE2-A4A3-D3EF4F9B4A5B}">
      <dgm:prSet/>
      <dgm:spPr/>
      <dgm:t>
        <a:bodyPr/>
        <a:lstStyle/>
        <a:p>
          <a:r>
            <a:rPr lang="nn-NO"/>
            <a:t>Leier regionale fellestiltak</a:t>
          </a:r>
          <a:endParaRPr lang="en-US"/>
        </a:p>
      </dgm:t>
    </dgm:pt>
    <dgm:pt modelId="{4441AD69-83B6-4BF2-B6C2-DDF3A6F728B6}" type="parTrans" cxnId="{DFDC34A7-CA2E-4D57-A066-943EDF92595D}">
      <dgm:prSet/>
      <dgm:spPr/>
      <dgm:t>
        <a:bodyPr/>
        <a:lstStyle/>
        <a:p>
          <a:endParaRPr lang="en-US"/>
        </a:p>
      </dgm:t>
    </dgm:pt>
    <dgm:pt modelId="{0710EA16-C1A0-4495-8D2E-C595F211AD98}" type="sibTrans" cxnId="{DFDC34A7-CA2E-4D57-A066-943EDF92595D}">
      <dgm:prSet/>
      <dgm:spPr/>
      <dgm:t>
        <a:bodyPr/>
        <a:lstStyle/>
        <a:p>
          <a:endParaRPr lang="en-US"/>
        </a:p>
      </dgm:t>
    </dgm:pt>
    <dgm:pt modelId="{55C1EF63-1A54-4A60-A146-385BE119C66A}">
      <dgm:prSet/>
      <dgm:spPr/>
      <dgm:t>
        <a:bodyPr/>
        <a:lstStyle/>
        <a:p>
          <a:r>
            <a:rPr lang="nn-NO"/>
            <a:t>Gjev fagleg støtte og rettleiing til sokna</a:t>
          </a:r>
          <a:endParaRPr lang="en-US"/>
        </a:p>
      </dgm:t>
    </dgm:pt>
    <dgm:pt modelId="{2811D189-5CE1-49FE-9057-E4B22BB49D26}" type="parTrans" cxnId="{1F89E205-B971-4BEA-9C92-2FDB43FC32C9}">
      <dgm:prSet/>
      <dgm:spPr/>
      <dgm:t>
        <a:bodyPr/>
        <a:lstStyle/>
        <a:p>
          <a:endParaRPr lang="en-US"/>
        </a:p>
      </dgm:t>
    </dgm:pt>
    <dgm:pt modelId="{44953AD8-B6BB-45E6-853D-19D39BBB1F2D}" type="sibTrans" cxnId="{1F89E205-B971-4BEA-9C92-2FDB43FC32C9}">
      <dgm:prSet/>
      <dgm:spPr/>
      <dgm:t>
        <a:bodyPr/>
        <a:lstStyle/>
        <a:p>
          <a:endParaRPr lang="en-US"/>
        </a:p>
      </dgm:t>
    </dgm:pt>
    <dgm:pt modelId="{CB1CCBD3-E941-4DDA-A682-DBCE03C8F35B}">
      <dgm:prSet/>
      <dgm:spPr/>
      <dgm:t>
        <a:bodyPr/>
        <a:lstStyle/>
        <a:p>
          <a:r>
            <a:rPr lang="nn-NO"/>
            <a:t>Bindeledd mellom nasjonale og lokale kyrkjelege organ.</a:t>
          </a:r>
          <a:endParaRPr lang="en-US"/>
        </a:p>
      </dgm:t>
    </dgm:pt>
    <dgm:pt modelId="{6A88F6E4-6EB0-4F22-A152-CD83CBD49EED}" type="parTrans" cxnId="{9A987419-D6C9-4695-A552-59541B29206D}">
      <dgm:prSet/>
      <dgm:spPr/>
      <dgm:t>
        <a:bodyPr/>
        <a:lstStyle/>
        <a:p>
          <a:endParaRPr lang="en-US"/>
        </a:p>
      </dgm:t>
    </dgm:pt>
    <dgm:pt modelId="{342D823A-A5C0-40DE-BA25-A62832758163}" type="sibTrans" cxnId="{9A987419-D6C9-4695-A552-59541B29206D}">
      <dgm:prSet/>
      <dgm:spPr/>
      <dgm:t>
        <a:bodyPr/>
        <a:lstStyle/>
        <a:p>
          <a:endParaRPr lang="en-US"/>
        </a:p>
      </dgm:t>
    </dgm:pt>
    <dgm:pt modelId="{60A3EE5C-9178-4A11-A865-FD634F77B55A}">
      <dgm:prSet/>
      <dgm:spPr/>
      <dgm:t>
        <a:bodyPr/>
        <a:lstStyle/>
        <a:p>
          <a:r>
            <a:rPr lang="nn-NO"/>
            <a:t>Samanslåing/regulering av sokn.</a:t>
          </a:r>
          <a:endParaRPr lang="en-US"/>
        </a:p>
      </dgm:t>
    </dgm:pt>
    <dgm:pt modelId="{77C190F7-4844-4D79-A24A-ECB73694C676}" type="parTrans" cxnId="{A50E3DF9-0566-406A-BAF9-034D5BB94C0B}">
      <dgm:prSet/>
      <dgm:spPr/>
      <dgm:t>
        <a:bodyPr/>
        <a:lstStyle/>
        <a:p>
          <a:endParaRPr lang="en-US"/>
        </a:p>
      </dgm:t>
    </dgm:pt>
    <dgm:pt modelId="{1686B3E9-356D-4977-A3FE-4530B1A7C5CC}" type="sibTrans" cxnId="{A50E3DF9-0566-406A-BAF9-034D5BB94C0B}">
      <dgm:prSet/>
      <dgm:spPr/>
      <dgm:t>
        <a:bodyPr/>
        <a:lstStyle/>
        <a:p>
          <a:endParaRPr lang="en-US"/>
        </a:p>
      </dgm:t>
    </dgm:pt>
    <dgm:pt modelId="{D4727C40-FD36-4F4F-8EAB-594141374600}" type="pres">
      <dgm:prSet presAssocID="{9616A74F-D56B-4B6F-8BEA-75328D2CB1E7}" presName="diagram" presStyleCnt="0">
        <dgm:presLayoutVars>
          <dgm:dir/>
          <dgm:resizeHandles val="exact"/>
        </dgm:presLayoutVars>
      </dgm:prSet>
      <dgm:spPr/>
    </dgm:pt>
    <dgm:pt modelId="{959DCC24-F6A9-4DD2-A477-625E5794066B}" type="pres">
      <dgm:prSet presAssocID="{7677BBF0-5C4F-4E5D-A5F9-9BBD74D28F0B}" presName="node" presStyleLbl="node1" presStyleIdx="0" presStyleCnt="10">
        <dgm:presLayoutVars>
          <dgm:bulletEnabled val="1"/>
        </dgm:presLayoutVars>
      </dgm:prSet>
      <dgm:spPr/>
    </dgm:pt>
    <dgm:pt modelId="{C6CDE1BE-D44C-4F0F-AA33-C3FDB583C660}" type="pres">
      <dgm:prSet presAssocID="{03440553-1A72-4FD1-8D2F-B337BEF19372}" presName="sibTrans" presStyleCnt="0"/>
      <dgm:spPr/>
    </dgm:pt>
    <dgm:pt modelId="{0E4AA2B0-B062-4CC1-93F6-5821490AF661}" type="pres">
      <dgm:prSet presAssocID="{CD00EB50-CBF9-47AF-B665-9426ED9794F6}" presName="node" presStyleLbl="node1" presStyleIdx="1" presStyleCnt="10">
        <dgm:presLayoutVars>
          <dgm:bulletEnabled val="1"/>
        </dgm:presLayoutVars>
      </dgm:prSet>
      <dgm:spPr/>
    </dgm:pt>
    <dgm:pt modelId="{8FC26422-73CC-4436-AFB6-A138A7405FB2}" type="pres">
      <dgm:prSet presAssocID="{1EACA726-0F57-42B0-AA44-E6459C9B2FA0}" presName="sibTrans" presStyleCnt="0"/>
      <dgm:spPr/>
    </dgm:pt>
    <dgm:pt modelId="{D404203D-E7A2-4F48-BC06-809B5AD88F92}" type="pres">
      <dgm:prSet presAssocID="{E2B9A899-6B17-429A-93FB-F16C815DE873}" presName="node" presStyleLbl="node1" presStyleIdx="2" presStyleCnt="10">
        <dgm:presLayoutVars>
          <dgm:bulletEnabled val="1"/>
        </dgm:presLayoutVars>
      </dgm:prSet>
      <dgm:spPr/>
    </dgm:pt>
    <dgm:pt modelId="{597412AB-8BD7-43A6-AD95-25AF64C2FD4D}" type="pres">
      <dgm:prSet presAssocID="{50D2605F-0146-4471-BEE0-8273500AE8C5}" presName="sibTrans" presStyleCnt="0"/>
      <dgm:spPr/>
    </dgm:pt>
    <dgm:pt modelId="{CE44EC7F-6ED5-4B39-8A8D-E8EAC2582E2A}" type="pres">
      <dgm:prSet presAssocID="{2FD89C7C-3B00-4C80-A9A1-D8B04D018375}" presName="node" presStyleLbl="node1" presStyleIdx="3" presStyleCnt="10">
        <dgm:presLayoutVars>
          <dgm:bulletEnabled val="1"/>
        </dgm:presLayoutVars>
      </dgm:prSet>
      <dgm:spPr/>
    </dgm:pt>
    <dgm:pt modelId="{AB783D10-B069-428F-9EC8-7F27B32DAF52}" type="pres">
      <dgm:prSet presAssocID="{244CD5B2-B7FB-43AA-9C14-9EE1F2484470}" presName="sibTrans" presStyleCnt="0"/>
      <dgm:spPr/>
    </dgm:pt>
    <dgm:pt modelId="{339B269F-6504-4B53-80FC-5569734DD0E4}" type="pres">
      <dgm:prSet presAssocID="{8CAF47F0-7934-4948-9AAF-A509585B8314}" presName="node" presStyleLbl="node1" presStyleIdx="4" presStyleCnt="10">
        <dgm:presLayoutVars>
          <dgm:bulletEnabled val="1"/>
        </dgm:presLayoutVars>
      </dgm:prSet>
      <dgm:spPr/>
    </dgm:pt>
    <dgm:pt modelId="{DD8D915E-9633-408A-8870-3B0C01760123}" type="pres">
      <dgm:prSet presAssocID="{60D1742B-BDC9-4163-A441-E14A326724B0}" presName="sibTrans" presStyleCnt="0"/>
      <dgm:spPr/>
    </dgm:pt>
    <dgm:pt modelId="{BDD1DB50-C320-4FFB-8C84-498225E94FC9}" type="pres">
      <dgm:prSet presAssocID="{488D866C-EFA4-4199-B81E-998ABF7DDB19}" presName="node" presStyleLbl="node1" presStyleIdx="5" presStyleCnt="10">
        <dgm:presLayoutVars>
          <dgm:bulletEnabled val="1"/>
        </dgm:presLayoutVars>
      </dgm:prSet>
      <dgm:spPr/>
    </dgm:pt>
    <dgm:pt modelId="{855F136E-61BA-4646-B166-39ED64FA7F4A}" type="pres">
      <dgm:prSet presAssocID="{8BF15983-09E8-4F84-84C9-3D2E0E08C7C6}" presName="sibTrans" presStyleCnt="0"/>
      <dgm:spPr/>
    </dgm:pt>
    <dgm:pt modelId="{A0180604-011C-4BEB-86D1-62D7183A9DF4}" type="pres">
      <dgm:prSet presAssocID="{9B796399-3EF9-4DE2-A4A3-D3EF4F9B4A5B}" presName="node" presStyleLbl="node1" presStyleIdx="6" presStyleCnt="10">
        <dgm:presLayoutVars>
          <dgm:bulletEnabled val="1"/>
        </dgm:presLayoutVars>
      </dgm:prSet>
      <dgm:spPr/>
    </dgm:pt>
    <dgm:pt modelId="{36B1DF58-2C8B-4035-882F-6C9F6CE05E0D}" type="pres">
      <dgm:prSet presAssocID="{0710EA16-C1A0-4495-8D2E-C595F211AD98}" presName="sibTrans" presStyleCnt="0"/>
      <dgm:spPr/>
    </dgm:pt>
    <dgm:pt modelId="{433B5410-0930-4585-8DB9-C37D43C15005}" type="pres">
      <dgm:prSet presAssocID="{55C1EF63-1A54-4A60-A146-385BE119C66A}" presName="node" presStyleLbl="node1" presStyleIdx="7" presStyleCnt="10">
        <dgm:presLayoutVars>
          <dgm:bulletEnabled val="1"/>
        </dgm:presLayoutVars>
      </dgm:prSet>
      <dgm:spPr/>
    </dgm:pt>
    <dgm:pt modelId="{C8EE5E6B-C4B8-42D6-83C9-BCE8091F64E0}" type="pres">
      <dgm:prSet presAssocID="{44953AD8-B6BB-45E6-853D-19D39BBB1F2D}" presName="sibTrans" presStyleCnt="0"/>
      <dgm:spPr/>
    </dgm:pt>
    <dgm:pt modelId="{38977CFE-6BBC-4946-9597-A27836F759BF}" type="pres">
      <dgm:prSet presAssocID="{CB1CCBD3-E941-4DDA-A682-DBCE03C8F35B}" presName="node" presStyleLbl="node1" presStyleIdx="8" presStyleCnt="10">
        <dgm:presLayoutVars>
          <dgm:bulletEnabled val="1"/>
        </dgm:presLayoutVars>
      </dgm:prSet>
      <dgm:spPr/>
    </dgm:pt>
    <dgm:pt modelId="{5D7B887A-1EC6-4128-BA9D-24090871FEDF}" type="pres">
      <dgm:prSet presAssocID="{342D823A-A5C0-40DE-BA25-A62832758163}" presName="sibTrans" presStyleCnt="0"/>
      <dgm:spPr/>
    </dgm:pt>
    <dgm:pt modelId="{2695482A-4FE3-4B34-B6DE-0F9A68F23665}" type="pres">
      <dgm:prSet presAssocID="{60A3EE5C-9178-4A11-A865-FD634F77B55A}" presName="node" presStyleLbl="node1" presStyleIdx="9" presStyleCnt="10">
        <dgm:presLayoutVars>
          <dgm:bulletEnabled val="1"/>
        </dgm:presLayoutVars>
      </dgm:prSet>
      <dgm:spPr/>
    </dgm:pt>
  </dgm:ptLst>
  <dgm:cxnLst>
    <dgm:cxn modelId="{B79F1105-FA52-43CA-81E7-84AF206195F8}" type="presOf" srcId="{7677BBF0-5C4F-4E5D-A5F9-9BBD74D28F0B}" destId="{959DCC24-F6A9-4DD2-A477-625E5794066B}" srcOrd="0" destOrd="0" presId="urn:microsoft.com/office/officeart/2005/8/layout/default"/>
    <dgm:cxn modelId="{1F89E205-B971-4BEA-9C92-2FDB43FC32C9}" srcId="{9616A74F-D56B-4B6F-8BEA-75328D2CB1E7}" destId="{55C1EF63-1A54-4A60-A146-385BE119C66A}" srcOrd="7" destOrd="0" parTransId="{2811D189-5CE1-49FE-9057-E4B22BB49D26}" sibTransId="{44953AD8-B6BB-45E6-853D-19D39BBB1F2D}"/>
    <dgm:cxn modelId="{5368990E-8C73-47D8-A5B4-D80D03E9C624}" type="presOf" srcId="{CD00EB50-CBF9-47AF-B665-9426ED9794F6}" destId="{0E4AA2B0-B062-4CC1-93F6-5821490AF661}" srcOrd="0" destOrd="0" presId="urn:microsoft.com/office/officeart/2005/8/layout/default"/>
    <dgm:cxn modelId="{9A987419-D6C9-4695-A552-59541B29206D}" srcId="{9616A74F-D56B-4B6F-8BEA-75328D2CB1E7}" destId="{CB1CCBD3-E941-4DDA-A682-DBCE03C8F35B}" srcOrd="8" destOrd="0" parTransId="{6A88F6E4-6EB0-4F22-A152-CD83CBD49EED}" sibTransId="{342D823A-A5C0-40DE-BA25-A62832758163}"/>
    <dgm:cxn modelId="{484A931A-679D-4325-A0CD-2CB08FC4BA46}" type="presOf" srcId="{E2B9A899-6B17-429A-93FB-F16C815DE873}" destId="{D404203D-E7A2-4F48-BC06-809B5AD88F92}" srcOrd="0" destOrd="0" presId="urn:microsoft.com/office/officeart/2005/8/layout/default"/>
    <dgm:cxn modelId="{EBBB291C-24C8-443D-852D-0474E860F8D1}" type="presOf" srcId="{8CAF47F0-7934-4948-9AAF-A509585B8314}" destId="{339B269F-6504-4B53-80FC-5569734DD0E4}" srcOrd="0" destOrd="0" presId="urn:microsoft.com/office/officeart/2005/8/layout/default"/>
    <dgm:cxn modelId="{64C9F521-BB99-4B63-A4B7-0559D2C17CA8}" srcId="{9616A74F-D56B-4B6F-8BEA-75328D2CB1E7}" destId="{488D866C-EFA4-4199-B81E-998ABF7DDB19}" srcOrd="5" destOrd="0" parTransId="{0B301EB8-4781-44DC-A173-BB2D82D93A91}" sibTransId="{8BF15983-09E8-4F84-84C9-3D2E0E08C7C6}"/>
    <dgm:cxn modelId="{0CAA3C30-78DB-4BD9-B4D9-D34BF392BD31}" type="presOf" srcId="{60A3EE5C-9178-4A11-A865-FD634F77B55A}" destId="{2695482A-4FE3-4B34-B6DE-0F9A68F23665}" srcOrd="0" destOrd="0" presId="urn:microsoft.com/office/officeart/2005/8/layout/default"/>
    <dgm:cxn modelId="{DD0CC333-A010-4097-8F53-F5B7B617A469}" type="presOf" srcId="{9B796399-3EF9-4DE2-A4A3-D3EF4F9B4A5B}" destId="{A0180604-011C-4BEB-86D1-62D7183A9DF4}" srcOrd="0" destOrd="0" presId="urn:microsoft.com/office/officeart/2005/8/layout/default"/>
    <dgm:cxn modelId="{C03E7266-768F-483C-B1CE-09950C2FC175}" srcId="{9616A74F-D56B-4B6F-8BEA-75328D2CB1E7}" destId="{E2B9A899-6B17-429A-93FB-F16C815DE873}" srcOrd="2" destOrd="0" parTransId="{25147856-E039-41CD-9CE7-9BF2EE6C9FF1}" sibTransId="{50D2605F-0146-4471-BEE0-8273500AE8C5}"/>
    <dgm:cxn modelId="{4F005446-5300-4D31-AF5D-A379CF7C2B03}" type="presOf" srcId="{2FD89C7C-3B00-4C80-A9A1-D8B04D018375}" destId="{CE44EC7F-6ED5-4B39-8A8D-E8EAC2582E2A}" srcOrd="0" destOrd="0" presId="urn:microsoft.com/office/officeart/2005/8/layout/default"/>
    <dgm:cxn modelId="{F492C246-B69A-4BA5-8F9A-34A3484537A8}" srcId="{9616A74F-D56B-4B6F-8BEA-75328D2CB1E7}" destId="{2FD89C7C-3B00-4C80-A9A1-D8B04D018375}" srcOrd="3" destOrd="0" parTransId="{4E9393C6-F1AD-4AF6-AB1F-7500395B95C5}" sibTransId="{244CD5B2-B7FB-43AA-9C14-9EE1F2484470}"/>
    <dgm:cxn modelId="{D5133F52-A745-4311-8F65-BBDD394DFB32}" type="presOf" srcId="{9616A74F-D56B-4B6F-8BEA-75328D2CB1E7}" destId="{D4727C40-FD36-4F4F-8EAB-594141374600}" srcOrd="0" destOrd="0" presId="urn:microsoft.com/office/officeart/2005/8/layout/default"/>
    <dgm:cxn modelId="{7372F99E-A3AC-4370-A92B-E9502EEFF520}" type="presOf" srcId="{CB1CCBD3-E941-4DDA-A682-DBCE03C8F35B}" destId="{38977CFE-6BBC-4946-9597-A27836F759BF}" srcOrd="0" destOrd="0" presId="urn:microsoft.com/office/officeart/2005/8/layout/default"/>
    <dgm:cxn modelId="{DFDC34A7-CA2E-4D57-A066-943EDF92595D}" srcId="{9616A74F-D56B-4B6F-8BEA-75328D2CB1E7}" destId="{9B796399-3EF9-4DE2-A4A3-D3EF4F9B4A5B}" srcOrd="6" destOrd="0" parTransId="{4441AD69-83B6-4BF2-B6C2-DDF3A6F728B6}" sibTransId="{0710EA16-C1A0-4495-8D2E-C595F211AD98}"/>
    <dgm:cxn modelId="{F869CEB4-31D3-4470-84A2-FA0814381A37}" type="presOf" srcId="{488D866C-EFA4-4199-B81E-998ABF7DDB19}" destId="{BDD1DB50-C320-4FFB-8C84-498225E94FC9}" srcOrd="0" destOrd="0" presId="urn:microsoft.com/office/officeart/2005/8/layout/default"/>
    <dgm:cxn modelId="{848194D4-177E-4BD0-AAA9-981068271A90}" type="presOf" srcId="{55C1EF63-1A54-4A60-A146-385BE119C66A}" destId="{433B5410-0930-4585-8DB9-C37D43C15005}" srcOrd="0" destOrd="0" presId="urn:microsoft.com/office/officeart/2005/8/layout/default"/>
    <dgm:cxn modelId="{0E8A08EA-7A9C-4B7D-8C14-9C518586A701}" srcId="{9616A74F-D56B-4B6F-8BEA-75328D2CB1E7}" destId="{7677BBF0-5C4F-4E5D-A5F9-9BBD74D28F0B}" srcOrd="0" destOrd="0" parTransId="{F93C06F9-B5AC-417A-8479-56F1BF9619B6}" sibTransId="{03440553-1A72-4FD1-8D2F-B337BEF19372}"/>
    <dgm:cxn modelId="{923D60F8-54F0-431A-BE75-1585B9D9B581}" srcId="{9616A74F-D56B-4B6F-8BEA-75328D2CB1E7}" destId="{CD00EB50-CBF9-47AF-B665-9426ED9794F6}" srcOrd="1" destOrd="0" parTransId="{B9B3CC0A-2DA4-4BA4-A29D-1CCB6CB1783B}" sibTransId="{1EACA726-0F57-42B0-AA44-E6459C9B2FA0}"/>
    <dgm:cxn modelId="{A50E3DF9-0566-406A-BAF9-034D5BB94C0B}" srcId="{9616A74F-D56B-4B6F-8BEA-75328D2CB1E7}" destId="{60A3EE5C-9178-4A11-A865-FD634F77B55A}" srcOrd="9" destOrd="0" parTransId="{77C190F7-4844-4D79-A24A-ECB73694C676}" sibTransId="{1686B3E9-356D-4977-A3FE-4530B1A7C5CC}"/>
    <dgm:cxn modelId="{CDF14BFE-2F4D-476A-B313-89DAF2F3E716}" srcId="{9616A74F-D56B-4B6F-8BEA-75328D2CB1E7}" destId="{8CAF47F0-7934-4948-9AAF-A509585B8314}" srcOrd="4" destOrd="0" parTransId="{6B21DA1C-4B39-492F-83E4-97A7CE7AF0B4}" sibTransId="{60D1742B-BDC9-4163-A441-E14A326724B0}"/>
    <dgm:cxn modelId="{BEC39EF2-542C-421C-8753-0BDCDB05A707}" type="presParOf" srcId="{D4727C40-FD36-4F4F-8EAB-594141374600}" destId="{959DCC24-F6A9-4DD2-A477-625E5794066B}" srcOrd="0" destOrd="0" presId="urn:microsoft.com/office/officeart/2005/8/layout/default"/>
    <dgm:cxn modelId="{6BD81B79-71E5-450F-A72D-1A3A40E16646}" type="presParOf" srcId="{D4727C40-FD36-4F4F-8EAB-594141374600}" destId="{C6CDE1BE-D44C-4F0F-AA33-C3FDB583C660}" srcOrd="1" destOrd="0" presId="urn:microsoft.com/office/officeart/2005/8/layout/default"/>
    <dgm:cxn modelId="{EA604537-3EA4-4C5D-8B61-256C38BD8F12}" type="presParOf" srcId="{D4727C40-FD36-4F4F-8EAB-594141374600}" destId="{0E4AA2B0-B062-4CC1-93F6-5821490AF661}" srcOrd="2" destOrd="0" presId="urn:microsoft.com/office/officeart/2005/8/layout/default"/>
    <dgm:cxn modelId="{3D8EDE04-7EF0-436D-8A44-94641F0DF6BB}" type="presParOf" srcId="{D4727C40-FD36-4F4F-8EAB-594141374600}" destId="{8FC26422-73CC-4436-AFB6-A138A7405FB2}" srcOrd="3" destOrd="0" presId="urn:microsoft.com/office/officeart/2005/8/layout/default"/>
    <dgm:cxn modelId="{7CC708E6-9389-4063-9322-CD4D6D3B866B}" type="presParOf" srcId="{D4727C40-FD36-4F4F-8EAB-594141374600}" destId="{D404203D-E7A2-4F48-BC06-809B5AD88F92}" srcOrd="4" destOrd="0" presId="urn:microsoft.com/office/officeart/2005/8/layout/default"/>
    <dgm:cxn modelId="{B5C3375B-2340-42CE-A3F3-79E5B58526B9}" type="presParOf" srcId="{D4727C40-FD36-4F4F-8EAB-594141374600}" destId="{597412AB-8BD7-43A6-AD95-25AF64C2FD4D}" srcOrd="5" destOrd="0" presId="urn:microsoft.com/office/officeart/2005/8/layout/default"/>
    <dgm:cxn modelId="{21219A28-5254-4015-B5DC-6A544EA383D6}" type="presParOf" srcId="{D4727C40-FD36-4F4F-8EAB-594141374600}" destId="{CE44EC7F-6ED5-4B39-8A8D-E8EAC2582E2A}" srcOrd="6" destOrd="0" presId="urn:microsoft.com/office/officeart/2005/8/layout/default"/>
    <dgm:cxn modelId="{D01DF16D-98D7-4A81-824E-E94DCF4EB1C6}" type="presParOf" srcId="{D4727C40-FD36-4F4F-8EAB-594141374600}" destId="{AB783D10-B069-428F-9EC8-7F27B32DAF52}" srcOrd="7" destOrd="0" presId="urn:microsoft.com/office/officeart/2005/8/layout/default"/>
    <dgm:cxn modelId="{3BA536F6-DBEF-4B7A-9382-CC8829C25715}" type="presParOf" srcId="{D4727C40-FD36-4F4F-8EAB-594141374600}" destId="{339B269F-6504-4B53-80FC-5569734DD0E4}" srcOrd="8" destOrd="0" presId="urn:microsoft.com/office/officeart/2005/8/layout/default"/>
    <dgm:cxn modelId="{AB523D9C-01FC-477F-9C74-70FBE0EE336E}" type="presParOf" srcId="{D4727C40-FD36-4F4F-8EAB-594141374600}" destId="{DD8D915E-9633-408A-8870-3B0C01760123}" srcOrd="9" destOrd="0" presId="urn:microsoft.com/office/officeart/2005/8/layout/default"/>
    <dgm:cxn modelId="{5E53008B-9E24-42E8-BD15-B68716E61387}" type="presParOf" srcId="{D4727C40-FD36-4F4F-8EAB-594141374600}" destId="{BDD1DB50-C320-4FFB-8C84-498225E94FC9}" srcOrd="10" destOrd="0" presId="urn:microsoft.com/office/officeart/2005/8/layout/default"/>
    <dgm:cxn modelId="{30140829-E365-4520-ADFF-305A0FA6CC15}" type="presParOf" srcId="{D4727C40-FD36-4F4F-8EAB-594141374600}" destId="{855F136E-61BA-4646-B166-39ED64FA7F4A}" srcOrd="11" destOrd="0" presId="urn:microsoft.com/office/officeart/2005/8/layout/default"/>
    <dgm:cxn modelId="{582E333D-9A42-4B1C-B574-D681ADF35F48}" type="presParOf" srcId="{D4727C40-FD36-4F4F-8EAB-594141374600}" destId="{A0180604-011C-4BEB-86D1-62D7183A9DF4}" srcOrd="12" destOrd="0" presId="urn:microsoft.com/office/officeart/2005/8/layout/default"/>
    <dgm:cxn modelId="{8411E101-9F06-4BA4-AE67-EE714EB39397}" type="presParOf" srcId="{D4727C40-FD36-4F4F-8EAB-594141374600}" destId="{36B1DF58-2C8B-4035-882F-6C9F6CE05E0D}" srcOrd="13" destOrd="0" presId="urn:microsoft.com/office/officeart/2005/8/layout/default"/>
    <dgm:cxn modelId="{20680030-2A4B-406E-A373-39A71472AEE8}" type="presParOf" srcId="{D4727C40-FD36-4F4F-8EAB-594141374600}" destId="{433B5410-0930-4585-8DB9-C37D43C15005}" srcOrd="14" destOrd="0" presId="urn:microsoft.com/office/officeart/2005/8/layout/default"/>
    <dgm:cxn modelId="{D3E29D8E-94A3-48C7-AFF9-55EDAF08AD42}" type="presParOf" srcId="{D4727C40-FD36-4F4F-8EAB-594141374600}" destId="{C8EE5E6B-C4B8-42D6-83C9-BCE8091F64E0}" srcOrd="15" destOrd="0" presId="urn:microsoft.com/office/officeart/2005/8/layout/default"/>
    <dgm:cxn modelId="{34CCF9B6-0CEC-4E05-9680-4E15DCD9DE62}" type="presParOf" srcId="{D4727C40-FD36-4F4F-8EAB-594141374600}" destId="{38977CFE-6BBC-4946-9597-A27836F759BF}" srcOrd="16" destOrd="0" presId="urn:microsoft.com/office/officeart/2005/8/layout/default"/>
    <dgm:cxn modelId="{1E443E09-7FBB-4EF2-A472-374EE2147309}" type="presParOf" srcId="{D4727C40-FD36-4F4F-8EAB-594141374600}" destId="{5D7B887A-1EC6-4128-BA9D-24090871FEDF}" srcOrd="17" destOrd="0" presId="urn:microsoft.com/office/officeart/2005/8/layout/default"/>
    <dgm:cxn modelId="{F5138968-D2C6-4556-9F18-EDEEBAC62048}" type="presParOf" srcId="{D4727C40-FD36-4F4F-8EAB-594141374600}" destId="{2695482A-4FE3-4B34-B6DE-0F9A68F23665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69934-01E8-4C88-8E59-AB314F78FC91}">
      <dsp:nvSpPr>
        <dsp:cNvPr id="0" name=""/>
        <dsp:cNvSpPr/>
      </dsp:nvSpPr>
      <dsp:spPr>
        <a:xfrm>
          <a:off x="0" y="2281"/>
          <a:ext cx="10944226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D4FC03-FF1B-4084-882F-CFC3D1D9CE34}">
      <dsp:nvSpPr>
        <dsp:cNvPr id="0" name=""/>
        <dsp:cNvSpPr/>
      </dsp:nvSpPr>
      <dsp:spPr>
        <a:xfrm>
          <a:off x="0" y="2281"/>
          <a:ext cx="10944226" cy="1556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Menighetsrådet leder valget i soknet og har ansvaret for at det blir stilt liste til menighetsrådsvalget (menighetsrådet er valgstyre). Menighetsrådet sørger for at det blir opprettet en nominasjonskomite.</a:t>
          </a:r>
          <a:endParaRPr lang="en-US" sz="2700" kern="1200"/>
        </a:p>
      </dsp:txBody>
      <dsp:txXfrm>
        <a:off x="0" y="2281"/>
        <a:ext cx="10944226" cy="1556049"/>
      </dsp:txXfrm>
    </dsp:sp>
    <dsp:sp modelId="{95D72D70-5B8E-42B6-BFB6-1D678BE02312}">
      <dsp:nvSpPr>
        <dsp:cNvPr id="0" name=""/>
        <dsp:cNvSpPr/>
      </dsp:nvSpPr>
      <dsp:spPr>
        <a:xfrm>
          <a:off x="0" y="1558331"/>
          <a:ext cx="10944226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D3B5C9-2FCB-4845-B9FE-1B9899409DAA}">
      <dsp:nvSpPr>
        <dsp:cNvPr id="0" name=""/>
        <dsp:cNvSpPr/>
      </dsp:nvSpPr>
      <dsp:spPr>
        <a:xfrm>
          <a:off x="0" y="1558331"/>
          <a:ext cx="10944226" cy="1556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Daglig leder, eller en annen ansatt, har spesielle oppgaver knyttet til praktisk gjennomføring</a:t>
          </a:r>
          <a:endParaRPr lang="en-US" sz="2700" kern="1200"/>
        </a:p>
      </dsp:txBody>
      <dsp:txXfrm>
        <a:off x="0" y="1558331"/>
        <a:ext cx="10944226" cy="1556049"/>
      </dsp:txXfrm>
    </dsp:sp>
    <dsp:sp modelId="{3F92CAF5-8835-4EA7-BB54-703C179FDE44}">
      <dsp:nvSpPr>
        <dsp:cNvPr id="0" name=""/>
        <dsp:cNvSpPr/>
      </dsp:nvSpPr>
      <dsp:spPr>
        <a:xfrm>
          <a:off x="0" y="3114381"/>
          <a:ext cx="10944226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F28655-FECD-4109-82C4-7D34375F2827}">
      <dsp:nvSpPr>
        <dsp:cNvPr id="0" name=""/>
        <dsp:cNvSpPr/>
      </dsp:nvSpPr>
      <dsp:spPr>
        <a:xfrm>
          <a:off x="0" y="3114381"/>
          <a:ext cx="10944226" cy="1556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Fellesrådet har en overordnet rolle knyttet til praktisk gjennomføring, fordeling av økonomiske midler, sørger for utforming av valglokaler  i tett dialog med menighetsrådet og daglig leder</a:t>
          </a:r>
          <a:endParaRPr lang="en-US" sz="2700" kern="1200"/>
        </a:p>
      </dsp:txBody>
      <dsp:txXfrm>
        <a:off x="0" y="3114381"/>
        <a:ext cx="10944226" cy="1556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DCC24-F6A9-4DD2-A477-625E5794066B}">
      <dsp:nvSpPr>
        <dsp:cNvPr id="0" name=""/>
        <dsp:cNvSpPr/>
      </dsp:nvSpPr>
      <dsp:spPr>
        <a:xfrm>
          <a:off x="335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Arbeidsgjevar for prestar og bispedømmeadministrasjonen</a:t>
          </a:r>
          <a:endParaRPr lang="en-US" sz="1500" kern="1200"/>
        </a:p>
      </dsp:txBody>
      <dsp:txXfrm>
        <a:off x="3359" y="406763"/>
        <a:ext cx="2664854" cy="1598912"/>
      </dsp:txXfrm>
    </dsp:sp>
    <dsp:sp modelId="{0E4AA2B0-B062-4CC1-93F6-5821490AF661}">
      <dsp:nvSpPr>
        <dsp:cNvPr id="0" name=""/>
        <dsp:cNvSpPr/>
      </dsp:nvSpPr>
      <dsp:spPr>
        <a:xfrm>
          <a:off x="293469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Tilsetjing av prestar og prostar</a:t>
          </a:r>
          <a:endParaRPr lang="en-US" sz="1500" kern="1200"/>
        </a:p>
      </dsp:txBody>
      <dsp:txXfrm>
        <a:off x="2934699" y="406763"/>
        <a:ext cx="2664854" cy="1598912"/>
      </dsp:txXfrm>
    </dsp:sp>
    <dsp:sp modelId="{D404203D-E7A2-4F48-BC06-809B5AD88F92}">
      <dsp:nvSpPr>
        <dsp:cNvPr id="0" name=""/>
        <dsp:cNvSpPr/>
      </dsp:nvSpPr>
      <dsp:spPr>
        <a:xfrm>
          <a:off x="5866039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Fordeler presteressursar mellom sokna</a:t>
          </a:r>
          <a:endParaRPr lang="en-US" sz="1500" kern="1200"/>
        </a:p>
      </dsp:txBody>
      <dsp:txXfrm>
        <a:off x="5866039" y="406763"/>
        <a:ext cx="2664854" cy="1598912"/>
      </dsp:txXfrm>
    </dsp:sp>
    <dsp:sp modelId="{CE44EC7F-6ED5-4B39-8A8D-E8EAC2582E2A}">
      <dsp:nvSpPr>
        <dsp:cNvPr id="0" name=""/>
        <dsp:cNvSpPr/>
      </dsp:nvSpPr>
      <dsp:spPr>
        <a:xfrm>
          <a:off x="8797380" y="406763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Styrer bispedømmet sin økonomi</a:t>
          </a:r>
          <a:endParaRPr lang="en-US" sz="1500" kern="1200"/>
        </a:p>
      </dsp:txBody>
      <dsp:txXfrm>
        <a:off x="8797380" y="406763"/>
        <a:ext cx="2664854" cy="1598912"/>
      </dsp:txXfrm>
    </dsp:sp>
    <dsp:sp modelId="{339B269F-6504-4B53-80FC-5569734DD0E4}">
      <dsp:nvSpPr>
        <dsp:cNvPr id="0" name=""/>
        <dsp:cNvSpPr/>
      </dsp:nvSpPr>
      <dsp:spPr>
        <a:xfrm>
          <a:off x="335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Fordeler OVF-midlar</a:t>
          </a:r>
          <a:endParaRPr lang="en-US" sz="1500" kern="1200"/>
        </a:p>
      </dsp:txBody>
      <dsp:txXfrm>
        <a:off x="3359" y="2272161"/>
        <a:ext cx="2664854" cy="1598912"/>
      </dsp:txXfrm>
    </dsp:sp>
    <dsp:sp modelId="{BDD1DB50-C320-4FFB-8C84-498225E94FC9}">
      <dsp:nvSpPr>
        <dsp:cNvPr id="0" name=""/>
        <dsp:cNvSpPr/>
      </dsp:nvSpPr>
      <dsp:spPr>
        <a:xfrm>
          <a:off x="293469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Forvaltar trusopplæringa – godkjenning og inspirasjon</a:t>
          </a:r>
          <a:endParaRPr lang="en-US" sz="1500" kern="1200"/>
        </a:p>
      </dsp:txBody>
      <dsp:txXfrm>
        <a:off x="2934699" y="2272161"/>
        <a:ext cx="2664854" cy="1598912"/>
      </dsp:txXfrm>
    </dsp:sp>
    <dsp:sp modelId="{A0180604-011C-4BEB-86D1-62D7183A9DF4}">
      <dsp:nvSpPr>
        <dsp:cNvPr id="0" name=""/>
        <dsp:cNvSpPr/>
      </dsp:nvSpPr>
      <dsp:spPr>
        <a:xfrm>
          <a:off x="5866039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Leier regionale fellestiltak</a:t>
          </a:r>
          <a:endParaRPr lang="en-US" sz="1500" kern="1200"/>
        </a:p>
      </dsp:txBody>
      <dsp:txXfrm>
        <a:off x="5866039" y="2272161"/>
        <a:ext cx="2664854" cy="1598912"/>
      </dsp:txXfrm>
    </dsp:sp>
    <dsp:sp modelId="{433B5410-0930-4585-8DB9-C37D43C15005}">
      <dsp:nvSpPr>
        <dsp:cNvPr id="0" name=""/>
        <dsp:cNvSpPr/>
      </dsp:nvSpPr>
      <dsp:spPr>
        <a:xfrm>
          <a:off x="8797380" y="2272161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Gjev fagleg støtte og rettleiing til sokna</a:t>
          </a:r>
          <a:endParaRPr lang="en-US" sz="1500" kern="1200"/>
        </a:p>
      </dsp:txBody>
      <dsp:txXfrm>
        <a:off x="8797380" y="2272161"/>
        <a:ext cx="2664854" cy="1598912"/>
      </dsp:txXfrm>
    </dsp:sp>
    <dsp:sp modelId="{38977CFE-6BBC-4946-9597-A27836F759BF}">
      <dsp:nvSpPr>
        <dsp:cNvPr id="0" name=""/>
        <dsp:cNvSpPr/>
      </dsp:nvSpPr>
      <dsp:spPr>
        <a:xfrm>
          <a:off x="2934699" y="4137559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Bindeledd mellom nasjonale og lokale kyrkjelege organ.</a:t>
          </a:r>
          <a:endParaRPr lang="en-US" sz="1500" kern="1200"/>
        </a:p>
      </dsp:txBody>
      <dsp:txXfrm>
        <a:off x="2934699" y="4137559"/>
        <a:ext cx="2664854" cy="1598912"/>
      </dsp:txXfrm>
    </dsp:sp>
    <dsp:sp modelId="{2695482A-4FE3-4B34-B6DE-0F9A68F23665}">
      <dsp:nvSpPr>
        <dsp:cNvPr id="0" name=""/>
        <dsp:cNvSpPr/>
      </dsp:nvSpPr>
      <dsp:spPr>
        <a:xfrm>
          <a:off x="5866039" y="4137559"/>
          <a:ext cx="2664854" cy="15989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n-NO" sz="1500" kern="1200"/>
            <a:t>Samanslåing/regulering av sokn.</a:t>
          </a:r>
          <a:endParaRPr lang="en-US" sz="1500" kern="1200"/>
        </a:p>
      </dsp:txBody>
      <dsp:txXfrm>
        <a:off x="5866039" y="4137559"/>
        <a:ext cx="2664854" cy="1598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56AAC931-83C2-D84A-8052-05B401C12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840532" y="647214"/>
            <a:ext cx="5406421" cy="28249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nb-NO" sz="1000" b="1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EC343C9-69AF-4248-884B-D0BA474107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94368" y="9369967"/>
            <a:ext cx="852584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fld id="{4E0461F7-D857-C446-A98B-4029FE3B4E9C}" type="datetimeFigureOut">
              <a:rPr lang="nb-NO" sz="800">
                <a:solidFill>
                  <a:schemeClr val="accent1">
                    <a:lumMod val="75000"/>
                  </a:schemeClr>
                </a:solidFill>
              </a:rPr>
              <a:t>16.01.2023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B63DACA-4D38-9949-A817-0FED2F6222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81795" y="9371286"/>
            <a:ext cx="4815242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/>
            </a:lvl1pPr>
          </a:lstStyle>
          <a:p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18E8236-640B-574F-81E2-680AC6868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344283" y="9371286"/>
            <a:ext cx="253311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/>
            </a:lvl1pPr>
          </a:lstStyle>
          <a:p>
            <a:pPr algn="l"/>
            <a:fld id="{6BEA7848-70C2-8844-A54F-DF108F0BB837}" type="slidenum">
              <a:rPr lang="nb-NO" sz="800">
                <a:solidFill>
                  <a:schemeClr val="accent1">
                    <a:lumMod val="75000"/>
                  </a:schemeClr>
                </a:solidFill>
              </a:rPr>
              <a:pPr algn="l"/>
              <a:t>‹#›</a:t>
            </a:fld>
            <a:endParaRPr lang="nb-NO" sz="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7C369A1-D51D-6E4D-BB6C-6E9A038EA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11" y="247515"/>
            <a:ext cx="1941210" cy="3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3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Plassholder for topptekst 1">
            <a:extLst>
              <a:ext uri="{FF2B5EF4-FFF2-40B4-BE49-F238E27FC236}">
                <a16:creationId xmlns:a16="http://schemas.microsoft.com/office/drawing/2014/main" id="{427665F2-632E-A346-BAA5-478D1F57D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025298" y="647214"/>
            <a:ext cx="5036889" cy="28249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 b="1"/>
            </a:lvl1pPr>
          </a:lstStyle>
          <a:p>
            <a:endParaRPr lang="nb-NO" sz="1000"/>
          </a:p>
        </p:txBody>
      </p:sp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60965A70-FF2D-5841-BF99-6324283CD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44783" y="9369967"/>
            <a:ext cx="817404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E0461F7-D857-C446-A98B-4029FE3B4E9C}" type="datetimeFigureOut">
              <a:rPr lang="nb-NO" sz="800" smtClean="0"/>
              <a:pPr/>
              <a:t>16.01.2023</a:t>
            </a:fld>
            <a:endParaRPr lang="nb-NO" sz="800"/>
          </a:p>
        </p:txBody>
      </p:sp>
      <p:sp>
        <p:nvSpPr>
          <p:cNvPr id="10" name="Plassholder for bunntekst 3">
            <a:extLst>
              <a:ext uri="{FF2B5EF4-FFF2-40B4-BE49-F238E27FC236}">
                <a16:creationId xmlns:a16="http://schemas.microsoft.com/office/drawing/2014/main" id="{260AEE78-88AD-C347-8A68-F5ADB6C8E0D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73577" y="9371286"/>
            <a:ext cx="4455967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 sz="80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2585FC08-3B3A-7B42-976B-D13CB1357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152699" y="9371286"/>
            <a:ext cx="242859" cy="19276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algn="l"/>
            <a:fld id="{6BEA7848-70C2-8844-A54F-DF108F0BB837}" type="slidenum">
              <a:rPr lang="nb-NO" sz="800" smtClean="0"/>
              <a:pPr algn="l"/>
              <a:t>‹#›</a:t>
            </a:fld>
            <a:endParaRPr lang="nb-NO" sz="80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6F8879-4E63-1949-A1E8-EC597C6F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76" y="247515"/>
            <a:ext cx="1941210" cy="3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94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30122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62424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137477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06418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55203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Vedtatt i Kirkemøtet i 2022.</a:t>
            </a:r>
          </a:p>
          <a:p>
            <a:r>
              <a:rPr lang="nb-NO"/>
              <a:t>I praksis må alle sokn kunngjøre dette, med mindre det er mer enn en liste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01758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852872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98768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25694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315858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86311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23221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78892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30101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29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06957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78418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31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5580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32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42613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33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20005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34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84993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462243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9443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69376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07633">
              <a:defRPr/>
            </a:pPr>
            <a:fld id="{0C85B211-4DA1-49BB-8BCD-4BC3D72D7741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07633">
                <a:defRPr/>
              </a:pPr>
              <a:t>37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4215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000074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39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118030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536224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133715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041476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822024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3355034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898156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70110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solidFill>
                <a:srgbClr val="393838"/>
              </a:solidFill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544558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48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06138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50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75907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410200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5897936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53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2339621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989645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205637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56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6983304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61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191579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68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405239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Arial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5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602916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69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6302381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70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951667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07633"/>
            <a:fld id="{6BEA7848-70C2-8844-A54F-DF108F0BB837}" type="slidenum">
              <a:rPr lang="nb-NO" sz="800">
                <a:solidFill>
                  <a:srgbClr val="D90000">
                    <a:lumMod val="75000"/>
                  </a:srgbClr>
                </a:solidFill>
                <a:latin typeface="Arial" panose="020B0604020202020204"/>
              </a:rPr>
              <a:pPr algn="l" defTabSz="907633"/>
              <a:t>71</a:t>
            </a:fld>
            <a:endParaRPr lang="nb-NO" sz="800">
              <a:solidFill>
                <a:srgbClr val="D90000">
                  <a:lumMod val="75000"/>
                </a:srgb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88513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72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75653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7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56208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8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2853896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9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3946991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/>
            <a:fld id="{6BEA7848-70C2-8844-A54F-DF108F0BB837}" type="slidenum">
              <a:rPr lang="nb-NO" sz="800"/>
              <a:pPr algn="l"/>
              <a:t>14</a:t>
            </a:fld>
            <a:endParaRPr lang="nb-NO" sz="800"/>
          </a:p>
        </p:txBody>
      </p:sp>
    </p:spTree>
    <p:extLst>
      <p:ext uri="{BB962C8B-B14F-4D97-AF65-F5344CB8AC3E}">
        <p14:creationId xmlns:p14="http://schemas.microsoft.com/office/powerpoint/2010/main" val="109192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7631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936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1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16.01.2023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80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91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52656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667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1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0930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9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1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556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44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365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16.01.2023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84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60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9515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6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5804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488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41208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4512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C08E7BE-FC21-3941-9144-0A6D17A15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12CF59-18AF-4541-8840-B68AF0CAB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736E0AFC-2F9B-9C44-A28C-1E0A774CA924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E8E34C0-0B68-EA43-A91F-06154E398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87" y="815745"/>
            <a:ext cx="3515024" cy="120458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25FAD8B-416D-AA48-B2B5-78C171519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16456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5153172C-E5A6-B547-B606-488AA18D1FD3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AFB86AD-8F62-3B47-B902-D3A1DE88A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E146FB5-7AA5-0241-8285-0DDE0786D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6570C908-4686-524E-8921-ECE517851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1915944F-F5FF-CF4C-B5E1-B60D0B84FE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25371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C08CBCE2-CDEC-5E4A-8C98-F125190FEF95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D13F7309-045F-E94D-9CF4-3CD524E6AA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33150638-BDEA-D943-9B94-1DAD8D1F4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490713-A5E9-B142-B383-F0DD11F0D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E5625621-DC74-CA44-9FC9-A4A0E4277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9362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35294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6259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8677268F-F4F9-784E-BF23-EA1CACFD53E7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10F5F7-7450-E841-9579-58F69AF09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0BBFE621-FDA3-9A4B-9872-BA2229570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A001A0F5-F2B1-984B-81DC-C18544C0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3" name="Plassholder for tekst 6">
            <a:extLst>
              <a:ext uri="{FF2B5EF4-FFF2-40B4-BE49-F238E27FC236}">
                <a16:creationId xmlns:a16="http://schemas.microsoft.com/office/drawing/2014/main" id="{CEC0B5B0-1EE0-554E-B0FC-46F791948E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8908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0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940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FB857-A31A-7249-B4E8-37C16EF5CC6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370FB8C5-4E46-0144-92C5-637BD509B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6B60C608-14C1-FC41-BC97-5C1CF241F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CF8149C-6ABB-094A-942D-DC7E2592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FC7C18-28E9-EA49-B8B5-996683F5D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42B2836-1886-C648-BD39-A06391ACD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80DA261-C13B-3F42-9492-A1AF009151F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4189A9F-2D9D-8347-96F8-7D734AAC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22625B4-F61F-2342-BC1B-0CECF449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52F79A17-B5DF-8C4E-84DB-E96DE20FF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9CF89B-927F-2043-B621-25F31CF4D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97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9D867C-F048-D046-988C-94A02192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E51054-560E-A941-91B2-9557D2700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387475"/>
            <a:ext cx="5292725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0AE458F-DB25-8C45-A41F-D62D8484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046287"/>
            <a:ext cx="5292725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B2031B9-C24F-3545-B8AA-35A976DFD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5389" y="1387475"/>
            <a:ext cx="5292724" cy="365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F759595-20BD-EA4D-8AA8-F99F55FE5E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388" y="2046287"/>
            <a:ext cx="5292724" cy="401161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006F4C2-5293-E044-83D4-05CD33380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AAB4-E682-9F49-892F-12AC1E74BE2E}" type="datetime1">
              <a:rPr lang="nb-NO" smtClean="0"/>
              <a:t>16.01.2023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697B7BA-0E96-3140-8A35-EB726CD0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6748FF31-39B3-9A46-A424-FA2221D0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88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5388" y="0"/>
            <a:ext cx="5916612" cy="68580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1B42287-BE59-A645-A7D7-BF5916581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1C53C-C25E-8E48-B7FA-A6089A808DA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661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D989A85-7F6E-E044-B7F8-167AD93A93B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7F01347-EC45-3B4E-94CF-99D6430B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DA3D8BF-A151-3548-AE95-2BC2EFE2BC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38487" y="815745"/>
            <a:ext cx="3515024" cy="1204586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2CD06575-6B5A-A04E-B329-1D0AD6A25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53904"/>
            <a:ext cx="10944224" cy="883642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D4B1805F-2AE6-8E4B-A44F-BD67998C1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0584"/>
            <a:ext cx="10944224" cy="2347316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75FA386-D78A-5341-8214-AF27F9AFD4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28878"/>
            <a:ext cx="10944224" cy="416480"/>
          </a:xfrm>
        </p:spPr>
        <p:txBody>
          <a:bodyPr/>
          <a:lstStyle>
            <a:lvl1pPr marL="0" indent="0" algn="ctr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navn på avsender</a:t>
            </a:r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0B21C0D-34D6-CC48-B026-04FBA14EC41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998B0CB3-98B5-DE45-A6B8-C8DCB6EA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C92418-944A-DE45-84F4-3678D2B7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5EC9BE-EF3A-8749-AAF4-B3425C559574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D2147FD-2928-044D-B8CD-0655BDC7E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D95FBE8-7FC7-614E-8C2A-060EB536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2601CAB-C21E-D24F-BF67-C5098FFA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A5CF174-B879-4D40-BD16-58B5AF8F40B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446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med tekst rød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0637D52-5D87-7944-8733-8B9A8E2E287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F761DF0-8656-CF48-9122-92F8DC3C4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88" y="225425"/>
            <a:ext cx="5292726" cy="8636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6821F2-A7CE-DF4D-AF21-138B443AE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75389" y="1385889"/>
            <a:ext cx="5292726" cy="4672012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5974707-D6CE-C341-A972-6478A32F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C56F16F-1804-3848-99E7-299DAB3D245D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A237B0A-5B30-7541-B12E-C5CC726F5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75388" y="6437935"/>
            <a:ext cx="4125210" cy="212492"/>
          </a:xfr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A9C3EA2-0DF6-1741-9236-E191BAF5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3C36917-9AB3-434C-B2ED-754219CA7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4254A864-6B0E-8941-B78B-7792DBB7B23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/>
          <a:lstStyle>
            <a:lvl1pPr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8498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76686C-283D-F648-AC3F-1406D58D3986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CAF970-D685-7546-8718-61AD5B7B15DD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59755F-ED6E-EB4E-925D-0BDB2585A6D3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tat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089026"/>
            <a:ext cx="10944224" cy="4968874"/>
          </a:xfrm>
        </p:spPr>
        <p:txBody>
          <a:bodyPr anchor="ctr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«Klikk for å redigere tittelstil»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B26B0-9B72-1342-8A07-79F52C607727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3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9AE69D-E235-D048-BDFA-FDEF686B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5E12DA7-64E8-3B42-956B-662E98C63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36727F2-04C5-944F-B4BC-6F06405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508390C-3BBE-5741-8A43-6C981A3EE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239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12192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0A9CB-89B6-5B49-B2D2-183358EA6832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37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 med tittel i rød f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  <a:solidFill>
            <a:schemeClr val="accent1">
              <a:lumMod val="75000"/>
              <a:alpha val="80000"/>
            </a:schemeClr>
          </a:solidFill>
        </p:spPr>
        <p:txBody>
          <a:bodyPr lIns="612000" tIns="216000"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6A3-A14A-8449-BA07-5BD9683D3999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49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237288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591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DF487B-8477-2149-9AA3-98E65B249604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D4821732-F8CE-5E41-A05E-0383AF643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21E4D8B-A8E5-F246-BF18-D6EC415A7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4847-2AE9-534D-BF34-25506296C437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2">
            <a:extLst>
              <a:ext uri="{FF2B5EF4-FFF2-40B4-BE49-F238E27FC236}">
                <a16:creationId xmlns:a16="http://schemas.microsoft.com/office/drawing/2014/main" id="{14994145-8B91-CF4E-BC89-31C3CF6F5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093788"/>
            <a:ext cx="6096000" cy="5143500"/>
          </a:xfrm>
          <a:pattFill prst="pct25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113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235EB93-88B3-6D47-A629-2E1C139174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7BC2C0A-E745-8A46-8FF0-5134C386A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10944224" cy="868363"/>
          </a:xfrm>
          <a:noFill/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F2D47E-B89B-F842-B16D-C68119617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2CAA61-8483-6A40-BA36-FB129DE01873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755696-5F05-2D47-8804-623906E6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248C54-1722-034A-9777-ACFAFB26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773C8BD8-1C69-B94C-9C7A-D01537BAB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69"/>
          <a:stretch/>
        </p:blipFill>
        <p:spPr>
          <a:xfrm>
            <a:off x="637111" y="6354761"/>
            <a:ext cx="285020" cy="33379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F1FD433-7E01-4C4F-AE0C-0AF02B29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57"/>
          <a:stretch/>
        </p:blipFill>
        <p:spPr>
          <a:xfrm>
            <a:off x="922129" y="6354761"/>
            <a:ext cx="1717213" cy="3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6A3D0F3-9AFC-EC44-982D-1FEBDB4A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16.01.2023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05C4255-99DD-814C-A9AD-3F510292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0D5D13A-1C4D-754C-9ABB-8C686510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15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4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5F0F483-C409-B044-AFFC-F8B179D478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F4CC2FA6-23BD-0E4F-A3AA-E7DFFF2B9C96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Sett inn tekst </a:t>
            </a:r>
            <a:r>
              <a:rPr lang="nb-NO" noProof="0" err="1"/>
              <a:t>f.eks</a:t>
            </a:r>
            <a:r>
              <a:rPr lang="nb-NO" noProof="0"/>
              <a:t> takk for meg!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250C8E91-B07B-BE4C-BF87-F9F72D11F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418C3EE5-02DB-A843-8685-A7E3CB168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6380" y="7477757"/>
            <a:ext cx="468351" cy="468351"/>
          </a:xfrm>
          <a:prstGeom prst="rect">
            <a:avLst/>
          </a:prstGeom>
        </p:spPr>
      </p:pic>
      <p:sp>
        <p:nvSpPr>
          <p:cNvPr id="18" name="Plassholder for innhold 2">
            <a:extLst>
              <a:ext uri="{FF2B5EF4-FFF2-40B4-BE49-F238E27FC236}">
                <a16:creationId xmlns:a16="http://schemas.microsoft.com/office/drawing/2014/main" id="{4E8B2218-8DAE-4EF7-8B6B-E3A7F52D82D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96125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3A08CD34-AC08-6442-B83D-86E2FC5C0A0B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20" name="Undertittel 2">
            <a:extLst>
              <a:ext uri="{FF2B5EF4-FFF2-40B4-BE49-F238E27FC236}">
                <a16:creationId xmlns:a16="http://schemas.microsoft.com/office/drawing/2014/main" id="{6E5DA0CA-E9CB-3349-B5A0-C88F270134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3ACCE1F9-3AE7-4367-962F-FE1F8699D01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78096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957E9185-59FC-564F-B555-5503B0667FCA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BDFB95-9F63-C844-A22A-2F308C5C6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88652-918C-4D93-82AF-2C10A299F3C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33125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88DDD09-1A4B-B44C-B8FC-600683AEB2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3E37AF-FDF2-574D-8BED-7844B01C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ECD2DCB2-8DC2-5E44-897B-F28A10D61BB6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60B3B69-4437-C64D-8F04-92323906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202FA7AE-394A-514F-9E12-94A1FAA70C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406191"/>
            <a:ext cx="10944224" cy="102280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Takk for meg!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889A61C-0330-D64F-8237-B170F821F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88" y="822123"/>
            <a:ext cx="4101276" cy="683545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43FECCB4-4595-4249-AC4B-CFB26F9EB1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602039"/>
            <a:ext cx="10944224" cy="1006440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Klikk for å redigere undertittelstil i malen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15FB502D-6EDF-47F0-B2F7-46DF6AA2C44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64585" y="5835191"/>
            <a:ext cx="5203527" cy="266850"/>
          </a:xfrm>
        </p:spPr>
        <p:txBody>
          <a:bodyPr/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Sett inn enhetens nettside</a:t>
            </a:r>
          </a:p>
        </p:txBody>
      </p:sp>
    </p:spTree>
    <p:extLst>
      <p:ext uri="{BB962C8B-B14F-4D97-AF65-F5344CB8AC3E}">
        <p14:creationId xmlns:p14="http://schemas.microsoft.com/office/powerpoint/2010/main" val="13095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86296" y="1124197"/>
            <a:ext cx="10708451" cy="858753"/>
          </a:xfrm>
          <a:prstGeom prst="rect">
            <a:avLst/>
          </a:prstGeom>
        </p:spPr>
        <p:txBody>
          <a:bodyPr/>
          <a:lstStyle>
            <a:lvl1pPr algn="l">
              <a:defRPr sz="2700" cap="all" baseline="0">
                <a:latin typeface="Georgia"/>
              </a:defRPr>
            </a:lvl1pPr>
          </a:lstStyle>
          <a:p>
            <a:r>
              <a:rPr lang="nb-NO"/>
              <a:t>Klikk her for å endre tittel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B244-5DE1-884A-885B-F03223C1AA86}" type="datetimeFigureOut">
              <a:rPr lang="en-US" smtClean="0"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93006" y="2256079"/>
            <a:ext cx="10812679" cy="1970127"/>
          </a:xfrm>
          <a:prstGeom prst="rect">
            <a:avLst/>
          </a:prstGeom>
        </p:spPr>
        <p:txBody>
          <a:bodyPr vert="horz"/>
          <a:lstStyle>
            <a:lvl1pPr>
              <a:defRPr sz="1500" b="0" i="0" baseline="0">
                <a:latin typeface="Arial"/>
              </a:defRPr>
            </a:lvl1pPr>
            <a:lvl2pPr>
              <a:defRPr sz="1500">
                <a:latin typeface="+mj-lt"/>
              </a:defRPr>
            </a:lvl2pPr>
            <a:lvl3pPr>
              <a:defRPr sz="1500">
                <a:latin typeface="+mj-lt"/>
              </a:defRPr>
            </a:lvl3pPr>
            <a:lvl4pPr>
              <a:defRPr sz="1500">
                <a:latin typeface="+mj-lt"/>
              </a:defRPr>
            </a:lvl4pPr>
            <a:lvl5pPr>
              <a:defRPr sz="1500">
                <a:latin typeface="+mj-lt"/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  <a:p>
            <a:pPr lvl="1"/>
            <a:r>
              <a:rPr lang="nb-NO"/>
              <a:t>Second </a:t>
            </a:r>
            <a:r>
              <a:rPr lang="nb-NO" err="1"/>
              <a:t>level</a:t>
            </a:r>
            <a:endParaRPr lang="nb-NO"/>
          </a:p>
          <a:p>
            <a:pPr lvl="2"/>
            <a:r>
              <a:rPr lang="nb-NO"/>
              <a:t>Third </a:t>
            </a:r>
            <a:r>
              <a:rPr lang="nb-NO" err="1"/>
              <a:t>level</a:t>
            </a:r>
            <a:endParaRPr lang="nb-NO"/>
          </a:p>
          <a:p>
            <a:pPr lvl="3"/>
            <a:r>
              <a:rPr lang="nb-NO" err="1"/>
              <a:t>Fourth</a:t>
            </a:r>
            <a:r>
              <a:rPr lang="nb-NO"/>
              <a:t> </a:t>
            </a:r>
            <a:r>
              <a:rPr lang="nb-NO" err="1"/>
              <a:t>level</a:t>
            </a:r>
            <a:endParaRPr lang="nb-NO"/>
          </a:p>
          <a:p>
            <a:pPr lvl="4"/>
            <a:r>
              <a:rPr lang="nb-NO"/>
              <a:t>Fifth </a:t>
            </a:r>
            <a:r>
              <a:rPr lang="nb-NO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981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90C3DA65-107B-F341-8FB9-ECB05EB2D7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8F06A8-7708-F449-BBEB-8D82008CCD6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A80ACD1-D8B9-7445-943A-E7FA738473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60A8FDB-2887-6349-BEE2-B4F07D2C80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chemeClr val="bg1"/>
              </a:solidFill>
            </a:endParaRPr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3E5949-891A-984F-BA2C-C3FC864901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30" y="0"/>
            <a:ext cx="1034773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07B8BA0-E932-2740-A18E-E5F9F0F9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089026"/>
            <a:ext cx="10944224" cy="242093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C4035B-E535-AD4F-A272-94ED280C5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602039"/>
            <a:ext cx="10944225" cy="245586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47C6DBD-E3C9-BD4E-B8F2-DC9E03390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A0E4E-754C-5E4A-8C53-243A384D428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FAC8708-DB85-C941-AD59-246DE27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B421687-6ABE-3D4A-A46A-E642F504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6465D10-5B34-C44E-ACE2-FB1EDC81E3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2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0" r:id="rId5"/>
    <p:sldLayoutId id="2147483651" r:id="rId6"/>
    <p:sldLayoutId id="2147483666" r:id="rId7"/>
    <p:sldLayoutId id="2147483667" r:id="rId8"/>
    <p:sldLayoutId id="2147483665" r:id="rId9"/>
    <p:sldLayoutId id="2147483650" r:id="rId10"/>
    <p:sldLayoutId id="2147483673" r:id="rId11"/>
    <p:sldLayoutId id="2147483674" r:id="rId12"/>
    <p:sldLayoutId id="2147483652" r:id="rId13"/>
    <p:sldLayoutId id="2147483653" r:id="rId14"/>
    <p:sldLayoutId id="2147483657" r:id="rId15"/>
    <p:sldLayoutId id="2147483656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54" r:id="rId22"/>
    <p:sldLayoutId id="2147483668" r:id="rId23"/>
    <p:sldLayoutId id="2147483671" r:id="rId24"/>
    <p:sldLayoutId id="2147483670" r:id="rId25"/>
    <p:sldLayoutId id="2147483669" r:id="rId26"/>
    <p:sldLayoutId id="2147483672" r:id="rId27"/>
    <p:sldLayoutId id="2147483655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50" userDrawn="1">
          <p15:clr>
            <a:srgbClr val="F26B43"/>
          </p15:clr>
        </p15:guide>
        <p15:guide id="7" orient="horz" pos="873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3727" userDrawn="1">
          <p15:clr>
            <a:srgbClr val="F26B43"/>
          </p15:clr>
        </p15:guide>
        <p15:guide id="10" pos="3953" userDrawn="1">
          <p15:clr>
            <a:srgbClr val="F26B43"/>
          </p15:clr>
        </p15:guide>
        <p15:guide id="12" orient="horz" pos="689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2AF269B3-BEF0-E04A-9125-2E284FBA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69DAFA-A756-634F-8F62-44B8D41CD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385888"/>
            <a:ext cx="10944226" cy="4672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C4F3F7C-A4AA-AF42-8F10-BE862A9EC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4745" y="6437935"/>
            <a:ext cx="1083367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2655427F-18F2-AA41-8FD1-542CB7F8D20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138DA2-808A-6243-B616-8D29162A6C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955" y="6437935"/>
            <a:ext cx="732164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F9FE079-08DB-8B42-A4AD-A254231BF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8957" y="6437935"/>
            <a:ext cx="347663" cy="2124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6765B28-40BF-0A46-BB8F-30D004035CD9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09C2D23-5413-0C4E-90E8-570584B1AF6C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3888" y="6355464"/>
            <a:ext cx="1976438" cy="32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9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719" r:id="rId32"/>
    <p:sldLayoutId id="2147483720" r:id="rId33"/>
    <p:sldLayoutId id="2147483721" r:id="rId34"/>
    <p:sldLayoutId id="2147483722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3816">
          <p15:clr>
            <a:srgbClr val="F26B43"/>
          </p15:clr>
        </p15:guide>
        <p15:guide id="6" orient="horz" pos="4150">
          <p15:clr>
            <a:srgbClr val="F26B43"/>
          </p15:clr>
        </p15:guide>
        <p15:guide id="7" orient="horz" pos="873">
          <p15:clr>
            <a:srgbClr val="F26B43"/>
          </p15:clr>
        </p15:guide>
        <p15:guide id="8" orient="horz" pos="142">
          <p15:clr>
            <a:srgbClr val="F26B43"/>
          </p15:clr>
        </p15:guide>
        <p15:guide id="9" pos="3727">
          <p15:clr>
            <a:srgbClr val="F26B43"/>
          </p15:clr>
        </p15:guide>
        <p15:guide id="10" pos="3953">
          <p15:clr>
            <a:srgbClr val="F26B43"/>
          </p15:clr>
        </p15:guide>
        <p15:guide id="12" orient="horz" pos="689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NQJAcbS-PQ0?feature=oembed" TargetMode="Externa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mwety.wordpress.com/tag/oceania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VMX-uWpJAyQ?feature=oembed" TargetMode="Externa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reepngimg.com/png/81288-exclamation-angle-human-attention-question-mark-behavior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kn726@kirken.n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kirkevalget/kirkeval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essursbanken.kirken.no/nb-NO/kirkevalget/kirkeval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ECB190E7-0ADD-4A1D-95DD-66A284E6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2836863"/>
            <a:ext cx="8547100" cy="1770063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2209B52-1AD5-4BF0-BBA4-3C362DB97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4013" y="2836863"/>
            <a:ext cx="2322513" cy="177006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D3F1F90-5067-42D5-A761-F0E6828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Kurs i lokal valggjennomføring Borg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DE2D81-DB6F-487E-B065-2BC1CA14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66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97395E8-CB1B-4C64-BE47-70CC04509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Ansvar og roller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93AF63E-51B3-4B41-9BE8-6436DACBE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25A0068-6147-4655-8B08-CE6E1AEA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06A8-7708-F449-BBEB-8D82008CCD6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A5998EE-0D1D-4359-B823-468EE890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77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22F8-0131-6C43-ADB6-4AC620645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Menighetsrådets ansvar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93BF28-409A-7043-9E1B-C275B1710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Menighetsrådet (MR) utgjør valgstyret i kirkevalget. Valgstyret har blant annet følgende oppgaver:</a:t>
            </a:r>
          </a:p>
          <a:p>
            <a:pPr lvl="1"/>
            <a:r>
              <a:rPr lang="nb-NO" dirty="0"/>
              <a:t>Finne kandidater til nytt menighetsråd </a:t>
            </a:r>
          </a:p>
          <a:p>
            <a:pPr lvl="2"/>
            <a:r>
              <a:rPr lang="nb-NO" dirty="0"/>
              <a:t>innen 31. mars</a:t>
            </a:r>
          </a:p>
          <a:p>
            <a:pPr lvl="1"/>
            <a:r>
              <a:rPr lang="nb-NO" dirty="0"/>
              <a:t>Gjennomføre valg </a:t>
            </a:r>
          </a:p>
          <a:p>
            <a:pPr lvl="2"/>
            <a:r>
              <a:rPr lang="nb-NO" dirty="0"/>
              <a:t>forhåndsvalg (31. august) og på valgdagen (10./11. september)</a:t>
            </a:r>
          </a:p>
          <a:p>
            <a:pPr lvl="1"/>
            <a:r>
              <a:rPr lang="nb-NO" dirty="0"/>
              <a:t>Publisere valgresultat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Foreslå kandidater til Kirkemøtet og bispedømmerådet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9CBB86-2887-794C-A032-CA977200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5B88E39-5DE1-B441-AB47-F0D467D8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85DC84F-83BC-CC1A-9490-F3921E15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en-US" dirty="0" err="1">
                <a:cs typeface="Arial"/>
              </a:rPr>
              <a:t>Lokalt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ansvar</a:t>
            </a:r>
            <a:endParaRPr lang="en-US" dirty="0" err="1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AF08A6E-0FD4-4979-B0CA-2A06F5C5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265195A-F27C-4E40-A9E6-286DF37DA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Plassholder for innhold 2">
            <a:extLst>
              <a:ext uri="{FF2B5EF4-FFF2-40B4-BE49-F238E27FC236}">
                <a16:creationId xmlns:a16="http://schemas.microsoft.com/office/drawing/2014/main" id="{D4E5F01C-55B7-3C31-DABA-5D9F8D3E54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3887" y="1385888"/>
          <a:ext cx="10944226" cy="4672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211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E2E6C0-6219-498F-9408-4648B853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4C5C30-A665-4B3B-B4D9-5949ADF98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Borg bispedømmeråd utpeker et valgråd bestående av fem personer pluss to varapersoner- Det er valgrådet som skal styre valg til bispedømmeråd og Kirkemøtet. </a:t>
            </a:r>
          </a:p>
          <a:p>
            <a:r>
              <a:rPr lang="nb-NO" dirty="0"/>
              <a:t>Valgrådet har ansvar for å opprette nominasjonskomiteer og godkjenne listeforslag fra alle nomineringsgrupper. </a:t>
            </a:r>
          </a:p>
          <a:p>
            <a:r>
              <a:rPr lang="nb-NO" dirty="0"/>
              <a:t>Borg bispedømmeråd er klageinstans for menighetsrådsvalg</a:t>
            </a:r>
          </a:p>
          <a:p>
            <a:r>
              <a:rPr lang="nb-NO" dirty="0"/>
              <a:t>Kirkerådet er klageinstans for bispedømmerådsvalget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3C9B01B-0328-4D5B-BCE5-1FD92EC9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010BFDA-E387-4B89-B108-94C9CFCC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4AC55-C3A2-411F-94AF-10FC058E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Valgorganer og begreper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B191A7-CD66-4919-A3D1-2FEC1B5A3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10942301" cy="467201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400" b="1" u="sng" dirty="0"/>
              <a:t>Valgorganer</a:t>
            </a:r>
            <a:endParaRPr lang="nb-NO" sz="2400" b="1" u="sng" dirty="0">
              <a:cs typeface="Arial"/>
            </a:endParaRPr>
          </a:p>
          <a:p>
            <a:r>
              <a:rPr lang="nb-NO" sz="2400" b="1" dirty="0"/>
              <a:t>Valgstyre = </a:t>
            </a:r>
            <a:r>
              <a:rPr lang="nb-NO" sz="2400" dirty="0"/>
              <a:t>Menighetsrådet utgjør valgstyret</a:t>
            </a:r>
            <a:endParaRPr lang="nb-NO" sz="2400" dirty="0">
              <a:cs typeface="Arial"/>
            </a:endParaRPr>
          </a:p>
          <a:p>
            <a:r>
              <a:rPr lang="nb-NO" sz="2400" b="1" dirty="0"/>
              <a:t>Stemmestyre = </a:t>
            </a:r>
            <a:r>
              <a:rPr lang="nb-NO" sz="2400" dirty="0"/>
              <a:t> Administrerer stemmegivningen på hvert sted. </a:t>
            </a:r>
            <a:endParaRPr lang="nb-NO" sz="2400" dirty="0">
              <a:cs typeface="Arial"/>
            </a:endParaRPr>
          </a:p>
          <a:p>
            <a:r>
              <a:rPr lang="nb-NO" sz="2400" b="1" dirty="0"/>
              <a:t>Valgfunksjonær = </a:t>
            </a:r>
            <a:r>
              <a:rPr lang="nb-NO" sz="2400" dirty="0"/>
              <a:t>personer som har en oppgave i valglokalet eller oppgaver knyttet til gjennomføringen av valget.</a:t>
            </a:r>
            <a:endParaRPr lang="nb-NO" sz="2400" dirty="0">
              <a:cs typeface="Arial"/>
            </a:endParaRPr>
          </a:p>
          <a:p>
            <a:r>
              <a:rPr lang="nb-NO" sz="2400" b="1" dirty="0"/>
              <a:t>Valgråd = </a:t>
            </a:r>
            <a:r>
              <a:rPr lang="nb-NO" sz="2400" dirty="0"/>
              <a:t>Oppnevnes av bispedømmerådet, ansvar for valg av bispedømmeråd og Kirkemøtet</a:t>
            </a:r>
            <a:endParaRPr lang="nb-NO" sz="2400" dirty="0">
              <a:cs typeface="Arial"/>
            </a:endParaRPr>
          </a:p>
          <a:p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2A8476-8106-4137-AFD4-AE129C88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F471E2-891E-4619-8C7B-A2B90DE8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78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A4AC55-C3A2-411F-94AF-10FC058E9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Valgorganer og begreper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9F14A0-A7CD-4178-A093-09336310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43" y="1314786"/>
            <a:ext cx="11034664" cy="4672011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sz="2400" b="1" u="sng"/>
              <a:t>Begreper</a:t>
            </a:r>
            <a:endParaRPr lang="nb-NO" sz="2400" b="1" u="sng">
              <a:cs typeface="Arial"/>
            </a:endParaRPr>
          </a:p>
          <a:p>
            <a:r>
              <a:rPr lang="nb-NO" sz="2400" b="1"/>
              <a:t>Valgting</a:t>
            </a:r>
            <a:r>
              <a:rPr lang="nb-NO" sz="2400"/>
              <a:t>: Valgdagene, til forskjell fra forhåndsstemmeperioden (10.) -11.september 2023</a:t>
            </a:r>
            <a:endParaRPr lang="nb-NO" sz="2400">
              <a:cs typeface="Arial"/>
            </a:endParaRPr>
          </a:p>
          <a:p>
            <a:r>
              <a:rPr lang="nb-NO" sz="2400" b="1"/>
              <a:t>Manntall</a:t>
            </a:r>
            <a:r>
              <a:rPr lang="nb-NO" sz="2400"/>
              <a:t>: Oversikt over alle i stemmekretsen/soknet som har stemmerett</a:t>
            </a:r>
            <a:endParaRPr lang="nb-NO" sz="2400" b="1">
              <a:cs typeface="Arial"/>
            </a:endParaRPr>
          </a:p>
          <a:p>
            <a:r>
              <a:rPr lang="nb-NO" sz="2400" b="1"/>
              <a:t>Stemmekrets</a:t>
            </a:r>
            <a:r>
              <a:rPr lang="nb-NO" sz="2400"/>
              <a:t>: Geografisk inndeling i kommunen som avgjør hvor en skal stemme på valgtinget</a:t>
            </a:r>
            <a:endParaRPr lang="nb-NO" sz="2400">
              <a:cs typeface="Arial"/>
            </a:endParaRPr>
          </a:p>
          <a:p>
            <a:r>
              <a:rPr lang="nb-NO" sz="2400" b="1"/>
              <a:t>Flertallsvalg</a:t>
            </a:r>
            <a:r>
              <a:rPr lang="nb-NO" sz="2400"/>
              <a:t>: Valgordning som brukes der det kun er én liste i valget</a:t>
            </a:r>
            <a:endParaRPr lang="nb-NO" sz="2400">
              <a:cs typeface="Arial"/>
            </a:endParaRPr>
          </a:p>
          <a:p>
            <a:r>
              <a:rPr lang="nb-NO" sz="2400" b="1"/>
              <a:t>Forholdstallsvalg</a:t>
            </a:r>
            <a:r>
              <a:rPr lang="nb-NO" sz="2400"/>
              <a:t>: Valgordning som brukes når det er to eller flere lister i valget</a:t>
            </a:r>
            <a:endParaRPr lang="nb-NO" sz="2400">
              <a:cs typeface="Arial"/>
            </a:endParaRPr>
          </a:p>
          <a:p>
            <a:endParaRPr lang="nb-NO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C2A8476-8106-4137-AFD4-AE129C88C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E88B6-E66D-1049-95EA-32C0EE5A7891}" type="datetime1">
              <a:rPr lang="nb-NO" smtClean="0"/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F471E2-891E-4619-8C7B-A2B90DE8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73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3F1F90-5067-42D5-A761-F0E6828D2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323" y="1008062"/>
            <a:ext cx="10944224" cy="2420938"/>
          </a:xfrm>
        </p:spPr>
        <p:txBody>
          <a:bodyPr/>
          <a:lstStyle/>
          <a:p>
            <a:r>
              <a:rPr lang="nb-NO"/>
              <a:t>Nytt ved dette valget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7E29B8-D7FA-43EF-87C0-0B9E79ACC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EDE2D81-DB6F-487E-B065-2BC1CA146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594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E80D79-75AC-4731-81F9-2608C25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Forhåndsstemming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608C7E-8D56-446E-891A-EA3429888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400" b="1" dirty="0"/>
              <a:t>Digital</a:t>
            </a:r>
            <a:r>
              <a:rPr lang="nb-NO" sz="2400" dirty="0"/>
              <a:t> forhåndsstemmegivning fra 10. august til 6. september 2023.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nb-NO" dirty="0"/>
              <a:t>De digitale stemmene blir telt opp digitalt og vil bli synlige i valgmodulen i medlemsregisteret. </a:t>
            </a:r>
            <a:endParaRPr lang="nb-NO" dirty="0">
              <a:cs typeface="Arial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b-NO" sz="2400" dirty="0"/>
              <a:t>Det er fastsatt </a:t>
            </a:r>
            <a:r>
              <a:rPr lang="nb-NO" sz="2400" b="1" dirty="0"/>
              <a:t>ett nasjonalt tidspunkt </a:t>
            </a:r>
            <a:r>
              <a:rPr lang="nb-NO" sz="2400" dirty="0"/>
              <a:t>for </a:t>
            </a:r>
            <a:r>
              <a:rPr lang="nb-NO" sz="2400" b="1" dirty="0"/>
              <a:t>fysisk </a:t>
            </a:r>
            <a:r>
              <a:rPr lang="nb-NO" sz="2400" dirty="0"/>
              <a:t>forhånds-stemmegivning i soknet:</a:t>
            </a:r>
            <a:endParaRPr lang="nb-NO" sz="2400" dirty="0">
              <a:cs typeface="Arial"/>
            </a:endParaRPr>
          </a:p>
          <a:p>
            <a:pPr lvl="1">
              <a:lnSpc>
                <a:spcPct val="90000"/>
              </a:lnSpc>
            </a:pPr>
            <a:r>
              <a:rPr lang="nb-NO" dirty="0"/>
              <a:t>Den siste torsdagen i august i valgåret i tidsrommet 15:00 til 20:00. 31.august 2023!!</a:t>
            </a:r>
            <a:endParaRPr lang="nb-NO" dirty="0">
              <a:cs typeface="Arial"/>
            </a:endParaRPr>
          </a:p>
          <a:p>
            <a:pPr lvl="1">
              <a:lnSpc>
                <a:spcPct val="90000"/>
              </a:lnSpc>
            </a:pPr>
            <a:endParaRPr lang="nb-NO" dirty="0"/>
          </a:p>
          <a:p>
            <a:pPr>
              <a:lnSpc>
                <a:spcPct val="90000"/>
              </a:lnSpc>
            </a:pPr>
            <a:endParaRPr lang="nb-NO" sz="2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F39852-A539-4E17-933D-5DA3D37D4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9" r="14978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516B6F-F880-430C-9751-F7F6A3FD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943C48D-13DB-4173-907F-A96EA975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9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6B05A8-0167-40F5-99CA-FC663C09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34" y="-72099"/>
            <a:ext cx="10944226" cy="863600"/>
          </a:xfrm>
        </p:spPr>
        <p:txBody>
          <a:bodyPr/>
          <a:lstStyle/>
          <a:p>
            <a:r>
              <a:rPr lang="nb-NO"/>
              <a:t>Forhåndsstemming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6DB365-7E0A-405E-86DC-4AF22DD4E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80" y="791501"/>
            <a:ext cx="7126887" cy="64614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Hovedregel: det </a:t>
            </a:r>
            <a:r>
              <a:rPr lang="nb-NO" b="1"/>
              <a:t>skal </a:t>
            </a:r>
            <a:r>
              <a:rPr lang="nb-NO"/>
              <a:t>tilrettelegges for forhåndsstemmegiving </a:t>
            </a:r>
            <a:r>
              <a:rPr lang="nb-NO">
                <a:ea typeface="+mn-lt"/>
                <a:cs typeface="+mn-lt"/>
              </a:rPr>
              <a:t>i hvert fellesrådsområde </a:t>
            </a:r>
            <a:r>
              <a:rPr lang="nb-NO"/>
              <a:t>:</a:t>
            </a:r>
          </a:p>
          <a:p>
            <a:pPr lvl="1"/>
            <a:r>
              <a:rPr lang="nb-NO"/>
              <a:t>i forbindelse med en gudstjeneste minst én søndag i perioden for forhåndsstemmegivning,</a:t>
            </a:r>
            <a:endParaRPr lang="nb-NO">
              <a:cs typeface="Arial"/>
            </a:endParaRPr>
          </a:p>
          <a:p>
            <a:pPr lvl="1"/>
            <a:r>
              <a:rPr lang="nb-NO"/>
              <a:t>minst to timer i uken i perioden for forhåndsstemmegivningen.</a:t>
            </a:r>
            <a:endParaRPr lang="nb-NO">
              <a:cs typeface="Arial"/>
            </a:endParaRPr>
          </a:p>
          <a:p>
            <a:r>
              <a:rPr lang="nb-NO"/>
              <a:t>Det </a:t>
            </a:r>
            <a:r>
              <a:rPr lang="nb-NO" b="1"/>
              <a:t>bør </a:t>
            </a:r>
            <a:r>
              <a:rPr lang="nb-NO"/>
              <a:t>også legges til rette for forhåndsstemmegivning:</a:t>
            </a:r>
            <a:endParaRPr lang="nb-NO">
              <a:cs typeface="Arial"/>
            </a:endParaRPr>
          </a:p>
          <a:p>
            <a:pPr lvl="1"/>
            <a:r>
              <a:rPr lang="nb-NO"/>
              <a:t>på de institusjoner som geografisk hører til det enkelte sogn</a:t>
            </a:r>
            <a:endParaRPr lang="nb-NO">
              <a:cs typeface="Arial"/>
            </a:endParaRPr>
          </a:p>
          <a:p>
            <a:pPr lvl="1"/>
            <a:r>
              <a:rPr lang="nb-NO"/>
              <a:t>i tilknytning til minst ett arrangement for unge</a:t>
            </a:r>
            <a:endParaRPr lang="nb-NO">
              <a:cs typeface="Arial"/>
            </a:endParaRPr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7F5017-B9BC-4CDB-8299-9411DD676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3C333F9-96A0-4758-B746-F144BCC66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D07961A-5AC6-41B5-9511-6275FCC3A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80"/>
          <a:stretch/>
        </p:blipFill>
        <p:spPr>
          <a:xfrm>
            <a:off x="7148014" y="389826"/>
            <a:ext cx="5061205" cy="56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C21543-9C6B-4D2D-878B-6E5565C7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Supplerende nominasjon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929B1A-54B9-4DB1-9799-C4C19393E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Det skal åpnes for supplerende nominasjon ved valg av menighetsråd uavhengig av hvor mange kandidater det er på Nominasjonskomitéens liste.</a:t>
            </a:r>
          </a:p>
          <a:p>
            <a:r>
              <a:rPr lang="nb-NO"/>
              <a:t>Kunngjøring:  Mellom 2. -15. mai kan andre komme med forslag til supplerende kandidater til nominasjonskomiteens lister.</a:t>
            </a:r>
            <a:endParaRPr lang="nb-NO">
              <a:cs typeface="Arial"/>
            </a:endParaRPr>
          </a:p>
          <a:p>
            <a:r>
              <a:rPr lang="nb-NO"/>
              <a:t>22. mai skal kandidatlisten godkjennes.</a:t>
            </a:r>
            <a:endParaRPr lang="nb-NO">
              <a:cs typeface="Arial"/>
            </a:endParaRPr>
          </a:p>
          <a:p>
            <a:r>
              <a:rPr lang="nb-NO"/>
              <a:t>Se Valghåndbok 1 for informasjon om supplerende nominasjon.</a:t>
            </a:r>
            <a:endParaRPr lang="nb-NO"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6362C5-01A7-4FF8-A8FB-433D01935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07E49A8-A6F5-4459-8E19-01427F9A1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75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9E7CA8-BBDA-4A3F-B3BB-2BFB815B4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7" y="0"/>
            <a:ext cx="10944226" cy="863600"/>
          </a:xfrm>
        </p:spPr>
        <p:txBody>
          <a:bodyPr/>
          <a:lstStyle/>
          <a:p>
            <a:r>
              <a:rPr lang="nb-NO" dirty="0"/>
              <a:t>Valgfilm fra Asker kirkelige fellesråd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A1F7F93-DB8F-4D88-80A9-A10E8A187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115C1-0DCF-AD42-8642-059163C9676D}" type="datetime1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114C27-7002-4143-9CC5-684A420E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</a:t>
            </a:fld>
            <a:endParaRPr lang="nb-NO"/>
          </a:p>
        </p:txBody>
      </p:sp>
      <p:pic>
        <p:nvPicPr>
          <p:cNvPr id="6" name="Media på Internett 5" title="Menigheten i nabolaget">
            <a:hlinkClick r:id="" action="ppaction://media"/>
            <a:extLst>
              <a:ext uri="{FF2B5EF4-FFF2-40B4-BE49-F238E27FC236}">
                <a16:creationId xmlns:a16="http://schemas.microsoft.com/office/drawing/2014/main" id="{5047EC3E-D37C-4A96-B12C-AB96FFD5DA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28108" y="791641"/>
            <a:ext cx="9503595" cy="53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048027-FA67-4C7B-9140-4ED130ABC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916612" cy="868363"/>
          </a:xfrm>
        </p:spPr>
        <p:txBody>
          <a:bodyPr anchor="ctr">
            <a:normAutofit/>
          </a:bodyPr>
          <a:lstStyle/>
          <a:p>
            <a:r>
              <a:rPr lang="nb-NO"/>
              <a:t>Nye frister ( felles for alle valg)</a:t>
            </a:r>
          </a:p>
        </p:txBody>
      </p:sp>
      <p:pic>
        <p:nvPicPr>
          <p:cNvPr id="7" name="Picture 6" descr="Timeglass og en kalender">
            <a:extLst>
              <a:ext uri="{FF2B5EF4-FFF2-40B4-BE49-F238E27FC236}">
                <a16:creationId xmlns:a16="http://schemas.microsoft.com/office/drawing/2014/main" id="{B437937B-26F1-C559-0077-193B88ABF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96" r="2" b="2"/>
          <a:stretch/>
        </p:blipFill>
        <p:spPr>
          <a:xfrm>
            <a:off x="7563394" y="1293223"/>
            <a:ext cx="4004717" cy="4440978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BA706B5-BA34-4A5A-C1E2-C3F7534F2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238" y="1563549"/>
            <a:ext cx="6854030" cy="4527495"/>
          </a:xfrm>
        </p:spPr>
        <p:txBody>
          <a:bodyPr vert="horz" lIns="0" tIns="0" rIns="0" bIns="0" rtlCol="0" anchor="t">
            <a:no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1. </a:t>
            </a:r>
            <a:r>
              <a:rPr lang="nb-NO" sz="2400">
                <a:latin typeface="Arial"/>
              </a:rPr>
              <a:t>februar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: Oppnevning av nominasjonskomite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31. </a:t>
            </a:r>
            <a:r>
              <a:rPr lang="nb-NO" sz="2400">
                <a:latin typeface="Arial"/>
              </a:rPr>
              <a:t>mars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kl. 12:00: Innlevering av listeforslag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2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mai: Godkjenning av valglister til </a:t>
            </a:r>
            <a:r>
              <a:rPr lang="nb-NO" sz="2400">
                <a:latin typeface="Arial"/>
              </a:rPr>
              <a:t>MR-valg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22. mai: Godkjenning av supplerte kandidater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30. juni: 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Skjæringsdato for manntallet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10. august – 6. september: Forhåndsstemming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6. september: Oppnevne stemmestyre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(10.–) </a:t>
            </a:r>
            <a:r>
              <a:rPr lang="nb-NO" sz="2400">
                <a:latin typeface="Arial"/>
              </a:rPr>
              <a:t>11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september: Valgting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2400">
                <a:latin typeface="Arial"/>
              </a:rPr>
              <a:t>12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. september: Stemmestyrets protokoll ferdig</a:t>
            </a:r>
            <a:endParaRPr lang="nb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C7384E-3310-40C7-838A-AF24978A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145704-5F96-4DD5-BAD5-589D90A8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1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D14D46-AFCE-4A14-BB3E-A0CE34518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Menighetsrådsvalg og nominasjon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472F9A9-9343-4E00-9B76-D7F16F0D9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- Nominasjonsfasen høst 2022 - 31.mars 2023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D47A1E-D421-429F-BD28-DB4538AF1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22AE61-E556-4EB2-B8B7-2A447176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36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5B1C763-4E7F-4FF4-94C8-6B45A16D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117"/>
          <a:stretch/>
        </p:blipFill>
        <p:spPr>
          <a:xfrm>
            <a:off x="20" y="10"/>
            <a:ext cx="12191980" cy="6237278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CC7C9EB-B39B-4B3E-9A37-EF1DC160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</p:spPr>
        <p:txBody>
          <a:bodyPr anchor="ctr">
            <a:normAutofit/>
          </a:bodyPr>
          <a:lstStyle/>
          <a:p>
            <a:r>
              <a:rPr lang="nb-NO" dirty="0"/>
              <a:t>Sjekkliste nominasjonsfasen</a:t>
            </a:r>
            <a:endParaRPr lang="en-GB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083E762-D5F6-4072-8BE4-E67531A01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74115C1-0DCF-AD42-8642-059163C9676D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3191441-1159-460A-8DD3-E1388DD8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3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28E964-D001-4166-A3E0-EA2A0DD8D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Kunngjøring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47F137F-5BCE-44CF-8EFD-9BA7ADEA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§ 4-1</a:t>
            </a:r>
          </a:p>
          <a:p>
            <a:pPr lvl="1"/>
            <a:r>
              <a:rPr lang="nb-NO" dirty="0"/>
              <a:t>Denne informasjonen skal kunngjøres </a:t>
            </a:r>
            <a:r>
              <a:rPr lang="nb-NO" u="sng" dirty="0"/>
              <a:t>i kirken</a:t>
            </a:r>
            <a:r>
              <a:rPr lang="nb-NO" dirty="0"/>
              <a:t>, </a:t>
            </a:r>
            <a:r>
              <a:rPr lang="nb-NO" u="sng" dirty="0"/>
              <a:t>i lokalavis og eller menighetsblad</a:t>
            </a:r>
            <a:r>
              <a:rPr lang="nb-NO" dirty="0"/>
              <a:t>, på </a:t>
            </a:r>
            <a:r>
              <a:rPr lang="nb-NO" u="sng" dirty="0"/>
              <a:t>menighetens nettside </a:t>
            </a:r>
            <a:r>
              <a:rPr lang="nb-NO" dirty="0"/>
              <a:t>dersom dette eksisterer og for øvrig på den måte </a:t>
            </a:r>
            <a:r>
              <a:rPr lang="nb-NO" u="sng" dirty="0"/>
              <a:t>som valgstyret bestemmer.</a:t>
            </a:r>
            <a:endParaRPr lang="en-GB" u="sng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10C1709-F6A7-4C3A-9D83-D1D9A51BB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8955F91-4586-4EC7-BCF0-B10F6FA5B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751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BE35F7-25DB-46CD-9947-A821C263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Hvem skal velges til menighetsrådet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C978B8-30DC-4EC8-A822-D1F640FCA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Det skal velges: </a:t>
            </a:r>
          </a:p>
          <a:p>
            <a:pPr lvl="1"/>
            <a:r>
              <a:rPr lang="nb-NO" sz="2600" dirty="0"/>
              <a:t>4, 6, 8 eller 10 medlemmer</a:t>
            </a:r>
            <a:endParaRPr lang="nb-NO" sz="2600" dirty="0">
              <a:cs typeface="Arial"/>
            </a:endParaRPr>
          </a:p>
          <a:p>
            <a:pPr lvl="1"/>
            <a:r>
              <a:rPr lang="nb-NO" sz="2600" dirty="0"/>
              <a:t>3, 4, 5 varamedlemmer </a:t>
            </a:r>
            <a:endParaRPr lang="nb-NO" sz="2600" dirty="0">
              <a:cs typeface="Arial"/>
            </a:endParaRPr>
          </a:p>
          <a:p>
            <a:pPr lvl="1"/>
            <a:r>
              <a:rPr lang="nb-NO" sz="2600" dirty="0"/>
              <a:t>Bør ha minst 40 prosent kvinner/menn og 20 prosent unge under 30 år		</a:t>
            </a:r>
            <a:endParaRPr lang="nb-NO" sz="2600" dirty="0">
              <a:cs typeface="Arial"/>
            </a:endParaRP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0BD86E-B3E6-429C-8F93-3BF3E07B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916" y="2129350"/>
            <a:ext cx="5292725" cy="3268259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F07C514-50DE-4424-9440-6F6A67E89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6272CE0-DA02-4D28-8737-40945D7E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41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785C3E-BDD3-4868-9F1F-51841F15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Nominasjonskomite til menighetsrådvalg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5A262B-F333-4705-B025-7ADEF2CFF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Valgstyret (= menighetsrådet)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setter i gang nominasjonsarbeidet og arbeidet med valget.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2200"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Valgstyret har ansvar for forberedelse og ledelse av valget.</a:t>
            </a:r>
            <a:b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Valgstyret </a:t>
            </a:r>
            <a:r>
              <a:rPr kumimoji="0" lang="nb-NO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oppnevne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r en nominasjonskomité på </a:t>
            </a:r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minimum tre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medlemmer</a:t>
            </a:r>
            <a:r>
              <a:rPr lang="nb-NO" sz="2200" dirty="0">
                <a:solidFill>
                  <a:prstClr val="black"/>
                </a:solidFill>
                <a:latin typeface="Arial"/>
              </a:rPr>
              <a:t> </a:t>
            </a:r>
            <a:r>
              <a:rPr lang="nb-NO" sz="2200" b="1" dirty="0">
                <a:solidFill>
                  <a:prstClr val="black"/>
                </a:solidFill>
                <a:latin typeface="Arial"/>
              </a:rPr>
              <a:t>innen 1</a:t>
            </a:r>
            <a:r>
              <a:rPr lang="nb-NO" sz="2200" b="1">
                <a:solidFill>
                  <a:prstClr val="black"/>
                </a:solidFill>
                <a:latin typeface="Arial"/>
              </a:rPr>
              <a:t>.februar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endParaRPr kumimoji="0" lang="nb-NO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Rekruttering til nominasjonskomite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200"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</a:rPr>
              <a:t>Nominasjonskomitéen har ansvaret for å utarbeide: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 sz="2200"/>
            </a:pPr>
            <a:endParaRPr kumimoji="0" lang="nb-NO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</a:rPr>
              <a:t>				</a:t>
            </a: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</a:rPr>
              <a:t>«Nominasjonskomiteens liste»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9A64F2C-E45A-4449-ADCB-50E76AB7D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59DB06A-D825-4FB8-947B-13A557DC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55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C530E43-875D-9C4D-3B53-378BE4037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nb-NO"/>
              <a:t>Mål for nominasjonsarbeidet</a:t>
            </a:r>
            <a:br>
              <a:rPr lang="nb-NO"/>
            </a:b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33F781-3074-5364-6A07-13E5FA8CA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4672713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nb-NO"/>
              <a:t>å legge grunnlaget for en god sammensetning av menighetsrådet</a:t>
            </a:r>
          </a:p>
          <a:p>
            <a:pPr lvl="1"/>
            <a:r>
              <a:rPr lang="nb-NO"/>
              <a:t>å finne frem til kandidater som kan gjøre en god jobb </a:t>
            </a:r>
            <a:endParaRPr lang="nb-NO">
              <a:cs typeface="Arial"/>
            </a:endParaRPr>
          </a:p>
          <a:p>
            <a:pPr lvl="1"/>
            <a:r>
              <a:rPr lang="nb-NO"/>
              <a:t>å finne kandidater som er villige til å påta seg vervet</a:t>
            </a:r>
            <a:endParaRPr lang="nb-NO">
              <a:cs typeface="Arial"/>
            </a:endParaRPr>
          </a:p>
          <a:p>
            <a:pPr lvl="1"/>
            <a:r>
              <a:rPr lang="nb-NO"/>
              <a:t>få flere kandidater enn sist (unntatt der man hadde nådd maksimum antall kandidater sist)</a:t>
            </a:r>
            <a:endParaRPr lang="nb-NO">
              <a:cs typeface="Arial"/>
            </a:endParaRPr>
          </a:p>
          <a:p>
            <a:pPr lvl="1"/>
            <a:r>
              <a:rPr lang="nb-NO"/>
              <a:t> få 20 prosent kandidater under 30 år</a:t>
            </a:r>
            <a:endParaRPr lang="nb-NO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pPr lvl="1"/>
            <a:endParaRPr lang="nb-NO">
              <a:cs typeface="Arial"/>
            </a:endParaRPr>
          </a:p>
          <a:p>
            <a:endParaRPr lang="en-US">
              <a:cs typeface="Arial" panose="020B0604020202020204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410EF0B-1F8B-4BD2-831F-386BEF1E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0921D8D-385E-43D0-A876-2114A2BE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26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F012CB-86E5-4FC5-8DF7-35B6D0FB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687" y="3622281"/>
            <a:ext cx="3261643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2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FB4143-6E4B-4FE4-8D49-2CADF5BF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/>
              <a:t>Finne aktuelle </a:t>
            </a:r>
            <a:r>
              <a:rPr lang="nb-NO"/>
              <a:t>kandidater -</a:t>
            </a:r>
            <a:r>
              <a:rPr lang="nb-NO" b="1"/>
              <a:t> hvem er valgbare</a:t>
            </a:r>
            <a:r>
              <a:rPr lang="nb-NO"/>
              <a:t>?</a:t>
            </a:r>
            <a:br>
              <a:rPr lang="nb-NO" b="1"/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750F00-2A4E-4FC5-BF7E-86D2A5C1A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086065"/>
            <a:ext cx="11390650" cy="5111083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nb-NO" dirty="0"/>
              <a:t>Medlemmer, 18 år innen årets slutt og bor i soknet. </a:t>
            </a:r>
            <a:endParaRPr lang="nb-NO" dirty="0">
              <a:cs typeface="Arial"/>
            </a:endParaRPr>
          </a:p>
          <a:p>
            <a:pPr lvl="1"/>
            <a:r>
              <a:rPr lang="nb-NO" dirty="0"/>
              <a:t>Interesserte personer som er villige til å gjøre en innsats. </a:t>
            </a:r>
            <a:endParaRPr lang="nb-NO" dirty="0">
              <a:cs typeface="Arial"/>
            </a:endParaRPr>
          </a:p>
          <a:p>
            <a:pPr lvl="1"/>
            <a:r>
              <a:rPr lang="nb-NO" dirty="0"/>
              <a:t>Bredt ut for å få innspill fra ulike hold om aktuelle personer som kan spørres.</a:t>
            </a:r>
            <a:endParaRPr lang="nb-NO" dirty="0">
              <a:cs typeface="Arial"/>
            </a:endParaRPr>
          </a:p>
          <a:p>
            <a:pPr lvl="1"/>
            <a:r>
              <a:rPr lang="nb-NO" dirty="0"/>
              <a:t>Ikke bare spørre de aktive i menigheten, men forsøke å finne frem til nye personer.</a:t>
            </a:r>
          </a:p>
          <a:p>
            <a:pPr lvl="2"/>
            <a:r>
              <a:rPr lang="nb-NO" dirty="0">
                <a:cs typeface="Arial"/>
              </a:rPr>
              <a:t>Unge</a:t>
            </a:r>
          </a:p>
          <a:p>
            <a:pPr lvl="2"/>
            <a:r>
              <a:rPr lang="nb-NO" dirty="0">
                <a:cs typeface="Arial"/>
              </a:rPr>
              <a:t>Økonomer</a:t>
            </a:r>
          </a:p>
          <a:p>
            <a:pPr lvl="2"/>
            <a:r>
              <a:rPr lang="nb-NO" dirty="0">
                <a:cs typeface="Arial"/>
              </a:rPr>
              <a:t>Mennesker med ulik kompetanse; innvandrere, funksjonshemmede, alenemødre, alenefedre, enslige uten barn, eldre, uføre etc. etc. </a:t>
            </a:r>
          </a:p>
          <a:p>
            <a:pPr lvl="1"/>
            <a:r>
              <a:rPr lang="nb-NO" dirty="0"/>
              <a:t>Motivere til gjenvalg.</a:t>
            </a:r>
            <a:endParaRPr lang="nb-NO" dirty="0">
              <a:cs typeface="Arial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6364C1-3A3A-4CAC-9532-6DD4A0E87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DEFA147-DA1E-4FA0-8FD7-CE26DFE4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694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6EB8F13-45EC-46FA-9C77-FFC6E1A0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B73036C-162F-45B6-8F75-948E3516E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28</a:t>
            </a:fld>
            <a:endParaRPr lang="nb-NO"/>
          </a:p>
        </p:txBody>
      </p:sp>
      <p:pic>
        <p:nvPicPr>
          <p:cNvPr id="5" name="Plassholder for innhold 6" descr="Et bilde som inneholder person, folkemengde&#10;&#10;Automatisk generert beskrivelse">
            <a:extLst>
              <a:ext uri="{FF2B5EF4-FFF2-40B4-BE49-F238E27FC236}">
                <a16:creationId xmlns:a16="http://schemas.microsoft.com/office/drawing/2014/main" id="{B798D299-30ED-4215-B25C-35971B1579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1616" b="11616"/>
          <a:stretch/>
        </p:blipFill>
        <p:spPr>
          <a:xfrm>
            <a:off x="0" y="0"/>
            <a:ext cx="12192000" cy="6237288"/>
          </a:xfrm>
          <a:noFill/>
        </p:spPr>
      </p:pic>
    </p:spTree>
    <p:extLst>
      <p:ext uri="{BB962C8B-B14F-4D97-AF65-F5344CB8AC3E}">
        <p14:creationId xmlns:p14="http://schemas.microsoft.com/office/powerpoint/2010/main" val="22495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FDBE0E5-4A02-2417-B655-2A5E08E3E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/>
          <a:lstStyle/>
          <a:p>
            <a:r>
              <a:rPr lang="en-US"/>
              <a:t>Nominasjon menighetsråd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F1D4116-4ED1-4334-8C2C-93B8BC186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r>
              <a:rPr lang="nb-NO"/>
              <a:t>Undertegnet av 10 stemme berettigede, dvs. nominasjons komiteens medlemmer og noen andre forslagsstillere.</a:t>
            </a:r>
          </a:p>
          <a:p>
            <a:r>
              <a:rPr lang="nb-NO"/>
              <a:t>Frist for ferdig listeforslag: kl.12, 31. mars 2023</a:t>
            </a:r>
            <a:endParaRPr lang="nb-NO">
              <a:cs typeface="Arial"/>
            </a:endParaRPr>
          </a:p>
          <a:p>
            <a:r>
              <a:rPr lang="nb-NO"/>
              <a:t>Kandidatene skal settes opp i prioritert rekkefølge.</a:t>
            </a:r>
            <a:endParaRPr lang="nb-NO">
              <a:cs typeface="Arial"/>
            </a:endParaRPr>
          </a:p>
          <a:p>
            <a:r>
              <a:rPr lang="nb-NO"/>
              <a:t>Det kan komme listeforslag fra andre grupperinger, men det er ikke vanlig.</a:t>
            </a:r>
            <a:endParaRPr lang="nb-NO">
              <a:cs typeface="Arial"/>
            </a:endParaRPr>
          </a:p>
          <a:p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253DA7A2-F2C3-433F-9EAC-8D9A0A4A62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36904" y="1214846"/>
            <a:ext cx="4415070" cy="3728444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C54BB46-B7B5-40D3-95AF-36618D68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E1CE5F-EA93-4CA2-9966-A82655D9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892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0B6DAC-B10C-44C2-B554-717D98268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Tema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BB595AC-82FC-4F99-839F-F7D0E1F9A2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098177"/>
            <a:ext cx="5292726" cy="510741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Om Kirkevalget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Nytt ved Kirkevalget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Nominasjon og rekruttering til menighetsrådsvalget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Kommunikasjon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Nominasjon og rekruttering til valg til bispedømmeråd og Kirkemøtet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Tilskudd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Sjekkliste 1.april – 1.juni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Sjekkliste 2.juni- 11.september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b-NO" dirty="0"/>
              <a:t>Sjekkliste 12.september- 1.desember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B871255-7EF3-4134-A2DA-CAE5B85D2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4" r="20637" b="-1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C8EA211-E0BE-4C40-9A3E-F514E88E61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2A1B966-6C06-48C8-A457-47DC7A38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81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4D1991-ECEB-4F90-8BFB-98DA2A1FE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Viktigste krav til listeforslag fra nominasjonskomiteen</a:t>
            </a:r>
            <a:br>
              <a:rPr kumimoji="0" lang="nb-NO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</a:b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6670556-D4A9-456A-A8FA-382E3FDF1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Minst så mange kandidater som det skal velges medlemmer og varamedlemmer. Dvs. 4, 6, 8 eller 10 + varamedlemmer</a:t>
            </a:r>
            <a:r>
              <a:rPr lang="nb-NO" dirty="0">
                <a:latin typeface="Arial"/>
              </a:rPr>
              <a:t>.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Undertegnet av 10 stemmeberettigede, dvs. nominasjonskomiteens medlemmer og noen andre forslagsstillere</a:t>
            </a:r>
            <a:r>
              <a:rPr lang="nb-NO" dirty="0">
                <a:latin typeface="Arial"/>
              </a:rPr>
              <a:t>.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Bør 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ha minst 40 prosent kvinner/menn og 20 prosent unge under 30 år</a:t>
            </a:r>
            <a:r>
              <a:rPr lang="nb-NO" dirty="0">
                <a:latin typeface="Arial"/>
              </a:rPr>
              <a:t>.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Oppgi tillitsvalgt (vanligvis komiteens leder) med vara</a:t>
            </a:r>
            <a:r>
              <a:rPr lang="nb-NO" dirty="0">
                <a:latin typeface="Arial"/>
              </a:rPr>
              <a:t>.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Sørg for geografisk </a:t>
            </a:r>
            <a:r>
              <a:rPr lang="nb-NO" dirty="0">
                <a:latin typeface="Arial"/>
                <a:cs typeface="Arial"/>
              </a:rPr>
              <a:t>spredning der det er aktuelt/viktig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nb-NO" dirty="0">
                <a:latin typeface="Arial"/>
                <a:cs typeface="Arial"/>
              </a:rPr>
              <a:t>Etterstreb</a:t>
            </a:r>
            <a:r>
              <a:rPr lang="nb-NO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for variasjon, bred representasjon av ul</a:t>
            </a:r>
            <a:r>
              <a:rPr lang="nb-NO" dirty="0" err="1">
                <a:latin typeface="Arial"/>
                <a:cs typeface="Arial"/>
              </a:rPr>
              <a:t>ike</a:t>
            </a:r>
            <a:r>
              <a:rPr lang="nb-NO" dirty="0">
                <a:latin typeface="Arial"/>
                <a:cs typeface="Arial"/>
              </a:rPr>
              <a:t> medlemsgrupper</a:t>
            </a:r>
            <a:endParaRPr lang="nb-NO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35FD94-0C98-40DB-9168-C1B8FA41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1341820-6213-48C3-97B1-40C000EB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7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2857ADA4-EFD7-20E7-9998-B56F07015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312" y="2101886"/>
            <a:ext cx="5292725" cy="3096243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5D8753-00F8-44AA-AAAD-26B348F7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15035EC-0019-41A7-972F-175073B2C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D915697-C158-440F-876A-20A04C4F5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 fontScale="90000"/>
          </a:bodyPr>
          <a:lstStyle/>
          <a:p>
            <a:r>
              <a:rPr lang="nb-NO" sz="2700" dirty="0"/>
              <a:t>Felles menighetsråd for flere sokn</a:t>
            </a:r>
            <a:br>
              <a:rPr lang="nb-NO" sz="2700" dirty="0"/>
            </a:br>
            <a:endParaRPr lang="nb-NO" sz="27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5EA4624-FE67-4CFB-AFA4-233AF055C23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 dirty="0"/>
              <a:t>Eigne </a:t>
            </a:r>
            <a:r>
              <a:rPr lang="nb-NO" dirty="0" err="1"/>
              <a:t>reglar</a:t>
            </a:r>
            <a:r>
              <a:rPr lang="nb-NO" dirty="0"/>
              <a:t>: «Regler om ordning for felles menighetsråd»</a:t>
            </a:r>
            <a:endParaRPr lang="en-US" dirty="0"/>
          </a:p>
          <a:p>
            <a:r>
              <a:rPr lang="nb-NO" dirty="0"/>
              <a:t>Sak i sokneråda</a:t>
            </a:r>
          </a:p>
          <a:p>
            <a:r>
              <a:rPr lang="nb-NO" dirty="0"/>
              <a:t>Soknemøta skal uttale seg</a:t>
            </a:r>
          </a:p>
          <a:p>
            <a:r>
              <a:rPr lang="nb-NO" dirty="0"/>
              <a:t>Frist: 1.mars 2023 for handsaming i bispedømmerådet</a:t>
            </a:r>
          </a:p>
          <a:p>
            <a:r>
              <a:rPr lang="nb-NO" dirty="0"/>
              <a:t>Ta kontakt dersom dette er aktuelt.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7100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E4E0F923-63EB-069D-EE2A-9C4DD5AFB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5" r="23660" b="1"/>
          <a:stretch/>
        </p:blipFill>
        <p:spPr>
          <a:xfrm>
            <a:off x="6476670" y="1227738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F22BFF-8B61-4BBD-80BC-7E5BDF8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B0BF7F9-439E-4363-8B33-FD81C1B79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9C9135C-F0CD-4C69-A859-984F2C34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Endring av talet på medlemmar i soknerådet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E42387-B5B7-45D5-869C-F5809B70650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4, 6, 8 eller 10, og soknepresten</a:t>
            </a:r>
          </a:p>
          <a:p>
            <a:r>
              <a:rPr lang="nb-NO"/>
              <a:t>Endring av </a:t>
            </a:r>
            <a:r>
              <a:rPr lang="nb-NO" err="1"/>
              <a:t>talet</a:t>
            </a:r>
            <a:r>
              <a:rPr lang="nb-NO"/>
              <a:t> på </a:t>
            </a:r>
            <a:r>
              <a:rPr lang="nb-NO" err="1"/>
              <a:t>medlemmar</a:t>
            </a:r>
            <a:r>
              <a:rPr lang="nb-NO"/>
              <a:t> i soknerådet: </a:t>
            </a:r>
          </a:p>
          <a:p>
            <a:pPr lvl="1"/>
            <a:r>
              <a:rPr lang="nb-NO" sz="2600"/>
              <a:t>Vedtak i soknemøtet </a:t>
            </a:r>
          </a:p>
          <a:p>
            <a:pPr lvl="1"/>
            <a:r>
              <a:rPr lang="nb-NO" sz="2600"/>
              <a:t>Frist: Innen 1. mars</a:t>
            </a:r>
          </a:p>
          <a:p>
            <a:pPr lvl="1"/>
            <a:endParaRPr lang="nb-NO" sz="2600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6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6B780B-31AF-4829-BFF2-0F63180C7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Overføring av stemmerett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BD8EEF6-46EE-4514-8736-37F74E38F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defRPr/>
            </a:pPr>
            <a:r>
              <a:rPr lang="nb-NO"/>
              <a:t>Høve til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å </a:t>
            </a:r>
            <a:r>
              <a:rPr lang="nb-NO" err="1"/>
              <a:t>søkje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biskopen om å flytte </a:t>
            </a:r>
            <a:r>
              <a:rPr lang="nb-NO"/>
              <a:t>medlemskapet til </a:t>
            </a:r>
            <a:r>
              <a:rPr lang="nb-NO" err="1"/>
              <a:t>eit</a:t>
            </a:r>
            <a:r>
              <a:rPr lang="nb-NO"/>
              <a:t> anna sokn enn der </a:t>
            </a:r>
            <a:r>
              <a:rPr lang="nb-NO" err="1"/>
              <a:t>ein</a:t>
            </a:r>
            <a:r>
              <a:rPr lang="nb-NO"/>
              <a:t> bur.</a:t>
            </a:r>
            <a:endParaRPr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Mindre </a:t>
            </a:r>
            <a:r>
              <a:rPr lang="nb-NO"/>
              <a:t>restriktivt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enn </a:t>
            </a:r>
            <a:r>
              <a:rPr lang="nb-NO" err="1"/>
              <a:t>tidlegare</a:t>
            </a:r>
            <a:endParaRPr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pPr lvl="1">
              <a:defRPr/>
            </a:pPr>
            <a:r>
              <a:rPr lang="nb-NO" sz="2600"/>
              <a:t>Ingen</a:t>
            </a:r>
            <a:r>
              <a:rPr kumimoji="0" lang="nb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nb-NO" sz="2600" err="1"/>
              <a:t>tungtvegande</a:t>
            </a:r>
            <a:r>
              <a:rPr lang="nb-NO" sz="2600"/>
              <a:t> </a:t>
            </a:r>
            <a:r>
              <a:rPr lang="nb-NO" sz="2600" err="1"/>
              <a:t>grunnar</a:t>
            </a:r>
            <a:endParaRPr lang="nb-NO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pPr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Medlemmet </a:t>
            </a:r>
            <a:r>
              <a:rPr lang="nb-NO" err="1"/>
              <a:t>søkjer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biskopen</a:t>
            </a:r>
            <a:endParaRPr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pPr>
              <a:defRPr/>
            </a:pPr>
            <a:r>
              <a:rPr lang="nb-NO"/>
              <a:t>Biskopen sender svar med kopi til medlemmet og sokna</a:t>
            </a:r>
            <a:endParaRPr lang="nb-NO">
              <a:cs typeface="Arial"/>
            </a:endParaRP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/>
              <a:t>Eige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skjema; </a:t>
            </a:r>
            <a:r>
              <a:rPr lang="nb-NO"/>
              <a:t>sjå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ressursbanken</a:t>
            </a:r>
            <a:endParaRPr lang="nb-NO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Arial"/>
            </a:endParaRPr>
          </a:p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51490227-3335-4563-8F85-575A1F2E6C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5387" y="808998"/>
            <a:ext cx="5292725" cy="4963152"/>
          </a:xfrm>
        </p:spPr>
      </p:pic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E9E29D0-52E8-456C-96E4-FC571E2E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511C53C-C25E-8E48-B7FA-A6089A808DA3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C50176-BE91-4FCD-8650-B79E2DC0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5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5E550D-C5A8-4E61-838F-9953EDA82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/>
              <a:t>Fristar</a:t>
            </a:r>
          </a:p>
        </p:txBody>
      </p:sp>
      <p:pic>
        <p:nvPicPr>
          <p:cNvPr id="13" name="Picture 12" descr="Rødt merke og kalender">
            <a:extLst>
              <a:ext uri="{FF2B5EF4-FFF2-40B4-BE49-F238E27FC236}">
                <a16:creationId xmlns:a16="http://schemas.microsoft.com/office/drawing/2014/main" id="{FBE7A792-27EF-29D0-C82A-A8D12817B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2" r="27510" b="-1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DFAF89-BB79-25C0-A172-711B10451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581" y="1093788"/>
            <a:ext cx="5005178" cy="4851399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3200" err="1"/>
              <a:t>Søknadsfristar</a:t>
            </a:r>
            <a:r>
              <a:rPr lang="nb-NO" sz="320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600"/>
              <a:t>For </a:t>
            </a:r>
            <a:r>
              <a:rPr lang="nb-NO" sz="2600" err="1"/>
              <a:t>dei</a:t>
            </a:r>
            <a:r>
              <a:rPr lang="nb-NO" sz="2600"/>
              <a:t> som </a:t>
            </a:r>
            <a:r>
              <a:rPr lang="nb-NO" sz="2600" err="1"/>
              <a:t>ønskjer</a:t>
            </a:r>
            <a:r>
              <a:rPr lang="nb-NO" sz="2600"/>
              <a:t> å stille til val - 31.mars </a:t>
            </a:r>
            <a:endParaRPr lang="nb-NO" sz="260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2600"/>
              <a:t>For </a:t>
            </a:r>
            <a:r>
              <a:rPr lang="nb-NO" sz="2600" err="1"/>
              <a:t>dei</a:t>
            </a:r>
            <a:r>
              <a:rPr lang="nb-NO" sz="2600"/>
              <a:t> som skal overføre stemmeretten til anna sokn -25. juni</a:t>
            </a:r>
            <a:endParaRPr lang="nb-NO" sz="2600">
              <a:cs typeface="Arial"/>
            </a:endParaRP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AEAACF6-1D77-40C5-B9A5-16676DF0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2DE88B6-E66D-1049-95EA-32C0EE5A7891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4000C3-A906-47D4-8304-5FA3EA4C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DF1411-FB32-4BD0-80BD-571CCC672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Grensejusteringar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922926-5FA0-47F3-A2E5-080197C44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7225569" cy="467271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 dirty="0" err="1"/>
              <a:t>Nokre</a:t>
            </a:r>
            <a:r>
              <a:rPr lang="nb-NO" dirty="0"/>
              <a:t> </a:t>
            </a:r>
            <a:r>
              <a:rPr lang="nb-NO" dirty="0" err="1"/>
              <a:t>stader</a:t>
            </a:r>
            <a:r>
              <a:rPr lang="nb-NO" dirty="0"/>
              <a:t> skal soknegrenser </a:t>
            </a:r>
            <a:r>
              <a:rPr lang="nb-NO" dirty="0" err="1"/>
              <a:t>justerast</a:t>
            </a:r>
            <a:r>
              <a:rPr lang="nb-NO" dirty="0"/>
              <a:t> eller sokn </a:t>
            </a:r>
            <a:r>
              <a:rPr lang="nb-NO" dirty="0" err="1"/>
              <a:t>slåast</a:t>
            </a:r>
            <a:r>
              <a:rPr lang="nb-NO" dirty="0"/>
              <a:t> </a:t>
            </a:r>
            <a:r>
              <a:rPr lang="nb-NO" dirty="0" err="1"/>
              <a:t>saman</a:t>
            </a:r>
            <a:r>
              <a:rPr lang="nb-NO" dirty="0"/>
              <a:t>. </a:t>
            </a:r>
          </a:p>
          <a:p>
            <a:r>
              <a:rPr lang="nb-NO" dirty="0"/>
              <a:t>Der </a:t>
            </a:r>
            <a:r>
              <a:rPr lang="nb-NO" dirty="0" err="1"/>
              <a:t>samanslåing</a:t>
            </a:r>
            <a:r>
              <a:rPr lang="nb-NO" dirty="0"/>
              <a:t> og </a:t>
            </a:r>
            <a:r>
              <a:rPr lang="nb-NO" dirty="0" err="1"/>
              <a:t>justeringar</a:t>
            </a:r>
            <a:r>
              <a:rPr lang="nb-NO" dirty="0"/>
              <a:t> er vedtatt, skal valget gjøres etter framtidige grenser.</a:t>
            </a:r>
          </a:p>
          <a:p>
            <a:r>
              <a:rPr lang="nb-NO" dirty="0">
                <a:ea typeface="+mn-lt"/>
                <a:cs typeface="+mn-lt"/>
              </a:rPr>
              <a:t>Vedtak må være gjort før 20.02.2023.</a:t>
            </a:r>
            <a:endParaRPr lang="nb-NO" dirty="0"/>
          </a:p>
          <a:p>
            <a:pPr lvl="1"/>
            <a:r>
              <a:rPr lang="nb-NO" dirty="0"/>
              <a:t>Der vedtak ikke er gjort, gjelder gamle grenser ved valget.</a:t>
            </a:r>
            <a:endParaRPr lang="nb-NO" dirty="0">
              <a:cs typeface="Arial"/>
            </a:endParaRPr>
          </a:p>
          <a:p>
            <a:endParaRPr lang="nb-NO" dirty="0">
              <a:cs typeface="Arial"/>
            </a:endParaRPr>
          </a:p>
          <a:p>
            <a:pPr marL="0" indent="0">
              <a:buNone/>
            </a:pPr>
            <a:endParaRPr lang="nb-NO" dirty="0">
              <a:cs typeface="Arial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FAEC20-0267-4130-BF75-631AF3BD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58EBB52-CA96-40E1-824B-9E906190F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35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8CC5920-C0F1-476C-9D1C-9AE9B1D5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13151" y="1108786"/>
            <a:ext cx="4443469" cy="51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240968D-CF6D-4EA8-B9C2-21F9827B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Kommunikasjon om kirkevalget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DA819D-2D06-46A9-842A-B35DCF968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7FE4CF4-8E60-4CBC-8FCB-75C6C0AE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ED91F9E-7C9B-496E-B35E-32CF935B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49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ADF96C-2E0E-42ED-8FED-F041BAE7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Målsettinger for kirkevalgkommunikasjon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2FE313-FBF5-499B-B0D9-5107C6E39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1092643"/>
            <a:ext cx="6544355" cy="5226514"/>
          </a:xfrm>
        </p:spPr>
        <p:txBody>
          <a:bodyPr/>
          <a:lstStyle/>
          <a:p>
            <a:r>
              <a:rPr lang="nb-NO" b="1"/>
              <a:t>Gjøre valget kjent </a:t>
            </a:r>
            <a:r>
              <a:rPr lang="nb-NO"/>
              <a:t>for velgerne (vet ikke om valget og kandidater)</a:t>
            </a:r>
          </a:p>
          <a:p>
            <a:r>
              <a:rPr lang="nb-NO" b="1"/>
              <a:t>Bedre kirkens omdømme </a:t>
            </a:r>
            <a:r>
              <a:rPr lang="nb-NO"/>
              <a:t>(kirkens innsats på ukjente områder) </a:t>
            </a:r>
          </a:p>
          <a:p>
            <a:r>
              <a:rPr lang="nb-NO" b="1"/>
              <a:t>Mobilisere kandidater </a:t>
            </a:r>
            <a:r>
              <a:rPr lang="nb-NO"/>
              <a:t>til å stille til valg (Vil du ha et godt råd)</a:t>
            </a:r>
          </a:p>
          <a:p>
            <a:r>
              <a:rPr lang="nb-NO" b="1"/>
              <a:t>Mobilisere medlemmer </a:t>
            </a:r>
            <a:r>
              <a:rPr lang="nb-NO"/>
              <a:t>til å avgi stemme (er medlem, vil påvirke)</a:t>
            </a:r>
          </a:p>
          <a:p>
            <a:r>
              <a:rPr lang="nb-NO" b="1" err="1"/>
              <a:t>Evt</a:t>
            </a:r>
            <a:r>
              <a:rPr lang="nb-NO" b="1"/>
              <a:t> bonus</a:t>
            </a:r>
            <a:r>
              <a:rPr lang="nb-NO"/>
              <a:t>: gjøre medarbeidere stolte av kirken!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pic>
        <p:nvPicPr>
          <p:cNvPr id="8" name="Bilde 7" descr="Et bilde som inneholder smilende, person, poserer, lukk&#10;&#10;Automatisk generert beskrivelse">
            <a:extLst>
              <a:ext uri="{FF2B5EF4-FFF2-40B4-BE49-F238E27FC236}">
                <a16:creationId xmlns:a16="http://schemas.microsoft.com/office/drawing/2014/main" id="{2877877D-517B-4BED-BAF2-29CC097DB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" b="15709"/>
          <a:stretch/>
        </p:blipFill>
        <p:spPr>
          <a:xfrm>
            <a:off x="7396842" y="1085407"/>
            <a:ext cx="4399871" cy="52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5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15E37F-3B47-44F3-B6A9-05B4A8EDC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Kommunikasjonshjelp i nominasjonsfasen</a:t>
            </a:r>
          </a:p>
        </p:txBody>
      </p:sp>
      <p:pic>
        <p:nvPicPr>
          <p:cNvPr id="6" name="Bilde 5">
            <a:hlinkClick r:id="rId3"/>
            <a:extLst>
              <a:ext uri="{FF2B5EF4-FFF2-40B4-BE49-F238E27FC236}">
                <a16:creationId xmlns:a16="http://schemas.microsoft.com/office/drawing/2014/main" id="{0F0EC148-8949-4996-88A6-509A38D59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9" y="917433"/>
            <a:ext cx="9200711" cy="53364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A1830C6-A850-4802-8202-FBB0E997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74115C1-0DCF-AD42-8642-059163C9676D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B36635B-4408-4EE1-A62D-81059296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38</a:t>
            </a:fld>
            <a:endParaRPr lang="nb-NO"/>
          </a:p>
        </p:txBody>
      </p:sp>
      <p:sp>
        <p:nvSpPr>
          <p:cNvPr id="5" name="Pil: høyre 4">
            <a:extLst>
              <a:ext uri="{FF2B5EF4-FFF2-40B4-BE49-F238E27FC236}">
                <a16:creationId xmlns:a16="http://schemas.microsoft.com/office/drawing/2014/main" id="{F288185E-1D0B-42A1-8294-E4799CA508A2}"/>
              </a:ext>
            </a:extLst>
          </p:cNvPr>
          <p:cNvSpPr/>
          <p:nvPr/>
        </p:nvSpPr>
        <p:spPr>
          <a:xfrm rot="8927126">
            <a:off x="10398467" y="5550763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6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90353C-5E94-4B3B-939B-98EFBF66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Nasjonale kampanjer som kommer: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4992D0-2735-4C94-9347-9DE983EF0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b="1" dirty="0"/>
              <a:t>Nominasjonskampanjen</a:t>
            </a:r>
            <a:r>
              <a:rPr lang="nb-NO" dirty="0"/>
              <a:t> «Vil du ha et godt råd» - tilpasses lokalt</a:t>
            </a:r>
          </a:p>
          <a:p>
            <a:r>
              <a:rPr lang="nb-NO" b="1" dirty="0"/>
              <a:t>Omdømmekampanje</a:t>
            </a:r>
            <a:r>
              <a:rPr lang="nb-NO" dirty="0"/>
              <a:t> vår/sommer «Rom for deg»</a:t>
            </a:r>
          </a:p>
          <a:p>
            <a:r>
              <a:rPr lang="nb-NO" dirty="0"/>
              <a:t>Om </a:t>
            </a:r>
            <a:r>
              <a:rPr lang="nb-NO" b="1" dirty="0"/>
              <a:t>digital forhåndsstemming </a:t>
            </a:r>
            <a:r>
              <a:rPr lang="nb-NO" dirty="0"/>
              <a:t>fra 10. aug.</a:t>
            </a:r>
          </a:p>
          <a:p>
            <a:r>
              <a:rPr lang="nb-NO" b="1" dirty="0"/>
              <a:t>Bruk stemmeretten</a:t>
            </a:r>
            <a:r>
              <a:rPr lang="nb-NO" dirty="0"/>
              <a:t>: Vil du ha et godt råd, så gi din stemme.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6364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gen bildebeskrivelse er tilgjengelig.">
            <a:extLst>
              <a:ext uri="{FF2B5EF4-FFF2-40B4-BE49-F238E27FC236}">
                <a16:creationId xmlns:a16="http://schemas.microsoft.com/office/drawing/2014/main" id="{02928E6B-CE0D-4F3E-BE75-C2BC0BA70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8" b="15641"/>
          <a:stretch/>
        </p:blipFill>
        <p:spPr bwMode="auto">
          <a:xfrm>
            <a:off x="59397" y="-455210"/>
            <a:ext cx="12191980" cy="623727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F7B0E9F-4AA0-BD23-383A-83900096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</p:spPr>
        <p:txBody>
          <a:bodyPr anchor="ctr">
            <a:normAutofit/>
          </a:bodyPr>
          <a:lstStyle/>
          <a:p>
            <a:r>
              <a:rPr lang="en-US"/>
              <a:t>Den </a:t>
            </a:r>
            <a:r>
              <a:rPr lang="en-US" err="1"/>
              <a:t>norske</a:t>
            </a:r>
            <a:r>
              <a:rPr lang="en-US"/>
              <a:t> </a:t>
            </a:r>
            <a:r>
              <a:rPr lang="en-US" err="1"/>
              <a:t>kirke</a:t>
            </a:r>
            <a:r>
              <a:rPr lang="en-US"/>
              <a:t> er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demokratisk</a:t>
            </a:r>
            <a:r>
              <a:rPr lang="en-US"/>
              <a:t> </a:t>
            </a:r>
            <a:r>
              <a:rPr lang="en-US" err="1"/>
              <a:t>folkekirke</a:t>
            </a:r>
            <a:r>
              <a:rPr lang="en-US"/>
              <a:t> 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7FFF1A1-C353-6F47-B03E-498A92F8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2DE88B6-E66D-1049-95EA-32C0EE5A7891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65A229-221C-6945-A1D9-06DC1215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773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037893-B981-4DDE-9B20-6E12F6EA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Lag en kommunikasjonsplan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E587548-157C-462B-B196-485AA63B9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67" y="979488"/>
            <a:ext cx="10944226" cy="5279072"/>
          </a:xfrm>
        </p:spPr>
        <p:txBody>
          <a:bodyPr/>
          <a:lstStyle/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HVEM</a:t>
            </a:r>
            <a:r>
              <a:rPr lang="nb-NO"/>
              <a:t>: </a:t>
            </a:r>
            <a:br>
              <a:rPr lang="nb-NO"/>
            </a:br>
            <a:r>
              <a:rPr lang="nb-NO"/>
              <a:t>Avklar </a:t>
            </a:r>
            <a:r>
              <a:rPr lang="nb-NO" b="1"/>
              <a:t>kommunikasjonsansvarlige</a:t>
            </a:r>
            <a:r>
              <a:rPr lang="nb-NO"/>
              <a:t> i menighet og fellesråd.</a:t>
            </a:r>
          </a:p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HVA: </a:t>
            </a:r>
            <a:br>
              <a:rPr lang="nb-NO" b="1"/>
            </a:br>
            <a:r>
              <a:rPr lang="nb-NO" b="1"/>
              <a:t>Bruk nasjonale ressursene</a:t>
            </a:r>
            <a:r>
              <a:rPr lang="nb-NO"/>
              <a:t>, følg oppskriftene! </a:t>
            </a:r>
          </a:p>
          <a:p>
            <a:r>
              <a:rPr lang="nb-NO" b="1">
                <a:solidFill>
                  <a:schemeClr val="accent1">
                    <a:lumMod val="75000"/>
                  </a:schemeClr>
                </a:solidFill>
              </a:rPr>
              <a:t>HVOR: </a:t>
            </a:r>
            <a:br>
              <a:rPr lang="nb-NO" b="1"/>
            </a:br>
            <a:r>
              <a:rPr lang="nb-NO" b="1"/>
              <a:t>Nettsider og sosiale medier</a:t>
            </a:r>
            <a:r>
              <a:rPr lang="nb-NO"/>
              <a:t>: om valget, nominasjonsfasen, om kandidatene, om stemmegivning. </a:t>
            </a:r>
            <a:br>
              <a:rPr lang="nb-NO"/>
            </a:br>
            <a:r>
              <a:rPr lang="nb-NO" b="1"/>
              <a:t>Menighetsblad</a:t>
            </a:r>
            <a:r>
              <a:rPr lang="nb-NO"/>
              <a:t>: om valget og intervju med rådsmedlemmer. Sommernummer: om kandidatene. </a:t>
            </a:r>
            <a:br>
              <a:rPr lang="nb-NO"/>
            </a:br>
            <a:r>
              <a:rPr lang="nb-NO" b="1"/>
              <a:t>Lokale medier</a:t>
            </a:r>
            <a:r>
              <a:rPr lang="nb-NO"/>
              <a:t>: pressemeldinger om valg i nominasjonsfasen og stemmefasen, annonsere etter kandidater.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25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288061-646E-4F35-AD55-6B3FE9EA9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656207"/>
            <a:ext cx="10944226" cy="863600"/>
          </a:xfrm>
        </p:spPr>
        <p:txBody>
          <a:bodyPr/>
          <a:lstStyle/>
          <a:p>
            <a:r>
              <a:rPr lang="nb-NO"/>
              <a:t>Snakk om valget!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0BC4C15-3BF6-4579-AD70-3EA0507FC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2185287"/>
            <a:ext cx="10944226" cy="4672713"/>
          </a:xfrm>
        </p:spPr>
        <p:txBody>
          <a:bodyPr/>
          <a:lstStyle/>
          <a:p>
            <a:r>
              <a:rPr lang="nb-NO"/>
              <a:t>I stab og råd</a:t>
            </a:r>
          </a:p>
          <a:p>
            <a:r>
              <a:rPr lang="nb-NO"/>
              <a:t>Blant frivillige</a:t>
            </a:r>
          </a:p>
          <a:p>
            <a:r>
              <a:rPr lang="nb-NO"/>
              <a:t>Konstruktivitet </a:t>
            </a:r>
          </a:p>
          <a:p>
            <a:r>
              <a:rPr lang="nb-NO"/>
              <a:t>Ha en positiv tone </a:t>
            </a:r>
            <a:r>
              <a:rPr lang="nb-NO">
                <a:sym typeface="Wingdings" panose="05000000000000000000" pitchFamily="2" charset="2"/>
              </a:rPr>
              <a:t></a:t>
            </a:r>
            <a:endParaRPr lang="nb-NO"/>
          </a:p>
          <a:p>
            <a:r>
              <a:rPr lang="nb-NO"/>
              <a:t>Stolthet over kirkedemokratiet!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7903B18-A8B3-45DD-BB06-454D5D75B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829935" y="854326"/>
            <a:ext cx="6096000" cy="41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9509B6-2982-42AD-AFCA-54FE854C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b-NO"/>
            </a:br>
            <a:br>
              <a:rPr lang="nb-NO"/>
            </a:br>
            <a:r>
              <a:rPr lang="nb-NO"/>
              <a:t>Pause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A7A3633-766D-48E6-8D23-B7D826EBD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382E34-96BC-4243-A642-E380DF84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63F9978-4E10-4D8E-8FEC-6714B65E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46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0FBA970-23FF-4BD8-9AAC-2354B0D706E9}"/>
              </a:ext>
            </a:extLst>
          </p:cNvPr>
          <p:cNvSpPr txBox="1"/>
          <p:nvPr/>
        </p:nvSpPr>
        <p:spPr>
          <a:xfrm>
            <a:off x="341745" y="6142181"/>
            <a:ext cx="766619" cy="63730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0EE70B-0B08-78F0-FFE4-D5CC9D419F2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/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616B2DD-17D7-A915-C195-9E639D64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620A9CB-89B6-5B49-B2D2-183358EA6832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148DD290-6B38-C22A-1C33-9BD654483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43</a:t>
            </a:fld>
            <a:endParaRPr lang="nb-NO"/>
          </a:p>
        </p:txBody>
      </p:sp>
      <p:pic>
        <p:nvPicPr>
          <p:cNvPr id="8" name="Online Media 7" title="Kulla pastorat - &quot;The Movie&quot;">
            <a:hlinkClick r:id="" action="ppaction://media"/>
            <a:extLst>
              <a:ext uri="{FF2B5EF4-FFF2-40B4-BE49-F238E27FC236}">
                <a16:creationId xmlns:a16="http://schemas.microsoft.com/office/drawing/2014/main" id="{1A53D3F6-7F2C-89E0-38FB-5EB07ED2CB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09997" y="0"/>
            <a:ext cx="10172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E9DA87-5097-43ED-A524-E3970E52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Bruk Ressursbanken!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02F9F8-2115-4516-9345-C0F80194A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endParaRPr lang="nb-NO">
              <a:hlinkClick r:id="rId3"/>
            </a:endParaRPr>
          </a:p>
          <a:p>
            <a:pPr marL="0" indent="0">
              <a:buNone/>
            </a:pPr>
            <a:endParaRPr lang="nb-NO">
              <a:hlinkClick r:id="rId3"/>
            </a:endParaRPr>
          </a:p>
          <a:p>
            <a:pPr marL="0" indent="0">
              <a:buNone/>
            </a:pPr>
            <a:r>
              <a:rPr lang="nb-NO">
                <a:hlinkClick r:id="rId3"/>
              </a:rPr>
              <a:t>www.ressursbanken.kirken.no</a:t>
            </a:r>
          </a:p>
          <a:p>
            <a:pPr marL="0" indent="0">
              <a:buNone/>
            </a:pPr>
            <a:endParaRPr lang="nb-NO">
              <a:cs typeface="Arial" panose="020B0604020202020204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953BF20-1D68-417D-AA5B-89E2CCC5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53551E-0FC1-40B7-9985-766CF86F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803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Bispedømmerådsvalget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068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2E72-0390-9E1C-1EEC-C780B2CF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Bispedømmerådsvalget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AC45-FC55-40AA-DDCE-83A1868D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034" y="2849593"/>
            <a:ext cx="3575408" cy="579407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000" dirty="0" err="1">
                <a:cs typeface="Arial"/>
              </a:rPr>
              <a:t>Soknet</a:t>
            </a:r>
            <a:r>
              <a:rPr lang="en-US" sz="2000" dirty="0">
                <a:cs typeface="Arial"/>
              </a:rPr>
              <a:t> sine </a:t>
            </a:r>
            <a:r>
              <a:rPr lang="en-US" sz="2000" dirty="0" err="1">
                <a:cs typeface="Arial"/>
              </a:rPr>
              <a:t>valmedarbeidarar</a:t>
            </a:r>
            <a:r>
              <a:rPr lang="en-US" sz="2000" dirty="0">
                <a:cs typeface="Arial"/>
              </a:rPr>
              <a:t> er </a:t>
            </a:r>
            <a:r>
              <a:rPr lang="en-US" sz="2000" dirty="0" err="1">
                <a:cs typeface="Arial"/>
              </a:rPr>
              <a:t>sentrale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og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viktige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i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gjennomføringa</a:t>
            </a:r>
            <a:r>
              <a:rPr lang="en-US" sz="2000" dirty="0">
                <a:cs typeface="Arial"/>
              </a:rPr>
              <a:t> av </a:t>
            </a:r>
            <a:r>
              <a:rPr lang="en-US" sz="2000" dirty="0" err="1">
                <a:cs typeface="Arial"/>
              </a:rPr>
              <a:t>bispedømmerådsvalet</a:t>
            </a:r>
            <a:r>
              <a:rPr lang="en-US" sz="2000" dirty="0">
                <a:cs typeface="Arial"/>
              </a:rPr>
              <a:t>.</a:t>
            </a:r>
            <a:endParaRPr lang="en-US" sz="2000" dirty="0"/>
          </a:p>
          <a:p>
            <a:endParaRPr lang="en-US" dirty="0"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BE182-0638-C919-AD2D-B82DA515C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C0F9D-FC83-08DF-39B8-546D428E2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46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6A9D09C-D08B-47CD-8790-2101828C8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9" t="10786" r="25505" b="6125"/>
          <a:stretch/>
        </p:blipFill>
        <p:spPr>
          <a:xfrm>
            <a:off x="5208998" y="363037"/>
            <a:ext cx="6597845" cy="628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9ADCB0-7BBB-4036-8069-6F53AC88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Kven </a:t>
            </a:r>
            <a:r>
              <a:rPr lang="nb-NO" err="1"/>
              <a:t>sit</a:t>
            </a:r>
            <a:r>
              <a:rPr lang="nb-NO"/>
              <a:t> i bispedømmerådet?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564AE05-7E83-42D9-8AAB-4957105DE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9645528" cy="4672713"/>
          </a:xfrm>
        </p:spPr>
        <p:txBody>
          <a:bodyPr vert="horz" lIns="0" tIns="0" rIns="0" bIns="0" rtlCol="0" anchor="t">
            <a:noAutofit/>
          </a:bodyPr>
          <a:lstStyle/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I bispedømmerådet er det:</a:t>
            </a:r>
          </a:p>
          <a:p>
            <a:pPr lvl="2" defTabSz="457200">
              <a:spcBef>
                <a:spcPct val="200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7 leke medlemmar</a:t>
            </a:r>
            <a:r>
              <a:rPr lang="nn-NO" sz="2200">
                <a:latin typeface="Arial"/>
              </a:rPr>
              <a:t> 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 lek kyrkjeleg tilsett medlem (tilsette)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1 geistleg medlem (prestar i off. teneste)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n-NO" sz="2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Biskopen (fast medlem)</a:t>
            </a:r>
            <a:endParaRPr lang="nn-NO" sz="22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n-NO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nn-NO" sz="2600">
                <a:latin typeface="Arial"/>
              </a:rPr>
              <a:t>Tre</a:t>
            </a: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ulike val til </a:t>
            </a:r>
            <a:r>
              <a:rPr lang="nn-NO" sz="2600">
                <a:latin typeface="Arial"/>
              </a:rPr>
              <a:t>eitt</a:t>
            </a:r>
            <a:r>
              <a:rPr kumimoji="0" lang="nn-NO" sz="2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råd</a:t>
            </a:r>
            <a:r>
              <a:rPr lang="nn-NO" sz="2600">
                <a:latin typeface="Arial"/>
              </a:rPr>
              <a:t>: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leke medlemmar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lek kyrkjeleg tilsett medlem</a:t>
            </a:r>
          </a:p>
          <a:p>
            <a:pPr marR="0" lvl="2" defTabSz="457200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n-NO" sz="2200">
                <a:latin typeface="Arial"/>
              </a:rPr>
              <a:t>Val av geistleg medlem (prest)</a:t>
            </a:r>
          </a:p>
          <a:p>
            <a:pPr marL="5715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nn-NO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" marR="0" lvl="0" indent="0" algn="l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n-NO" sz="2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11430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nn-NO" sz="2600">
              <a:cs typeface="Arial"/>
            </a:endParaRPr>
          </a:p>
          <a:p>
            <a:pPr marL="114300" indent="0" defTabSz="457200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nn-NO" sz="2600"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01BDF5D-3B1F-43AE-A122-782C2F24E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8E8E844-3DFA-4CDA-A1DC-7E9F4C24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47</a:t>
            </a:fld>
            <a:endParaRPr lang="nb-NO"/>
          </a:p>
        </p:txBody>
      </p:sp>
      <p:pic>
        <p:nvPicPr>
          <p:cNvPr id="1030" name="Picture 6" descr="Stemming i kirkevalget">
            <a:extLst>
              <a:ext uri="{FF2B5EF4-FFF2-40B4-BE49-F238E27FC236}">
                <a16:creationId xmlns:a16="http://schemas.microsoft.com/office/drawing/2014/main" id="{80F0B00B-6A26-404F-8C61-6B7097D6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36" y="1385888"/>
            <a:ext cx="3726032" cy="49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E3A99E-17A7-4EAE-8147-D1A17FCC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7" y="-1838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sz="3600"/>
              <a:t>Kva </a:t>
            </a:r>
            <a:r>
              <a:rPr lang="nb-NO" sz="3600" err="1"/>
              <a:t>gjer</a:t>
            </a:r>
            <a:r>
              <a:rPr lang="nb-NO" sz="3600"/>
              <a:t> bispedømmerådet?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6F4896-94DB-46C6-92DD-54114EB2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A10A77B-0271-4EA2-B907-9BB49D671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z="1000" smtClean="0"/>
              <a:pPr>
                <a:spcAft>
                  <a:spcPts val="600"/>
                </a:spcAft>
              </a:pPr>
              <a:t>48</a:t>
            </a:fld>
            <a:endParaRPr lang="nb-NO" sz="1000"/>
          </a:p>
        </p:txBody>
      </p:sp>
      <p:graphicFrame>
        <p:nvGraphicFramePr>
          <p:cNvPr id="9" name="Plassholder for innhold 2">
            <a:extLst>
              <a:ext uri="{FF2B5EF4-FFF2-40B4-BE49-F238E27FC236}">
                <a16:creationId xmlns:a16="http://schemas.microsoft.com/office/drawing/2014/main" id="{E6B7C8DE-87F2-59BA-1F6B-04F40D1096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4836894"/>
              </p:ext>
            </p:extLst>
          </p:nvPr>
        </p:nvGraphicFramePr>
        <p:xfrm>
          <a:off x="423361" y="423364"/>
          <a:ext cx="11465594" cy="6143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609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FC37A49-1915-4671-BC16-F095455B1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00A347-3E81-5043-AB2C-570E496480F1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33A61D0-039C-4E0D-9CCC-9FC176822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CE7D88B-179D-43D6-9B03-1F5D2299D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9" t="8889" r="31121" b="6125"/>
          <a:stretch/>
        </p:blipFill>
        <p:spPr>
          <a:xfrm>
            <a:off x="3411020" y="-441854"/>
            <a:ext cx="5433063" cy="74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537D8A-E402-48BE-B4AD-0E277AFD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Hvorfor er kirkevalg viktig?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BB0E7F-2712-4C3C-A4AD-28FAEC893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385889"/>
            <a:ext cx="5292726" cy="4672012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 dirty="0"/>
              <a:t>Ved kirkevalget har alle kirkens medlemmer mulighet til å være med å bestemme og påvirke kirkens fremtid.</a:t>
            </a:r>
          </a:p>
          <a:p>
            <a:r>
              <a:rPr lang="nb-NO" dirty="0"/>
              <a:t>De folkevalgte er med og bestemmer hva lokalkirken skal bruke tid og krefter på.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B759B00-FF1A-461A-B684-9DEBF2206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18" r="8663" b="-1"/>
          <a:stretch/>
        </p:blipFill>
        <p:spPr>
          <a:xfrm>
            <a:off x="6275387" y="1385889"/>
            <a:ext cx="5292725" cy="4672011"/>
          </a:xfrm>
          <a:prstGeom prst="rect">
            <a:avLst/>
          </a:prstGeom>
          <a:noFill/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130925B-52E5-4389-B441-66260978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8B3CC39-08E7-42A8-9D47-24F35B0A2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76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DE1F34B-FF40-509B-2719-BBD606882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1764"/>
            <a:ext cx="12192000" cy="341376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2493A5-F369-0EF8-991B-39C7ED67E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093788"/>
          </a:xfrm>
        </p:spPr>
        <p:txBody>
          <a:bodyPr anchor="ctr">
            <a:normAutofit/>
          </a:bodyPr>
          <a:lstStyle/>
          <a:p>
            <a:r>
              <a:rPr lang="en-US"/>
              <a:t>Kyrkjemøtet</a:t>
            </a:r>
            <a:endParaRPr lang="en-US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B26F-3AA6-307D-794E-9FDE6B11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7520B5-BD77-B508-0BD4-39ED35B7D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50</a:t>
            </a:fld>
            <a:endParaRPr lang="nb-NO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611501-E54F-AA77-EEED-E2A9BA5C004C}"/>
              </a:ext>
            </a:extLst>
          </p:cNvPr>
          <p:cNvSpPr txBox="1"/>
          <p:nvPr/>
        </p:nvSpPr>
        <p:spPr>
          <a:xfrm>
            <a:off x="2937387" y="5567516"/>
            <a:ext cx="708813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cs typeface="Arial"/>
              </a:rPr>
              <a:t>Bispedømmerådsvalet</a:t>
            </a:r>
            <a:r>
              <a:rPr lang="en-US" sz="2000" b="1">
                <a:cs typeface="Arial"/>
              </a:rPr>
              <a:t> er </a:t>
            </a:r>
            <a:r>
              <a:rPr lang="en-US" sz="2000" b="1" err="1">
                <a:cs typeface="Arial"/>
              </a:rPr>
              <a:t>også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eit</a:t>
            </a:r>
            <a:r>
              <a:rPr lang="en-US" sz="2000" b="1">
                <a:cs typeface="Arial"/>
              </a:rPr>
              <a:t> </a:t>
            </a:r>
            <a:r>
              <a:rPr lang="en-US" sz="2000" b="1" err="1">
                <a:cs typeface="Arial"/>
              </a:rPr>
              <a:t>kyrkjemøteval</a:t>
            </a:r>
            <a:r>
              <a:rPr lang="en-US" sz="2000" b="1"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77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F8491B-319E-4BA3-9EDC-FB7E8CF3F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Kva </a:t>
            </a:r>
            <a:r>
              <a:rPr lang="nb-NO" err="1"/>
              <a:t>gjer</a:t>
            </a:r>
            <a:r>
              <a:rPr lang="nb-NO"/>
              <a:t> </a:t>
            </a:r>
            <a:r>
              <a:rPr lang="nb-NO" err="1"/>
              <a:t>Kyrkjemøtet</a:t>
            </a:r>
            <a:r>
              <a:rPr lang="nb-NO"/>
              <a:t> 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61BFEB-6734-4D62-A375-FCBB8135C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4744600"/>
          </a:xfrm>
        </p:spPr>
        <p:txBody>
          <a:bodyPr vert="horz" lIns="0" tIns="0" rIns="0" bIns="0" rtlCol="0" anchor="t">
            <a:noAutofit/>
          </a:bodyPr>
          <a:lstStyle/>
          <a:p>
            <a:pPr defTabSz="457200">
              <a:buFont typeface="Arial"/>
              <a:buChar char="•"/>
              <a:defRPr sz="2400"/>
            </a:pPr>
            <a:r>
              <a:rPr lang="nn-NO" sz="2400">
                <a:ea typeface="+mn-lt"/>
                <a:cs typeface="+mn-lt"/>
              </a:rPr>
              <a:t>Kyrkjemøtet er det øvste demokratiske, representative organet i Den norske kyrkja.  </a:t>
            </a:r>
            <a:endParaRPr lang="en-US" sz="2400">
              <a:ea typeface="+mn-lt"/>
              <a:cs typeface="+mn-lt"/>
            </a:endParaRPr>
          </a:p>
          <a:p>
            <a:pPr lvl="1" defTabSz="457200">
              <a:buFont typeface="Arial"/>
              <a:buChar char="•"/>
              <a:defRPr sz="2400"/>
            </a:pPr>
            <a:r>
              <a:rPr lang="nn-NO">
                <a:ea typeface="+mn-lt"/>
                <a:cs typeface="+mn-lt"/>
              </a:rPr>
              <a:t>Den norske kyrkja sitt "Storting"</a:t>
            </a:r>
            <a:endParaRPr lang="en-US">
              <a:latin typeface="Arial"/>
              <a:cs typeface="Arial"/>
            </a:endParaRPr>
          </a:p>
          <a:p>
            <a:pPr defTabSz="457200">
              <a:buFont typeface="Arial"/>
              <a:buChar char="•"/>
              <a:defRPr sz="2400"/>
            </a:pP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"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Kirkemøtet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skal ha sin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oppmerksomhet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henvendt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på saker av felles kirkelig karakter og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ellers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på alt som kan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gjøres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for å vekke og nære det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kristelige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liv i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menighetene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, og det skal fremme samarbeidet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innen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 Den norske </a:t>
            </a:r>
            <a:r>
              <a:rPr lang="nn-NO" sz="2400" err="1">
                <a:solidFill>
                  <a:srgbClr val="FF0000"/>
                </a:solidFill>
                <a:ea typeface="+mn-lt"/>
                <a:cs typeface="+mn-lt"/>
              </a:rPr>
              <a:t>kirke</a:t>
            </a:r>
            <a:r>
              <a:rPr lang="nn-NO" sz="2400">
                <a:solidFill>
                  <a:srgbClr val="FF0000"/>
                </a:solidFill>
                <a:ea typeface="+mn-lt"/>
                <a:cs typeface="+mn-lt"/>
              </a:rPr>
              <a:t>."</a:t>
            </a:r>
            <a:endParaRPr lang="nn-NO">
              <a:solidFill>
                <a:srgbClr val="FF0000"/>
              </a:solidFill>
            </a:endParaRPr>
          </a:p>
          <a:p>
            <a:pPr marL="342900" indent="-342900" defTabSz="457200"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400">
                <a:latin typeface="Arial"/>
              </a:rPr>
              <a:t>Vedtek</a:t>
            </a: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 ordningar som gjeld for heile kyrkja</a:t>
            </a:r>
            <a:endParaRPr lang="nn-NO">
              <a:ea typeface="+mn-ea"/>
            </a:endParaRPr>
          </a:p>
          <a:p>
            <a:pPr marL="800100" lvl="1" indent="-342900" defTabSz="457200"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000">
                <a:latin typeface="Arial"/>
                <a:cs typeface="Arial"/>
              </a:rPr>
              <a:t>Kyrkjeleg organisering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400"/>
            </a:pPr>
            <a:r>
              <a:rPr kumimoji="0" lang="nn-NO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</a:rPr>
              <a:t>Vedtek gudstenesteordning og andre liturgiar</a:t>
            </a: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800100" lvl="1" indent="-342900" defTabSz="457200"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000">
                <a:latin typeface="Arial"/>
                <a:cs typeface="Arial"/>
              </a:rPr>
              <a:t>Avgjer lærespørsmål</a:t>
            </a:r>
          </a:p>
          <a:p>
            <a:pPr marL="342900" indent="-342900" defTabSz="457200">
              <a:spcBef>
                <a:spcPts val="500"/>
              </a:spcBef>
              <a:spcAft>
                <a:spcPts val="0"/>
              </a:spcAft>
              <a:buFont typeface="Arial"/>
              <a:buChar char="•"/>
              <a:defRPr sz="2400"/>
            </a:pPr>
            <a:r>
              <a:rPr lang="nn-NO" sz="2400" err="1">
                <a:latin typeface="Arial"/>
                <a:cs typeface="Arial"/>
              </a:rPr>
              <a:t>Fastjing</a:t>
            </a:r>
            <a:r>
              <a:rPr lang="nn-NO" sz="2400">
                <a:latin typeface="Arial"/>
                <a:cs typeface="Arial"/>
              </a:rPr>
              <a:t> av retningsgjevande planar og program for kyrkja</a:t>
            </a: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indent="0" defTabSz="457200">
              <a:spcBef>
                <a:spcPts val="500"/>
              </a:spcBef>
              <a:spcAft>
                <a:spcPts val="0"/>
              </a:spcAft>
              <a:buNone/>
              <a:defRPr sz="2400"/>
            </a:pPr>
            <a:endParaRPr lang="nn-NO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342900" indent="-342900">
              <a:spcBef>
                <a:spcPts val="500"/>
              </a:spcBef>
              <a:spcAft>
                <a:spcPts val="0"/>
              </a:spcAft>
              <a:buFont typeface="Arial"/>
            </a:pPr>
            <a:endParaRPr lang="nn-NO" sz="2400">
              <a:cs typeface="Arial" panose="020B0604020202020204"/>
            </a:endParaRPr>
          </a:p>
          <a:p>
            <a:endParaRPr lang="nb-NO">
              <a:cs typeface="Arial" panose="020B0604020202020204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1998EB1-CE28-40E3-87A7-540032098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1F71DD-B30B-4185-B9EC-E8B19D3A7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691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96A612-227D-4ABC-B1FC-6FF58B352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Nominasjonskomitear til </a:t>
            </a:r>
            <a:r>
              <a:rPr lang="nb-NO" err="1"/>
              <a:t>bispedømmerådsvalet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5EEBEF-4C2C-4768-913E-476818BAE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385888"/>
            <a:ext cx="10944226" cy="284325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nb-NO" sz="3200" dirty="0"/>
              <a:t>Tre </a:t>
            </a:r>
            <a:r>
              <a:rPr lang="nb-NO" sz="3200" dirty="0" err="1"/>
              <a:t>nominasjonskomitear</a:t>
            </a:r>
            <a:r>
              <a:rPr lang="nb-NO" sz="3200" dirty="0"/>
              <a:t> i Borg bispedømme:</a:t>
            </a:r>
            <a:endParaRPr lang="nb-NO" dirty="0"/>
          </a:p>
          <a:p>
            <a:pPr marL="971550" lvl="1" indent="-514350">
              <a:buFont typeface="+mj-lt"/>
              <a:buAutoNum type="arabicPeriod"/>
            </a:pPr>
            <a:r>
              <a:rPr lang="nb-NO" sz="2800" dirty="0"/>
              <a:t>Nominasjonskomité ved val av leke </a:t>
            </a:r>
            <a:r>
              <a:rPr lang="nb-NO" sz="2800" dirty="0" err="1"/>
              <a:t>medlemmar</a:t>
            </a:r>
            <a:r>
              <a:rPr lang="nb-NO" sz="2800" dirty="0"/>
              <a:t> </a:t>
            </a:r>
          </a:p>
          <a:p>
            <a:pPr lvl="3"/>
            <a:r>
              <a:rPr lang="nb-NO" sz="2200" dirty="0">
                <a:ea typeface="+mn-lt"/>
                <a:cs typeface="+mn-lt"/>
              </a:rPr>
              <a:t>Val av prostiet sin representant i kveld</a:t>
            </a:r>
            <a:endParaRPr lang="nb-NO" sz="2200" dirty="0">
              <a:cs typeface="Arial" panose="020B0604020202020204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nb-NO" sz="2800" dirty="0"/>
              <a:t>Nominasjonskomité ved val av prest </a:t>
            </a:r>
            <a:endParaRPr lang="nb-NO" sz="2800" dirty="0">
              <a:cs typeface="Arial" panose="020B0604020202020204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nb-NO" sz="2800" dirty="0"/>
              <a:t>Nominasjonskomité ved val av lek </a:t>
            </a:r>
            <a:r>
              <a:rPr lang="nb-NO" sz="2800" dirty="0" err="1"/>
              <a:t>kyrkjeleg</a:t>
            </a:r>
            <a:r>
              <a:rPr lang="nb-NO" sz="2800" dirty="0"/>
              <a:t> tilsett</a:t>
            </a:r>
            <a:endParaRPr lang="nb-NO" sz="2800" dirty="0">
              <a:cs typeface="Arial" panose="020B0604020202020204"/>
            </a:endParaRPr>
          </a:p>
          <a:p>
            <a:pPr marL="457200" lvl="1" indent="0">
              <a:buNone/>
            </a:pPr>
            <a:r>
              <a:rPr lang="nb-NO" sz="2800" dirty="0"/>
              <a:t>	</a:t>
            </a:r>
            <a:endParaRPr lang="nb-NO" sz="2800" dirty="0">
              <a:cs typeface="Arial"/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2504839-3F6E-425D-A4AA-48D21A7E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pPr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C4DE2FA-7D0F-4F33-9BE8-A3008F8A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dirty="0" smtClean="0"/>
              <a:pPr/>
              <a:t>52</a:t>
            </a:fld>
            <a:endParaRPr lang="nb-NO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CC8E33E-F867-21E5-37F7-AD248ACA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82" y="4229142"/>
            <a:ext cx="12246631" cy="262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88B3B5-5751-4552-87C6-C989C0A1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Nominasjonskomité for val av leke </a:t>
            </a:r>
            <a:r>
              <a:rPr lang="nb-NO" err="1"/>
              <a:t>medlemmar</a:t>
            </a:r>
            <a:r>
              <a:rPr lang="nb-NO"/>
              <a:t> 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E6D31D-A67D-4734-A495-5928F8BE4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/>
              <a:t>Nominasjonskomité for val av leke </a:t>
            </a:r>
            <a:r>
              <a:rPr lang="nb-NO" err="1"/>
              <a:t>medlemmar</a:t>
            </a:r>
            <a:r>
              <a:rPr lang="nb-NO"/>
              <a:t> </a:t>
            </a:r>
          </a:p>
          <a:p>
            <a:pPr lvl="1"/>
            <a:r>
              <a:rPr lang="nb-NO"/>
              <a:t>Ni </a:t>
            </a:r>
            <a:r>
              <a:rPr lang="nb-NO" err="1"/>
              <a:t>medlemmar</a:t>
            </a:r>
            <a:r>
              <a:rPr lang="nb-NO"/>
              <a:t>, </a:t>
            </a:r>
            <a:r>
              <a:rPr lang="nb-NO" err="1"/>
              <a:t>ein</a:t>
            </a:r>
            <a:r>
              <a:rPr lang="nb-NO"/>
              <a:t> </a:t>
            </a:r>
            <a:r>
              <a:rPr lang="nb-NO" err="1"/>
              <a:t>frå</a:t>
            </a:r>
            <a:r>
              <a:rPr lang="nb-NO"/>
              <a:t> kvart prosti + ungdomsrådsrepresentant </a:t>
            </a:r>
            <a:endParaRPr lang="nb-NO">
              <a:cs typeface="Arial"/>
            </a:endParaRPr>
          </a:p>
          <a:p>
            <a:r>
              <a:rPr lang="nb-NO"/>
              <a:t>Sokneråda, ungdomsrådet og nominasjonskomiteens </a:t>
            </a:r>
            <a:r>
              <a:rPr lang="nb-NO" err="1"/>
              <a:t>medlemmar</a:t>
            </a:r>
            <a:r>
              <a:rPr lang="nb-NO"/>
              <a:t> kan fremme </a:t>
            </a:r>
            <a:r>
              <a:rPr lang="nb-NO" err="1"/>
              <a:t>kandidatar</a:t>
            </a:r>
            <a:r>
              <a:rPr lang="nb-NO"/>
              <a:t> til lista.</a:t>
            </a:r>
            <a:endParaRPr lang="nb-NO">
              <a:cs typeface="Arial"/>
            </a:endParaRPr>
          </a:p>
          <a:p>
            <a:pPr lvl="0"/>
            <a:r>
              <a:rPr lang="nb-NO"/>
              <a:t>Nominasjonskomiteen bør tilstrebe </a:t>
            </a:r>
            <a:r>
              <a:rPr lang="nb-NO" err="1"/>
              <a:t>breidde</a:t>
            </a:r>
            <a:r>
              <a:rPr lang="nb-NO"/>
              <a:t> i kandidatene sine syn på aktuelle </a:t>
            </a:r>
            <a:r>
              <a:rPr lang="nb-NO" err="1"/>
              <a:t>kyrkjelege</a:t>
            </a:r>
            <a:r>
              <a:rPr lang="nb-NO"/>
              <a:t> spørsmål</a:t>
            </a:r>
            <a:endParaRPr lang="nb-NO">
              <a:cs typeface="Arial"/>
            </a:endParaRPr>
          </a:p>
          <a:p>
            <a:endParaRPr lang="nb-NO"/>
          </a:p>
          <a:p>
            <a:pPr marL="457200" lvl="1" indent="0">
              <a:buNone/>
            </a:pPr>
            <a:r>
              <a:rPr lang="nb-NO"/>
              <a:t>			</a:t>
            </a:r>
            <a:r>
              <a:rPr lang="nb-NO" sz="2800" b="1">
                <a:solidFill>
                  <a:srgbClr val="FF0000"/>
                </a:solidFill>
              </a:rPr>
              <a:t>«Nominasjonskomiteens liste»</a:t>
            </a:r>
            <a:endParaRPr lang="nb-NO" sz="2800" b="1">
              <a:solidFill>
                <a:srgbClr val="FF0000"/>
              </a:solidFill>
              <a:cs typeface="Arial"/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13DD48-CFC3-49E2-9DDD-09B64E7D6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261F289-A474-4D06-9AE8-D98BC08F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15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A39670-9846-4098-8D2F-05B91BD1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22288"/>
            <a:ext cx="10944226" cy="863600"/>
          </a:xfrm>
        </p:spPr>
        <p:txBody>
          <a:bodyPr/>
          <a:lstStyle/>
          <a:p>
            <a:r>
              <a:rPr lang="nb-NO" dirty="0"/>
              <a:t>Nomineringsgrupper kan stille lister </a:t>
            </a:r>
            <a:br>
              <a:rPr lang="en-US" dirty="0"/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44AC0E-5520-45CB-952A-E81B189AF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Andre «parti» </a:t>
            </a:r>
            <a:endParaRPr lang="en-US" dirty="0"/>
          </a:p>
          <a:p>
            <a:pPr lvl="0"/>
            <a:r>
              <a:rPr lang="nb-NO" dirty="0"/>
              <a:t>I 2019 var det tre lister i Borg bispedømme</a:t>
            </a:r>
            <a:endParaRPr lang="nb-NO" dirty="0">
              <a:cs typeface="Arial"/>
            </a:endParaRPr>
          </a:p>
          <a:p>
            <a:r>
              <a:rPr lang="nb-NO" dirty="0"/>
              <a:t>2. januar 2023: Frist for registrering av nomineringsgrupper</a:t>
            </a:r>
            <a:endParaRPr lang="en-US" dirty="0"/>
          </a:p>
          <a:p>
            <a:r>
              <a:rPr lang="nb-NO" dirty="0"/>
              <a:t>Sokneråda kan </a:t>
            </a:r>
            <a:r>
              <a:rPr lang="nb-NO" dirty="0" err="1"/>
              <a:t>kome</a:t>
            </a:r>
            <a:r>
              <a:rPr lang="nb-NO" dirty="0"/>
              <a:t> med forslag til </a:t>
            </a:r>
            <a:r>
              <a:rPr lang="nb-NO" dirty="0" err="1"/>
              <a:t>kandidatar</a:t>
            </a:r>
            <a:r>
              <a:rPr lang="nb-NO" dirty="0"/>
              <a:t> til alle listene i </a:t>
            </a:r>
            <a:r>
              <a:rPr lang="nb-NO" dirty="0" err="1"/>
              <a:t>valet</a:t>
            </a:r>
            <a:endParaRPr lang="nb-NO" dirty="0">
              <a:cs typeface="Arial"/>
            </a:endParaRPr>
          </a:p>
          <a:p>
            <a:pPr lvl="0"/>
            <a:r>
              <a:rPr lang="nb-NO" dirty="0"/>
              <a:t>Frist: 1.februar</a:t>
            </a:r>
          </a:p>
          <a:p>
            <a:pPr lvl="0"/>
            <a:endParaRPr lang="nb-NO" dirty="0">
              <a:cs typeface="Arial"/>
            </a:endParaRPr>
          </a:p>
          <a:p>
            <a:pPr marL="0" indent="0" algn="ctr">
              <a:buNone/>
            </a:pPr>
            <a:r>
              <a:rPr lang="nb-NO" dirty="0">
                <a:solidFill>
                  <a:srgbClr val="FF0000"/>
                </a:solidFill>
              </a:rPr>
              <a:t> SOKNERÅDA OG UNGDOMSRÅDET KAN FREMME FORSLAG TIL KANDIDAT TIL ALLE LISTENE</a:t>
            </a:r>
            <a:endParaRPr lang="en-US" dirty="0">
              <a:solidFill>
                <a:srgbClr val="FF0000"/>
              </a:solidFill>
            </a:endParaRP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4E84F3-E789-42E1-A3BE-DCB20B1C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CC7CB25-17CE-450E-B096-84DC22E24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37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8617E3-BA06-4FD1-9A8F-733DF17E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 err="1"/>
              <a:t>Ein</a:t>
            </a:r>
            <a:r>
              <a:rPr lang="nb-NO" dirty="0"/>
              <a:t> god kandidat  til Kirkemøtet/bispedømmerådet...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D6219C3-CA7B-0AD7-E848-ACA69AD88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7" r="24349"/>
          <a:stretch/>
        </p:blipFill>
        <p:spPr>
          <a:xfrm>
            <a:off x="623888" y="1385889"/>
            <a:ext cx="5292726" cy="4672012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38BAE4-7EFE-4E3D-81A9-D8662CBB6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 vert="horz" lIns="0" tIns="0" rIns="0" bIns="0" rtlCol="0">
            <a:normAutofit/>
          </a:bodyPr>
          <a:lstStyle/>
          <a:p>
            <a:pPr>
              <a:spcBef>
                <a:spcPts val="500"/>
              </a:spcBef>
              <a:defRPr sz="2400"/>
            </a:pPr>
            <a:r>
              <a:rPr lang="nn-NO" sz="2200"/>
              <a:t>Vil vere med på å forme den demokratiske folkekyrkja. (Neste periode er svært viktig og det er no det ein kan påverka)</a:t>
            </a:r>
            <a:endParaRPr lang="en-US" sz="2200"/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Glad i kyrkja og har engasjement</a:t>
            </a: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Av alle aldersgrupper og begge kjønn</a:t>
            </a: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Engasjert i eigen kyrkjelyd</a:t>
            </a:r>
          </a:p>
          <a:p>
            <a:pPr>
              <a:spcBef>
                <a:spcPts val="500"/>
              </a:spcBef>
              <a:defRPr sz="2400"/>
            </a:pPr>
            <a:r>
              <a:rPr lang="nn-NO" sz="2200"/>
              <a:t>Erfaring frå arbeid i råd og styre, i eller utanfor kyrkja</a:t>
            </a:r>
          </a:p>
          <a:p>
            <a:pPr>
              <a:defRPr sz="2400"/>
            </a:pPr>
            <a:r>
              <a:rPr lang="nn-NO" sz="2200"/>
              <a:t>Evne til å tenkja strategi og prioritering</a:t>
            </a:r>
          </a:p>
          <a:p>
            <a:pPr>
              <a:defRPr sz="2400"/>
            </a:pPr>
            <a:r>
              <a:rPr lang="nn-NO" sz="2200"/>
              <a:t>Samarbeidsevne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F7784-B685-4C8A-A5BE-C9486796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599C51F-F438-43E9-8D67-3760D742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4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FA52E8-6DE3-4695-9D98-797F40B0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3000"/>
              <a:t>Soknerådets sine </a:t>
            </a:r>
            <a:r>
              <a:rPr lang="nb-NO" sz="3000" err="1"/>
              <a:t>oppgåver</a:t>
            </a:r>
            <a:r>
              <a:rPr lang="nb-NO" sz="3000"/>
              <a:t> til </a:t>
            </a:r>
            <a:r>
              <a:rPr lang="nb-NO" sz="3000" err="1"/>
              <a:t>bispedømmerådsvalet</a:t>
            </a:r>
            <a:endParaRPr lang="nb-NO" sz="3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1687191-1E79-1734-BF25-1DE9A4F95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48" r="21039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6BD5C3-1979-4EF0-9B03-AA032F02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477079" cy="4851399"/>
          </a:xfr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342900" indent="-342900">
              <a:buChar char="•"/>
              <a:defRPr sz="2400"/>
            </a:pPr>
            <a:r>
              <a:rPr lang="nn-NO" sz="3200"/>
              <a:t>Kan foreslå inntil fire kandidatar til nominasjonskomiteen si liste innan 1. februar.</a:t>
            </a:r>
            <a:endParaRPr lang="en-US" sz="3200">
              <a:cs typeface="Arial"/>
            </a:endParaRPr>
          </a:p>
          <a:p>
            <a:pPr marL="971550" lvl="2" indent="-342900">
              <a:spcBef>
                <a:spcPts val="500"/>
              </a:spcBef>
              <a:buChar char="•"/>
              <a:defRPr sz="2400"/>
            </a:pPr>
            <a:r>
              <a:rPr lang="nn-NO" sz="2400"/>
              <a:t>Brev om dette er sendt ut.</a:t>
            </a:r>
            <a:endParaRPr lang="nn-NO" sz="2400">
              <a:cs typeface="Arial" panose="020B0604020202020204"/>
            </a:endParaRPr>
          </a:p>
          <a:p>
            <a:pPr marL="514350" lvl="1" indent="-342900">
              <a:buChar char="•"/>
              <a:defRPr sz="2400"/>
            </a:pPr>
            <a:r>
              <a:rPr lang="nn-NO" sz="3200">
                <a:cs typeface="Arial"/>
              </a:rPr>
              <a:t>Foreslå kandidatar til nomineringslistene.</a:t>
            </a:r>
          </a:p>
          <a:p>
            <a:pPr marL="971550" lvl="2" indent="-342900">
              <a:buChar char="•"/>
              <a:defRPr sz="2400"/>
            </a:pPr>
            <a:r>
              <a:rPr lang="nn-NO" sz="2600">
                <a:ea typeface="+mn-lt"/>
                <a:cs typeface="+mn-lt"/>
              </a:rPr>
              <a:t>Brev om dette er sendt ut.</a:t>
            </a:r>
            <a:endParaRPr lang="nn-NO" sz="2600">
              <a:cs typeface="Arial"/>
            </a:endParaRPr>
          </a:p>
          <a:p>
            <a:pPr marL="342900" indent="-342900">
              <a:buChar char="•"/>
              <a:defRPr sz="2400"/>
            </a:pPr>
            <a:r>
              <a:rPr lang="nn-NO" sz="3400"/>
              <a:t>Vere lokal valadministrasjon for bispedømmerådsvalet.</a:t>
            </a:r>
            <a:endParaRPr lang="nn-NO" sz="3400">
              <a:cs typeface="Arial" panose="020B0604020202020204"/>
            </a:endParaRPr>
          </a:p>
          <a:p>
            <a:pPr marL="457200" lvl="1" indent="0">
              <a:buNone/>
            </a:pPr>
            <a:endParaRPr lang="nn-NO" sz="2000"/>
          </a:p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3D45B4-E2EF-4C2D-B72A-D5B52B5B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2F91CF-B81B-4EAC-B415-8F17CBF5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7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CDBFD9-0887-4AD8-A93C-71BD5534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Spørsmål?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8509970-B13D-47E6-9900-3A4E1B8FC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7EEAB4-8CCE-48A5-ABA2-5CC62012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F06A8-7708-F449-BBEB-8D82008CCD6B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132CBFC-8B35-40D7-A126-1C0D7C64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57</a:t>
            </a:fld>
            <a:endParaRPr lang="nb-NO"/>
          </a:p>
        </p:txBody>
      </p:sp>
      <p:pic>
        <p:nvPicPr>
          <p:cNvPr id="6" name="kirkevalg_kandidat (1080p) (1)">
            <a:hlinkClick r:id="" action="ppaction://media"/>
            <a:extLst>
              <a:ext uri="{FF2B5EF4-FFF2-40B4-BE49-F238E27FC236}">
                <a16:creationId xmlns:a16="http://schemas.microsoft.com/office/drawing/2014/main" id="{CD81C21A-5633-4CAD-A8BA-84EFA46F3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478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01BF0E9-4731-449C-8943-689B101B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Tilskudd til sokn og fellesråd</a:t>
            </a:r>
            <a:endParaRPr lang="en-GB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206A4F7-A5E9-42E3-9A0C-C0AF50AE5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D4DC56A-A596-40D9-B939-40FD0B7BF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A0E4E-754C-5E4A-8C53-243A384D428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4155C24-6B5F-4BB1-A991-C5552360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58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8B91DD-E52D-488B-A236-A9858654A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Tilskudd til lokal gjennomføring av kirkevalget</a:t>
            </a:r>
            <a:br>
              <a:rPr lang="nb-NO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D373CD-3533-47B4-BF93-06BA5FEC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6" y="995470"/>
            <a:ext cx="10944226" cy="4672713"/>
          </a:xfrm>
        </p:spPr>
        <p:txBody>
          <a:bodyPr/>
          <a:lstStyle/>
          <a:p>
            <a:pPr algn="l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Tilskuddet skal bidra til at valget kan gjennomføres i henhold til reglene, og særlig til at valgting kan holdes på samme tid som kommunestyre og fylkestingsvalget, det vil si i alle stemmekretser i umiddelbar nærhet av kommunens valglokaler.</a:t>
            </a:r>
          </a:p>
          <a:p>
            <a:pPr algn="l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Tilskuddet skal gå til følgende hovedområder:</a:t>
            </a:r>
          </a:p>
          <a:p>
            <a:pPr lvl="1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godtgjørelse til valgfunksjonærer,</a:t>
            </a:r>
          </a:p>
          <a:p>
            <a:pPr lvl="1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opplæring av valgfunksjonærer,</a:t>
            </a:r>
          </a:p>
          <a:p>
            <a:pPr lvl="1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lokale kommunikasjonstiltak,</a:t>
            </a:r>
          </a:p>
          <a:p>
            <a:pPr lvl="1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lokal valgadministrasjon,</a:t>
            </a:r>
          </a:p>
          <a:p>
            <a:pPr lvl="1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valgmateriell.</a:t>
            </a:r>
          </a:p>
          <a:p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BBE3B1-0374-411F-A8E6-126BF3580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F8536-0BE2-2E4B-A8A8-DB84D1FEAC6C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8C4DD3C-1CCC-4FBE-8C08-1442667C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81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882911-1B98-431B-9A54-F1B3417ED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er kirkevalget?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1E03A2-46BB-4C4E-94F9-46BE58FC2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/>
              <a:t>To valg: </a:t>
            </a:r>
          </a:p>
          <a:p>
            <a:pPr lvl="1"/>
            <a:r>
              <a:rPr lang="nb-NO"/>
              <a:t>Valg av menighetsråd</a:t>
            </a:r>
          </a:p>
          <a:p>
            <a:pPr lvl="1"/>
            <a:r>
              <a:rPr lang="nb-NO"/>
              <a:t>Valg av leke medlemmer til bispedømmeråd og Kirkemøtet</a:t>
            </a:r>
          </a:p>
          <a:p>
            <a:pPr lvl="1"/>
            <a:endParaRPr lang="nb-NO"/>
          </a:p>
          <a:p>
            <a:r>
              <a:rPr lang="nb-NO" sz="2000"/>
              <a:t>Det er også noen andre valg for enkelte velgere:</a:t>
            </a:r>
          </a:p>
          <a:p>
            <a:pPr lvl="1"/>
            <a:r>
              <a:rPr lang="nb-NO" sz="2000"/>
              <a:t>Valg av prest og lek kirkelig tilsatt</a:t>
            </a:r>
          </a:p>
          <a:p>
            <a:pPr lvl="1"/>
            <a:r>
              <a:rPr lang="nb-NO" sz="2000"/>
              <a:t>Valg av Døves menighetsråd og døvemenighetenes representant i Oslo bispedømmeråd og Kirkemøtet</a:t>
            </a:r>
          </a:p>
          <a:p>
            <a:pPr lvl="1"/>
            <a:r>
              <a:rPr lang="nb-NO" sz="2000"/>
              <a:t>Valg av </a:t>
            </a:r>
            <a:r>
              <a:rPr lang="nb-NO" sz="2000" err="1"/>
              <a:t>Saemien</a:t>
            </a:r>
            <a:r>
              <a:rPr lang="nb-NO" sz="2000"/>
              <a:t> </a:t>
            </a:r>
            <a:r>
              <a:rPr lang="nb-NO" sz="2000" err="1"/>
              <a:t>Åålmegeraerie</a:t>
            </a:r>
            <a:r>
              <a:rPr lang="nb-NO" sz="2000"/>
              <a:t>, menighetsråd for samisk menighet i sørsamisk språkområde og sørsamisk representant til Nidaros bispedømmeråd og Kirkemøtet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D198BF-EF32-4372-B40F-CC6985663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887C7D-5AF3-46C6-B06A-DE4EA1E66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5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A5CA907F-D8E6-4240-AD36-B4ECA787C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2"/>
                </a:solidFill>
                <a:latin typeface="Arial" panose="020B0604020202020204" pitchFamily="34" charset="0"/>
              </a:rPr>
              <a:t>Ny fordelingsnøkkel for midlene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651A3534-99FC-45E6-94A0-1FCD42B26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Består av to elementer:</a:t>
            </a:r>
          </a:p>
          <a:p>
            <a:pPr algn="l">
              <a:buFont typeface="+mj-lt"/>
              <a:buAutoNum type="arabicPeriod"/>
            </a:pP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grunntilskudd per sokn, </a:t>
            </a:r>
          </a:p>
          <a:p>
            <a:pPr algn="l">
              <a:buFont typeface="+mj-lt"/>
              <a:buAutoNum type="arabicPeriod"/>
            </a:pPr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antall stemmeberettigede medlemmer i soknet.</a:t>
            </a:r>
          </a:p>
          <a:p>
            <a:pPr algn="l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Tilskudd vil bli beregnet og utbetalt i løpet av januar eller februar.</a:t>
            </a:r>
          </a:p>
          <a:p>
            <a:pPr algn="l"/>
            <a:r>
              <a:rPr lang="nb-NO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Tilskuddsmottaker er valgstyrene ved de kirkelige fellesrådene. Det betyr at kirkelig fellesråd mottar tildelingsbrev om tilskuddet til soknene i fellesrådsområdet, og at tilskuddet utbetales til fellesrådet. Det er fellesrådet som er ansvarlig for rapportering om bruk av midlene etter de rapporteringsrutiner Kirkerådet fastsetter.</a:t>
            </a:r>
          </a:p>
          <a:p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0EC2365-3EA1-4D9A-8541-A31F912B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FB857-A31A-7249-B4E8-37C16EF5CC62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1950B7D-D035-446E-97D2-4C005E627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48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Sjekklister tre faser videre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6B007-F089-1E47-A029-515775F38509}" type="datetime1">
              <a:rPr lang="nb-NO" smtClean="0"/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pPr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19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6C31150-FE80-43CA-9586-68CD295BD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0" y="-1"/>
            <a:ext cx="10740150" cy="7007949"/>
          </a:xfrm>
          <a:prstGeom prst="rect">
            <a:avLst/>
          </a:prstGeom>
          <a:noFill/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263F4C0A-624C-18B6-91FC-4807ABA8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E34EB633-2054-B64D-8402-970C3237C093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FA8BB28-0E9C-82DF-6A38-B86B013A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62</a:t>
            </a:fld>
            <a:endParaRPr lang="nb-NO"/>
          </a:p>
        </p:txBody>
      </p:sp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A55968BC-B2E7-47B3-B462-04C96BF02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74115C1-0DCF-AD42-8642-059163C9676D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0FF1679C-D644-4FF0-9EDB-345E69FA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0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18E1233-54EF-4C6F-B1FE-0824FF44E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lassholder for dato 1" hidden="1">
            <a:extLst>
              <a:ext uri="{FF2B5EF4-FFF2-40B4-BE49-F238E27FC236}">
                <a16:creationId xmlns:a16="http://schemas.microsoft.com/office/drawing/2014/main" id="{7EDABD22-3DCC-4C90-98D3-7CE83B19E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B00A347-3E81-5043-AB2C-570E496480F1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0710295D-3351-4EF4-8A93-26219BBA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63</a:t>
            </a:fld>
            <a:endParaRPr lang="nb-NO"/>
          </a:p>
        </p:txBody>
      </p:sp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E8515B3C-8600-5379-7305-6F5DF7FD5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E34EB633-2054-B64D-8402-970C3237C093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11" name="Slide Number Placeholder 3" hidden="1">
            <a:extLst>
              <a:ext uri="{FF2B5EF4-FFF2-40B4-BE49-F238E27FC236}">
                <a16:creationId xmlns:a16="http://schemas.microsoft.com/office/drawing/2014/main" id="{9530E4B5-76D9-9A4D-4DD9-4B050FAD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65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CEFAB68-0EC8-4E8C-85E5-F68D7AC7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" y="0"/>
            <a:ext cx="11700449" cy="7546790"/>
          </a:xfrm>
          <a:prstGeom prst="rect">
            <a:avLst/>
          </a:prstGeom>
          <a:noFill/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9C9177A-5E2B-4C80-B0ED-EE0CF09A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00A347-3E81-5043-AB2C-570E496480F1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3AB92B0-C5DD-4F40-B668-47F48EF5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080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D138507-BFF2-42F2-805C-DD1C45D98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0A347-3E81-5043-AB2C-570E496480F1}" type="datetime1">
              <a:rPr lang="nb-NO" smtClean="0"/>
              <a:t>16.01.2023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DAAB751-4D77-4B49-9979-92116560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65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E00217-2D42-4B83-B746-9DFAA636C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73" y="-286217"/>
            <a:ext cx="11589249" cy="74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8C11772-A865-4CC7-9907-B7DC0788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" y="-513707"/>
            <a:ext cx="10943002" cy="7386530"/>
          </a:xfrm>
          <a:prstGeom prst="rect">
            <a:avLst/>
          </a:prstGeom>
          <a:noFill/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D52DB25-4FF9-4267-A4F3-5671007F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00A347-3E81-5043-AB2C-570E496480F1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C903F8C-257F-4629-8CA2-459850C3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3D7547DD-CBE0-493C-9588-AB9DAB9D934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61" r="646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319D0E0-C939-4B88-BFAE-82C61821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B633-2054-B64D-8402-970C3237C093}" type="datetime1">
              <a:rPr lang="nb-NO" smtClean="0"/>
              <a:t>16.01.2023</a:t>
            </a:fld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82AAF1F-ACBF-46E2-9C95-186D1B8F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65B28-40BF-0A46-BB8F-30D004035CD9}" type="slidenum">
              <a:rPr lang="nb-NO" smtClean="0"/>
              <a:t>67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109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1F8C06-AE9F-4948-8D14-FAF76C38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Hva er viktigst nå?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73C8A6-6F77-4146-972A-42E332441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94544" y="1385889"/>
            <a:ext cx="3832831" cy="4821172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5A2321-1F20-49DE-A6E5-0A042B8B8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89835" y="1089025"/>
            <a:ext cx="5578278" cy="4968875"/>
          </a:xfrm>
        </p:spPr>
        <p:txBody>
          <a:bodyPr>
            <a:normAutofit/>
          </a:bodyPr>
          <a:lstStyle/>
          <a:p>
            <a:r>
              <a:rPr lang="nb-NO" dirty="0"/>
              <a:t>Etablere nominasjonskomité for menighetsrådsvalget.</a:t>
            </a:r>
          </a:p>
          <a:p>
            <a:r>
              <a:rPr lang="nb-NO" dirty="0"/>
              <a:t>Sende inn navn på aktuelle kandidater til valg av bispedømmerådet og Kirkemøtet.</a:t>
            </a:r>
          </a:p>
          <a:p>
            <a:r>
              <a:rPr lang="nb-NO" dirty="0"/>
              <a:t>Vurdere og søke om organisatoriske endringer i soknet.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541AE7-741A-4B67-8EC2-247E305DF7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5D2FA1-0396-44A4-9273-D819404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7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FA0805-CCB4-455B-B53A-3198E195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25425"/>
            <a:ext cx="5292725" cy="868363"/>
          </a:xfrm>
        </p:spPr>
        <p:txBody>
          <a:bodyPr anchor="ctr">
            <a:normAutofit/>
          </a:bodyPr>
          <a:lstStyle/>
          <a:p>
            <a:r>
              <a:rPr lang="nb-NO" sz="2700"/>
              <a:t>Kva kan bispedømmekontoret bidra med?</a:t>
            </a:r>
          </a:p>
        </p:txBody>
      </p:sp>
      <p:pic>
        <p:nvPicPr>
          <p:cNvPr id="7" name="Bilde 6" descr="Nærbilde av flere hender med håndflatene vendt ned som peker mot midten og overlapper">
            <a:extLst>
              <a:ext uri="{FF2B5EF4-FFF2-40B4-BE49-F238E27FC236}">
                <a16:creationId xmlns:a16="http://schemas.microsoft.com/office/drawing/2014/main" id="{A4596C42-D094-4F11-A4F8-498C89B6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8" r="12986"/>
          <a:stretch/>
        </p:blipFill>
        <p:spPr>
          <a:xfrm>
            <a:off x="6275388" y="10"/>
            <a:ext cx="5916612" cy="68579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D97907-4127-41F4-B3B0-BC7C1D08E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8" y="1385887"/>
            <a:ext cx="5292725" cy="4851399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 dirty="0" err="1"/>
              <a:t>Teamsmøte</a:t>
            </a:r>
            <a:r>
              <a:rPr lang="nb-NO" dirty="0"/>
              <a:t> for administrativt valgpersonell</a:t>
            </a:r>
          </a:p>
          <a:p>
            <a:r>
              <a:rPr lang="nb-NO" dirty="0"/>
              <a:t>Opplæring av valgfunksjonærer - kurs på Teams</a:t>
            </a:r>
          </a:p>
          <a:p>
            <a:r>
              <a:rPr lang="nb-NO" dirty="0"/>
              <a:t>Valgrådgiver</a:t>
            </a:r>
          </a:p>
          <a:p>
            <a:r>
              <a:rPr lang="nb-NO" dirty="0"/>
              <a:t>Svar på spørsmål:</a:t>
            </a:r>
          </a:p>
          <a:p>
            <a:r>
              <a:rPr lang="nb-NO" sz="2000" dirty="0"/>
              <a:t>På e-post: </a:t>
            </a:r>
            <a:r>
              <a:rPr lang="nb-NO" sz="3600" dirty="0">
                <a:hlinkClick r:id="rId4"/>
              </a:rPr>
              <a:t>kn726@kirken.no</a:t>
            </a:r>
            <a:endParaRPr lang="nb-NO" sz="3600" dirty="0"/>
          </a:p>
          <a:p>
            <a:r>
              <a:rPr lang="nb-NO" sz="1800" dirty="0"/>
              <a:t>På telefon</a:t>
            </a:r>
            <a:r>
              <a:rPr lang="nb-NO" sz="3600" dirty="0"/>
              <a:t>: 48051010</a:t>
            </a:r>
          </a:p>
          <a:p>
            <a:pPr lvl="1"/>
            <a:endParaRPr lang="nb-NO" sz="200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98729F-3C63-4CB6-ACDD-EF578667B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D9F05C2-EDF9-4ED6-84EA-0B9E1D6CF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64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7123279F-61F7-4850-A430-F22FAF12B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650" y="273224"/>
            <a:ext cx="11950700" cy="5945474"/>
          </a:xfrm>
          <a:noFill/>
        </p:spPr>
      </p:pic>
      <p:sp>
        <p:nvSpPr>
          <p:cNvPr id="4" name="Plassholder for dato 3" hidden="1">
            <a:extLst>
              <a:ext uri="{FF2B5EF4-FFF2-40B4-BE49-F238E27FC236}">
                <a16:creationId xmlns:a16="http://schemas.microsoft.com/office/drawing/2014/main" id="{249D31EF-4C7B-4F2A-9AFB-1A8C9941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 hidden="1">
            <a:extLst>
              <a:ext uri="{FF2B5EF4-FFF2-40B4-BE49-F238E27FC236}">
                <a16:creationId xmlns:a16="http://schemas.microsoft.com/office/drawing/2014/main" id="{1391A071-B51E-4F89-886B-87811CC1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59A9785-3888-4DD1-BBB8-F423BF6133D2}"/>
              </a:ext>
            </a:extLst>
          </p:cNvPr>
          <p:cNvSpPr txBox="1"/>
          <p:nvPr/>
        </p:nvSpPr>
        <p:spPr>
          <a:xfrm>
            <a:off x="9513870" y="1818526"/>
            <a:ext cx="2301411" cy="16104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2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C6E4BD-F456-426D-92BB-AE5BA2C5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/>
              <a:t>Regler og rutiner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CE99E5-3154-4FA3-B5DB-D6C6FE39C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499" y="1457451"/>
            <a:ext cx="4558554" cy="4672012"/>
          </a:xfrm>
        </p:spPr>
        <p:txBody>
          <a:bodyPr>
            <a:normAutofit/>
          </a:bodyPr>
          <a:lstStyle/>
          <a:p>
            <a:r>
              <a:rPr lang="nb-NO"/>
              <a:t>Regler for valg av menighetsråd, bispedømmeråd og Kirkemøtet (kirkevalgreglene)</a:t>
            </a:r>
          </a:p>
          <a:p>
            <a:r>
              <a:rPr lang="nb-NO"/>
              <a:t>Valghåndbøker på</a:t>
            </a:r>
          </a:p>
          <a:p>
            <a:pPr marL="0" indent="0">
              <a:buNone/>
            </a:pPr>
            <a:r>
              <a:rPr lang="nb-NO">
                <a:hlinkClick r:id="rId3"/>
              </a:rPr>
              <a:t>ressursbanken.kirken.no</a:t>
            </a: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7D1349-23CB-4AF6-92E5-3DD1DEB8A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05329" y="1457451"/>
            <a:ext cx="5292725" cy="375789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C1F291-63B3-4D39-9EF8-13228D56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4F8536-0BE2-2E4B-A8A8-DB84D1FEAC6C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0C77D9-764A-4509-AC4F-E9537748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26A18D18-8F66-4149-9DA3-A27ED000E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275661" y="68263"/>
            <a:ext cx="9640678" cy="6218237"/>
          </a:xfrm>
          <a:noFill/>
        </p:spPr>
      </p:pic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4932B74C-0EC9-4D7F-A360-5CB68881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34EB633-2054-B64D-8402-970C3237C093}" type="datetime1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16.01.2023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387C3E7-82AB-4B0E-9CA1-2EF583C6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46765B28-40BF-0A46-BB8F-30D004035CD9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D90000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D90000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8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803B092-422F-4237-BC64-750E38C30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85889"/>
            <a:ext cx="5292725" cy="4672011"/>
          </a:xfrm>
        </p:spPr>
        <p:txBody>
          <a:bodyPr>
            <a:normAutofit/>
          </a:bodyPr>
          <a:lstStyle/>
          <a:p>
            <a:r>
              <a:rPr lang="nb-NO" dirty="0"/>
              <a:t>Ta kontakt om du har spørsmål, frustrasjoner, kommentarer eller oppmuntringer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D2E3BF3-B469-4115-95A9-442771D8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0F6B007-F089-1E47-A029-515775F38509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513F5C-B6A4-4C80-A14F-5F8B7936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72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9CBDCD-4FCA-4A67-811E-08128287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5292726" cy="863600"/>
          </a:xfrm>
        </p:spPr>
        <p:txBody>
          <a:bodyPr anchor="ctr">
            <a:normAutofit/>
          </a:bodyPr>
          <a:lstStyle/>
          <a:p>
            <a:r>
              <a:rPr lang="nb-NO" sz="3000"/>
              <a:t>LYKKE TIL MED VALGARBEIDET </a:t>
            </a:r>
          </a:p>
        </p:txBody>
      </p:sp>
      <p:pic>
        <p:nvPicPr>
          <p:cNvPr id="6" name="kirkevalg_bli_med (1080p) (1)">
            <a:hlinkClick r:id="" action="ppaction://media"/>
            <a:extLst>
              <a:ext uri="{FF2B5EF4-FFF2-40B4-BE49-F238E27FC236}">
                <a16:creationId xmlns:a16="http://schemas.microsoft.com/office/drawing/2014/main" id="{FC92462E-7137-41F0-AEB9-4FB7754317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245" y="1385889"/>
            <a:ext cx="4672012" cy="4672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00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C6E4BD-F456-426D-92BB-AE5BA2C5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25425"/>
            <a:ext cx="10944226" cy="863600"/>
          </a:xfrm>
        </p:spPr>
        <p:txBody>
          <a:bodyPr anchor="ctr">
            <a:normAutofit/>
          </a:bodyPr>
          <a:lstStyle/>
          <a:p>
            <a:r>
              <a:rPr lang="nb-NO" dirty="0"/>
              <a:t>Regler og rutiner- lett tilgjengelig	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FCE99E5-3154-4FA3-B5DB-D6C6FE39CD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499" y="1457451"/>
            <a:ext cx="4558554" cy="4672012"/>
          </a:xfrm>
        </p:spPr>
        <p:txBody>
          <a:bodyPr>
            <a:normAutofit/>
          </a:bodyPr>
          <a:lstStyle/>
          <a:p>
            <a:r>
              <a:rPr lang="nb-NO"/>
              <a:t>Regler for valg av menighetsråd, bispedømmeråd og Kirkemøtet (kirkevalgreglene)</a:t>
            </a:r>
          </a:p>
          <a:p>
            <a:r>
              <a:rPr lang="nb-NO"/>
              <a:t>Valghåndbøker på</a:t>
            </a:r>
          </a:p>
          <a:p>
            <a:pPr marL="0" indent="0">
              <a:buNone/>
            </a:pPr>
            <a:r>
              <a:rPr lang="nb-NO">
                <a:hlinkClick r:id="rId3"/>
              </a:rPr>
              <a:t>ressursbanken.kirken.no</a:t>
            </a:r>
            <a:endParaRPr lang="nb-NO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B07D1349-23CB-4AF6-92E5-3DD1DEB8A6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05329" y="1457451"/>
            <a:ext cx="5292725" cy="3757895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C1F291-63B3-4D39-9EF8-13228D56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84745" y="6437935"/>
            <a:ext cx="1083367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64F8536-0BE2-2E4B-A8A8-DB84D1FEAC6C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80C77D9-764A-4509-AC4F-E9537748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8957" y="6437935"/>
            <a:ext cx="347663" cy="21249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2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26A18D18-8F66-4149-9DA3-A27ED000E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1275661" y="68263"/>
            <a:ext cx="9640678" cy="6218237"/>
          </a:xfrm>
          <a:noFill/>
        </p:spPr>
      </p:pic>
      <p:sp>
        <p:nvSpPr>
          <p:cNvPr id="3" name="Plassholder for dato 2" hidden="1">
            <a:extLst>
              <a:ext uri="{FF2B5EF4-FFF2-40B4-BE49-F238E27FC236}">
                <a16:creationId xmlns:a16="http://schemas.microsoft.com/office/drawing/2014/main" id="{4932B74C-0EC9-4D7F-A360-5CB688813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34EB633-2054-B64D-8402-970C3237C093}" type="datetime1">
              <a:rPr lang="nb-NO" smtClean="0"/>
              <a:pPr>
                <a:spcAft>
                  <a:spcPts val="600"/>
                </a:spcAft>
              </a:pPr>
              <a:t>16.01.2023</a:t>
            </a:fld>
            <a:endParaRPr lang="nb-NO"/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4387C3E7-82AB-4B0E-9CA1-2EF583C6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6765B28-40BF-0A46-BB8F-30D004035CD9}" type="slidenum">
              <a:rPr lang="nb-NO" smtClean="0"/>
              <a:pPr>
                <a:spcAft>
                  <a:spcPts val="600"/>
                </a:spcAft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14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n norske kirke_ppt mal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sjon2" id="{57B219EC-7D61-43A1-9E15-483FFB1AA736}" vid="{8E0518F1-9507-4816-96CB-B2EB7DC23900}"/>
    </a:ext>
  </a:extLst>
</a:theme>
</file>

<file path=ppt/theme/theme2.xml><?xml version="1.0" encoding="utf-8"?>
<a:theme xmlns:a="http://schemas.openxmlformats.org/drawingml/2006/main" name="Tema1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1" id="{DF5ED8F8-A143-4DFA-9302-FFB98B2A77EC}" vid="{AE3B8EAF-C28D-455C-AA6C-F35FE0C645CD}"/>
    </a:ext>
  </a:extLst>
</a:theme>
</file>

<file path=ppt/theme/theme3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Den norske kirke 1">
      <a:dk1>
        <a:srgbClr val="000000"/>
      </a:dk1>
      <a:lt1>
        <a:srgbClr val="FFFFFF"/>
      </a:lt1>
      <a:dk2>
        <a:srgbClr val="670019"/>
      </a:dk2>
      <a:lt2>
        <a:srgbClr val="EBE6D6"/>
      </a:lt2>
      <a:accent1>
        <a:srgbClr val="D90000"/>
      </a:accent1>
      <a:accent2>
        <a:srgbClr val="D9A605"/>
      </a:accent2>
      <a:accent3>
        <a:srgbClr val="82027E"/>
      </a:accent3>
      <a:accent4>
        <a:srgbClr val="C89BCB"/>
      </a:accent4>
      <a:accent5>
        <a:srgbClr val="4CAB27"/>
      </a:accent5>
      <a:accent6>
        <a:srgbClr val="1D7853"/>
      </a:accent6>
      <a:hlink>
        <a:srgbClr val="D90000"/>
      </a:hlink>
      <a:folHlink>
        <a:srgbClr val="66001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06f0ec4-2079-490e-bc02-4446075f4de3">
      <UserInfo>
        <DisplayName/>
        <AccountId xsi:nil="true"/>
        <AccountType/>
      </UserInfo>
    </SharedWithUsers>
    <lcf76f155ced4ddcb4097134ff3c332f xmlns="8bc33428-ca32-4576-8800-c1fd38b1069c">
      <Terms xmlns="http://schemas.microsoft.com/office/infopath/2007/PartnerControls"/>
    </lcf76f155ced4ddcb4097134ff3c332f>
    <TaxCatchAll xmlns="206f0ec4-2079-490e-bc02-4446075f4de3"/>
    <Test xmlns="8bc33428-ca32-4576-8800-c1fd38b1069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877B04E038E064E9DD8DEEC5D76788A" ma:contentTypeVersion="14" ma:contentTypeDescription="Opprett et nytt dokument." ma:contentTypeScope="" ma:versionID="339fa0945e0df46842351f260ce466ab">
  <xsd:schema xmlns:xsd="http://www.w3.org/2001/XMLSchema" xmlns:xs="http://www.w3.org/2001/XMLSchema" xmlns:p="http://schemas.microsoft.com/office/2006/metadata/properties" xmlns:ns2="8bc33428-ca32-4576-8800-c1fd38b1069c" xmlns:ns3="206f0ec4-2079-490e-bc02-4446075f4de3" targetNamespace="http://schemas.microsoft.com/office/2006/metadata/properties" ma:root="true" ma:fieldsID="6847c795218b922c9290e24b12a920dd" ns2:_="" ns3:_="">
    <xsd:import namespace="8bc33428-ca32-4576-8800-c1fd38b1069c"/>
    <xsd:import namespace="206f0ec4-2079-490e-bc02-4446075f4d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33428-ca32-4576-8800-c1fd38b10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Test" ma:index="21" nillable="true" ma:displayName="Test" ma:format="DateOnly" ma:internalName="Tes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6f0ec4-2079-490e-bc02-4446075f4d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605c02d-469f-4101-a08c-213c69820d8b}" ma:internalName="TaxCatchAll" ma:showField="CatchAllData" ma:web="206f0ec4-2079-490e-bc02-4446075f4d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A3BC2E-2AAD-4C90-A39E-E3B5295A3326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206f0ec4-2079-490e-bc02-4446075f4de3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bc33428-ca32-4576-8800-c1fd38b1069c"/>
  </ds:schemaRefs>
</ds:datastoreItem>
</file>

<file path=customXml/itemProps2.xml><?xml version="1.0" encoding="utf-8"?>
<ds:datastoreItem xmlns:ds="http://schemas.openxmlformats.org/officeDocument/2006/customXml" ds:itemID="{38896BDE-DF01-4732-99DD-96911A2EB7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0CCB7D-B598-4583-940A-DD50B2542D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33428-ca32-4576-8800-c1fd38b1069c"/>
    <ds:schemaRef ds:uri="206f0ec4-2079-490e-bc02-4446075f4d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Dnk_powerpointMAL_16x9_bokmål</Template>
  <TotalTime>418</TotalTime>
  <Words>2572</Words>
  <Application>Microsoft Office PowerPoint</Application>
  <PresentationFormat>Widescreen</PresentationFormat>
  <Paragraphs>500</Paragraphs>
  <Slides>72</Slides>
  <Notes>53</Notes>
  <HiddenSlides>0</HiddenSlides>
  <MMClips>4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72</vt:i4>
      </vt:variant>
    </vt:vector>
  </HeadingPairs>
  <TitlesOfParts>
    <vt:vector size="78" baseType="lpstr">
      <vt:lpstr>Arial</vt:lpstr>
      <vt:lpstr>Calibri</vt:lpstr>
      <vt:lpstr>Georgia</vt:lpstr>
      <vt:lpstr>Wingdings</vt:lpstr>
      <vt:lpstr>Den norske kirke_ppt mal</vt:lpstr>
      <vt:lpstr>Tema1</vt:lpstr>
      <vt:lpstr>Kurs i lokal valggjennomføring Borg</vt:lpstr>
      <vt:lpstr>Valgfilm fra Asker kirkelige fellesråd</vt:lpstr>
      <vt:lpstr>Tema </vt:lpstr>
      <vt:lpstr>Den norske kirke er en demokratisk folkekirke </vt:lpstr>
      <vt:lpstr>Hvorfor er kirkevalg viktig? </vt:lpstr>
      <vt:lpstr>Hva er kirkevalget? </vt:lpstr>
      <vt:lpstr>PowerPoint-presentasjon</vt:lpstr>
      <vt:lpstr>Regler og rutiner- lett tilgjengelig </vt:lpstr>
      <vt:lpstr>PowerPoint-presentasjon</vt:lpstr>
      <vt:lpstr>Ansvar og roller</vt:lpstr>
      <vt:lpstr>Menighetsrådets ansvar</vt:lpstr>
      <vt:lpstr>Lokalt ansvar</vt:lpstr>
      <vt:lpstr>PowerPoint-presentasjon</vt:lpstr>
      <vt:lpstr>Valgorganer og begreper</vt:lpstr>
      <vt:lpstr>Valgorganer og begreper</vt:lpstr>
      <vt:lpstr>Nytt ved dette valget</vt:lpstr>
      <vt:lpstr>Forhåndsstemming</vt:lpstr>
      <vt:lpstr>Forhåndsstemming</vt:lpstr>
      <vt:lpstr>Supplerende nominasjon</vt:lpstr>
      <vt:lpstr>Nye frister ( felles for alle valg)</vt:lpstr>
      <vt:lpstr>Menighetsrådsvalg og nominasjon</vt:lpstr>
      <vt:lpstr>Sjekkliste nominasjonsfasen</vt:lpstr>
      <vt:lpstr>Kunngjøring</vt:lpstr>
      <vt:lpstr>Hvem skal velges til menighetsrådet</vt:lpstr>
      <vt:lpstr>Nominasjonskomite til menighetsrådvalg</vt:lpstr>
      <vt:lpstr>Mål for nominasjonsarbeidet </vt:lpstr>
      <vt:lpstr>Finne aktuelle kandidater - hvem er valgbare? </vt:lpstr>
      <vt:lpstr>PowerPoint-presentasjon</vt:lpstr>
      <vt:lpstr>Nominasjon menighetsråd</vt:lpstr>
      <vt:lpstr>Viktigste krav til listeforslag fra nominasjonskomiteen </vt:lpstr>
      <vt:lpstr>Felles menighetsråd for flere sokn </vt:lpstr>
      <vt:lpstr>Endring av talet på medlemmar i soknerådet</vt:lpstr>
      <vt:lpstr>Overføring av stemmerett</vt:lpstr>
      <vt:lpstr>Fristar</vt:lpstr>
      <vt:lpstr>Grensejusteringar</vt:lpstr>
      <vt:lpstr>Kommunikasjon om kirkevalget</vt:lpstr>
      <vt:lpstr>Målsettinger for kirkevalgkommunikasjon</vt:lpstr>
      <vt:lpstr>Kommunikasjonshjelp i nominasjonsfasen</vt:lpstr>
      <vt:lpstr>Nasjonale kampanjer som kommer:</vt:lpstr>
      <vt:lpstr>Lag en kommunikasjonsplan</vt:lpstr>
      <vt:lpstr>Snakk om valget!</vt:lpstr>
      <vt:lpstr>  Pause</vt:lpstr>
      <vt:lpstr>PowerPoint-presentasjon</vt:lpstr>
      <vt:lpstr>Bruk Ressursbanken!</vt:lpstr>
      <vt:lpstr>Bispedømmerådsvalget</vt:lpstr>
      <vt:lpstr>Bispedømmerådsvalget</vt:lpstr>
      <vt:lpstr>Kven sit i bispedømmerådet?</vt:lpstr>
      <vt:lpstr>Kva gjer bispedømmerådet?</vt:lpstr>
      <vt:lpstr>PowerPoint-presentasjon</vt:lpstr>
      <vt:lpstr>Kyrkjemøtet</vt:lpstr>
      <vt:lpstr>Kva gjer Kyrkjemøtet ?</vt:lpstr>
      <vt:lpstr>Nominasjonskomitear til bispedømmerådsvalet</vt:lpstr>
      <vt:lpstr>Nominasjonskomité for val av leke medlemmar </vt:lpstr>
      <vt:lpstr>Nomineringsgrupper kan stille lister  </vt:lpstr>
      <vt:lpstr>Ein god kandidat  til Kirkemøtet/bispedømmerådet... </vt:lpstr>
      <vt:lpstr>Soknerådets sine oppgåver til bispedømmerådsvalet</vt:lpstr>
      <vt:lpstr>Spørsmål?</vt:lpstr>
      <vt:lpstr>Tilskudd til sokn og fellesråd</vt:lpstr>
      <vt:lpstr>Tilskudd til lokal gjennomføring av kirkevalget </vt:lpstr>
      <vt:lpstr>Ny fordelingsnøkkel for midlene</vt:lpstr>
      <vt:lpstr>Sjekklister tre faser videre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er viktigst nå?</vt:lpstr>
      <vt:lpstr>Kva kan bispedømmekontoret bidra med?</vt:lpstr>
      <vt:lpstr>Regler og rutiner </vt:lpstr>
      <vt:lpstr>PowerPoint-presentasjon</vt:lpstr>
      <vt:lpstr>LYKKE TIL MED VALGARBEIDET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Margreta Vik Stokke</dc:creator>
  <cp:lastModifiedBy>Karianne Hjørnevik Nes</cp:lastModifiedBy>
  <cp:revision>5</cp:revision>
  <cp:lastPrinted>2023-01-16T15:09:23Z</cp:lastPrinted>
  <dcterms:created xsi:type="dcterms:W3CDTF">2022-11-18T14:06:13Z</dcterms:created>
  <dcterms:modified xsi:type="dcterms:W3CDTF">2023-01-16T19:05:52Z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0x0101006877B04E038E064E9DD8DEEC5D76788A</vt:lpwstr>
  </property>
  <property fmtid="{D5CDD505-2E9C-101B-9397-08002B2CF9AE}" pid="3" name="MediaServiceImageTags">
    <vt:lpwstr/>
  </property>
  <property fmtid="{D5CDD505-2E9C-101B-9397-08002B2CF9AE}" pid="4" name="Order">
    <vt:lpwstr>11238100.0000000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