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7" r:id="rId5"/>
  </p:sldMasterIdLst>
  <p:notesMasterIdLst>
    <p:notesMasterId r:id="rId38"/>
  </p:notesMasterIdLst>
  <p:handoutMasterIdLst>
    <p:handoutMasterId r:id="rId39"/>
  </p:handoutMasterIdLst>
  <p:sldIdLst>
    <p:sldId id="284" r:id="rId6"/>
    <p:sldId id="264" r:id="rId7"/>
    <p:sldId id="263" r:id="rId8"/>
    <p:sldId id="265" r:id="rId9"/>
    <p:sldId id="286" r:id="rId10"/>
    <p:sldId id="282" r:id="rId11"/>
    <p:sldId id="267" r:id="rId12"/>
    <p:sldId id="266" r:id="rId13"/>
    <p:sldId id="289" r:id="rId14"/>
    <p:sldId id="290" r:id="rId15"/>
    <p:sldId id="268" r:id="rId16"/>
    <p:sldId id="285" r:id="rId17"/>
    <p:sldId id="269" r:id="rId18"/>
    <p:sldId id="270" r:id="rId19"/>
    <p:sldId id="271" r:id="rId20"/>
    <p:sldId id="272" r:id="rId21"/>
    <p:sldId id="277" r:id="rId22"/>
    <p:sldId id="287" r:id="rId23"/>
    <p:sldId id="292" r:id="rId24"/>
    <p:sldId id="293" r:id="rId25"/>
    <p:sldId id="294" r:id="rId26"/>
    <p:sldId id="291" r:id="rId27"/>
    <p:sldId id="274" r:id="rId28"/>
    <p:sldId id="288" r:id="rId29"/>
    <p:sldId id="256" r:id="rId30"/>
    <p:sldId id="259" r:id="rId31"/>
    <p:sldId id="260" r:id="rId32"/>
    <p:sldId id="278" r:id="rId33"/>
    <p:sldId id="281" r:id="rId34"/>
    <p:sldId id="283" r:id="rId35"/>
    <p:sldId id="279" r:id="rId36"/>
    <p:sldId id="280" r:id="rId37"/>
  </p:sldIdLst>
  <p:sldSz cx="12192000" cy="6858000"/>
  <p:notesSz cx="6742113"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D78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7BA08-C8A3-4E23-BE84-98977FDD3E71}" v="3" dt="2022-10-31T08:22:59.3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ddels stil 1 – uthev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anne Hjørnevik Nes" userId="66b6b908-8731-4d71-8586-6999d6d9289e" providerId="ADAL" clId="{1807BA08-C8A3-4E23-BE84-98977FDD3E71}"/>
    <pc:docChg chg="undo custSel addSld delSld modSld sldOrd modNotesMaster modHandout">
      <pc:chgData name="Karianne Hjørnevik Nes" userId="66b6b908-8731-4d71-8586-6999d6d9289e" providerId="ADAL" clId="{1807BA08-C8A3-4E23-BE84-98977FDD3E71}" dt="2022-10-31T08:22:59.328" v="2085"/>
      <pc:docMkLst>
        <pc:docMk/>
      </pc:docMkLst>
      <pc:sldChg chg="modSp mod ord">
        <pc:chgData name="Karianne Hjørnevik Nes" userId="66b6b908-8731-4d71-8586-6999d6d9289e" providerId="ADAL" clId="{1807BA08-C8A3-4E23-BE84-98977FDD3E71}" dt="2022-10-31T07:25:04.954" v="107" actId="20577"/>
        <pc:sldMkLst>
          <pc:docMk/>
          <pc:sldMk cId="889772404" sldId="263"/>
        </pc:sldMkLst>
        <pc:spChg chg="mod">
          <ac:chgData name="Karianne Hjørnevik Nes" userId="66b6b908-8731-4d71-8586-6999d6d9289e" providerId="ADAL" clId="{1807BA08-C8A3-4E23-BE84-98977FDD3E71}" dt="2022-10-31T07:25:04.954" v="107" actId="20577"/>
          <ac:spMkLst>
            <pc:docMk/>
            <pc:sldMk cId="889772404" sldId="263"/>
            <ac:spMk id="3" creationId="{21202251-AB95-465D-8D5D-BD1B8D1ED561}"/>
          </ac:spMkLst>
        </pc:spChg>
      </pc:sldChg>
      <pc:sldChg chg="ord">
        <pc:chgData name="Karianne Hjørnevik Nes" userId="66b6b908-8731-4d71-8586-6999d6d9289e" providerId="ADAL" clId="{1807BA08-C8A3-4E23-BE84-98977FDD3E71}" dt="2022-10-31T07:25:19.699" v="109"/>
        <pc:sldMkLst>
          <pc:docMk/>
          <pc:sldMk cId="376081707" sldId="265"/>
        </pc:sldMkLst>
      </pc:sldChg>
      <pc:sldChg chg="modSp mod ord">
        <pc:chgData name="Karianne Hjørnevik Nes" userId="66b6b908-8731-4d71-8586-6999d6d9289e" providerId="ADAL" clId="{1807BA08-C8A3-4E23-BE84-98977FDD3E71}" dt="2022-10-31T07:28:38.192" v="228" actId="255"/>
        <pc:sldMkLst>
          <pc:docMk/>
          <pc:sldMk cId="2979641757" sldId="267"/>
        </pc:sldMkLst>
        <pc:spChg chg="mod">
          <ac:chgData name="Karianne Hjørnevik Nes" userId="66b6b908-8731-4d71-8586-6999d6d9289e" providerId="ADAL" clId="{1807BA08-C8A3-4E23-BE84-98977FDD3E71}" dt="2022-10-31T07:28:38.192" v="228" actId="255"/>
          <ac:spMkLst>
            <pc:docMk/>
            <pc:sldMk cId="2979641757" sldId="267"/>
            <ac:spMk id="3" creationId="{EE5F8096-17FA-45CC-9037-3B8F9B7A2041}"/>
          </ac:spMkLst>
        </pc:spChg>
      </pc:sldChg>
      <pc:sldChg chg="modSp mod">
        <pc:chgData name="Karianne Hjørnevik Nes" userId="66b6b908-8731-4d71-8586-6999d6d9289e" providerId="ADAL" clId="{1807BA08-C8A3-4E23-BE84-98977FDD3E71}" dt="2022-10-31T07:31:24.875" v="301"/>
        <pc:sldMkLst>
          <pc:docMk/>
          <pc:sldMk cId="1168036715" sldId="268"/>
        </pc:sldMkLst>
        <pc:spChg chg="mod">
          <ac:chgData name="Karianne Hjørnevik Nes" userId="66b6b908-8731-4d71-8586-6999d6d9289e" providerId="ADAL" clId="{1807BA08-C8A3-4E23-BE84-98977FDD3E71}" dt="2022-10-31T07:31:24.875" v="301"/>
          <ac:spMkLst>
            <pc:docMk/>
            <pc:sldMk cId="1168036715" sldId="268"/>
            <ac:spMk id="3" creationId="{ACC29810-C09F-4D72-8885-3A2F307718FF}"/>
          </ac:spMkLst>
        </pc:spChg>
      </pc:sldChg>
      <pc:sldChg chg="modSp mod">
        <pc:chgData name="Karianne Hjørnevik Nes" userId="66b6b908-8731-4d71-8586-6999d6d9289e" providerId="ADAL" clId="{1807BA08-C8A3-4E23-BE84-98977FDD3E71}" dt="2022-10-31T07:42:14.545" v="475" actId="20577"/>
        <pc:sldMkLst>
          <pc:docMk/>
          <pc:sldMk cId="590800459" sldId="269"/>
        </pc:sldMkLst>
        <pc:spChg chg="mod">
          <ac:chgData name="Karianne Hjørnevik Nes" userId="66b6b908-8731-4d71-8586-6999d6d9289e" providerId="ADAL" clId="{1807BA08-C8A3-4E23-BE84-98977FDD3E71}" dt="2022-10-31T07:42:14.545" v="475" actId="20577"/>
          <ac:spMkLst>
            <pc:docMk/>
            <pc:sldMk cId="590800459" sldId="269"/>
            <ac:spMk id="3" creationId="{08044497-A4C9-4EA6-844F-ECA0CCB1A34B}"/>
          </ac:spMkLst>
        </pc:spChg>
      </pc:sldChg>
      <pc:sldChg chg="modSp mod">
        <pc:chgData name="Karianne Hjørnevik Nes" userId="66b6b908-8731-4d71-8586-6999d6d9289e" providerId="ADAL" clId="{1807BA08-C8A3-4E23-BE84-98977FDD3E71}" dt="2022-10-31T07:42:59.104" v="481" actId="20577"/>
        <pc:sldMkLst>
          <pc:docMk/>
          <pc:sldMk cId="2245171813" sldId="270"/>
        </pc:sldMkLst>
        <pc:spChg chg="mod">
          <ac:chgData name="Karianne Hjørnevik Nes" userId="66b6b908-8731-4d71-8586-6999d6d9289e" providerId="ADAL" clId="{1807BA08-C8A3-4E23-BE84-98977FDD3E71}" dt="2022-10-31T07:42:59.104" v="481" actId="20577"/>
          <ac:spMkLst>
            <pc:docMk/>
            <pc:sldMk cId="2245171813" sldId="270"/>
            <ac:spMk id="3" creationId="{AD2D1EC1-A0C5-4B74-9E6E-4F3F15C6A729}"/>
          </ac:spMkLst>
        </pc:spChg>
      </pc:sldChg>
      <pc:sldChg chg="modSp mod">
        <pc:chgData name="Karianne Hjørnevik Nes" userId="66b6b908-8731-4d71-8586-6999d6d9289e" providerId="ADAL" clId="{1807BA08-C8A3-4E23-BE84-98977FDD3E71}" dt="2022-10-31T07:48:17.287" v="742" actId="255"/>
        <pc:sldMkLst>
          <pc:docMk/>
          <pc:sldMk cId="2676943594" sldId="271"/>
        </pc:sldMkLst>
        <pc:spChg chg="mod">
          <ac:chgData name="Karianne Hjørnevik Nes" userId="66b6b908-8731-4d71-8586-6999d6d9289e" providerId="ADAL" clId="{1807BA08-C8A3-4E23-BE84-98977FDD3E71}" dt="2022-10-31T07:48:17.287" v="742" actId="255"/>
          <ac:spMkLst>
            <pc:docMk/>
            <pc:sldMk cId="2676943594" sldId="271"/>
            <ac:spMk id="3" creationId="{41EE405C-BBF5-403C-8C2B-DA52F47A858C}"/>
          </ac:spMkLst>
        </pc:spChg>
      </pc:sldChg>
      <pc:sldChg chg="del">
        <pc:chgData name="Karianne Hjørnevik Nes" userId="66b6b908-8731-4d71-8586-6999d6d9289e" providerId="ADAL" clId="{1807BA08-C8A3-4E23-BE84-98977FDD3E71}" dt="2022-10-31T07:50:49.090" v="859" actId="47"/>
        <pc:sldMkLst>
          <pc:docMk/>
          <pc:sldMk cId="696391877" sldId="275"/>
        </pc:sldMkLst>
      </pc:sldChg>
      <pc:sldChg chg="del">
        <pc:chgData name="Karianne Hjørnevik Nes" userId="66b6b908-8731-4d71-8586-6999d6d9289e" providerId="ADAL" clId="{1807BA08-C8A3-4E23-BE84-98977FDD3E71}" dt="2022-10-31T07:50:18.377" v="827" actId="47"/>
        <pc:sldMkLst>
          <pc:docMk/>
          <pc:sldMk cId="1395042622" sldId="276"/>
        </pc:sldMkLst>
      </pc:sldChg>
      <pc:sldChg chg="modSp mod">
        <pc:chgData name="Karianne Hjørnevik Nes" userId="66b6b908-8731-4d71-8586-6999d6d9289e" providerId="ADAL" clId="{1807BA08-C8A3-4E23-BE84-98977FDD3E71}" dt="2022-10-31T07:49:07.788" v="806" actId="20577"/>
        <pc:sldMkLst>
          <pc:docMk/>
          <pc:sldMk cId="4252316152" sldId="277"/>
        </pc:sldMkLst>
        <pc:spChg chg="mod">
          <ac:chgData name="Karianne Hjørnevik Nes" userId="66b6b908-8731-4d71-8586-6999d6d9289e" providerId="ADAL" clId="{1807BA08-C8A3-4E23-BE84-98977FDD3E71}" dt="2022-10-31T07:49:07.788" v="806" actId="20577"/>
          <ac:spMkLst>
            <pc:docMk/>
            <pc:sldMk cId="4252316152" sldId="277"/>
            <ac:spMk id="3" creationId="{07282CC3-476D-44DD-8708-60265DCD38D2}"/>
          </ac:spMkLst>
        </pc:spChg>
      </pc:sldChg>
      <pc:sldChg chg="modSp mod">
        <pc:chgData name="Karianne Hjørnevik Nes" userId="66b6b908-8731-4d71-8586-6999d6d9289e" providerId="ADAL" clId="{1807BA08-C8A3-4E23-BE84-98977FDD3E71}" dt="2022-10-31T07:50:38.525" v="858" actId="20577"/>
        <pc:sldMkLst>
          <pc:docMk/>
          <pc:sldMk cId="692540020" sldId="279"/>
        </pc:sldMkLst>
        <pc:spChg chg="mod">
          <ac:chgData name="Karianne Hjørnevik Nes" userId="66b6b908-8731-4d71-8586-6999d6d9289e" providerId="ADAL" clId="{1807BA08-C8A3-4E23-BE84-98977FDD3E71}" dt="2022-10-31T07:50:38.525" v="858" actId="20577"/>
          <ac:spMkLst>
            <pc:docMk/>
            <pc:sldMk cId="692540020" sldId="279"/>
            <ac:spMk id="2" creationId="{B0037893-B981-4DDE-9B20-6E12F6EAD900}"/>
          </ac:spMkLst>
        </pc:spChg>
      </pc:sldChg>
      <pc:sldChg chg="modSp mod">
        <pc:chgData name="Karianne Hjørnevik Nes" userId="66b6b908-8731-4d71-8586-6999d6d9289e" providerId="ADAL" clId="{1807BA08-C8A3-4E23-BE84-98977FDD3E71}" dt="2022-10-31T07:51:04.185" v="862" actId="20577"/>
        <pc:sldMkLst>
          <pc:docMk/>
          <pc:sldMk cId="3025718071" sldId="280"/>
        </pc:sldMkLst>
        <pc:spChg chg="mod">
          <ac:chgData name="Karianne Hjørnevik Nes" userId="66b6b908-8731-4d71-8586-6999d6d9289e" providerId="ADAL" clId="{1807BA08-C8A3-4E23-BE84-98977FDD3E71}" dt="2022-10-31T07:51:04.185" v="862" actId="20577"/>
          <ac:spMkLst>
            <pc:docMk/>
            <pc:sldMk cId="3025718071" sldId="280"/>
            <ac:spMk id="3" creationId="{B0BC4C15-3BF6-4579-AD70-3EA0507FCCF7}"/>
          </ac:spMkLst>
        </pc:spChg>
      </pc:sldChg>
      <pc:sldChg chg="ord">
        <pc:chgData name="Karianne Hjørnevik Nes" userId="66b6b908-8731-4d71-8586-6999d6d9289e" providerId="ADAL" clId="{1807BA08-C8A3-4E23-BE84-98977FDD3E71}" dt="2022-10-31T07:50:21.845" v="829"/>
        <pc:sldMkLst>
          <pc:docMk/>
          <pc:sldMk cId="3568922857" sldId="281"/>
        </pc:sldMkLst>
      </pc:sldChg>
      <pc:sldChg chg="ord">
        <pc:chgData name="Karianne Hjørnevik Nes" userId="66b6b908-8731-4d71-8586-6999d6d9289e" providerId="ADAL" clId="{1807BA08-C8A3-4E23-BE84-98977FDD3E71}" dt="2022-10-31T07:50:24.286" v="831"/>
        <pc:sldMkLst>
          <pc:docMk/>
          <pc:sldMk cId="3418562805" sldId="283"/>
        </pc:sldMkLst>
      </pc:sldChg>
      <pc:sldChg chg="modSp new mod">
        <pc:chgData name="Karianne Hjørnevik Nes" userId="66b6b908-8731-4d71-8586-6999d6d9289e" providerId="ADAL" clId="{1807BA08-C8A3-4E23-BE84-98977FDD3E71}" dt="2022-10-31T07:27:12.811" v="211" actId="20577"/>
        <pc:sldMkLst>
          <pc:docMk/>
          <pc:sldMk cId="1700835359" sldId="284"/>
        </pc:sldMkLst>
        <pc:spChg chg="mod">
          <ac:chgData name="Karianne Hjørnevik Nes" userId="66b6b908-8731-4d71-8586-6999d6d9289e" providerId="ADAL" clId="{1807BA08-C8A3-4E23-BE84-98977FDD3E71}" dt="2022-10-31T07:26:37.166" v="150" actId="20577"/>
          <ac:spMkLst>
            <pc:docMk/>
            <pc:sldMk cId="1700835359" sldId="284"/>
            <ac:spMk id="4" creationId="{266AC864-472F-4DCF-A0FE-E25DCCCE9DA8}"/>
          </ac:spMkLst>
        </pc:spChg>
        <pc:spChg chg="mod">
          <ac:chgData name="Karianne Hjørnevik Nes" userId="66b6b908-8731-4d71-8586-6999d6d9289e" providerId="ADAL" clId="{1807BA08-C8A3-4E23-BE84-98977FDD3E71}" dt="2022-10-31T07:27:12.811" v="211" actId="20577"/>
          <ac:spMkLst>
            <pc:docMk/>
            <pc:sldMk cId="1700835359" sldId="284"/>
            <ac:spMk id="5" creationId="{3E8DF9CA-A5B8-4B11-86A8-BAC8626547B0}"/>
          </ac:spMkLst>
        </pc:spChg>
      </pc:sldChg>
      <pc:sldChg chg="addSp delSp modSp new mod modClrScheme chgLayout">
        <pc:chgData name="Karianne Hjørnevik Nes" userId="66b6b908-8731-4d71-8586-6999d6d9289e" providerId="ADAL" clId="{1807BA08-C8A3-4E23-BE84-98977FDD3E71}" dt="2022-10-31T07:33:08.559" v="310" actId="14100"/>
        <pc:sldMkLst>
          <pc:docMk/>
          <pc:sldMk cId="906933622" sldId="285"/>
        </pc:sldMkLst>
        <pc:spChg chg="del">
          <ac:chgData name="Karianne Hjørnevik Nes" userId="66b6b908-8731-4d71-8586-6999d6d9289e" providerId="ADAL" clId="{1807BA08-C8A3-4E23-BE84-98977FDD3E71}" dt="2022-10-31T07:33:01.818" v="309" actId="700"/>
          <ac:spMkLst>
            <pc:docMk/>
            <pc:sldMk cId="906933622" sldId="285"/>
            <ac:spMk id="2" creationId="{2DFED7EB-6EBF-4355-863C-B1622C1BFA2C}"/>
          </ac:spMkLst>
        </pc:spChg>
        <pc:spChg chg="del">
          <ac:chgData name="Karianne Hjørnevik Nes" userId="66b6b908-8731-4d71-8586-6999d6d9289e" providerId="ADAL" clId="{1807BA08-C8A3-4E23-BE84-98977FDD3E71}" dt="2022-10-31T07:33:01.818" v="309" actId="700"/>
          <ac:spMkLst>
            <pc:docMk/>
            <pc:sldMk cId="906933622" sldId="285"/>
            <ac:spMk id="3" creationId="{8DF398A5-4502-42FA-944D-3CF102A6D3AA}"/>
          </ac:spMkLst>
        </pc:spChg>
        <pc:spChg chg="mod ord">
          <ac:chgData name="Karianne Hjørnevik Nes" userId="66b6b908-8731-4d71-8586-6999d6d9289e" providerId="ADAL" clId="{1807BA08-C8A3-4E23-BE84-98977FDD3E71}" dt="2022-10-31T07:33:01.818" v="309" actId="700"/>
          <ac:spMkLst>
            <pc:docMk/>
            <pc:sldMk cId="906933622" sldId="285"/>
            <ac:spMk id="4" creationId="{9E418639-E5C9-43E7-9FCF-77F13C0F52C2}"/>
          </ac:spMkLst>
        </pc:spChg>
        <pc:spChg chg="mod ord">
          <ac:chgData name="Karianne Hjørnevik Nes" userId="66b6b908-8731-4d71-8586-6999d6d9289e" providerId="ADAL" clId="{1807BA08-C8A3-4E23-BE84-98977FDD3E71}" dt="2022-10-31T07:33:01.818" v="309" actId="700"/>
          <ac:spMkLst>
            <pc:docMk/>
            <pc:sldMk cId="906933622" sldId="285"/>
            <ac:spMk id="5" creationId="{4BFBD747-08D3-4E5D-8155-3C414C603576}"/>
          </ac:spMkLst>
        </pc:spChg>
        <pc:picChg chg="add mod modCrop">
          <ac:chgData name="Karianne Hjørnevik Nes" userId="66b6b908-8731-4d71-8586-6999d6d9289e" providerId="ADAL" clId="{1807BA08-C8A3-4E23-BE84-98977FDD3E71}" dt="2022-10-31T07:33:08.559" v="310" actId="14100"/>
          <ac:picMkLst>
            <pc:docMk/>
            <pc:sldMk cId="906933622" sldId="285"/>
            <ac:picMk id="7" creationId="{CB2D616D-04BE-488B-9323-DC8BC5123F5B}"/>
          </ac:picMkLst>
        </pc:picChg>
      </pc:sldChg>
      <pc:sldChg chg="modSp new mod">
        <pc:chgData name="Karianne Hjørnevik Nes" userId="66b6b908-8731-4d71-8586-6999d6d9289e" providerId="ADAL" clId="{1807BA08-C8A3-4E23-BE84-98977FDD3E71}" dt="2022-10-31T07:35:03.246" v="346" actId="20577"/>
        <pc:sldMkLst>
          <pc:docMk/>
          <pc:sldMk cId="2522991367" sldId="286"/>
        </pc:sldMkLst>
        <pc:spChg chg="mod">
          <ac:chgData name="Karianne Hjørnevik Nes" userId="66b6b908-8731-4d71-8586-6999d6d9289e" providerId="ADAL" clId="{1807BA08-C8A3-4E23-BE84-98977FDD3E71}" dt="2022-10-31T07:35:03.246" v="346" actId="20577"/>
          <ac:spMkLst>
            <pc:docMk/>
            <pc:sldMk cId="2522991367" sldId="286"/>
            <ac:spMk id="2" creationId="{8C94A7CD-CF47-4401-9D90-473845F38095}"/>
          </ac:spMkLst>
        </pc:spChg>
        <pc:spChg chg="mod">
          <ac:chgData name="Karianne Hjørnevik Nes" userId="66b6b908-8731-4d71-8586-6999d6d9289e" providerId="ADAL" clId="{1807BA08-C8A3-4E23-BE84-98977FDD3E71}" dt="2022-10-31T07:34:50.224" v="336" actId="20577"/>
          <ac:spMkLst>
            <pc:docMk/>
            <pc:sldMk cId="2522991367" sldId="286"/>
            <ac:spMk id="3" creationId="{4FB75860-619C-434C-AC0F-BBCFB34EBDA0}"/>
          </ac:spMkLst>
        </pc:spChg>
      </pc:sldChg>
      <pc:sldChg chg="modSp new mod">
        <pc:chgData name="Karianne Hjørnevik Nes" userId="66b6b908-8731-4d71-8586-6999d6d9289e" providerId="ADAL" clId="{1807BA08-C8A3-4E23-BE84-98977FDD3E71}" dt="2022-10-31T08:09:10.169" v="1502"/>
        <pc:sldMkLst>
          <pc:docMk/>
          <pc:sldMk cId="1249195545" sldId="287"/>
        </pc:sldMkLst>
        <pc:spChg chg="mod">
          <ac:chgData name="Karianne Hjørnevik Nes" userId="66b6b908-8731-4d71-8586-6999d6d9289e" providerId="ADAL" clId="{1807BA08-C8A3-4E23-BE84-98977FDD3E71}" dt="2022-10-31T07:49:24.940" v="826" actId="20577"/>
          <ac:spMkLst>
            <pc:docMk/>
            <pc:sldMk cId="1249195545" sldId="287"/>
            <ac:spMk id="2" creationId="{7B5647E7-F858-4FA0-8EF7-8D876222E771}"/>
          </ac:spMkLst>
        </pc:spChg>
        <pc:spChg chg="mod">
          <ac:chgData name="Karianne Hjørnevik Nes" userId="66b6b908-8731-4d71-8586-6999d6d9289e" providerId="ADAL" clId="{1807BA08-C8A3-4E23-BE84-98977FDD3E71}" dt="2022-10-31T08:09:10.169" v="1502"/>
          <ac:spMkLst>
            <pc:docMk/>
            <pc:sldMk cId="1249195545" sldId="287"/>
            <ac:spMk id="3" creationId="{F8624408-3F1B-40FC-AB8C-24F12AD9726F}"/>
          </ac:spMkLst>
        </pc:spChg>
      </pc:sldChg>
      <pc:sldChg chg="addSp delSp modSp new mod modClrScheme chgLayout">
        <pc:chgData name="Karianne Hjørnevik Nes" userId="66b6b908-8731-4d71-8586-6999d6d9289e" providerId="ADAL" clId="{1807BA08-C8A3-4E23-BE84-98977FDD3E71}" dt="2022-10-31T08:21:51.864" v="2083" actId="2711"/>
        <pc:sldMkLst>
          <pc:docMk/>
          <pc:sldMk cId="1969801533" sldId="288"/>
        </pc:sldMkLst>
        <pc:spChg chg="del mod ord">
          <ac:chgData name="Karianne Hjørnevik Nes" userId="66b6b908-8731-4d71-8586-6999d6d9289e" providerId="ADAL" clId="{1807BA08-C8A3-4E23-BE84-98977FDD3E71}" dt="2022-10-31T07:52:09.294" v="868" actId="700"/>
          <ac:spMkLst>
            <pc:docMk/>
            <pc:sldMk cId="1969801533" sldId="288"/>
            <ac:spMk id="2" creationId="{125650C4-DF1B-4B30-B2E0-63C89BE59C56}"/>
          </ac:spMkLst>
        </pc:spChg>
        <pc:spChg chg="add del mod ord">
          <ac:chgData name="Karianne Hjørnevik Nes" userId="66b6b908-8731-4d71-8586-6999d6d9289e" providerId="ADAL" clId="{1807BA08-C8A3-4E23-BE84-98977FDD3E71}" dt="2022-10-31T07:52:09.294" v="868" actId="700"/>
          <ac:spMkLst>
            <pc:docMk/>
            <pc:sldMk cId="1969801533" sldId="288"/>
            <ac:spMk id="3" creationId="{6DD4B1CE-04C6-407F-A0AD-00D9996BCA87}"/>
          </ac:spMkLst>
        </pc:spChg>
        <pc:spChg chg="mod ord">
          <ac:chgData name="Karianne Hjørnevik Nes" userId="66b6b908-8731-4d71-8586-6999d6d9289e" providerId="ADAL" clId="{1807BA08-C8A3-4E23-BE84-98977FDD3E71}" dt="2022-10-31T07:52:09.294" v="868" actId="700"/>
          <ac:spMkLst>
            <pc:docMk/>
            <pc:sldMk cId="1969801533" sldId="288"/>
            <ac:spMk id="4" creationId="{D6F36BD4-BCA4-457F-A3DA-1F4DAA8F81D1}"/>
          </ac:spMkLst>
        </pc:spChg>
        <pc:spChg chg="mod ord">
          <ac:chgData name="Karianne Hjørnevik Nes" userId="66b6b908-8731-4d71-8586-6999d6d9289e" providerId="ADAL" clId="{1807BA08-C8A3-4E23-BE84-98977FDD3E71}" dt="2022-10-31T07:52:09.294" v="868" actId="700"/>
          <ac:spMkLst>
            <pc:docMk/>
            <pc:sldMk cId="1969801533" sldId="288"/>
            <ac:spMk id="5" creationId="{41F76E59-270C-48CA-9FFC-4FBBDC451BE0}"/>
          </ac:spMkLst>
        </pc:spChg>
        <pc:spChg chg="add del mod ord">
          <ac:chgData name="Karianne Hjørnevik Nes" userId="66b6b908-8731-4d71-8586-6999d6d9289e" providerId="ADAL" clId="{1807BA08-C8A3-4E23-BE84-98977FDD3E71}" dt="2022-10-31T07:52:03.195" v="866" actId="700"/>
          <ac:spMkLst>
            <pc:docMk/>
            <pc:sldMk cId="1969801533" sldId="288"/>
            <ac:spMk id="6" creationId="{4282B2F3-C852-443F-BD73-10BDA92CC140}"/>
          </ac:spMkLst>
        </pc:spChg>
        <pc:spChg chg="add mod ord">
          <ac:chgData name="Karianne Hjørnevik Nes" userId="66b6b908-8731-4d71-8586-6999d6d9289e" providerId="ADAL" clId="{1807BA08-C8A3-4E23-BE84-98977FDD3E71}" dt="2022-10-31T07:52:26.816" v="895" actId="20577"/>
          <ac:spMkLst>
            <pc:docMk/>
            <pc:sldMk cId="1969801533" sldId="288"/>
            <ac:spMk id="7" creationId="{08F9CA87-7DCC-4E0B-B819-F7552CA8D743}"/>
          </ac:spMkLst>
        </pc:spChg>
        <pc:spChg chg="add mod ord">
          <ac:chgData name="Karianne Hjørnevik Nes" userId="66b6b908-8731-4d71-8586-6999d6d9289e" providerId="ADAL" clId="{1807BA08-C8A3-4E23-BE84-98977FDD3E71}" dt="2022-10-31T08:21:51.864" v="2083" actId="2711"/>
          <ac:spMkLst>
            <pc:docMk/>
            <pc:sldMk cId="1969801533" sldId="288"/>
            <ac:spMk id="8" creationId="{D8C5AE0E-089B-4C26-BA60-55F540CFA28A}"/>
          </ac:spMkLst>
        </pc:spChg>
      </pc:sldChg>
      <pc:sldChg chg="modSp new mod">
        <pc:chgData name="Karianne Hjørnevik Nes" userId="66b6b908-8731-4d71-8586-6999d6d9289e" providerId="ADAL" clId="{1807BA08-C8A3-4E23-BE84-98977FDD3E71}" dt="2022-10-31T07:54:39.667" v="926" actId="5793"/>
        <pc:sldMkLst>
          <pc:docMk/>
          <pc:sldMk cId="2924649699" sldId="289"/>
        </pc:sldMkLst>
        <pc:spChg chg="mod">
          <ac:chgData name="Karianne Hjørnevik Nes" userId="66b6b908-8731-4d71-8586-6999d6d9289e" providerId="ADAL" clId="{1807BA08-C8A3-4E23-BE84-98977FDD3E71}" dt="2022-10-31T07:53:09.850" v="921" actId="20577"/>
          <ac:spMkLst>
            <pc:docMk/>
            <pc:sldMk cId="2924649699" sldId="289"/>
            <ac:spMk id="2" creationId="{3EE24B79-2365-44EA-B21E-531F25CF624D}"/>
          </ac:spMkLst>
        </pc:spChg>
        <pc:spChg chg="mod">
          <ac:chgData name="Karianne Hjørnevik Nes" userId="66b6b908-8731-4d71-8586-6999d6d9289e" providerId="ADAL" clId="{1807BA08-C8A3-4E23-BE84-98977FDD3E71}" dt="2022-10-31T07:54:39.667" v="926" actId="5793"/>
          <ac:spMkLst>
            <pc:docMk/>
            <pc:sldMk cId="2924649699" sldId="289"/>
            <ac:spMk id="3" creationId="{47904717-549F-4F1C-B4B8-F89309D286F9}"/>
          </ac:spMkLst>
        </pc:spChg>
      </pc:sldChg>
      <pc:sldChg chg="modSp new mod">
        <pc:chgData name="Karianne Hjørnevik Nes" userId="66b6b908-8731-4d71-8586-6999d6d9289e" providerId="ADAL" clId="{1807BA08-C8A3-4E23-BE84-98977FDD3E71}" dt="2022-10-31T07:55:38.960" v="933" actId="1076"/>
        <pc:sldMkLst>
          <pc:docMk/>
          <pc:sldMk cId="3932796631" sldId="290"/>
        </pc:sldMkLst>
        <pc:spChg chg="mod">
          <ac:chgData name="Karianne Hjørnevik Nes" userId="66b6b908-8731-4d71-8586-6999d6d9289e" providerId="ADAL" clId="{1807BA08-C8A3-4E23-BE84-98977FDD3E71}" dt="2022-10-31T07:55:38.960" v="933" actId="1076"/>
          <ac:spMkLst>
            <pc:docMk/>
            <pc:sldMk cId="3932796631" sldId="290"/>
            <ac:spMk id="2" creationId="{CF27F204-F587-494C-8585-40957FFE9303}"/>
          </ac:spMkLst>
        </pc:spChg>
        <pc:spChg chg="mod">
          <ac:chgData name="Karianne Hjørnevik Nes" userId="66b6b908-8731-4d71-8586-6999d6d9289e" providerId="ADAL" clId="{1807BA08-C8A3-4E23-BE84-98977FDD3E71}" dt="2022-10-31T07:55:23.612" v="932" actId="255"/>
          <ac:spMkLst>
            <pc:docMk/>
            <pc:sldMk cId="3932796631" sldId="290"/>
            <ac:spMk id="3" creationId="{49B1EAB1-808C-4A11-9F83-B13DA92A2779}"/>
          </ac:spMkLst>
        </pc:spChg>
      </pc:sldChg>
      <pc:sldChg chg="modSp new mod">
        <pc:chgData name="Karianne Hjørnevik Nes" userId="66b6b908-8731-4d71-8586-6999d6d9289e" providerId="ADAL" clId="{1807BA08-C8A3-4E23-BE84-98977FDD3E71}" dt="2022-10-31T08:20:17.305" v="2018" actId="255"/>
        <pc:sldMkLst>
          <pc:docMk/>
          <pc:sldMk cId="48637075" sldId="291"/>
        </pc:sldMkLst>
        <pc:spChg chg="mod">
          <ac:chgData name="Karianne Hjørnevik Nes" userId="66b6b908-8731-4d71-8586-6999d6d9289e" providerId="ADAL" clId="{1807BA08-C8A3-4E23-BE84-98977FDD3E71}" dt="2022-10-31T07:58:33.804" v="1080" actId="20577"/>
          <ac:spMkLst>
            <pc:docMk/>
            <pc:sldMk cId="48637075" sldId="291"/>
            <ac:spMk id="2" creationId="{CC37DD06-1092-42AA-865E-8AB5A0DF35B0}"/>
          </ac:spMkLst>
        </pc:spChg>
        <pc:spChg chg="mod">
          <ac:chgData name="Karianne Hjørnevik Nes" userId="66b6b908-8731-4d71-8586-6999d6d9289e" providerId="ADAL" clId="{1807BA08-C8A3-4E23-BE84-98977FDD3E71}" dt="2022-10-31T08:20:17.305" v="2018" actId="255"/>
          <ac:spMkLst>
            <pc:docMk/>
            <pc:sldMk cId="48637075" sldId="291"/>
            <ac:spMk id="3" creationId="{271E9E89-CE67-402E-ADD3-88C607D1217A}"/>
          </ac:spMkLst>
        </pc:spChg>
      </pc:sldChg>
      <pc:sldChg chg="modSp new mod">
        <pc:chgData name="Karianne Hjørnevik Nes" userId="66b6b908-8731-4d71-8586-6999d6d9289e" providerId="ADAL" clId="{1807BA08-C8A3-4E23-BE84-98977FDD3E71}" dt="2022-10-31T08:10:01.802" v="1540" actId="20577"/>
        <pc:sldMkLst>
          <pc:docMk/>
          <pc:sldMk cId="1608578876" sldId="292"/>
        </pc:sldMkLst>
        <pc:spChg chg="mod">
          <ac:chgData name="Karianne Hjørnevik Nes" userId="66b6b908-8731-4d71-8586-6999d6d9289e" providerId="ADAL" clId="{1807BA08-C8A3-4E23-BE84-98977FDD3E71}" dt="2022-10-31T08:10:01.802" v="1540" actId="20577"/>
          <ac:spMkLst>
            <pc:docMk/>
            <pc:sldMk cId="1608578876" sldId="292"/>
            <ac:spMk id="2" creationId="{1E656F47-CAEE-403B-A280-612C4971629F}"/>
          </ac:spMkLst>
        </pc:spChg>
        <pc:spChg chg="mod">
          <ac:chgData name="Karianne Hjørnevik Nes" userId="66b6b908-8731-4d71-8586-6999d6d9289e" providerId="ADAL" clId="{1807BA08-C8A3-4E23-BE84-98977FDD3E71}" dt="2022-10-31T08:09:51.510" v="1504"/>
          <ac:spMkLst>
            <pc:docMk/>
            <pc:sldMk cId="1608578876" sldId="292"/>
            <ac:spMk id="3" creationId="{837BD814-B15F-4FED-8CE0-84FF1F11216E}"/>
          </ac:spMkLst>
        </pc:spChg>
      </pc:sldChg>
      <pc:sldChg chg="modSp new mod">
        <pc:chgData name="Karianne Hjørnevik Nes" userId="66b6b908-8731-4d71-8586-6999d6d9289e" providerId="ADAL" clId="{1807BA08-C8A3-4E23-BE84-98977FDD3E71}" dt="2022-10-31T08:11:16.938" v="1546" actId="1076"/>
        <pc:sldMkLst>
          <pc:docMk/>
          <pc:sldMk cId="298771538" sldId="293"/>
        </pc:sldMkLst>
        <pc:spChg chg="mod">
          <ac:chgData name="Karianne Hjørnevik Nes" userId="66b6b908-8731-4d71-8586-6999d6d9289e" providerId="ADAL" clId="{1807BA08-C8A3-4E23-BE84-98977FDD3E71}" dt="2022-10-31T08:11:06.627" v="1544"/>
          <ac:spMkLst>
            <pc:docMk/>
            <pc:sldMk cId="298771538" sldId="293"/>
            <ac:spMk id="2" creationId="{34C38B26-C3A7-418F-832E-757B756C3524}"/>
          </ac:spMkLst>
        </pc:spChg>
        <pc:spChg chg="mod">
          <ac:chgData name="Karianne Hjørnevik Nes" userId="66b6b908-8731-4d71-8586-6999d6d9289e" providerId="ADAL" clId="{1807BA08-C8A3-4E23-BE84-98977FDD3E71}" dt="2022-10-31T08:11:16.938" v="1546" actId="1076"/>
          <ac:spMkLst>
            <pc:docMk/>
            <pc:sldMk cId="298771538" sldId="293"/>
            <ac:spMk id="3" creationId="{BFCA14A7-4CB2-455A-8AAC-2C91B4FC8CB8}"/>
          </ac:spMkLst>
        </pc:spChg>
      </pc:sldChg>
      <pc:sldChg chg="modSp new mod">
        <pc:chgData name="Karianne Hjørnevik Nes" userId="66b6b908-8731-4d71-8586-6999d6d9289e" providerId="ADAL" clId="{1807BA08-C8A3-4E23-BE84-98977FDD3E71}" dt="2022-10-31T08:16:56.332" v="2017" actId="20577"/>
        <pc:sldMkLst>
          <pc:docMk/>
          <pc:sldMk cId="2016299103" sldId="294"/>
        </pc:sldMkLst>
        <pc:spChg chg="mod">
          <ac:chgData name="Karianne Hjørnevik Nes" userId="66b6b908-8731-4d71-8586-6999d6d9289e" providerId="ADAL" clId="{1807BA08-C8A3-4E23-BE84-98977FDD3E71}" dt="2022-10-31T08:16:56.332" v="2017" actId="20577"/>
          <ac:spMkLst>
            <pc:docMk/>
            <pc:sldMk cId="2016299103" sldId="294"/>
            <ac:spMk id="2" creationId="{38CC6EDE-12AC-4F03-A312-58B041F7534F}"/>
          </ac:spMkLst>
        </pc:spChg>
        <pc:spChg chg="mod">
          <ac:chgData name="Karianne Hjørnevik Nes" userId="66b6b908-8731-4d71-8586-6999d6d9289e" providerId="ADAL" clId="{1807BA08-C8A3-4E23-BE84-98977FDD3E71}" dt="2022-10-31T08:16:41.377" v="1977" actId="20577"/>
          <ac:spMkLst>
            <pc:docMk/>
            <pc:sldMk cId="2016299103" sldId="294"/>
            <ac:spMk id="3" creationId="{0119149E-66C9-41CF-9F98-5F93B7009E8F}"/>
          </ac:spMkLst>
        </pc:spChg>
      </pc:sldChg>
    </pc:docChg>
  </pc:docChgLst>
  <pc:docChgLst>
    <pc:chgData name="Karianne Hjørnevik Nes" userId="66b6b908-8731-4d71-8586-6999d6d9289e" providerId="ADAL" clId="{6E37C34D-4EDF-400B-BCDA-B66212ED04D4}"/>
    <pc:docChg chg="undo custSel addSld modSld modNotesMaster modHandout">
      <pc:chgData name="Karianne Hjørnevik Nes" userId="66b6b908-8731-4d71-8586-6999d6d9289e" providerId="ADAL" clId="{6E37C34D-4EDF-400B-BCDA-B66212ED04D4}" dt="2022-10-26T12:50:47.334" v="13" actId="14100"/>
      <pc:docMkLst>
        <pc:docMk/>
      </pc:docMkLst>
      <pc:sldChg chg="addSp new">
        <pc:chgData name="Karianne Hjørnevik Nes" userId="66b6b908-8731-4d71-8586-6999d6d9289e" providerId="ADAL" clId="{6E37C34D-4EDF-400B-BCDA-B66212ED04D4}" dt="2022-10-26T12:32:20.013" v="1"/>
        <pc:sldMkLst>
          <pc:docMk/>
          <pc:sldMk cId="3568922857" sldId="281"/>
        </pc:sldMkLst>
        <pc:picChg chg="add">
          <ac:chgData name="Karianne Hjørnevik Nes" userId="66b6b908-8731-4d71-8586-6999d6d9289e" providerId="ADAL" clId="{6E37C34D-4EDF-400B-BCDA-B66212ED04D4}" dt="2022-10-26T12:32:20.013" v="1"/>
          <ac:picMkLst>
            <pc:docMk/>
            <pc:sldMk cId="3568922857" sldId="281"/>
            <ac:picMk id="1026" creationId="{80FA5214-DBEA-4D16-9FCD-E304BC82420D}"/>
          </ac:picMkLst>
        </pc:picChg>
      </pc:sldChg>
      <pc:sldChg chg="addSp delSp modSp new mod modClrScheme chgLayout">
        <pc:chgData name="Karianne Hjørnevik Nes" userId="66b6b908-8731-4d71-8586-6999d6d9289e" providerId="ADAL" clId="{6E37C34D-4EDF-400B-BCDA-B66212ED04D4}" dt="2022-10-26T12:34:18.408" v="8" actId="26606"/>
        <pc:sldMkLst>
          <pc:docMk/>
          <pc:sldMk cId="2859621336" sldId="282"/>
        </pc:sldMkLst>
        <pc:spChg chg="add del">
          <ac:chgData name="Karianne Hjørnevik Nes" userId="66b6b908-8731-4d71-8586-6999d6d9289e" providerId="ADAL" clId="{6E37C34D-4EDF-400B-BCDA-B66212ED04D4}" dt="2022-10-26T12:34:08.636" v="5" actId="22"/>
          <ac:spMkLst>
            <pc:docMk/>
            <pc:sldMk cId="2859621336" sldId="282"/>
            <ac:spMk id="3" creationId="{A3C1EBC3-7320-4556-AA29-30CCA4F714F7}"/>
          </ac:spMkLst>
        </pc:spChg>
        <pc:picChg chg="add mod">
          <ac:chgData name="Karianne Hjørnevik Nes" userId="66b6b908-8731-4d71-8586-6999d6d9289e" providerId="ADAL" clId="{6E37C34D-4EDF-400B-BCDA-B66212ED04D4}" dt="2022-10-26T12:34:18.408" v="8" actId="26606"/>
          <ac:picMkLst>
            <pc:docMk/>
            <pc:sldMk cId="2859621336" sldId="282"/>
            <ac:picMk id="2050" creationId="{FEB7B3F3-C086-4D28-A50D-6B8BB8DEBFB6}"/>
          </ac:picMkLst>
        </pc:picChg>
      </pc:sldChg>
      <pc:sldChg chg="addSp modSp new mod modClrScheme chgLayout">
        <pc:chgData name="Karianne Hjørnevik Nes" userId="66b6b908-8731-4d71-8586-6999d6d9289e" providerId="ADAL" clId="{6E37C34D-4EDF-400B-BCDA-B66212ED04D4}" dt="2022-10-26T12:50:47.334" v="13" actId="14100"/>
        <pc:sldMkLst>
          <pc:docMk/>
          <pc:sldMk cId="3418562805" sldId="283"/>
        </pc:sldMkLst>
        <pc:spChg chg="mod modVis">
          <ac:chgData name="Karianne Hjørnevik Nes" userId="66b6b908-8731-4d71-8586-6999d6d9289e" providerId="ADAL" clId="{6E37C34D-4EDF-400B-BCDA-B66212ED04D4}" dt="2022-10-26T12:50:41.926" v="12" actId="26606"/>
          <ac:spMkLst>
            <pc:docMk/>
            <pc:sldMk cId="3418562805" sldId="283"/>
            <ac:spMk id="2" creationId="{8FE171E7-01EA-4936-A9A4-5D0352F21441}"/>
          </ac:spMkLst>
        </pc:spChg>
        <pc:spChg chg="mod modVis">
          <ac:chgData name="Karianne Hjørnevik Nes" userId="66b6b908-8731-4d71-8586-6999d6d9289e" providerId="ADAL" clId="{6E37C34D-4EDF-400B-BCDA-B66212ED04D4}" dt="2022-10-26T12:50:41.926" v="12" actId="26606"/>
          <ac:spMkLst>
            <pc:docMk/>
            <pc:sldMk cId="3418562805" sldId="283"/>
            <ac:spMk id="3" creationId="{43B562F7-6CCD-401E-BA5D-28789851CF49}"/>
          </ac:spMkLst>
        </pc:spChg>
        <pc:picChg chg="add mod ord">
          <ac:chgData name="Karianne Hjørnevik Nes" userId="66b6b908-8731-4d71-8586-6999d6d9289e" providerId="ADAL" clId="{6E37C34D-4EDF-400B-BCDA-B66212ED04D4}" dt="2022-10-26T12:50:47.334" v="13" actId="14100"/>
          <ac:picMkLst>
            <pc:docMk/>
            <pc:sldMk cId="3418562805" sldId="283"/>
            <ac:picMk id="3074" creationId="{D77C1508-8347-476A-B7D8-06F6A401C861}"/>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6AAC931-83C2-D84A-8052-05B401C126A2}"/>
              </a:ext>
            </a:extLst>
          </p:cNvPr>
          <p:cNvSpPr>
            <a:spLocks noGrp="1"/>
          </p:cNvSpPr>
          <p:nvPr>
            <p:ph type="hdr" sz="quarter"/>
          </p:nvPr>
        </p:nvSpPr>
        <p:spPr>
          <a:xfrm>
            <a:off x="841325" y="647632"/>
            <a:ext cx="5411518" cy="282679"/>
          </a:xfrm>
          <a:prstGeom prst="rect">
            <a:avLst/>
          </a:prstGeom>
        </p:spPr>
        <p:txBody>
          <a:bodyPr vert="horz" lIns="0" tIns="0" rIns="0" bIns="0" rtlCol="0"/>
          <a:lstStyle>
            <a:lvl1pPr algn="l">
              <a:defRPr sz="1200"/>
            </a:lvl1pPr>
          </a:lstStyle>
          <a:p>
            <a:endParaRPr lang="nb-NO" sz="1000" b="1"/>
          </a:p>
        </p:txBody>
      </p:sp>
      <p:sp>
        <p:nvSpPr>
          <p:cNvPr id="3" name="Plassholder for dato 2">
            <a:extLst>
              <a:ext uri="{FF2B5EF4-FFF2-40B4-BE49-F238E27FC236}">
                <a16:creationId xmlns:a16="http://schemas.microsoft.com/office/drawing/2014/main" id="{6EC343C9-69AF-4248-884B-D0BA474107B6}"/>
              </a:ext>
            </a:extLst>
          </p:cNvPr>
          <p:cNvSpPr>
            <a:spLocks noGrp="1"/>
          </p:cNvSpPr>
          <p:nvPr>
            <p:ph type="dt" sz="quarter" idx="1"/>
          </p:nvPr>
        </p:nvSpPr>
        <p:spPr>
          <a:xfrm>
            <a:off x="5399454" y="9375999"/>
            <a:ext cx="853388" cy="192891"/>
          </a:xfrm>
          <a:prstGeom prst="rect">
            <a:avLst/>
          </a:prstGeom>
        </p:spPr>
        <p:txBody>
          <a:bodyPr vert="horz" lIns="0" tIns="0" rIns="0" bIns="0" rtlCol="0" anchor="t"/>
          <a:lstStyle>
            <a:lvl1pPr algn="r">
              <a:defRPr sz="1200"/>
            </a:lvl1pPr>
          </a:lstStyle>
          <a:p>
            <a:fld id="{4E0461F7-D857-C446-A98B-4029FE3B4E9C}" type="datetimeFigureOut">
              <a:rPr lang="nb-NO" sz="800">
                <a:solidFill>
                  <a:schemeClr val="accent1">
                    <a:lumMod val="75000"/>
                  </a:schemeClr>
                </a:solidFill>
              </a:rPr>
              <a:t>31.10.2022</a:t>
            </a:fld>
            <a:endParaRPr lang="nb-NO" sz="800">
              <a:solidFill>
                <a:schemeClr val="accent1">
                  <a:lumMod val="75000"/>
                </a:schemeClr>
              </a:solidFill>
            </a:endParaRPr>
          </a:p>
        </p:txBody>
      </p:sp>
      <p:sp>
        <p:nvSpPr>
          <p:cNvPr id="4" name="Plassholder for bunntekst 3">
            <a:extLst>
              <a:ext uri="{FF2B5EF4-FFF2-40B4-BE49-F238E27FC236}">
                <a16:creationId xmlns:a16="http://schemas.microsoft.com/office/drawing/2014/main" id="{4B63DACA-4D38-9949-A817-0FED2F622276}"/>
              </a:ext>
            </a:extLst>
          </p:cNvPr>
          <p:cNvSpPr>
            <a:spLocks noGrp="1"/>
          </p:cNvSpPr>
          <p:nvPr>
            <p:ph type="ftr" sz="quarter" idx="2"/>
          </p:nvPr>
        </p:nvSpPr>
        <p:spPr>
          <a:xfrm>
            <a:off x="482249" y="9377319"/>
            <a:ext cx="4819782" cy="192891"/>
          </a:xfrm>
          <a:prstGeom prst="rect">
            <a:avLst/>
          </a:prstGeom>
        </p:spPr>
        <p:txBody>
          <a:bodyPr vert="horz" lIns="0" tIns="0" rIns="0" bIns="0" rtlCol="0" anchor="t"/>
          <a:lstStyle>
            <a:lvl1pPr algn="l">
              <a:defRPr sz="1200"/>
            </a:lvl1pPr>
          </a:lstStyle>
          <a:p>
            <a:endParaRPr lang="nb-NO" sz="800">
              <a:solidFill>
                <a:schemeClr val="accent1">
                  <a:lumMod val="75000"/>
                </a:schemeClr>
              </a:solidFill>
            </a:endParaRPr>
          </a:p>
        </p:txBody>
      </p:sp>
      <p:sp>
        <p:nvSpPr>
          <p:cNvPr id="5" name="Plassholder for lysbildenummer 4">
            <a:extLst>
              <a:ext uri="{FF2B5EF4-FFF2-40B4-BE49-F238E27FC236}">
                <a16:creationId xmlns:a16="http://schemas.microsoft.com/office/drawing/2014/main" id="{A18E8236-640B-574F-81E2-680AC6868A65}"/>
              </a:ext>
            </a:extLst>
          </p:cNvPr>
          <p:cNvSpPr>
            <a:spLocks noGrp="1"/>
          </p:cNvSpPr>
          <p:nvPr>
            <p:ph type="sldNum" sz="quarter" idx="3"/>
          </p:nvPr>
        </p:nvSpPr>
        <p:spPr>
          <a:xfrm>
            <a:off x="6350264" y="9377319"/>
            <a:ext cx="253550" cy="192891"/>
          </a:xfrm>
          <a:prstGeom prst="rect">
            <a:avLst/>
          </a:prstGeom>
        </p:spPr>
        <p:txBody>
          <a:bodyPr vert="horz" lIns="0" tIns="0" rIns="0" bIns="0" rtlCol="0" anchor="t"/>
          <a:lstStyle>
            <a:lvl1pPr algn="r">
              <a:defRPr sz="1200"/>
            </a:lvl1pPr>
          </a:lstStyle>
          <a:p>
            <a:pPr algn="l"/>
            <a:fld id="{6BEA7848-70C2-8844-A54F-DF108F0BB837}" type="slidenum">
              <a:rPr lang="nb-NO" sz="800">
                <a:solidFill>
                  <a:schemeClr val="accent1">
                    <a:lumMod val="75000"/>
                  </a:schemeClr>
                </a:solidFill>
              </a:rPr>
              <a:pPr algn="l"/>
              <a:t>‹#›</a:t>
            </a:fld>
            <a:endParaRPr lang="nb-NO" sz="800">
              <a:solidFill>
                <a:schemeClr val="accent1">
                  <a:lumMod val="75000"/>
                </a:schemeClr>
              </a:solidFill>
            </a:endParaRPr>
          </a:p>
        </p:txBody>
      </p:sp>
      <p:pic>
        <p:nvPicPr>
          <p:cNvPr id="6" name="Bilde 5">
            <a:extLst>
              <a:ext uri="{FF2B5EF4-FFF2-40B4-BE49-F238E27FC236}">
                <a16:creationId xmlns:a16="http://schemas.microsoft.com/office/drawing/2014/main" id="{77C369A1-D51D-6E4D-BB6C-6E9A038EA8C5}"/>
              </a:ext>
            </a:extLst>
          </p:cNvPr>
          <p:cNvPicPr>
            <a:picLocks noChangeAspect="1"/>
          </p:cNvPicPr>
          <p:nvPr/>
        </p:nvPicPr>
        <p:blipFill>
          <a:blip r:embed="rId2"/>
          <a:stretch>
            <a:fillRect/>
          </a:stretch>
        </p:blipFill>
        <p:spPr>
          <a:xfrm>
            <a:off x="489272" y="247675"/>
            <a:ext cx="1943040" cy="355656"/>
          </a:xfrm>
          <a:prstGeom prst="rect">
            <a:avLst/>
          </a:prstGeom>
        </p:spPr>
      </p:pic>
    </p:spTree>
    <p:extLst>
      <p:ext uri="{BB962C8B-B14F-4D97-AF65-F5344CB8AC3E}">
        <p14:creationId xmlns:p14="http://schemas.microsoft.com/office/powerpoint/2010/main" val="30108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411163" y="1235075"/>
            <a:ext cx="5919787" cy="3330575"/>
          </a:xfrm>
          <a:prstGeom prst="rect">
            <a:avLst/>
          </a:prstGeom>
          <a:noFill/>
          <a:ln w="12700">
            <a:solidFill>
              <a:prstClr val="black"/>
            </a:solidFill>
          </a:ln>
        </p:spPr>
        <p:txBody>
          <a:bodyPr vert="horz" lIns="90763" tIns="45382" rIns="90763" bIns="45382" rtlCol="0" anchor="ctr"/>
          <a:lstStyle/>
          <a:p>
            <a:endParaRPr lang="nb-NO"/>
          </a:p>
        </p:txBody>
      </p:sp>
      <p:sp>
        <p:nvSpPr>
          <p:cNvPr id="5" name="Plassholder for notater 4"/>
          <p:cNvSpPr>
            <a:spLocks noGrp="1"/>
          </p:cNvSpPr>
          <p:nvPr>
            <p:ph type="body" sz="quarter" idx="3"/>
          </p:nvPr>
        </p:nvSpPr>
        <p:spPr>
          <a:xfrm>
            <a:off x="674212" y="4751221"/>
            <a:ext cx="5393690" cy="3887361"/>
          </a:xfrm>
          <a:prstGeom prst="rect">
            <a:avLst/>
          </a:prstGeom>
        </p:spPr>
        <p:txBody>
          <a:bodyPr vert="horz" lIns="90763" tIns="45382" rIns="90763" bIns="45382"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27665F2-632E-A346-BAA5-478D1F57DD21}"/>
              </a:ext>
            </a:extLst>
          </p:cNvPr>
          <p:cNvSpPr>
            <a:spLocks noGrp="1"/>
          </p:cNvSpPr>
          <p:nvPr>
            <p:ph type="hdr" sz="quarter"/>
          </p:nvPr>
        </p:nvSpPr>
        <p:spPr>
          <a:xfrm>
            <a:off x="1026265" y="647632"/>
            <a:ext cx="5041638" cy="282679"/>
          </a:xfrm>
          <a:prstGeom prst="rect">
            <a:avLst/>
          </a:prstGeom>
        </p:spPr>
        <p:txBody>
          <a:bodyPr vert="horz" lIns="0" tIns="0" rIns="0" bIns="0" rtlCol="0"/>
          <a:lstStyle>
            <a:lvl1pPr algn="l">
              <a:defRPr sz="1200" b="1"/>
            </a:lvl1pPr>
          </a:lstStyle>
          <a:p>
            <a:endParaRPr lang="nb-NO" sz="1000"/>
          </a:p>
        </p:txBody>
      </p:sp>
      <p:sp>
        <p:nvSpPr>
          <p:cNvPr id="9" name="Plassholder for dato 2">
            <a:extLst>
              <a:ext uri="{FF2B5EF4-FFF2-40B4-BE49-F238E27FC236}">
                <a16:creationId xmlns:a16="http://schemas.microsoft.com/office/drawing/2014/main" id="{60965A70-FF2D-5841-BF99-6324283CD9F0}"/>
              </a:ext>
            </a:extLst>
          </p:cNvPr>
          <p:cNvSpPr>
            <a:spLocks noGrp="1"/>
          </p:cNvSpPr>
          <p:nvPr>
            <p:ph type="dt" sz="quarter" idx="1"/>
          </p:nvPr>
        </p:nvSpPr>
        <p:spPr>
          <a:xfrm>
            <a:off x="5249728" y="9375999"/>
            <a:ext cx="818175" cy="192891"/>
          </a:xfrm>
          <a:prstGeom prst="rect">
            <a:avLst/>
          </a:prstGeom>
        </p:spPr>
        <p:txBody>
          <a:bodyPr vert="horz" lIns="0" tIns="0" rIns="0" bIns="0" rtlCol="0" anchor="t"/>
          <a:lstStyle>
            <a:lvl1pPr algn="r">
              <a:defRPr sz="1200">
                <a:solidFill>
                  <a:schemeClr val="accent1">
                    <a:lumMod val="75000"/>
                  </a:schemeClr>
                </a:solidFill>
              </a:defRPr>
            </a:lvl1pPr>
          </a:lstStyle>
          <a:p>
            <a:fld id="{4E0461F7-D857-C446-A98B-4029FE3B4E9C}" type="datetimeFigureOut">
              <a:rPr lang="nb-NO" sz="800" smtClean="0"/>
              <a:pPr/>
              <a:t>31.10.2022</a:t>
            </a:fld>
            <a:endParaRPr lang="nb-NO" sz="800"/>
          </a:p>
        </p:txBody>
      </p:sp>
      <p:sp>
        <p:nvSpPr>
          <p:cNvPr id="10" name="Plassholder for bunntekst 3">
            <a:extLst>
              <a:ext uri="{FF2B5EF4-FFF2-40B4-BE49-F238E27FC236}">
                <a16:creationId xmlns:a16="http://schemas.microsoft.com/office/drawing/2014/main" id="{260AEE78-88AD-C347-8A68-F5ADB6C8E0DC}"/>
              </a:ext>
            </a:extLst>
          </p:cNvPr>
          <p:cNvSpPr>
            <a:spLocks noGrp="1"/>
          </p:cNvSpPr>
          <p:nvPr>
            <p:ph type="ftr" sz="quarter" idx="4"/>
          </p:nvPr>
        </p:nvSpPr>
        <p:spPr>
          <a:xfrm>
            <a:off x="674213" y="9377319"/>
            <a:ext cx="4460168" cy="192891"/>
          </a:xfrm>
          <a:prstGeom prst="rect">
            <a:avLst/>
          </a:prstGeom>
        </p:spPr>
        <p:txBody>
          <a:bodyPr vert="horz" lIns="0" tIns="0" rIns="0" bIns="0" rtlCol="0" anchor="t"/>
          <a:lstStyle>
            <a:lvl1pPr algn="l">
              <a:defRPr sz="1200">
                <a:solidFill>
                  <a:schemeClr val="accent1">
                    <a:lumMod val="75000"/>
                  </a:schemeClr>
                </a:solidFill>
              </a:defRPr>
            </a:lvl1pPr>
          </a:lstStyle>
          <a:p>
            <a:endParaRPr lang="nb-NO" sz="800"/>
          </a:p>
        </p:txBody>
      </p:sp>
      <p:sp>
        <p:nvSpPr>
          <p:cNvPr id="11" name="Plassholder for lysbildenummer 4">
            <a:extLst>
              <a:ext uri="{FF2B5EF4-FFF2-40B4-BE49-F238E27FC236}">
                <a16:creationId xmlns:a16="http://schemas.microsoft.com/office/drawing/2014/main" id="{2585FC08-3B3A-7B42-976B-D13CB1357FEF}"/>
              </a:ext>
            </a:extLst>
          </p:cNvPr>
          <p:cNvSpPr>
            <a:spLocks noGrp="1"/>
          </p:cNvSpPr>
          <p:nvPr>
            <p:ph type="sldNum" sz="quarter" idx="5"/>
          </p:nvPr>
        </p:nvSpPr>
        <p:spPr>
          <a:xfrm>
            <a:off x="6158500" y="9377319"/>
            <a:ext cx="243088" cy="192891"/>
          </a:xfrm>
          <a:prstGeom prst="rect">
            <a:avLst/>
          </a:prstGeom>
        </p:spPr>
        <p:txBody>
          <a:bodyPr vert="horz" lIns="0" tIns="0" rIns="0" bIns="0" rtlCol="0" anchor="t"/>
          <a:lstStyle>
            <a:lvl1pPr algn="r">
              <a:defRPr sz="1200">
                <a:solidFill>
                  <a:schemeClr val="accent1">
                    <a:lumMod val="75000"/>
                  </a:schemeClr>
                </a:solidFill>
              </a:defRPr>
            </a:lvl1pPr>
          </a:lstStyle>
          <a:p>
            <a:pPr algn="l"/>
            <a:fld id="{6BEA7848-70C2-8844-A54F-DF108F0BB837}" type="slidenum">
              <a:rPr lang="nb-NO" sz="800" smtClean="0"/>
              <a:pPr algn="l"/>
              <a:t>‹#›</a:t>
            </a:fld>
            <a:endParaRPr lang="nb-NO" sz="800"/>
          </a:p>
        </p:txBody>
      </p:sp>
      <p:pic>
        <p:nvPicPr>
          <p:cNvPr id="12" name="Bilde 11">
            <a:extLst>
              <a:ext uri="{FF2B5EF4-FFF2-40B4-BE49-F238E27FC236}">
                <a16:creationId xmlns:a16="http://schemas.microsoft.com/office/drawing/2014/main" id="{786F8879-4E63-1949-A1E8-EC597C6FD3E0}"/>
              </a:ext>
            </a:extLst>
          </p:cNvPr>
          <p:cNvPicPr>
            <a:picLocks noChangeAspect="1"/>
          </p:cNvPicPr>
          <p:nvPr/>
        </p:nvPicPr>
        <p:blipFill>
          <a:blip r:embed="rId2"/>
          <a:stretch>
            <a:fillRect/>
          </a:stretch>
        </p:blipFill>
        <p:spPr>
          <a:xfrm>
            <a:off x="674211" y="247675"/>
            <a:ext cx="1943040" cy="355656"/>
          </a:xfrm>
          <a:prstGeom prst="rect">
            <a:avLst/>
          </a:prstGeom>
        </p:spPr>
      </p:pic>
    </p:spTree>
    <p:extLst>
      <p:ext uri="{BB962C8B-B14F-4D97-AF65-F5344CB8AC3E}">
        <p14:creationId xmlns:p14="http://schemas.microsoft.com/office/powerpoint/2010/main" val="377129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Valgrådgiver</a:t>
            </a:r>
          </a:p>
          <a:p>
            <a:r>
              <a:rPr lang="nb-NO"/>
              <a:t>Noe av dette er kjent for dere som har hatt ansvar for valg tidligere, for nye er det en del nye begreper. </a:t>
            </a:r>
          </a:p>
          <a:p>
            <a:r>
              <a:rPr lang="nb-NO"/>
              <a:t>Begynner med å sortere i hvilke valg vi har</a:t>
            </a:r>
          </a:p>
          <a:p>
            <a:r>
              <a:rPr lang="nb-NO"/>
              <a:t>Noen av dere er ansvarlig for forskjellige valg.</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2</a:t>
            </a:fld>
            <a:endParaRPr lang="nb-NO" sz="800"/>
          </a:p>
        </p:txBody>
      </p:sp>
    </p:spTree>
    <p:extLst>
      <p:ext uri="{BB962C8B-B14F-4D97-AF65-F5344CB8AC3E}">
        <p14:creationId xmlns:p14="http://schemas.microsoft.com/office/powerpoint/2010/main" val="265039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defTabSz="907633">
              <a:defRPr/>
            </a:pPr>
            <a:fld id="{0C85B211-4DA1-49BB-8BCD-4BC3D72D7741}" type="slidenum">
              <a:rPr lang="nb-NO">
                <a:solidFill>
                  <a:prstClr val="black"/>
                </a:solidFill>
                <a:latin typeface="Calibri" panose="020F0502020204030204"/>
              </a:rPr>
              <a:pPr defTabSz="907633">
                <a:defRPr/>
              </a:pPr>
              <a:t>26</a:t>
            </a:fld>
            <a:endParaRPr lang="nb-NO">
              <a:solidFill>
                <a:prstClr val="black"/>
              </a:solidFill>
              <a:latin typeface="Calibri" panose="020F0502020204030204"/>
            </a:endParaRPr>
          </a:p>
        </p:txBody>
      </p:sp>
    </p:spTree>
    <p:extLst>
      <p:ext uri="{BB962C8B-B14F-4D97-AF65-F5344CB8AC3E}">
        <p14:creationId xmlns:p14="http://schemas.microsoft.com/office/powerpoint/2010/main" val="389421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vil dere finne i Valghåndbok. Spesielt for nye i dag</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3</a:t>
            </a:fld>
            <a:endParaRPr lang="nb-NO" sz="800"/>
          </a:p>
        </p:txBody>
      </p:sp>
    </p:spTree>
    <p:extLst>
      <p:ext uri="{BB962C8B-B14F-4D97-AF65-F5344CB8AC3E}">
        <p14:creationId xmlns:p14="http://schemas.microsoft.com/office/powerpoint/2010/main" val="382031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Felles frister for alle valg- nytt</a:t>
            </a:r>
          </a:p>
          <a:p>
            <a:endParaRPr lang="nb-NO"/>
          </a:p>
          <a:p>
            <a:r>
              <a:rPr lang="nb-NO"/>
              <a:t>Viktig å legge et løp med menighetsråd</a:t>
            </a:r>
          </a:p>
          <a:p>
            <a:endParaRPr lang="nb-NO"/>
          </a:p>
          <a:p>
            <a:r>
              <a:rPr lang="nb-NO"/>
              <a:t>Det er </a:t>
            </a:r>
            <a:r>
              <a:rPr lang="nb-NO" err="1"/>
              <a:t>mao</a:t>
            </a:r>
            <a:r>
              <a:rPr lang="nb-NO"/>
              <a:t> kortere frist ,derfor starter arbeide med kursing før jul</a:t>
            </a:r>
          </a:p>
          <a:p>
            <a:r>
              <a:rPr lang="nb-NO"/>
              <a:t>Det vil være flere frister for informasjon som valgrådet på bispedømmeplan er ansvarlig for, det skal vi sende ut .</a:t>
            </a:r>
          </a:p>
          <a:p>
            <a:endParaRPr lang="nb-NO"/>
          </a:p>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7</a:t>
            </a:fld>
            <a:endParaRPr lang="nb-NO" sz="800"/>
          </a:p>
        </p:txBody>
      </p:sp>
    </p:spTree>
    <p:extLst>
      <p:ext uri="{BB962C8B-B14F-4D97-AF65-F5344CB8AC3E}">
        <p14:creationId xmlns:p14="http://schemas.microsoft.com/office/powerpoint/2010/main" val="317662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Digital </a:t>
            </a:r>
            <a:r>
              <a:rPr lang="nb-NO" err="1"/>
              <a:t>forhåndstemming</a:t>
            </a:r>
            <a:r>
              <a:rPr lang="nb-NO"/>
              <a:t>- er under arbeid. Har hatt pilottester</a:t>
            </a:r>
          </a:p>
          <a:p>
            <a:r>
              <a:rPr lang="nb-NO"/>
              <a:t>Hovedregel at </a:t>
            </a:r>
            <a:r>
              <a:rPr lang="nb-NO" err="1"/>
              <a:t>at</a:t>
            </a:r>
            <a:r>
              <a:rPr lang="nb-NO"/>
              <a:t> fellesrådsområdene også skal tilrettelegge for dette</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8</a:t>
            </a:fld>
            <a:endParaRPr lang="nb-NO" sz="800"/>
          </a:p>
        </p:txBody>
      </p:sp>
    </p:spTree>
    <p:extLst>
      <p:ext uri="{BB962C8B-B14F-4D97-AF65-F5344CB8AC3E}">
        <p14:creationId xmlns:p14="http://schemas.microsoft.com/office/powerpoint/2010/main" val="399636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11</a:t>
            </a:fld>
            <a:endParaRPr lang="nb-NO" sz="800"/>
          </a:p>
        </p:txBody>
      </p:sp>
    </p:spTree>
    <p:extLst>
      <p:ext uri="{BB962C8B-B14F-4D97-AF65-F5344CB8AC3E}">
        <p14:creationId xmlns:p14="http://schemas.microsoft.com/office/powerpoint/2010/main" val="666323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Prostens ansvar</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13</a:t>
            </a:fld>
            <a:endParaRPr lang="nb-NO" sz="800"/>
          </a:p>
        </p:txBody>
      </p:sp>
    </p:spTree>
    <p:extLst>
      <p:ext uri="{BB962C8B-B14F-4D97-AF65-F5344CB8AC3E}">
        <p14:creationId xmlns:p14="http://schemas.microsoft.com/office/powerpoint/2010/main" val="165444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Opplæring om dette.</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14</a:t>
            </a:fld>
            <a:endParaRPr lang="nb-NO" sz="800"/>
          </a:p>
        </p:txBody>
      </p:sp>
    </p:spTree>
    <p:extLst>
      <p:ext uri="{BB962C8B-B14F-4D97-AF65-F5344CB8AC3E}">
        <p14:creationId xmlns:p14="http://schemas.microsoft.com/office/powerpoint/2010/main" val="237545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Kirkevergenes ansvar</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15</a:t>
            </a:fld>
            <a:endParaRPr lang="nb-NO" sz="800"/>
          </a:p>
        </p:txBody>
      </p:sp>
    </p:spTree>
    <p:extLst>
      <p:ext uri="{BB962C8B-B14F-4D97-AF65-F5344CB8AC3E}">
        <p14:creationId xmlns:p14="http://schemas.microsoft.com/office/powerpoint/2010/main" val="14173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Skal sende ut et skjema</a:t>
            </a:r>
          </a:p>
        </p:txBody>
      </p:sp>
      <p:sp>
        <p:nvSpPr>
          <p:cNvPr id="4" name="Plassholder for lysbildenummer 3"/>
          <p:cNvSpPr>
            <a:spLocks noGrp="1"/>
          </p:cNvSpPr>
          <p:nvPr>
            <p:ph type="sldNum" sz="quarter" idx="5"/>
          </p:nvPr>
        </p:nvSpPr>
        <p:spPr/>
        <p:txBody>
          <a:bodyPr/>
          <a:lstStyle/>
          <a:p>
            <a:pPr algn="l"/>
            <a:fld id="{6BEA7848-70C2-8844-A54F-DF108F0BB837}" type="slidenum">
              <a:rPr lang="nb-NO" sz="800"/>
              <a:pPr algn="l"/>
              <a:t>17</a:t>
            </a:fld>
            <a:endParaRPr lang="nb-NO" sz="800"/>
          </a:p>
        </p:txBody>
      </p:sp>
    </p:spTree>
    <p:extLst>
      <p:ext uri="{BB962C8B-B14F-4D97-AF65-F5344CB8AC3E}">
        <p14:creationId xmlns:p14="http://schemas.microsoft.com/office/powerpoint/2010/main" val="685953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736E0AFC-2F9B-9C44-A28C-1E0A774CA924}" type="datetime1">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46765B28-40BF-0A46-BB8F-30D004035CD9}" type="slidenum">
              <a:rPr lang="nb-NO" smtClean="0"/>
              <a:pPr/>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userDrawn="1"/>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a:t>Sett inn navn på avsender</a:t>
            </a:r>
          </a:p>
        </p:txBody>
      </p:sp>
    </p:spTree>
    <p:extLst>
      <p:ext uri="{BB962C8B-B14F-4D97-AF65-F5344CB8AC3E}">
        <p14:creationId xmlns:p14="http://schemas.microsoft.com/office/powerpoint/2010/main" val="3763168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169367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707FB857-A31A-7249-B4E8-37C16EF5CC62}" type="datetime1">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74841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C80DA261-C13B-3F42-9492-A1AF009151F2}" type="datetime1">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67907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F2DE88B6-E66D-1049-95EA-32C0EE5A7891}" type="datetime1">
              <a:rPr lang="nb-NO" smtClean="0"/>
              <a:t>31.10.2022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561835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799EAAB4-E682-9F49-892F-12AC1E74BE2E}" type="datetime1">
              <a:rPr lang="nb-NO" smtClean="0"/>
              <a:t>31.10.2022</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708050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7511C53C-C25E-8E48-B7FA-A6089A808DA3}"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39194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userDrawn="1"/>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385EC9BE-EF3A-8749-AAF4-B3425C559574}" type="datetime1">
              <a:rPr lang="nb-NO" smtClean="0"/>
              <a:t>31.10.2022</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6562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userDrawn="1"/>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BC56F16F-1804-3848-99E7-299DAB3D245D}" type="datetime1">
              <a:rPr lang="nb-NO" smtClean="0"/>
              <a:t>31.10.2022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userDrawn="1"/>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6789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B076686C-283D-F648-AC3F-1406D58D3986}"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61695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BCAF970-D685-7546-8718-61AD5B7B15DD}"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73219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5153172C-E5A6-B547-B606-488AA18D1FD3}" type="datetime1">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10930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259755F-ED6E-EB4E-925D-0BDB2585A6D3}"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8248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051B26B0-9B72-1342-8A07-79F52C607727}"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25223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B74115C1-0DCF-AD42-8642-059163C9676D}" type="datetime1">
              <a:rPr lang="nb-NO" smtClean="0"/>
              <a:t>31.10.2022</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874965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5620A9CB-89B6-5B49-B2D2-183358EA6832}"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2141335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880A6A3-A14A-8449-BA07-5BD9683D3999}"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555669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E34EB633-2054-B64D-8402-970C3237C093}"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924450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22FB4847-2AE9-534D-BF34-25506296C437}"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46765B28-40BF-0A46-BB8F-30D004035CD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436556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002CAA61-8483-6A40-BA36-FB129DE01873}" type="datetime1">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userDrawn="1"/>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userDrawn="1"/>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09336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FB00A347-3E81-5043-AB2C-570E496480F1}" type="datetime1">
              <a:rPr lang="nb-NO" smtClean="0"/>
              <a:t>31.10.2022</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46765B28-40BF-0A46-BB8F-30D004035CD9}" type="slidenum">
              <a:rPr lang="nb-NO" smtClean="0"/>
              <a:t>‹#›</a:t>
            </a:fld>
            <a:endParaRPr lang="nb-NO"/>
          </a:p>
        </p:txBody>
      </p:sp>
    </p:spTree>
    <p:extLst>
      <p:ext uri="{BB962C8B-B14F-4D97-AF65-F5344CB8AC3E}">
        <p14:creationId xmlns:p14="http://schemas.microsoft.com/office/powerpoint/2010/main" val="3338423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604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C08CBCE2-CDEC-5E4A-8C98-F125190FEF95}" type="datetime1">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951550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543641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F4CC2FA6-23BD-0E4F-A3AA-E7DFFF2B9C96}" type="datetime1">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Sett inn tekst </a:t>
            </a:r>
            <a:r>
              <a:rPr lang="nb-NO" noProof="0" err="1"/>
              <a:t>f.eks</a:t>
            </a:r>
            <a:r>
              <a:rPr lang="nb-NO" noProof="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580492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3A08CD34-AC08-6442-B83D-86E2FC5C0A0B}" type="datetime1">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3784880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957E9185-59FC-564F-B555-5503B0667FCA}" type="datetime1">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412085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ECD2DCB2-8DC2-5E44-897B-F28A10D61BB6}" type="datetime1">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userDrawn="1"/>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451282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D0E8227D-588A-4AC1-876C-39307EADA036}" type="datetimeFigureOut">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6A62ABD3-11E7-4EF5-8161-BF073659CC1B}" type="slidenum">
              <a:rPr lang="nb-NO" smtClean="0"/>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a:t>Sett inn navn på avsender</a:t>
            </a:r>
          </a:p>
        </p:txBody>
      </p:sp>
    </p:spTree>
    <p:extLst>
      <p:ext uri="{BB962C8B-B14F-4D97-AF65-F5344CB8AC3E}">
        <p14:creationId xmlns:p14="http://schemas.microsoft.com/office/powerpoint/2010/main" val="39454972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4148729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1355154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050714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4062262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677268F-F4F9-784E-BF23-EA1CACFD53E7}" type="datetime1">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890838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942118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95035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43898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243304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2224192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848750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21107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3872861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2088785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1065033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D989A85-7F6E-E044-B7F8-167AD93A93BB}" type="datetime1">
              <a:rPr lang="nb-NO" smtClean="0"/>
              <a:t>31.10.2022</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46765B28-40BF-0A46-BB8F-30D004035CD9}" type="slidenum">
              <a:rPr lang="nb-NO" smtClean="0"/>
              <a:pPr/>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userDrawn="1"/>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a:t>Sett inn navn på avsender</a:t>
            </a:r>
          </a:p>
        </p:txBody>
      </p:sp>
    </p:spTree>
    <p:extLst>
      <p:ext uri="{BB962C8B-B14F-4D97-AF65-F5344CB8AC3E}">
        <p14:creationId xmlns:p14="http://schemas.microsoft.com/office/powerpoint/2010/main" val="24452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2903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6A62ABD3-11E7-4EF5-8161-BF073659CC1B}" type="slidenum">
              <a:rPr lang="nb-NO" smtClean="0"/>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6113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482538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959515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027894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990730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581571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1072409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3439895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2959542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CDF487B-8477-2149-9AA3-98E65B249604}"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25637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6A62ABD3-11E7-4EF5-8161-BF073659CC1B}"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1572132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D0E8227D-588A-4AC1-876C-39307EADA036}" type="datetimeFigureOut">
              <a:rPr lang="nb-NO" smtClean="0"/>
              <a:t>31.10.2022</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6A62ABD3-11E7-4EF5-8161-BF073659CC1B}" type="slidenum">
              <a:rPr lang="nb-NO" smtClean="0"/>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3974330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3409450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978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1004913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Sett inn tekst </a:t>
            </a:r>
            <a:r>
              <a:rPr lang="nb-NO" noProof="0" err="1"/>
              <a:t>f.eks</a:t>
            </a:r>
            <a:r>
              <a:rPr lang="nb-NO" noProof="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055000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70024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2987756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D0E8227D-588A-4AC1-876C-39307EADA036}" type="datetimeFigureOut">
              <a:rPr lang="nb-NO" smtClean="0"/>
              <a:t>31.10.2022</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6A62ABD3-11E7-4EF5-8161-BF073659CC1B}"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a:t>Sett inn enhetens nettside</a:t>
            </a:r>
          </a:p>
        </p:txBody>
      </p:sp>
    </p:spTree>
    <p:extLst>
      <p:ext uri="{BB962C8B-B14F-4D97-AF65-F5344CB8AC3E}">
        <p14:creationId xmlns:p14="http://schemas.microsoft.com/office/powerpoint/2010/main" val="1863483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8C99F1-027B-4079-9637-52891DCCD87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8399532-53DA-4246-AABA-CD2B13CF2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4E022C5-0231-422A-9731-1EE5D083F844}"/>
              </a:ext>
            </a:extLst>
          </p:cNvPr>
          <p:cNvSpPr>
            <a:spLocks noGrp="1"/>
          </p:cNvSpPr>
          <p:nvPr>
            <p:ph type="dt" sz="half" idx="10"/>
          </p:nvPr>
        </p:nvSpPr>
        <p:spPr/>
        <p:txBody>
          <a:body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EC90D809-AA94-46F9-BC07-C5511F8A9C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9E3060-E866-48E9-8CF3-B63753407FE2}"/>
              </a:ext>
            </a:extLst>
          </p:cNvPr>
          <p:cNvSpPr>
            <a:spLocks noGrp="1"/>
          </p:cNvSpPr>
          <p:nvPr>
            <p:ph type="sldNum" sz="quarter" idx="12"/>
          </p:nvPr>
        </p:nvSpPr>
        <p:spPr/>
        <p:txBody>
          <a:bodyPr/>
          <a:lstStyle/>
          <a:p>
            <a:fld id="{6A62ABD3-11E7-4EF5-8161-BF073659CC1B}" type="slidenum">
              <a:rPr lang="nb-NO" smtClean="0"/>
              <a:t>‹#›</a:t>
            </a:fld>
            <a:endParaRPr lang="nb-NO"/>
          </a:p>
        </p:txBody>
      </p:sp>
    </p:spTree>
    <p:extLst>
      <p:ext uri="{BB962C8B-B14F-4D97-AF65-F5344CB8AC3E}">
        <p14:creationId xmlns:p14="http://schemas.microsoft.com/office/powerpoint/2010/main" val="387995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30F6B007-F089-1E47-A029-515775F38509}"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32552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2C8F06A8-7708-F449-BBEB-8D82008CCD6B}"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55702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userDrawn="1"/>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707A0E4E-754C-5E4A-8C53-243A384D4282}" type="datetime1">
              <a:rPr lang="nb-NO" smtClean="0"/>
              <a:t>31.10.2022</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46765B28-40BF-0A46-BB8F-30D004035CD9}" type="slidenum">
              <a:rPr lang="nb-NO" smtClean="0"/>
              <a:pPr/>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userDrawn="1"/>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0347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2655427F-18F2-AA41-8FD1-542CB7F8D202}" type="datetime1">
              <a:rPr lang="nb-NO" smtClean="0"/>
              <a:t>31.10.2022</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46765B28-40BF-0A46-BB8F-30D004035CD9}" type="slidenum">
              <a:rPr lang="nb-NO" smtClean="0"/>
              <a:pPr/>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userDrawn="1"/>
        </p:nvPicPr>
        <p:blipFill>
          <a:blip r:embed="rId36"/>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2020028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0" r:id="rId5"/>
    <p:sldLayoutId id="2147483651" r:id="rId6"/>
    <p:sldLayoutId id="2147483666" r:id="rId7"/>
    <p:sldLayoutId id="2147483667" r:id="rId8"/>
    <p:sldLayoutId id="2147483665" r:id="rId9"/>
    <p:sldLayoutId id="2147483650" r:id="rId10"/>
    <p:sldLayoutId id="2147483673" r:id="rId11"/>
    <p:sldLayoutId id="2147483674" r:id="rId12"/>
    <p:sldLayoutId id="2147483652" r:id="rId13"/>
    <p:sldLayoutId id="2147483653" r:id="rId14"/>
    <p:sldLayoutId id="2147483657" r:id="rId15"/>
    <p:sldLayoutId id="2147483656" r:id="rId16"/>
    <p:sldLayoutId id="2147483676" r:id="rId17"/>
    <p:sldLayoutId id="2147483677" r:id="rId18"/>
    <p:sldLayoutId id="2147483678" r:id="rId19"/>
    <p:sldLayoutId id="2147483679" r:id="rId20"/>
    <p:sldLayoutId id="2147483680" r:id="rId21"/>
    <p:sldLayoutId id="2147483654" r:id="rId22"/>
    <p:sldLayoutId id="2147483668" r:id="rId23"/>
    <p:sldLayoutId id="2147483671" r:id="rId24"/>
    <p:sldLayoutId id="2147483670" r:id="rId25"/>
    <p:sldLayoutId id="2147483669" r:id="rId26"/>
    <p:sldLayoutId id="2147483672" r:id="rId27"/>
    <p:sldLayoutId id="2147483655" r:id="rId28"/>
    <p:sldLayoutId id="2147483681" r:id="rId29"/>
    <p:sldLayoutId id="2147483682" r:id="rId30"/>
    <p:sldLayoutId id="2147483683" r:id="rId31"/>
    <p:sldLayoutId id="2147483684" r:id="rId32"/>
    <p:sldLayoutId id="2147483685" r:id="rId33"/>
    <p:sldLayoutId id="2147483686" r:id="rId3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guide id="13"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D0E8227D-588A-4AC1-876C-39307EADA036}" type="datetimeFigureOut">
              <a:rPr lang="nb-NO" smtClean="0"/>
              <a:t>31.10.2022</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6A62ABD3-11E7-4EF5-8161-BF073659CC1B}" type="slidenum">
              <a:rPr lang="nb-NO" smtClean="0"/>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890904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kirken.no/nb-NO/bispedommer/borg-bispedomme/fagomrader/sjekkliste-for-menigheter-i-nominasjonsfasen/"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ressursbanken.kirken.no/nb-NO/kirkevalget/kirkevalg/#na" TargetMode="External"/><Relationship Id="rId2" Type="http://schemas.openxmlformats.org/officeDocument/2006/relationships/hyperlink" Target="https://docs.google.com/presentation/d/1b1Sg_r8PKMknwtS1EExou43QWj7b3t4L/edit?usp=sharing&amp;ouid=116821547100460225765&amp;rtpof=true&amp;sd=true" TargetMode="External"/><Relationship Id="rId1" Type="http://schemas.openxmlformats.org/officeDocument/2006/relationships/slideLayout" Target="../slideLayouts/slideLayout10.xml"/><Relationship Id="rId4" Type="http://schemas.openxmlformats.org/officeDocument/2006/relationships/hyperlink" Target="https://ressursbanken.kirken.no/globalassets/kirken.no/om-kirken/slik-styres-kirken/kirkevalget/2023/dokumenter/sjekkliste%20for%20valgstyre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hyperlink" Target="https://kirken.no/valg/" TargetMode="External"/><Relationship Id="rId2" Type="http://schemas.openxmlformats.org/officeDocument/2006/relationships/hyperlink" Target="https://ressursbanken.kirken.no/nb-NO/" TargetMode="External"/><Relationship Id="rId1" Type="http://schemas.openxmlformats.org/officeDocument/2006/relationships/slideLayout" Target="../slideLayouts/slideLayout44.xml"/><Relationship Id="rId4" Type="http://schemas.openxmlformats.org/officeDocument/2006/relationships/hyperlink" Target="https://ressursbanken.kirken.no/nb-NO/kirkevalget/kommunikasjon/#n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C4CB3F3-FD08-460A-9094-F78FAE65DCC9}"/>
              </a:ext>
            </a:extLst>
          </p:cNvPr>
          <p:cNvSpPr>
            <a:spLocks noGrp="1"/>
          </p:cNvSpPr>
          <p:nvPr>
            <p:ph type="dt" sz="half" idx="10"/>
          </p:nvPr>
        </p:nvSpPr>
        <p:spPr/>
        <p:txBody>
          <a:bodyPr/>
          <a:lstStyle/>
          <a:p>
            <a:fld id="{4D989A85-7F6E-E044-B7F8-167AD93A93BB}" type="datetime1">
              <a:rPr lang="nb-NO" smtClean="0"/>
              <a:t>31.10.2022</a:t>
            </a:fld>
            <a:endParaRPr lang="nb-NO"/>
          </a:p>
        </p:txBody>
      </p:sp>
      <p:sp>
        <p:nvSpPr>
          <p:cNvPr id="3" name="Plassholder for lysbildenummer 2">
            <a:extLst>
              <a:ext uri="{FF2B5EF4-FFF2-40B4-BE49-F238E27FC236}">
                <a16:creationId xmlns:a16="http://schemas.microsoft.com/office/drawing/2014/main" id="{192B6086-6153-450F-ABBE-35FFDE7C8F74}"/>
              </a:ext>
            </a:extLst>
          </p:cNvPr>
          <p:cNvSpPr>
            <a:spLocks noGrp="1"/>
          </p:cNvSpPr>
          <p:nvPr>
            <p:ph type="sldNum" sz="quarter" idx="12"/>
          </p:nvPr>
        </p:nvSpPr>
        <p:spPr/>
        <p:txBody>
          <a:bodyPr/>
          <a:lstStyle/>
          <a:p>
            <a:fld id="{46765B28-40BF-0A46-BB8F-30D004035CD9}" type="slidenum">
              <a:rPr lang="nb-NO" smtClean="0"/>
              <a:pPr/>
              <a:t>1</a:t>
            </a:fld>
            <a:endParaRPr lang="nb-NO"/>
          </a:p>
        </p:txBody>
      </p:sp>
      <p:sp>
        <p:nvSpPr>
          <p:cNvPr id="4" name="Tittel 3">
            <a:extLst>
              <a:ext uri="{FF2B5EF4-FFF2-40B4-BE49-F238E27FC236}">
                <a16:creationId xmlns:a16="http://schemas.microsoft.com/office/drawing/2014/main" id="{266AC864-472F-4DCF-A0FE-E25DCCCE9DA8}"/>
              </a:ext>
            </a:extLst>
          </p:cNvPr>
          <p:cNvSpPr>
            <a:spLocks noGrp="1"/>
          </p:cNvSpPr>
          <p:nvPr>
            <p:ph type="ctrTitle"/>
          </p:nvPr>
        </p:nvSpPr>
        <p:spPr/>
        <p:txBody>
          <a:bodyPr/>
          <a:lstStyle/>
          <a:p>
            <a:r>
              <a:rPr lang="nb-NO"/>
              <a:t>Kirkevalget 2023 på litt under en time</a:t>
            </a:r>
          </a:p>
        </p:txBody>
      </p:sp>
      <p:sp>
        <p:nvSpPr>
          <p:cNvPr id="5" name="Undertittel 4">
            <a:extLst>
              <a:ext uri="{FF2B5EF4-FFF2-40B4-BE49-F238E27FC236}">
                <a16:creationId xmlns:a16="http://schemas.microsoft.com/office/drawing/2014/main" id="{3E8DF9CA-A5B8-4B11-86A8-BAC8626547B0}"/>
              </a:ext>
            </a:extLst>
          </p:cNvPr>
          <p:cNvSpPr>
            <a:spLocks noGrp="1"/>
          </p:cNvSpPr>
          <p:nvPr>
            <p:ph type="subTitle" idx="1"/>
          </p:nvPr>
        </p:nvSpPr>
        <p:spPr/>
        <p:txBody>
          <a:bodyPr/>
          <a:lstStyle/>
          <a:p>
            <a:r>
              <a:rPr lang="nb-NO"/>
              <a:t>31.10.22 teams for kirkeverger og valgansvarlige i sokn</a:t>
            </a:r>
          </a:p>
        </p:txBody>
      </p:sp>
      <p:sp>
        <p:nvSpPr>
          <p:cNvPr id="6" name="Plassholder for tekst 5">
            <a:extLst>
              <a:ext uri="{FF2B5EF4-FFF2-40B4-BE49-F238E27FC236}">
                <a16:creationId xmlns:a16="http://schemas.microsoft.com/office/drawing/2014/main" id="{9B8A75C1-7377-4E17-A11E-F760F0AD38A3}"/>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1700835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7F204-F587-494C-8585-40957FFE9303}"/>
              </a:ext>
            </a:extLst>
          </p:cNvPr>
          <p:cNvSpPr>
            <a:spLocks noGrp="1"/>
          </p:cNvSpPr>
          <p:nvPr>
            <p:ph type="title"/>
          </p:nvPr>
        </p:nvSpPr>
        <p:spPr>
          <a:xfrm>
            <a:off x="623886" y="574754"/>
            <a:ext cx="10944226" cy="863600"/>
          </a:xfrm>
        </p:spPr>
        <p:txBody>
          <a:bodyPr/>
          <a:lstStyle/>
          <a:p>
            <a:r>
              <a:rPr lang="nb-NO" i="1">
                <a:latin typeface="Calibri" panose="020F0502020204030204" pitchFamily="34" charset="0"/>
                <a:ea typeface="Calibri" panose="020F0502020204030204" pitchFamily="34" charset="0"/>
                <a:cs typeface="Times New Roman" panose="02020603050405020304" pitchFamily="18" charset="0"/>
              </a:rPr>
              <a:t>§ 5-3. Forslag til kandidater til bispedømmeråd og Kirkemøtet</a:t>
            </a:r>
            <a:br>
              <a:rPr lang="nb-NO">
                <a:latin typeface="Calibri" panose="020F0502020204030204" pitchFamily="34" charset="0"/>
                <a:ea typeface="Calibri" panose="020F0502020204030204" pitchFamily="34" charset="0"/>
                <a:cs typeface="Times New Roman" panose="02020603050405020304" pitchFamily="18" charset="0"/>
              </a:rPr>
            </a:br>
            <a:endParaRPr lang="nb-NO"/>
          </a:p>
        </p:txBody>
      </p:sp>
      <p:sp>
        <p:nvSpPr>
          <p:cNvPr id="3" name="Plassholder for innhold 2">
            <a:extLst>
              <a:ext uri="{FF2B5EF4-FFF2-40B4-BE49-F238E27FC236}">
                <a16:creationId xmlns:a16="http://schemas.microsoft.com/office/drawing/2014/main" id="{49B1EAB1-808C-4A11-9F83-B13DA92A2779}"/>
              </a:ext>
            </a:extLst>
          </p:cNvPr>
          <p:cNvSpPr>
            <a:spLocks noGrp="1"/>
          </p:cNvSpPr>
          <p:nvPr>
            <p:ph idx="1"/>
          </p:nvPr>
        </p:nvSpPr>
        <p:spPr/>
        <p:txBody>
          <a:bodyPr/>
          <a:lstStyle/>
          <a:p>
            <a:pPr indent="0">
              <a:lnSpc>
                <a:spcPct val="107000"/>
              </a:lnSpc>
              <a:spcAft>
                <a:spcPts val="800"/>
              </a:spcAft>
              <a:buNone/>
            </a:pPr>
            <a:r>
              <a:rPr lang="nb-NO" i="1">
                <a:effectLst/>
                <a:latin typeface="Calibri" panose="020F0502020204030204" pitchFamily="34" charset="0"/>
                <a:ea typeface="Calibri" panose="020F0502020204030204" pitchFamily="34" charset="0"/>
                <a:cs typeface="Times New Roman" panose="02020603050405020304" pitchFamily="18" charset="0"/>
              </a:rPr>
              <a:t>Valgrådet skal sende en oppfordring til menighetsrådene og ungdomsrådet i bispedømmet om innen 1. februar i valgåret å innhente forslag til leke kandidater til Nominasjonskomiteens liste. Nomineringsgruppene kan også henvende seg til menighetsråd og ungdomsrådet på samme måte. Menighetsrådene og ungdomsrådet oppfordres til å sende forslag til kandidater til både nominasjonskomiteen og nomineringsgruppene.  Menighetsrådet og ungdomsrådet kan foreslå kandidater fra hele bispedømmet. Forslagene kan sendes til nominasjonskomiteen etter § 6-2 og alle nomineringsgruppene.</a:t>
            </a:r>
            <a:endParaRPr lang="nb-NO">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dato 3">
            <a:extLst>
              <a:ext uri="{FF2B5EF4-FFF2-40B4-BE49-F238E27FC236}">
                <a16:creationId xmlns:a16="http://schemas.microsoft.com/office/drawing/2014/main" id="{C7FFD53F-BE73-4B34-AC26-28CC843F23CC}"/>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1AEFD03C-6759-4399-8681-95B9524551BE}"/>
              </a:ext>
            </a:extLst>
          </p:cNvPr>
          <p:cNvSpPr>
            <a:spLocks noGrp="1"/>
          </p:cNvSpPr>
          <p:nvPr>
            <p:ph type="sldNum" sz="quarter" idx="12"/>
          </p:nvPr>
        </p:nvSpPr>
        <p:spPr/>
        <p:txBody>
          <a:bodyPr/>
          <a:lstStyle/>
          <a:p>
            <a:fld id="{46765B28-40BF-0A46-BB8F-30D004035CD9}" type="slidenum">
              <a:rPr lang="nb-NO" smtClean="0"/>
              <a:t>10</a:t>
            </a:fld>
            <a:endParaRPr lang="nb-NO"/>
          </a:p>
        </p:txBody>
      </p:sp>
    </p:spTree>
    <p:extLst>
      <p:ext uri="{BB962C8B-B14F-4D97-AF65-F5344CB8AC3E}">
        <p14:creationId xmlns:p14="http://schemas.microsoft.com/office/powerpoint/2010/main" val="3932796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EE056B-F93E-43C0-B41C-C4BA5E2658B6}"/>
              </a:ext>
            </a:extLst>
          </p:cNvPr>
          <p:cNvSpPr>
            <a:spLocks noGrp="1"/>
          </p:cNvSpPr>
          <p:nvPr>
            <p:ph type="title"/>
          </p:nvPr>
        </p:nvSpPr>
        <p:spPr/>
        <p:txBody>
          <a:bodyPr/>
          <a:lstStyle/>
          <a:p>
            <a:r>
              <a:rPr lang="nb-NO"/>
              <a:t>Hvordan starte arbeidet med menighetsrådsvalg?</a:t>
            </a:r>
          </a:p>
        </p:txBody>
      </p:sp>
      <p:sp>
        <p:nvSpPr>
          <p:cNvPr id="3" name="Plassholder for innhold 2">
            <a:extLst>
              <a:ext uri="{FF2B5EF4-FFF2-40B4-BE49-F238E27FC236}">
                <a16:creationId xmlns:a16="http://schemas.microsoft.com/office/drawing/2014/main" id="{ACC29810-C09F-4D72-8885-3A2F307718FF}"/>
              </a:ext>
            </a:extLst>
          </p:cNvPr>
          <p:cNvSpPr>
            <a:spLocks noGrp="1"/>
          </p:cNvSpPr>
          <p:nvPr>
            <p:ph idx="1"/>
          </p:nvPr>
        </p:nvSpPr>
        <p:spPr/>
        <p:txBody>
          <a:bodyPr/>
          <a:lstStyle/>
          <a:p>
            <a:r>
              <a:rPr lang="nb-NO"/>
              <a:t>Sak på neste menighetsråd: Valgstyret ( menighetsrådet) oppnevner en nominasjonskomité på minimum tre medlemmer som står for arbeidet med å skaffe kandidater til menighetsrådet</a:t>
            </a:r>
          </a:p>
          <a:p>
            <a:r>
              <a:rPr lang="nb-NO"/>
              <a:t>En nominasjonskomité kan f.eks. bestå av tre til fem personer bredt sammensatt komité mht. geografi, alder, grupperinger i menigheten osv.</a:t>
            </a:r>
          </a:p>
          <a:p>
            <a:r>
              <a:rPr lang="nb-NO"/>
              <a:t>Hvem kjenner mange i menigheten</a:t>
            </a:r>
          </a:p>
          <a:p>
            <a:r>
              <a:rPr lang="nb-NO"/>
              <a:t>Les i gammel valghåndbok, ny veileder klar 2.november</a:t>
            </a:r>
          </a:p>
          <a:p>
            <a:r>
              <a:rPr lang="nb-NO"/>
              <a:t>Tips og triks i nominasjonsarbeidet på </a:t>
            </a:r>
            <a:r>
              <a:rPr lang="nb-NO"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https://kirken.no/nb-NO/bispedommer/borg-bispedomme/fagomrader/sjekkliste-for-menigheter-i-nominasjonsfasen/</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a:p>
            <a:pPr marL="0" indent="0">
              <a:buNone/>
            </a:pPr>
            <a:endParaRPr lang="nb-NO"/>
          </a:p>
        </p:txBody>
      </p:sp>
      <p:sp>
        <p:nvSpPr>
          <p:cNvPr id="4" name="Plassholder for dato 3">
            <a:extLst>
              <a:ext uri="{FF2B5EF4-FFF2-40B4-BE49-F238E27FC236}">
                <a16:creationId xmlns:a16="http://schemas.microsoft.com/office/drawing/2014/main" id="{D039107A-883D-4C78-A0CE-F483E39E66DB}"/>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A6CA3920-28F6-41AC-9874-2B31E49B0924}"/>
              </a:ext>
            </a:extLst>
          </p:cNvPr>
          <p:cNvSpPr>
            <a:spLocks noGrp="1"/>
          </p:cNvSpPr>
          <p:nvPr>
            <p:ph type="sldNum" sz="quarter" idx="12"/>
          </p:nvPr>
        </p:nvSpPr>
        <p:spPr/>
        <p:txBody>
          <a:bodyPr/>
          <a:lstStyle/>
          <a:p>
            <a:fld id="{46765B28-40BF-0A46-BB8F-30D004035CD9}" type="slidenum">
              <a:rPr lang="nb-NO" smtClean="0"/>
              <a:t>11</a:t>
            </a:fld>
            <a:endParaRPr lang="nb-NO"/>
          </a:p>
        </p:txBody>
      </p:sp>
    </p:spTree>
    <p:extLst>
      <p:ext uri="{BB962C8B-B14F-4D97-AF65-F5344CB8AC3E}">
        <p14:creationId xmlns:p14="http://schemas.microsoft.com/office/powerpoint/2010/main" val="1168036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E418639-E5C9-43E7-9FCF-77F13C0F52C2}"/>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4BFBD747-08D3-4E5D-8155-3C414C603576}"/>
              </a:ext>
            </a:extLst>
          </p:cNvPr>
          <p:cNvSpPr>
            <a:spLocks noGrp="1"/>
          </p:cNvSpPr>
          <p:nvPr>
            <p:ph type="sldNum" sz="quarter" idx="12"/>
          </p:nvPr>
        </p:nvSpPr>
        <p:spPr/>
        <p:txBody>
          <a:bodyPr/>
          <a:lstStyle/>
          <a:p>
            <a:fld id="{46765B28-40BF-0A46-BB8F-30D004035CD9}" type="slidenum">
              <a:rPr lang="nb-NO" smtClean="0"/>
              <a:t>12</a:t>
            </a:fld>
            <a:endParaRPr lang="nb-NO"/>
          </a:p>
        </p:txBody>
      </p:sp>
      <p:pic>
        <p:nvPicPr>
          <p:cNvPr id="7" name="Bilde 6">
            <a:extLst>
              <a:ext uri="{FF2B5EF4-FFF2-40B4-BE49-F238E27FC236}">
                <a16:creationId xmlns:a16="http://schemas.microsoft.com/office/drawing/2014/main" id="{CB2D616D-04BE-488B-9323-DC8BC5123F5B}"/>
              </a:ext>
            </a:extLst>
          </p:cNvPr>
          <p:cNvPicPr>
            <a:picLocks noChangeAspect="1"/>
          </p:cNvPicPr>
          <p:nvPr/>
        </p:nvPicPr>
        <p:blipFill rotWithShape="1">
          <a:blip r:embed="rId2"/>
          <a:srcRect l="21574" t="13483" r="23736" b="7416"/>
          <a:stretch/>
        </p:blipFill>
        <p:spPr>
          <a:xfrm>
            <a:off x="3082247" y="81119"/>
            <a:ext cx="7944181" cy="6463062"/>
          </a:xfrm>
          <a:prstGeom prst="rect">
            <a:avLst/>
          </a:prstGeom>
        </p:spPr>
      </p:pic>
    </p:spTree>
    <p:extLst>
      <p:ext uri="{BB962C8B-B14F-4D97-AF65-F5344CB8AC3E}">
        <p14:creationId xmlns:p14="http://schemas.microsoft.com/office/powerpoint/2010/main" val="9069336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C2053D-C854-4C7C-8A08-B47F5CB250A2}"/>
              </a:ext>
            </a:extLst>
          </p:cNvPr>
          <p:cNvSpPr>
            <a:spLocks noGrp="1"/>
          </p:cNvSpPr>
          <p:nvPr>
            <p:ph type="title"/>
          </p:nvPr>
        </p:nvSpPr>
        <p:spPr/>
        <p:txBody>
          <a:bodyPr/>
          <a:lstStyle/>
          <a:p>
            <a:r>
              <a:rPr lang="nb-NO"/>
              <a:t>Hvordan starter arbeidet med nominasjonskomite til Bispedømmeråd?</a:t>
            </a:r>
          </a:p>
        </p:txBody>
      </p:sp>
      <p:sp>
        <p:nvSpPr>
          <p:cNvPr id="3" name="Plassholder for innhold 2">
            <a:extLst>
              <a:ext uri="{FF2B5EF4-FFF2-40B4-BE49-F238E27FC236}">
                <a16:creationId xmlns:a16="http://schemas.microsoft.com/office/drawing/2014/main" id="{08044497-A4C9-4EA6-844F-ECA0CCB1A34B}"/>
              </a:ext>
            </a:extLst>
          </p:cNvPr>
          <p:cNvSpPr>
            <a:spLocks noGrp="1"/>
          </p:cNvSpPr>
          <p:nvPr>
            <p:ph idx="1"/>
          </p:nvPr>
        </p:nvSpPr>
        <p:spPr/>
        <p:txBody>
          <a:bodyPr/>
          <a:lstStyle/>
          <a:p>
            <a:r>
              <a:rPr lang="nb-NO" b="1"/>
              <a:t>Prosten</a:t>
            </a:r>
            <a:r>
              <a:rPr lang="nb-NO"/>
              <a:t> innkaller menighetsrådsleder eller et medlem fra hvert menighetsråd innen prostiet til et digitalt valgmøte for å velge nominasjonskomité i bispedømmet. Dette skjer i januar.</a:t>
            </a:r>
          </a:p>
          <a:p>
            <a:r>
              <a:rPr lang="nb-NO"/>
              <a:t>Nominasjonskomite vil ha 9 medlemmer: en for hvert prosti ( + vara) + ungdomsrepresentant</a:t>
            </a:r>
          </a:p>
          <a:p>
            <a:r>
              <a:rPr lang="nb-NO" b="1"/>
              <a:t>Til daglige ledere/ Kirkeverger</a:t>
            </a:r>
            <a:r>
              <a:rPr lang="nb-NO"/>
              <a:t>: Finn ut hvem som skal være valgrepresentant fra menighetsrådet allerede nå og send både til prostesekretær og ts973@kirken.no.</a:t>
            </a:r>
          </a:p>
          <a:p>
            <a:pPr marL="0" indent="0">
              <a:buNone/>
            </a:pPr>
            <a:endParaRPr lang="nb-NO"/>
          </a:p>
        </p:txBody>
      </p:sp>
      <p:sp>
        <p:nvSpPr>
          <p:cNvPr id="4" name="Plassholder for dato 3">
            <a:extLst>
              <a:ext uri="{FF2B5EF4-FFF2-40B4-BE49-F238E27FC236}">
                <a16:creationId xmlns:a16="http://schemas.microsoft.com/office/drawing/2014/main" id="{2949CE9A-816B-43CB-BABC-E40CF75DB17A}"/>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DBDB32EC-DEDE-4A26-A0A7-3E5972D7C0F5}"/>
              </a:ext>
            </a:extLst>
          </p:cNvPr>
          <p:cNvSpPr>
            <a:spLocks noGrp="1"/>
          </p:cNvSpPr>
          <p:nvPr>
            <p:ph type="sldNum" sz="quarter" idx="12"/>
          </p:nvPr>
        </p:nvSpPr>
        <p:spPr/>
        <p:txBody>
          <a:bodyPr/>
          <a:lstStyle/>
          <a:p>
            <a:fld id="{46765B28-40BF-0A46-BB8F-30D004035CD9}" type="slidenum">
              <a:rPr lang="nb-NO" smtClean="0"/>
              <a:t>13</a:t>
            </a:fld>
            <a:endParaRPr lang="nb-NO"/>
          </a:p>
        </p:txBody>
      </p:sp>
    </p:spTree>
    <p:extLst>
      <p:ext uri="{BB962C8B-B14F-4D97-AF65-F5344CB8AC3E}">
        <p14:creationId xmlns:p14="http://schemas.microsoft.com/office/powerpoint/2010/main" val="590800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79F054-DA8B-4E12-9D8F-91C564A33EB0}"/>
              </a:ext>
            </a:extLst>
          </p:cNvPr>
          <p:cNvSpPr>
            <a:spLocks noGrp="1"/>
          </p:cNvSpPr>
          <p:nvPr>
            <p:ph type="title"/>
          </p:nvPr>
        </p:nvSpPr>
        <p:spPr/>
        <p:txBody>
          <a:bodyPr/>
          <a:lstStyle/>
          <a:p>
            <a:r>
              <a:rPr lang="nb-NO"/>
              <a:t>Hvordan starter arbeidet med nominasjonskomite til valg av prest?</a:t>
            </a:r>
          </a:p>
        </p:txBody>
      </p:sp>
      <p:sp>
        <p:nvSpPr>
          <p:cNvPr id="3" name="Plassholder for innhold 2">
            <a:extLst>
              <a:ext uri="{FF2B5EF4-FFF2-40B4-BE49-F238E27FC236}">
                <a16:creationId xmlns:a16="http://schemas.microsoft.com/office/drawing/2014/main" id="{AD2D1EC1-A0C5-4B74-9E6E-4F3F15C6A729}"/>
              </a:ext>
            </a:extLst>
          </p:cNvPr>
          <p:cNvSpPr>
            <a:spLocks noGrp="1"/>
          </p:cNvSpPr>
          <p:nvPr>
            <p:ph idx="1"/>
          </p:nvPr>
        </p:nvSpPr>
        <p:spPr/>
        <p:txBody>
          <a:bodyPr/>
          <a:lstStyle/>
          <a:p>
            <a:r>
              <a:rPr lang="nb-NO"/>
              <a:t>Valgrådet som i samarbeid med </a:t>
            </a:r>
            <a:r>
              <a:rPr lang="nb-NO" b="1"/>
              <a:t>prosten</a:t>
            </a:r>
            <a:r>
              <a:rPr lang="nb-NO"/>
              <a:t> innkaller prestene i ordnet kirkelig stilling i hvert prosti til et valgmøte</a:t>
            </a:r>
          </a:p>
          <a:p>
            <a:r>
              <a:rPr lang="nb-NO"/>
              <a:t>Nominasjonskomiteen for prestene består av én prest fra hvert prosti.</a:t>
            </a:r>
          </a:p>
          <a:p>
            <a:r>
              <a:rPr lang="nb-NO"/>
              <a:t>Nominasjonskomiteen velges av prostiets prester i «fast ordnet kirkelig stilling» </a:t>
            </a:r>
          </a:p>
          <a:p>
            <a:r>
              <a:rPr lang="nb-NO"/>
              <a:t>Møtet skal holdes innen 1. februar i valgåret</a:t>
            </a:r>
          </a:p>
          <a:p>
            <a:pPr marL="0" indent="0">
              <a:buNone/>
            </a:pPr>
            <a:endParaRPr lang="nb-NO"/>
          </a:p>
          <a:p>
            <a:endParaRPr lang="nb-NO"/>
          </a:p>
          <a:p>
            <a:endParaRPr lang="nb-NO"/>
          </a:p>
        </p:txBody>
      </p:sp>
      <p:sp>
        <p:nvSpPr>
          <p:cNvPr id="4" name="Plassholder for dato 3">
            <a:extLst>
              <a:ext uri="{FF2B5EF4-FFF2-40B4-BE49-F238E27FC236}">
                <a16:creationId xmlns:a16="http://schemas.microsoft.com/office/drawing/2014/main" id="{1213DF43-D7D4-4167-9BFA-2D73DB1B711D}"/>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6B32E7F6-FAE9-4814-B547-F1AD0C4840AF}"/>
              </a:ext>
            </a:extLst>
          </p:cNvPr>
          <p:cNvSpPr>
            <a:spLocks noGrp="1"/>
          </p:cNvSpPr>
          <p:nvPr>
            <p:ph type="sldNum" sz="quarter" idx="12"/>
          </p:nvPr>
        </p:nvSpPr>
        <p:spPr/>
        <p:txBody>
          <a:bodyPr/>
          <a:lstStyle/>
          <a:p>
            <a:fld id="{46765B28-40BF-0A46-BB8F-30D004035CD9}" type="slidenum">
              <a:rPr lang="nb-NO" smtClean="0"/>
              <a:t>14</a:t>
            </a:fld>
            <a:endParaRPr lang="nb-NO"/>
          </a:p>
        </p:txBody>
      </p:sp>
    </p:spTree>
    <p:extLst>
      <p:ext uri="{BB962C8B-B14F-4D97-AF65-F5344CB8AC3E}">
        <p14:creationId xmlns:p14="http://schemas.microsoft.com/office/powerpoint/2010/main" val="2245171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7B443F-2E4F-4C78-AB55-55FB5260E016}"/>
              </a:ext>
            </a:extLst>
          </p:cNvPr>
          <p:cNvSpPr>
            <a:spLocks noGrp="1"/>
          </p:cNvSpPr>
          <p:nvPr>
            <p:ph type="title"/>
          </p:nvPr>
        </p:nvSpPr>
        <p:spPr/>
        <p:txBody>
          <a:bodyPr/>
          <a:lstStyle/>
          <a:p>
            <a:r>
              <a:rPr lang="nb-NO"/>
              <a:t>Hvordan starter arbeidet med nominasjonskomite til lek kirkelige ansatte</a:t>
            </a:r>
          </a:p>
        </p:txBody>
      </p:sp>
      <p:sp>
        <p:nvSpPr>
          <p:cNvPr id="3" name="Plassholder for innhold 2">
            <a:extLst>
              <a:ext uri="{FF2B5EF4-FFF2-40B4-BE49-F238E27FC236}">
                <a16:creationId xmlns:a16="http://schemas.microsoft.com/office/drawing/2014/main" id="{41EE405C-BBF5-403C-8C2B-DA52F47A858C}"/>
              </a:ext>
            </a:extLst>
          </p:cNvPr>
          <p:cNvSpPr>
            <a:spLocks noGrp="1"/>
          </p:cNvSpPr>
          <p:nvPr>
            <p:ph idx="1"/>
          </p:nvPr>
        </p:nvSpPr>
        <p:spPr/>
        <p:txBody>
          <a:bodyPr/>
          <a:lstStyle/>
          <a:p>
            <a:r>
              <a:rPr lang="nb-NO" sz="3200" b="1"/>
              <a:t>Kirkevergen</a:t>
            </a:r>
            <a:r>
              <a:rPr lang="nb-NO" sz="3200"/>
              <a:t> ved prostesetet innkaller de leke kirkelig tilsatte i hvert prosti til et valgmøte for nominasjonskomite- kan være digitalt</a:t>
            </a:r>
            <a:r>
              <a:rPr lang="nb-NO" sz="3200">
                <a:sym typeface="Wingdings" panose="05000000000000000000" pitchFamily="2" charset="2"/>
              </a:rPr>
              <a:t></a:t>
            </a:r>
            <a:endParaRPr lang="nb-NO" sz="3200"/>
          </a:p>
          <a:p>
            <a:r>
              <a:rPr lang="nb-NO" sz="3200"/>
              <a:t>Møtet skal holdes innen 1. februar i valgåret</a:t>
            </a:r>
          </a:p>
          <a:p>
            <a:r>
              <a:rPr lang="nb-NO" sz="3200"/>
              <a:t>Forslag til kandidater sendes nominasjonskomiteen innen 1.februar</a:t>
            </a:r>
          </a:p>
          <a:p>
            <a:r>
              <a:rPr lang="nb-NO" sz="3200"/>
              <a:t>Listen fra nominasjonskomiteen sendes valgrådet ved sekretær: kn726@kirken.no senest 31.mars. </a:t>
            </a:r>
          </a:p>
          <a:p>
            <a:endParaRPr lang="nb-NO"/>
          </a:p>
          <a:p>
            <a:endParaRPr lang="nb-NO"/>
          </a:p>
          <a:p>
            <a:endParaRPr lang="nb-NO"/>
          </a:p>
        </p:txBody>
      </p:sp>
      <p:sp>
        <p:nvSpPr>
          <p:cNvPr id="4" name="Plassholder for dato 3">
            <a:extLst>
              <a:ext uri="{FF2B5EF4-FFF2-40B4-BE49-F238E27FC236}">
                <a16:creationId xmlns:a16="http://schemas.microsoft.com/office/drawing/2014/main" id="{0C7DA399-6A19-452C-A8E1-1F2C927387A3}"/>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15EA3520-BA0C-4A70-A22A-0600D0513964}"/>
              </a:ext>
            </a:extLst>
          </p:cNvPr>
          <p:cNvSpPr>
            <a:spLocks noGrp="1"/>
          </p:cNvSpPr>
          <p:nvPr>
            <p:ph type="sldNum" sz="quarter" idx="12"/>
          </p:nvPr>
        </p:nvSpPr>
        <p:spPr/>
        <p:txBody>
          <a:bodyPr/>
          <a:lstStyle/>
          <a:p>
            <a:fld id="{46765B28-40BF-0A46-BB8F-30D004035CD9}" type="slidenum">
              <a:rPr lang="nb-NO" smtClean="0"/>
              <a:t>15</a:t>
            </a:fld>
            <a:endParaRPr lang="nb-NO"/>
          </a:p>
        </p:txBody>
      </p:sp>
    </p:spTree>
    <p:extLst>
      <p:ext uri="{BB962C8B-B14F-4D97-AF65-F5344CB8AC3E}">
        <p14:creationId xmlns:p14="http://schemas.microsoft.com/office/powerpoint/2010/main" val="267694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B12B4F-0DCA-49EF-991C-BAC47C77D6F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DDA5ADE-2BC2-4A92-883B-5B5B3031EB05}"/>
              </a:ext>
            </a:extLst>
          </p:cNvPr>
          <p:cNvSpPr>
            <a:spLocks noGrp="1"/>
          </p:cNvSpPr>
          <p:nvPr>
            <p:ph idx="1"/>
          </p:nvPr>
        </p:nvSpPr>
        <p:spPr/>
        <p:txBody>
          <a:bodyPr/>
          <a:lstStyle/>
          <a:p>
            <a:pPr marL="0" indent="0">
              <a:buNone/>
            </a:pPr>
            <a:r>
              <a:rPr lang="nb-NO" sz="6000" b="1"/>
              <a:t>Valgmøter kan være digitale</a:t>
            </a:r>
          </a:p>
          <a:p>
            <a:pPr marL="0" indent="0">
              <a:buNone/>
            </a:pPr>
            <a:endParaRPr lang="nb-NO" sz="6000" b="1"/>
          </a:p>
          <a:p>
            <a:pPr marL="0" indent="0">
              <a:buNone/>
            </a:pPr>
            <a:r>
              <a:rPr lang="nb-NO" sz="6000" b="1"/>
              <a:t>Alle listene skal være innlevert innen 31. mars </a:t>
            </a:r>
          </a:p>
          <a:p>
            <a:endParaRPr lang="nb-NO"/>
          </a:p>
        </p:txBody>
      </p:sp>
      <p:sp>
        <p:nvSpPr>
          <p:cNvPr id="4" name="Plassholder for dato 3">
            <a:extLst>
              <a:ext uri="{FF2B5EF4-FFF2-40B4-BE49-F238E27FC236}">
                <a16:creationId xmlns:a16="http://schemas.microsoft.com/office/drawing/2014/main" id="{D83C7BD9-F395-4A83-B42A-7B15563B08E3}"/>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48A9AFA4-6FB7-41A1-B7A8-1D5800D35F67}"/>
              </a:ext>
            </a:extLst>
          </p:cNvPr>
          <p:cNvSpPr>
            <a:spLocks noGrp="1"/>
          </p:cNvSpPr>
          <p:nvPr>
            <p:ph type="sldNum" sz="quarter" idx="12"/>
          </p:nvPr>
        </p:nvSpPr>
        <p:spPr/>
        <p:txBody>
          <a:bodyPr/>
          <a:lstStyle/>
          <a:p>
            <a:fld id="{46765B28-40BF-0A46-BB8F-30D004035CD9}" type="slidenum">
              <a:rPr lang="nb-NO" smtClean="0"/>
              <a:t>16</a:t>
            </a:fld>
            <a:endParaRPr lang="nb-NO"/>
          </a:p>
        </p:txBody>
      </p:sp>
    </p:spTree>
    <p:extLst>
      <p:ext uri="{BB962C8B-B14F-4D97-AF65-F5344CB8AC3E}">
        <p14:creationId xmlns:p14="http://schemas.microsoft.com/office/powerpoint/2010/main" val="744564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0606DD-4178-4D8C-9CD1-B06EE9A829BC}"/>
              </a:ext>
            </a:extLst>
          </p:cNvPr>
          <p:cNvSpPr>
            <a:spLocks noGrp="1"/>
          </p:cNvSpPr>
          <p:nvPr>
            <p:ph type="title"/>
          </p:nvPr>
        </p:nvSpPr>
        <p:spPr/>
        <p:txBody>
          <a:bodyPr/>
          <a:lstStyle/>
          <a:p>
            <a:r>
              <a:rPr lang="nb-NO"/>
              <a:t>Overføring av stemmerett</a:t>
            </a:r>
          </a:p>
        </p:txBody>
      </p:sp>
      <p:sp>
        <p:nvSpPr>
          <p:cNvPr id="3" name="Plassholder for innhold 2">
            <a:extLst>
              <a:ext uri="{FF2B5EF4-FFF2-40B4-BE49-F238E27FC236}">
                <a16:creationId xmlns:a16="http://schemas.microsoft.com/office/drawing/2014/main" id="{07282CC3-476D-44DD-8708-60265DCD38D2}"/>
              </a:ext>
            </a:extLst>
          </p:cNvPr>
          <p:cNvSpPr>
            <a:spLocks noGrp="1"/>
          </p:cNvSpPr>
          <p:nvPr>
            <p:ph idx="1"/>
          </p:nvPr>
        </p:nvSpPr>
        <p:spPr>
          <a:xfrm>
            <a:off x="623887" y="1025496"/>
            <a:ext cx="10944226" cy="5033106"/>
          </a:xfrm>
        </p:spPr>
        <p:txBody>
          <a:bodyPr/>
          <a:lstStyle/>
          <a:p>
            <a:r>
              <a:rPr lang="nb-NO" sz="2400"/>
              <a:t>Kirkeordningen § 6, andre ledd</a:t>
            </a:r>
          </a:p>
          <a:p>
            <a:pPr marL="457200" lvl="1" indent="0">
              <a:buNone/>
            </a:pPr>
            <a:r>
              <a:rPr lang="nb-NO" i="1"/>
              <a:t>	«Biskopen kan etter søknad fra et medlem samtykke i at dette får sin 	tilknytning overført til et annet sokn enn det vedkommende er bosatt i.»</a:t>
            </a:r>
          </a:p>
          <a:p>
            <a:r>
              <a:rPr lang="nb-NO" sz="2400"/>
              <a:t>Biskopen kan overføre tilknytningen for et ubegrenset tidsrom eller for et begrenset tidsrom, avhengig av hva medlemmet søker om. Vedtak bør ha startdato fra når soknetilknytningen overføres, og eventuelt sluttdato, om tilknytningen overføres for et begrenset tidsrom</a:t>
            </a:r>
          </a:p>
          <a:p>
            <a:r>
              <a:rPr lang="nb-NO" sz="2400"/>
              <a:t>Person som er valgt inn i menighetsrådet og som i løpet av valgperioden flytter ut av soknet til et nabosokn, kan fortsette i menighetsrådet dersom vedkommende søker om det, og biskopen samtykker. </a:t>
            </a:r>
          </a:p>
          <a:p>
            <a:r>
              <a:rPr lang="nb-NO" sz="2400"/>
              <a:t>Frist for å behandle søknadene hos Biskopen: 31.mars 2023</a:t>
            </a:r>
          </a:p>
          <a:p>
            <a:r>
              <a:rPr lang="nb-NO" sz="2400"/>
              <a:t>Vi sender kopi av vedtak til sokneprest og menighetskontor.</a:t>
            </a:r>
            <a:endParaRPr lang="nb-NO"/>
          </a:p>
        </p:txBody>
      </p:sp>
      <p:sp>
        <p:nvSpPr>
          <p:cNvPr id="4" name="Plassholder for dato 3">
            <a:extLst>
              <a:ext uri="{FF2B5EF4-FFF2-40B4-BE49-F238E27FC236}">
                <a16:creationId xmlns:a16="http://schemas.microsoft.com/office/drawing/2014/main" id="{323A23A9-1B92-412D-8137-D145EB83ADCE}"/>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79DDC559-388D-4006-80F8-CA95B41BF4D9}"/>
              </a:ext>
            </a:extLst>
          </p:cNvPr>
          <p:cNvSpPr>
            <a:spLocks noGrp="1"/>
          </p:cNvSpPr>
          <p:nvPr>
            <p:ph type="sldNum" sz="quarter" idx="12"/>
          </p:nvPr>
        </p:nvSpPr>
        <p:spPr/>
        <p:txBody>
          <a:bodyPr/>
          <a:lstStyle/>
          <a:p>
            <a:fld id="{46765B28-40BF-0A46-BB8F-30D004035CD9}" type="slidenum">
              <a:rPr lang="nb-NO" smtClean="0"/>
              <a:t>17</a:t>
            </a:fld>
            <a:endParaRPr lang="nb-NO"/>
          </a:p>
        </p:txBody>
      </p:sp>
    </p:spTree>
    <p:extLst>
      <p:ext uri="{BB962C8B-B14F-4D97-AF65-F5344CB8AC3E}">
        <p14:creationId xmlns:p14="http://schemas.microsoft.com/office/powerpoint/2010/main" val="4252316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5647E7-F858-4FA0-8EF7-8D876222E771}"/>
              </a:ext>
            </a:extLst>
          </p:cNvPr>
          <p:cNvSpPr>
            <a:spLocks noGrp="1"/>
          </p:cNvSpPr>
          <p:nvPr>
            <p:ph type="title"/>
          </p:nvPr>
        </p:nvSpPr>
        <p:spPr/>
        <p:txBody>
          <a:bodyPr/>
          <a:lstStyle/>
          <a:p>
            <a:r>
              <a:rPr lang="nb-NO"/>
              <a:t>Felles menighetsråd</a:t>
            </a:r>
          </a:p>
        </p:txBody>
      </p:sp>
      <p:sp>
        <p:nvSpPr>
          <p:cNvPr id="3" name="Plassholder for innhold 2">
            <a:extLst>
              <a:ext uri="{FF2B5EF4-FFF2-40B4-BE49-F238E27FC236}">
                <a16:creationId xmlns:a16="http://schemas.microsoft.com/office/drawing/2014/main" id="{F8624408-3F1B-40FC-AB8C-24F12AD9726F}"/>
              </a:ext>
            </a:extLst>
          </p:cNvPr>
          <p:cNvSpPr>
            <a:spLocks noGrp="1"/>
          </p:cNvSpPr>
          <p:nvPr>
            <p:ph idx="1"/>
          </p:nvPr>
        </p:nvSpPr>
        <p:spPr/>
        <p:txBody>
          <a:bodyPr/>
          <a:lstStyle/>
          <a:p>
            <a:pPr algn="l"/>
            <a:r>
              <a:rPr lang="nb-NO" b="1" i="0">
                <a:solidFill>
                  <a:srgbClr val="333333"/>
                </a:solidFill>
                <a:effectLst/>
                <a:latin typeface="Helvetica Neue"/>
              </a:rPr>
              <a:t>§ 2.</a:t>
            </a:r>
            <a:r>
              <a:rPr lang="nb-NO" b="1" i="1">
                <a:solidFill>
                  <a:srgbClr val="333333"/>
                </a:solidFill>
                <a:effectLst/>
                <a:latin typeface="Helvetica Neue"/>
              </a:rPr>
              <a:t>Felles menighetsråd for flere sokn</a:t>
            </a:r>
            <a:endParaRPr lang="nb-NO" b="0" i="0">
              <a:solidFill>
                <a:srgbClr val="333333"/>
              </a:solidFill>
              <a:effectLst/>
              <a:latin typeface="Helvetica Neue"/>
            </a:endParaRPr>
          </a:p>
          <a:p>
            <a:pPr algn="l"/>
            <a:r>
              <a:rPr lang="nb-NO" b="0" i="0">
                <a:solidFill>
                  <a:srgbClr val="333333"/>
                </a:solidFill>
                <a:effectLst/>
                <a:latin typeface="Helvetica Neue"/>
              </a:rPr>
              <a:t>Menighetsråd innenfor en og samme kommune kan etablere et felles menighetsråd. Et felles menighetsråd er et menighetsråd som representerer to eller flere sokn. Samtlige sokn som er omfattet av et samarbeid innenfor ordningen, skal være representert i det felles menighetsråd.</a:t>
            </a:r>
          </a:p>
          <a:p>
            <a:pPr algn="l"/>
            <a:r>
              <a:rPr lang="nb-NO" b="0" i="0">
                <a:solidFill>
                  <a:srgbClr val="333333"/>
                </a:solidFill>
                <a:effectLst/>
                <a:latin typeface="Helvetica Neue"/>
              </a:rPr>
              <a:t>Et felles menighetsråd kan omfatte alle eller noen sokn i kommunen.</a:t>
            </a:r>
          </a:p>
          <a:p>
            <a:pPr algn="l"/>
            <a:r>
              <a:rPr lang="nb-NO" b="0" i="0">
                <a:solidFill>
                  <a:srgbClr val="333333"/>
                </a:solidFill>
                <a:effectLst/>
                <a:latin typeface="Helvetica Neue"/>
              </a:rPr>
              <a:t>Menighetsmøtene i de berørte sokn skal gis anledning til å uttale seg på forhånd.</a:t>
            </a:r>
          </a:p>
          <a:p>
            <a:endParaRPr lang="nb-NO"/>
          </a:p>
        </p:txBody>
      </p:sp>
      <p:sp>
        <p:nvSpPr>
          <p:cNvPr id="4" name="Plassholder for dato 3">
            <a:extLst>
              <a:ext uri="{FF2B5EF4-FFF2-40B4-BE49-F238E27FC236}">
                <a16:creationId xmlns:a16="http://schemas.microsoft.com/office/drawing/2014/main" id="{E733533B-868C-48CB-8497-E9627F5460D0}"/>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2AFABB45-EF41-4DA8-8066-475827F69726}"/>
              </a:ext>
            </a:extLst>
          </p:cNvPr>
          <p:cNvSpPr>
            <a:spLocks noGrp="1"/>
          </p:cNvSpPr>
          <p:nvPr>
            <p:ph type="sldNum" sz="quarter" idx="12"/>
          </p:nvPr>
        </p:nvSpPr>
        <p:spPr/>
        <p:txBody>
          <a:bodyPr/>
          <a:lstStyle/>
          <a:p>
            <a:fld id="{46765B28-40BF-0A46-BB8F-30D004035CD9}" type="slidenum">
              <a:rPr lang="nb-NO" smtClean="0"/>
              <a:t>18</a:t>
            </a:fld>
            <a:endParaRPr lang="nb-NO"/>
          </a:p>
        </p:txBody>
      </p:sp>
    </p:spTree>
    <p:extLst>
      <p:ext uri="{BB962C8B-B14F-4D97-AF65-F5344CB8AC3E}">
        <p14:creationId xmlns:p14="http://schemas.microsoft.com/office/powerpoint/2010/main" val="1249195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656F47-CAEE-403B-A280-612C4971629F}"/>
              </a:ext>
            </a:extLst>
          </p:cNvPr>
          <p:cNvSpPr>
            <a:spLocks noGrp="1"/>
          </p:cNvSpPr>
          <p:nvPr>
            <p:ph type="title"/>
          </p:nvPr>
        </p:nvSpPr>
        <p:spPr/>
        <p:txBody>
          <a:bodyPr/>
          <a:lstStyle/>
          <a:p>
            <a:r>
              <a:rPr lang="nb-NO"/>
              <a:t>Valgstyre for felles menighetsråd</a:t>
            </a:r>
          </a:p>
        </p:txBody>
      </p:sp>
      <p:sp>
        <p:nvSpPr>
          <p:cNvPr id="3" name="Plassholder for innhold 2">
            <a:extLst>
              <a:ext uri="{FF2B5EF4-FFF2-40B4-BE49-F238E27FC236}">
                <a16:creationId xmlns:a16="http://schemas.microsoft.com/office/drawing/2014/main" id="{837BD814-B15F-4FED-8CE0-84FF1F11216E}"/>
              </a:ext>
            </a:extLst>
          </p:cNvPr>
          <p:cNvSpPr>
            <a:spLocks noGrp="1"/>
          </p:cNvSpPr>
          <p:nvPr>
            <p:ph idx="1"/>
          </p:nvPr>
        </p:nvSpPr>
        <p:spPr/>
        <p:txBody>
          <a:bodyPr/>
          <a:lstStyle/>
          <a:p>
            <a:r>
              <a:rPr lang="nb-NO" b="0" i="0">
                <a:solidFill>
                  <a:srgbClr val="333333"/>
                </a:solidFill>
                <a:effectLst/>
                <a:latin typeface="Helvetica Neue"/>
              </a:rPr>
              <a:t>Et felles menighetsråd utgjør samlet valgstyre for det enkelte sokn.</a:t>
            </a:r>
            <a:endParaRPr lang="nb-NO"/>
          </a:p>
        </p:txBody>
      </p:sp>
      <p:sp>
        <p:nvSpPr>
          <p:cNvPr id="4" name="Plassholder for dato 3">
            <a:extLst>
              <a:ext uri="{FF2B5EF4-FFF2-40B4-BE49-F238E27FC236}">
                <a16:creationId xmlns:a16="http://schemas.microsoft.com/office/drawing/2014/main" id="{6E99CFFE-5BCC-4F2E-8BED-F0A0F1544A30}"/>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B41EE0E9-9E7E-4F28-BAD5-0DE85E14CABB}"/>
              </a:ext>
            </a:extLst>
          </p:cNvPr>
          <p:cNvSpPr>
            <a:spLocks noGrp="1"/>
          </p:cNvSpPr>
          <p:nvPr>
            <p:ph type="sldNum" sz="quarter" idx="12"/>
          </p:nvPr>
        </p:nvSpPr>
        <p:spPr/>
        <p:txBody>
          <a:bodyPr/>
          <a:lstStyle/>
          <a:p>
            <a:fld id="{46765B28-40BF-0A46-BB8F-30D004035CD9}" type="slidenum">
              <a:rPr lang="nb-NO" smtClean="0"/>
              <a:t>19</a:t>
            </a:fld>
            <a:endParaRPr lang="nb-NO"/>
          </a:p>
        </p:txBody>
      </p:sp>
    </p:spTree>
    <p:extLst>
      <p:ext uri="{BB962C8B-B14F-4D97-AF65-F5344CB8AC3E}">
        <p14:creationId xmlns:p14="http://schemas.microsoft.com/office/powerpoint/2010/main" val="1608578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B62AFF-E74C-440C-BB8B-6B38E24D8D8F}"/>
              </a:ext>
            </a:extLst>
          </p:cNvPr>
          <p:cNvSpPr>
            <a:spLocks noGrp="1"/>
          </p:cNvSpPr>
          <p:nvPr>
            <p:ph type="title"/>
          </p:nvPr>
        </p:nvSpPr>
        <p:spPr/>
        <p:txBody>
          <a:bodyPr/>
          <a:lstStyle/>
          <a:p>
            <a:r>
              <a:rPr lang="nb-NO"/>
              <a:t>Hvilke valg har vi:</a:t>
            </a:r>
          </a:p>
        </p:txBody>
      </p:sp>
      <p:sp>
        <p:nvSpPr>
          <p:cNvPr id="3" name="Plassholder for innhold 2">
            <a:extLst>
              <a:ext uri="{FF2B5EF4-FFF2-40B4-BE49-F238E27FC236}">
                <a16:creationId xmlns:a16="http://schemas.microsoft.com/office/drawing/2014/main" id="{359C9FAC-9C99-4BDF-9B03-E0D605E78DAF}"/>
              </a:ext>
            </a:extLst>
          </p:cNvPr>
          <p:cNvSpPr>
            <a:spLocks noGrp="1"/>
          </p:cNvSpPr>
          <p:nvPr>
            <p:ph idx="1"/>
          </p:nvPr>
        </p:nvSpPr>
        <p:spPr/>
        <p:txBody>
          <a:bodyPr/>
          <a:lstStyle/>
          <a:p>
            <a:r>
              <a:rPr lang="nb-NO"/>
              <a:t>Valg av medlemmer til menighetsråd ( menighetsrådsvalg)</a:t>
            </a:r>
          </a:p>
          <a:p>
            <a:r>
              <a:rPr lang="nb-NO"/>
              <a:t>Valg av syv leke medlemmer Bispedømmeråd og Kirkemøte</a:t>
            </a:r>
          </a:p>
          <a:p>
            <a:pPr marL="0" indent="0">
              <a:buNone/>
            </a:pPr>
            <a:r>
              <a:rPr lang="nb-NO"/>
              <a:t>   (bispedømmerådsvalg)</a:t>
            </a:r>
          </a:p>
          <a:p>
            <a:r>
              <a:rPr lang="nb-NO"/>
              <a:t>Valg av en lek kirkelige ansatte til Bispedømmeråd</a:t>
            </a:r>
          </a:p>
          <a:p>
            <a:pPr marL="0" indent="0">
              <a:buNone/>
            </a:pPr>
            <a:r>
              <a:rPr lang="nb-NO"/>
              <a:t>   (bispedømmerådsvalg)</a:t>
            </a:r>
          </a:p>
          <a:p>
            <a:r>
              <a:rPr lang="nb-NO"/>
              <a:t>Valg av en prest til Bispedømmeråd</a:t>
            </a:r>
          </a:p>
          <a:p>
            <a:pPr marL="0" indent="0">
              <a:buNone/>
            </a:pPr>
            <a:r>
              <a:rPr lang="nb-NO"/>
              <a:t>   (bispedømmerådsvalg)</a:t>
            </a:r>
          </a:p>
          <a:p>
            <a:pPr marL="0" indent="0" algn="ctr">
              <a:buNone/>
            </a:pPr>
            <a:r>
              <a:rPr lang="nb-NO" sz="3600" b="1">
                <a:solidFill>
                  <a:schemeClr val="accent1">
                    <a:lumMod val="75000"/>
                  </a:schemeClr>
                </a:solidFill>
              </a:rPr>
              <a:t>VALGTING 10.-11.SEPTEMBER</a:t>
            </a:r>
          </a:p>
        </p:txBody>
      </p:sp>
      <p:sp>
        <p:nvSpPr>
          <p:cNvPr id="4" name="Plassholder for dato 3">
            <a:extLst>
              <a:ext uri="{FF2B5EF4-FFF2-40B4-BE49-F238E27FC236}">
                <a16:creationId xmlns:a16="http://schemas.microsoft.com/office/drawing/2014/main" id="{201E9855-836E-4011-BA14-FF798E9358B9}"/>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DD7E8F4E-5572-4863-9371-E89FB4D3739D}"/>
              </a:ext>
            </a:extLst>
          </p:cNvPr>
          <p:cNvSpPr>
            <a:spLocks noGrp="1"/>
          </p:cNvSpPr>
          <p:nvPr>
            <p:ph type="sldNum" sz="quarter" idx="12"/>
          </p:nvPr>
        </p:nvSpPr>
        <p:spPr/>
        <p:txBody>
          <a:bodyPr/>
          <a:lstStyle/>
          <a:p>
            <a:fld id="{46765B28-40BF-0A46-BB8F-30D004035CD9}" type="slidenum">
              <a:rPr lang="nb-NO" smtClean="0"/>
              <a:t>2</a:t>
            </a:fld>
            <a:endParaRPr lang="nb-NO"/>
          </a:p>
        </p:txBody>
      </p:sp>
    </p:spTree>
    <p:extLst>
      <p:ext uri="{BB962C8B-B14F-4D97-AF65-F5344CB8AC3E}">
        <p14:creationId xmlns:p14="http://schemas.microsoft.com/office/powerpoint/2010/main" val="4184516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C38B26-C3A7-418F-832E-757B756C3524}"/>
              </a:ext>
            </a:extLst>
          </p:cNvPr>
          <p:cNvSpPr>
            <a:spLocks noGrp="1"/>
          </p:cNvSpPr>
          <p:nvPr>
            <p:ph type="title"/>
          </p:nvPr>
        </p:nvSpPr>
        <p:spPr/>
        <p:txBody>
          <a:bodyPr/>
          <a:lstStyle/>
          <a:p>
            <a:r>
              <a:rPr lang="nb-NO" b="1" i="0">
                <a:solidFill>
                  <a:srgbClr val="333333"/>
                </a:solidFill>
                <a:effectLst/>
                <a:latin typeface="Helvetica Neue"/>
              </a:rPr>
              <a:t>§ 6.</a:t>
            </a:r>
            <a:r>
              <a:rPr lang="nb-NO" b="1" i="1">
                <a:solidFill>
                  <a:srgbClr val="333333"/>
                </a:solidFill>
                <a:effectLst/>
                <a:latin typeface="Helvetica Neue"/>
              </a:rPr>
              <a:t>Sammensetning av et felles menighetsråd</a:t>
            </a:r>
            <a:br>
              <a:rPr lang="nb-NO" b="0" i="0">
                <a:solidFill>
                  <a:srgbClr val="333333"/>
                </a:solidFill>
                <a:effectLst/>
                <a:latin typeface="Helvetica Neue"/>
              </a:rPr>
            </a:br>
            <a:endParaRPr lang="nb-NO"/>
          </a:p>
        </p:txBody>
      </p:sp>
      <p:sp>
        <p:nvSpPr>
          <p:cNvPr id="3" name="Plassholder for innhold 2">
            <a:extLst>
              <a:ext uri="{FF2B5EF4-FFF2-40B4-BE49-F238E27FC236}">
                <a16:creationId xmlns:a16="http://schemas.microsoft.com/office/drawing/2014/main" id="{BFCA14A7-4CB2-455A-8AAC-2C91B4FC8CB8}"/>
              </a:ext>
            </a:extLst>
          </p:cNvPr>
          <p:cNvSpPr>
            <a:spLocks noGrp="1"/>
          </p:cNvSpPr>
          <p:nvPr>
            <p:ph idx="1"/>
          </p:nvPr>
        </p:nvSpPr>
        <p:spPr>
          <a:xfrm>
            <a:off x="623886" y="657225"/>
            <a:ext cx="10944226" cy="4672713"/>
          </a:xfrm>
        </p:spPr>
        <p:txBody>
          <a:bodyPr/>
          <a:lstStyle/>
          <a:p>
            <a:pPr algn="l"/>
            <a:r>
              <a:rPr lang="nb-NO" b="0" i="0">
                <a:solidFill>
                  <a:srgbClr val="333333"/>
                </a:solidFill>
                <a:effectLst/>
                <a:latin typeface="Helvetica Neue"/>
              </a:rPr>
              <a:t>Et felles menighetsråd for flere sokn består av én sokneprest utpekt av biskopen og to til fire andre medlemmer fra hvert av de berørte sokn, bestemt av menighetsrådene ved etableringen. For de valgte medlemmer velges samtidig minst tre varamedlemmer fra hvert sokn. De samarbeidende menighetsråd avgjør om soknene skal ha lik eller ulik representasjon.</a:t>
            </a:r>
          </a:p>
          <a:p>
            <a:pPr algn="l"/>
            <a:r>
              <a:rPr lang="nb-NO" b="0" i="0">
                <a:solidFill>
                  <a:srgbClr val="333333"/>
                </a:solidFill>
                <a:effectLst/>
                <a:latin typeface="Helvetica Neue"/>
              </a:rPr>
              <a:t>Innenfor rammene fastsatt i andre ledd avgjør det felles menighetsråd selv spørsmålet om eventuelle senere endringer i antall medlemmer i rådet, herunder tallet på de medlemmer som skal velges fra de enkelte sokn.</a:t>
            </a:r>
          </a:p>
          <a:p>
            <a:pPr algn="l"/>
            <a:r>
              <a:rPr lang="nb-NO" b="0" i="0">
                <a:solidFill>
                  <a:srgbClr val="333333"/>
                </a:solidFill>
                <a:effectLst/>
                <a:latin typeface="Helvetica Neue"/>
              </a:rPr>
              <a:t>Menighetsmøtet i hvert sokn skal avgi uttalelse etter andre og tredje ledd om antallet medlemmer og den innbyrdes fordelingen av disse.</a:t>
            </a:r>
          </a:p>
          <a:p>
            <a:endParaRPr lang="nb-NO"/>
          </a:p>
        </p:txBody>
      </p:sp>
      <p:sp>
        <p:nvSpPr>
          <p:cNvPr id="4" name="Plassholder for dato 3">
            <a:extLst>
              <a:ext uri="{FF2B5EF4-FFF2-40B4-BE49-F238E27FC236}">
                <a16:creationId xmlns:a16="http://schemas.microsoft.com/office/drawing/2014/main" id="{11CE9F4D-74F5-4C68-9D70-D5B4EBEA30A1}"/>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3815EDBB-7229-4014-B8A8-C750C76E5847}"/>
              </a:ext>
            </a:extLst>
          </p:cNvPr>
          <p:cNvSpPr>
            <a:spLocks noGrp="1"/>
          </p:cNvSpPr>
          <p:nvPr>
            <p:ph type="sldNum" sz="quarter" idx="12"/>
          </p:nvPr>
        </p:nvSpPr>
        <p:spPr/>
        <p:txBody>
          <a:bodyPr/>
          <a:lstStyle/>
          <a:p>
            <a:fld id="{46765B28-40BF-0A46-BB8F-30D004035CD9}" type="slidenum">
              <a:rPr lang="nb-NO" smtClean="0"/>
              <a:t>20</a:t>
            </a:fld>
            <a:endParaRPr lang="nb-NO"/>
          </a:p>
        </p:txBody>
      </p:sp>
    </p:spTree>
    <p:extLst>
      <p:ext uri="{BB962C8B-B14F-4D97-AF65-F5344CB8AC3E}">
        <p14:creationId xmlns:p14="http://schemas.microsoft.com/office/powerpoint/2010/main" val="298771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CC6EDE-12AC-4F03-A312-58B041F7534F}"/>
              </a:ext>
            </a:extLst>
          </p:cNvPr>
          <p:cNvSpPr>
            <a:spLocks noGrp="1"/>
          </p:cNvSpPr>
          <p:nvPr>
            <p:ph type="title"/>
          </p:nvPr>
        </p:nvSpPr>
        <p:spPr/>
        <p:txBody>
          <a:bodyPr/>
          <a:lstStyle/>
          <a:p>
            <a:r>
              <a:rPr lang="nb-NO"/>
              <a:t>Prosedyre felles menighetsråd</a:t>
            </a:r>
          </a:p>
        </p:txBody>
      </p:sp>
      <p:sp>
        <p:nvSpPr>
          <p:cNvPr id="3" name="Plassholder for innhold 2">
            <a:extLst>
              <a:ext uri="{FF2B5EF4-FFF2-40B4-BE49-F238E27FC236}">
                <a16:creationId xmlns:a16="http://schemas.microsoft.com/office/drawing/2014/main" id="{0119149E-66C9-41CF-9F98-5F93B7009E8F}"/>
              </a:ext>
            </a:extLst>
          </p:cNvPr>
          <p:cNvSpPr>
            <a:spLocks noGrp="1"/>
          </p:cNvSpPr>
          <p:nvPr>
            <p:ph idx="1"/>
          </p:nvPr>
        </p:nvSpPr>
        <p:spPr/>
        <p:txBody>
          <a:bodyPr/>
          <a:lstStyle/>
          <a:p>
            <a:r>
              <a:rPr lang="nb-NO"/>
              <a:t>Behandle spørsmål i hvert menighetsråd</a:t>
            </a:r>
          </a:p>
          <a:p>
            <a:r>
              <a:rPr lang="nb-NO"/>
              <a:t>Avholde menighetsmøter (og fastsette representanter fra hvert sokn)</a:t>
            </a:r>
          </a:p>
          <a:p>
            <a:r>
              <a:rPr lang="nb-NO"/>
              <a:t>Søke bispedømmerådet. Senest 31.januar (er det mulig?)</a:t>
            </a:r>
          </a:p>
          <a:p>
            <a:r>
              <a:rPr lang="nb-NO"/>
              <a:t>Tre frister (absolutt frist er at </a:t>
            </a:r>
            <a:r>
              <a:rPr lang="nb-NO" err="1"/>
              <a:t>bdr</a:t>
            </a:r>
            <a:r>
              <a:rPr lang="nb-NO"/>
              <a:t> må behandle senest 17.mars): </a:t>
            </a:r>
          </a:p>
          <a:p>
            <a:pPr lvl="1"/>
            <a:r>
              <a:rPr lang="nb-NO"/>
              <a:t>1.desember (behandles 13.desember)</a:t>
            </a:r>
          </a:p>
          <a:p>
            <a:pPr lvl="1"/>
            <a:r>
              <a:rPr lang="nb-NO"/>
              <a:t>30.januar (behandles 8.februar)</a:t>
            </a:r>
          </a:p>
          <a:p>
            <a:pPr lvl="1"/>
            <a:r>
              <a:rPr lang="nb-NO"/>
              <a:t>1.mars (behandles 14.mars)</a:t>
            </a:r>
          </a:p>
          <a:p>
            <a:endParaRPr lang="nb-NO"/>
          </a:p>
        </p:txBody>
      </p:sp>
      <p:sp>
        <p:nvSpPr>
          <p:cNvPr id="4" name="Plassholder for dato 3">
            <a:extLst>
              <a:ext uri="{FF2B5EF4-FFF2-40B4-BE49-F238E27FC236}">
                <a16:creationId xmlns:a16="http://schemas.microsoft.com/office/drawing/2014/main" id="{C808D6B9-FCD5-4636-932A-EB121324A23D}"/>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9E1C217F-62E7-43F4-9EDF-D9391209C5CA}"/>
              </a:ext>
            </a:extLst>
          </p:cNvPr>
          <p:cNvSpPr>
            <a:spLocks noGrp="1"/>
          </p:cNvSpPr>
          <p:nvPr>
            <p:ph type="sldNum" sz="quarter" idx="12"/>
          </p:nvPr>
        </p:nvSpPr>
        <p:spPr/>
        <p:txBody>
          <a:bodyPr/>
          <a:lstStyle/>
          <a:p>
            <a:fld id="{46765B28-40BF-0A46-BB8F-30D004035CD9}" type="slidenum">
              <a:rPr lang="nb-NO" smtClean="0"/>
              <a:t>21</a:t>
            </a:fld>
            <a:endParaRPr lang="nb-NO"/>
          </a:p>
        </p:txBody>
      </p:sp>
    </p:spTree>
    <p:extLst>
      <p:ext uri="{BB962C8B-B14F-4D97-AF65-F5344CB8AC3E}">
        <p14:creationId xmlns:p14="http://schemas.microsoft.com/office/powerpoint/2010/main" val="2016299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37DD06-1092-42AA-865E-8AB5A0DF35B0}"/>
              </a:ext>
            </a:extLst>
          </p:cNvPr>
          <p:cNvSpPr>
            <a:spLocks noGrp="1"/>
          </p:cNvSpPr>
          <p:nvPr>
            <p:ph type="title"/>
          </p:nvPr>
        </p:nvSpPr>
        <p:spPr/>
        <p:txBody>
          <a:bodyPr/>
          <a:lstStyle/>
          <a:p>
            <a:r>
              <a:rPr lang="nb-NO"/>
              <a:t>Gjøreliste for kirkeverge/daglig leder</a:t>
            </a:r>
          </a:p>
        </p:txBody>
      </p:sp>
      <p:sp>
        <p:nvSpPr>
          <p:cNvPr id="3" name="Plassholder for innhold 2">
            <a:extLst>
              <a:ext uri="{FF2B5EF4-FFF2-40B4-BE49-F238E27FC236}">
                <a16:creationId xmlns:a16="http://schemas.microsoft.com/office/drawing/2014/main" id="{271E9E89-CE67-402E-ADD3-88C607D1217A}"/>
              </a:ext>
            </a:extLst>
          </p:cNvPr>
          <p:cNvSpPr>
            <a:spLocks noGrp="1"/>
          </p:cNvSpPr>
          <p:nvPr>
            <p:ph idx="1"/>
          </p:nvPr>
        </p:nvSpPr>
        <p:spPr/>
        <p:txBody>
          <a:bodyPr/>
          <a:lstStyle/>
          <a:p>
            <a:pPr marL="342900" lvl="0" indent="-342900">
              <a:lnSpc>
                <a:spcPct val="107000"/>
              </a:lnSpc>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Se til at arbeidet med nominasjon har kommet i gang i MR november 2022</a:t>
            </a:r>
          </a:p>
          <a:p>
            <a:pPr marL="342900" lvl="0" indent="-342900">
              <a:lnSpc>
                <a:spcPct val="107000"/>
              </a:lnSpc>
              <a:buFont typeface="Wingdings" panose="05000000000000000000" pitchFamily="2" charset="2"/>
              <a:buChar char=""/>
            </a:pPr>
            <a:r>
              <a:rPr lang="nb-NO" sz="2400">
                <a:latin typeface="Calibri" panose="020F0502020204030204" pitchFamily="34" charset="0"/>
                <a:ea typeface="Calibri" panose="020F0502020204030204" pitchFamily="34" charset="0"/>
                <a:cs typeface="Times New Roman" panose="02020603050405020304" pitchFamily="18" charset="0"/>
              </a:rPr>
              <a:t>Samarbeide med</a:t>
            </a:r>
            <a:r>
              <a:rPr lang="nb-NO" sz="2400">
                <a:effectLst/>
                <a:latin typeface="Calibri" panose="020F0502020204030204" pitchFamily="34" charset="0"/>
                <a:ea typeface="Calibri" panose="020F0502020204030204" pitchFamily="34" charset="0"/>
                <a:cs typeface="Times New Roman" panose="02020603050405020304" pitchFamily="18" charset="0"/>
              </a:rPr>
              <a:t> prost </a:t>
            </a:r>
            <a:r>
              <a:rPr lang="nb-NO" sz="2400">
                <a:latin typeface="Calibri" panose="020F0502020204030204" pitchFamily="34" charset="0"/>
                <a:ea typeface="Calibri" panose="020F0502020204030204" pitchFamily="34" charset="0"/>
                <a:cs typeface="Times New Roman" panose="02020603050405020304" pitchFamily="18" charset="0"/>
              </a:rPr>
              <a:t>i arbeidet med valg til nominasjonskomite leke kandidater, melde inn valgrepresentant fra hver menighet så fort som mulig.</a:t>
            </a:r>
          </a:p>
          <a:p>
            <a:pPr marL="342900" lvl="0" indent="-342900">
              <a:lnSpc>
                <a:spcPct val="107000"/>
              </a:lnSpc>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Sørge for valg </a:t>
            </a:r>
            <a:r>
              <a:rPr lang="nb-NO" sz="2400">
                <a:latin typeface="Calibri" panose="020F0502020204030204" pitchFamily="34" charset="0"/>
                <a:ea typeface="Calibri" panose="020F0502020204030204" pitchFamily="34" charset="0"/>
                <a:cs typeface="Times New Roman" panose="02020603050405020304" pitchFamily="18" charset="0"/>
              </a:rPr>
              <a:t>av </a:t>
            </a:r>
            <a:r>
              <a:rPr lang="nb-NO" sz="2400">
                <a:effectLst/>
                <a:latin typeface="Calibri" panose="020F0502020204030204" pitchFamily="34" charset="0"/>
                <a:ea typeface="Calibri" panose="020F0502020204030204" pitchFamily="34" charset="0"/>
                <a:cs typeface="Times New Roman" panose="02020603050405020304" pitchFamily="18" charset="0"/>
              </a:rPr>
              <a:t>nominasjonskomiteen til lek kirkelige ansatte innen 1.februar.</a:t>
            </a:r>
          </a:p>
          <a:p>
            <a:pPr marL="342900" lvl="0" indent="-342900">
              <a:lnSpc>
                <a:spcPct val="107000"/>
              </a:lnSpc>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Bistå i arbeidet med å rekruttere kandidater til lek kirkelig tilsatt og leke kandidater innen 1.februar</a:t>
            </a:r>
          </a:p>
          <a:p>
            <a:pPr marL="342900" lvl="0" indent="-342900">
              <a:lnSpc>
                <a:spcPct val="107000"/>
              </a:lnSpc>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Bistå med å planlegge valgkurs i januar?</a:t>
            </a:r>
          </a:p>
          <a:p>
            <a:pPr marL="342900" lvl="0" indent="-342900">
              <a:lnSpc>
                <a:spcPct val="107000"/>
              </a:lnSpc>
              <a:spcAft>
                <a:spcPts val="800"/>
              </a:spcAft>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Bistå med å planlegge menighetsrådskurs i oktober/november</a:t>
            </a:r>
          </a:p>
          <a:p>
            <a:pPr marL="342900" lvl="0" indent="-342900">
              <a:lnSpc>
                <a:spcPct val="107000"/>
              </a:lnSpc>
              <a:spcAft>
                <a:spcPts val="800"/>
              </a:spcAft>
              <a:buFont typeface="Wingdings" panose="05000000000000000000" pitchFamily="2" charset="2"/>
              <a:buChar char=""/>
            </a:pPr>
            <a:r>
              <a:rPr lang="nb-NO" sz="2400">
                <a:effectLst/>
                <a:latin typeface="Calibri" panose="020F0502020204030204" pitchFamily="34" charset="0"/>
                <a:ea typeface="Calibri" panose="020F0502020204030204" pitchFamily="34" charset="0"/>
                <a:cs typeface="Times New Roman" panose="02020603050405020304" pitchFamily="18" charset="0"/>
              </a:rPr>
              <a:t>Si ifra hvis noen trenger hjelp og støtte- dette gjør vi sammen!</a:t>
            </a:r>
          </a:p>
          <a:p>
            <a:endParaRPr lang="nb-NO"/>
          </a:p>
        </p:txBody>
      </p:sp>
      <p:sp>
        <p:nvSpPr>
          <p:cNvPr id="4" name="Plassholder for dato 3">
            <a:extLst>
              <a:ext uri="{FF2B5EF4-FFF2-40B4-BE49-F238E27FC236}">
                <a16:creationId xmlns:a16="http://schemas.microsoft.com/office/drawing/2014/main" id="{5CBDC69F-7485-4192-BB7C-E682EA8428C8}"/>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FEC5891C-9394-45B6-8BEB-39DFFE6933F0}"/>
              </a:ext>
            </a:extLst>
          </p:cNvPr>
          <p:cNvSpPr>
            <a:spLocks noGrp="1"/>
          </p:cNvSpPr>
          <p:nvPr>
            <p:ph type="sldNum" sz="quarter" idx="12"/>
          </p:nvPr>
        </p:nvSpPr>
        <p:spPr/>
        <p:txBody>
          <a:bodyPr/>
          <a:lstStyle/>
          <a:p>
            <a:fld id="{46765B28-40BF-0A46-BB8F-30D004035CD9}" type="slidenum">
              <a:rPr lang="nb-NO" smtClean="0"/>
              <a:t>22</a:t>
            </a:fld>
            <a:endParaRPr lang="nb-NO"/>
          </a:p>
        </p:txBody>
      </p:sp>
    </p:spTree>
    <p:extLst>
      <p:ext uri="{BB962C8B-B14F-4D97-AF65-F5344CB8AC3E}">
        <p14:creationId xmlns:p14="http://schemas.microsoft.com/office/powerpoint/2010/main" val="48637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FBA711-E896-4613-BCF6-B2128A073CFC}"/>
              </a:ext>
            </a:extLst>
          </p:cNvPr>
          <p:cNvSpPr>
            <a:spLocks noGrp="1"/>
          </p:cNvSpPr>
          <p:nvPr>
            <p:ph type="title"/>
          </p:nvPr>
        </p:nvSpPr>
        <p:spPr>
          <a:xfrm>
            <a:off x="623888" y="1089026"/>
            <a:ext cx="10944224" cy="886078"/>
          </a:xfrm>
        </p:spPr>
        <p:txBody>
          <a:bodyPr anchor="b">
            <a:normAutofit/>
          </a:bodyPr>
          <a:lstStyle/>
          <a:p>
            <a:r>
              <a:rPr lang="nb-NO"/>
              <a:t>Husk på at…</a:t>
            </a:r>
          </a:p>
        </p:txBody>
      </p:sp>
      <p:sp>
        <p:nvSpPr>
          <p:cNvPr id="9" name="Plassholder for innhold 2">
            <a:extLst>
              <a:ext uri="{FF2B5EF4-FFF2-40B4-BE49-F238E27FC236}">
                <a16:creationId xmlns:a16="http://schemas.microsoft.com/office/drawing/2014/main" id="{E341370D-DA1F-4458-A41A-B0C597903F75}"/>
              </a:ext>
            </a:extLst>
          </p:cNvPr>
          <p:cNvSpPr>
            <a:spLocks noGrp="1"/>
          </p:cNvSpPr>
          <p:nvPr>
            <p:ph type="body" idx="1"/>
          </p:nvPr>
        </p:nvSpPr>
        <p:spPr>
          <a:xfrm>
            <a:off x="623888" y="2247545"/>
            <a:ext cx="10944225" cy="3238856"/>
          </a:xfrm>
        </p:spPr>
        <p:txBody>
          <a:bodyPr>
            <a:normAutofit/>
          </a:bodyPr>
          <a:lstStyle/>
          <a:p>
            <a:pPr>
              <a:lnSpc>
                <a:spcPct val="90000"/>
              </a:lnSpc>
            </a:pPr>
            <a:r>
              <a:rPr lang="nb-NO" sz="1900"/>
              <a:t>	</a:t>
            </a:r>
            <a:r>
              <a:rPr lang="nb-NO"/>
              <a:t>Det er lettere enn du tror</a:t>
            </a:r>
          </a:p>
          <a:p>
            <a:pPr>
              <a:lnSpc>
                <a:spcPct val="90000"/>
              </a:lnSpc>
            </a:pPr>
            <a:r>
              <a:rPr lang="nb-NO" sz="1900"/>
              <a:t>	</a:t>
            </a:r>
            <a:r>
              <a:rPr lang="nb-NO"/>
              <a:t>Ta et skritt om gangen</a:t>
            </a:r>
          </a:p>
          <a:p>
            <a:pPr>
              <a:lnSpc>
                <a:spcPct val="90000"/>
              </a:lnSpc>
            </a:pPr>
            <a:r>
              <a:rPr lang="nb-NO" sz="1900"/>
              <a:t>	</a:t>
            </a:r>
            <a:r>
              <a:rPr lang="nb-NO"/>
              <a:t>Bruk valghåndbok og digitale ressurser</a:t>
            </a:r>
          </a:p>
          <a:p>
            <a:pPr>
              <a:lnSpc>
                <a:spcPct val="90000"/>
              </a:lnSpc>
            </a:pPr>
            <a:r>
              <a:rPr lang="nb-NO" sz="1900"/>
              <a:t>	</a:t>
            </a:r>
            <a:r>
              <a:rPr lang="nb-NO"/>
              <a:t>Finne en «fadder»</a:t>
            </a:r>
          </a:p>
          <a:p>
            <a:pPr>
              <a:lnSpc>
                <a:spcPct val="90000"/>
              </a:lnSpc>
            </a:pPr>
            <a:r>
              <a:rPr lang="nb-NO" sz="1900"/>
              <a:t>	</a:t>
            </a:r>
            <a:r>
              <a:rPr lang="nb-NO"/>
              <a:t>LAG TIDSPLAN ( se valghåndboken) og ikke bekymre deg for det som er </a:t>
            </a:r>
            <a:br>
              <a:rPr lang="nb-NO"/>
            </a:br>
            <a:r>
              <a:rPr lang="nb-NO"/>
              <a:t>	langt fremme</a:t>
            </a:r>
          </a:p>
        </p:txBody>
      </p:sp>
      <p:sp>
        <p:nvSpPr>
          <p:cNvPr id="4" name="Plassholder for dato 3">
            <a:extLst>
              <a:ext uri="{FF2B5EF4-FFF2-40B4-BE49-F238E27FC236}">
                <a16:creationId xmlns:a16="http://schemas.microsoft.com/office/drawing/2014/main" id="{8AB5F72B-99ED-45CB-8137-566278CD1D0E}"/>
              </a:ext>
            </a:extLst>
          </p:cNvPr>
          <p:cNvSpPr>
            <a:spLocks noGrp="1"/>
          </p:cNvSpPr>
          <p:nvPr>
            <p:ph type="dt" sz="half" idx="10"/>
          </p:nvPr>
        </p:nvSpPr>
        <p:spPr>
          <a:xfrm>
            <a:off x="10484745" y="6437935"/>
            <a:ext cx="1083367" cy="212492"/>
          </a:xfrm>
        </p:spPr>
        <p:txBody>
          <a:bodyPr anchor="ctr">
            <a:normAutofit/>
          </a:bodyPr>
          <a:lstStyle/>
          <a:p>
            <a:pPr>
              <a:spcAft>
                <a:spcPts val="600"/>
              </a:spcAft>
            </a:pPr>
            <a:fld id="{164F8536-0BE2-2E4B-A8A8-DB84D1FEAC6C}" type="datetime1">
              <a:rPr lang="nb-NO" smtClean="0"/>
              <a:pPr>
                <a:spcAft>
                  <a:spcPts val="600"/>
                </a:spcAft>
              </a:pPr>
              <a:t>31.10.2022</a:t>
            </a:fld>
            <a:endParaRPr lang="nb-NO"/>
          </a:p>
        </p:txBody>
      </p:sp>
      <p:sp>
        <p:nvSpPr>
          <p:cNvPr id="5" name="Plassholder for lysbildenummer 4">
            <a:extLst>
              <a:ext uri="{FF2B5EF4-FFF2-40B4-BE49-F238E27FC236}">
                <a16:creationId xmlns:a16="http://schemas.microsoft.com/office/drawing/2014/main" id="{401D16C0-696B-403E-A473-41DE4C8A5276}"/>
              </a:ext>
            </a:extLst>
          </p:cNvPr>
          <p:cNvSpPr>
            <a:spLocks noGrp="1"/>
          </p:cNvSpPr>
          <p:nvPr>
            <p:ph type="sldNum" sz="quarter" idx="12"/>
          </p:nvPr>
        </p:nvSpPr>
        <p:spPr>
          <a:xfrm>
            <a:off x="11708957" y="6437935"/>
            <a:ext cx="347663" cy="212492"/>
          </a:xfrm>
        </p:spPr>
        <p:txBody>
          <a:bodyPr anchor="ctr">
            <a:normAutofit/>
          </a:bodyPr>
          <a:lstStyle/>
          <a:p>
            <a:pPr>
              <a:spcAft>
                <a:spcPts val="600"/>
              </a:spcAft>
            </a:pPr>
            <a:fld id="{46765B28-40BF-0A46-BB8F-30D004035CD9}" type="slidenum">
              <a:rPr lang="nb-NO" smtClean="0"/>
              <a:pPr>
                <a:spcAft>
                  <a:spcPts val="600"/>
                </a:spcAft>
              </a:pPr>
              <a:t>23</a:t>
            </a:fld>
            <a:endParaRPr lang="nb-NO"/>
          </a:p>
        </p:txBody>
      </p:sp>
    </p:spTree>
    <p:extLst>
      <p:ext uri="{BB962C8B-B14F-4D97-AF65-F5344CB8AC3E}">
        <p14:creationId xmlns:p14="http://schemas.microsoft.com/office/powerpoint/2010/main" val="1839466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08F9CA87-7DCC-4E0B-B819-F7552CA8D743}"/>
              </a:ext>
            </a:extLst>
          </p:cNvPr>
          <p:cNvSpPr>
            <a:spLocks noGrp="1"/>
          </p:cNvSpPr>
          <p:nvPr>
            <p:ph type="title"/>
          </p:nvPr>
        </p:nvSpPr>
        <p:spPr/>
        <p:txBody>
          <a:bodyPr/>
          <a:lstStyle/>
          <a:p>
            <a:r>
              <a:rPr lang="nb-NO"/>
              <a:t>Ressurser dere må bruke</a:t>
            </a:r>
          </a:p>
        </p:txBody>
      </p:sp>
      <p:sp>
        <p:nvSpPr>
          <p:cNvPr id="8" name="Plassholder for innhold 7">
            <a:extLst>
              <a:ext uri="{FF2B5EF4-FFF2-40B4-BE49-F238E27FC236}">
                <a16:creationId xmlns:a16="http://schemas.microsoft.com/office/drawing/2014/main" id="{D8C5AE0E-089B-4C26-BA60-55F540CFA28A}"/>
              </a:ext>
            </a:extLst>
          </p:cNvPr>
          <p:cNvSpPr>
            <a:spLocks noGrp="1"/>
          </p:cNvSpPr>
          <p:nvPr>
            <p:ph idx="1"/>
          </p:nvPr>
        </p:nvSpPr>
        <p:spPr/>
        <p:txBody>
          <a:bodyPr/>
          <a:lstStyle/>
          <a:p>
            <a:pPr marL="0" lvl="0" indent="0">
              <a:lnSpc>
                <a:spcPct val="107000"/>
              </a:lnSpc>
              <a:spcAft>
                <a:spcPts val="800"/>
              </a:spcAft>
              <a:buClr>
                <a:srgbClr val="1F3763"/>
              </a:buClr>
              <a:buSzPts val="1200"/>
              <a:buNone/>
            </a:pPr>
            <a:r>
              <a:rPr lang="nb-NO" sz="2400" b="1">
                <a:effectLst/>
                <a:latin typeface="Calibri" panose="020F0502020204030204" pitchFamily="34" charset="0"/>
                <a:ea typeface="Times New Roman" panose="02020603050405020304" pitchFamily="18" charset="0"/>
                <a:cs typeface="Calibri" panose="020F0502020204030204" pitchFamily="34" charset="0"/>
              </a:rPr>
              <a:t>REGLER: </a:t>
            </a:r>
            <a:r>
              <a:rPr lang="nb-NO" sz="2400">
                <a:effectLst/>
                <a:latin typeface="Calibri Light" panose="020F0302020204030204" pitchFamily="34" charset="0"/>
                <a:ea typeface="Times New Roman" panose="02020603050405020304" pitchFamily="18" charset="0"/>
                <a:cs typeface="Times New Roman" panose="02020603050405020304" pitchFamily="18" charset="0"/>
              </a:rPr>
              <a:t>Kirkemøtet vedtok oppdaterte regler for kirkevalg i september, reglene finner dere i lovdata her: </a:t>
            </a:r>
            <a:r>
              <a:rPr lang="nb-NO" sz="2400" u="sng">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hlinkClick r:id="rId2"/>
              </a:rPr>
              <a:t>https://docs.google.com/presentation/d/1b1Sg_r8PKMknwtS1EExou43QWj7b3t4L/edit?usp=sharing&amp;ouid=116821547100460225765&amp;rtpof=true&amp;sd=true</a:t>
            </a:r>
            <a:endParaRPr lang="nb-NO" sz="240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nb-NO" sz="2400" b="1">
                <a:effectLst/>
                <a:latin typeface="Calibri" panose="020F0502020204030204" pitchFamily="34" charset="0"/>
                <a:ea typeface="Calibri" panose="020F0502020204030204" pitchFamily="34" charset="0"/>
                <a:cs typeface="Times New Roman" panose="02020603050405020304" pitchFamily="18" charset="0"/>
              </a:rPr>
              <a:t>RESSURSBANKEN: </a:t>
            </a:r>
            <a:r>
              <a:rPr lang="nb-NO" sz="2400">
                <a:effectLst/>
                <a:latin typeface="Calibri" panose="020F0502020204030204" pitchFamily="34" charset="0"/>
                <a:ea typeface="Calibri" panose="020F0502020204030204" pitchFamily="34" charset="0"/>
                <a:cs typeface="Times New Roman" panose="02020603050405020304" pitchFamily="18" charset="0"/>
              </a:rPr>
              <a:t>Kirkerådet har etablert en side </a:t>
            </a:r>
            <a:r>
              <a:rPr lang="nb-NO" sz="2400" b="1">
                <a:effectLst/>
                <a:latin typeface="Calibri" panose="020F0502020204030204" pitchFamily="34" charset="0"/>
                <a:ea typeface="Calibri" panose="020F0502020204030204" pitchFamily="34" charset="0"/>
                <a:cs typeface="Times New Roman" panose="02020603050405020304" pitchFamily="18" charset="0"/>
              </a:rPr>
              <a:t>på ressursbanken</a:t>
            </a:r>
            <a:r>
              <a:rPr lang="nb-NO" sz="2400">
                <a:effectLst/>
                <a:latin typeface="Calibri" panose="020F0502020204030204" pitchFamily="34" charset="0"/>
                <a:ea typeface="Calibri" panose="020F0502020204030204" pitchFamily="34" charset="0"/>
                <a:cs typeface="Times New Roman" panose="02020603050405020304" pitchFamily="18" charset="0"/>
              </a:rPr>
              <a:t> for medarbeidere. Første veileder blir tilgjengelig rundt 2.november. Det er også tilgjengelig informasjonsmateriell </a:t>
            </a:r>
            <a:r>
              <a:rPr lang="nb-NO" sz="2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https://ressursbanken.kirken.no/nb-NO/kirkevalget/kirkevalg/#na</a:t>
            </a:r>
            <a:r>
              <a:rPr lang="nb-NO" sz="240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nb-NO" sz="2400">
                <a:effectLst/>
                <a:latin typeface="Calibri" panose="020F0502020204030204" pitchFamily="34" charset="0"/>
                <a:ea typeface="Calibri" panose="020F0502020204030204" pitchFamily="34" charset="0"/>
                <a:cs typeface="Times New Roman" panose="02020603050405020304" pitchFamily="18" charset="0"/>
              </a:rPr>
              <a:t>Oversikt over frister: </a:t>
            </a:r>
            <a:r>
              <a:rPr lang="nb-NO" sz="2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https://ressursbanken.kirken.no/globalassets/kirken.no/om-kirken/slik-styres-kirken/kirkevalget/2023/dokumenter/sjekkliste%20for%20valgstyret.pdf</a:t>
            </a:r>
            <a:endParaRPr lang="nb-NO" sz="24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dato 3">
            <a:extLst>
              <a:ext uri="{FF2B5EF4-FFF2-40B4-BE49-F238E27FC236}">
                <a16:creationId xmlns:a16="http://schemas.microsoft.com/office/drawing/2014/main" id="{D6F36BD4-BCA4-457F-A3DA-1F4DAA8F81D1}"/>
              </a:ext>
            </a:extLst>
          </p:cNvPr>
          <p:cNvSpPr>
            <a:spLocks noGrp="1"/>
          </p:cNvSpPr>
          <p:nvPr>
            <p:ph type="dt" sz="half" idx="10"/>
          </p:nvPr>
        </p:nvSpPr>
        <p:spPr/>
        <p:txBody>
          <a:bodyPr/>
          <a:lstStyle/>
          <a:p>
            <a:fld id="{8CDF487B-8477-2149-9AA3-98E65B249604}" type="datetime1">
              <a:rPr lang="nb-NO" smtClean="0"/>
              <a:t>31.10.2022</a:t>
            </a:fld>
            <a:endParaRPr lang="nb-NO"/>
          </a:p>
        </p:txBody>
      </p:sp>
      <p:sp>
        <p:nvSpPr>
          <p:cNvPr id="5" name="Plassholder for lysbildenummer 4">
            <a:extLst>
              <a:ext uri="{FF2B5EF4-FFF2-40B4-BE49-F238E27FC236}">
                <a16:creationId xmlns:a16="http://schemas.microsoft.com/office/drawing/2014/main" id="{41F76E59-270C-48CA-9FFC-4FBBDC451BE0}"/>
              </a:ext>
            </a:extLst>
          </p:cNvPr>
          <p:cNvSpPr>
            <a:spLocks noGrp="1"/>
          </p:cNvSpPr>
          <p:nvPr>
            <p:ph type="sldNum" sz="quarter" idx="12"/>
          </p:nvPr>
        </p:nvSpPr>
        <p:spPr/>
        <p:txBody>
          <a:bodyPr/>
          <a:lstStyle/>
          <a:p>
            <a:fld id="{46765B28-40BF-0A46-BB8F-30D004035CD9}" type="slidenum">
              <a:rPr lang="nb-NO" smtClean="0"/>
              <a:pPr/>
              <a:t>24</a:t>
            </a:fld>
            <a:endParaRPr lang="nb-NO"/>
          </a:p>
        </p:txBody>
      </p:sp>
    </p:spTree>
    <p:extLst>
      <p:ext uri="{BB962C8B-B14F-4D97-AF65-F5344CB8AC3E}">
        <p14:creationId xmlns:p14="http://schemas.microsoft.com/office/powerpoint/2010/main" val="1969801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D7BB35-37BC-49E5-AA73-D45AE515CC07}"/>
              </a:ext>
            </a:extLst>
          </p:cNvPr>
          <p:cNvSpPr>
            <a:spLocks noGrp="1"/>
          </p:cNvSpPr>
          <p:nvPr>
            <p:ph type="ctrTitle"/>
          </p:nvPr>
        </p:nvSpPr>
        <p:spPr>
          <a:xfrm>
            <a:off x="1524000" y="541338"/>
            <a:ext cx="9144000" cy="2387600"/>
          </a:xfrm>
        </p:spPr>
        <p:txBody>
          <a:bodyPr/>
          <a:lstStyle/>
          <a:p>
            <a:r>
              <a:rPr lang="nb-NO"/>
              <a:t>Kirkevalg og kommunikasjon</a:t>
            </a:r>
          </a:p>
        </p:txBody>
      </p:sp>
      <p:sp>
        <p:nvSpPr>
          <p:cNvPr id="3" name="Undertittel 2">
            <a:extLst>
              <a:ext uri="{FF2B5EF4-FFF2-40B4-BE49-F238E27FC236}">
                <a16:creationId xmlns:a16="http://schemas.microsoft.com/office/drawing/2014/main" id="{07920186-CE5E-4A98-9FC4-B0B1999A1B54}"/>
              </a:ext>
            </a:extLst>
          </p:cNvPr>
          <p:cNvSpPr>
            <a:spLocks noGrp="1"/>
          </p:cNvSpPr>
          <p:nvPr>
            <p:ph type="subTitle" idx="1"/>
          </p:nvPr>
        </p:nvSpPr>
        <p:spPr>
          <a:xfrm>
            <a:off x="1524000" y="3516312"/>
            <a:ext cx="9144000" cy="2274887"/>
          </a:xfrm>
        </p:spPr>
        <p:txBody>
          <a:bodyPr vert="horz" lIns="0" tIns="0" rIns="0" bIns="0" rtlCol="0" anchor="t">
            <a:noAutofit/>
          </a:bodyPr>
          <a:lstStyle/>
          <a:p>
            <a:pPr marL="342900" indent="-342900">
              <a:buFont typeface="Arial" panose="020B0604020202020204" pitchFamily="34" charset="0"/>
              <a:buChar char="•"/>
            </a:pPr>
            <a:r>
              <a:rPr lang="nb-NO"/>
              <a:t>Mål for kirkevalg-kommunikasjon</a:t>
            </a:r>
          </a:p>
          <a:p>
            <a:pPr marL="342900" indent="-342900">
              <a:buFont typeface="Arial" panose="020B0604020202020204" pitchFamily="34" charset="0"/>
              <a:buChar char="•"/>
            </a:pPr>
            <a:r>
              <a:rPr lang="nb-NO"/>
              <a:t>Kommunikasjonsressurser</a:t>
            </a:r>
          </a:p>
          <a:p>
            <a:pPr marL="342900" indent="-342900">
              <a:buFont typeface="Arial" panose="020B0604020202020204" pitchFamily="34" charset="0"/>
              <a:buChar char="•"/>
            </a:pPr>
            <a:r>
              <a:rPr lang="nb-NO"/>
              <a:t>Nasjonale kampanjer</a:t>
            </a:r>
          </a:p>
          <a:p>
            <a:pPr marL="342900" indent="-342900">
              <a:buFont typeface="Arial" panose="020B0604020202020204" pitchFamily="34" charset="0"/>
              <a:buChar char="•"/>
            </a:pPr>
            <a:r>
              <a:rPr lang="nb-NO"/>
              <a:t>Lokale kommunikasjonsplaner</a:t>
            </a:r>
            <a:endParaRPr lang="nb-NO">
              <a:cs typeface="Arial"/>
            </a:endParaRPr>
          </a:p>
          <a:p>
            <a:endParaRPr lang="nb-NO"/>
          </a:p>
        </p:txBody>
      </p:sp>
    </p:spTree>
    <p:extLst>
      <p:ext uri="{BB962C8B-B14F-4D97-AF65-F5344CB8AC3E}">
        <p14:creationId xmlns:p14="http://schemas.microsoft.com/office/powerpoint/2010/main" val="964944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ADF96C-2E0E-42ED-8FED-F041BAE7AC9B}"/>
              </a:ext>
            </a:extLst>
          </p:cNvPr>
          <p:cNvSpPr>
            <a:spLocks noGrp="1"/>
          </p:cNvSpPr>
          <p:nvPr>
            <p:ph type="title"/>
          </p:nvPr>
        </p:nvSpPr>
        <p:spPr/>
        <p:txBody>
          <a:bodyPr/>
          <a:lstStyle/>
          <a:p>
            <a:r>
              <a:rPr lang="nb-NO"/>
              <a:t>Målsettinger for kirkevalgkommunikasjon</a:t>
            </a:r>
          </a:p>
        </p:txBody>
      </p:sp>
      <p:sp>
        <p:nvSpPr>
          <p:cNvPr id="3" name="Plassholder for innhold 2">
            <a:extLst>
              <a:ext uri="{FF2B5EF4-FFF2-40B4-BE49-F238E27FC236}">
                <a16:creationId xmlns:a16="http://schemas.microsoft.com/office/drawing/2014/main" id="{022FE313-FBF5-499B-B0D9-5107C6E39E8B}"/>
              </a:ext>
            </a:extLst>
          </p:cNvPr>
          <p:cNvSpPr>
            <a:spLocks noGrp="1"/>
          </p:cNvSpPr>
          <p:nvPr>
            <p:ph idx="1"/>
          </p:nvPr>
        </p:nvSpPr>
        <p:spPr/>
        <p:txBody>
          <a:bodyPr/>
          <a:lstStyle/>
          <a:p>
            <a:r>
              <a:rPr lang="nb-NO" b="1"/>
              <a:t>Gjøre valget kjent </a:t>
            </a:r>
            <a:r>
              <a:rPr lang="nb-NO"/>
              <a:t>for velgerne (vet ikke om valget og kandidater)</a:t>
            </a:r>
          </a:p>
          <a:p>
            <a:r>
              <a:rPr lang="nb-NO" b="1"/>
              <a:t>Bedre kirkens omdømme </a:t>
            </a:r>
            <a:r>
              <a:rPr lang="nb-NO"/>
              <a:t>(kirkens innsats på ukjente områder) </a:t>
            </a:r>
          </a:p>
          <a:p>
            <a:r>
              <a:rPr lang="nb-NO" b="1"/>
              <a:t>Mobilisere kandidater </a:t>
            </a:r>
            <a:r>
              <a:rPr lang="nb-NO"/>
              <a:t>til å stille til valg (Vil du ha et godt råd)</a:t>
            </a:r>
          </a:p>
          <a:p>
            <a:r>
              <a:rPr lang="nb-NO" b="1"/>
              <a:t>Mobilisere medlemmer </a:t>
            </a:r>
            <a:r>
              <a:rPr lang="nb-NO"/>
              <a:t>til å avgi stemme (er medlem, vil påvirke)</a:t>
            </a:r>
          </a:p>
          <a:p>
            <a:r>
              <a:rPr lang="nb-NO" b="1" err="1"/>
              <a:t>Evt</a:t>
            </a:r>
            <a:r>
              <a:rPr lang="nb-NO" b="1"/>
              <a:t> bonus</a:t>
            </a:r>
            <a:r>
              <a:rPr lang="nb-NO"/>
              <a:t>: gjøre ansatte stolte av arbeidsplassen sin</a:t>
            </a:r>
          </a:p>
          <a:p>
            <a:endParaRPr lang="nb-NO"/>
          </a:p>
          <a:p>
            <a:endParaRPr lang="nb-NO"/>
          </a:p>
        </p:txBody>
      </p:sp>
    </p:spTree>
    <p:extLst>
      <p:ext uri="{BB962C8B-B14F-4D97-AF65-F5344CB8AC3E}">
        <p14:creationId xmlns:p14="http://schemas.microsoft.com/office/powerpoint/2010/main" val="3476455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52A02D-54E7-438E-9023-3B4312AF5C94}"/>
              </a:ext>
            </a:extLst>
          </p:cNvPr>
          <p:cNvSpPr>
            <a:spLocks noGrp="1"/>
          </p:cNvSpPr>
          <p:nvPr>
            <p:ph type="title"/>
          </p:nvPr>
        </p:nvSpPr>
        <p:spPr/>
        <p:txBody>
          <a:bodyPr/>
          <a:lstStyle/>
          <a:p>
            <a:r>
              <a:rPr lang="nb-NO"/>
              <a:t>Ressurser til valg-kommunikasjon</a:t>
            </a:r>
          </a:p>
        </p:txBody>
      </p:sp>
      <p:sp>
        <p:nvSpPr>
          <p:cNvPr id="3" name="Plassholder for innhold 2">
            <a:extLst>
              <a:ext uri="{FF2B5EF4-FFF2-40B4-BE49-F238E27FC236}">
                <a16:creationId xmlns:a16="http://schemas.microsoft.com/office/drawing/2014/main" id="{8F2F45C8-4C8F-4F16-BE88-9B7CE7719518}"/>
              </a:ext>
            </a:extLst>
          </p:cNvPr>
          <p:cNvSpPr>
            <a:spLocks noGrp="1"/>
          </p:cNvSpPr>
          <p:nvPr>
            <p:ph idx="1"/>
          </p:nvPr>
        </p:nvSpPr>
        <p:spPr/>
        <p:txBody>
          <a:bodyPr/>
          <a:lstStyle/>
          <a:p>
            <a:r>
              <a:rPr lang="nb-NO" b="1">
                <a:hlinkClick r:id="rId2"/>
              </a:rPr>
              <a:t>Ressursbanken.no</a:t>
            </a:r>
            <a:r>
              <a:rPr lang="nb-NO"/>
              <a:t>: Tips, råd og to do-lister i de enkelte fasene</a:t>
            </a:r>
          </a:p>
          <a:p>
            <a:r>
              <a:rPr lang="nb-NO" b="1">
                <a:hlinkClick r:id="rId3"/>
              </a:rPr>
              <a:t>Kirkevalg.no</a:t>
            </a:r>
            <a:endParaRPr lang="nb-NO" b="1"/>
          </a:p>
          <a:p>
            <a:r>
              <a:rPr lang="nb-NO" b="1"/>
              <a:t>Teams-grupper</a:t>
            </a:r>
            <a:r>
              <a:rPr lang="nb-NO"/>
              <a:t> for alle som jobber med valg</a:t>
            </a:r>
          </a:p>
          <a:p>
            <a:r>
              <a:rPr lang="nb-NO" b="1"/>
              <a:t>Nyhetsbrev</a:t>
            </a:r>
            <a:r>
              <a:rPr lang="nb-NO"/>
              <a:t> om valget fra Kirkerådet – </a:t>
            </a:r>
            <a:r>
              <a:rPr lang="nb-NO">
                <a:hlinkClick r:id="rId4"/>
              </a:rPr>
              <a:t>abonner</a:t>
            </a:r>
            <a:r>
              <a:rPr lang="nb-NO"/>
              <a:t>! </a:t>
            </a:r>
          </a:p>
          <a:p>
            <a:r>
              <a:rPr lang="nb-NO" b="1"/>
              <a:t>Bispedømmekontorets</a:t>
            </a:r>
            <a:r>
              <a:rPr lang="nb-NO"/>
              <a:t> ressurspersoner (Tove og Margreta)</a:t>
            </a:r>
          </a:p>
          <a:p>
            <a:endParaRPr lang="nb-NO"/>
          </a:p>
          <a:p>
            <a:pPr marL="0" indent="0">
              <a:buNone/>
            </a:pPr>
            <a:endParaRPr lang="nb-NO"/>
          </a:p>
        </p:txBody>
      </p:sp>
    </p:spTree>
    <p:extLst>
      <p:ext uri="{BB962C8B-B14F-4D97-AF65-F5344CB8AC3E}">
        <p14:creationId xmlns:p14="http://schemas.microsoft.com/office/powerpoint/2010/main" val="240619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90353C-5E94-4B3B-939B-98EFBF667339}"/>
              </a:ext>
            </a:extLst>
          </p:cNvPr>
          <p:cNvSpPr>
            <a:spLocks noGrp="1"/>
          </p:cNvSpPr>
          <p:nvPr>
            <p:ph type="title"/>
          </p:nvPr>
        </p:nvSpPr>
        <p:spPr/>
        <p:txBody>
          <a:bodyPr/>
          <a:lstStyle/>
          <a:p>
            <a:r>
              <a:rPr lang="nb-NO"/>
              <a:t>Nasjonale kampanjer som kommer:</a:t>
            </a:r>
          </a:p>
        </p:txBody>
      </p:sp>
      <p:sp>
        <p:nvSpPr>
          <p:cNvPr id="3" name="Plassholder for innhold 2">
            <a:extLst>
              <a:ext uri="{FF2B5EF4-FFF2-40B4-BE49-F238E27FC236}">
                <a16:creationId xmlns:a16="http://schemas.microsoft.com/office/drawing/2014/main" id="{454992D0-2735-4C94-9347-9DE983EF0E41}"/>
              </a:ext>
            </a:extLst>
          </p:cNvPr>
          <p:cNvSpPr>
            <a:spLocks noGrp="1"/>
          </p:cNvSpPr>
          <p:nvPr>
            <p:ph idx="1"/>
          </p:nvPr>
        </p:nvSpPr>
        <p:spPr/>
        <p:txBody>
          <a:bodyPr/>
          <a:lstStyle/>
          <a:p>
            <a:r>
              <a:rPr lang="nb-NO" b="1"/>
              <a:t>Nominasjonskampanjen</a:t>
            </a:r>
            <a:r>
              <a:rPr lang="nb-NO"/>
              <a:t> «Vil du ha et godt råd» - tilpasses lokalt</a:t>
            </a:r>
          </a:p>
          <a:p>
            <a:r>
              <a:rPr lang="nb-NO" b="1"/>
              <a:t>Omdømmekampanje</a:t>
            </a:r>
            <a:r>
              <a:rPr lang="nb-NO"/>
              <a:t> vår/sommer «Rom for deg»</a:t>
            </a:r>
          </a:p>
          <a:p>
            <a:r>
              <a:rPr lang="nb-NO" b="1"/>
              <a:t>Valgkort</a:t>
            </a:r>
            <a:r>
              <a:rPr lang="nb-NO"/>
              <a:t>: Skal vise kirkens viktige rolle i samfunnet + valginfo</a:t>
            </a:r>
          </a:p>
          <a:p>
            <a:r>
              <a:rPr lang="nb-NO"/>
              <a:t>Om </a:t>
            </a:r>
            <a:r>
              <a:rPr lang="nb-NO" b="1"/>
              <a:t>digital forhåndsstemming </a:t>
            </a:r>
            <a:r>
              <a:rPr lang="nb-NO"/>
              <a:t>fra 10. aug.</a:t>
            </a:r>
          </a:p>
          <a:p>
            <a:r>
              <a:rPr lang="nb-NO" b="1"/>
              <a:t>Bruk stemmeretten</a:t>
            </a:r>
            <a:r>
              <a:rPr lang="nb-NO"/>
              <a:t>: Vil du ha et godt råd, så gi din stemme.</a:t>
            </a:r>
          </a:p>
          <a:p>
            <a:endParaRPr lang="nb-NO"/>
          </a:p>
        </p:txBody>
      </p:sp>
    </p:spTree>
    <p:extLst>
      <p:ext uri="{BB962C8B-B14F-4D97-AF65-F5344CB8AC3E}">
        <p14:creationId xmlns:p14="http://schemas.microsoft.com/office/powerpoint/2010/main" val="1863645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F922CCB-AADB-44A4-AF6C-BC13D39BD9F1}"/>
              </a:ext>
            </a:extLst>
          </p:cNvPr>
          <p:cNvSpPr>
            <a:spLocks noGrp="1"/>
          </p:cNvSpPr>
          <p:nvPr>
            <p:ph type="dt" sz="half" idx="10"/>
          </p:nvPr>
        </p:nvSpPr>
        <p:spPr/>
        <p:txBody>
          <a:bodyPr/>
          <a:lstStyle/>
          <a:p>
            <a:fld id="{FB00A347-3E81-5043-AB2C-570E496480F1}" type="datetime1">
              <a:rPr lang="nb-NO" smtClean="0"/>
              <a:t>31.10.2022</a:t>
            </a:fld>
            <a:endParaRPr lang="nb-NO"/>
          </a:p>
        </p:txBody>
      </p:sp>
      <p:sp>
        <p:nvSpPr>
          <p:cNvPr id="3" name="Plassholder for lysbildenummer 2">
            <a:extLst>
              <a:ext uri="{FF2B5EF4-FFF2-40B4-BE49-F238E27FC236}">
                <a16:creationId xmlns:a16="http://schemas.microsoft.com/office/drawing/2014/main" id="{8DB0E904-A35A-4187-A81C-F4F0A335A8FD}"/>
              </a:ext>
            </a:extLst>
          </p:cNvPr>
          <p:cNvSpPr>
            <a:spLocks noGrp="1"/>
          </p:cNvSpPr>
          <p:nvPr>
            <p:ph type="sldNum" sz="quarter" idx="12"/>
          </p:nvPr>
        </p:nvSpPr>
        <p:spPr/>
        <p:txBody>
          <a:bodyPr/>
          <a:lstStyle/>
          <a:p>
            <a:fld id="{46765B28-40BF-0A46-BB8F-30D004035CD9}" type="slidenum">
              <a:rPr lang="nb-NO" smtClean="0"/>
              <a:t>29</a:t>
            </a:fld>
            <a:endParaRPr lang="nb-NO"/>
          </a:p>
        </p:txBody>
      </p:sp>
      <p:pic>
        <p:nvPicPr>
          <p:cNvPr id="1026" name="Picture 2">
            <a:extLst>
              <a:ext uri="{FF2B5EF4-FFF2-40B4-BE49-F238E27FC236}">
                <a16:creationId xmlns:a16="http://schemas.microsoft.com/office/drawing/2014/main" id="{80FA5214-DBEA-4D16-9FCD-E304BC824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2688" y="0"/>
            <a:ext cx="4745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22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64308A-EEE4-4476-9032-D417A3CF6D20}"/>
              </a:ext>
            </a:extLst>
          </p:cNvPr>
          <p:cNvSpPr>
            <a:spLocks noGrp="1"/>
          </p:cNvSpPr>
          <p:nvPr>
            <p:ph type="title"/>
          </p:nvPr>
        </p:nvSpPr>
        <p:spPr/>
        <p:txBody>
          <a:bodyPr/>
          <a:lstStyle/>
          <a:p>
            <a:r>
              <a:rPr lang="nb-NO"/>
              <a:t>Litt om begreper </a:t>
            </a:r>
          </a:p>
        </p:txBody>
      </p:sp>
      <p:sp>
        <p:nvSpPr>
          <p:cNvPr id="3" name="Plassholder for innhold 2">
            <a:extLst>
              <a:ext uri="{FF2B5EF4-FFF2-40B4-BE49-F238E27FC236}">
                <a16:creationId xmlns:a16="http://schemas.microsoft.com/office/drawing/2014/main" id="{21202251-AB95-465D-8D5D-BD1B8D1ED561}"/>
              </a:ext>
            </a:extLst>
          </p:cNvPr>
          <p:cNvSpPr>
            <a:spLocks noGrp="1"/>
          </p:cNvSpPr>
          <p:nvPr>
            <p:ph idx="1"/>
          </p:nvPr>
        </p:nvSpPr>
        <p:spPr>
          <a:xfrm>
            <a:off x="623887" y="897308"/>
            <a:ext cx="10944226" cy="5161293"/>
          </a:xfrm>
        </p:spPr>
        <p:txBody>
          <a:bodyPr/>
          <a:lstStyle/>
          <a:p>
            <a:r>
              <a:rPr lang="nb-NO"/>
              <a:t>Valgråd:</a:t>
            </a:r>
          </a:p>
          <a:p>
            <a:pPr lvl="1">
              <a:buFont typeface="Wingdings" panose="05000000000000000000" pitchFamily="2" charset="2"/>
              <a:buChar char="Ø"/>
            </a:pPr>
            <a:r>
              <a:rPr lang="nb-NO"/>
              <a:t>De som styrer valget til bispedømmeråd og Kirkemøtet i bispedømmet</a:t>
            </a:r>
          </a:p>
          <a:p>
            <a:r>
              <a:rPr lang="nb-NO"/>
              <a:t>Valgstyre:</a:t>
            </a:r>
          </a:p>
          <a:p>
            <a:pPr lvl="1">
              <a:buFont typeface="Wingdings" panose="05000000000000000000" pitchFamily="2" charset="2"/>
              <a:buChar char="Ø"/>
            </a:pPr>
            <a:r>
              <a:rPr lang="nb-NO"/>
              <a:t>De som styrer valget lokalt, i menigheten. Menighetsrådet fungerer som valgstyre	</a:t>
            </a:r>
          </a:p>
          <a:p>
            <a:r>
              <a:rPr lang="nb-NO"/>
              <a:t>Nominasjonskomiteer </a:t>
            </a:r>
          </a:p>
          <a:p>
            <a:pPr lvl="1">
              <a:buFont typeface="Wingdings" panose="05000000000000000000" pitchFamily="2" charset="2"/>
              <a:buChar char="Ø"/>
            </a:pPr>
            <a:r>
              <a:rPr lang="nb-NO"/>
              <a:t>Ved menighetsrådsvalg: En gruppe nedsatt av menighetsrådet som leverer et listeforslag.</a:t>
            </a:r>
          </a:p>
          <a:p>
            <a:pPr lvl="1">
              <a:buFont typeface="Wingdings" panose="05000000000000000000" pitchFamily="2" charset="2"/>
              <a:buChar char="Ø"/>
            </a:pPr>
            <a:r>
              <a:rPr lang="nb-NO"/>
              <a:t>Ved bispedømmerådsvalg: En gruppe med en representant per prosti valgt av menighetsrådene som leverer et listeforslag. Også nominasjonskomiteer for valg av lek kirkelig tilsatte og prester. </a:t>
            </a:r>
          </a:p>
          <a:p>
            <a:endParaRPr lang="nb-NO"/>
          </a:p>
        </p:txBody>
      </p:sp>
      <p:sp>
        <p:nvSpPr>
          <p:cNvPr id="4" name="Plassholder for dato 3">
            <a:extLst>
              <a:ext uri="{FF2B5EF4-FFF2-40B4-BE49-F238E27FC236}">
                <a16:creationId xmlns:a16="http://schemas.microsoft.com/office/drawing/2014/main" id="{8A50ADBE-5B55-4CDA-9A5F-BBCB3DF4E1B2}"/>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A5C82813-8F85-4EA8-9348-0D8C93529095}"/>
              </a:ext>
            </a:extLst>
          </p:cNvPr>
          <p:cNvSpPr>
            <a:spLocks noGrp="1"/>
          </p:cNvSpPr>
          <p:nvPr>
            <p:ph type="sldNum" sz="quarter" idx="12"/>
          </p:nvPr>
        </p:nvSpPr>
        <p:spPr/>
        <p:txBody>
          <a:bodyPr/>
          <a:lstStyle/>
          <a:p>
            <a:fld id="{46765B28-40BF-0A46-BB8F-30D004035CD9}" type="slidenum">
              <a:rPr lang="nb-NO" smtClean="0"/>
              <a:t>3</a:t>
            </a:fld>
            <a:endParaRPr lang="nb-NO"/>
          </a:p>
        </p:txBody>
      </p:sp>
    </p:spTree>
    <p:extLst>
      <p:ext uri="{BB962C8B-B14F-4D97-AF65-F5344CB8AC3E}">
        <p14:creationId xmlns:p14="http://schemas.microsoft.com/office/powerpoint/2010/main" val="889772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lde">
            <a:extLst>
              <a:ext uri="{FF2B5EF4-FFF2-40B4-BE49-F238E27FC236}">
                <a16:creationId xmlns:a16="http://schemas.microsoft.com/office/drawing/2014/main" id="{D77C1508-8347-476A-B7D8-06F6A401C8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9617" y="68263"/>
            <a:ext cx="4663274" cy="6661821"/>
          </a:xfrm>
          <a:prstGeom prst="rect">
            <a:avLst/>
          </a:prstGeom>
          <a:solidFill>
            <a:srgbClr val="FFFFFF"/>
          </a:solidFill>
        </p:spPr>
      </p:pic>
      <p:sp>
        <p:nvSpPr>
          <p:cNvPr id="2" name="Plassholder for dato 1" hidden="1">
            <a:extLst>
              <a:ext uri="{FF2B5EF4-FFF2-40B4-BE49-F238E27FC236}">
                <a16:creationId xmlns:a16="http://schemas.microsoft.com/office/drawing/2014/main" id="{8FE171E7-01EA-4936-A9A4-5D0352F21441}"/>
              </a:ext>
            </a:extLst>
          </p:cNvPr>
          <p:cNvSpPr>
            <a:spLocks noGrp="1"/>
          </p:cNvSpPr>
          <p:nvPr>
            <p:ph type="dt" sz="half" idx="10"/>
          </p:nvPr>
        </p:nvSpPr>
        <p:spPr/>
        <p:txBody>
          <a:bodyPr/>
          <a:lstStyle/>
          <a:p>
            <a:pPr>
              <a:spcAft>
                <a:spcPts val="600"/>
              </a:spcAft>
            </a:pPr>
            <a:fld id="{FB00A347-3E81-5043-AB2C-570E496480F1}" type="datetime1">
              <a:rPr lang="nb-NO" smtClean="0"/>
              <a:pPr>
                <a:spcAft>
                  <a:spcPts val="600"/>
                </a:spcAft>
              </a:pPr>
              <a:t>31.10.2022</a:t>
            </a:fld>
            <a:endParaRPr lang="nb-NO"/>
          </a:p>
        </p:txBody>
      </p:sp>
      <p:sp>
        <p:nvSpPr>
          <p:cNvPr id="3" name="Plassholder for lysbildenummer 2" hidden="1">
            <a:extLst>
              <a:ext uri="{FF2B5EF4-FFF2-40B4-BE49-F238E27FC236}">
                <a16:creationId xmlns:a16="http://schemas.microsoft.com/office/drawing/2014/main" id="{43B562F7-6CCD-401E-BA5D-28789851CF49}"/>
              </a:ext>
            </a:extLst>
          </p:cNvPr>
          <p:cNvSpPr>
            <a:spLocks noGrp="1"/>
          </p:cNvSpPr>
          <p:nvPr>
            <p:ph type="sldNum" sz="quarter" idx="12"/>
          </p:nvPr>
        </p:nvSpPr>
        <p:spPr/>
        <p:txBody>
          <a:bodyPr/>
          <a:lstStyle/>
          <a:p>
            <a:pPr>
              <a:spcAft>
                <a:spcPts val="600"/>
              </a:spcAft>
            </a:pPr>
            <a:fld id="{46765B28-40BF-0A46-BB8F-30D004035CD9}" type="slidenum">
              <a:rPr lang="nb-NO" smtClean="0"/>
              <a:pPr>
                <a:spcAft>
                  <a:spcPts val="600"/>
                </a:spcAft>
              </a:pPr>
              <a:t>30</a:t>
            </a:fld>
            <a:endParaRPr lang="nb-NO"/>
          </a:p>
        </p:txBody>
      </p:sp>
    </p:spTree>
    <p:extLst>
      <p:ext uri="{BB962C8B-B14F-4D97-AF65-F5344CB8AC3E}">
        <p14:creationId xmlns:p14="http://schemas.microsoft.com/office/powerpoint/2010/main" val="3418562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037893-B981-4DDE-9B20-6E12F6EAD900}"/>
              </a:ext>
            </a:extLst>
          </p:cNvPr>
          <p:cNvSpPr>
            <a:spLocks noGrp="1"/>
          </p:cNvSpPr>
          <p:nvPr>
            <p:ph type="title"/>
          </p:nvPr>
        </p:nvSpPr>
        <p:spPr/>
        <p:txBody>
          <a:bodyPr/>
          <a:lstStyle/>
          <a:p>
            <a:r>
              <a:rPr lang="nb-NO"/>
              <a:t>Lag en kommunikasjonsplan- kurs i løpet av mars 2023</a:t>
            </a:r>
          </a:p>
        </p:txBody>
      </p:sp>
      <p:sp>
        <p:nvSpPr>
          <p:cNvPr id="3" name="Plassholder for innhold 2">
            <a:extLst>
              <a:ext uri="{FF2B5EF4-FFF2-40B4-BE49-F238E27FC236}">
                <a16:creationId xmlns:a16="http://schemas.microsoft.com/office/drawing/2014/main" id="{FE587548-157C-462B-B196-485AA63B93AA}"/>
              </a:ext>
            </a:extLst>
          </p:cNvPr>
          <p:cNvSpPr>
            <a:spLocks noGrp="1"/>
          </p:cNvSpPr>
          <p:nvPr>
            <p:ph idx="1"/>
          </p:nvPr>
        </p:nvSpPr>
        <p:spPr>
          <a:xfrm>
            <a:off x="552767" y="979488"/>
            <a:ext cx="10944226" cy="5279072"/>
          </a:xfrm>
        </p:spPr>
        <p:txBody>
          <a:bodyPr/>
          <a:lstStyle/>
          <a:p>
            <a:r>
              <a:rPr lang="nb-NO" b="1">
                <a:solidFill>
                  <a:schemeClr val="accent1">
                    <a:lumMod val="75000"/>
                  </a:schemeClr>
                </a:solidFill>
              </a:rPr>
              <a:t>HVEM</a:t>
            </a:r>
            <a:r>
              <a:rPr lang="nb-NO"/>
              <a:t>: </a:t>
            </a:r>
            <a:br>
              <a:rPr lang="nb-NO"/>
            </a:br>
            <a:r>
              <a:rPr lang="nb-NO"/>
              <a:t>Avklar </a:t>
            </a:r>
            <a:r>
              <a:rPr lang="nb-NO" b="1"/>
              <a:t>kommunikasjonsansvarlige</a:t>
            </a:r>
            <a:r>
              <a:rPr lang="nb-NO"/>
              <a:t> i menighet og fellesråd.</a:t>
            </a:r>
          </a:p>
          <a:p>
            <a:r>
              <a:rPr lang="nb-NO" b="1">
                <a:solidFill>
                  <a:schemeClr val="accent1">
                    <a:lumMod val="75000"/>
                  </a:schemeClr>
                </a:solidFill>
              </a:rPr>
              <a:t>HVA: </a:t>
            </a:r>
            <a:br>
              <a:rPr lang="nb-NO" b="1"/>
            </a:br>
            <a:r>
              <a:rPr lang="nb-NO" b="1"/>
              <a:t>Bruk nasjonale ressursene</a:t>
            </a:r>
            <a:r>
              <a:rPr lang="nb-NO"/>
              <a:t>, følg oppskriftene! </a:t>
            </a:r>
          </a:p>
          <a:p>
            <a:r>
              <a:rPr lang="nb-NO" b="1">
                <a:solidFill>
                  <a:schemeClr val="accent1">
                    <a:lumMod val="75000"/>
                  </a:schemeClr>
                </a:solidFill>
              </a:rPr>
              <a:t>HVOR: </a:t>
            </a:r>
            <a:br>
              <a:rPr lang="nb-NO" b="1"/>
            </a:br>
            <a:r>
              <a:rPr lang="nb-NO" b="1"/>
              <a:t>Nettsider og sosiale medier</a:t>
            </a:r>
            <a:r>
              <a:rPr lang="nb-NO"/>
              <a:t>: om valget, nominasjonsfasen, om kandidatene, om stemmegivning. </a:t>
            </a:r>
            <a:br>
              <a:rPr lang="nb-NO"/>
            </a:br>
            <a:r>
              <a:rPr lang="nb-NO" b="1"/>
              <a:t>Menighetsblad</a:t>
            </a:r>
            <a:r>
              <a:rPr lang="nb-NO"/>
              <a:t>: om valget og intervju med rådsmedlemmer. Sommernummer: om kandidatene. </a:t>
            </a:r>
            <a:br>
              <a:rPr lang="nb-NO"/>
            </a:br>
            <a:r>
              <a:rPr lang="nb-NO" b="1"/>
              <a:t>Lokale medier</a:t>
            </a:r>
            <a:r>
              <a:rPr lang="nb-NO"/>
              <a:t>: pressemeldinger om valg i nominasjonsfasen og stemmefasen, annonsere etter kandidater.</a:t>
            </a:r>
          </a:p>
          <a:p>
            <a:endParaRPr lang="nb-NO"/>
          </a:p>
          <a:p>
            <a:endParaRPr lang="nb-NO"/>
          </a:p>
          <a:p>
            <a:endParaRPr lang="nb-NO"/>
          </a:p>
          <a:p>
            <a:endParaRPr lang="nb-NO"/>
          </a:p>
          <a:p>
            <a:endParaRPr lang="nb-NO"/>
          </a:p>
          <a:p>
            <a:endParaRPr lang="nb-NO"/>
          </a:p>
          <a:p>
            <a:pPr marL="0" indent="0">
              <a:buNone/>
            </a:pPr>
            <a:endParaRPr lang="nb-NO"/>
          </a:p>
        </p:txBody>
      </p:sp>
    </p:spTree>
    <p:extLst>
      <p:ext uri="{BB962C8B-B14F-4D97-AF65-F5344CB8AC3E}">
        <p14:creationId xmlns:p14="http://schemas.microsoft.com/office/powerpoint/2010/main" val="692540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88061-646E-4F35-AD55-6B3FE9EA9695}"/>
              </a:ext>
            </a:extLst>
          </p:cNvPr>
          <p:cNvSpPr>
            <a:spLocks noGrp="1"/>
          </p:cNvSpPr>
          <p:nvPr>
            <p:ph type="title"/>
          </p:nvPr>
        </p:nvSpPr>
        <p:spPr/>
        <p:txBody>
          <a:bodyPr/>
          <a:lstStyle/>
          <a:p>
            <a:r>
              <a:rPr lang="nb-NO"/>
              <a:t>Snakk om valget!</a:t>
            </a:r>
          </a:p>
        </p:txBody>
      </p:sp>
      <p:sp>
        <p:nvSpPr>
          <p:cNvPr id="3" name="Plassholder for innhold 2">
            <a:extLst>
              <a:ext uri="{FF2B5EF4-FFF2-40B4-BE49-F238E27FC236}">
                <a16:creationId xmlns:a16="http://schemas.microsoft.com/office/drawing/2014/main" id="{B0BC4C15-3BF6-4579-AD70-3EA0507FCCF7}"/>
              </a:ext>
            </a:extLst>
          </p:cNvPr>
          <p:cNvSpPr>
            <a:spLocks noGrp="1"/>
          </p:cNvSpPr>
          <p:nvPr>
            <p:ph idx="1"/>
          </p:nvPr>
        </p:nvSpPr>
        <p:spPr>
          <a:xfrm>
            <a:off x="623887" y="2185287"/>
            <a:ext cx="10944226" cy="4672713"/>
          </a:xfrm>
        </p:spPr>
        <p:txBody>
          <a:bodyPr/>
          <a:lstStyle/>
          <a:p>
            <a:r>
              <a:rPr lang="nb-NO"/>
              <a:t>I stab og råd</a:t>
            </a:r>
          </a:p>
          <a:p>
            <a:r>
              <a:rPr lang="nb-NO"/>
              <a:t>Blant frivillige</a:t>
            </a:r>
          </a:p>
          <a:p>
            <a:r>
              <a:rPr lang="nb-NO"/>
              <a:t>Konstruktivitet </a:t>
            </a:r>
          </a:p>
          <a:p>
            <a:r>
              <a:rPr lang="nb-NO"/>
              <a:t>Ha en positiv tone</a:t>
            </a:r>
          </a:p>
          <a:p>
            <a:r>
              <a:rPr lang="nb-NO"/>
              <a:t>Stolthet over kirkedemokratiet</a:t>
            </a:r>
          </a:p>
          <a:p>
            <a:pPr marL="0" indent="0">
              <a:buNone/>
            </a:pPr>
            <a:endParaRPr lang="nb-NO"/>
          </a:p>
        </p:txBody>
      </p:sp>
      <p:pic>
        <p:nvPicPr>
          <p:cNvPr id="5" name="Bilde 4">
            <a:extLst>
              <a:ext uri="{FF2B5EF4-FFF2-40B4-BE49-F238E27FC236}">
                <a16:creationId xmlns:a16="http://schemas.microsoft.com/office/drawing/2014/main" id="{87903B18-A8B3-45DD-BB06-454D5D75B370}"/>
              </a:ext>
            </a:extLst>
          </p:cNvPr>
          <p:cNvPicPr>
            <a:picLocks noChangeAspect="1"/>
          </p:cNvPicPr>
          <p:nvPr/>
        </p:nvPicPr>
        <p:blipFill rotWithShape="1">
          <a:blip r:embed="rId2"/>
          <a:srcRect r="50000"/>
          <a:stretch/>
        </p:blipFill>
        <p:spPr>
          <a:xfrm>
            <a:off x="5829935" y="854326"/>
            <a:ext cx="6096000" cy="4150113"/>
          </a:xfrm>
          <a:prstGeom prst="rect">
            <a:avLst/>
          </a:prstGeom>
        </p:spPr>
      </p:pic>
    </p:spTree>
    <p:extLst>
      <p:ext uri="{BB962C8B-B14F-4D97-AF65-F5344CB8AC3E}">
        <p14:creationId xmlns:p14="http://schemas.microsoft.com/office/powerpoint/2010/main" val="3025718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9D93F9-107F-4D74-ACA7-1462CA279C8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3C3E2357-985F-49CB-B2A4-F2DDAEF4D8DD}"/>
              </a:ext>
            </a:extLst>
          </p:cNvPr>
          <p:cNvSpPr>
            <a:spLocks noGrp="1"/>
          </p:cNvSpPr>
          <p:nvPr>
            <p:ph idx="1"/>
          </p:nvPr>
        </p:nvSpPr>
        <p:spPr/>
        <p:txBody>
          <a:bodyPr/>
          <a:lstStyle/>
          <a:p>
            <a:pPr marL="914400" lvl="2" indent="0">
              <a:buNone/>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mn-cs"/>
              </a:rPr>
              <a:t>Nominasjonskomite</a:t>
            </a:r>
          </a:p>
          <a:p>
            <a:pPr lvl="2">
              <a:buFont typeface="Wingdings" panose="05000000000000000000" pitchFamily="2" charset="2"/>
              <a:buChar char="Ø"/>
              <a:defRPr/>
            </a:pPr>
            <a:r>
              <a:rPr kumimoji="0" lang="nb-NO" b="0" i="0" u="none" strike="noStrike" kern="1200" cap="none" spc="0" normalizeH="0" baseline="0" noProof="0">
                <a:ln>
                  <a:noFill/>
                </a:ln>
                <a:solidFill>
                  <a:srgbClr val="000000"/>
                </a:solidFill>
                <a:effectLst/>
                <a:uLnTx/>
                <a:uFillTx/>
                <a:latin typeface="Arial" panose="020B0604020202020204"/>
                <a:ea typeface="+mn-ea"/>
                <a:cs typeface="+mn-cs"/>
              </a:rPr>
              <a:t>Ved valg av lek kirkelig ansatte: nominasjonskomite består av kirkelige ansatte</a:t>
            </a:r>
          </a:p>
          <a:p>
            <a:pPr lvl="2">
              <a:buFont typeface="Wingdings" panose="05000000000000000000" pitchFamily="2" charset="2"/>
              <a:buChar char="Ø"/>
              <a:defRPr/>
            </a:pPr>
            <a:r>
              <a:rPr lang="nb-NO">
                <a:solidFill>
                  <a:srgbClr val="000000"/>
                </a:solidFill>
                <a:latin typeface="Arial" panose="020B0604020202020204"/>
              </a:rPr>
              <a:t>Ved valg  av </a:t>
            </a:r>
            <a:r>
              <a:rPr kumimoji="0" lang="nb-NO" b="0" i="0" u="none" strike="noStrike" kern="1200" cap="none" spc="0" normalizeH="0" baseline="0" noProof="0">
                <a:ln>
                  <a:noFill/>
                </a:ln>
                <a:solidFill>
                  <a:srgbClr val="000000"/>
                </a:solidFill>
                <a:effectLst/>
                <a:uLnTx/>
                <a:uFillTx/>
                <a:latin typeface="Arial" panose="020B0604020202020204"/>
                <a:ea typeface="+mn-ea"/>
                <a:cs typeface="+mn-cs"/>
              </a:rPr>
              <a:t>prest: nominasjonskomite består av prester </a:t>
            </a:r>
          </a:p>
          <a:p>
            <a:pPr lvl="2">
              <a:buFont typeface="Wingdings" panose="05000000000000000000" pitchFamily="2" charset="2"/>
              <a:buChar char="Ø"/>
              <a:defRPr/>
            </a:pPr>
            <a:endParaRPr kumimoji="0" lang="nb-NO" b="0" i="0" u="none" strike="noStrike" kern="1200" cap="none" spc="0" normalizeH="0" baseline="0" noProof="0">
              <a:ln>
                <a:noFill/>
              </a:ln>
              <a:solidFill>
                <a:srgbClr val="00000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500"/>
              </a:spcBef>
              <a:spcAft>
                <a:spcPts val="300"/>
              </a:spcAft>
              <a:buClrTx/>
              <a:buSzTx/>
              <a:buNone/>
              <a:tabLst/>
              <a:defRPr/>
            </a:pPr>
            <a:r>
              <a:rPr kumimoji="0" lang="nb-NO" sz="2400" b="0" i="0" u="none" strike="noStrike" kern="1200" cap="none" spc="0" normalizeH="0" baseline="0" noProof="0">
                <a:ln>
                  <a:noFill/>
                </a:ln>
                <a:solidFill>
                  <a:srgbClr val="000000"/>
                </a:solidFill>
                <a:effectLst/>
                <a:uLnTx/>
                <a:uFillTx/>
                <a:latin typeface="Arial" panose="020B0604020202020204"/>
                <a:ea typeface="+mn-ea"/>
                <a:cs typeface="+mn-cs"/>
              </a:rPr>
              <a:t>Stemmestyre:</a:t>
            </a:r>
          </a:p>
          <a:p>
            <a:pPr lvl="2">
              <a:buFont typeface="Wingdings" panose="05000000000000000000" pitchFamily="2" charset="2"/>
              <a:buChar char="Ø"/>
              <a:defRPr/>
            </a:pPr>
            <a:r>
              <a:rPr lang="nb-NO">
                <a:solidFill>
                  <a:srgbClr val="000000"/>
                </a:solidFill>
                <a:latin typeface="Arial" panose="020B0604020202020204"/>
              </a:rPr>
              <a:t>H</a:t>
            </a:r>
            <a:r>
              <a:rPr kumimoji="0" lang="nb-NO" b="0" i="0" u="none" strike="noStrike" kern="1200" cap="none" spc="0" normalizeH="0" baseline="0" noProof="0">
                <a:ln>
                  <a:noFill/>
                </a:ln>
                <a:solidFill>
                  <a:srgbClr val="000000"/>
                </a:solidFill>
                <a:effectLst/>
                <a:uLnTx/>
                <a:uFillTx/>
                <a:latin typeface="Arial" panose="020B0604020202020204"/>
                <a:ea typeface="+mn-ea"/>
                <a:cs typeface="+mn-cs"/>
              </a:rPr>
              <a:t>ar ansvar for gjennomføringen av valget i sitt valglokale i soknet</a:t>
            </a:r>
          </a:p>
          <a:p>
            <a:pPr marL="914400" lvl="2" indent="0">
              <a:buNone/>
              <a:defRPr/>
            </a:pPr>
            <a:r>
              <a:rPr lang="nb-NO">
                <a:solidFill>
                  <a:srgbClr val="000000"/>
                </a:solidFill>
                <a:latin typeface="Arial" panose="020B0604020202020204"/>
              </a:rPr>
              <a:t>Der</a:t>
            </a:r>
            <a:r>
              <a:rPr kumimoji="0" lang="nb-NO" b="0" i="0" u="none" strike="noStrike" kern="1200" cap="none" spc="0" normalizeH="0" baseline="0" noProof="0">
                <a:ln>
                  <a:noFill/>
                </a:ln>
                <a:solidFill>
                  <a:srgbClr val="000000"/>
                </a:solidFill>
                <a:effectLst/>
                <a:uLnTx/>
                <a:uFillTx/>
                <a:latin typeface="Arial" panose="020B0604020202020204"/>
                <a:ea typeface="+mn-ea"/>
                <a:cs typeface="+mn-cs"/>
              </a:rPr>
              <a:t> hvor det kan stemmes flere steder, har hvert valglokale et stemmestyre</a:t>
            </a:r>
          </a:p>
          <a:p>
            <a:pPr lvl="2">
              <a:buFont typeface="Wingdings" panose="05000000000000000000" pitchFamily="2" charset="2"/>
              <a:buChar char="Ø"/>
              <a:defRPr/>
            </a:pPr>
            <a:endParaRPr kumimoji="0" lang="nb-NO" b="0" i="0" u="none" strike="noStrike" kern="1200" cap="none" spc="0" normalizeH="0" baseline="0" noProof="0">
              <a:ln>
                <a:noFill/>
              </a:ln>
              <a:solidFill>
                <a:srgbClr val="000000"/>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500"/>
              </a:spcBef>
              <a:spcAft>
                <a:spcPts val="300"/>
              </a:spcAft>
              <a:buClrTx/>
              <a:buSzTx/>
              <a:buNone/>
              <a:tabLst/>
              <a:defRPr/>
            </a:pPr>
            <a:endParaRPr kumimoji="0" lang="nb-NO" sz="2400" b="0" i="0" u="none" strike="noStrike" kern="1200" cap="none" spc="0" normalizeH="0" baseline="0" noProof="0">
              <a:ln>
                <a:noFill/>
              </a:ln>
              <a:solidFill>
                <a:srgbClr val="000000"/>
              </a:solidFill>
              <a:effectLst/>
              <a:uLnTx/>
              <a:uFillTx/>
              <a:latin typeface="Arial" panose="020B0604020202020204"/>
              <a:ea typeface="+mn-ea"/>
              <a:cs typeface="+mn-cs"/>
            </a:endParaRPr>
          </a:p>
          <a:p>
            <a:endParaRPr lang="nb-NO"/>
          </a:p>
        </p:txBody>
      </p:sp>
      <p:sp>
        <p:nvSpPr>
          <p:cNvPr id="4" name="Plassholder for dato 3">
            <a:extLst>
              <a:ext uri="{FF2B5EF4-FFF2-40B4-BE49-F238E27FC236}">
                <a16:creationId xmlns:a16="http://schemas.microsoft.com/office/drawing/2014/main" id="{A74312A7-FF2F-480F-A2E6-FA0DCFAA6430}"/>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0F8FB2C0-07C1-46CF-899A-EAC972DC0D80}"/>
              </a:ext>
            </a:extLst>
          </p:cNvPr>
          <p:cNvSpPr>
            <a:spLocks noGrp="1"/>
          </p:cNvSpPr>
          <p:nvPr>
            <p:ph type="sldNum" sz="quarter" idx="12"/>
          </p:nvPr>
        </p:nvSpPr>
        <p:spPr/>
        <p:txBody>
          <a:bodyPr/>
          <a:lstStyle/>
          <a:p>
            <a:fld id="{46765B28-40BF-0A46-BB8F-30D004035CD9}" type="slidenum">
              <a:rPr lang="nb-NO" smtClean="0"/>
              <a:t>4</a:t>
            </a:fld>
            <a:endParaRPr lang="nb-NO"/>
          </a:p>
        </p:txBody>
      </p:sp>
    </p:spTree>
    <p:extLst>
      <p:ext uri="{BB962C8B-B14F-4D97-AF65-F5344CB8AC3E}">
        <p14:creationId xmlns:p14="http://schemas.microsoft.com/office/powerpoint/2010/main" val="376081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94A7CD-CF47-4401-9D90-473845F38095}"/>
              </a:ext>
            </a:extLst>
          </p:cNvPr>
          <p:cNvSpPr>
            <a:spLocks noGrp="1"/>
          </p:cNvSpPr>
          <p:nvPr>
            <p:ph type="title"/>
          </p:nvPr>
        </p:nvSpPr>
        <p:spPr/>
        <p:txBody>
          <a:bodyPr/>
          <a:lstStyle/>
          <a:p>
            <a:r>
              <a:rPr lang="nb-NO"/>
              <a:t>Valgrådet i Borg 2022-2023</a:t>
            </a:r>
          </a:p>
        </p:txBody>
      </p:sp>
      <p:sp>
        <p:nvSpPr>
          <p:cNvPr id="3" name="Plassholder for innhold 2">
            <a:extLst>
              <a:ext uri="{FF2B5EF4-FFF2-40B4-BE49-F238E27FC236}">
                <a16:creationId xmlns:a16="http://schemas.microsoft.com/office/drawing/2014/main" id="{4FB75860-619C-434C-AC0F-BBCFB34EBDA0}"/>
              </a:ext>
            </a:extLst>
          </p:cNvPr>
          <p:cNvSpPr>
            <a:spLocks noGrp="1"/>
          </p:cNvSpPr>
          <p:nvPr>
            <p:ph idx="1"/>
          </p:nvPr>
        </p:nvSpPr>
        <p:spPr/>
        <p:txBody>
          <a:bodyPr/>
          <a:lstStyle/>
          <a:p>
            <a:pPr marL="0" indent="0">
              <a:buNone/>
            </a:pPr>
            <a:r>
              <a:rPr lang="nb-NO" sz="1800" b="1">
                <a:effectLst/>
                <a:latin typeface="ArialMT"/>
                <a:ea typeface="Calibri" panose="020F0502020204030204" pitchFamily="34" charset="0"/>
              </a:rPr>
              <a:t>Faste medlemmer:</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Torstein </a:t>
            </a:r>
            <a:r>
              <a:rPr lang="nb-NO" sz="1800" err="1">
                <a:effectLst/>
                <a:latin typeface="ArialMT"/>
                <a:ea typeface="Calibri" panose="020F0502020204030204" pitchFamily="34" charset="0"/>
              </a:rPr>
              <a:t>Lalim</a:t>
            </a:r>
            <a:r>
              <a:rPr lang="nb-NO" sz="1800">
                <a:effectLst/>
                <a:latin typeface="ArialMT"/>
                <a:ea typeface="Calibri" panose="020F0502020204030204" pitchFamily="34" charset="0"/>
              </a:rPr>
              <a:t> prost i Nedre Romerike prosti </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Asbjørn Paulsen kirkeverge i Fredrikstad kirkelige fellesråd</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Marianne </a:t>
            </a:r>
            <a:r>
              <a:rPr lang="nb-NO" sz="1800" err="1">
                <a:effectLst/>
                <a:latin typeface="ArialMT"/>
                <a:ea typeface="Calibri" panose="020F0502020204030204" pitchFamily="34" charset="0"/>
              </a:rPr>
              <a:t>Kolve</a:t>
            </a:r>
            <a:r>
              <a:rPr lang="nb-NO" sz="1800">
                <a:effectLst/>
                <a:latin typeface="ArialMT"/>
                <a:ea typeface="Calibri" panose="020F0502020204030204" pitchFamily="34" charset="0"/>
              </a:rPr>
              <a:t> Henriksen menighetsforvalter i Nordre Follo kirkelige fellesråd </a:t>
            </a:r>
            <a:endParaRPr lang="nb-NO" sz="1800">
              <a:effectLst/>
              <a:latin typeface="Calibri" panose="020F0502020204030204" pitchFamily="34" charset="0"/>
              <a:ea typeface="Calibri" panose="020F0502020204030204" pitchFamily="34" charset="0"/>
            </a:endParaRPr>
          </a:p>
          <a:p>
            <a:r>
              <a:rPr lang="nb-NO" sz="1800" err="1">
                <a:effectLst/>
                <a:latin typeface="ArialMT"/>
                <a:ea typeface="Calibri" panose="020F0502020204030204" pitchFamily="34" charset="0"/>
              </a:rPr>
              <a:t>Telise</a:t>
            </a:r>
            <a:r>
              <a:rPr lang="nb-NO" sz="1800">
                <a:effectLst/>
                <a:latin typeface="ArialMT"/>
                <a:ea typeface="Calibri" panose="020F0502020204030204" pitchFamily="34" charset="0"/>
              </a:rPr>
              <a:t> </a:t>
            </a:r>
            <a:r>
              <a:rPr lang="nb-NO" sz="1800" err="1">
                <a:effectLst/>
                <a:latin typeface="ArialMT"/>
                <a:ea typeface="Calibri" panose="020F0502020204030204" pitchFamily="34" charset="0"/>
              </a:rPr>
              <a:t>Heksem</a:t>
            </a:r>
            <a:r>
              <a:rPr lang="nb-NO" sz="1800">
                <a:effectLst/>
                <a:latin typeface="ArialMT"/>
                <a:ea typeface="Calibri" panose="020F0502020204030204" pitchFamily="34" charset="0"/>
              </a:rPr>
              <a:t> Ungdomsrådet i Borg </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Trond Tveit Selvik rådgiver</a:t>
            </a:r>
            <a:endParaRPr lang="nb-NO" sz="1800">
              <a:effectLst/>
              <a:latin typeface="Calibri" panose="020F0502020204030204" pitchFamily="34" charset="0"/>
              <a:ea typeface="Calibri" panose="020F0502020204030204" pitchFamily="34" charset="0"/>
            </a:endParaRPr>
          </a:p>
          <a:p>
            <a:endParaRPr lang="nb-NO" sz="1800">
              <a:effectLst/>
              <a:latin typeface="Calibri" panose="020F0502020204030204" pitchFamily="34" charset="0"/>
              <a:ea typeface="Calibri" panose="020F0502020204030204" pitchFamily="34" charset="0"/>
            </a:endParaRPr>
          </a:p>
          <a:p>
            <a:pPr marL="0" indent="0">
              <a:buNone/>
            </a:pPr>
            <a:r>
              <a:rPr lang="nb-NO" sz="1800">
                <a:effectLst/>
                <a:latin typeface="ArialMT"/>
                <a:ea typeface="Calibri" panose="020F0502020204030204" pitchFamily="34" charset="0"/>
              </a:rPr>
              <a:t>Vara:</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Daglig leder Tore-Andre Haraldseid</a:t>
            </a:r>
            <a:r>
              <a:rPr lang="nb-NO" sz="1800">
                <a:latin typeface="Calibri" panose="020F0502020204030204" pitchFamily="34" charset="0"/>
                <a:ea typeface="Calibri" panose="020F0502020204030204" pitchFamily="34" charset="0"/>
              </a:rPr>
              <a:t> </a:t>
            </a:r>
            <a:r>
              <a:rPr lang="nb-NO" sz="1800">
                <a:effectLst/>
                <a:latin typeface="ArialMT"/>
                <a:ea typeface="Calibri" panose="020F0502020204030204" pitchFamily="34" charset="0"/>
              </a:rPr>
              <a:t>(Sarpsborg)</a:t>
            </a:r>
            <a:endParaRPr lang="nb-NO" sz="1800">
              <a:effectLst/>
              <a:latin typeface="Calibri" panose="020F0502020204030204" pitchFamily="34" charset="0"/>
              <a:ea typeface="Calibri" panose="020F0502020204030204" pitchFamily="34" charset="0"/>
            </a:endParaRPr>
          </a:p>
          <a:p>
            <a:r>
              <a:rPr lang="nb-NO" sz="1800">
                <a:effectLst/>
                <a:latin typeface="ArialMT"/>
                <a:ea typeface="Calibri" panose="020F0502020204030204" pitchFamily="34" charset="0"/>
              </a:rPr>
              <a:t>Medlem ungdomsrådet i Borg Ola </a:t>
            </a:r>
            <a:r>
              <a:rPr lang="nb-NO" sz="1800" err="1">
                <a:effectLst/>
                <a:latin typeface="ArialMT"/>
                <a:ea typeface="Calibri" panose="020F0502020204030204" pitchFamily="34" charset="0"/>
              </a:rPr>
              <a:t>Mårem</a:t>
            </a:r>
            <a:r>
              <a:rPr lang="nb-NO" sz="1800">
                <a:effectLst/>
                <a:latin typeface="ArialMT"/>
                <a:ea typeface="Calibri" panose="020F0502020204030204" pitchFamily="34" charset="0"/>
              </a:rPr>
              <a:t> (Lillestrøm)</a:t>
            </a:r>
            <a:endParaRPr lang="nb-NO" sz="1800">
              <a:effectLst/>
              <a:latin typeface="Calibri" panose="020F0502020204030204" pitchFamily="34" charset="0"/>
              <a:ea typeface="Calibri" panose="020F0502020204030204" pitchFamily="34" charset="0"/>
            </a:endParaRPr>
          </a:p>
          <a:p>
            <a:endParaRPr lang="nb-NO"/>
          </a:p>
        </p:txBody>
      </p:sp>
      <p:sp>
        <p:nvSpPr>
          <p:cNvPr id="4" name="Plassholder for dato 3">
            <a:extLst>
              <a:ext uri="{FF2B5EF4-FFF2-40B4-BE49-F238E27FC236}">
                <a16:creationId xmlns:a16="http://schemas.microsoft.com/office/drawing/2014/main" id="{49018B92-C91C-456E-A75A-97880460CA37}"/>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E54374CF-07A4-4885-BD31-50CBBD6C0051}"/>
              </a:ext>
            </a:extLst>
          </p:cNvPr>
          <p:cNvSpPr>
            <a:spLocks noGrp="1"/>
          </p:cNvSpPr>
          <p:nvPr>
            <p:ph type="sldNum" sz="quarter" idx="12"/>
          </p:nvPr>
        </p:nvSpPr>
        <p:spPr/>
        <p:txBody>
          <a:bodyPr/>
          <a:lstStyle/>
          <a:p>
            <a:fld id="{46765B28-40BF-0A46-BB8F-30D004035CD9}" type="slidenum">
              <a:rPr lang="nb-NO" smtClean="0"/>
              <a:t>5</a:t>
            </a:fld>
            <a:endParaRPr lang="nb-NO"/>
          </a:p>
        </p:txBody>
      </p:sp>
    </p:spTree>
    <p:extLst>
      <p:ext uri="{BB962C8B-B14F-4D97-AF65-F5344CB8AC3E}">
        <p14:creationId xmlns:p14="http://schemas.microsoft.com/office/powerpoint/2010/main" val="2522991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
            <a:extLst>
              <a:ext uri="{FF2B5EF4-FFF2-40B4-BE49-F238E27FC236}">
                <a16:creationId xmlns:a16="http://schemas.microsoft.com/office/drawing/2014/main" id="{FEB7B3F3-C086-4D28-A50D-6B8BB8DEBF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859621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F44062-77DE-425B-A498-73D22B6B0399}"/>
              </a:ext>
            </a:extLst>
          </p:cNvPr>
          <p:cNvSpPr>
            <a:spLocks noGrp="1"/>
          </p:cNvSpPr>
          <p:nvPr>
            <p:ph type="title"/>
          </p:nvPr>
        </p:nvSpPr>
        <p:spPr/>
        <p:txBody>
          <a:bodyPr/>
          <a:lstStyle/>
          <a:p>
            <a:r>
              <a:rPr lang="nb-NO"/>
              <a:t>Nye frister for nominasjonsarbeidet</a:t>
            </a:r>
          </a:p>
        </p:txBody>
      </p:sp>
      <p:sp>
        <p:nvSpPr>
          <p:cNvPr id="3" name="Plassholder for innhold 2">
            <a:extLst>
              <a:ext uri="{FF2B5EF4-FFF2-40B4-BE49-F238E27FC236}">
                <a16:creationId xmlns:a16="http://schemas.microsoft.com/office/drawing/2014/main" id="{EE5F8096-17FA-45CC-9037-3B8F9B7A2041}"/>
              </a:ext>
            </a:extLst>
          </p:cNvPr>
          <p:cNvSpPr>
            <a:spLocks noGrp="1"/>
          </p:cNvSpPr>
          <p:nvPr>
            <p:ph idx="1"/>
          </p:nvPr>
        </p:nvSpPr>
        <p:spPr/>
        <p:txBody>
          <a:bodyPr/>
          <a:lstStyle/>
          <a:p>
            <a:pPr marL="0" indent="0">
              <a:buNone/>
            </a:pPr>
            <a:r>
              <a:rPr lang="nb-NO" sz="3200"/>
              <a:t>Nominasjons-fasen:</a:t>
            </a:r>
          </a:p>
          <a:p>
            <a:pPr lvl="1"/>
            <a:r>
              <a:rPr lang="nb-NO"/>
              <a:t>1. februar -oppnevning av alle nominasjonskomiteer</a:t>
            </a:r>
          </a:p>
          <a:p>
            <a:pPr lvl="1"/>
            <a:r>
              <a:rPr lang="nb-NO"/>
              <a:t>31. mars – innlevering av listeforslag til valgstyret/ valgråd</a:t>
            </a:r>
          </a:p>
          <a:p>
            <a:pPr marL="457200" lvl="1" indent="0">
              <a:buNone/>
            </a:pPr>
            <a:endParaRPr lang="nb-NO" sz="2800"/>
          </a:p>
          <a:p>
            <a:pPr marL="0" indent="0">
              <a:buNone/>
            </a:pPr>
            <a:r>
              <a:rPr lang="nb-NO" sz="3200"/>
              <a:t>Valglister og grunndata</a:t>
            </a:r>
          </a:p>
          <a:p>
            <a:pPr lvl="1"/>
            <a:r>
              <a:rPr lang="nb-NO"/>
              <a:t>2. mai – godkjenning av valglistene i rådene</a:t>
            </a:r>
          </a:p>
          <a:p>
            <a:pPr lvl="1"/>
            <a:r>
              <a:rPr lang="nb-NO"/>
              <a:t>15. mai/ 22. mai- supplerende nominasjon</a:t>
            </a:r>
          </a:p>
        </p:txBody>
      </p:sp>
      <p:sp>
        <p:nvSpPr>
          <p:cNvPr id="4" name="Plassholder for dato 3">
            <a:extLst>
              <a:ext uri="{FF2B5EF4-FFF2-40B4-BE49-F238E27FC236}">
                <a16:creationId xmlns:a16="http://schemas.microsoft.com/office/drawing/2014/main" id="{839BFA1D-72AC-40BF-966D-6ECB04A06BC6}"/>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0E2319FD-51A0-4379-88B2-AB51C0141634}"/>
              </a:ext>
            </a:extLst>
          </p:cNvPr>
          <p:cNvSpPr>
            <a:spLocks noGrp="1"/>
          </p:cNvSpPr>
          <p:nvPr>
            <p:ph type="sldNum" sz="quarter" idx="12"/>
          </p:nvPr>
        </p:nvSpPr>
        <p:spPr/>
        <p:txBody>
          <a:bodyPr/>
          <a:lstStyle/>
          <a:p>
            <a:fld id="{46765B28-40BF-0A46-BB8F-30D004035CD9}" type="slidenum">
              <a:rPr lang="nb-NO" smtClean="0"/>
              <a:t>7</a:t>
            </a:fld>
            <a:endParaRPr lang="nb-NO"/>
          </a:p>
        </p:txBody>
      </p:sp>
    </p:spTree>
    <p:extLst>
      <p:ext uri="{BB962C8B-B14F-4D97-AF65-F5344CB8AC3E}">
        <p14:creationId xmlns:p14="http://schemas.microsoft.com/office/powerpoint/2010/main" val="2979641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E36E71-7B36-4247-84C0-1942962080D6}"/>
              </a:ext>
            </a:extLst>
          </p:cNvPr>
          <p:cNvSpPr>
            <a:spLocks noGrp="1"/>
          </p:cNvSpPr>
          <p:nvPr>
            <p:ph type="title"/>
          </p:nvPr>
        </p:nvSpPr>
        <p:spPr/>
        <p:txBody>
          <a:bodyPr/>
          <a:lstStyle/>
          <a:p>
            <a:r>
              <a:rPr lang="nb-NO"/>
              <a:t>Nytt ved kirkevalget 2023</a:t>
            </a:r>
          </a:p>
        </p:txBody>
      </p:sp>
      <p:sp>
        <p:nvSpPr>
          <p:cNvPr id="3" name="Plassholder for innhold 2">
            <a:extLst>
              <a:ext uri="{FF2B5EF4-FFF2-40B4-BE49-F238E27FC236}">
                <a16:creationId xmlns:a16="http://schemas.microsoft.com/office/drawing/2014/main" id="{03EDDC86-B665-42E4-9351-2D7B4BCBFDD8}"/>
              </a:ext>
            </a:extLst>
          </p:cNvPr>
          <p:cNvSpPr>
            <a:spLocks noGrp="1"/>
          </p:cNvSpPr>
          <p:nvPr>
            <p:ph idx="1"/>
          </p:nvPr>
        </p:nvSpPr>
        <p:spPr/>
        <p:txBody>
          <a:bodyPr/>
          <a:lstStyle/>
          <a:p>
            <a:r>
              <a:rPr lang="nb-NO"/>
              <a:t>Digital forhåndsstemmegivning i perioden fra 10. august til 6. september 2023</a:t>
            </a:r>
          </a:p>
          <a:p>
            <a:r>
              <a:rPr lang="nb-NO"/>
              <a:t>Ett nasjonalt tidspunkt for forhåndsstemmegivning:</a:t>
            </a:r>
          </a:p>
          <a:p>
            <a:pPr marL="0" indent="0">
              <a:buNone/>
            </a:pPr>
            <a:r>
              <a:rPr lang="nb-NO"/>
              <a:t>	• Den siste torsdagen i august i valgåret i tidsrommet 15:00 til 	  20:00</a:t>
            </a:r>
          </a:p>
          <a:p>
            <a:pPr marL="0" indent="0">
              <a:buNone/>
            </a:pPr>
            <a:r>
              <a:rPr lang="nb-NO"/>
              <a:t>	• I forbindelse med en gudstjeneste minst én søndag i perioden 	  for forhåndsstemmegivning</a:t>
            </a:r>
          </a:p>
          <a:p>
            <a:pPr marL="0" indent="0">
              <a:buNone/>
            </a:pPr>
            <a:r>
              <a:rPr lang="nb-NO"/>
              <a:t>	 • Minst to timer i uken i perioden for forhåndsstemme-	  	   givingen</a:t>
            </a:r>
          </a:p>
          <a:p>
            <a:endParaRPr lang="nb-NO"/>
          </a:p>
        </p:txBody>
      </p:sp>
      <p:sp>
        <p:nvSpPr>
          <p:cNvPr id="4" name="Plassholder for dato 3">
            <a:extLst>
              <a:ext uri="{FF2B5EF4-FFF2-40B4-BE49-F238E27FC236}">
                <a16:creationId xmlns:a16="http://schemas.microsoft.com/office/drawing/2014/main" id="{2437E919-B64A-40DA-A0D4-A9A6E60660E2}"/>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E582BDFC-061A-4135-A950-4436D428BED0}"/>
              </a:ext>
            </a:extLst>
          </p:cNvPr>
          <p:cNvSpPr>
            <a:spLocks noGrp="1"/>
          </p:cNvSpPr>
          <p:nvPr>
            <p:ph type="sldNum" sz="quarter" idx="12"/>
          </p:nvPr>
        </p:nvSpPr>
        <p:spPr/>
        <p:txBody>
          <a:bodyPr/>
          <a:lstStyle/>
          <a:p>
            <a:fld id="{46765B28-40BF-0A46-BB8F-30D004035CD9}" type="slidenum">
              <a:rPr lang="nb-NO" smtClean="0"/>
              <a:t>8</a:t>
            </a:fld>
            <a:endParaRPr lang="nb-NO"/>
          </a:p>
        </p:txBody>
      </p:sp>
    </p:spTree>
    <p:extLst>
      <p:ext uri="{BB962C8B-B14F-4D97-AF65-F5344CB8AC3E}">
        <p14:creationId xmlns:p14="http://schemas.microsoft.com/office/powerpoint/2010/main" val="3913214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E24B79-2365-44EA-B21E-531F25CF624D}"/>
              </a:ext>
            </a:extLst>
          </p:cNvPr>
          <p:cNvSpPr>
            <a:spLocks noGrp="1"/>
          </p:cNvSpPr>
          <p:nvPr>
            <p:ph type="title"/>
          </p:nvPr>
        </p:nvSpPr>
        <p:spPr/>
        <p:txBody>
          <a:bodyPr/>
          <a:lstStyle/>
          <a:p>
            <a:r>
              <a:rPr lang="nb-NO"/>
              <a:t>Vara til menighetsråd</a:t>
            </a:r>
          </a:p>
        </p:txBody>
      </p:sp>
      <p:sp>
        <p:nvSpPr>
          <p:cNvPr id="3" name="Plassholder for innhold 2">
            <a:extLst>
              <a:ext uri="{FF2B5EF4-FFF2-40B4-BE49-F238E27FC236}">
                <a16:creationId xmlns:a16="http://schemas.microsoft.com/office/drawing/2014/main" id="{47904717-549F-4F1C-B4B8-F89309D286F9}"/>
              </a:ext>
            </a:extLst>
          </p:cNvPr>
          <p:cNvSpPr>
            <a:spLocks noGrp="1"/>
          </p:cNvSpPr>
          <p:nvPr>
            <p:ph idx="1"/>
          </p:nvPr>
        </p:nvSpPr>
        <p:spPr/>
        <p:txBody>
          <a:bodyPr/>
          <a:lstStyle/>
          <a:p>
            <a:pPr marL="0" indent="0">
              <a:buNone/>
            </a:pPr>
            <a:r>
              <a:rPr lang="nb-NO" sz="1800" b="1">
                <a:effectLst/>
                <a:latin typeface="Calibri" panose="020F0502020204030204" pitchFamily="34" charset="0"/>
                <a:ea typeface="Calibri" panose="020F0502020204030204" pitchFamily="34" charset="0"/>
                <a:cs typeface="Times New Roman" panose="02020603050405020304" pitchFamily="18" charset="0"/>
              </a:rPr>
              <a:t>Menighetsrådsvalg: </a:t>
            </a:r>
          </a:p>
          <a:p>
            <a:pPr marL="0" indent="0">
              <a:buNone/>
            </a:pPr>
            <a:r>
              <a:rPr lang="nb-NO" sz="1800" b="1">
                <a:effectLst/>
                <a:latin typeface="Calibri" panose="020F0502020204030204" pitchFamily="34" charset="0"/>
                <a:ea typeface="Calibri" panose="020F0502020204030204" pitchFamily="34" charset="0"/>
                <a:cs typeface="Times New Roman" panose="02020603050405020304" pitchFamily="18" charset="0"/>
              </a:rPr>
              <a:t>kirkevalgreglene § 8-4 får et nytt tredje ledd som lyder som følger</a:t>
            </a:r>
            <a:br>
              <a:rPr lang="nb-NO" sz="1800" b="1">
                <a:effectLst/>
                <a:latin typeface="Calibri" panose="020F0502020204030204" pitchFamily="34" charset="0"/>
                <a:ea typeface="Calibri" panose="020F0502020204030204" pitchFamily="34" charset="0"/>
                <a:cs typeface="Times New Roman" panose="02020603050405020304" pitchFamily="18" charset="0"/>
              </a:rPr>
            </a:br>
            <a:r>
              <a:rPr lang="nb-NO">
                <a:effectLst/>
                <a:latin typeface="Calibri" panose="020F0502020204030204" pitchFamily="34" charset="0"/>
                <a:ea typeface="Calibri" panose="020F0502020204030204" pitchFamily="34" charset="0"/>
                <a:cs typeface="Times New Roman" panose="02020603050405020304" pitchFamily="18" charset="0"/>
              </a:rPr>
              <a:t>Ved valg av menighetsråd gjelder følgende: Velges det fire medlemmer, skal det samtidig velges minst tre varamedlemmer. Velges det seks medlemmer, skal det samtidig velges minst fire varamedlemmer. Velges det åtte eller ti medlemmer, skal det samtidig velges minst fem varamedlemmer. Kandidatene til varaplassene kåres på samme måte som medlemmene etter henholdsvis første eller annet ledd.</a:t>
            </a:r>
          </a:p>
          <a:p>
            <a:pPr marL="0" indent="0">
              <a:buNone/>
            </a:pPr>
            <a:endParaRPr lang="nb-NO"/>
          </a:p>
        </p:txBody>
      </p:sp>
      <p:sp>
        <p:nvSpPr>
          <p:cNvPr id="4" name="Plassholder for dato 3">
            <a:extLst>
              <a:ext uri="{FF2B5EF4-FFF2-40B4-BE49-F238E27FC236}">
                <a16:creationId xmlns:a16="http://schemas.microsoft.com/office/drawing/2014/main" id="{EC43A3BE-E004-4985-9607-7D12781E4B95}"/>
              </a:ext>
            </a:extLst>
          </p:cNvPr>
          <p:cNvSpPr>
            <a:spLocks noGrp="1"/>
          </p:cNvSpPr>
          <p:nvPr>
            <p:ph type="dt" sz="half" idx="10"/>
          </p:nvPr>
        </p:nvSpPr>
        <p:spPr/>
        <p:txBody>
          <a:bodyPr/>
          <a:lstStyle/>
          <a:p>
            <a:fld id="{164F8536-0BE2-2E4B-A8A8-DB84D1FEAC6C}" type="datetime1">
              <a:rPr lang="nb-NO" smtClean="0"/>
              <a:t>31.10.2022</a:t>
            </a:fld>
            <a:endParaRPr lang="nb-NO"/>
          </a:p>
        </p:txBody>
      </p:sp>
      <p:sp>
        <p:nvSpPr>
          <p:cNvPr id="5" name="Plassholder for lysbildenummer 4">
            <a:extLst>
              <a:ext uri="{FF2B5EF4-FFF2-40B4-BE49-F238E27FC236}">
                <a16:creationId xmlns:a16="http://schemas.microsoft.com/office/drawing/2014/main" id="{38406F66-45B8-42F8-A5D6-8D395B50EACC}"/>
              </a:ext>
            </a:extLst>
          </p:cNvPr>
          <p:cNvSpPr>
            <a:spLocks noGrp="1"/>
          </p:cNvSpPr>
          <p:nvPr>
            <p:ph type="sldNum" sz="quarter" idx="12"/>
          </p:nvPr>
        </p:nvSpPr>
        <p:spPr/>
        <p:txBody>
          <a:bodyPr/>
          <a:lstStyle/>
          <a:p>
            <a:fld id="{46765B28-40BF-0A46-BB8F-30D004035CD9}" type="slidenum">
              <a:rPr lang="nb-NO" smtClean="0"/>
              <a:t>9</a:t>
            </a:fld>
            <a:endParaRPr lang="nb-NO"/>
          </a:p>
        </p:txBody>
      </p:sp>
    </p:spTree>
    <p:extLst>
      <p:ext uri="{BB962C8B-B14F-4D97-AF65-F5344CB8AC3E}">
        <p14:creationId xmlns:p14="http://schemas.microsoft.com/office/powerpoint/2010/main" val="2924649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ppt/theme/theme2.xml><?xml version="1.0" encoding="utf-8"?>
<a:theme xmlns:a="http://schemas.openxmlformats.org/drawingml/2006/main" name="TemaDnk">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Dnk" id="{3CD07A4F-6D84-4F00-A674-346FA267D529}" vid="{F9798310-F449-4D01-BE32-ABBAFF29D964}"/>
    </a:ext>
  </a:extLst>
</a:theme>
</file>

<file path=ppt/theme/theme3.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c33428-ca32-4576-8800-c1fd38b1069c">
      <Terms xmlns="http://schemas.microsoft.com/office/infopath/2007/PartnerControls"/>
    </lcf76f155ced4ddcb4097134ff3c332f>
    <TaxCatchAll xmlns="206f0ec4-2079-490e-bc02-4446075f4d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877B04E038E064E9DD8DEEC5D76788A" ma:contentTypeVersion="13" ma:contentTypeDescription="Opprett et nytt dokument." ma:contentTypeScope="" ma:versionID="7c31c14d88f00fa6a3311249d6d60183">
  <xsd:schema xmlns:xsd="http://www.w3.org/2001/XMLSchema" xmlns:xs="http://www.w3.org/2001/XMLSchema" xmlns:p="http://schemas.microsoft.com/office/2006/metadata/properties" xmlns:ns2="8bc33428-ca32-4576-8800-c1fd38b1069c" xmlns:ns3="206f0ec4-2079-490e-bc02-4446075f4de3" targetNamespace="http://schemas.microsoft.com/office/2006/metadata/properties" ma:root="true" ma:fieldsID="e7d2fdea630f6de4e92f53e9aadef7f1" ns2:_="" ns3:_="">
    <xsd:import namespace="8bc33428-ca32-4576-8800-c1fd38b1069c"/>
    <xsd:import namespace="206f0ec4-2079-490e-bc02-4446075f4d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33428-ca32-4576-8800-c1fd38b10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6f0ec4-2079-490e-bc02-4446075f4de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4" nillable="true" ma:displayName="Taxonomy Catch All Column" ma:hidden="true" ma:list="{1605c02d-469f-4101-a08c-213c69820d8b}" ma:internalName="TaxCatchAll" ma:showField="CatchAllData" ma:web="206f0ec4-2079-490e-bc02-4446075f4d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EBCDDB-2090-4896-B8D8-B7A5CBE550E3}">
  <ds:schemaRefs>
    <ds:schemaRef ds:uri="206f0ec4-2079-490e-bc02-4446075f4de3"/>
    <ds:schemaRef ds:uri="8bc33428-ca32-4576-8800-c1fd38b106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4B9841-5739-4EEF-8A37-24E33B013E87}">
  <ds:schemaRefs>
    <ds:schemaRef ds:uri="206f0ec4-2079-490e-bc02-4446075f4de3"/>
    <ds:schemaRef ds:uri="8bc33428-ca32-4576-8800-c1fd38b106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1EF07A-7265-4EAA-A7BC-E15BD99AFC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32</Slides>
  <Notes>10</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Den norske kirke_ppt mal</vt:lpstr>
      <vt:lpstr>TemaDnk</vt:lpstr>
      <vt:lpstr>Kirkevalget 2023 på litt under en time</vt:lpstr>
      <vt:lpstr>Hvilke valg har vi:</vt:lpstr>
      <vt:lpstr>Litt om begreper </vt:lpstr>
      <vt:lpstr>PowerPoint Presentation</vt:lpstr>
      <vt:lpstr>Valgrådet i Borg 2022-2023</vt:lpstr>
      <vt:lpstr>PowerPoint Presentation</vt:lpstr>
      <vt:lpstr>Nye frister for nominasjonsarbeidet</vt:lpstr>
      <vt:lpstr>Nytt ved kirkevalget 2023</vt:lpstr>
      <vt:lpstr>Vara til menighetsråd</vt:lpstr>
      <vt:lpstr>§ 5-3. Forslag til kandidater til bispedømmeråd og Kirkemøtet </vt:lpstr>
      <vt:lpstr>Hvordan starte arbeidet med menighetsrådsvalg?</vt:lpstr>
      <vt:lpstr>PowerPoint Presentation</vt:lpstr>
      <vt:lpstr>Hvordan starter arbeidet med nominasjonskomite til Bispedømmeråd?</vt:lpstr>
      <vt:lpstr>Hvordan starter arbeidet med nominasjonskomite til valg av prest?</vt:lpstr>
      <vt:lpstr>Hvordan starter arbeidet med nominasjonskomite til lek kirkelige ansatte</vt:lpstr>
      <vt:lpstr>PowerPoint Presentation</vt:lpstr>
      <vt:lpstr>Overføring av stemmerett</vt:lpstr>
      <vt:lpstr>Felles menighetsråd</vt:lpstr>
      <vt:lpstr>Valgstyre for felles menighetsråd</vt:lpstr>
      <vt:lpstr>§ 6.Sammensetning av et felles menighetsråd </vt:lpstr>
      <vt:lpstr>Prosedyre felles menighetsråd</vt:lpstr>
      <vt:lpstr>Gjøreliste for kirkeverge/daglig leder</vt:lpstr>
      <vt:lpstr>Husk på at…</vt:lpstr>
      <vt:lpstr>Ressurser dere må bruke</vt:lpstr>
      <vt:lpstr>Kirkevalg og kommunikasjon</vt:lpstr>
      <vt:lpstr>Målsettinger for kirkevalgkommunikasjon</vt:lpstr>
      <vt:lpstr>Ressurser til valg-kommunikasjon</vt:lpstr>
      <vt:lpstr>Nasjonale kampanjer som kommer:</vt:lpstr>
      <vt:lpstr>PowerPoint Presentation</vt:lpstr>
      <vt:lpstr>PowerPoint Presentation</vt:lpstr>
      <vt:lpstr>Lag en kommunikasjonsplan- kurs i løpet av mars 2023</vt:lpstr>
      <vt:lpstr>Snakk om valget!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Margreta Vik Stokke</dc:creator>
  <cp:revision>1</cp:revision>
  <cp:lastPrinted>2022-10-31T08:23:08Z</cp:lastPrinted>
  <dcterms:created xsi:type="dcterms:W3CDTF">2022-09-22T07:28:52Z</dcterms:created>
  <dcterms:modified xsi:type="dcterms:W3CDTF">2022-10-31T08:24:22Z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0x0101006877B04E038E064E9DD8DEEC5D76788A</vt:lpwstr>
  </property>
  <property fmtid="{D5CDD505-2E9C-101B-9397-08002B2CF9AE}" pid="3" name="MediaServiceImageTags">
    <vt:lpwstr/>
  </property>
</Properties>
</file>