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3" r:id="rId5"/>
    <p:sldId id="307" r:id="rId6"/>
    <p:sldId id="308" r:id="rId7"/>
    <p:sldId id="299" r:id="rId8"/>
    <p:sldId id="261" r:id="rId9"/>
    <p:sldId id="294" r:id="rId10"/>
    <p:sldId id="304" r:id="rId11"/>
    <p:sldId id="302" r:id="rId12"/>
    <p:sldId id="303" r:id="rId13"/>
    <p:sldId id="301" r:id="rId14"/>
    <p:sldId id="305" r:id="rId15"/>
    <p:sldId id="295" r:id="rId16"/>
    <p:sldId id="296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88F86-9365-4A77-A510-DD16CCC78A36}" v="9" dt="2024-04-05T11:23:51.367"/>
    <p1510:client id="{EB6A2927-329B-48D1-BF5A-0F60DD686D35}" v="15" dt="2024-04-05T08:22:41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8"/>
    <p:restoredTop sz="86397"/>
  </p:normalViewPr>
  <p:slideViewPr>
    <p:cSldViewPr snapToGrid="0" snapToObjects="1" showGuides="1">
      <p:cViewPr varScale="1">
        <p:scale>
          <a:sx n="57" d="100"/>
          <a:sy n="57" d="100"/>
        </p:scale>
        <p:origin x="10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anne Hjørnevik Nes" userId="66b6b908-8731-4d71-8586-6999d6d9289e" providerId="ADAL" clId="{D1188F86-9365-4A77-A510-DD16CCC78A36}"/>
    <pc:docChg chg="undo custSel addSld delSld modSld delMainMaster">
      <pc:chgData name="Karianne Hjørnevik Nes" userId="66b6b908-8731-4d71-8586-6999d6d9289e" providerId="ADAL" clId="{D1188F86-9365-4A77-A510-DD16CCC78A36}" dt="2024-04-05T11:31:13.342" v="50" actId="47"/>
      <pc:docMkLst>
        <pc:docMk/>
      </pc:docMkLst>
      <pc:sldChg chg="add del">
        <pc:chgData name="Karianne Hjørnevik Nes" userId="66b6b908-8731-4d71-8586-6999d6d9289e" providerId="ADAL" clId="{D1188F86-9365-4A77-A510-DD16CCC78A36}" dt="2024-04-05T11:31:09.894" v="45" actId="47"/>
        <pc:sldMkLst>
          <pc:docMk/>
          <pc:sldMk cId="1327994638" sldId="285"/>
        </pc:sldMkLst>
      </pc:sldChg>
      <pc:sldChg chg="addSp modSp mod modClrScheme chgLayout">
        <pc:chgData name="Karianne Hjørnevik Nes" userId="66b6b908-8731-4d71-8586-6999d6d9289e" providerId="ADAL" clId="{D1188F86-9365-4A77-A510-DD16CCC78A36}" dt="2024-04-05T11:10:31.617" v="12" actId="20577"/>
        <pc:sldMkLst>
          <pc:docMk/>
          <pc:sldMk cId="2521188981" sldId="307"/>
        </pc:sldMkLst>
        <pc:spChg chg="mod">
          <ac:chgData name="Karianne Hjørnevik Nes" userId="66b6b908-8731-4d71-8586-6999d6d9289e" providerId="ADAL" clId="{D1188F86-9365-4A77-A510-DD16CCC78A36}" dt="2024-04-05T11:10:05.861" v="6" actId="26606"/>
          <ac:spMkLst>
            <pc:docMk/>
            <pc:sldMk cId="2521188981" sldId="307"/>
            <ac:spMk id="2" creationId="{94B648EC-5CFF-CD59-74F8-9229B6456B17}"/>
          </ac:spMkLst>
        </pc:spChg>
        <pc:spChg chg="mod">
          <ac:chgData name="Karianne Hjørnevik Nes" userId="66b6b908-8731-4d71-8586-6999d6d9289e" providerId="ADAL" clId="{D1188F86-9365-4A77-A510-DD16CCC78A36}" dt="2024-04-05T11:10:31.617" v="12" actId="20577"/>
          <ac:spMkLst>
            <pc:docMk/>
            <pc:sldMk cId="2521188981" sldId="307"/>
            <ac:spMk id="3" creationId="{2E8EC684-444F-F425-7F3E-AE7D2D3341F5}"/>
          </ac:spMkLst>
        </pc:spChg>
        <pc:spChg chg="mod">
          <ac:chgData name="Karianne Hjørnevik Nes" userId="66b6b908-8731-4d71-8586-6999d6d9289e" providerId="ADAL" clId="{D1188F86-9365-4A77-A510-DD16CCC78A36}" dt="2024-04-05T11:10:05.861" v="6" actId="26606"/>
          <ac:spMkLst>
            <pc:docMk/>
            <pc:sldMk cId="2521188981" sldId="307"/>
            <ac:spMk id="12" creationId="{53022867-DB9B-4E59-B38D-5E97975F0F7B}"/>
          </ac:spMkLst>
        </pc:spChg>
        <pc:spChg chg="mod">
          <ac:chgData name="Karianne Hjørnevik Nes" userId="66b6b908-8731-4d71-8586-6999d6d9289e" providerId="ADAL" clId="{D1188F86-9365-4A77-A510-DD16CCC78A36}" dt="2024-04-05T11:10:05.861" v="6" actId="26606"/>
          <ac:spMkLst>
            <pc:docMk/>
            <pc:sldMk cId="2521188981" sldId="307"/>
            <ac:spMk id="14" creationId="{A5CE821E-C5CA-4C1C-9A5F-1FAB92B16747}"/>
          </ac:spMkLst>
        </pc:spChg>
        <pc:picChg chg="add mod ord">
          <ac:chgData name="Karianne Hjørnevik Nes" userId="66b6b908-8731-4d71-8586-6999d6d9289e" providerId="ADAL" clId="{D1188F86-9365-4A77-A510-DD16CCC78A36}" dt="2024-04-05T11:10:05.861" v="6" actId="26606"/>
          <ac:picMkLst>
            <pc:docMk/>
            <pc:sldMk cId="2521188981" sldId="307"/>
            <ac:picMk id="5" creationId="{BCDB646E-CDB1-1E00-CA6A-663F47D80E52}"/>
          </ac:picMkLst>
        </pc:picChg>
      </pc:sldChg>
      <pc:sldChg chg="addSp modSp del mod modClrScheme chgLayout">
        <pc:chgData name="Karianne Hjørnevik Nes" userId="66b6b908-8731-4d71-8586-6999d6d9289e" providerId="ADAL" clId="{D1188F86-9365-4A77-A510-DD16CCC78A36}" dt="2024-04-05T11:09:41.659" v="4" actId="47"/>
        <pc:sldMkLst>
          <pc:docMk/>
          <pc:sldMk cId="3490557934" sldId="309"/>
        </pc:sldMkLst>
        <pc:spChg chg="mod">
          <ac:chgData name="Karianne Hjørnevik Nes" userId="66b6b908-8731-4d71-8586-6999d6d9289e" providerId="ADAL" clId="{D1188F86-9365-4A77-A510-DD16CCC78A36}" dt="2024-04-05T11:09:24.219" v="1" actId="26606"/>
          <ac:spMkLst>
            <pc:docMk/>
            <pc:sldMk cId="3490557934" sldId="309"/>
            <ac:spMk id="2" creationId="{16E70702-B120-F165-04D4-8D2C92B1DA5A}"/>
          </ac:spMkLst>
        </pc:spChg>
        <pc:spChg chg="mod">
          <ac:chgData name="Karianne Hjørnevik Nes" userId="66b6b908-8731-4d71-8586-6999d6d9289e" providerId="ADAL" clId="{D1188F86-9365-4A77-A510-DD16CCC78A36}" dt="2024-04-05T11:09:24.219" v="1" actId="26606"/>
          <ac:spMkLst>
            <pc:docMk/>
            <pc:sldMk cId="3490557934" sldId="309"/>
            <ac:spMk id="4" creationId="{2C11C977-022F-2ADF-03F4-099A6AAAF532}"/>
          </ac:spMkLst>
        </pc:spChg>
        <pc:spChg chg="mod">
          <ac:chgData name="Karianne Hjørnevik Nes" userId="66b6b908-8731-4d71-8586-6999d6d9289e" providerId="ADAL" clId="{D1188F86-9365-4A77-A510-DD16CCC78A36}" dt="2024-04-05T11:09:24.219" v="1" actId="26606"/>
          <ac:spMkLst>
            <pc:docMk/>
            <pc:sldMk cId="3490557934" sldId="309"/>
            <ac:spMk id="5" creationId="{1468052D-258F-D7ED-6198-6D59512F6901}"/>
          </ac:spMkLst>
        </pc:spChg>
        <pc:spChg chg="add mod">
          <ac:chgData name="Karianne Hjørnevik Nes" userId="66b6b908-8731-4d71-8586-6999d6d9289e" providerId="ADAL" clId="{D1188F86-9365-4A77-A510-DD16CCC78A36}" dt="2024-04-05T11:09:38.020" v="3" actId="6549"/>
          <ac:spMkLst>
            <pc:docMk/>
            <pc:sldMk cId="3490557934" sldId="309"/>
            <ac:spMk id="11" creationId="{73E4ED15-BC1E-FE40-15E9-183C7D0F3761}"/>
          </ac:spMkLst>
        </pc:spChg>
        <pc:picChg chg="add mod ord">
          <ac:chgData name="Karianne Hjørnevik Nes" userId="66b6b908-8731-4d71-8586-6999d6d9289e" providerId="ADAL" clId="{D1188F86-9365-4A77-A510-DD16CCC78A36}" dt="2024-04-05T11:09:24.219" v="1" actId="26606"/>
          <ac:picMkLst>
            <pc:docMk/>
            <pc:sldMk cId="3490557934" sldId="309"/>
            <ac:picMk id="6" creationId="{C7CF2AE7-D27F-44E3-0F24-D3B1108C1C91}"/>
          </ac:picMkLst>
        </pc:picChg>
      </pc:sldChg>
      <pc:sldChg chg="add del">
        <pc:chgData name="Karianne Hjørnevik Nes" userId="66b6b908-8731-4d71-8586-6999d6d9289e" providerId="ADAL" clId="{D1188F86-9365-4A77-A510-DD16CCC78A36}" dt="2024-04-05T11:31:09.003" v="41" actId="47"/>
        <pc:sldMkLst>
          <pc:docMk/>
          <pc:sldMk cId="2835671296" sldId="338"/>
        </pc:sldMkLst>
      </pc:sldChg>
      <pc:sldChg chg="add del">
        <pc:chgData name="Karianne Hjørnevik Nes" userId="66b6b908-8731-4d71-8586-6999d6d9289e" providerId="ADAL" clId="{D1188F86-9365-4A77-A510-DD16CCC78A36}" dt="2024-04-05T11:31:13.342" v="50" actId="47"/>
        <pc:sldMkLst>
          <pc:docMk/>
          <pc:sldMk cId="2085443200" sldId="342"/>
        </pc:sldMkLst>
      </pc:sldChg>
      <pc:sldChg chg="delSp modSp add del mod">
        <pc:chgData name="Karianne Hjørnevik Nes" userId="66b6b908-8731-4d71-8586-6999d6d9289e" providerId="ADAL" clId="{D1188F86-9365-4A77-A510-DD16CCC78A36}" dt="2024-04-05T11:31:09.773" v="44" actId="47"/>
        <pc:sldMkLst>
          <pc:docMk/>
          <pc:sldMk cId="383401793" sldId="425"/>
        </pc:sldMkLst>
        <pc:spChg chg="del">
          <ac:chgData name="Karianne Hjørnevik Nes" userId="66b6b908-8731-4d71-8586-6999d6d9289e" providerId="ADAL" clId="{D1188F86-9365-4A77-A510-DD16CCC78A36}" dt="2024-04-05T11:23:34.786" v="33" actId="478"/>
          <ac:spMkLst>
            <pc:docMk/>
            <pc:sldMk cId="383401793" sldId="425"/>
            <ac:spMk id="8" creationId="{F853712A-B844-0C91-9193-FCDC1FABA5DA}"/>
          </ac:spMkLst>
        </pc:spChg>
        <pc:spChg chg="mod">
          <ac:chgData name="Karianne Hjørnevik Nes" userId="66b6b908-8731-4d71-8586-6999d6d9289e" providerId="ADAL" clId="{D1188F86-9365-4A77-A510-DD16CCC78A36}" dt="2024-04-05T11:23:58.182" v="38" actId="1076"/>
          <ac:spMkLst>
            <pc:docMk/>
            <pc:sldMk cId="383401793" sldId="425"/>
            <ac:spMk id="33" creationId="{7829641B-448E-462F-8582-F5C2A35405F4}"/>
          </ac:spMkLst>
        </pc:spChg>
        <pc:graphicFrameChg chg="mod">
          <ac:chgData name="Karianne Hjørnevik Nes" userId="66b6b908-8731-4d71-8586-6999d6d9289e" providerId="ADAL" clId="{D1188F86-9365-4A77-A510-DD16CCC78A36}" dt="2024-04-05T11:23:51.363" v="37" actId="255"/>
          <ac:graphicFrameMkLst>
            <pc:docMk/>
            <pc:sldMk cId="383401793" sldId="425"/>
            <ac:graphicFrameMk id="6" creationId="{7D0ADEEB-87D1-4E3D-A4D9-DA8980BC93FE}"/>
          </ac:graphicFrameMkLst>
        </pc:graphicFrameChg>
      </pc:sldChg>
      <pc:sldChg chg="add del">
        <pc:chgData name="Karianne Hjørnevik Nes" userId="66b6b908-8731-4d71-8586-6999d6d9289e" providerId="ADAL" clId="{D1188F86-9365-4A77-A510-DD16CCC78A36}" dt="2024-04-05T11:31:08.405" v="40" actId="47"/>
        <pc:sldMkLst>
          <pc:docMk/>
          <pc:sldMk cId="1803904956" sldId="432"/>
        </pc:sldMkLst>
      </pc:sldChg>
      <pc:sldChg chg="add del">
        <pc:chgData name="Karianne Hjørnevik Nes" userId="66b6b908-8731-4d71-8586-6999d6d9289e" providerId="ADAL" clId="{D1188F86-9365-4A77-A510-DD16CCC78A36}" dt="2024-04-05T11:31:10.434" v="47" actId="47"/>
        <pc:sldMkLst>
          <pc:docMk/>
          <pc:sldMk cId="2902701046" sldId="436"/>
        </pc:sldMkLst>
      </pc:sldChg>
      <pc:sldChg chg="modSp add del mod setBg">
        <pc:chgData name="Karianne Hjørnevik Nes" userId="66b6b908-8731-4d71-8586-6999d6d9289e" providerId="ADAL" clId="{D1188F86-9365-4A77-A510-DD16CCC78A36}" dt="2024-04-05T11:31:07.277" v="39" actId="47"/>
        <pc:sldMkLst>
          <pc:docMk/>
          <pc:sldMk cId="3800263714" sldId="437"/>
        </pc:sldMkLst>
        <pc:spChg chg="mod">
          <ac:chgData name="Karianne Hjørnevik Nes" userId="66b6b908-8731-4d71-8586-6999d6d9289e" providerId="ADAL" clId="{D1188F86-9365-4A77-A510-DD16CCC78A36}" dt="2024-04-05T11:21:51.466" v="24" actId="27636"/>
          <ac:spMkLst>
            <pc:docMk/>
            <pc:sldMk cId="3800263714" sldId="437"/>
            <ac:spMk id="3" creationId="{F1E632C9-8C34-9A49-8228-F6C562E80793}"/>
          </ac:spMkLst>
        </pc:spChg>
        <pc:spChg chg="mod">
          <ac:chgData name="Karianne Hjørnevik Nes" userId="66b6b908-8731-4d71-8586-6999d6d9289e" providerId="ADAL" clId="{D1188F86-9365-4A77-A510-DD16CCC78A36}" dt="2024-04-05T11:21:48.838" v="22" actId="20577"/>
          <ac:spMkLst>
            <pc:docMk/>
            <pc:sldMk cId="3800263714" sldId="437"/>
            <ac:spMk id="4" creationId="{7662088B-12DA-D447-9F93-19235C898780}"/>
          </ac:spMkLst>
        </pc:spChg>
      </pc:sldChg>
      <pc:sldChg chg="addSp delSp modSp add del mod">
        <pc:chgData name="Karianne Hjørnevik Nes" userId="66b6b908-8731-4d71-8586-6999d6d9289e" providerId="ADAL" clId="{D1188F86-9365-4A77-A510-DD16CCC78A36}" dt="2024-04-05T11:31:09.367" v="43" actId="47"/>
        <pc:sldMkLst>
          <pc:docMk/>
          <pc:sldMk cId="286168568" sldId="444"/>
        </pc:sldMkLst>
        <pc:spChg chg="add del mod">
          <ac:chgData name="Karianne Hjørnevik Nes" userId="66b6b908-8731-4d71-8586-6999d6d9289e" providerId="ADAL" clId="{D1188F86-9365-4A77-A510-DD16CCC78A36}" dt="2024-04-05T11:23:11.773" v="32"/>
          <ac:spMkLst>
            <pc:docMk/>
            <pc:sldMk cId="286168568" sldId="444"/>
            <ac:spMk id="5" creationId="{EC2317B8-C47B-C655-2C64-7278367B28B1}"/>
          </ac:spMkLst>
        </pc:spChg>
        <pc:spChg chg="add mod ord">
          <ac:chgData name="Karianne Hjørnevik Nes" userId="66b6b908-8731-4d71-8586-6999d6d9289e" providerId="ADAL" clId="{D1188F86-9365-4A77-A510-DD16CCC78A36}" dt="2024-04-05T11:23:09.154" v="30" actId="207"/>
          <ac:spMkLst>
            <pc:docMk/>
            <pc:sldMk cId="286168568" sldId="444"/>
            <ac:spMk id="8" creationId="{562BDED1-D85E-EC1A-F212-FCFF5FF66348}"/>
          </ac:spMkLst>
        </pc:spChg>
      </pc:sldChg>
      <pc:sldChg chg="add del">
        <pc:chgData name="Karianne Hjørnevik Nes" userId="66b6b908-8731-4d71-8586-6999d6d9289e" providerId="ADAL" clId="{D1188F86-9365-4A77-A510-DD16CCC78A36}" dt="2024-04-05T11:31:09.167" v="42" actId="47"/>
        <pc:sldMkLst>
          <pc:docMk/>
          <pc:sldMk cId="3524199910" sldId="446"/>
        </pc:sldMkLst>
      </pc:sldChg>
      <pc:sldChg chg="add del">
        <pc:chgData name="Karianne Hjørnevik Nes" userId="66b6b908-8731-4d71-8586-6999d6d9289e" providerId="ADAL" clId="{D1188F86-9365-4A77-A510-DD16CCC78A36}" dt="2024-04-05T11:31:11.334" v="48" actId="47"/>
        <pc:sldMkLst>
          <pc:docMk/>
          <pc:sldMk cId="3265018830" sldId="470"/>
        </pc:sldMkLst>
      </pc:sldChg>
      <pc:sldChg chg="add del">
        <pc:chgData name="Karianne Hjørnevik Nes" userId="66b6b908-8731-4d71-8586-6999d6d9289e" providerId="ADAL" clId="{D1188F86-9365-4A77-A510-DD16CCC78A36}" dt="2024-04-05T11:31:10.330" v="46" actId="47"/>
        <pc:sldMkLst>
          <pc:docMk/>
          <pc:sldMk cId="1607373857" sldId="519"/>
        </pc:sldMkLst>
      </pc:sldChg>
      <pc:sldChg chg="del">
        <pc:chgData name="Karianne Hjørnevik Nes" userId="66b6b908-8731-4d71-8586-6999d6d9289e" providerId="ADAL" clId="{D1188F86-9365-4A77-A510-DD16CCC78A36}" dt="2024-04-05T11:31:12.112" v="49" actId="47"/>
        <pc:sldMkLst>
          <pc:docMk/>
          <pc:sldMk cId="1377863074" sldId="520"/>
        </pc:sldMkLst>
      </pc:sldChg>
      <pc:sldChg chg="add del">
        <pc:chgData name="Karianne Hjørnevik Nes" userId="66b6b908-8731-4d71-8586-6999d6d9289e" providerId="ADAL" clId="{D1188F86-9365-4A77-A510-DD16CCC78A36}" dt="2024-04-05T11:21:34.328" v="21"/>
        <pc:sldMkLst>
          <pc:docMk/>
          <pc:sldMk cId="2028028038" sldId="520"/>
        </pc:sldMkLst>
      </pc:sldChg>
      <pc:sldMasterChg chg="del delSldLayout">
        <pc:chgData name="Karianne Hjørnevik Nes" userId="66b6b908-8731-4d71-8586-6999d6d9289e" providerId="ADAL" clId="{D1188F86-9365-4A77-A510-DD16CCC78A36}" dt="2024-04-05T11:31:12.112" v="49" actId="47"/>
        <pc:sldMasterMkLst>
          <pc:docMk/>
          <pc:sldMasterMk cId="1463518815" sldId="2147483687"/>
        </pc:sldMasterMkLst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458739276" sldId="2147483688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148558292" sldId="2147483689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193305804" sldId="2147483690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4087445879" sldId="2147483691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598971610" sldId="2147483692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326926488" sldId="2147483693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4161957585" sldId="2147483694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575778417" sldId="2147483695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513270246" sldId="2147483696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448568245" sldId="2147483697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701976132" sldId="2147483698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102254395" sldId="2147483699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509969334" sldId="2147483700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607506835" sldId="2147483701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835147231" sldId="2147483702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4078983585" sldId="2147483703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175600646" sldId="2147483704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474450031" sldId="2147483705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821691543" sldId="2147483706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315828359" sldId="2147483707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754521630" sldId="2147483708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915328258" sldId="2147483709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979820288" sldId="2147483710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744037073" sldId="2147483711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715096714" sldId="2147483712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408244103" sldId="2147483713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123687543" sldId="2147483714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712783966" sldId="2147483715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718232664" sldId="2147483716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289818973" sldId="2147483717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218709471" sldId="2147483718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54237829" sldId="2147483719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56844945" sldId="2147483720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342066628" sldId="2147483721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546106771" sldId="2147483722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718205221" sldId="2147483723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56731829" sldId="2147483724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397995887" sldId="2147483725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563194532" sldId="2147483726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536183022" sldId="2147483727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07075432" sldId="2147483728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658835456" sldId="2147483729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549393852" sldId="2147483730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66223067" sldId="2147483731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352909623" sldId="2147483732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083068473" sldId="2147483733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828422104" sldId="2147483734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486205040" sldId="2147483735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534871232" sldId="2147483736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534896165" sldId="2147483737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493823143" sldId="2147483738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805170061" sldId="2147483739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887021990" sldId="2147483740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277539220" sldId="2147483741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060894364" sldId="2147483742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3901778614" sldId="2147483743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485907883" sldId="2147483744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918222076" sldId="2147483745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4218307307" sldId="2147483746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356036540" sldId="2147483747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470051977" sldId="2147483748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786172928" sldId="2147483749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4265754909" sldId="2147483750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961058571" sldId="2147483751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756091252" sldId="2147483752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2071212779" sldId="2147483753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518578985" sldId="2147483754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971960587" sldId="2147483755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09.773" v="44" actId="47"/>
          <pc:sldLayoutMkLst>
            <pc:docMk/>
            <pc:sldMasterMk cId="1463518815" sldId="2147483687"/>
            <pc:sldLayoutMk cId="2457419691" sldId="2147483756"/>
          </pc:sldLayoutMkLst>
        </pc:sldLayoutChg>
        <pc:sldLayoutChg chg="del">
          <pc:chgData name="Karianne Hjørnevik Nes" userId="66b6b908-8731-4d71-8586-6999d6d9289e" providerId="ADAL" clId="{D1188F86-9365-4A77-A510-DD16CCC78A36}" dt="2024-04-05T11:31:12.112" v="49" actId="47"/>
          <pc:sldLayoutMkLst>
            <pc:docMk/>
            <pc:sldMasterMk cId="1463518815" sldId="2147483687"/>
            <pc:sldLayoutMk cId="1434729936" sldId="21474837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05.04.2024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05.04.2024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chrome-extension</a:t>
            </a:r>
            <a:r>
              <a:rPr lang="nb-NO" dirty="0"/>
              <a:t>://</a:t>
            </a:r>
            <a:r>
              <a:rPr lang="nb-NO" dirty="0" err="1"/>
              <a:t>efaidnbmnnnibpcajpcglclefindmkaj</a:t>
            </a:r>
            <a:r>
              <a:rPr lang="nb-NO" dirty="0"/>
              <a:t>/</a:t>
            </a:r>
            <a:r>
              <a:rPr lang="nb-NO" dirty="0" err="1"/>
              <a:t>viewer.html?pdfurl</a:t>
            </a:r>
            <a:r>
              <a:rPr lang="nb-NO" dirty="0"/>
              <a:t>=https%3A%2F%2Fkirken.no%2Fglobalassets%2Fbispedommer%2Fborg%2Fdokumenter%2Faktuelt%2F2021%2Fstrategiplan%2520d%25C3%25A5p%2520.pdf&amp;clen=437633&amp;chunk=true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94862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4, 2 «Derfor må det sikres at hele forløpet skal oppleves enkelt og trygt. Tjenestedesign har som mål å utvikle brukerrettede og helhetlige tjenester, der brukeren står i sentrum. I dette delmålet er det akkurat det som ønskes oppnådd – at dåp skal være enkelt og trygt å gjennomføre. Tiltak:  Tiltak:  • For å sikre at dåp er enkelt å gjennomføre, vil Borg bispedømmeråd gjennomføre en brukerreise og utvikle denne basert på kunnskap om tjenestedesign i det digitale samfunnet. Det er ønskelig å bruke et profesjonelt selskap til å se på hvordan dette er nå. Ut fra dette kan de finne punktene for forbedring i dette, slik at ingen som vurderer dåp, skal bli hindret av utfordringer underveis.»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45037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Ønsker menighetsråd å snakke med noen i sin menighet? Invitere barselgruppe eller babysang på en kopp te/kaffe for en prat om hvor enkelt eller vanskelig det er å velge dåp i deres menighet?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00668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6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45343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10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31099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chrome-extension</a:t>
            </a:r>
            <a:r>
              <a:rPr lang="nb-NO" dirty="0"/>
              <a:t>://</a:t>
            </a:r>
            <a:r>
              <a:rPr lang="nb-NO" dirty="0" err="1"/>
              <a:t>efaidnbmnnnibpcajpcglclefindmkaj</a:t>
            </a:r>
            <a:r>
              <a:rPr lang="nb-NO" dirty="0"/>
              <a:t>/</a:t>
            </a:r>
            <a:r>
              <a:rPr lang="nb-NO" dirty="0" err="1"/>
              <a:t>viewer.html?pdfurl</a:t>
            </a:r>
            <a:r>
              <a:rPr lang="nb-NO" dirty="0"/>
              <a:t>=https%3A%2F%2Fkirken.no%2Fglobalassets%2Fbispedommer%2Fborg%2Fdokumenter%2Faktuelt%2F2021%2Fstrategiplan%2520d%25C3%25A5p%2520.pdf&amp;clen=437633&amp;chunk=true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403661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05.04.2024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05.04.2024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05.04.2024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05.04.2024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97027317" TargetMode="External"/><Relationship Id="rId2" Type="http://schemas.openxmlformats.org/officeDocument/2006/relationships/hyperlink" Target="https://www.kyrkja.no/nb-NO/bispedommer/borg-bispedomme/fagomrader/dap/d%C3%A5psarbeid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view.officeapps.live.com/op/view.aspx?src=https%3A%2F%2Fwww.kyrkja.no%2Fglobalassets%2Fbispedommer%2Fborg%2Fdokumenter%2Fdap%2Fni%2520konsepter_arbeidsbok.docx&amp;wdOrigin=BROWSELI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11" y="2220821"/>
            <a:ext cx="10944224" cy="883642"/>
          </a:xfrm>
        </p:spPr>
        <p:txBody>
          <a:bodyPr/>
          <a:lstStyle/>
          <a:p>
            <a:r>
              <a:rPr lang="nb-NO" dirty="0"/>
              <a:t>Dåpsreisen </a:t>
            </a:r>
            <a:br>
              <a:rPr lang="nb-NO" dirty="0"/>
            </a:br>
            <a:r>
              <a:rPr lang="nb-NO" sz="1400" dirty="0"/>
              <a:t>– Hvordan legger vi til rette slik at det blir enklere å velge dåp?</a:t>
            </a:r>
          </a:p>
        </p:txBody>
      </p:sp>
      <p:pic>
        <p:nvPicPr>
          <p:cNvPr id="8" name="Bilde 7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4BF74AE4-FC70-4EB0-89EC-1FD8D6BCE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50" y="3429000"/>
            <a:ext cx="3975900" cy="27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784E-AC1D-0087-4CC8-FECF1D2F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Dåpsark fra Indre Østfold- samtalegrunnlag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109673-FDD4-A1EC-6CE9-8A7275C5B0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F2A60E-64DC-517E-5559-AA8DF32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43360A-D865-C120-33A4-709C0BE4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F0F9ADE-143C-1D92-1FE2-F5E04B9BD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2" t="15880" r="19329" b="6125"/>
          <a:stretch/>
        </p:blipFill>
        <p:spPr>
          <a:xfrm>
            <a:off x="3583839" y="1089025"/>
            <a:ext cx="7984274" cy="56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32F1D-88D9-FAD8-3B4B-B31267D4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 til menighetsrådet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C71310-0BDF-F6DA-AB0F-0A1FC0EF4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Nettsiden med større presentasjon: </a:t>
            </a:r>
            <a:r>
              <a:rPr lang="nb-NO" dirty="0">
                <a:hlinkClick r:id="rId2"/>
              </a:rPr>
              <a:t>Dåpsarbeid - Borg Biskop og Bispedømmeråd (kyrkja.no)</a:t>
            </a:r>
            <a:endParaRPr lang="nb-NO" dirty="0"/>
          </a:p>
          <a:p>
            <a:r>
              <a:rPr lang="nb-NO" dirty="0"/>
              <a:t>Video med presentasjon på 14 minutter: </a:t>
            </a:r>
            <a:r>
              <a:rPr lang="nb-NO" dirty="0">
                <a:hlinkClick r:id="rId3"/>
              </a:rPr>
              <a:t>https://vimeo.com/697027317</a:t>
            </a:r>
            <a:endParaRPr lang="nb-NO" dirty="0"/>
          </a:p>
          <a:p>
            <a:r>
              <a:rPr lang="nb-NO" dirty="0">
                <a:hlinkClick r:id="rId4"/>
              </a:rPr>
              <a:t>Arbeidsbok som støtte til arbeid med utprøving av konsepter</a:t>
            </a:r>
            <a:endParaRPr lang="nb-NO" dirty="0"/>
          </a:p>
          <a:p>
            <a:r>
              <a:rPr lang="nb-NO" dirty="0"/>
              <a:t>Forslag til dåpserklæring som kan vedtas i menighetsrådet. </a:t>
            </a:r>
            <a:r>
              <a:rPr lang="nb-NO" dirty="0">
                <a:hlinkClick r:id="rId2"/>
              </a:rPr>
              <a:t>Dåpsarbeid - Borg Biskop og Bispedømmeråd (kyrkja.no)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C21C24-F9E2-0C5B-475C-49130238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E575AE-E020-DF97-CF90-EA5799E9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88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11" y="2220821"/>
            <a:ext cx="10944224" cy="883642"/>
          </a:xfrm>
        </p:spPr>
        <p:txBody>
          <a:bodyPr/>
          <a:lstStyle/>
          <a:p>
            <a:r>
              <a:rPr lang="nb-NO" dirty="0"/>
              <a:t>Dåpserklæring </a:t>
            </a:r>
            <a:br>
              <a:rPr lang="nb-NO" dirty="0"/>
            </a:br>
            <a:r>
              <a:rPr lang="nb-NO" sz="1400" dirty="0"/>
              <a:t>– hvordan ser den ut i din menighet?</a:t>
            </a:r>
          </a:p>
        </p:txBody>
      </p:sp>
      <p:pic>
        <p:nvPicPr>
          <p:cNvPr id="8" name="Bilde 7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4BF74AE4-FC70-4EB0-89EC-1FD8D6BCE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50" y="3429000"/>
            <a:ext cx="3975900" cy="27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412C65A-B4DB-FE34-9216-2650FB08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cap="all" dirty="0">
                <a:solidFill>
                  <a:srgbClr val="572111"/>
                </a:solidFill>
                <a:latin typeface="Candara" panose="020E0502030303020204" pitchFamily="34" charset="0"/>
                <a:ea typeface="Candara" panose="020E0502030303020204" pitchFamily="34" charset="0"/>
                <a:cs typeface="Tahoma" panose="020B0604030504040204" pitchFamily="34" charset="0"/>
              </a:rPr>
            </a:br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359521D-7CE5-5565-F2FA-99A3BD96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6" y="635620"/>
            <a:ext cx="10944226" cy="5575609"/>
          </a:xfrm>
        </p:spPr>
        <p:txBody>
          <a:bodyPr/>
          <a:lstStyle/>
          <a:p>
            <a:pPr marL="0" indent="0">
              <a:lnSpc>
                <a:spcPct val="95000"/>
              </a:lnSpc>
              <a:spcAft>
                <a:spcPts val="200"/>
              </a:spcAft>
              <a:buNone/>
            </a:pPr>
            <a:r>
              <a:rPr lang="nb-NO" sz="1800" b="1" dirty="0">
                <a:solidFill>
                  <a:srgbClr val="572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Dåp i den norske kirke skal oppleves naturlig og enkelt tilgjengelig for alle som ønsker det.   </a:t>
            </a:r>
            <a:br>
              <a:rPr lang="nb-NO" sz="1800" b="1" dirty="0">
                <a:solidFill>
                  <a:srgbClr val="572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nb-NO" sz="1800" b="1" dirty="0">
                <a:solidFill>
                  <a:srgbClr val="572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Dåp er en viktig tradisjon i den norske kirke. </a:t>
            </a:r>
            <a:br>
              <a:rPr lang="nb-NO" sz="1800" b="1" dirty="0">
                <a:solidFill>
                  <a:srgbClr val="572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nb-NO" sz="1800" b="1" dirty="0">
                <a:solidFill>
                  <a:srgbClr val="572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Vi feirer det nye livet, og legger barnet i guds hender. </a:t>
            </a:r>
            <a:endParaRPr lang="nb-NO" sz="1800" b="1" cap="small" dirty="0">
              <a:solidFill>
                <a:srgbClr val="572111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Tahoma" panose="020B0604030504040204" pitchFamily="34" charset="0"/>
            </a:endParaRPr>
          </a:p>
          <a:p>
            <a:pPr marL="0" marR="64135" indent="0">
              <a:spcAft>
                <a:spcPts val="1200"/>
              </a:spcAft>
              <a:buNone/>
            </a:pPr>
            <a:r>
              <a:rPr lang="nb-NO" sz="1800" b="1" dirty="0">
                <a:solidFill>
                  <a:srgbClr val="691718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Du som søker dåp for deg eller en av dine nærmeste kan forvente at din lokale kirke:</a:t>
            </a:r>
            <a:r>
              <a:rPr lang="nb-NO" sz="1800" dirty="0">
                <a:solidFill>
                  <a:srgbClr val="691718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 </a:t>
            </a:r>
            <a:r>
              <a:rPr lang="nb-NO" sz="1800" dirty="0">
                <a:solidFill>
                  <a:srgbClr val="691718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800" dirty="0">
              <a:solidFill>
                <a:srgbClr val="572111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Tahoma" panose="020B0604030504040204" pitchFamily="34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Tilbyr fleksible tider for dåp for mennesker i alle aldre.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Legger til rette for at dåp kan være enkelt og billig.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 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Legger til rette for dåpsforberedende samtale slik du ønsker det i din livssituasjon.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Arbeider aktivt for at dåpsseremonien skal oppleves trygg og at du kan sette ditt personlige preg på den.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 digitale løsninger som gjør kommunikasjon med kirken, og påmelding til dåp mulig uavhengig av åpningstider.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Tilbyr babysang i egen eller nærliggende menighet, og tilbyr samtale om dåp om du har spørsmål rundt valg av dåp.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Tilbyr trygge og hyggelige aktiviteter for barnet ditt og dets venner gjennom hele barne- og ungdomstiden.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 universelt utformede arrangementer og bygg som sikrer tilgjengelighet.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Støtter deg som foresatt eller døpt, og tilbyr deg samtaler med kirkens ansatte når du trenger det, så lenge du ønsker det.</a:t>
            </a: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nb-NO" sz="16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C041C74-8A11-7121-27B9-6F03C8C2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DED5D37-0B2F-8F94-308F-09ABDD0A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2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B648EC-5CFF-CD59-74F8-9229B645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>
            <a:normAutofit/>
          </a:bodyPr>
          <a:lstStyle/>
          <a:p>
            <a:r>
              <a:rPr lang="nb-NO" sz="3000"/>
              <a:t>Kort om prosjektet dåpsreisen</a:t>
            </a:r>
          </a:p>
        </p:txBody>
      </p:sp>
      <p:pic>
        <p:nvPicPr>
          <p:cNvPr id="5" name="Bilde 4" descr="Et bilde som inneholder person, Menneskeansikt, klær, smårolling&#10;&#10;Automatisk generert beskrivelse">
            <a:extLst>
              <a:ext uri="{FF2B5EF4-FFF2-40B4-BE49-F238E27FC236}">
                <a16:creationId xmlns:a16="http://schemas.microsoft.com/office/drawing/2014/main" id="{BCDB646E-CDB1-1E00-CA6A-663F47D80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36" y="0"/>
            <a:ext cx="4577715" cy="6858000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8EC684-444F-F425-7F3E-AE7D2D33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>
            <a:normAutofit/>
          </a:bodyPr>
          <a:lstStyle/>
          <a:p>
            <a:r>
              <a:rPr lang="nb-NO" b="1" dirty="0"/>
              <a:t>Bakgrunn: </a:t>
            </a:r>
            <a:r>
              <a:rPr lang="nb-NO" dirty="0"/>
              <a:t>Færre medlemmer døper barna sine</a:t>
            </a:r>
          </a:p>
          <a:p>
            <a:r>
              <a:rPr lang="nb-NO" b="1" dirty="0"/>
              <a:t>Overordnet mål: </a:t>
            </a:r>
            <a:r>
              <a:rPr lang="nb-NO" dirty="0"/>
              <a:t>Dåp skal være et naturlig og enkelt valg for medlemmer i Den norske kirke. </a:t>
            </a:r>
          </a:p>
          <a:p>
            <a:r>
              <a:rPr lang="nb-NO" dirty="0"/>
              <a:t>Dåpsreisen brukte metodikken tjenestedesign for å utvikle brukerrettede og gode tjenester, ferdig i 2021:</a:t>
            </a:r>
          </a:p>
          <a:p>
            <a:pPr marL="457200" indent="-457200">
              <a:buFontTx/>
              <a:buChar char="-"/>
            </a:pPr>
            <a:r>
              <a:rPr lang="nb-NO" b="0" i="0" u="none" strike="noStrike" baseline="0" dirty="0"/>
              <a:t>På </a:t>
            </a:r>
            <a:r>
              <a:rPr lang="nb-NO" dirty="0"/>
              <a:t>hvilken bakgrunn gjør folk </a:t>
            </a:r>
            <a:r>
              <a:rPr lang="nb-NO" b="0" i="0" u="none" strike="noStrike" baseline="0" dirty="0"/>
              <a:t>valg av dåp/ikke dåp</a:t>
            </a:r>
            <a:r>
              <a:rPr lang="nb-NO" dirty="0"/>
              <a:t>?</a:t>
            </a:r>
            <a:r>
              <a:rPr lang="nb-NO" b="0" i="0" u="none" strike="noStrike" baseline="0" dirty="0"/>
              <a:t> </a:t>
            </a:r>
          </a:p>
          <a:p>
            <a:pPr marL="457200" indent="-457200">
              <a:buFontTx/>
              <a:buChar char="-"/>
            </a:pPr>
            <a:r>
              <a:rPr lang="nb-NO" b="0" i="0" u="none" strike="noStrike" baseline="0" dirty="0"/>
              <a:t>Forbedre brukeropplevelsen av dåp og påvirke dåpstallene i positiv retning.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53022867-DB9B-4E59-B38D-5E97975F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B00A347-3E81-5043-AB2C-570E496480F1}" type="datetime1">
              <a:rPr lang="nb-NO" smtClean="0"/>
              <a:pPr>
                <a:spcAft>
                  <a:spcPts val="600"/>
                </a:spcAft>
              </a:pPr>
              <a:t>05.04.2024</a:t>
            </a:fld>
            <a:endParaRPr lang="nb-NO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5CE821E-C5CA-4C1C-9A5F-1FAB92B1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1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9A0516-77AF-A24E-4AC9-35C181F4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dåp hentet fra Kirka vår </a:t>
            </a:r>
            <a:r>
              <a:rPr lang="nb-NO" i="1" dirty="0"/>
              <a:t>eksempel Langhus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F0A5A87-01C7-DC06-968E-D1EB79915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17" t="12343" r="16257" b="7698"/>
          <a:stretch/>
        </p:blipFill>
        <p:spPr>
          <a:xfrm>
            <a:off x="2787806" y="957682"/>
            <a:ext cx="8419170" cy="5674893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92998D-6674-E71C-E955-3382751E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43A9EF-69F7-E084-8E26-0CF2B572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6F0D8A-337A-FD4A-8D70-BD6E67C6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er systemet for dåp i vår menighet i dag?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A504E4-7850-9EAE-0B3E-EFFC3DD6F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Slik informerer vi om dåp: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Slik foregår påmelding: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Slik foregår kommunikasjon internt om dåp: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Slik foregår dåpssamtaler: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Slik foregår forberedelser og gjennomføring av dåpsgudstjenester: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Slik jobber vi i etterkant av dåp: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914ED0-7814-FB38-8590-22EE40BD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1669A58-ECCA-A461-D9AE-27B4F5CE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5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37E5C0-2ED5-4D25-B09C-3B4AD18E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Samle innsikt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F4D2AA-DB95-4103-AB2B-A8212B8524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nb-NO" sz="1800" b="0" i="0" u="none" strike="noStrike" baseline="0" dirty="0">
                <a:solidFill>
                  <a:srgbClr val="494949"/>
                </a:solidFill>
                <a:latin typeface="Tahoma" panose="020B0604030504040204" pitchFamily="34" charset="0"/>
              </a:rPr>
              <a:t>Teamet startet med å kartlegge kunnskap og antakelser for dåpsreisen.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D91303-D862-4A7E-A240-30DD566066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5DD617-ABFA-4293-A9A9-9C3F4F5C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0EAEB4-73F4-4DA6-8EE8-11C1A818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FEB22B-2682-408B-920D-AE9516C7F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9" t="12766" r="17100" b="6125"/>
          <a:stretch/>
        </p:blipFill>
        <p:spPr>
          <a:xfrm>
            <a:off x="424864" y="-516220"/>
            <a:ext cx="13188605" cy="7656322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AD391FC6-C013-3963-7A77-CFBE275C389E}"/>
              </a:ext>
            </a:extLst>
          </p:cNvPr>
          <p:cNvSpPr txBox="1">
            <a:spLocks/>
          </p:cNvSpPr>
          <p:nvPr/>
        </p:nvSpPr>
        <p:spPr>
          <a:xfrm>
            <a:off x="263331" y="207573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Kunnskap fra dåpsreisen, </a:t>
            </a:r>
            <a:br>
              <a:rPr lang="nb-NO" dirty="0"/>
            </a:br>
            <a:r>
              <a:rPr lang="nb-NO" dirty="0"/>
              <a:t>tjenestedesign metode</a:t>
            </a:r>
          </a:p>
        </p:txBody>
      </p:sp>
    </p:spTree>
    <p:extLst>
      <p:ext uri="{BB962C8B-B14F-4D97-AF65-F5344CB8AC3E}">
        <p14:creationId xmlns:p14="http://schemas.microsoft.com/office/powerpoint/2010/main" val="10157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A9BAAC-FB32-4184-8697-E63F51D0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Hovedfunn: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B95508-5F5C-48C9-B9E2-42CE20B182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1FE0BDD-7D9D-4509-8A3D-FB3350037E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9A6633-243D-46AF-9C68-1C259A49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D8C400-DAE4-48D6-972A-4E0F7840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051E4AF-CDB3-4EDA-A195-7E66E3B5D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4" t="39156" r="29069" b="17163"/>
          <a:stretch/>
        </p:blipFill>
        <p:spPr>
          <a:xfrm>
            <a:off x="553465" y="1089025"/>
            <a:ext cx="11503156" cy="48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921256-4E22-0E83-6B05-3B22D78E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 konsepter for bedre dåpsopplevelse for folk</a:t>
            </a:r>
            <a:br>
              <a:rPr lang="nb-NO" dirty="0"/>
            </a:br>
            <a:r>
              <a:rPr lang="nb-NO" dirty="0"/>
              <a:t>- hva vil vi teste ut?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209019-975F-01F7-D0DD-C63BF51D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Babysang med prat om dåp i etterkant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Dåpssamtale slik du ønsker det – på kontoret, hjemme, dåpssamling, på kafe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Mulighet til å velge friere hvilket tidspunkt dåpen skal foregå på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Velge musikk og skreddersy program i tilknytning til dåpshandlingen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noen ord om dåpsbarnet under gudstjenesten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Tilby praktisk hjelp til organisering av dåpsfesten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Legge til rette for nettverk for dåpsforeldre også etter dåpen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Personlig oppfølging av dåpsbarnet, for eksempel bursdagskort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 digitale dåpsreisen utvides og forenkles – slik at det er enkelt å velge tid og sted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46AC4B-6395-05D4-C94D-58F08AA2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68D6E9-4EDE-B2AE-A168-E51CDF15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348" y="303291"/>
            <a:ext cx="10944224" cy="1022809"/>
          </a:xfrm>
        </p:spPr>
        <p:txBody>
          <a:bodyPr/>
          <a:lstStyle/>
          <a:p>
            <a:r>
              <a:rPr lang="nb-NO" dirty="0"/>
              <a:t>Funn: Dåpssamtale slik du ønsker 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1977887"/>
            <a:ext cx="10944224" cy="2630592"/>
          </a:xfrm>
        </p:spPr>
        <p:txBody>
          <a:bodyPr/>
          <a:lstStyle/>
          <a:p>
            <a:r>
              <a:rPr lang="nb-NO" dirty="0"/>
              <a:t>Erfaringer fra Drøbak og Frogn: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Velg en av tre varianter: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-Dåpstreff med andre dåpsfamilier på menighetshuset, holdes en gang 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mnd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-Dåpssamtale med prest på kirkekontoret, prest kontakter og avtaler tid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-Dåpssamtale med prest hjemme hos dere, prest kontakter og avtaler tid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for eksempel testes et halvt år; evalueres. Lett å endre tilbake til opprinnelig variant/kutte/legge til valg.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opplevelse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ufrivillig testing under pandemi: Folks behov er forskjellig. Noen syntes det var fantastisk at jeg kom hjem, mye enklere for dem. Noen ville absolutt ha en prat alene, men ikke hjemme, mange synes å treffe andre var trivelig og mindre «skummelt».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1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633" y="416182"/>
            <a:ext cx="10944224" cy="1022809"/>
          </a:xfrm>
        </p:spPr>
        <p:txBody>
          <a:bodyPr/>
          <a:lstStyle/>
          <a:p>
            <a:r>
              <a:rPr lang="nb-NO" dirty="0"/>
              <a:t>Funn: Mulighet for å velge tid og sted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2027583"/>
            <a:ext cx="10944224" cy="2580896"/>
          </a:xfrm>
        </p:spPr>
        <p:txBody>
          <a:bodyPr/>
          <a:lstStyle/>
          <a:p>
            <a:r>
              <a:rPr lang="nb-NO" dirty="0"/>
              <a:t>Erfaringer fra Drøbak og Frogn: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Testkonsept 3: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Fleksibilitet på tid og sted for dåp: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finner vi det store spørsmålet: Hva gjør vi med egne dåpsgudstjenester videre?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Uansett viktig: Ha mange datoer åpne for dåp.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 test: Annenhver søndag 11 og annenhver egen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dåpsgudstj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kl.13. En lørdag 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tillegg?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Enda mer dristig: «Ønsker alternativt dag og tid, vi tar kontakt» Det siste krever god dialog internt!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«En god opplevelse av dåpsgudstjenesten gjør at de som er der får lyst til å døpe sine barn»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61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c33428-ca32-4576-8800-c1fd38b1069c">
      <Terms xmlns="http://schemas.microsoft.com/office/infopath/2007/PartnerControls"/>
    </lcf76f155ced4ddcb4097134ff3c332f>
    <TaxCatchAll xmlns="206f0ec4-2079-490e-bc02-4446075f4de3" xsi:nil="true"/>
    <Test xmlns="8bc33428-ca32-4576-8800-c1fd38b106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77B04E038E064E9DD8DEEC5D76788A" ma:contentTypeVersion="16" ma:contentTypeDescription="Opprett et nytt dokument." ma:contentTypeScope="" ma:versionID="76e2c73fc405d6a6e450f76e18b8bbf5">
  <xsd:schema xmlns:xsd="http://www.w3.org/2001/XMLSchema" xmlns:xs="http://www.w3.org/2001/XMLSchema" xmlns:p="http://schemas.microsoft.com/office/2006/metadata/properties" xmlns:ns2="8bc33428-ca32-4576-8800-c1fd38b1069c" xmlns:ns3="206f0ec4-2079-490e-bc02-4446075f4de3" targetNamespace="http://schemas.microsoft.com/office/2006/metadata/properties" ma:root="true" ma:fieldsID="a0fcfd00d62edcf77e60208dd35b1ce4" ns2:_="" ns3:_="">
    <xsd:import namespace="8bc33428-ca32-4576-8800-c1fd38b1069c"/>
    <xsd:import namespace="206f0ec4-2079-490e-bc02-4446075f4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Tes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33428-ca32-4576-8800-c1fd38b10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f0ec4-2079-490e-bc02-4446075f4d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605c02d-469f-4101-a08c-213c69820d8b}" ma:internalName="TaxCatchAll" ma:showField="CatchAllData" ma:web="206f0ec4-2079-490e-bc02-4446075f4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B2CF5-8C5F-46E7-AB82-4AA9009A3220}">
  <ds:schemaRefs>
    <ds:schemaRef ds:uri="8bc33428-ca32-4576-8800-c1fd38b1069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206f0ec4-2079-490e-bc02-4446075f4de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340682-DF7F-4648-9DC8-BD65BBA85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6850C-300B-4094-9CB0-075235B6F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33428-ca32-4576-8800-c1fd38b1069c"/>
    <ds:schemaRef ds:uri="206f0ec4-2079-490e-bc02-4446075f4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1107</Words>
  <Application>Microsoft Office PowerPoint</Application>
  <PresentationFormat>Widescreen</PresentationFormat>
  <Paragraphs>93</Paragraphs>
  <Slides>13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Candara</vt:lpstr>
      <vt:lpstr>Symbol</vt:lpstr>
      <vt:lpstr>Tahoma</vt:lpstr>
      <vt:lpstr>Times New Roman</vt:lpstr>
      <vt:lpstr>Wingdings</vt:lpstr>
      <vt:lpstr>Den norske kirke_ppt mal</vt:lpstr>
      <vt:lpstr>Dåpsreisen  – Hvordan legger vi til rette slik at det blir enklere å velge dåp?</vt:lpstr>
      <vt:lpstr>Kort om prosjektet dåpsreisen</vt:lpstr>
      <vt:lpstr>Status dåp hentet fra Kirka vår eksempel Langhus</vt:lpstr>
      <vt:lpstr>Hvordan er systemet for dåp i vår menighet i dag?</vt:lpstr>
      <vt:lpstr>Samle innsikt</vt:lpstr>
      <vt:lpstr>Hovedfunn: </vt:lpstr>
      <vt:lpstr>Ni konsepter for bedre dåpsopplevelse for folk - hva vil vi teste ut?</vt:lpstr>
      <vt:lpstr>Funn: Dåpssamtale slik du ønsker det</vt:lpstr>
      <vt:lpstr>Funn: Mulighet for å velge tid og sted</vt:lpstr>
      <vt:lpstr>Dåpsark fra Indre Østfold- samtalegrunnlag</vt:lpstr>
      <vt:lpstr>Ressurser til menighetsrådet</vt:lpstr>
      <vt:lpstr>Dåpserklæring  – hvordan ser den ut i din menighet?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Kirkerådet</dc:creator>
  <cp:lastModifiedBy>Karianne Hjørnevik Nes</cp:lastModifiedBy>
  <cp:revision>5</cp:revision>
  <dcterms:created xsi:type="dcterms:W3CDTF">2021-05-19T12:37:42Z</dcterms:created>
  <dcterms:modified xsi:type="dcterms:W3CDTF">2024-04-05T11:31:22Z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0x0101006877B04E038E064E9DD8DEEC5D76788A</vt:lpwstr>
  </property>
</Properties>
</file>