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9" r:id="rId2"/>
    <p:sldId id="290" r:id="rId3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emastil 1 - aks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35" autoAdjust="0"/>
    <p:restoredTop sz="61029" autoAdjust="0"/>
  </p:normalViewPr>
  <p:slideViewPr>
    <p:cSldViewPr>
      <p:cViewPr>
        <p:scale>
          <a:sx n="100" d="100"/>
          <a:sy n="100" d="100"/>
        </p:scale>
        <p:origin x="-1980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905060-3D35-41E7-9B59-96046BC99377}" type="doc">
      <dgm:prSet loTypeId="urn:microsoft.com/office/officeart/2011/layout/InterconnectedBlock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07A50F4E-2516-4AF2-8C38-DF48F248103F}">
      <dgm:prSet phldrT="[Tekst]"/>
      <dgm:spPr/>
      <dgm:t>
        <a:bodyPr/>
        <a:lstStyle/>
        <a:p>
          <a:r>
            <a:rPr lang="nb-NO" dirty="0" smtClean="0"/>
            <a:t>Oppstart</a:t>
          </a:r>
          <a:endParaRPr lang="nb-NO" dirty="0"/>
        </a:p>
      </dgm:t>
    </dgm:pt>
    <dgm:pt modelId="{A17E9AEC-F3C6-4AE2-BC6F-F3D055B1AF49}" type="parTrans" cxnId="{E1B34D33-7C40-4ABA-BE62-54EBA8159EBF}">
      <dgm:prSet/>
      <dgm:spPr/>
      <dgm:t>
        <a:bodyPr/>
        <a:lstStyle/>
        <a:p>
          <a:endParaRPr lang="nb-NO"/>
        </a:p>
      </dgm:t>
    </dgm:pt>
    <dgm:pt modelId="{881F27C9-B3BC-4BD6-A80F-94CB5BF5A52F}" type="sibTrans" cxnId="{E1B34D33-7C40-4ABA-BE62-54EBA8159EBF}">
      <dgm:prSet/>
      <dgm:spPr/>
      <dgm:t>
        <a:bodyPr/>
        <a:lstStyle/>
        <a:p>
          <a:endParaRPr lang="nb-NO"/>
        </a:p>
      </dgm:t>
    </dgm:pt>
    <dgm:pt modelId="{C67F415D-4403-4FEE-8D44-1B2B664283F9}">
      <dgm:prSet phldrT="[Tekst]"/>
      <dgm:spPr/>
      <dgm:t>
        <a:bodyPr/>
        <a:lstStyle/>
        <a:p>
          <a:r>
            <a:rPr lang="nb-NO" dirty="0" smtClean="0"/>
            <a:t>Strategisamling, oppstart strategigruppe </a:t>
          </a:r>
          <a:r>
            <a:rPr lang="nb-NO" dirty="0" smtClean="0">
              <a:solidFill>
                <a:srgbClr val="002060"/>
              </a:solidFill>
            </a:rPr>
            <a:t>februar 2013</a:t>
          </a:r>
          <a:endParaRPr lang="nb-NO" dirty="0">
            <a:solidFill>
              <a:srgbClr val="002060"/>
            </a:solidFill>
          </a:endParaRPr>
        </a:p>
      </dgm:t>
    </dgm:pt>
    <dgm:pt modelId="{E786EACE-8F0D-4E77-828C-006C0B83A171}" type="parTrans" cxnId="{A34B61F9-4416-443D-A1D5-2AFF9502D4EB}">
      <dgm:prSet/>
      <dgm:spPr/>
      <dgm:t>
        <a:bodyPr/>
        <a:lstStyle/>
        <a:p>
          <a:endParaRPr lang="nb-NO"/>
        </a:p>
      </dgm:t>
    </dgm:pt>
    <dgm:pt modelId="{A24A074F-A41E-4CE7-A544-857A7A394FDE}" type="sibTrans" cxnId="{A34B61F9-4416-443D-A1D5-2AFF9502D4EB}">
      <dgm:prSet/>
      <dgm:spPr/>
      <dgm:t>
        <a:bodyPr/>
        <a:lstStyle/>
        <a:p>
          <a:endParaRPr lang="nb-NO"/>
        </a:p>
      </dgm:t>
    </dgm:pt>
    <dgm:pt modelId="{348C5CF8-738C-40BA-98A7-455472104491}">
      <dgm:prSet phldrT="[Tekst]"/>
      <dgm:spPr/>
      <dgm:t>
        <a:bodyPr/>
        <a:lstStyle/>
        <a:p>
          <a:r>
            <a:rPr lang="nb-NO" dirty="0" smtClean="0"/>
            <a:t>Utvikling</a:t>
          </a:r>
          <a:endParaRPr lang="nb-NO" dirty="0"/>
        </a:p>
      </dgm:t>
    </dgm:pt>
    <dgm:pt modelId="{B7F8CE74-09EE-4C1F-9D89-8A713FF07E35}" type="parTrans" cxnId="{12CE878C-F72E-4B3C-852F-C0E2F60CC3D9}">
      <dgm:prSet/>
      <dgm:spPr/>
      <dgm:t>
        <a:bodyPr/>
        <a:lstStyle/>
        <a:p>
          <a:endParaRPr lang="nb-NO"/>
        </a:p>
      </dgm:t>
    </dgm:pt>
    <dgm:pt modelId="{D62C16F8-99BD-4261-9E23-C06FA9188528}" type="sibTrans" cxnId="{12CE878C-F72E-4B3C-852F-C0E2F60CC3D9}">
      <dgm:prSet/>
      <dgm:spPr/>
      <dgm:t>
        <a:bodyPr/>
        <a:lstStyle/>
        <a:p>
          <a:endParaRPr lang="nb-NO"/>
        </a:p>
      </dgm:t>
    </dgm:pt>
    <dgm:pt modelId="{F8ECB757-258B-4588-A6C4-8F41F5A75CBE}">
      <dgm:prSet phldrT="[Tekst]"/>
      <dgm:spPr/>
      <dgm:t>
        <a:bodyPr/>
        <a:lstStyle/>
        <a:p>
          <a:r>
            <a:rPr lang="nb-NO" dirty="0" smtClean="0"/>
            <a:t>Innsamling kunnskapsgrunnlag</a:t>
          </a:r>
        </a:p>
        <a:p>
          <a:r>
            <a:rPr lang="nb-NO" dirty="0" smtClean="0"/>
            <a:t>Mål og strategiutvikling i fora, utvalg og råd</a:t>
          </a:r>
        </a:p>
        <a:p>
          <a:r>
            <a:rPr lang="nb-NO" dirty="0" smtClean="0">
              <a:solidFill>
                <a:srgbClr val="002060"/>
              </a:solidFill>
            </a:rPr>
            <a:t>feb2013- juni2014</a:t>
          </a:r>
          <a:endParaRPr lang="nb-NO" dirty="0">
            <a:solidFill>
              <a:srgbClr val="002060"/>
            </a:solidFill>
          </a:endParaRPr>
        </a:p>
      </dgm:t>
    </dgm:pt>
    <dgm:pt modelId="{76C80B6C-85D5-40B3-9F19-C8AF0C3C72F5}" type="parTrans" cxnId="{66B2C3DF-C477-41D4-BCE8-871FA68F2A0E}">
      <dgm:prSet/>
      <dgm:spPr/>
      <dgm:t>
        <a:bodyPr/>
        <a:lstStyle/>
        <a:p>
          <a:endParaRPr lang="nb-NO"/>
        </a:p>
      </dgm:t>
    </dgm:pt>
    <dgm:pt modelId="{91BAFABF-DCF3-468D-AD63-151A211EB866}" type="sibTrans" cxnId="{66B2C3DF-C477-41D4-BCE8-871FA68F2A0E}">
      <dgm:prSet/>
      <dgm:spPr/>
      <dgm:t>
        <a:bodyPr/>
        <a:lstStyle/>
        <a:p>
          <a:endParaRPr lang="nb-NO"/>
        </a:p>
      </dgm:t>
    </dgm:pt>
    <dgm:pt modelId="{65F84BC5-8DC2-4AEC-985D-7EF9C2AE56F3}">
      <dgm:prSet phldrT="[Tekst]"/>
      <dgm:spPr/>
      <dgm:t>
        <a:bodyPr/>
        <a:lstStyle/>
        <a:p>
          <a:r>
            <a:rPr lang="nb-NO" dirty="0" smtClean="0"/>
            <a:t>Høring</a:t>
          </a:r>
          <a:endParaRPr lang="nb-NO" dirty="0"/>
        </a:p>
      </dgm:t>
    </dgm:pt>
    <dgm:pt modelId="{FF896108-9DDC-461E-AD69-BC17A86DE382}" type="parTrans" cxnId="{73E029A3-D4B6-4A74-A429-064E04B0AC6E}">
      <dgm:prSet/>
      <dgm:spPr/>
      <dgm:t>
        <a:bodyPr/>
        <a:lstStyle/>
        <a:p>
          <a:endParaRPr lang="nb-NO"/>
        </a:p>
      </dgm:t>
    </dgm:pt>
    <dgm:pt modelId="{ADD40602-83CC-440E-BC42-A8807C270CAF}" type="sibTrans" cxnId="{73E029A3-D4B6-4A74-A429-064E04B0AC6E}">
      <dgm:prSet/>
      <dgm:spPr/>
      <dgm:t>
        <a:bodyPr/>
        <a:lstStyle/>
        <a:p>
          <a:endParaRPr lang="nb-NO"/>
        </a:p>
      </dgm:t>
    </dgm:pt>
    <dgm:pt modelId="{8AB62BF3-531C-4E10-A996-E12C0BB38906}">
      <dgm:prSet phldrT="[Tekst]"/>
      <dgm:spPr/>
      <dgm:t>
        <a:bodyPr/>
        <a:lstStyle/>
        <a:p>
          <a:r>
            <a:rPr lang="nb-NO" dirty="0" smtClean="0"/>
            <a:t>Beslutning </a:t>
          </a:r>
        </a:p>
        <a:p>
          <a:r>
            <a:rPr lang="nb-NO" dirty="0" smtClean="0">
              <a:solidFill>
                <a:srgbClr val="002060"/>
              </a:solidFill>
            </a:rPr>
            <a:t>februar 2015</a:t>
          </a:r>
        </a:p>
        <a:p>
          <a:r>
            <a:rPr lang="nb-NO" dirty="0" smtClean="0"/>
            <a:t>Møte i Borg lederforum i forkant av Kirkemøtet </a:t>
          </a:r>
          <a:r>
            <a:rPr lang="nb-NO" dirty="0" smtClean="0">
              <a:solidFill>
                <a:srgbClr val="002060"/>
              </a:solidFill>
            </a:rPr>
            <a:t>mars-april 2015</a:t>
          </a:r>
        </a:p>
        <a:p>
          <a:r>
            <a:rPr lang="nb-NO" dirty="0" smtClean="0"/>
            <a:t>Valg, virksomhetsplanlegging H</a:t>
          </a:r>
          <a:r>
            <a:rPr lang="nb-NO" dirty="0" smtClean="0">
              <a:solidFill>
                <a:srgbClr val="002060"/>
              </a:solidFill>
            </a:rPr>
            <a:t>østen 2015</a:t>
          </a:r>
        </a:p>
        <a:p>
          <a:endParaRPr lang="nb-NO" dirty="0" smtClean="0"/>
        </a:p>
        <a:p>
          <a:endParaRPr lang="nb-NO" dirty="0" smtClean="0"/>
        </a:p>
        <a:p>
          <a:endParaRPr lang="nb-NO" dirty="0"/>
        </a:p>
      </dgm:t>
    </dgm:pt>
    <dgm:pt modelId="{A6109E19-2D09-4FC9-BE07-4C7C06B5A66A}" type="parTrans" cxnId="{9FFA5EFB-3645-4845-805E-555CC2674F76}">
      <dgm:prSet/>
      <dgm:spPr/>
      <dgm:t>
        <a:bodyPr/>
        <a:lstStyle/>
        <a:p>
          <a:endParaRPr lang="nb-NO"/>
        </a:p>
      </dgm:t>
    </dgm:pt>
    <dgm:pt modelId="{D70C4766-3A62-40A2-BB58-5C476EFC7758}" type="sibTrans" cxnId="{9FFA5EFB-3645-4845-805E-555CC2674F76}">
      <dgm:prSet/>
      <dgm:spPr/>
      <dgm:t>
        <a:bodyPr/>
        <a:lstStyle/>
        <a:p>
          <a:endParaRPr lang="nb-NO"/>
        </a:p>
      </dgm:t>
    </dgm:pt>
    <dgm:pt modelId="{95253C8D-378E-4003-81EA-A7EA2B8D8C0A}">
      <dgm:prSet phldrT="[Tekst]"/>
      <dgm:spPr/>
      <dgm:t>
        <a:bodyPr/>
        <a:lstStyle/>
        <a:p>
          <a:r>
            <a:rPr lang="nb-NO" dirty="0" smtClean="0"/>
            <a:t>Beslutning og iverksetting</a:t>
          </a:r>
          <a:endParaRPr lang="nb-NO" dirty="0"/>
        </a:p>
      </dgm:t>
    </dgm:pt>
    <dgm:pt modelId="{3A8CEA2E-189D-4398-A90E-916D8A404441}" type="parTrans" cxnId="{4D841CEB-30C6-405C-BC15-50109DFC1BFA}">
      <dgm:prSet/>
      <dgm:spPr/>
      <dgm:t>
        <a:bodyPr/>
        <a:lstStyle/>
        <a:p>
          <a:endParaRPr lang="nb-NO"/>
        </a:p>
      </dgm:t>
    </dgm:pt>
    <dgm:pt modelId="{86C0D35F-D511-4EB2-A4F6-6752D1B65F3C}" type="sibTrans" cxnId="{4D841CEB-30C6-405C-BC15-50109DFC1BFA}">
      <dgm:prSet/>
      <dgm:spPr/>
      <dgm:t>
        <a:bodyPr/>
        <a:lstStyle/>
        <a:p>
          <a:endParaRPr lang="nb-NO"/>
        </a:p>
      </dgm:t>
    </dgm:pt>
    <dgm:pt modelId="{D041C2B4-480E-42E0-B771-F454C11DFA38}">
      <dgm:prSet/>
      <dgm:spPr/>
      <dgm:t>
        <a:bodyPr/>
        <a:lstStyle/>
        <a:p>
          <a:r>
            <a:rPr lang="nb-NO" dirty="0" smtClean="0"/>
            <a:t>Diskusjon og innspill på høringsutkast i </a:t>
          </a:r>
          <a:r>
            <a:rPr lang="nb-NO" dirty="0" err="1" smtClean="0"/>
            <a:t>prostivise</a:t>
          </a:r>
          <a:r>
            <a:rPr lang="nb-NO" dirty="0" smtClean="0"/>
            <a:t> samlinger, samt i råd, utvalg og grupper</a:t>
          </a:r>
        </a:p>
        <a:p>
          <a:r>
            <a:rPr lang="nb-NO" dirty="0" err="1" smtClean="0">
              <a:solidFill>
                <a:schemeClr val="accent1"/>
              </a:solidFill>
            </a:rPr>
            <a:t>Okt</a:t>
          </a:r>
          <a:r>
            <a:rPr lang="nb-NO" dirty="0" smtClean="0">
              <a:solidFill>
                <a:schemeClr val="accent1"/>
              </a:solidFill>
            </a:rPr>
            <a:t>-nov. 2014</a:t>
          </a:r>
        </a:p>
        <a:p>
          <a:r>
            <a:rPr lang="nb-NO" dirty="0" smtClean="0"/>
            <a:t>Konsultasjon mellom lederne av fellesrådene og bispedømmerådet </a:t>
          </a:r>
          <a:r>
            <a:rPr lang="nb-NO" dirty="0" smtClean="0">
              <a:solidFill>
                <a:schemeClr val="accent1"/>
              </a:solidFill>
            </a:rPr>
            <a:t>desember 2014</a:t>
          </a:r>
          <a:endParaRPr lang="nb-NO" dirty="0">
            <a:solidFill>
              <a:schemeClr val="accent1"/>
            </a:solidFill>
          </a:endParaRPr>
        </a:p>
      </dgm:t>
    </dgm:pt>
    <dgm:pt modelId="{B07F1D74-B410-44D3-8810-79036533B79C}" type="parTrans" cxnId="{FD8A62DB-29EA-4377-AED7-D5B2775BD686}">
      <dgm:prSet/>
      <dgm:spPr/>
      <dgm:t>
        <a:bodyPr/>
        <a:lstStyle/>
        <a:p>
          <a:endParaRPr lang="nb-NO"/>
        </a:p>
      </dgm:t>
    </dgm:pt>
    <dgm:pt modelId="{1D8E4BDE-1BC3-4596-A100-A54EE3213D53}" type="sibTrans" cxnId="{FD8A62DB-29EA-4377-AED7-D5B2775BD686}">
      <dgm:prSet/>
      <dgm:spPr/>
      <dgm:t>
        <a:bodyPr/>
        <a:lstStyle/>
        <a:p>
          <a:endParaRPr lang="nb-NO"/>
        </a:p>
      </dgm:t>
    </dgm:pt>
    <dgm:pt modelId="{54E01CA0-629F-4FE9-BF0B-3CC00A8A287F}" type="pres">
      <dgm:prSet presAssocID="{2B905060-3D35-41E7-9B59-96046BC99377}" presName="Name0" presStyleCnt="0">
        <dgm:presLayoutVars>
          <dgm:chMax val="7"/>
          <dgm:chPref val="5"/>
          <dgm:dir/>
          <dgm:animOne val="branch"/>
          <dgm:animLvl val="lvl"/>
        </dgm:presLayoutVars>
      </dgm:prSet>
      <dgm:spPr/>
      <dgm:t>
        <a:bodyPr/>
        <a:lstStyle/>
        <a:p>
          <a:endParaRPr lang="nb-NO"/>
        </a:p>
      </dgm:t>
    </dgm:pt>
    <dgm:pt modelId="{232430F0-3813-4CD0-B8DA-234070863E9D}" type="pres">
      <dgm:prSet presAssocID="{95253C8D-378E-4003-81EA-A7EA2B8D8C0A}" presName="ChildAccent4" presStyleCnt="0"/>
      <dgm:spPr/>
    </dgm:pt>
    <dgm:pt modelId="{ABD8C394-1B13-4B7B-B3BE-B8C770397C05}" type="pres">
      <dgm:prSet presAssocID="{95253C8D-378E-4003-81EA-A7EA2B8D8C0A}" presName="ChildAccent" presStyleLbl="alignImgPlace1" presStyleIdx="0" presStyleCnt="4"/>
      <dgm:spPr/>
      <dgm:t>
        <a:bodyPr/>
        <a:lstStyle/>
        <a:p>
          <a:endParaRPr lang="nb-NO"/>
        </a:p>
      </dgm:t>
    </dgm:pt>
    <dgm:pt modelId="{66A7AD0F-513E-49BE-A71B-C170D5B3391C}" type="pres">
      <dgm:prSet presAssocID="{95253C8D-378E-4003-81EA-A7EA2B8D8C0A}" presName="Child4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35ED7AFD-0822-426A-90D7-8A6A2D1FDA16}" type="pres">
      <dgm:prSet presAssocID="{95253C8D-378E-4003-81EA-A7EA2B8D8C0A}" presName="Parent4" presStyleLbl="node1" presStyleIdx="0" presStyleCnt="4">
        <dgm:presLayoutVars>
          <dgm:chMax val="2"/>
          <dgm:chPref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C26CD029-3005-48EF-A9CB-99CAB029FBDE}" type="pres">
      <dgm:prSet presAssocID="{65F84BC5-8DC2-4AEC-985D-7EF9C2AE56F3}" presName="ChildAccent3" presStyleCnt="0"/>
      <dgm:spPr/>
    </dgm:pt>
    <dgm:pt modelId="{C9D5B50F-51CC-4203-84F4-E35998CB4646}" type="pres">
      <dgm:prSet presAssocID="{65F84BC5-8DC2-4AEC-985D-7EF9C2AE56F3}" presName="ChildAccent" presStyleLbl="alignImgPlace1" presStyleIdx="1" presStyleCnt="4"/>
      <dgm:spPr/>
      <dgm:t>
        <a:bodyPr/>
        <a:lstStyle/>
        <a:p>
          <a:endParaRPr lang="nb-NO"/>
        </a:p>
      </dgm:t>
    </dgm:pt>
    <dgm:pt modelId="{5893D5B7-C574-4DA4-B423-B12AED4ADD1A}" type="pres">
      <dgm:prSet presAssocID="{65F84BC5-8DC2-4AEC-985D-7EF9C2AE56F3}" presName="Child3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E9F0399D-903C-4598-B72F-FB1A528DB287}" type="pres">
      <dgm:prSet presAssocID="{65F84BC5-8DC2-4AEC-985D-7EF9C2AE56F3}" presName="Parent3" presStyleLbl="node1" presStyleIdx="1" presStyleCnt="4">
        <dgm:presLayoutVars>
          <dgm:chMax val="2"/>
          <dgm:chPref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BA8812DB-E0F2-464C-A91E-3A2074F04713}" type="pres">
      <dgm:prSet presAssocID="{348C5CF8-738C-40BA-98A7-455472104491}" presName="ChildAccent2" presStyleCnt="0"/>
      <dgm:spPr/>
    </dgm:pt>
    <dgm:pt modelId="{DA66F9B4-8D2C-4FC9-8638-7A9818B0999D}" type="pres">
      <dgm:prSet presAssocID="{348C5CF8-738C-40BA-98A7-455472104491}" presName="ChildAccent" presStyleLbl="alignImgPlace1" presStyleIdx="2" presStyleCnt="4"/>
      <dgm:spPr/>
      <dgm:t>
        <a:bodyPr/>
        <a:lstStyle/>
        <a:p>
          <a:endParaRPr lang="nb-NO"/>
        </a:p>
      </dgm:t>
    </dgm:pt>
    <dgm:pt modelId="{5A2EF990-D41F-4C0E-98D0-1D2A5227E98A}" type="pres">
      <dgm:prSet presAssocID="{348C5CF8-738C-40BA-98A7-455472104491}" presName="Child2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FAF560B3-9F62-421B-8601-F7A53D2E4B15}" type="pres">
      <dgm:prSet presAssocID="{348C5CF8-738C-40BA-98A7-455472104491}" presName="Parent2" presStyleLbl="node1" presStyleIdx="2" presStyleCnt="4">
        <dgm:presLayoutVars>
          <dgm:chMax val="2"/>
          <dgm:chPref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64D23677-A1E3-42C7-8F5F-C6BB7757EC3D}" type="pres">
      <dgm:prSet presAssocID="{07A50F4E-2516-4AF2-8C38-DF48F248103F}" presName="ChildAccent1" presStyleCnt="0"/>
      <dgm:spPr/>
    </dgm:pt>
    <dgm:pt modelId="{28625A91-6527-4608-A753-4875F6B0D75F}" type="pres">
      <dgm:prSet presAssocID="{07A50F4E-2516-4AF2-8C38-DF48F248103F}" presName="ChildAccent" presStyleLbl="alignImgPlace1" presStyleIdx="3" presStyleCnt="4"/>
      <dgm:spPr/>
      <dgm:t>
        <a:bodyPr/>
        <a:lstStyle/>
        <a:p>
          <a:endParaRPr lang="nb-NO"/>
        </a:p>
      </dgm:t>
    </dgm:pt>
    <dgm:pt modelId="{A5803F4F-0B86-4D48-91A8-F2AE4BC85FFB}" type="pres">
      <dgm:prSet presAssocID="{07A50F4E-2516-4AF2-8C38-DF48F248103F}" presName="Child1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8BF35C87-3F3C-4C0A-8265-864F38C53800}" type="pres">
      <dgm:prSet presAssocID="{07A50F4E-2516-4AF2-8C38-DF48F248103F}" presName="Parent1" presStyleLbl="node1" presStyleIdx="3" presStyleCnt="4">
        <dgm:presLayoutVars>
          <dgm:chMax val="2"/>
          <dgm:chPref val="1"/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06393A41-853F-44FB-AA04-A22ABBAFDCA9}" type="presOf" srcId="{8AB62BF3-531C-4E10-A996-E12C0BB38906}" destId="{66A7AD0F-513E-49BE-A71B-C170D5B3391C}" srcOrd="1" destOrd="0" presId="urn:microsoft.com/office/officeart/2011/layout/InterconnectedBlockProcess"/>
    <dgm:cxn modelId="{5DD70315-51CF-49C4-99EF-99051989B285}" type="presOf" srcId="{D041C2B4-480E-42E0-B771-F454C11DFA38}" destId="{5893D5B7-C574-4DA4-B423-B12AED4ADD1A}" srcOrd="1" destOrd="0" presId="urn:microsoft.com/office/officeart/2011/layout/InterconnectedBlockProcess"/>
    <dgm:cxn modelId="{4D841CEB-30C6-405C-BC15-50109DFC1BFA}" srcId="{2B905060-3D35-41E7-9B59-96046BC99377}" destId="{95253C8D-378E-4003-81EA-A7EA2B8D8C0A}" srcOrd="3" destOrd="0" parTransId="{3A8CEA2E-189D-4398-A90E-916D8A404441}" sibTransId="{86C0D35F-D511-4EB2-A4F6-6752D1B65F3C}"/>
    <dgm:cxn modelId="{1B042EA8-ECED-4A6F-B128-87847B631995}" type="presOf" srcId="{C67F415D-4403-4FEE-8D44-1B2B664283F9}" destId="{28625A91-6527-4608-A753-4875F6B0D75F}" srcOrd="0" destOrd="0" presId="urn:microsoft.com/office/officeart/2011/layout/InterconnectedBlockProcess"/>
    <dgm:cxn modelId="{9FFA5EFB-3645-4845-805E-555CC2674F76}" srcId="{95253C8D-378E-4003-81EA-A7EA2B8D8C0A}" destId="{8AB62BF3-531C-4E10-A996-E12C0BB38906}" srcOrd="0" destOrd="0" parTransId="{A6109E19-2D09-4FC9-BE07-4C7C06B5A66A}" sibTransId="{D70C4766-3A62-40A2-BB58-5C476EFC7758}"/>
    <dgm:cxn modelId="{7B91653B-50A3-406F-8859-504F8FA54331}" type="presOf" srcId="{65F84BC5-8DC2-4AEC-985D-7EF9C2AE56F3}" destId="{E9F0399D-903C-4598-B72F-FB1A528DB287}" srcOrd="0" destOrd="0" presId="urn:microsoft.com/office/officeart/2011/layout/InterconnectedBlockProcess"/>
    <dgm:cxn modelId="{F98A8C62-A0D9-4116-87D5-86BF9192BF37}" type="presOf" srcId="{C67F415D-4403-4FEE-8D44-1B2B664283F9}" destId="{A5803F4F-0B86-4D48-91A8-F2AE4BC85FFB}" srcOrd="1" destOrd="0" presId="urn:microsoft.com/office/officeart/2011/layout/InterconnectedBlockProcess"/>
    <dgm:cxn modelId="{FD8A62DB-29EA-4377-AED7-D5B2775BD686}" srcId="{65F84BC5-8DC2-4AEC-985D-7EF9C2AE56F3}" destId="{D041C2B4-480E-42E0-B771-F454C11DFA38}" srcOrd="0" destOrd="0" parTransId="{B07F1D74-B410-44D3-8810-79036533B79C}" sibTransId="{1D8E4BDE-1BC3-4596-A100-A54EE3213D53}"/>
    <dgm:cxn modelId="{73E029A3-D4B6-4A74-A429-064E04B0AC6E}" srcId="{2B905060-3D35-41E7-9B59-96046BC99377}" destId="{65F84BC5-8DC2-4AEC-985D-7EF9C2AE56F3}" srcOrd="2" destOrd="0" parTransId="{FF896108-9DDC-461E-AD69-BC17A86DE382}" sibTransId="{ADD40602-83CC-440E-BC42-A8807C270CAF}"/>
    <dgm:cxn modelId="{AD64F26A-1F1A-4FC0-A4DE-75EEE4BDC999}" type="presOf" srcId="{348C5CF8-738C-40BA-98A7-455472104491}" destId="{FAF560B3-9F62-421B-8601-F7A53D2E4B15}" srcOrd="0" destOrd="0" presId="urn:microsoft.com/office/officeart/2011/layout/InterconnectedBlockProcess"/>
    <dgm:cxn modelId="{E1B34D33-7C40-4ABA-BE62-54EBA8159EBF}" srcId="{2B905060-3D35-41E7-9B59-96046BC99377}" destId="{07A50F4E-2516-4AF2-8C38-DF48F248103F}" srcOrd="0" destOrd="0" parTransId="{A17E9AEC-F3C6-4AE2-BC6F-F3D055B1AF49}" sibTransId="{881F27C9-B3BC-4BD6-A80F-94CB5BF5A52F}"/>
    <dgm:cxn modelId="{F1551335-5491-48E6-8B6E-F9C5E7563F1C}" type="presOf" srcId="{F8ECB757-258B-4588-A6C4-8F41F5A75CBE}" destId="{DA66F9B4-8D2C-4FC9-8638-7A9818B0999D}" srcOrd="0" destOrd="0" presId="urn:microsoft.com/office/officeart/2011/layout/InterconnectedBlockProcess"/>
    <dgm:cxn modelId="{0FF392BD-D0AF-46D5-A97B-3FA0BEE06AA6}" type="presOf" srcId="{07A50F4E-2516-4AF2-8C38-DF48F248103F}" destId="{8BF35C87-3F3C-4C0A-8265-864F38C53800}" srcOrd="0" destOrd="0" presId="urn:microsoft.com/office/officeart/2011/layout/InterconnectedBlockProcess"/>
    <dgm:cxn modelId="{4FACC7BC-DA32-4DDE-BA02-A51C22A1E2CE}" type="presOf" srcId="{F8ECB757-258B-4588-A6C4-8F41F5A75CBE}" destId="{5A2EF990-D41F-4C0E-98D0-1D2A5227E98A}" srcOrd="1" destOrd="0" presId="urn:microsoft.com/office/officeart/2011/layout/InterconnectedBlockProcess"/>
    <dgm:cxn modelId="{3EC09C9A-FB12-415A-BA5E-C10B57E1A9F6}" type="presOf" srcId="{D041C2B4-480E-42E0-B771-F454C11DFA38}" destId="{C9D5B50F-51CC-4203-84F4-E35998CB4646}" srcOrd="0" destOrd="0" presId="urn:microsoft.com/office/officeart/2011/layout/InterconnectedBlockProcess"/>
    <dgm:cxn modelId="{75EC0A7E-0525-4953-901A-9AA1D286428A}" type="presOf" srcId="{95253C8D-378E-4003-81EA-A7EA2B8D8C0A}" destId="{35ED7AFD-0822-426A-90D7-8A6A2D1FDA16}" srcOrd="0" destOrd="0" presId="urn:microsoft.com/office/officeart/2011/layout/InterconnectedBlockProcess"/>
    <dgm:cxn modelId="{314D8FE3-27E0-4C56-AB21-FF483B2612E9}" type="presOf" srcId="{8AB62BF3-531C-4E10-A996-E12C0BB38906}" destId="{ABD8C394-1B13-4B7B-B3BE-B8C770397C05}" srcOrd="0" destOrd="0" presId="urn:microsoft.com/office/officeart/2011/layout/InterconnectedBlockProcess"/>
    <dgm:cxn modelId="{66B2C3DF-C477-41D4-BCE8-871FA68F2A0E}" srcId="{348C5CF8-738C-40BA-98A7-455472104491}" destId="{F8ECB757-258B-4588-A6C4-8F41F5A75CBE}" srcOrd="0" destOrd="0" parTransId="{76C80B6C-85D5-40B3-9F19-C8AF0C3C72F5}" sibTransId="{91BAFABF-DCF3-468D-AD63-151A211EB866}"/>
    <dgm:cxn modelId="{12CE878C-F72E-4B3C-852F-C0E2F60CC3D9}" srcId="{2B905060-3D35-41E7-9B59-96046BC99377}" destId="{348C5CF8-738C-40BA-98A7-455472104491}" srcOrd="1" destOrd="0" parTransId="{B7F8CE74-09EE-4C1F-9D89-8A713FF07E35}" sibTransId="{D62C16F8-99BD-4261-9E23-C06FA9188528}"/>
    <dgm:cxn modelId="{A34B61F9-4416-443D-A1D5-2AFF9502D4EB}" srcId="{07A50F4E-2516-4AF2-8C38-DF48F248103F}" destId="{C67F415D-4403-4FEE-8D44-1B2B664283F9}" srcOrd="0" destOrd="0" parTransId="{E786EACE-8F0D-4E77-828C-006C0B83A171}" sibTransId="{A24A074F-A41E-4CE7-A544-857A7A394FDE}"/>
    <dgm:cxn modelId="{99B6FCDF-88ED-469A-8E12-243787D35737}" type="presOf" srcId="{2B905060-3D35-41E7-9B59-96046BC99377}" destId="{54E01CA0-629F-4FE9-BF0B-3CC00A8A287F}" srcOrd="0" destOrd="0" presId="urn:microsoft.com/office/officeart/2011/layout/InterconnectedBlockProcess"/>
    <dgm:cxn modelId="{CD60885A-0F7F-4495-B4A0-B8E842A85E4F}" type="presParOf" srcId="{54E01CA0-629F-4FE9-BF0B-3CC00A8A287F}" destId="{232430F0-3813-4CD0-B8DA-234070863E9D}" srcOrd="0" destOrd="0" presId="urn:microsoft.com/office/officeart/2011/layout/InterconnectedBlockProcess"/>
    <dgm:cxn modelId="{5D295A3C-5412-4A04-9A32-69EC6CAB1EEE}" type="presParOf" srcId="{232430F0-3813-4CD0-B8DA-234070863E9D}" destId="{ABD8C394-1B13-4B7B-B3BE-B8C770397C05}" srcOrd="0" destOrd="0" presId="urn:microsoft.com/office/officeart/2011/layout/InterconnectedBlockProcess"/>
    <dgm:cxn modelId="{CE609E93-A06A-486C-9390-CF43790A1735}" type="presParOf" srcId="{54E01CA0-629F-4FE9-BF0B-3CC00A8A287F}" destId="{66A7AD0F-513E-49BE-A71B-C170D5B3391C}" srcOrd="1" destOrd="0" presId="urn:microsoft.com/office/officeart/2011/layout/InterconnectedBlockProcess"/>
    <dgm:cxn modelId="{DFC32FAE-2AA7-4779-A1BC-35326E68847A}" type="presParOf" srcId="{54E01CA0-629F-4FE9-BF0B-3CC00A8A287F}" destId="{35ED7AFD-0822-426A-90D7-8A6A2D1FDA16}" srcOrd="2" destOrd="0" presId="urn:microsoft.com/office/officeart/2011/layout/InterconnectedBlockProcess"/>
    <dgm:cxn modelId="{17786B9D-B2B9-46B1-88FC-B6BA7B3D156F}" type="presParOf" srcId="{54E01CA0-629F-4FE9-BF0B-3CC00A8A287F}" destId="{C26CD029-3005-48EF-A9CB-99CAB029FBDE}" srcOrd="3" destOrd="0" presId="urn:microsoft.com/office/officeart/2011/layout/InterconnectedBlockProcess"/>
    <dgm:cxn modelId="{ACBB9C07-952B-49D5-B82B-B5398FF706B3}" type="presParOf" srcId="{C26CD029-3005-48EF-A9CB-99CAB029FBDE}" destId="{C9D5B50F-51CC-4203-84F4-E35998CB4646}" srcOrd="0" destOrd="0" presId="urn:microsoft.com/office/officeart/2011/layout/InterconnectedBlockProcess"/>
    <dgm:cxn modelId="{82186756-E621-4441-92A0-9E833237F0EF}" type="presParOf" srcId="{54E01CA0-629F-4FE9-BF0B-3CC00A8A287F}" destId="{5893D5B7-C574-4DA4-B423-B12AED4ADD1A}" srcOrd="4" destOrd="0" presId="urn:microsoft.com/office/officeart/2011/layout/InterconnectedBlockProcess"/>
    <dgm:cxn modelId="{B7FF2826-5819-4256-9F9F-F7EC3B71433F}" type="presParOf" srcId="{54E01CA0-629F-4FE9-BF0B-3CC00A8A287F}" destId="{E9F0399D-903C-4598-B72F-FB1A528DB287}" srcOrd="5" destOrd="0" presId="urn:microsoft.com/office/officeart/2011/layout/InterconnectedBlockProcess"/>
    <dgm:cxn modelId="{B04E8E37-68D3-4179-ACAD-816F7EF77C91}" type="presParOf" srcId="{54E01CA0-629F-4FE9-BF0B-3CC00A8A287F}" destId="{BA8812DB-E0F2-464C-A91E-3A2074F04713}" srcOrd="6" destOrd="0" presId="urn:microsoft.com/office/officeart/2011/layout/InterconnectedBlockProcess"/>
    <dgm:cxn modelId="{EA94BAF5-1BAF-4C9A-A001-AD17CEF78296}" type="presParOf" srcId="{BA8812DB-E0F2-464C-A91E-3A2074F04713}" destId="{DA66F9B4-8D2C-4FC9-8638-7A9818B0999D}" srcOrd="0" destOrd="0" presId="urn:microsoft.com/office/officeart/2011/layout/InterconnectedBlockProcess"/>
    <dgm:cxn modelId="{44A9D50D-24AF-4F67-BA59-503E5265B9FB}" type="presParOf" srcId="{54E01CA0-629F-4FE9-BF0B-3CC00A8A287F}" destId="{5A2EF990-D41F-4C0E-98D0-1D2A5227E98A}" srcOrd="7" destOrd="0" presId="urn:microsoft.com/office/officeart/2011/layout/InterconnectedBlockProcess"/>
    <dgm:cxn modelId="{38CF0521-6271-4F15-80CC-E137E0B19EF6}" type="presParOf" srcId="{54E01CA0-629F-4FE9-BF0B-3CC00A8A287F}" destId="{FAF560B3-9F62-421B-8601-F7A53D2E4B15}" srcOrd="8" destOrd="0" presId="urn:microsoft.com/office/officeart/2011/layout/InterconnectedBlockProcess"/>
    <dgm:cxn modelId="{15944487-0178-47A1-BBF1-E0D90FB12E28}" type="presParOf" srcId="{54E01CA0-629F-4FE9-BF0B-3CC00A8A287F}" destId="{64D23677-A1E3-42C7-8F5F-C6BB7757EC3D}" srcOrd="9" destOrd="0" presId="urn:microsoft.com/office/officeart/2011/layout/InterconnectedBlockProcess"/>
    <dgm:cxn modelId="{4DA69B14-22CB-42C2-B568-BFD55B1B971C}" type="presParOf" srcId="{64D23677-A1E3-42C7-8F5F-C6BB7757EC3D}" destId="{28625A91-6527-4608-A753-4875F6B0D75F}" srcOrd="0" destOrd="0" presId="urn:microsoft.com/office/officeart/2011/layout/InterconnectedBlockProcess"/>
    <dgm:cxn modelId="{28AAF749-8CE9-4DB0-8864-45B469826B14}" type="presParOf" srcId="{54E01CA0-629F-4FE9-BF0B-3CC00A8A287F}" destId="{A5803F4F-0B86-4D48-91A8-F2AE4BC85FFB}" srcOrd="10" destOrd="0" presId="urn:microsoft.com/office/officeart/2011/layout/InterconnectedBlockProcess"/>
    <dgm:cxn modelId="{6AB2B5B4-A68F-4814-9762-52E8510CCFD6}" type="presParOf" srcId="{54E01CA0-629F-4FE9-BF0B-3CC00A8A287F}" destId="{8BF35C87-3F3C-4C0A-8265-864F38C53800}" srcOrd="11" destOrd="0" presId="urn:microsoft.com/office/officeart/2011/layout/InterconnectedBlock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D8C394-1B13-4B7B-B3BE-B8C770397C05}">
      <dsp:nvSpPr>
        <dsp:cNvPr id="0" name=""/>
        <dsp:cNvSpPr/>
      </dsp:nvSpPr>
      <dsp:spPr>
        <a:xfrm>
          <a:off x="6048672" y="1156130"/>
          <a:ext cx="2016224" cy="4800335"/>
        </a:xfrm>
        <a:prstGeom prst="wedgeRectCallout">
          <a:avLst>
            <a:gd name="adj1" fmla="val 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200" kern="1200" dirty="0" smtClean="0"/>
            <a:t>Beslutning </a:t>
          </a:r>
        </a:p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200" kern="1200" dirty="0" smtClean="0">
              <a:solidFill>
                <a:srgbClr val="002060"/>
              </a:solidFill>
            </a:rPr>
            <a:t>februar 2015</a:t>
          </a:r>
        </a:p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200" kern="1200" dirty="0" smtClean="0"/>
            <a:t>Møte i Borg lederforum i forkant av Kirkemøtet </a:t>
          </a:r>
          <a:r>
            <a:rPr lang="nb-NO" sz="1200" kern="1200" dirty="0" smtClean="0">
              <a:solidFill>
                <a:srgbClr val="002060"/>
              </a:solidFill>
            </a:rPr>
            <a:t>mars-april 2015</a:t>
          </a:r>
        </a:p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200" kern="1200" dirty="0" smtClean="0"/>
            <a:t>Valg, virksomhetsplanlegging H</a:t>
          </a:r>
          <a:r>
            <a:rPr lang="nb-NO" sz="1200" kern="1200" dirty="0" smtClean="0">
              <a:solidFill>
                <a:srgbClr val="002060"/>
              </a:solidFill>
            </a:rPr>
            <a:t>østen 2015</a:t>
          </a:r>
        </a:p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 dirty="0" smtClean="0"/>
        </a:p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 dirty="0" smtClean="0"/>
        </a:p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 dirty="0"/>
        </a:p>
      </dsp:txBody>
      <dsp:txXfrm>
        <a:off x="6304329" y="1156130"/>
        <a:ext cx="1760566" cy="4800335"/>
      </dsp:txXfrm>
    </dsp:sp>
    <dsp:sp modelId="{35ED7AFD-0822-426A-90D7-8A6A2D1FDA16}">
      <dsp:nvSpPr>
        <dsp:cNvPr id="0" name=""/>
        <dsp:cNvSpPr/>
      </dsp:nvSpPr>
      <dsp:spPr>
        <a:xfrm>
          <a:off x="6048672" y="35973"/>
          <a:ext cx="2016224" cy="11201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400" kern="1200" dirty="0" smtClean="0"/>
            <a:t>Beslutning og iverksetting</a:t>
          </a:r>
          <a:endParaRPr lang="nb-NO" sz="2400" kern="1200" dirty="0"/>
        </a:p>
      </dsp:txBody>
      <dsp:txXfrm>
        <a:off x="6048672" y="35973"/>
        <a:ext cx="2016224" cy="1120157"/>
      </dsp:txXfrm>
    </dsp:sp>
    <dsp:sp modelId="{C9D5B50F-51CC-4203-84F4-E35998CB4646}">
      <dsp:nvSpPr>
        <dsp:cNvPr id="0" name=""/>
        <dsp:cNvSpPr/>
      </dsp:nvSpPr>
      <dsp:spPr>
        <a:xfrm>
          <a:off x="4032447" y="1156130"/>
          <a:ext cx="2016224" cy="4480629"/>
        </a:xfrm>
        <a:prstGeom prst="wedgeRectCallout">
          <a:avLst>
            <a:gd name="adj1" fmla="val 62500"/>
            <a:gd name="adj2" fmla="val 2083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200" kern="1200" dirty="0" smtClean="0"/>
            <a:t>Diskusjon og innspill på høringsutkast i </a:t>
          </a:r>
          <a:r>
            <a:rPr lang="nb-NO" sz="1200" kern="1200" dirty="0" err="1" smtClean="0"/>
            <a:t>prostivise</a:t>
          </a:r>
          <a:r>
            <a:rPr lang="nb-NO" sz="1200" kern="1200" dirty="0" smtClean="0"/>
            <a:t> samlinger, samt i råd, utvalg og grupper</a:t>
          </a:r>
        </a:p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200" kern="1200" dirty="0" err="1" smtClean="0">
              <a:solidFill>
                <a:schemeClr val="accent1"/>
              </a:solidFill>
            </a:rPr>
            <a:t>Okt</a:t>
          </a:r>
          <a:r>
            <a:rPr lang="nb-NO" sz="1200" kern="1200" dirty="0" smtClean="0">
              <a:solidFill>
                <a:schemeClr val="accent1"/>
              </a:solidFill>
            </a:rPr>
            <a:t>-nov. 2014</a:t>
          </a:r>
        </a:p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200" kern="1200" dirty="0" smtClean="0"/>
            <a:t>Konsultasjon mellom lederne av fellesrådene og bispedømmerådet </a:t>
          </a:r>
          <a:r>
            <a:rPr lang="nb-NO" sz="1200" kern="1200" dirty="0" smtClean="0">
              <a:solidFill>
                <a:schemeClr val="accent1"/>
              </a:solidFill>
            </a:rPr>
            <a:t>desember 2014</a:t>
          </a:r>
          <a:endParaRPr lang="nb-NO" sz="1200" kern="1200" dirty="0">
            <a:solidFill>
              <a:schemeClr val="accent1"/>
            </a:solidFill>
          </a:endParaRPr>
        </a:p>
      </dsp:txBody>
      <dsp:txXfrm>
        <a:off x="4288105" y="1156130"/>
        <a:ext cx="1760566" cy="4480629"/>
      </dsp:txXfrm>
    </dsp:sp>
    <dsp:sp modelId="{E9F0399D-903C-4598-B72F-FB1A528DB287}">
      <dsp:nvSpPr>
        <dsp:cNvPr id="0" name=""/>
        <dsp:cNvSpPr/>
      </dsp:nvSpPr>
      <dsp:spPr>
        <a:xfrm>
          <a:off x="4032447" y="198786"/>
          <a:ext cx="2016224" cy="9603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400" kern="1200" dirty="0" smtClean="0"/>
            <a:t>Høring</a:t>
          </a:r>
          <a:endParaRPr lang="nb-NO" sz="2400" kern="1200" dirty="0"/>
        </a:p>
      </dsp:txBody>
      <dsp:txXfrm>
        <a:off x="4032447" y="198786"/>
        <a:ext cx="2016224" cy="960304"/>
      </dsp:txXfrm>
    </dsp:sp>
    <dsp:sp modelId="{DA66F9B4-8D2C-4FC9-8638-7A9818B0999D}">
      <dsp:nvSpPr>
        <dsp:cNvPr id="0" name=""/>
        <dsp:cNvSpPr/>
      </dsp:nvSpPr>
      <dsp:spPr>
        <a:xfrm>
          <a:off x="2016223" y="1156130"/>
          <a:ext cx="2016224" cy="4160330"/>
        </a:xfrm>
        <a:prstGeom prst="wedgeRectCallout">
          <a:avLst>
            <a:gd name="adj1" fmla="val 62500"/>
            <a:gd name="adj2" fmla="val 2083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200" kern="1200" dirty="0" smtClean="0"/>
            <a:t>Innsamling kunnskapsgrunnlag</a:t>
          </a:r>
        </a:p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200" kern="1200" dirty="0" smtClean="0"/>
            <a:t>Mål og strategiutvikling i fora, utvalg og råd</a:t>
          </a:r>
        </a:p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200" kern="1200" dirty="0" smtClean="0">
              <a:solidFill>
                <a:srgbClr val="002060"/>
              </a:solidFill>
            </a:rPr>
            <a:t>feb2013- juni2014</a:t>
          </a:r>
          <a:endParaRPr lang="nb-NO" sz="1200" kern="1200" dirty="0">
            <a:solidFill>
              <a:srgbClr val="002060"/>
            </a:solidFill>
          </a:endParaRPr>
        </a:p>
      </dsp:txBody>
      <dsp:txXfrm>
        <a:off x="2271881" y="1156130"/>
        <a:ext cx="1760566" cy="4160330"/>
      </dsp:txXfrm>
    </dsp:sp>
    <dsp:sp modelId="{FAF560B3-9F62-421B-8601-F7A53D2E4B15}">
      <dsp:nvSpPr>
        <dsp:cNvPr id="0" name=""/>
        <dsp:cNvSpPr/>
      </dsp:nvSpPr>
      <dsp:spPr>
        <a:xfrm>
          <a:off x="2016223" y="356272"/>
          <a:ext cx="2016224" cy="7998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400" kern="1200" dirty="0" smtClean="0"/>
            <a:t>Utvikling</a:t>
          </a:r>
          <a:endParaRPr lang="nb-NO" sz="2400" kern="1200" dirty="0"/>
        </a:p>
      </dsp:txBody>
      <dsp:txXfrm>
        <a:off x="2016223" y="356272"/>
        <a:ext cx="2016224" cy="799858"/>
      </dsp:txXfrm>
    </dsp:sp>
    <dsp:sp modelId="{28625A91-6527-4608-A753-4875F6B0D75F}">
      <dsp:nvSpPr>
        <dsp:cNvPr id="0" name=""/>
        <dsp:cNvSpPr/>
      </dsp:nvSpPr>
      <dsp:spPr>
        <a:xfrm>
          <a:off x="0" y="1156130"/>
          <a:ext cx="2016224" cy="3840031"/>
        </a:xfrm>
        <a:prstGeom prst="wedgeRectCallout">
          <a:avLst>
            <a:gd name="adj1" fmla="val 62500"/>
            <a:gd name="adj2" fmla="val 2083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200" kern="1200" dirty="0" smtClean="0"/>
            <a:t>Strategisamling, oppstart strategigruppe </a:t>
          </a:r>
          <a:r>
            <a:rPr lang="nb-NO" sz="1200" kern="1200" dirty="0" smtClean="0">
              <a:solidFill>
                <a:srgbClr val="002060"/>
              </a:solidFill>
            </a:rPr>
            <a:t>februar 2013</a:t>
          </a:r>
          <a:endParaRPr lang="nb-NO" sz="1200" kern="1200" dirty="0">
            <a:solidFill>
              <a:srgbClr val="002060"/>
            </a:solidFill>
          </a:endParaRPr>
        </a:p>
      </dsp:txBody>
      <dsp:txXfrm>
        <a:off x="255657" y="1156130"/>
        <a:ext cx="1760566" cy="3840031"/>
      </dsp:txXfrm>
    </dsp:sp>
    <dsp:sp modelId="{8BF35C87-3F3C-4C0A-8265-864F38C53800}">
      <dsp:nvSpPr>
        <dsp:cNvPr id="0" name=""/>
        <dsp:cNvSpPr/>
      </dsp:nvSpPr>
      <dsp:spPr>
        <a:xfrm>
          <a:off x="0" y="516125"/>
          <a:ext cx="2016224" cy="6400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400" kern="1200" dirty="0" smtClean="0"/>
            <a:t>Oppstart</a:t>
          </a:r>
          <a:endParaRPr lang="nb-NO" sz="2400" kern="1200" dirty="0"/>
        </a:p>
      </dsp:txBody>
      <dsp:txXfrm>
        <a:off x="0" y="516125"/>
        <a:ext cx="2016224" cy="6400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InterconnectedBlockProcess">
  <dgm:title val="Sammenkoblet blokkprosess"/>
  <dgm:desc val="Brukes til å vise sekvensielle trinn i en prosess. Fungerer best med lite tekst på nivå 1 og en middels stor tekst på nivå 2."/>
  <dgm:catLst>
    <dgm:cat type="process" pri="5500"/>
    <dgm:cat type="officeonline" pri="3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  <dgm:cxn modelId="70" srcId="0" destId="40" srcOrd="2" destOrd="0"/>
        <dgm:cxn modelId="42" srcId="40" destId="41" srcOrd="0" destOrd="0"/>
      </dgm:cxnLst>
      <dgm:bg/>
      <dgm:whole/>
    </dgm:dataModel>
  </dgm:clrData>
  <dgm:layoutNode name="Name0">
    <dgm:varLst>
      <dgm:chMax val="7"/>
      <dgm:chPref val="5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.127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5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Accent1" refType="w" fact="0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Child1" refType="w" fact="0.063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Parent1" refType="w" fact="0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.5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Child2" refType="w" fact="0.5635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Parent2" refType="w" fact="0.5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6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Accent1" refType="w" fact="0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Child1" refType="w" fact="0.0423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Parent1" refType="w" fact="0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Child2" refType="w" fact="0.3756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.6667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Child3" refType="w" fact="0.709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Parent3" refType="w" fact="0.6667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7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Accent1" refType="w" fact="0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Child1" refType="w" fact="0.0317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Parent1" refType="w" fact="0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2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Child2" refType="w" fact="0.2817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Parent2" refType="w" fact="0.2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Child3" refType="w" fact="0.5317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Parent3" refType="w" fact="0.5"/>
              <dgm:constr type="t" for="ch" forName="Parent3" refType="h" fact="0.0275"/>
              <dgm:constr type="w" for="ch" forName="Parent3" refType="w" fact="0.25"/>
              <dgm:constr type="h" for="ch" forName="Parent3" refType="h" fact="0.1622"/>
              <dgm:constr type="l" for="ch" forName="ChildAccent4" refType="w" fact="0.75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Child4" refType="w" fact="0.7817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Parent4" refType="w" fact="0.75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8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Accent1" refType="w" fact="0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Child1" refType="w" fact="0.0254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Parent1" refType="w" fact="0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2001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Child2" refType="w" fact="0.2255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Parent2" refType="w" fact="0.2001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Child3" refType="w" fact="0.4256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6003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Child4" refType="w" fact="0.6257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Parent4" refType="w" fact="0.6003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.7999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Child5" refType="w" fact="0.8253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Parent5" refType="w" fact="0.7999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9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Accent1" refType="w" fact="0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Child1" refType="w" fact="0.0212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Parent1" refType="w" fact="0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167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Child2" refType="w" fact="0.1888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Parent2" refType="w" fact="0.167"/>
              <dgm:constr type="t" for="ch" forName="Parent2" refType="h" fact="0.0923"/>
              <dgm:constr type="w" for="ch" forName="Parent2" refType="w" fact="0.167"/>
              <dgm:constr type="h" for="ch" forName="Parent2" refType="h" fact="0.1164"/>
              <dgm:constr type="l" for="ch" forName="ChildAccent3" refType="w" fact="0.333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Child3" refType="w" fact="0.3551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Parent3" refType="w" fact="0.3339"/>
              <dgm:constr type="t" for="ch" forName="Parent3" refType="h" fact="0.0698"/>
              <dgm:constr type="w" for="ch" forName="Parent3" refType="w" fact="0.167"/>
              <dgm:constr type="h" for="ch" forName="Parent3" refType="h" fact="0.1396"/>
              <dgm:constr type="l" for="ch" forName="ChildAccent4" refType="w" fact="0.500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Child4" refType="w" fact="0.5221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Parent4" refType="w" fact="0.501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6674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Child5" refType="w" fact="0.6886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Parent5" refType="w" fact="0.668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.833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Child6" refType="w" fact="0.8542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Parent6" refType="w" fact="0.835"/>
              <dgm:constr type="t" for="ch" forName="Parent6" refType="h" fact="0"/>
              <dgm:constr type="w" for="ch" forName="Parent6" refType="w" fact="0.165"/>
              <dgm:constr type="h" for="ch" forName="Parent6" refType="h" fact="0.2095"/>
            </dgm:constrLst>
          </dgm:if>
          <dgm:else name="Name10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Accent1" refType="w" fact="0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Child1" refType="w" fact="0.0182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Parent1" refType="w" fact="0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1432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Child2" refType="w" fact="0.1614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Parent2" refType="w" fact="0.1432"/>
              <dgm:constr type="t" for="ch" forName="Parent2" refType="h" fact="0.108"/>
              <dgm:constr type="w" for="ch" forName="Parent2" refType="w" fact="0.1432"/>
              <dgm:constr type="h" for="ch" forName="Parent2" refType="h" fact="0.1088"/>
              <dgm:constr type="l" for="ch" forName="ChildAccent3" refType="w" fact="0.2865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Child3" refType="w" fact="0.3047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Parent3" refType="w" fact="0.2865"/>
              <dgm:constr type="t" for="ch" forName="Parent3" refType="h" fact="0.087"/>
              <dgm:constr type="w" for="ch" forName="Parent3" refType="w" fact="0.143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Child4" refType="w" fact="0.4479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5726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Child5" refType="w" fact="0.5908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Parent5" refType="w" fact="0.5726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7147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Child6" refType="w" fact="0.7329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Parent6" refType="w" fact="0.716"/>
              <dgm:constr type="t" for="ch" forName="Parent6" refType="h" fact="0.0217"/>
              <dgm:constr type="w" for="ch" forName="Parent6" refType="w" fact="0.1424"/>
              <dgm:constr type="h" for="ch" forName="Parent6" refType="h" fact="0.1958"/>
              <dgm:constr type="l" for="ch" forName="ChildAccent7" refType="w" fact="0.8568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Child7" refType="w" fact="0.875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Parent7" refType="w" fact="0.8577"/>
              <dgm:constr type="t" for="ch" forName="Parent7" refType="h" fact="0"/>
              <dgm:constr type="w" for="ch" forName="Parent7" refType="w" fact="0.1423"/>
              <dgm:constr type="h" for="ch" forName="Parent7" refType="h" fact="0.2175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14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2" refType="w" fact="0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Child1" refType="w" fact="0.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ChildAccent1" refType="w" fact="0.5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Parent1" refType="w" fact="0.5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Parent2" refType="w" fact="0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15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3" refType="w" fact="0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Child2" refType="w" fact="0.3333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Child1" refType="w" fact="0.6667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ChildAccent1" refType="w" fact="0.6667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Parent1" refType="w" fact="0.6667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Parent3" refType="w" fact="0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16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4" refType="w" fact="0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Child3" refType="w" fact="0.25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Child2" refType="w" fact="0.5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Child1" refType="w" fact="0.75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ChildAccent1" refType="w" fact="0.75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Parent1" refType="w" fact="0.75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Parent2" refType="w" fact="0.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2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Parent3" refType="w" fact="0.25"/>
              <dgm:constr type="t" for="ch" forName="Parent3" refType="h" fact="0.0279"/>
              <dgm:constr type="w" for="ch" forName="Parent3" refType="w" fact="0.25"/>
              <dgm:constr type="h" for="ch" forName="Parent3" refType="h" fact="0.161"/>
              <dgm:constr type="l" for="ch" forName="ChildAccent4" refType="w" fact="0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Parent4" refType="w" fact="0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17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5" refType="w" fact="0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Child4" refType="w" fact="0.2001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Child3" refType="w" fact="0.4002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Child2" refType="w" fact="0.6003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Child1" refType="w" fact="0.7999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ChildAccent1" refType="w" fact="0.7999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Parent1" refType="w" fact="0.7999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6003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Parent2" refType="w" fact="0.6003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2001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Parent4" refType="w" fact="0.2001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Parent5" refType="w" fact="0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18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6" refType="w" fact="0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Child5" refType="w" fact="0.167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Child4" refType="w" fact="0.3339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Child3" refType="w" fact="0.5009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Child2" refType="w" fact="0.6674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Child1" refType="w" fact="0.833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ChildAccent1" refType="w" fact="0.833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Parent1" refType="w" fact="0.833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6674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Parent2" refType="w" fact="0.6674"/>
              <dgm:constr type="t" for="ch" forName="Parent2" refType="h" fact="0.0923"/>
              <dgm:constr type="w" for="ch" forName="Parent2" refType="w" fact="0.165"/>
              <dgm:constr type="h" for="ch" forName="Parent2" refType="h" fact="0.1164"/>
              <dgm:constr type="l" for="ch" forName="ChildAccent3" refType="w" fact="0.500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Parent3" refType="w" fact="0.5009"/>
              <dgm:constr type="t" for="ch" forName="Parent3" refType="h" fact="0.0698"/>
              <dgm:constr type="w" for="ch" forName="Parent3" refType="w" fact="0.166"/>
              <dgm:constr type="h" for="ch" forName="Parent3" refType="h" fact="0.1396"/>
              <dgm:constr type="l" for="ch" forName="ChildAccent4" refType="w" fact="0.333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Parent4" refType="w" fact="0.3339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167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Parent5" refType="w" fact="0.167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Parent6" refType="w" fact="0"/>
              <dgm:constr type="t" for="ch" forName="Parent6" refType="h" fact="0"/>
              <dgm:constr type="w" for="ch" forName="Parent6" refType="w" fact="0.167"/>
              <dgm:constr type="h" for="ch" forName="Parent6" refType="h" fact="0.2095"/>
            </dgm:constrLst>
          </dgm:if>
          <dgm:else name="Name19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7" refType="w" fact="0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Child6" refType="w" fact="0.1432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Child5" refType="w" fact="0.2865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Child4" refType="w" fact="0.4297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Child3" refType="w" fact="0.5726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Child2" refType="w" fact="0.7147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Child1" refType="w" fact="0.8568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ChildAccent1" refType="w" fact="0.8568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Parent1" refType="w" fact="0.8568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7147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Parent2" refType="w" fact="0.7147"/>
              <dgm:constr type="t" for="ch" forName="Parent2" refType="h" fact="0.108"/>
              <dgm:constr type="w" for="ch" forName="Parent2" refType="w" fact="0.1425"/>
              <dgm:constr type="h" for="ch" forName="Parent2" refType="h" fact="0.1088"/>
              <dgm:constr type="l" for="ch" forName="ChildAccent3" refType="w" fact="0.5726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Parent3" refType="w" fact="0.5726"/>
              <dgm:constr type="t" for="ch" forName="Parent3" refType="h" fact="0.087"/>
              <dgm:constr type="w" for="ch" forName="Parent3" refType="w" fact="0.14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2865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Parent5" refType="w" fact="0.2865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1432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Parent6" refType="w" fact="0.1432"/>
              <dgm:constr type="t" for="ch" forName="Parent6" refType="h" fact="0.0217"/>
              <dgm:constr type="w" for="ch" forName="Parent6" refType="w" fact="0.1432"/>
              <dgm:constr type="h" for="ch" forName="Parent6" refType="h" fact="0.1958"/>
              <dgm:constr type="l" for="ch" forName="ChildAccent7" refType="w" fact="0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Parent7" refType="w" fact="0"/>
              <dgm:constr type="t" for="ch" forName="Parent7" refType="h" fact="0"/>
              <dgm:constr type="w" for="ch" forName="Parent7" refType="w" fact="0.1432"/>
              <dgm:constr type="h" for="ch" forName="Parent7" refType="h" fact="0.2175"/>
            </dgm:constrLst>
          </dgm:else>
        </dgm:choose>
      </dgm:else>
    </dgm:choose>
    <dgm:forEach name="wrapper" axis="self" ptType="parTrans">
      <dgm:forEach name="accentRepeat" axis="self">
        <dgm:layoutNode name="ChildAccent" styleLbl="alignImgPlace1">
          <dgm:alg type="sp"/>
          <dgm:choose name="Name20">
            <dgm:if name="Name21" axis="followSib" ptType="node" func="cnt" op="equ" val="0">
              <dgm:shape xmlns:r="http://schemas.openxmlformats.org/officeDocument/2006/relationships" type="wedgeRectCallout" r:blip="">
                <dgm:adjLst>
                  <dgm:adj idx="1" val="0"/>
                  <dgm:adj idx="2" val="0"/>
                </dgm:adjLst>
              </dgm:shape>
            </dgm:if>
            <dgm:else name="Name22">
              <dgm:choose name="Name23">
                <dgm:if name="Name24" axis="precedSib" ptType="node" func="cnt" op="equ" val="6">
                  <dgm:shape xmlns:r="http://schemas.openxmlformats.org/officeDocument/2006/relationships" type="wedgeRectCallout" r:blip="">
                    <dgm:adjLst>
                      <dgm:adj idx="1" val="0"/>
                      <dgm:adj idx="2" val="0"/>
                    </dgm:adjLst>
                  </dgm:shape>
                </dgm:if>
                <dgm:else name="Name25">
                  <dgm:choose name="Name26">
                    <dgm:if name="Name27" func="var" arg="dir" op="equ" val="norm">
                      <dgm:shape xmlns:r="http://schemas.openxmlformats.org/officeDocument/2006/relationships" type="wedgeRectCallout" r:blip="">
                        <dgm:adjLst>
                          <dgm:adj idx="1" val="0.625"/>
                          <dgm:adj idx="2" val="0.2083"/>
                        </dgm:adjLst>
                      </dgm:shape>
                    </dgm:if>
                    <dgm:else name="Name28">
                      <dgm:shape xmlns:r="http://schemas.openxmlformats.org/officeDocument/2006/relationships" type="wedgeRectCallout" r:blip="">
                        <dgm:adjLst>
                          <dgm:adj idx="1" val="-0.625"/>
                          <dgm:adj idx="2" val="0.2083"/>
                        </dgm:adjLst>
                      </dgm:shape>
                    </dgm:else>
                  </dgm:choose>
                </dgm:else>
              </dgm:choose>
            </dgm:else>
          </dgm:choose>
          <dgm:presOf axis="des" ptType="node"/>
        </dgm:layoutNode>
      </dgm:forEach>
    </dgm:forEach>
    <dgm:forEach name="Name29" axis="ch" ptType="node" st="7" cnt="1">
      <dgm:layoutNode name="ChildAccent7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7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7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4" axis="ch" ptType="node" st="6" cnt="1">
      <dgm:layoutNode name="ChildAccent6">
        <dgm:alg type="sp"/>
        <dgm:shape xmlns:r="http://schemas.openxmlformats.org/officeDocument/2006/relationships" r:blip="">
          <dgm:adjLst/>
        </dgm:shape>
        <dgm:presOf/>
        <dgm:constrLst/>
        <dgm:forEach name="Name35" ref="accentRepeat"/>
      </dgm:layoutNode>
      <dgm:layoutNode name="Child6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6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9" axis="ch" ptType="node" st="5" cnt="1">
      <dgm:layoutNode name="Child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  <dgm:layoutNode name="Child5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5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4" axis="ch" ptType="node" st="4" cnt="1">
      <dgm:layoutNode name="ChildAccent4">
        <dgm:alg type="sp"/>
        <dgm:shape xmlns:r="http://schemas.openxmlformats.org/officeDocument/2006/relationships" r:blip="">
          <dgm:adjLst/>
        </dgm:shape>
        <dgm:presOf/>
        <dgm:constrLst/>
        <dgm:forEach name="Name45" ref="accent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4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9" axis="ch" ptType="node" st="3" cnt="1">
      <dgm:layoutNode name="ChildAccent3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Child3" styleLbl="revTx">
        <dgm:varLst>
          <dgm:chMax val="0"/>
          <dgm:chPref val="0"/>
          <dgm:bulletEnabled val="1"/>
        </dgm:varLst>
        <dgm:choose name="Name51">
          <dgm:if name="Name5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3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4" axis="ch" ptType="node" st="2" cnt="1">
      <dgm:layoutNode name="ChildAccent2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  <dgm:layoutNode name="Child2" styleLbl="revTx">
        <dgm:varLst>
          <dgm:chMax val="0"/>
          <dgm:chPref val="0"/>
          <dgm:bulletEnabled val="1"/>
        </dgm:varLst>
        <dgm:choose name="Name56">
          <dgm:if name="Name5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2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9" axis="ch" ptType="node" cnt="1">
      <dgm:layoutNode name="ChildAccent1">
        <dgm:alg type="sp"/>
        <dgm:shape xmlns:r="http://schemas.openxmlformats.org/officeDocument/2006/relationships" r:blip="">
          <dgm:adjLst/>
        </dgm:shape>
        <dgm:presOf/>
        <dgm:constrLst/>
        <dgm:forEach name="Name60" ref="accentRepeat"/>
      </dgm:layoutNode>
      <dgm:layoutNode name="Child1" styleLbl="revTx">
        <dgm:varLst>
          <dgm:chMax val="0"/>
          <dgm:chPref val="0"/>
          <dgm:bulletEnabled val="1"/>
        </dgm:varLst>
        <dgm:choose name="Name61">
          <dgm:if name="Name6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6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1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BA4197E-5AAF-4838-8E88-C2F38546EC7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465848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49923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44001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28978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82771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162516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755650" y="1600200"/>
            <a:ext cx="38893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97425" y="1600200"/>
            <a:ext cx="38893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92961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1354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6219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5841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711345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b-NO" noProof="0" smtClean="0"/>
              <a:t>Klikk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680433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dueflukt_pp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400800"/>
            <a:ext cx="6192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5" descr="Plan_for_diakoni_collage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746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9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600200"/>
            <a:ext cx="79311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pic>
        <p:nvPicPr>
          <p:cNvPr id="1030" name="Picture 21" descr="borg_bisped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263" y="6092825"/>
            <a:ext cx="1512887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95536" y="-5075"/>
            <a:ext cx="8229600" cy="1143000"/>
          </a:xfrm>
        </p:spPr>
        <p:txBody>
          <a:bodyPr/>
          <a:lstStyle/>
          <a:p>
            <a:r>
              <a:rPr lang="nb-NO" sz="2400" dirty="0" smtClean="0"/>
              <a:t>Strategiarbeidet Den norske kirke i Borg 2015-2020</a:t>
            </a:r>
            <a:endParaRPr lang="nb-NO" sz="24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738206589"/>
              </p:ext>
            </p:extLst>
          </p:nvPr>
        </p:nvGraphicFramePr>
        <p:xfrm>
          <a:off x="683568" y="895545"/>
          <a:ext cx="8064896" cy="5992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4378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Prostivise</a:t>
            </a:r>
            <a:r>
              <a:rPr lang="nb-NO" dirty="0" smtClean="0"/>
              <a:t> samlinger høst 2014</a:t>
            </a:r>
            <a:endParaRPr lang="nb-NO" dirty="0"/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Prosten organiserer</a:t>
            </a:r>
          </a:p>
          <a:p>
            <a:r>
              <a:rPr lang="nb-NO" dirty="0" smtClean="0"/>
              <a:t>Biskop og stiftsdirektør møter</a:t>
            </a:r>
          </a:p>
          <a:p>
            <a:r>
              <a:rPr lang="nb-NO" dirty="0" smtClean="0"/>
              <a:t>Fellesrådsleder og menighetsrådsleder, kirkeverger og sogneprester inviteres</a:t>
            </a:r>
          </a:p>
          <a:p>
            <a:r>
              <a:rPr lang="nb-NO" dirty="0"/>
              <a:t>Bispedømmerådets medlemmer kan delta</a:t>
            </a:r>
          </a:p>
          <a:p>
            <a:r>
              <a:rPr lang="nb-NO" dirty="0" smtClean="0"/>
              <a:t>Kveldsarrangement</a:t>
            </a:r>
          </a:p>
        </p:txBody>
      </p:sp>
    </p:spTree>
    <p:extLst>
      <p:ext uri="{BB962C8B-B14F-4D97-AF65-F5344CB8AC3E}">
        <p14:creationId xmlns:p14="http://schemas.microsoft.com/office/powerpoint/2010/main" val="67109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vor er vi og hvor vil vi">
  <a:themeElements>
    <a:clrScheme name="pp_mal_D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_mal_D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p_mal_D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mal_D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mal_D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mal_D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mal_D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mal_D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mal_D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mal_D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mal_D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mal_D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mal_D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mal_D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Hvor er vi og hvor vil vi</Template>
  <TotalTime>0</TotalTime>
  <Words>101</Words>
  <Application>Microsoft Office PowerPoint</Application>
  <PresentationFormat>Skjermfremvisning (4:3)</PresentationFormat>
  <Paragraphs>23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3" baseType="lpstr">
      <vt:lpstr>Hvor er vi og hvor vil vi</vt:lpstr>
      <vt:lpstr>Strategiarbeidet Den norske kirke i Borg 2015-2020</vt:lpstr>
      <vt:lpstr>Prostivise samlinger høst 2014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Hvor er vi og hvor vil vi?</dc:title>
  <dc:creator>Nes, Karianne Hjørnevik</dc:creator>
  <cp:lastModifiedBy>Nes, Karianne Hjørnevik</cp:lastModifiedBy>
  <cp:revision>3</cp:revision>
  <dcterms:created xsi:type="dcterms:W3CDTF">2014-01-24T08:46:37Z</dcterms:created>
  <dcterms:modified xsi:type="dcterms:W3CDTF">2014-01-30T13:54:54Z</dcterms:modified>
</cp:coreProperties>
</file>