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6" r:id="rId2"/>
    <p:sldId id="285" r:id="rId3"/>
    <p:sldId id="258" r:id="rId4"/>
    <p:sldId id="272" r:id="rId5"/>
    <p:sldId id="259" r:id="rId6"/>
    <p:sldId id="260" r:id="rId7"/>
    <p:sldId id="270" r:id="rId8"/>
    <p:sldId id="266" r:id="rId9"/>
    <p:sldId id="287" r:id="rId10"/>
    <p:sldId id="288" r:id="rId11"/>
    <p:sldId id="268" r:id="rId12"/>
    <p:sldId id="269" r:id="rId13"/>
    <p:sldId id="293" r:id="rId14"/>
    <p:sldId id="289" r:id="rId15"/>
    <p:sldId id="282" r:id="rId16"/>
    <p:sldId id="263" r:id="rId17"/>
    <p:sldId id="283" r:id="rId18"/>
    <p:sldId id="264" r:id="rId19"/>
    <p:sldId id="286" r:id="rId20"/>
    <p:sldId id="267" r:id="rId21"/>
    <p:sldId id="274" r:id="rId22"/>
    <p:sldId id="257" r:id="rId23"/>
    <p:sldId id="290" r:id="rId24"/>
    <p:sldId id="279" r:id="rId25"/>
    <p:sldId id="291" r:id="rId26"/>
    <p:sldId id="292" r:id="rId27"/>
    <p:sldId id="273" r:id="rId28"/>
    <p:sldId id="280" r:id="rId29"/>
    <p:sldId id="294" r:id="rId30"/>
    <p:sldId id="284" r:id="rId3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5" autoAdjust="0"/>
    <p:restoredTop sz="94660"/>
  </p:normalViewPr>
  <p:slideViewPr>
    <p:cSldViewPr snapToGrid="0">
      <p:cViewPr varScale="1">
        <p:scale>
          <a:sx n="110" d="100"/>
          <a:sy n="110" d="100"/>
        </p:scale>
        <p:origin x="63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svg"/><Relationship Id="rId1" Type="http://schemas.openxmlformats.org/officeDocument/2006/relationships/image" Target="../media/image37.png"/><Relationship Id="rId6" Type="http://schemas.openxmlformats.org/officeDocument/2006/relationships/image" Target="../media/image47.svg"/><Relationship Id="rId5" Type="http://schemas.openxmlformats.org/officeDocument/2006/relationships/image" Target="../media/image39.png"/><Relationship Id="rId4" Type="http://schemas.openxmlformats.org/officeDocument/2006/relationships/image" Target="../media/image45.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7FCCCF-F7CB-48A9-AA66-D6870C716DD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1236F92-5531-42D8-B528-BD2C23B8CABA}">
      <dgm:prSet/>
      <dgm:spPr/>
      <dgm:t>
        <a:bodyPr/>
        <a:lstStyle/>
        <a:p>
          <a:pPr>
            <a:lnSpc>
              <a:spcPct val="100000"/>
            </a:lnSpc>
          </a:pPr>
          <a:r>
            <a:rPr lang="nb-NO" dirty="0"/>
            <a:t>Fortsatt satsning på gul kommunikasjon</a:t>
          </a:r>
          <a:endParaRPr lang="en-US" dirty="0"/>
        </a:p>
      </dgm:t>
    </dgm:pt>
    <dgm:pt modelId="{2BF3BF32-EFD2-4B2B-9AA6-99B12DACF78A}" type="parTrans" cxnId="{540119B1-26F5-4A03-BCAF-47D5E41D762C}">
      <dgm:prSet/>
      <dgm:spPr/>
      <dgm:t>
        <a:bodyPr/>
        <a:lstStyle/>
        <a:p>
          <a:endParaRPr lang="en-US"/>
        </a:p>
      </dgm:t>
    </dgm:pt>
    <dgm:pt modelId="{68A606FC-0143-47DD-B86B-16AE57DF5227}" type="sibTrans" cxnId="{540119B1-26F5-4A03-BCAF-47D5E41D762C}">
      <dgm:prSet/>
      <dgm:spPr/>
      <dgm:t>
        <a:bodyPr/>
        <a:lstStyle/>
        <a:p>
          <a:endParaRPr lang="en-US"/>
        </a:p>
      </dgm:t>
    </dgm:pt>
    <dgm:pt modelId="{13C9B867-FBF6-4481-B0A2-6D0DEDAD8B71}">
      <dgm:prSet/>
      <dgm:spPr/>
      <dgm:t>
        <a:bodyPr/>
        <a:lstStyle/>
        <a:p>
          <a:pPr>
            <a:lnSpc>
              <a:spcPct val="100000"/>
            </a:lnSpc>
          </a:pPr>
          <a:r>
            <a:rPr lang="nb-NO" dirty="0"/>
            <a:t>Fortsatt satsning på digital kirke som arena for å treffe flere?</a:t>
          </a:r>
          <a:endParaRPr lang="en-US" dirty="0"/>
        </a:p>
      </dgm:t>
    </dgm:pt>
    <dgm:pt modelId="{4D425E5B-BB87-4562-A763-4D786F1D83A7}" type="parTrans" cxnId="{D02B1C9E-5FE3-4FC6-A334-84C69A50AFC7}">
      <dgm:prSet/>
      <dgm:spPr/>
      <dgm:t>
        <a:bodyPr/>
        <a:lstStyle/>
        <a:p>
          <a:endParaRPr lang="en-US"/>
        </a:p>
      </dgm:t>
    </dgm:pt>
    <dgm:pt modelId="{09C68D1D-456A-49E4-91AB-27441BBA9193}" type="sibTrans" cxnId="{D02B1C9E-5FE3-4FC6-A334-84C69A50AFC7}">
      <dgm:prSet/>
      <dgm:spPr/>
      <dgm:t>
        <a:bodyPr/>
        <a:lstStyle/>
        <a:p>
          <a:endParaRPr lang="en-US"/>
        </a:p>
      </dgm:t>
    </dgm:pt>
    <dgm:pt modelId="{9005DB4C-9221-4BD0-B876-ACBFD9F60795}">
      <dgm:prSet/>
      <dgm:spPr/>
      <dgm:t>
        <a:bodyPr/>
        <a:lstStyle/>
        <a:p>
          <a:pPr>
            <a:lnSpc>
              <a:spcPct val="100000"/>
            </a:lnSpc>
          </a:pPr>
          <a:r>
            <a:rPr lang="nb-NO"/>
            <a:t>Fortsatt satsning på kommunikasjon i lokalkirken</a:t>
          </a:r>
          <a:endParaRPr lang="en-US"/>
        </a:p>
      </dgm:t>
    </dgm:pt>
    <dgm:pt modelId="{963E2FD5-769E-4D6B-BF58-69900DE961E5}" type="parTrans" cxnId="{077B87F4-492A-4CE6-817F-09D33DEFF8A3}">
      <dgm:prSet/>
      <dgm:spPr/>
      <dgm:t>
        <a:bodyPr/>
        <a:lstStyle/>
        <a:p>
          <a:endParaRPr lang="en-US"/>
        </a:p>
      </dgm:t>
    </dgm:pt>
    <dgm:pt modelId="{E18A68A7-A1DE-4018-B223-9F1C1F7F6282}" type="sibTrans" cxnId="{077B87F4-492A-4CE6-817F-09D33DEFF8A3}">
      <dgm:prSet/>
      <dgm:spPr/>
      <dgm:t>
        <a:bodyPr/>
        <a:lstStyle/>
        <a:p>
          <a:endParaRPr lang="en-US"/>
        </a:p>
      </dgm:t>
    </dgm:pt>
    <dgm:pt modelId="{751A314B-B244-44B7-96B6-FCC3D315C9EC}" type="pres">
      <dgm:prSet presAssocID="{507FCCCF-F7CB-48A9-AA66-D6870C716DDA}" presName="root" presStyleCnt="0">
        <dgm:presLayoutVars>
          <dgm:dir/>
          <dgm:resizeHandles val="exact"/>
        </dgm:presLayoutVars>
      </dgm:prSet>
      <dgm:spPr/>
      <dgm:t>
        <a:bodyPr/>
        <a:lstStyle/>
        <a:p>
          <a:endParaRPr lang="nb-NO"/>
        </a:p>
      </dgm:t>
    </dgm:pt>
    <dgm:pt modelId="{EF939A0D-7A13-4D77-8AB4-E1CE5654F026}" type="pres">
      <dgm:prSet presAssocID="{F1236F92-5531-42D8-B528-BD2C23B8CABA}" presName="compNode" presStyleCnt="0"/>
      <dgm:spPr/>
    </dgm:pt>
    <dgm:pt modelId="{2D8F1658-F35F-46D3-95EA-FAAA82531707}" type="pres">
      <dgm:prSet presAssocID="{F1236F92-5531-42D8-B528-BD2C23B8CABA}" presName="bgRect" presStyleLbl="bgShp" presStyleIdx="0" presStyleCnt="3"/>
      <dgm:spPr/>
    </dgm:pt>
    <dgm:pt modelId="{75551A24-BB8B-4B2A-8B67-DDAAD00EBBDD}" type="pres">
      <dgm:prSet presAssocID="{F1236F92-5531-42D8-B528-BD2C23B8CAB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Chat"/>
        </a:ext>
      </dgm:extLst>
    </dgm:pt>
    <dgm:pt modelId="{CB3D974F-7C79-4D1F-9ACE-F423426017FE}" type="pres">
      <dgm:prSet presAssocID="{F1236F92-5531-42D8-B528-BD2C23B8CABA}" presName="spaceRect" presStyleCnt="0"/>
      <dgm:spPr/>
    </dgm:pt>
    <dgm:pt modelId="{FE2470D4-4E64-467B-8718-E7F759828495}" type="pres">
      <dgm:prSet presAssocID="{F1236F92-5531-42D8-B528-BD2C23B8CABA}" presName="parTx" presStyleLbl="revTx" presStyleIdx="0" presStyleCnt="3">
        <dgm:presLayoutVars>
          <dgm:chMax val="0"/>
          <dgm:chPref val="0"/>
        </dgm:presLayoutVars>
      </dgm:prSet>
      <dgm:spPr/>
      <dgm:t>
        <a:bodyPr/>
        <a:lstStyle/>
        <a:p>
          <a:endParaRPr lang="nb-NO"/>
        </a:p>
      </dgm:t>
    </dgm:pt>
    <dgm:pt modelId="{3808B525-4AB7-4524-8C38-7188D7631B44}" type="pres">
      <dgm:prSet presAssocID="{68A606FC-0143-47DD-B86B-16AE57DF5227}" presName="sibTrans" presStyleCnt="0"/>
      <dgm:spPr/>
    </dgm:pt>
    <dgm:pt modelId="{57763864-9524-4203-A7E1-4D8C263C045D}" type="pres">
      <dgm:prSet presAssocID="{13C9B867-FBF6-4481-B0A2-6D0DEDAD8B71}" presName="compNode" presStyleCnt="0"/>
      <dgm:spPr/>
    </dgm:pt>
    <dgm:pt modelId="{18EF6493-66A1-481E-BAA1-A05BB16F1F6F}" type="pres">
      <dgm:prSet presAssocID="{13C9B867-FBF6-4481-B0A2-6D0DEDAD8B71}" presName="bgRect" presStyleLbl="bgShp" presStyleIdx="1" presStyleCnt="3"/>
      <dgm:spPr/>
    </dgm:pt>
    <dgm:pt modelId="{0EDE779D-4EAB-462B-8CE9-F9A6AEE63ED9}" type="pres">
      <dgm:prSet presAssocID="{13C9B867-FBF6-4481-B0A2-6D0DEDAD8B7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Smart Phone"/>
        </a:ext>
      </dgm:extLst>
    </dgm:pt>
    <dgm:pt modelId="{D87F4F74-E125-4D61-A60C-8D825FA98B54}" type="pres">
      <dgm:prSet presAssocID="{13C9B867-FBF6-4481-B0A2-6D0DEDAD8B71}" presName="spaceRect" presStyleCnt="0"/>
      <dgm:spPr/>
    </dgm:pt>
    <dgm:pt modelId="{76847347-BC17-4A21-B62E-50C5D8021A47}" type="pres">
      <dgm:prSet presAssocID="{13C9B867-FBF6-4481-B0A2-6D0DEDAD8B71}" presName="parTx" presStyleLbl="revTx" presStyleIdx="1" presStyleCnt="3">
        <dgm:presLayoutVars>
          <dgm:chMax val="0"/>
          <dgm:chPref val="0"/>
        </dgm:presLayoutVars>
      </dgm:prSet>
      <dgm:spPr/>
      <dgm:t>
        <a:bodyPr/>
        <a:lstStyle/>
        <a:p>
          <a:endParaRPr lang="nb-NO"/>
        </a:p>
      </dgm:t>
    </dgm:pt>
    <dgm:pt modelId="{3769C858-C548-41B6-9B7B-75714DE34DF7}" type="pres">
      <dgm:prSet presAssocID="{09C68D1D-456A-49E4-91AB-27441BBA9193}" presName="sibTrans" presStyleCnt="0"/>
      <dgm:spPr/>
    </dgm:pt>
    <dgm:pt modelId="{4957F1F9-97E0-40EE-9903-A28D3F93B4BA}" type="pres">
      <dgm:prSet presAssocID="{9005DB4C-9221-4BD0-B876-ACBFD9F60795}" presName="compNode" presStyleCnt="0"/>
      <dgm:spPr/>
    </dgm:pt>
    <dgm:pt modelId="{AC4F60E4-0000-45E5-AED7-48DEFAAED7E4}" type="pres">
      <dgm:prSet presAssocID="{9005DB4C-9221-4BD0-B876-ACBFD9F60795}" presName="bgRect" presStyleLbl="bgShp" presStyleIdx="2" presStyleCnt="3"/>
      <dgm:spPr/>
    </dgm:pt>
    <dgm:pt modelId="{1A108664-F082-4059-ACA1-3DD0765BCAC3}" type="pres">
      <dgm:prSet presAssocID="{9005DB4C-9221-4BD0-B876-ACBFD9F6079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Tale"/>
        </a:ext>
      </dgm:extLst>
    </dgm:pt>
    <dgm:pt modelId="{4305709D-9279-4505-8605-CC7AD5D6D73B}" type="pres">
      <dgm:prSet presAssocID="{9005DB4C-9221-4BD0-B876-ACBFD9F60795}" presName="spaceRect" presStyleCnt="0"/>
      <dgm:spPr/>
    </dgm:pt>
    <dgm:pt modelId="{E2126091-D28D-4847-BA0A-4FDACBA41BF9}" type="pres">
      <dgm:prSet presAssocID="{9005DB4C-9221-4BD0-B876-ACBFD9F60795}" presName="parTx" presStyleLbl="revTx" presStyleIdx="2" presStyleCnt="3">
        <dgm:presLayoutVars>
          <dgm:chMax val="0"/>
          <dgm:chPref val="0"/>
        </dgm:presLayoutVars>
      </dgm:prSet>
      <dgm:spPr/>
      <dgm:t>
        <a:bodyPr/>
        <a:lstStyle/>
        <a:p>
          <a:endParaRPr lang="nb-NO"/>
        </a:p>
      </dgm:t>
    </dgm:pt>
  </dgm:ptLst>
  <dgm:cxnLst>
    <dgm:cxn modelId="{696D60DB-0955-47E9-8BA5-704F310C5520}" type="presOf" srcId="{F1236F92-5531-42D8-B528-BD2C23B8CABA}" destId="{FE2470D4-4E64-467B-8718-E7F759828495}" srcOrd="0" destOrd="0" presId="urn:microsoft.com/office/officeart/2018/2/layout/IconVerticalSolidList"/>
    <dgm:cxn modelId="{540119B1-26F5-4A03-BCAF-47D5E41D762C}" srcId="{507FCCCF-F7CB-48A9-AA66-D6870C716DDA}" destId="{F1236F92-5531-42D8-B528-BD2C23B8CABA}" srcOrd="0" destOrd="0" parTransId="{2BF3BF32-EFD2-4B2B-9AA6-99B12DACF78A}" sibTransId="{68A606FC-0143-47DD-B86B-16AE57DF5227}"/>
    <dgm:cxn modelId="{5C88422A-3923-4C26-A5AF-0B296C9DF6B5}" type="presOf" srcId="{9005DB4C-9221-4BD0-B876-ACBFD9F60795}" destId="{E2126091-D28D-4847-BA0A-4FDACBA41BF9}" srcOrd="0" destOrd="0" presId="urn:microsoft.com/office/officeart/2018/2/layout/IconVerticalSolidList"/>
    <dgm:cxn modelId="{077B87F4-492A-4CE6-817F-09D33DEFF8A3}" srcId="{507FCCCF-F7CB-48A9-AA66-D6870C716DDA}" destId="{9005DB4C-9221-4BD0-B876-ACBFD9F60795}" srcOrd="2" destOrd="0" parTransId="{963E2FD5-769E-4D6B-BF58-69900DE961E5}" sibTransId="{E18A68A7-A1DE-4018-B223-9F1C1F7F6282}"/>
    <dgm:cxn modelId="{7E0FFD13-1E5E-4787-818A-8004A059F9C5}" type="presOf" srcId="{13C9B867-FBF6-4481-B0A2-6D0DEDAD8B71}" destId="{76847347-BC17-4A21-B62E-50C5D8021A47}" srcOrd="0" destOrd="0" presId="urn:microsoft.com/office/officeart/2018/2/layout/IconVerticalSolidList"/>
    <dgm:cxn modelId="{D02B1C9E-5FE3-4FC6-A334-84C69A50AFC7}" srcId="{507FCCCF-F7CB-48A9-AA66-D6870C716DDA}" destId="{13C9B867-FBF6-4481-B0A2-6D0DEDAD8B71}" srcOrd="1" destOrd="0" parTransId="{4D425E5B-BB87-4562-A763-4D786F1D83A7}" sibTransId="{09C68D1D-456A-49E4-91AB-27441BBA9193}"/>
    <dgm:cxn modelId="{0B875B69-2B6E-46E6-B87A-8A76AC6E31B2}" type="presOf" srcId="{507FCCCF-F7CB-48A9-AA66-D6870C716DDA}" destId="{751A314B-B244-44B7-96B6-FCC3D315C9EC}" srcOrd="0" destOrd="0" presId="urn:microsoft.com/office/officeart/2018/2/layout/IconVerticalSolidList"/>
    <dgm:cxn modelId="{B16BD97D-0D69-473C-BAF5-F9F1A456FC1B}" type="presParOf" srcId="{751A314B-B244-44B7-96B6-FCC3D315C9EC}" destId="{EF939A0D-7A13-4D77-8AB4-E1CE5654F026}" srcOrd="0" destOrd="0" presId="urn:microsoft.com/office/officeart/2018/2/layout/IconVerticalSolidList"/>
    <dgm:cxn modelId="{F5D90BDE-F184-4A66-93FA-B5DAE096251A}" type="presParOf" srcId="{EF939A0D-7A13-4D77-8AB4-E1CE5654F026}" destId="{2D8F1658-F35F-46D3-95EA-FAAA82531707}" srcOrd="0" destOrd="0" presId="urn:microsoft.com/office/officeart/2018/2/layout/IconVerticalSolidList"/>
    <dgm:cxn modelId="{1E8BB1F1-6B17-49D0-BA6E-C8AA7C012411}" type="presParOf" srcId="{EF939A0D-7A13-4D77-8AB4-E1CE5654F026}" destId="{75551A24-BB8B-4B2A-8B67-DDAAD00EBBDD}" srcOrd="1" destOrd="0" presId="urn:microsoft.com/office/officeart/2018/2/layout/IconVerticalSolidList"/>
    <dgm:cxn modelId="{09512FF0-6978-4D85-8107-45D968ECECC8}" type="presParOf" srcId="{EF939A0D-7A13-4D77-8AB4-E1CE5654F026}" destId="{CB3D974F-7C79-4D1F-9ACE-F423426017FE}" srcOrd="2" destOrd="0" presId="urn:microsoft.com/office/officeart/2018/2/layout/IconVerticalSolidList"/>
    <dgm:cxn modelId="{BF2DB117-FE8B-4C1B-AF81-66C9A81F7775}" type="presParOf" srcId="{EF939A0D-7A13-4D77-8AB4-E1CE5654F026}" destId="{FE2470D4-4E64-467B-8718-E7F759828495}" srcOrd="3" destOrd="0" presId="urn:microsoft.com/office/officeart/2018/2/layout/IconVerticalSolidList"/>
    <dgm:cxn modelId="{65C35280-6F3B-4C33-8C93-2725FE2C7CC7}" type="presParOf" srcId="{751A314B-B244-44B7-96B6-FCC3D315C9EC}" destId="{3808B525-4AB7-4524-8C38-7188D7631B44}" srcOrd="1" destOrd="0" presId="urn:microsoft.com/office/officeart/2018/2/layout/IconVerticalSolidList"/>
    <dgm:cxn modelId="{495F815C-A737-4CF6-824F-1A4310D4A21E}" type="presParOf" srcId="{751A314B-B244-44B7-96B6-FCC3D315C9EC}" destId="{57763864-9524-4203-A7E1-4D8C263C045D}" srcOrd="2" destOrd="0" presId="urn:microsoft.com/office/officeart/2018/2/layout/IconVerticalSolidList"/>
    <dgm:cxn modelId="{C821BA0F-BEDF-4D23-B144-499C71EBD4FC}" type="presParOf" srcId="{57763864-9524-4203-A7E1-4D8C263C045D}" destId="{18EF6493-66A1-481E-BAA1-A05BB16F1F6F}" srcOrd="0" destOrd="0" presId="urn:microsoft.com/office/officeart/2018/2/layout/IconVerticalSolidList"/>
    <dgm:cxn modelId="{707AD613-19C4-4B9C-9EED-C70826A34965}" type="presParOf" srcId="{57763864-9524-4203-A7E1-4D8C263C045D}" destId="{0EDE779D-4EAB-462B-8CE9-F9A6AEE63ED9}" srcOrd="1" destOrd="0" presId="urn:microsoft.com/office/officeart/2018/2/layout/IconVerticalSolidList"/>
    <dgm:cxn modelId="{136FB910-9FE3-42C4-AE59-636B0BF0BF53}" type="presParOf" srcId="{57763864-9524-4203-A7E1-4D8C263C045D}" destId="{D87F4F74-E125-4D61-A60C-8D825FA98B54}" srcOrd="2" destOrd="0" presId="urn:microsoft.com/office/officeart/2018/2/layout/IconVerticalSolidList"/>
    <dgm:cxn modelId="{31828E3B-D0D2-4D3D-8152-CC19282E400E}" type="presParOf" srcId="{57763864-9524-4203-A7E1-4D8C263C045D}" destId="{76847347-BC17-4A21-B62E-50C5D8021A47}" srcOrd="3" destOrd="0" presId="urn:microsoft.com/office/officeart/2018/2/layout/IconVerticalSolidList"/>
    <dgm:cxn modelId="{CF7D6A07-25FF-4DE0-A315-99046DA4968C}" type="presParOf" srcId="{751A314B-B244-44B7-96B6-FCC3D315C9EC}" destId="{3769C858-C548-41B6-9B7B-75714DE34DF7}" srcOrd="3" destOrd="0" presId="urn:microsoft.com/office/officeart/2018/2/layout/IconVerticalSolidList"/>
    <dgm:cxn modelId="{9C380CCD-BC8D-4D81-8B76-CAA871B779F3}" type="presParOf" srcId="{751A314B-B244-44B7-96B6-FCC3D315C9EC}" destId="{4957F1F9-97E0-40EE-9903-A28D3F93B4BA}" srcOrd="4" destOrd="0" presId="urn:microsoft.com/office/officeart/2018/2/layout/IconVerticalSolidList"/>
    <dgm:cxn modelId="{D35B83A8-0BE5-465C-AFE1-FDB924889E4F}" type="presParOf" srcId="{4957F1F9-97E0-40EE-9903-A28D3F93B4BA}" destId="{AC4F60E4-0000-45E5-AED7-48DEFAAED7E4}" srcOrd="0" destOrd="0" presId="urn:microsoft.com/office/officeart/2018/2/layout/IconVerticalSolidList"/>
    <dgm:cxn modelId="{AA2BE07B-A66F-43B1-88D0-8AABF817B986}" type="presParOf" srcId="{4957F1F9-97E0-40EE-9903-A28D3F93B4BA}" destId="{1A108664-F082-4059-ACA1-3DD0765BCAC3}" srcOrd="1" destOrd="0" presId="urn:microsoft.com/office/officeart/2018/2/layout/IconVerticalSolidList"/>
    <dgm:cxn modelId="{845B25E1-3759-487E-B593-7E536DCD68FA}" type="presParOf" srcId="{4957F1F9-97E0-40EE-9903-A28D3F93B4BA}" destId="{4305709D-9279-4505-8605-CC7AD5D6D73B}" srcOrd="2" destOrd="0" presId="urn:microsoft.com/office/officeart/2018/2/layout/IconVerticalSolidList"/>
    <dgm:cxn modelId="{255782B0-52E9-4216-BA5A-9538C569F1BE}" type="presParOf" srcId="{4957F1F9-97E0-40EE-9903-A28D3F93B4BA}" destId="{E2126091-D28D-4847-BA0A-4FDACBA41BF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B966B3-FACB-419F-8CA3-B939E44A6117}" type="datetimeFigureOut">
              <a:rPr lang="nb-NO" smtClean="0"/>
              <a:t>19.01.2022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D5B7BE-CBC7-4065-9334-896E9434DB06}" type="slidenum">
              <a:rPr lang="nb-NO" smtClean="0"/>
              <a:t>‹#›</a:t>
            </a:fld>
            <a:endParaRPr lang="nb-NO"/>
          </a:p>
        </p:txBody>
      </p:sp>
    </p:spTree>
    <p:extLst>
      <p:ext uri="{BB962C8B-B14F-4D97-AF65-F5344CB8AC3E}">
        <p14:creationId xmlns:p14="http://schemas.microsoft.com/office/powerpoint/2010/main" val="353506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Rød gruppe vokser! I Sverige vokser </a:t>
            </a:r>
            <a:r>
              <a:rPr lang="nb-NO"/>
              <a:t>gul gruppe. I </a:t>
            </a:r>
            <a:r>
              <a:rPr lang="nb-NO" dirty="0"/>
              <a:t>2020 og 2021 tall er digital kontakt også medregnet. </a:t>
            </a:r>
            <a:r>
              <a:rPr lang="nb-NO" dirty="0">
                <a:solidFill>
                  <a:schemeClr val="accent3"/>
                </a:solidFill>
              </a:rPr>
              <a:t>Grønn: Hamar 2021 16%</a:t>
            </a:r>
          </a:p>
          <a:p>
            <a:r>
              <a:rPr lang="nb-NO" dirty="0">
                <a:solidFill>
                  <a:srgbClr val="0070C0"/>
                </a:solidFill>
              </a:rPr>
              <a:t>Bjørgvin 2021 16%</a:t>
            </a:r>
          </a:p>
          <a:p>
            <a:r>
              <a:rPr lang="nb-NO" dirty="0">
                <a:solidFill>
                  <a:schemeClr val="accent3">
                    <a:lumMod val="40000"/>
                    <a:lumOff val="60000"/>
                  </a:schemeClr>
                </a:solidFill>
              </a:rPr>
              <a:t>Nasjonalt 2021 19%</a:t>
            </a:r>
          </a:p>
          <a:p>
            <a:r>
              <a:rPr lang="nb-NO" dirty="0"/>
              <a:t>Borg 2018 22 %</a:t>
            </a:r>
          </a:p>
          <a:p>
            <a:r>
              <a:rPr lang="nb-NO" dirty="0">
                <a:solidFill>
                  <a:schemeClr val="accent3"/>
                </a:solidFill>
              </a:rPr>
              <a:t>Rød: Hamar 2021 31%</a:t>
            </a:r>
          </a:p>
          <a:p>
            <a:r>
              <a:rPr lang="nb-NO" dirty="0">
                <a:solidFill>
                  <a:srgbClr val="0070C0"/>
                </a:solidFill>
              </a:rPr>
              <a:t>Bjørgvin 2021 35%</a:t>
            </a:r>
          </a:p>
          <a:p>
            <a:r>
              <a:rPr lang="nb-NO" dirty="0">
                <a:solidFill>
                  <a:schemeClr val="accent3">
                    <a:lumMod val="40000"/>
                    <a:lumOff val="60000"/>
                  </a:schemeClr>
                </a:solidFill>
              </a:rPr>
              <a:t>Nasjonalt 2021 34%</a:t>
            </a:r>
          </a:p>
          <a:p>
            <a:r>
              <a:rPr lang="nb-NO" dirty="0"/>
              <a:t>Borg 2018 23%</a:t>
            </a:r>
          </a:p>
          <a:p>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p>
          <a:p>
            <a:endParaRPr lang="nb-NO" dirty="0"/>
          </a:p>
        </p:txBody>
      </p:sp>
      <p:sp>
        <p:nvSpPr>
          <p:cNvPr id="4" name="Plassholder for lysbildenummer 3"/>
          <p:cNvSpPr>
            <a:spLocks noGrp="1"/>
          </p:cNvSpPr>
          <p:nvPr>
            <p:ph type="sldNum" sz="quarter" idx="5"/>
          </p:nvPr>
        </p:nvSpPr>
        <p:spPr/>
        <p:txBody>
          <a:bodyPr/>
          <a:lstStyle/>
          <a:p>
            <a:fld id="{14D5B7BE-CBC7-4065-9334-896E9434DB06}" type="slidenum">
              <a:rPr lang="nb-NO" smtClean="0"/>
              <a:t>3</a:t>
            </a:fld>
            <a:endParaRPr lang="nb-NO"/>
          </a:p>
        </p:txBody>
      </p:sp>
    </p:spTree>
    <p:extLst>
      <p:ext uri="{BB962C8B-B14F-4D97-AF65-F5344CB8AC3E}">
        <p14:creationId xmlns:p14="http://schemas.microsoft.com/office/powerpoint/2010/main" val="265052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Stor økning på medlemmer som ikke skiller- fra 50 % i 2018. Flere som ikke vet enn som tenker at de er medlem i den norske lokalt, allikevel ser vi at lokalt stoff fenger mye mer i kommunikasjon enn generelt stoff. Det er et velkjent i kommunikasjonsfaget. </a:t>
            </a:r>
          </a:p>
        </p:txBody>
      </p:sp>
      <p:sp>
        <p:nvSpPr>
          <p:cNvPr id="4" name="Plassholder for lysbildenummer 3"/>
          <p:cNvSpPr>
            <a:spLocks noGrp="1"/>
          </p:cNvSpPr>
          <p:nvPr>
            <p:ph type="sldNum" sz="quarter" idx="5"/>
          </p:nvPr>
        </p:nvSpPr>
        <p:spPr/>
        <p:txBody>
          <a:bodyPr/>
          <a:lstStyle/>
          <a:p>
            <a:fld id="{14D5B7BE-CBC7-4065-9334-896E9434DB06}" type="slidenum">
              <a:rPr lang="nb-NO" smtClean="0"/>
              <a:t>22</a:t>
            </a:fld>
            <a:endParaRPr lang="nb-NO"/>
          </a:p>
        </p:txBody>
      </p:sp>
    </p:spTree>
    <p:extLst>
      <p:ext uri="{BB962C8B-B14F-4D97-AF65-F5344CB8AC3E}">
        <p14:creationId xmlns:p14="http://schemas.microsoft.com/office/powerpoint/2010/main" val="279123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Alder: 33 % av 15-29 er enig i at de kjenner godt til, sammen med de eldre. Også her er det gruppen 30-39 som er mest ukjent med kirkens tilbud- nesten halvparten av medlemmene i den gruppen 48 % er uenig i påstanden</a:t>
            </a:r>
          </a:p>
        </p:txBody>
      </p:sp>
      <p:sp>
        <p:nvSpPr>
          <p:cNvPr id="4" name="Plassholder for lysbildenummer 3"/>
          <p:cNvSpPr>
            <a:spLocks noGrp="1"/>
          </p:cNvSpPr>
          <p:nvPr>
            <p:ph type="sldNum" sz="quarter" idx="5"/>
          </p:nvPr>
        </p:nvSpPr>
        <p:spPr/>
        <p:txBody>
          <a:bodyPr/>
          <a:lstStyle/>
          <a:p>
            <a:fld id="{14D5B7BE-CBC7-4065-9334-896E9434DB06}" type="slidenum">
              <a:rPr lang="nb-NO" smtClean="0"/>
              <a:t>23</a:t>
            </a:fld>
            <a:endParaRPr lang="nb-NO"/>
          </a:p>
        </p:txBody>
      </p:sp>
    </p:spTree>
    <p:extLst>
      <p:ext uri="{BB962C8B-B14F-4D97-AF65-F5344CB8AC3E}">
        <p14:creationId xmlns:p14="http://schemas.microsoft.com/office/powerpoint/2010/main" val="35276846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Konfirmasjon, dåp, menighetsblad</a:t>
            </a:r>
          </a:p>
        </p:txBody>
      </p:sp>
      <p:sp>
        <p:nvSpPr>
          <p:cNvPr id="4" name="Plassholder for lysbildenummer 3"/>
          <p:cNvSpPr>
            <a:spLocks noGrp="1"/>
          </p:cNvSpPr>
          <p:nvPr>
            <p:ph type="sldNum" sz="quarter" idx="5"/>
          </p:nvPr>
        </p:nvSpPr>
        <p:spPr/>
        <p:txBody>
          <a:bodyPr/>
          <a:lstStyle/>
          <a:p>
            <a:fld id="{14D5B7BE-CBC7-4065-9334-896E9434DB06}" type="slidenum">
              <a:rPr lang="nb-NO" smtClean="0"/>
              <a:t>25</a:t>
            </a:fld>
            <a:endParaRPr lang="nb-NO"/>
          </a:p>
        </p:txBody>
      </p:sp>
    </p:spTree>
    <p:extLst>
      <p:ext uri="{BB962C8B-B14F-4D97-AF65-F5344CB8AC3E}">
        <p14:creationId xmlns:p14="http://schemas.microsoft.com/office/powerpoint/2010/main" val="23083958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dirty="0"/>
              <a:t>Bjørgvin 9 %</a:t>
            </a:r>
            <a:endParaRPr lang="nb-NO" dirty="0"/>
          </a:p>
        </p:txBody>
      </p:sp>
      <p:sp>
        <p:nvSpPr>
          <p:cNvPr id="4" name="Plassholder for lysbildenummer 3"/>
          <p:cNvSpPr>
            <a:spLocks noGrp="1"/>
          </p:cNvSpPr>
          <p:nvPr>
            <p:ph type="sldNum" sz="quarter" idx="5"/>
          </p:nvPr>
        </p:nvSpPr>
        <p:spPr/>
        <p:txBody>
          <a:bodyPr/>
          <a:lstStyle/>
          <a:p>
            <a:fld id="{14D5B7BE-CBC7-4065-9334-896E9434DB06}" type="slidenum">
              <a:rPr lang="nb-NO" smtClean="0"/>
              <a:t>5</a:t>
            </a:fld>
            <a:endParaRPr lang="nb-NO"/>
          </a:p>
        </p:txBody>
      </p:sp>
    </p:spTree>
    <p:extLst>
      <p:ext uri="{BB962C8B-B14F-4D97-AF65-F5344CB8AC3E}">
        <p14:creationId xmlns:p14="http://schemas.microsoft.com/office/powerpoint/2010/main" val="1161611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Segmentering: stort sett som forventet: få røde og gule i konserter. Få gule på julaften- men signifikant forskjell mellom unge 15-29 år og øvrige aldersgrupper! 19 % unge av totalt. </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På kirkegården godt over halvparten. Eldste gruppen  68 %</a:t>
            </a:r>
          </a:p>
          <a:p>
            <a:endParaRPr lang="nb-NO" dirty="0"/>
          </a:p>
        </p:txBody>
      </p:sp>
      <p:sp>
        <p:nvSpPr>
          <p:cNvPr id="4" name="Plassholder for lysbildenummer 3"/>
          <p:cNvSpPr>
            <a:spLocks noGrp="1"/>
          </p:cNvSpPr>
          <p:nvPr>
            <p:ph type="sldNum" sz="quarter" idx="5"/>
          </p:nvPr>
        </p:nvSpPr>
        <p:spPr/>
        <p:txBody>
          <a:bodyPr/>
          <a:lstStyle/>
          <a:p>
            <a:fld id="{14D5B7BE-CBC7-4065-9334-896E9434DB06}" type="slidenum">
              <a:rPr lang="nb-NO" smtClean="0"/>
              <a:t>6</a:t>
            </a:fld>
            <a:endParaRPr lang="nb-NO"/>
          </a:p>
        </p:txBody>
      </p:sp>
    </p:spTree>
    <p:extLst>
      <p:ext uri="{BB962C8B-B14F-4D97-AF65-F5344CB8AC3E}">
        <p14:creationId xmlns:p14="http://schemas.microsoft.com/office/powerpoint/2010/main" val="2022768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Signifikante forskjeller kun mellom den eldste gruppen og de øvrige på at man er helt sikker på at Gud finnes. Flest unge som ikke tror på Gud men kan ta feil. </a:t>
            </a:r>
          </a:p>
        </p:txBody>
      </p:sp>
      <p:sp>
        <p:nvSpPr>
          <p:cNvPr id="4" name="Plassholder for lysbildenummer 3"/>
          <p:cNvSpPr>
            <a:spLocks noGrp="1"/>
          </p:cNvSpPr>
          <p:nvPr>
            <p:ph type="sldNum" sz="quarter" idx="5"/>
          </p:nvPr>
        </p:nvSpPr>
        <p:spPr/>
        <p:txBody>
          <a:bodyPr/>
          <a:lstStyle/>
          <a:p>
            <a:fld id="{14D5B7BE-CBC7-4065-9334-896E9434DB06}" type="slidenum">
              <a:rPr lang="nb-NO" smtClean="0"/>
              <a:t>10</a:t>
            </a:fld>
            <a:endParaRPr lang="nb-NO"/>
          </a:p>
        </p:txBody>
      </p:sp>
    </p:spTree>
    <p:extLst>
      <p:ext uri="{BB962C8B-B14F-4D97-AF65-F5344CB8AC3E}">
        <p14:creationId xmlns:p14="http://schemas.microsoft.com/office/powerpoint/2010/main" val="19755136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Gud er kjærlighet og godhet har økt fra 21 til 25 %!!!, Størst endring på Gud støtter meg når det er vanskelig; 32 % i 2018 ned til 17 %, og Gud finnes ikke; 11 % i 2018- nå 18 %</a:t>
            </a:r>
          </a:p>
        </p:txBody>
      </p:sp>
      <p:sp>
        <p:nvSpPr>
          <p:cNvPr id="4" name="Plassholder for lysbildenummer 3"/>
          <p:cNvSpPr>
            <a:spLocks noGrp="1"/>
          </p:cNvSpPr>
          <p:nvPr>
            <p:ph type="sldNum" sz="quarter" idx="5"/>
          </p:nvPr>
        </p:nvSpPr>
        <p:spPr/>
        <p:txBody>
          <a:bodyPr/>
          <a:lstStyle/>
          <a:p>
            <a:fld id="{14D5B7BE-CBC7-4065-9334-896E9434DB06}" type="slidenum">
              <a:rPr lang="nb-NO" smtClean="0"/>
              <a:t>11</a:t>
            </a:fld>
            <a:endParaRPr lang="nb-NO"/>
          </a:p>
        </p:txBody>
      </p:sp>
    </p:spTree>
    <p:extLst>
      <p:ext uri="{BB962C8B-B14F-4D97-AF65-F5344CB8AC3E}">
        <p14:creationId xmlns:p14="http://schemas.microsoft.com/office/powerpoint/2010/main" val="900923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Her er det mye interessant! Aldersgruppen 30-39 strever mest med sin tro på Gud? Flest i den unge aldersgruppen som opplever at Gud støtter meg når det er vanskelig og Gud er kjærlighet og godhet. </a:t>
            </a:r>
          </a:p>
        </p:txBody>
      </p:sp>
      <p:sp>
        <p:nvSpPr>
          <p:cNvPr id="4" name="Plassholder for lysbildenummer 3"/>
          <p:cNvSpPr>
            <a:spLocks noGrp="1"/>
          </p:cNvSpPr>
          <p:nvPr>
            <p:ph type="sldNum" sz="quarter" idx="5"/>
          </p:nvPr>
        </p:nvSpPr>
        <p:spPr/>
        <p:txBody>
          <a:bodyPr/>
          <a:lstStyle/>
          <a:p>
            <a:fld id="{14D5B7BE-CBC7-4065-9334-896E9434DB06}" type="slidenum">
              <a:rPr lang="nb-NO" smtClean="0"/>
              <a:t>13</a:t>
            </a:fld>
            <a:endParaRPr lang="nb-NO"/>
          </a:p>
        </p:txBody>
      </p:sp>
    </p:spTree>
    <p:extLst>
      <p:ext uri="{BB962C8B-B14F-4D97-AF65-F5344CB8AC3E}">
        <p14:creationId xmlns:p14="http://schemas.microsoft.com/office/powerpoint/2010/main" val="243311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Signifikante forskjeller mellom rød og gul gruppe på alle alternativer. Alder; eldste forskjell på daglig, ukentlig  alder 50-59, månedlig unge 15-29</a:t>
            </a:r>
          </a:p>
        </p:txBody>
      </p:sp>
      <p:sp>
        <p:nvSpPr>
          <p:cNvPr id="4" name="Plassholder for lysbildenummer 3"/>
          <p:cNvSpPr>
            <a:spLocks noGrp="1"/>
          </p:cNvSpPr>
          <p:nvPr>
            <p:ph type="sldNum" sz="quarter" idx="5"/>
          </p:nvPr>
        </p:nvSpPr>
        <p:spPr/>
        <p:txBody>
          <a:bodyPr/>
          <a:lstStyle/>
          <a:p>
            <a:fld id="{14D5B7BE-CBC7-4065-9334-896E9434DB06}" type="slidenum">
              <a:rPr lang="nb-NO" smtClean="0"/>
              <a:t>14</a:t>
            </a:fld>
            <a:endParaRPr lang="nb-NO"/>
          </a:p>
        </p:txBody>
      </p:sp>
    </p:spTree>
    <p:extLst>
      <p:ext uri="{BB962C8B-B14F-4D97-AF65-F5344CB8AC3E}">
        <p14:creationId xmlns:p14="http://schemas.microsoft.com/office/powerpoint/2010/main" val="3452433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Prester snakker lite med medlemmer i den røde gruppen på jobb- må finne kunnskap om den røde gruppen andre steder?</a:t>
            </a:r>
          </a:p>
        </p:txBody>
      </p:sp>
      <p:sp>
        <p:nvSpPr>
          <p:cNvPr id="4" name="Plassholder for lysbildenummer 3"/>
          <p:cNvSpPr>
            <a:spLocks noGrp="1"/>
          </p:cNvSpPr>
          <p:nvPr>
            <p:ph type="sldNum" sz="quarter" idx="5"/>
          </p:nvPr>
        </p:nvSpPr>
        <p:spPr/>
        <p:txBody>
          <a:bodyPr/>
          <a:lstStyle/>
          <a:p>
            <a:fld id="{14D5B7BE-CBC7-4065-9334-896E9434DB06}" type="slidenum">
              <a:rPr lang="nb-NO" smtClean="0"/>
              <a:t>19</a:t>
            </a:fld>
            <a:endParaRPr lang="nb-NO"/>
          </a:p>
        </p:txBody>
      </p:sp>
    </p:spTree>
    <p:extLst>
      <p:ext uri="{BB962C8B-B14F-4D97-AF65-F5344CB8AC3E}">
        <p14:creationId xmlns:p14="http://schemas.microsoft.com/office/powerpoint/2010/main" val="534032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Grønn boble</a:t>
            </a:r>
          </a:p>
        </p:txBody>
      </p:sp>
      <p:sp>
        <p:nvSpPr>
          <p:cNvPr id="4" name="Plassholder for lysbildenummer 3"/>
          <p:cNvSpPr>
            <a:spLocks noGrp="1"/>
          </p:cNvSpPr>
          <p:nvPr>
            <p:ph type="sldNum" sz="quarter" idx="5"/>
          </p:nvPr>
        </p:nvSpPr>
        <p:spPr/>
        <p:txBody>
          <a:bodyPr/>
          <a:lstStyle/>
          <a:p>
            <a:fld id="{14D5B7BE-CBC7-4065-9334-896E9434DB06}" type="slidenum">
              <a:rPr lang="nb-NO" smtClean="0"/>
              <a:t>20</a:t>
            </a:fld>
            <a:endParaRPr lang="nb-NO"/>
          </a:p>
        </p:txBody>
      </p:sp>
    </p:spTree>
    <p:extLst>
      <p:ext uri="{BB962C8B-B14F-4D97-AF65-F5344CB8AC3E}">
        <p14:creationId xmlns:p14="http://schemas.microsoft.com/office/powerpoint/2010/main" val="21943192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tellysbilde beige">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xmlns="" id="{588DDD09-1A4B-B44C-B8FC-600683AEB2D7}"/>
              </a:ext>
            </a:extLst>
          </p:cNvPr>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dirty="0">
              <a:solidFill>
                <a:schemeClr val="bg1"/>
              </a:solidFill>
            </a:endParaRPr>
          </a:p>
        </p:txBody>
      </p:sp>
      <p:sp>
        <p:nvSpPr>
          <p:cNvPr id="2" name="Tittel 1">
            <a:extLst>
              <a:ext uri="{FF2B5EF4-FFF2-40B4-BE49-F238E27FC236}">
                <a16:creationId xmlns:a16="http://schemas.microsoft.com/office/drawing/2014/main" xmlns="" id="{3C08E7BE-FC21-3941-9144-0A6D17A15EC6}"/>
              </a:ext>
            </a:extLst>
          </p:cNvPr>
          <p:cNvSpPr>
            <a:spLocks noGrp="1"/>
          </p:cNvSpPr>
          <p:nvPr>
            <p:ph type="ctrTitle"/>
          </p:nvPr>
        </p:nvSpPr>
        <p:spPr>
          <a:xfrm>
            <a:off x="623888" y="2653904"/>
            <a:ext cx="10944224" cy="883642"/>
          </a:xfrm>
        </p:spPr>
        <p:txBody>
          <a:bodyPr anchor="b">
            <a:noAutofit/>
          </a:bodyPr>
          <a:lstStyle>
            <a:lvl1pPr algn="ctr">
              <a:defRPr sz="4000">
                <a:solidFill>
                  <a:schemeClr val="accent1">
                    <a:lumMod val="75000"/>
                  </a:schemeClr>
                </a:solidFill>
              </a:defRPr>
            </a:lvl1pPr>
          </a:lstStyle>
          <a:p>
            <a:r>
              <a:rPr lang="nb-NO" noProof="0"/>
              <a:t>Klikk for å redigere tittelstil</a:t>
            </a:r>
            <a:endParaRPr lang="nb-NO" noProof="0" dirty="0"/>
          </a:p>
        </p:txBody>
      </p:sp>
      <p:sp>
        <p:nvSpPr>
          <p:cNvPr id="3" name="Undertittel 2">
            <a:extLst>
              <a:ext uri="{FF2B5EF4-FFF2-40B4-BE49-F238E27FC236}">
                <a16:creationId xmlns:a16="http://schemas.microsoft.com/office/drawing/2014/main" xmlns="" id="{1212CF59-18AF-4541-8840-B68AF0CABCE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4" name="Plassholder for dato 3">
            <a:extLst>
              <a:ext uri="{FF2B5EF4-FFF2-40B4-BE49-F238E27FC236}">
                <a16:creationId xmlns:a16="http://schemas.microsoft.com/office/drawing/2014/main" xmlns="" id="{753E37AF-FDF2-574D-8BED-7844B01C7E2E}"/>
              </a:ext>
            </a:extLst>
          </p:cNvPr>
          <p:cNvSpPr>
            <a:spLocks noGrp="1"/>
          </p:cNvSpPr>
          <p:nvPr>
            <p:ph type="dt" sz="half" idx="10"/>
          </p:nvPr>
        </p:nvSpPr>
        <p:spPr/>
        <p:txBody>
          <a:bodyPr/>
          <a:lstStyle>
            <a:lvl1pPr>
              <a:defRPr sz="900">
                <a:solidFill>
                  <a:schemeClr val="accent1">
                    <a:lumMod val="75000"/>
                  </a:schemeClr>
                </a:solidFill>
              </a:defRPr>
            </a:lvl1pPr>
          </a:lstStyle>
          <a:p>
            <a:fld id="{098B32B9-296B-401F-8B29-1C0D0DD0E5F8}" type="datetimeFigureOut">
              <a:rPr lang="nb-NO" smtClean="0"/>
              <a:t>19.01.2022</a:t>
            </a:fld>
            <a:endParaRPr lang="nb-NO"/>
          </a:p>
        </p:txBody>
      </p:sp>
      <p:sp>
        <p:nvSpPr>
          <p:cNvPr id="6" name="Plassholder for lysbildenummer 5">
            <a:extLst>
              <a:ext uri="{FF2B5EF4-FFF2-40B4-BE49-F238E27FC236}">
                <a16:creationId xmlns:a16="http://schemas.microsoft.com/office/drawing/2014/main" xmlns="" id="{260B3B69-4437-C64D-8F04-923239067790}"/>
              </a:ext>
            </a:extLst>
          </p:cNvPr>
          <p:cNvSpPr>
            <a:spLocks noGrp="1"/>
          </p:cNvSpPr>
          <p:nvPr>
            <p:ph type="sldNum" sz="quarter" idx="12"/>
          </p:nvPr>
        </p:nvSpPr>
        <p:spPr/>
        <p:txBody>
          <a:bodyPr/>
          <a:lstStyle>
            <a:lvl1pPr>
              <a:defRPr sz="900">
                <a:solidFill>
                  <a:schemeClr val="accent1">
                    <a:lumMod val="75000"/>
                  </a:schemeClr>
                </a:solidFill>
              </a:defRPr>
            </a:lvl1pPr>
          </a:lstStyle>
          <a:p>
            <a:fld id="{A98DB4F0-9D56-47EE-9C7D-79CC3D0A4737}" type="slidenum">
              <a:rPr lang="nb-NO" smtClean="0"/>
              <a:t>‹#›</a:t>
            </a:fld>
            <a:endParaRPr lang="nb-NO"/>
          </a:p>
        </p:txBody>
      </p:sp>
      <p:pic>
        <p:nvPicPr>
          <p:cNvPr id="19" name="Bilde 18">
            <a:extLst>
              <a:ext uri="{FF2B5EF4-FFF2-40B4-BE49-F238E27FC236}">
                <a16:creationId xmlns:a16="http://schemas.microsoft.com/office/drawing/2014/main" xmlns="" id="{6E8E34C0-0B68-EA43-A91F-06154E398FB8}"/>
              </a:ext>
            </a:extLst>
          </p:cNvPr>
          <p:cNvPicPr>
            <a:picLocks noChangeAspect="1"/>
          </p:cNvPicPr>
          <p:nvPr/>
        </p:nvPicPr>
        <p:blipFill>
          <a:blip r:embed="rId2"/>
          <a:stretch>
            <a:fillRect/>
          </a:stretch>
        </p:blipFill>
        <p:spPr>
          <a:xfrm>
            <a:off x="4338487" y="815745"/>
            <a:ext cx="3515024" cy="1204587"/>
          </a:xfrm>
          <a:prstGeom prst="rect">
            <a:avLst/>
          </a:prstGeom>
        </p:spPr>
      </p:pic>
      <p:sp>
        <p:nvSpPr>
          <p:cNvPr id="7" name="Plassholder for tekst 6">
            <a:extLst>
              <a:ext uri="{FF2B5EF4-FFF2-40B4-BE49-F238E27FC236}">
                <a16:creationId xmlns:a16="http://schemas.microsoft.com/office/drawing/2014/main" xmlns="" id="{225FAD8B-416D-AA48-B2B5-78C171519C9B}"/>
              </a:ext>
            </a:extLst>
          </p:cNvPr>
          <p:cNvSpPr>
            <a:spLocks noGrp="1"/>
          </p:cNvSpPr>
          <p:nvPr>
            <p:ph type="body" sz="quarter" idx="13" hasCustomPrompt="1"/>
          </p:nvPr>
        </p:nvSpPr>
        <p:spPr>
          <a:xfrm>
            <a:off x="623888" y="2128878"/>
            <a:ext cx="10944224" cy="416480"/>
          </a:xfrm>
        </p:spPr>
        <p:txBody>
          <a:bodyPr/>
          <a:lstStyle>
            <a:lvl1pPr marL="0" indent="0" algn="ctr">
              <a:buNone/>
              <a:defRPr sz="2100"/>
            </a:lvl1pPr>
          </a:lstStyle>
          <a:p>
            <a:pPr lvl="0"/>
            <a:r>
              <a:rPr lang="nb-NO" dirty="0"/>
              <a:t>Sett inn navn på avsender</a:t>
            </a:r>
          </a:p>
        </p:txBody>
      </p:sp>
    </p:spTree>
    <p:extLst>
      <p:ext uri="{BB962C8B-B14F-4D97-AF65-F5344CB8AC3E}">
        <p14:creationId xmlns:p14="http://schemas.microsoft.com/office/powerpoint/2010/main" val="140726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2CF8149C-6ABB-094A-942D-DC7E25921190}"/>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xmlns="" id="{BCFC7C18-28E9-EA49-B8B5-996683F5DE3C}"/>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xmlns="" id="{F42B2836-1886-C648-BD39-A06391ACD483}"/>
              </a:ext>
            </a:extLst>
          </p:cNvPr>
          <p:cNvSpPr>
            <a:spLocks noGrp="1"/>
          </p:cNvSpPr>
          <p:nvPr>
            <p:ph type="dt" sz="half" idx="10"/>
          </p:nvPr>
        </p:nvSpPr>
        <p:spPr/>
        <p:txBody>
          <a:bodyPr/>
          <a:lstStyle/>
          <a:p>
            <a:fld id="{098B32B9-296B-401F-8B29-1C0D0DD0E5F8}" type="datetimeFigureOut">
              <a:rPr lang="nb-NO" smtClean="0"/>
              <a:t>19.01.2022</a:t>
            </a:fld>
            <a:endParaRPr lang="nb-NO"/>
          </a:p>
        </p:txBody>
      </p:sp>
      <p:sp>
        <p:nvSpPr>
          <p:cNvPr id="5" name="Plassholder for bunntekst 4">
            <a:extLst>
              <a:ext uri="{FF2B5EF4-FFF2-40B4-BE49-F238E27FC236}">
                <a16:creationId xmlns:a16="http://schemas.microsoft.com/office/drawing/2014/main" xmlns="" id="{A4189A9F-2D9D-8347-96F8-7D734AACD5E3}"/>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xmlns="" id="{622625B4-F61F-2342-BC1B-0CECF449F420}"/>
              </a:ext>
            </a:extLst>
          </p:cNvPr>
          <p:cNvSpPr>
            <a:spLocks noGrp="1"/>
          </p:cNvSpPr>
          <p:nvPr>
            <p:ph type="sldNum" sz="quarter" idx="12"/>
          </p:nvPr>
        </p:nvSpPr>
        <p:spPr/>
        <p:txBody>
          <a:bodyPr/>
          <a:lstStyle/>
          <a:p>
            <a:fld id="{A98DB4F0-9D56-47EE-9C7D-79CC3D0A4737}" type="slidenum">
              <a:rPr lang="nb-NO" smtClean="0"/>
              <a:t>‹#›</a:t>
            </a:fld>
            <a:endParaRPr lang="nb-NO"/>
          </a:p>
        </p:txBody>
      </p:sp>
    </p:spTree>
    <p:extLst>
      <p:ext uri="{BB962C8B-B14F-4D97-AF65-F5344CB8AC3E}">
        <p14:creationId xmlns:p14="http://schemas.microsoft.com/office/powerpoint/2010/main" val="1930693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tel og innhold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xmlns="" id="{6B60C608-14C1-FC41-BC97-5C1CF241FA3E}"/>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xmlns=""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xmlns=""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xmlns="" id="{F42B2836-1886-C648-BD39-A06391ACD483}"/>
              </a:ext>
            </a:extLst>
          </p:cNvPr>
          <p:cNvSpPr>
            <a:spLocks noGrp="1"/>
          </p:cNvSpPr>
          <p:nvPr>
            <p:ph type="dt" sz="half" idx="10"/>
          </p:nvPr>
        </p:nvSpPr>
        <p:spPr/>
        <p:txBody>
          <a:bodyPr/>
          <a:lstStyle>
            <a:lvl1pPr>
              <a:defRPr>
                <a:solidFill>
                  <a:schemeClr val="bg1"/>
                </a:solidFill>
              </a:defRPr>
            </a:lvl1pPr>
          </a:lstStyle>
          <a:p>
            <a:fld id="{098B32B9-296B-401F-8B29-1C0D0DD0E5F8}" type="datetimeFigureOut">
              <a:rPr lang="nb-NO" smtClean="0"/>
              <a:t>19.01.2022</a:t>
            </a:fld>
            <a:endParaRPr lang="nb-NO"/>
          </a:p>
        </p:txBody>
      </p:sp>
      <p:sp>
        <p:nvSpPr>
          <p:cNvPr id="5" name="Plassholder for bunntekst 4">
            <a:extLst>
              <a:ext uri="{FF2B5EF4-FFF2-40B4-BE49-F238E27FC236}">
                <a16:creationId xmlns:a16="http://schemas.microsoft.com/office/drawing/2014/main" xmlns=""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xmlns="" id="{622625B4-F61F-2342-BC1B-0CECF449F420}"/>
              </a:ext>
            </a:extLst>
          </p:cNvPr>
          <p:cNvSpPr>
            <a:spLocks noGrp="1"/>
          </p:cNvSpPr>
          <p:nvPr>
            <p:ph type="sldNum" sz="quarter" idx="12"/>
          </p:nvPr>
        </p:nvSpPr>
        <p:spPr/>
        <p:txBody>
          <a:bodyPr/>
          <a:lstStyle>
            <a:lvl1pPr>
              <a:defRPr>
                <a:solidFill>
                  <a:schemeClr val="bg1"/>
                </a:solidFill>
              </a:defRPr>
            </a:lvl1pPr>
          </a:lstStyle>
          <a:p>
            <a:fld id="{A98DB4F0-9D56-47EE-9C7D-79CC3D0A4737}" type="slidenum">
              <a:rPr lang="nb-NO" smtClean="0"/>
              <a:t>‹#›</a:t>
            </a:fld>
            <a:endParaRPr lang="nb-NO"/>
          </a:p>
        </p:txBody>
      </p:sp>
      <p:pic>
        <p:nvPicPr>
          <p:cNvPr id="10" name="Bilde 9">
            <a:extLst>
              <a:ext uri="{FF2B5EF4-FFF2-40B4-BE49-F238E27FC236}">
                <a16:creationId xmlns:a16="http://schemas.microsoft.com/office/drawing/2014/main" xmlns="" id="{370FB8C5-4E46-0144-92C5-637BD509B61A}"/>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785810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tel og innhold sort">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xmlns="" id="{6B60C608-14C1-FC41-BC97-5C1CF241FA3E}"/>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xmlns="" id="{2CF8149C-6ABB-094A-942D-DC7E25921190}"/>
              </a:ext>
            </a:extLst>
          </p:cNvPr>
          <p:cNvSpPr>
            <a:spLocks noGrp="1"/>
          </p:cNvSpPr>
          <p:nvPr>
            <p:ph type="title"/>
          </p:nvPr>
        </p:nvSpPr>
        <p:spPr/>
        <p:txBody>
          <a:bodyPr/>
          <a:lstStyle>
            <a:lvl1pPr>
              <a:defRPr>
                <a:solidFill>
                  <a:schemeClr val="bg1"/>
                </a:solidFill>
              </a:defRPr>
            </a:lvl1pPr>
          </a:lstStyle>
          <a:p>
            <a:r>
              <a:rPr lang="nb-NO"/>
              <a:t>Klikk for å redigere tittelstil</a:t>
            </a:r>
          </a:p>
        </p:txBody>
      </p:sp>
      <p:sp>
        <p:nvSpPr>
          <p:cNvPr id="3" name="Plassholder for innhold 2">
            <a:extLst>
              <a:ext uri="{FF2B5EF4-FFF2-40B4-BE49-F238E27FC236}">
                <a16:creationId xmlns:a16="http://schemas.microsoft.com/office/drawing/2014/main" xmlns="" id="{BCFC7C18-28E9-EA49-B8B5-996683F5DE3C}"/>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dato 3">
            <a:extLst>
              <a:ext uri="{FF2B5EF4-FFF2-40B4-BE49-F238E27FC236}">
                <a16:creationId xmlns:a16="http://schemas.microsoft.com/office/drawing/2014/main" xmlns="" id="{F42B2836-1886-C648-BD39-A06391ACD483}"/>
              </a:ext>
            </a:extLst>
          </p:cNvPr>
          <p:cNvSpPr>
            <a:spLocks noGrp="1"/>
          </p:cNvSpPr>
          <p:nvPr>
            <p:ph type="dt" sz="half" idx="10"/>
          </p:nvPr>
        </p:nvSpPr>
        <p:spPr/>
        <p:txBody>
          <a:bodyPr/>
          <a:lstStyle>
            <a:lvl1pPr>
              <a:defRPr>
                <a:solidFill>
                  <a:schemeClr val="bg1"/>
                </a:solidFill>
              </a:defRPr>
            </a:lvl1pPr>
          </a:lstStyle>
          <a:p>
            <a:fld id="{098B32B9-296B-401F-8B29-1C0D0DD0E5F8}" type="datetimeFigureOut">
              <a:rPr lang="nb-NO" smtClean="0"/>
              <a:t>19.01.2022</a:t>
            </a:fld>
            <a:endParaRPr lang="nb-NO"/>
          </a:p>
        </p:txBody>
      </p:sp>
      <p:sp>
        <p:nvSpPr>
          <p:cNvPr id="5" name="Plassholder for bunntekst 4">
            <a:extLst>
              <a:ext uri="{FF2B5EF4-FFF2-40B4-BE49-F238E27FC236}">
                <a16:creationId xmlns:a16="http://schemas.microsoft.com/office/drawing/2014/main" xmlns="" id="{A4189A9F-2D9D-8347-96F8-7D734AACD5E3}"/>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xmlns="" id="{622625B4-F61F-2342-BC1B-0CECF449F420}"/>
              </a:ext>
            </a:extLst>
          </p:cNvPr>
          <p:cNvSpPr>
            <a:spLocks noGrp="1"/>
          </p:cNvSpPr>
          <p:nvPr>
            <p:ph type="sldNum" sz="quarter" idx="12"/>
          </p:nvPr>
        </p:nvSpPr>
        <p:spPr/>
        <p:txBody>
          <a:bodyPr/>
          <a:lstStyle>
            <a:lvl1pPr>
              <a:defRPr>
                <a:solidFill>
                  <a:schemeClr val="bg1"/>
                </a:solidFill>
              </a:defRPr>
            </a:lvl1pPr>
          </a:lstStyle>
          <a:p>
            <a:fld id="{A98DB4F0-9D56-47EE-9C7D-79CC3D0A4737}" type="slidenum">
              <a:rPr lang="nb-NO" smtClean="0"/>
              <a:t>‹#›</a:t>
            </a:fld>
            <a:endParaRPr lang="nb-NO"/>
          </a:p>
        </p:txBody>
      </p:sp>
      <p:pic>
        <p:nvPicPr>
          <p:cNvPr id="10" name="Bilde 9">
            <a:extLst>
              <a:ext uri="{FF2B5EF4-FFF2-40B4-BE49-F238E27FC236}">
                <a16:creationId xmlns:a16="http://schemas.microsoft.com/office/drawing/2014/main" xmlns="" id="{52F79A17-B5DF-8C4E-84DB-E96DE20FF6B6}"/>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547013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AF761DF0-8656-CF48-9122-92F8DC3C46CB}"/>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xmlns="" id="{B56821F2-A7CE-DF4D-AF21-138B443AE4F3}"/>
              </a:ext>
            </a:extLst>
          </p:cNvPr>
          <p:cNvSpPr>
            <a:spLocks noGrp="1"/>
          </p:cNvSpPr>
          <p:nvPr>
            <p:ph sz="half" idx="1"/>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innhold 3">
            <a:extLst>
              <a:ext uri="{FF2B5EF4-FFF2-40B4-BE49-F238E27FC236}">
                <a16:creationId xmlns:a16="http://schemas.microsoft.com/office/drawing/2014/main" xmlns="" id="{D39CF89B-927F-2043-B621-25F31CF4D1D6}"/>
              </a:ext>
            </a:extLst>
          </p:cNvPr>
          <p:cNvSpPr>
            <a:spLocks noGrp="1"/>
          </p:cNvSpPr>
          <p:nvPr>
            <p:ph sz="half" idx="2"/>
          </p:nvPr>
        </p:nvSpPr>
        <p:spPr>
          <a:xfrm>
            <a:off x="6275387" y="1385889"/>
            <a:ext cx="5292725" cy="4672011"/>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xmlns="" id="{A5974707-D6CE-C341-A972-6478A32FDEAF}"/>
              </a:ext>
            </a:extLst>
          </p:cNvPr>
          <p:cNvSpPr>
            <a:spLocks noGrp="1"/>
          </p:cNvSpPr>
          <p:nvPr>
            <p:ph type="dt" sz="half" idx="10"/>
          </p:nvPr>
        </p:nvSpPr>
        <p:spPr/>
        <p:txBody>
          <a:bodyPr/>
          <a:lstStyle/>
          <a:p>
            <a:fld id="{098B32B9-296B-401F-8B29-1C0D0DD0E5F8}" type="datetimeFigureOut">
              <a:rPr lang="nb-NO" smtClean="0"/>
              <a:t>19.01.2022</a:t>
            </a:fld>
            <a:endParaRPr lang="nb-NO"/>
          </a:p>
        </p:txBody>
      </p:sp>
      <p:sp>
        <p:nvSpPr>
          <p:cNvPr id="6" name="Plassholder for bunntekst 5">
            <a:extLst>
              <a:ext uri="{FF2B5EF4-FFF2-40B4-BE49-F238E27FC236}">
                <a16:creationId xmlns:a16="http://schemas.microsoft.com/office/drawing/2014/main" xmlns="" id="{CA237B0A-5B30-7541-B12E-C5CC726F568E}"/>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xmlns="" id="{9A9C3EA2-0DF6-1741-9236-E191BAF592C4}"/>
              </a:ext>
            </a:extLst>
          </p:cNvPr>
          <p:cNvSpPr>
            <a:spLocks noGrp="1"/>
          </p:cNvSpPr>
          <p:nvPr>
            <p:ph type="sldNum" sz="quarter" idx="12"/>
          </p:nvPr>
        </p:nvSpPr>
        <p:spPr/>
        <p:txBody>
          <a:bodyPr/>
          <a:lstStyle/>
          <a:p>
            <a:fld id="{A98DB4F0-9D56-47EE-9C7D-79CC3D0A4737}" type="slidenum">
              <a:rPr lang="nb-NO" smtClean="0"/>
              <a:t>‹#›</a:t>
            </a:fld>
            <a:endParaRPr lang="nb-NO"/>
          </a:p>
        </p:txBody>
      </p:sp>
    </p:spTree>
    <p:extLst>
      <p:ext uri="{BB962C8B-B14F-4D97-AF65-F5344CB8AC3E}">
        <p14:creationId xmlns:p14="http://schemas.microsoft.com/office/powerpoint/2010/main" val="962071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859D867C-F048-D046-988C-94A0219246C5}"/>
              </a:ext>
            </a:extLst>
          </p:cNvPr>
          <p:cNvSpPr>
            <a:spLocks noGrp="1"/>
          </p:cNvSpPr>
          <p:nvPr>
            <p:ph type="title"/>
          </p:nvPr>
        </p:nvSpPr>
        <p:spPr>
          <a:xfrm>
            <a:off x="623888" y="225425"/>
            <a:ext cx="10944224" cy="868363"/>
          </a:xfrm>
        </p:spPr>
        <p:txBody>
          <a:body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xmlns="" id="{69E51054-560E-A941-91B2-9557D2700E77}"/>
              </a:ext>
            </a:extLst>
          </p:cNvPr>
          <p:cNvSpPr>
            <a:spLocks noGrp="1"/>
          </p:cNvSpPr>
          <p:nvPr>
            <p:ph type="body" idx="1"/>
          </p:nvPr>
        </p:nvSpPr>
        <p:spPr>
          <a:xfrm>
            <a:off x="623888" y="1387475"/>
            <a:ext cx="5292725"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xmlns="" id="{E0AE458F-DB25-8C45-A41F-D62D8484CBA3}"/>
              </a:ext>
            </a:extLst>
          </p:cNvPr>
          <p:cNvSpPr>
            <a:spLocks noGrp="1"/>
          </p:cNvSpPr>
          <p:nvPr>
            <p:ph sz="half" idx="2"/>
          </p:nvPr>
        </p:nvSpPr>
        <p:spPr>
          <a:xfrm>
            <a:off x="623888" y="2046287"/>
            <a:ext cx="5292725"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tekst 4">
            <a:extLst>
              <a:ext uri="{FF2B5EF4-FFF2-40B4-BE49-F238E27FC236}">
                <a16:creationId xmlns:a16="http://schemas.microsoft.com/office/drawing/2014/main" xmlns="" id="{EB2031B9-C24F-3545-B8AA-35A976DFD24A}"/>
              </a:ext>
            </a:extLst>
          </p:cNvPr>
          <p:cNvSpPr>
            <a:spLocks noGrp="1"/>
          </p:cNvSpPr>
          <p:nvPr>
            <p:ph type="body" sz="quarter" idx="3"/>
          </p:nvPr>
        </p:nvSpPr>
        <p:spPr>
          <a:xfrm>
            <a:off x="6275389" y="1387475"/>
            <a:ext cx="5292724" cy="365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xmlns="" id="{8F759595-20BD-EA4D-8AA8-F99F55FE5E4B}"/>
              </a:ext>
            </a:extLst>
          </p:cNvPr>
          <p:cNvSpPr>
            <a:spLocks noGrp="1"/>
          </p:cNvSpPr>
          <p:nvPr>
            <p:ph sz="quarter" idx="4"/>
          </p:nvPr>
        </p:nvSpPr>
        <p:spPr>
          <a:xfrm>
            <a:off x="6275388" y="2046287"/>
            <a:ext cx="5292724" cy="4011613"/>
          </a:xfrm>
        </p:spPr>
        <p:txBody>
          <a:bodyPr/>
          <a:lstStyle>
            <a:lvl1pPr>
              <a:defRPr sz="24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7" name="Plassholder for dato 6">
            <a:extLst>
              <a:ext uri="{FF2B5EF4-FFF2-40B4-BE49-F238E27FC236}">
                <a16:creationId xmlns:a16="http://schemas.microsoft.com/office/drawing/2014/main" xmlns="" id="{A006F4C2-5293-E044-83D4-05CD33380EA3}"/>
              </a:ext>
            </a:extLst>
          </p:cNvPr>
          <p:cNvSpPr>
            <a:spLocks noGrp="1"/>
          </p:cNvSpPr>
          <p:nvPr>
            <p:ph type="dt" sz="half" idx="10"/>
          </p:nvPr>
        </p:nvSpPr>
        <p:spPr/>
        <p:txBody>
          <a:bodyPr/>
          <a:lstStyle/>
          <a:p>
            <a:fld id="{098B32B9-296B-401F-8B29-1C0D0DD0E5F8}" type="datetimeFigureOut">
              <a:rPr lang="nb-NO" smtClean="0"/>
              <a:t>19.01.2022</a:t>
            </a:fld>
            <a:endParaRPr lang="nb-NO"/>
          </a:p>
        </p:txBody>
      </p:sp>
      <p:sp>
        <p:nvSpPr>
          <p:cNvPr id="8" name="Plassholder for bunntekst 7">
            <a:extLst>
              <a:ext uri="{FF2B5EF4-FFF2-40B4-BE49-F238E27FC236}">
                <a16:creationId xmlns:a16="http://schemas.microsoft.com/office/drawing/2014/main" xmlns="" id="{1697B7BA-0E96-3140-8A35-EB726CD0AE48}"/>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xmlns="" id="{6748FF31-39B3-9A46-A424-FA2221D081FA}"/>
              </a:ext>
            </a:extLst>
          </p:cNvPr>
          <p:cNvSpPr>
            <a:spLocks noGrp="1"/>
          </p:cNvSpPr>
          <p:nvPr>
            <p:ph type="sldNum" sz="quarter" idx="12"/>
          </p:nvPr>
        </p:nvSpPr>
        <p:spPr/>
        <p:txBody>
          <a:bodyPr/>
          <a:lstStyle/>
          <a:p>
            <a:fld id="{A98DB4F0-9D56-47EE-9C7D-79CC3D0A4737}" type="slidenum">
              <a:rPr lang="nb-NO" smtClean="0"/>
              <a:t>‹#›</a:t>
            </a:fld>
            <a:endParaRPr lang="nb-NO"/>
          </a:p>
        </p:txBody>
      </p:sp>
    </p:spTree>
    <p:extLst>
      <p:ext uri="{BB962C8B-B14F-4D97-AF65-F5344CB8AC3E}">
        <p14:creationId xmlns:p14="http://schemas.microsoft.com/office/powerpoint/2010/main" val="1803974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67BC2C0A-E745-8A46-8FF0-5134C386A534}"/>
              </a:ext>
            </a:extLst>
          </p:cNvPr>
          <p:cNvSpPr>
            <a:spLocks noGrp="1"/>
          </p:cNvSpPr>
          <p:nvPr>
            <p:ph type="title"/>
          </p:nvPr>
        </p:nvSpPr>
        <p:spPr>
          <a:xfrm>
            <a:off x="623888" y="225425"/>
            <a:ext cx="5292725"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xmlns="" id="{E21E4D8B-A8E5-F246-BF18-D6EC415A71BD}"/>
              </a:ext>
            </a:extLst>
          </p:cNvPr>
          <p:cNvSpPr>
            <a:spLocks noGrp="1"/>
          </p:cNvSpPr>
          <p:nvPr>
            <p:ph type="pic" idx="1"/>
          </p:nvPr>
        </p:nvSpPr>
        <p:spPr>
          <a:xfrm>
            <a:off x="6275388" y="0"/>
            <a:ext cx="5916612" cy="6858000"/>
          </a:xfrm>
          <a:pattFill prst="pct25">
            <a:fgClr>
              <a:schemeClr val="bg1">
                <a:lumMod val="85000"/>
              </a:schemeClr>
            </a:fgClr>
            <a:bgClr>
              <a:schemeClr val="bg1"/>
            </a:bgClr>
          </a:pattFill>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4" name="Plassholder for tekst 3">
            <a:extLst>
              <a:ext uri="{FF2B5EF4-FFF2-40B4-BE49-F238E27FC236}">
                <a16:creationId xmlns:a16="http://schemas.microsoft.com/office/drawing/2014/main" xmlns="" id="{31B42287-BE59-A645-A7D7-BF591658194D}"/>
              </a:ext>
            </a:extLst>
          </p:cNvPr>
          <p:cNvSpPr>
            <a:spLocks noGrp="1"/>
          </p:cNvSpPr>
          <p:nvPr>
            <p:ph type="body" sz="half" idx="2"/>
          </p:nvPr>
        </p:nvSpPr>
        <p:spPr>
          <a:xfrm>
            <a:off x="623888" y="1385887"/>
            <a:ext cx="5292725" cy="4851399"/>
          </a:xfrm>
        </p:spPr>
        <p:txBody>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xmlns="" id="{95F2D47E-B89B-F842-B16D-C681196177F5}"/>
              </a:ext>
            </a:extLst>
          </p:cNvPr>
          <p:cNvSpPr>
            <a:spLocks noGrp="1"/>
          </p:cNvSpPr>
          <p:nvPr>
            <p:ph type="dt" sz="half" idx="10"/>
          </p:nvPr>
        </p:nvSpPr>
        <p:spPr/>
        <p:txBody>
          <a:bodyPr/>
          <a:lstStyle/>
          <a:p>
            <a:fld id="{098B32B9-296B-401F-8B29-1C0D0DD0E5F8}" type="datetimeFigureOut">
              <a:rPr lang="nb-NO" smtClean="0"/>
              <a:t>19.01.2022</a:t>
            </a:fld>
            <a:endParaRPr lang="nb-NO"/>
          </a:p>
        </p:txBody>
      </p:sp>
      <p:sp>
        <p:nvSpPr>
          <p:cNvPr id="6" name="Plassholder for bunntekst 5">
            <a:extLst>
              <a:ext uri="{FF2B5EF4-FFF2-40B4-BE49-F238E27FC236}">
                <a16:creationId xmlns:a16="http://schemas.microsoft.com/office/drawing/2014/main" xmlns=""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xmlns="" id="{FF248C54-1722-034A-9777-ACFAFB26952D}"/>
              </a:ext>
            </a:extLst>
          </p:cNvPr>
          <p:cNvSpPr>
            <a:spLocks noGrp="1"/>
          </p:cNvSpPr>
          <p:nvPr>
            <p:ph type="sldNum" sz="quarter" idx="12"/>
          </p:nvPr>
        </p:nvSpPr>
        <p:spPr/>
        <p:txBody>
          <a:bodyPr/>
          <a:lstStyle/>
          <a:p>
            <a:fld id="{A98DB4F0-9D56-47EE-9C7D-79CC3D0A4737}" type="slidenum">
              <a:rPr lang="nb-NO" smtClean="0"/>
              <a:t>‹#›</a:t>
            </a:fld>
            <a:endParaRPr lang="nb-NO"/>
          </a:p>
        </p:txBody>
      </p:sp>
    </p:spTree>
    <p:extLst>
      <p:ext uri="{BB962C8B-B14F-4D97-AF65-F5344CB8AC3E}">
        <p14:creationId xmlns:p14="http://schemas.microsoft.com/office/powerpoint/2010/main" val="8475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Innhold med tekst rød th">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xmlns="" id="{50B21C0D-34D6-CC48-B026-04FBA14EC411}"/>
              </a:ext>
            </a:extLst>
          </p:cNvPr>
          <p:cNvSpPr/>
          <p:nvPr/>
        </p:nvSpPr>
        <p:spPr>
          <a:xfrm>
            <a:off x="609600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 name="Plassholder for innhold 3">
            <a:extLst>
              <a:ext uri="{FF2B5EF4-FFF2-40B4-BE49-F238E27FC236}">
                <a16:creationId xmlns:a16="http://schemas.microsoft.com/office/drawing/2014/main" xmlns="" id="{998B0CB3-98B5-DE45-A6B8-C8DCB6EA5840}"/>
              </a:ext>
            </a:extLst>
          </p:cNvPr>
          <p:cNvSpPr>
            <a:spLocks noGrp="1"/>
          </p:cNvSpPr>
          <p:nvPr>
            <p:ph sz="half" idx="2"/>
          </p:nvPr>
        </p:nvSpPr>
        <p:spPr>
          <a:xfrm>
            <a:off x="6275387" y="1385889"/>
            <a:ext cx="5292725" cy="4672011"/>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xmlns="" id="{F9C92418-944A-DE45-84F4-3678D2B73149}"/>
              </a:ext>
            </a:extLst>
          </p:cNvPr>
          <p:cNvSpPr>
            <a:spLocks noGrp="1"/>
          </p:cNvSpPr>
          <p:nvPr>
            <p:ph type="dt" sz="half" idx="10"/>
          </p:nvPr>
        </p:nvSpPr>
        <p:spPr/>
        <p:txBody>
          <a:bodyPr/>
          <a:lstStyle>
            <a:lvl1pPr>
              <a:defRPr>
                <a:solidFill>
                  <a:schemeClr val="bg1"/>
                </a:solidFill>
              </a:defRPr>
            </a:lvl1pPr>
          </a:lstStyle>
          <a:p>
            <a:fld id="{098B32B9-296B-401F-8B29-1C0D0DD0E5F8}" type="datetimeFigureOut">
              <a:rPr lang="nb-NO" smtClean="0"/>
              <a:t>19.01.2022</a:t>
            </a:fld>
            <a:endParaRPr lang="nb-NO"/>
          </a:p>
        </p:txBody>
      </p:sp>
      <p:sp>
        <p:nvSpPr>
          <p:cNvPr id="6" name="Plassholder for bunntekst 5">
            <a:extLst>
              <a:ext uri="{FF2B5EF4-FFF2-40B4-BE49-F238E27FC236}">
                <a16:creationId xmlns:a16="http://schemas.microsoft.com/office/drawing/2014/main" xmlns="" id="{ED2147FD-2928-044D-B8CD-0655BDC7ED59}"/>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xmlns="" id="{0D95FBE8-7FC7-614E-8C2A-060EB536D086}"/>
              </a:ext>
            </a:extLst>
          </p:cNvPr>
          <p:cNvSpPr>
            <a:spLocks noGrp="1"/>
          </p:cNvSpPr>
          <p:nvPr>
            <p:ph type="sldNum" sz="quarter" idx="12"/>
          </p:nvPr>
        </p:nvSpPr>
        <p:spPr/>
        <p:txBody>
          <a:bodyPr/>
          <a:lstStyle>
            <a:lvl1pPr>
              <a:defRPr>
                <a:solidFill>
                  <a:schemeClr val="bg1"/>
                </a:solidFill>
              </a:defRPr>
            </a:lvl1pPr>
          </a:lstStyle>
          <a:p>
            <a:fld id="{A98DB4F0-9D56-47EE-9C7D-79CC3D0A4737}" type="slidenum">
              <a:rPr lang="nb-NO" smtClean="0"/>
              <a:t>‹#›</a:t>
            </a:fld>
            <a:endParaRPr lang="nb-NO"/>
          </a:p>
        </p:txBody>
      </p:sp>
      <p:sp>
        <p:nvSpPr>
          <p:cNvPr id="8" name="Tittel 1">
            <a:extLst>
              <a:ext uri="{FF2B5EF4-FFF2-40B4-BE49-F238E27FC236}">
                <a16:creationId xmlns:a16="http://schemas.microsoft.com/office/drawing/2014/main" xmlns="" id="{72601CAB-C21E-D24F-BF67-C5098FFA2A5B}"/>
              </a:ext>
            </a:extLst>
          </p:cNvPr>
          <p:cNvSpPr>
            <a:spLocks noGrp="1"/>
          </p:cNvSpPr>
          <p:nvPr>
            <p:ph type="title"/>
          </p:nvPr>
        </p:nvSpPr>
        <p:spPr>
          <a:xfrm>
            <a:off x="623887" y="225425"/>
            <a:ext cx="5292726" cy="863600"/>
          </a:xfrm>
        </p:spPr>
        <p:txBody>
          <a:bodyPr/>
          <a:lstStyle/>
          <a:p>
            <a:r>
              <a:rPr lang="nb-NO"/>
              <a:t>Klikk for å redigere tittelstil</a:t>
            </a:r>
            <a:endParaRPr lang="nb-NO" dirty="0"/>
          </a:p>
        </p:txBody>
      </p:sp>
      <p:sp>
        <p:nvSpPr>
          <p:cNvPr id="9" name="Plassholder for innhold 2">
            <a:extLst>
              <a:ext uri="{FF2B5EF4-FFF2-40B4-BE49-F238E27FC236}">
                <a16:creationId xmlns:a16="http://schemas.microsoft.com/office/drawing/2014/main" xmlns="" id="{0A5CF174-B879-4D40-BD16-58B5AF8F40B1}"/>
              </a:ext>
            </a:extLst>
          </p:cNvPr>
          <p:cNvSpPr>
            <a:spLocks noGrp="1"/>
          </p:cNvSpPr>
          <p:nvPr>
            <p:ph sz="half" idx="13"/>
          </p:nvPr>
        </p:nvSpPr>
        <p:spPr>
          <a:xfrm>
            <a:off x="623888"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702300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nnhold med tekst rød tv">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xmlns="" id="{D0637D52-5D87-7944-8733-8B9A8E2E2870}"/>
              </a:ext>
            </a:extLst>
          </p:cNvPr>
          <p:cNvSpPr/>
          <p:nvPr/>
        </p:nvSpPr>
        <p:spPr>
          <a:xfrm>
            <a:off x="0" y="0"/>
            <a:ext cx="6096000" cy="68580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tel 1">
            <a:extLst>
              <a:ext uri="{FF2B5EF4-FFF2-40B4-BE49-F238E27FC236}">
                <a16:creationId xmlns:a16="http://schemas.microsoft.com/office/drawing/2014/main" xmlns="" id="{AF761DF0-8656-CF48-9122-92F8DC3C46CB}"/>
              </a:ext>
            </a:extLst>
          </p:cNvPr>
          <p:cNvSpPr>
            <a:spLocks noGrp="1"/>
          </p:cNvSpPr>
          <p:nvPr>
            <p:ph type="title"/>
          </p:nvPr>
        </p:nvSpPr>
        <p:spPr>
          <a:xfrm>
            <a:off x="6275388" y="225425"/>
            <a:ext cx="5292726" cy="863600"/>
          </a:xfrm>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xmlns="" id="{B56821F2-A7CE-DF4D-AF21-138B443AE4F3}"/>
              </a:ext>
            </a:extLst>
          </p:cNvPr>
          <p:cNvSpPr>
            <a:spLocks noGrp="1"/>
          </p:cNvSpPr>
          <p:nvPr>
            <p:ph sz="half" idx="1"/>
          </p:nvPr>
        </p:nvSpPr>
        <p:spPr>
          <a:xfrm>
            <a:off x="6275389" y="1385889"/>
            <a:ext cx="5292726" cy="4672012"/>
          </a:xfrm>
        </p:spPr>
        <p:txBody>
          <a:bodyPr/>
          <a:lstStyle>
            <a:lvl1pPr>
              <a:defRPr sz="2600"/>
            </a:lvl1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5" name="Plassholder for dato 4">
            <a:extLst>
              <a:ext uri="{FF2B5EF4-FFF2-40B4-BE49-F238E27FC236}">
                <a16:creationId xmlns:a16="http://schemas.microsoft.com/office/drawing/2014/main" xmlns="" id="{A5974707-D6CE-C341-A972-6478A32FDEAF}"/>
              </a:ext>
            </a:extLst>
          </p:cNvPr>
          <p:cNvSpPr>
            <a:spLocks noGrp="1"/>
          </p:cNvSpPr>
          <p:nvPr>
            <p:ph type="dt" sz="half" idx="10"/>
          </p:nvPr>
        </p:nvSpPr>
        <p:spPr/>
        <p:txBody>
          <a:bodyPr/>
          <a:lstStyle>
            <a:lvl1pPr>
              <a:defRPr>
                <a:solidFill>
                  <a:schemeClr val="accent1">
                    <a:lumMod val="75000"/>
                  </a:schemeClr>
                </a:solidFill>
              </a:defRPr>
            </a:lvl1pPr>
          </a:lstStyle>
          <a:p>
            <a:fld id="{098B32B9-296B-401F-8B29-1C0D0DD0E5F8}" type="datetimeFigureOut">
              <a:rPr lang="nb-NO" smtClean="0"/>
              <a:t>19.01.2022</a:t>
            </a:fld>
            <a:endParaRPr lang="nb-NO"/>
          </a:p>
        </p:txBody>
      </p:sp>
      <p:sp>
        <p:nvSpPr>
          <p:cNvPr id="6" name="Plassholder for bunntekst 5">
            <a:extLst>
              <a:ext uri="{FF2B5EF4-FFF2-40B4-BE49-F238E27FC236}">
                <a16:creationId xmlns:a16="http://schemas.microsoft.com/office/drawing/2014/main" xmlns="" id="{CA237B0A-5B30-7541-B12E-C5CC726F568E}"/>
              </a:ext>
            </a:extLst>
          </p:cNvPr>
          <p:cNvSpPr>
            <a:spLocks noGrp="1"/>
          </p:cNvSpPr>
          <p:nvPr>
            <p:ph type="ftr" sz="quarter" idx="11"/>
          </p:nvPr>
        </p:nvSpPr>
        <p:spPr>
          <a:xfrm>
            <a:off x="6275388" y="6437935"/>
            <a:ext cx="4125210" cy="212492"/>
          </a:xfrm>
        </p:spPr>
        <p:txBody>
          <a:bodyPr/>
          <a:lstStyle>
            <a:lvl1pPr algn="l">
              <a:defRPr>
                <a:solidFill>
                  <a:schemeClr val="accent1">
                    <a:lumMod val="75000"/>
                  </a:schemeClr>
                </a:solidFill>
              </a:defRPr>
            </a:lvl1pPr>
          </a:lstStyle>
          <a:p>
            <a:endParaRPr lang="nb-NO"/>
          </a:p>
        </p:txBody>
      </p:sp>
      <p:sp>
        <p:nvSpPr>
          <p:cNvPr id="7" name="Plassholder for lysbildenummer 6">
            <a:extLst>
              <a:ext uri="{FF2B5EF4-FFF2-40B4-BE49-F238E27FC236}">
                <a16:creationId xmlns:a16="http://schemas.microsoft.com/office/drawing/2014/main" xmlns="" id="{9A9C3EA2-0DF6-1741-9236-E191BAF592C4}"/>
              </a:ext>
            </a:extLst>
          </p:cNvPr>
          <p:cNvSpPr>
            <a:spLocks noGrp="1"/>
          </p:cNvSpPr>
          <p:nvPr>
            <p:ph type="sldNum" sz="quarter" idx="12"/>
          </p:nvPr>
        </p:nvSpPr>
        <p:spPr/>
        <p:txBody>
          <a:bodyPr/>
          <a:lstStyle>
            <a:lvl1pPr>
              <a:defRPr>
                <a:solidFill>
                  <a:schemeClr val="accent1">
                    <a:lumMod val="75000"/>
                  </a:schemeClr>
                </a:solidFill>
              </a:defRPr>
            </a:lvl1pPr>
          </a:lstStyle>
          <a:p>
            <a:fld id="{A98DB4F0-9D56-47EE-9C7D-79CC3D0A4737}" type="slidenum">
              <a:rPr lang="nb-NO" smtClean="0"/>
              <a:t>‹#›</a:t>
            </a:fld>
            <a:endParaRPr lang="nb-NO"/>
          </a:p>
        </p:txBody>
      </p:sp>
      <p:pic>
        <p:nvPicPr>
          <p:cNvPr id="9" name="Bilde 8">
            <a:extLst>
              <a:ext uri="{FF2B5EF4-FFF2-40B4-BE49-F238E27FC236}">
                <a16:creationId xmlns:a16="http://schemas.microsoft.com/office/drawing/2014/main" xmlns="" id="{D3C36917-9AB3-434C-B2ED-754219CA730E}"/>
              </a:ext>
            </a:extLst>
          </p:cNvPr>
          <p:cNvPicPr>
            <a:picLocks noChangeAspect="1"/>
          </p:cNvPicPr>
          <p:nvPr/>
        </p:nvPicPr>
        <p:blipFill>
          <a:blip r:embed="rId2"/>
          <a:stretch>
            <a:fillRect/>
          </a:stretch>
        </p:blipFill>
        <p:spPr>
          <a:xfrm>
            <a:off x="623888" y="6355464"/>
            <a:ext cx="1976438" cy="329406"/>
          </a:xfrm>
          <a:prstGeom prst="rect">
            <a:avLst/>
          </a:prstGeom>
        </p:spPr>
      </p:pic>
      <p:sp>
        <p:nvSpPr>
          <p:cNvPr id="10" name="Plassholder for innhold 2">
            <a:extLst>
              <a:ext uri="{FF2B5EF4-FFF2-40B4-BE49-F238E27FC236}">
                <a16:creationId xmlns:a16="http://schemas.microsoft.com/office/drawing/2014/main" xmlns="" id="{4254A864-6B0E-8941-B78B-7792DBB7B23A}"/>
              </a:ext>
            </a:extLst>
          </p:cNvPr>
          <p:cNvSpPr>
            <a:spLocks noGrp="1"/>
          </p:cNvSpPr>
          <p:nvPr>
            <p:ph sz="half" idx="13"/>
          </p:nvPr>
        </p:nvSpPr>
        <p:spPr>
          <a:xfrm>
            <a:off x="623888" y="1385889"/>
            <a:ext cx="5292726" cy="4672012"/>
          </a:xfrm>
        </p:spPr>
        <p:txBody>
          <a:bodyPr/>
          <a:lstStyle>
            <a:lvl1pPr>
              <a:defRPr sz="2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Tree>
    <p:extLst>
      <p:ext uri="{BB962C8B-B14F-4D97-AF65-F5344CB8AC3E}">
        <p14:creationId xmlns:p14="http://schemas.microsoft.com/office/powerpoint/2010/main" val="49739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itat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xmlns="" id="{860A8FDB-2887-6349-BEE2-B4F07D2C80C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xmlns=""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xmlns="" id="{847C6DBD-E3C9-BD4E-B8F2-DC9E03390E0E}"/>
              </a:ext>
            </a:extLst>
          </p:cNvPr>
          <p:cNvSpPr>
            <a:spLocks noGrp="1"/>
          </p:cNvSpPr>
          <p:nvPr>
            <p:ph type="dt" sz="half" idx="10"/>
          </p:nvPr>
        </p:nvSpPr>
        <p:spPr/>
        <p:txBody>
          <a:bodyPr/>
          <a:lstStyle>
            <a:lvl1pPr>
              <a:defRPr>
                <a:solidFill>
                  <a:schemeClr val="bg1"/>
                </a:solidFill>
              </a:defRPr>
            </a:lvl1pPr>
          </a:lstStyle>
          <a:p>
            <a:fld id="{098B32B9-296B-401F-8B29-1C0D0DD0E5F8}" type="datetimeFigureOut">
              <a:rPr lang="nb-NO" smtClean="0"/>
              <a:t>19.01.2022</a:t>
            </a:fld>
            <a:endParaRPr lang="nb-NO"/>
          </a:p>
        </p:txBody>
      </p:sp>
      <p:sp>
        <p:nvSpPr>
          <p:cNvPr id="5" name="Plassholder for bunntekst 4">
            <a:extLst>
              <a:ext uri="{FF2B5EF4-FFF2-40B4-BE49-F238E27FC236}">
                <a16:creationId xmlns:a16="http://schemas.microsoft.com/office/drawing/2014/main" xmlns=""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xmlns="" id="{EB421687-6ABE-3D4A-A46A-E642F5048968}"/>
              </a:ext>
            </a:extLst>
          </p:cNvPr>
          <p:cNvSpPr>
            <a:spLocks noGrp="1"/>
          </p:cNvSpPr>
          <p:nvPr>
            <p:ph type="sldNum" sz="quarter" idx="12"/>
          </p:nvPr>
        </p:nvSpPr>
        <p:spPr/>
        <p:txBody>
          <a:bodyPr/>
          <a:lstStyle>
            <a:lvl1pPr>
              <a:defRPr>
                <a:solidFill>
                  <a:schemeClr val="bg1"/>
                </a:solidFill>
              </a:defRPr>
            </a:lvl1pPr>
          </a:lstStyle>
          <a:p>
            <a:fld id="{A98DB4F0-9D56-47EE-9C7D-79CC3D0A4737}" type="slidenum">
              <a:rPr lang="nb-NO" smtClean="0"/>
              <a:t>‹#›</a:t>
            </a:fld>
            <a:endParaRPr lang="nb-NO"/>
          </a:p>
        </p:txBody>
      </p:sp>
      <p:pic>
        <p:nvPicPr>
          <p:cNvPr id="14" name="Bilde 13">
            <a:extLst>
              <a:ext uri="{FF2B5EF4-FFF2-40B4-BE49-F238E27FC236}">
                <a16:creationId xmlns:a16="http://schemas.microsoft.com/office/drawing/2014/main" xmlns=""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301112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itat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xmlns="" id="{860A8FDB-2887-6349-BEE2-B4F07D2C80C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xmlns=""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xmlns="" id="{847C6DBD-E3C9-BD4E-B8F2-DC9E03390E0E}"/>
              </a:ext>
            </a:extLst>
          </p:cNvPr>
          <p:cNvSpPr>
            <a:spLocks noGrp="1"/>
          </p:cNvSpPr>
          <p:nvPr>
            <p:ph type="dt" sz="half" idx="10"/>
          </p:nvPr>
        </p:nvSpPr>
        <p:spPr/>
        <p:txBody>
          <a:bodyPr/>
          <a:lstStyle>
            <a:lvl1pPr>
              <a:defRPr>
                <a:solidFill>
                  <a:schemeClr val="bg1"/>
                </a:solidFill>
              </a:defRPr>
            </a:lvl1pPr>
          </a:lstStyle>
          <a:p>
            <a:fld id="{098B32B9-296B-401F-8B29-1C0D0DD0E5F8}" type="datetimeFigureOut">
              <a:rPr lang="nb-NO" smtClean="0"/>
              <a:t>19.01.2022</a:t>
            </a:fld>
            <a:endParaRPr lang="nb-NO"/>
          </a:p>
        </p:txBody>
      </p:sp>
      <p:sp>
        <p:nvSpPr>
          <p:cNvPr id="5" name="Plassholder for bunntekst 4">
            <a:extLst>
              <a:ext uri="{FF2B5EF4-FFF2-40B4-BE49-F238E27FC236}">
                <a16:creationId xmlns:a16="http://schemas.microsoft.com/office/drawing/2014/main" xmlns=""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xmlns="" id="{EB421687-6ABE-3D4A-A46A-E642F5048968}"/>
              </a:ext>
            </a:extLst>
          </p:cNvPr>
          <p:cNvSpPr>
            <a:spLocks noGrp="1"/>
          </p:cNvSpPr>
          <p:nvPr>
            <p:ph type="sldNum" sz="quarter" idx="12"/>
          </p:nvPr>
        </p:nvSpPr>
        <p:spPr/>
        <p:txBody>
          <a:bodyPr/>
          <a:lstStyle>
            <a:lvl1pPr>
              <a:defRPr>
                <a:solidFill>
                  <a:schemeClr val="bg1"/>
                </a:solidFill>
              </a:defRPr>
            </a:lvl1pPr>
          </a:lstStyle>
          <a:p>
            <a:fld id="{A98DB4F0-9D56-47EE-9C7D-79CC3D0A4737}" type="slidenum">
              <a:rPr lang="nb-NO" smtClean="0"/>
              <a:t>‹#›</a:t>
            </a:fld>
            <a:endParaRPr lang="nb-NO"/>
          </a:p>
        </p:txBody>
      </p:sp>
      <p:pic>
        <p:nvPicPr>
          <p:cNvPr id="14" name="Bilde 13">
            <a:extLst>
              <a:ext uri="{FF2B5EF4-FFF2-40B4-BE49-F238E27FC236}">
                <a16:creationId xmlns:a16="http://schemas.microsoft.com/office/drawing/2014/main" xmlns=""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21510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tellysbil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xmlns="" id="{588DDD09-1A4B-B44C-B8FC-600683AEB2D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xmlns="" id="{753E37AF-FDF2-574D-8BED-7844B01C7E2E}"/>
              </a:ext>
            </a:extLst>
          </p:cNvPr>
          <p:cNvSpPr>
            <a:spLocks noGrp="1"/>
          </p:cNvSpPr>
          <p:nvPr>
            <p:ph type="dt" sz="half" idx="10"/>
          </p:nvPr>
        </p:nvSpPr>
        <p:spPr/>
        <p:txBody>
          <a:bodyPr/>
          <a:lstStyle>
            <a:lvl1pPr>
              <a:defRPr sz="900">
                <a:solidFill>
                  <a:schemeClr val="bg1"/>
                </a:solidFill>
              </a:defRPr>
            </a:lvl1pPr>
          </a:lstStyle>
          <a:p>
            <a:fld id="{098B32B9-296B-401F-8B29-1C0D0DD0E5F8}" type="datetimeFigureOut">
              <a:rPr lang="nb-NO" smtClean="0"/>
              <a:t>19.01.2022</a:t>
            </a:fld>
            <a:endParaRPr lang="nb-NO"/>
          </a:p>
        </p:txBody>
      </p:sp>
      <p:sp>
        <p:nvSpPr>
          <p:cNvPr id="5" name="Plassholder for bunntekst 4">
            <a:extLst>
              <a:ext uri="{FF2B5EF4-FFF2-40B4-BE49-F238E27FC236}">
                <a16:creationId xmlns:a16="http://schemas.microsoft.com/office/drawing/2014/main" xmlns=""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xmlns="" id="{260B3B69-4437-C64D-8F04-923239067790}"/>
              </a:ext>
            </a:extLst>
          </p:cNvPr>
          <p:cNvSpPr>
            <a:spLocks noGrp="1"/>
          </p:cNvSpPr>
          <p:nvPr>
            <p:ph type="sldNum" sz="quarter" idx="12"/>
          </p:nvPr>
        </p:nvSpPr>
        <p:spPr/>
        <p:txBody>
          <a:bodyPr/>
          <a:lstStyle>
            <a:lvl1pPr>
              <a:defRPr sz="900">
                <a:solidFill>
                  <a:schemeClr val="bg1"/>
                </a:solidFill>
              </a:defRPr>
            </a:lvl1pPr>
          </a:lstStyle>
          <a:p>
            <a:fld id="{A98DB4F0-9D56-47EE-9C7D-79CC3D0A4737}" type="slidenum">
              <a:rPr lang="nb-NO" smtClean="0"/>
              <a:t>‹#›</a:t>
            </a:fld>
            <a:endParaRPr lang="nb-NO"/>
          </a:p>
        </p:txBody>
      </p:sp>
      <p:pic>
        <p:nvPicPr>
          <p:cNvPr id="14" name="Bilde 13">
            <a:extLst>
              <a:ext uri="{FF2B5EF4-FFF2-40B4-BE49-F238E27FC236}">
                <a16:creationId xmlns:a16="http://schemas.microsoft.com/office/drawing/2014/main" xmlns="" id="{4AFB86AD-8F62-3B47-B902-D3A1DE88A4E8}"/>
              </a:ext>
            </a:extLst>
          </p:cNvPr>
          <p:cNvPicPr>
            <a:picLocks noChangeAspect="1"/>
          </p:cNvPicPr>
          <p:nvPr/>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xmlns="" id="{0E146FB5-7AA5-0241-8285-0DDE0786D5B6}"/>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xmlns="" id="{6570C908-4686-524E-8921-ECE5178511BC}"/>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xmlns="" id="{1915944F-F5FF-CF4C-B5E1-B60D0B84FEBE}"/>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3826934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itat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xmlns="" id="{860A8FDB-2887-6349-BEE2-B4F07D2C80C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xmlns=""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xmlns="" id="{847C6DBD-E3C9-BD4E-B8F2-DC9E03390E0E}"/>
              </a:ext>
            </a:extLst>
          </p:cNvPr>
          <p:cNvSpPr>
            <a:spLocks noGrp="1"/>
          </p:cNvSpPr>
          <p:nvPr>
            <p:ph type="dt" sz="half" idx="10"/>
          </p:nvPr>
        </p:nvSpPr>
        <p:spPr/>
        <p:txBody>
          <a:bodyPr/>
          <a:lstStyle>
            <a:lvl1pPr>
              <a:defRPr>
                <a:solidFill>
                  <a:schemeClr val="bg1"/>
                </a:solidFill>
              </a:defRPr>
            </a:lvl1pPr>
          </a:lstStyle>
          <a:p>
            <a:fld id="{098B32B9-296B-401F-8B29-1C0D0DD0E5F8}" type="datetimeFigureOut">
              <a:rPr lang="nb-NO" smtClean="0"/>
              <a:t>19.01.2022</a:t>
            </a:fld>
            <a:endParaRPr lang="nb-NO"/>
          </a:p>
        </p:txBody>
      </p:sp>
      <p:sp>
        <p:nvSpPr>
          <p:cNvPr id="5" name="Plassholder for bunntekst 4">
            <a:extLst>
              <a:ext uri="{FF2B5EF4-FFF2-40B4-BE49-F238E27FC236}">
                <a16:creationId xmlns:a16="http://schemas.microsoft.com/office/drawing/2014/main" xmlns=""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xmlns="" id="{EB421687-6ABE-3D4A-A46A-E642F5048968}"/>
              </a:ext>
            </a:extLst>
          </p:cNvPr>
          <p:cNvSpPr>
            <a:spLocks noGrp="1"/>
          </p:cNvSpPr>
          <p:nvPr>
            <p:ph type="sldNum" sz="quarter" idx="12"/>
          </p:nvPr>
        </p:nvSpPr>
        <p:spPr/>
        <p:txBody>
          <a:bodyPr/>
          <a:lstStyle>
            <a:lvl1pPr>
              <a:defRPr>
                <a:solidFill>
                  <a:schemeClr val="bg1"/>
                </a:solidFill>
              </a:defRPr>
            </a:lvl1pPr>
          </a:lstStyle>
          <a:p>
            <a:fld id="{A98DB4F0-9D56-47EE-9C7D-79CC3D0A4737}" type="slidenum">
              <a:rPr lang="nb-NO" smtClean="0"/>
              <a:t>‹#›</a:t>
            </a:fld>
            <a:endParaRPr lang="nb-NO"/>
          </a:p>
        </p:txBody>
      </p:sp>
      <p:pic>
        <p:nvPicPr>
          <p:cNvPr id="14" name="Bilde 13">
            <a:extLst>
              <a:ext uri="{FF2B5EF4-FFF2-40B4-BE49-F238E27FC236}">
                <a16:creationId xmlns:a16="http://schemas.microsoft.com/office/drawing/2014/main" xmlns=""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999038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itat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xmlns="" id="{860A8FDB-2887-6349-BEE2-B4F07D2C80C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2" name="Tittel 1">
            <a:extLst>
              <a:ext uri="{FF2B5EF4-FFF2-40B4-BE49-F238E27FC236}">
                <a16:creationId xmlns:a16="http://schemas.microsoft.com/office/drawing/2014/main" xmlns="" id="{C07B8BA0-E932-2740-A18E-E5F9F0F97D13}"/>
              </a:ext>
            </a:extLst>
          </p:cNvPr>
          <p:cNvSpPr>
            <a:spLocks noGrp="1"/>
          </p:cNvSpPr>
          <p:nvPr>
            <p:ph type="title" hasCustomPrompt="1"/>
          </p:nvPr>
        </p:nvSpPr>
        <p:spPr>
          <a:xfrm>
            <a:off x="623888" y="1089026"/>
            <a:ext cx="10944224" cy="4968874"/>
          </a:xfrm>
        </p:spPr>
        <p:txBody>
          <a:bodyPr anchor="ctr"/>
          <a:lstStyle>
            <a:lvl1pPr>
              <a:defRPr sz="4800">
                <a:solidFill>
                  <a:schemeClr val="bg1"/>
                </a:solidFill>
              </a:defRPr>
            </a:lvl1pPr>
          </a:lstStyle>
          <a:p>
            <a:r>
              <a:rPr lang="nb-NO" dirty="0"/>
              <a:t>«Klikk for å redigere tittelstil»</a:t>
            </a:r>
          </a:p>
        </p:txBody>
      </p:sp>
      <p:sp>
        <p:nvSpPr>
          <p:cNvPr id="4" name="Plassholder for dato 3">
            <a:extLst>
              <a:ext uri="{FF2B5EF4-FFF2-40B4-BE49-F238E27FC236}">
                <a16:creationId xmlns:a16="http://schemas.microsoft.com/office/drawing/2014/main" xmlns="" id="{847C6DBD-E3C9-BD4E-B8F2-DC9E03390E0E}"/>
              </a:ext>
            </a:extLst>
          </p:cNvPr>
          <p:cNvSpPr>
            <a:spLocks noGrp="1"/>
          </p:cNvSpPr>
          <p:nvPr>
            <p:ph type="dt" sz="half" idx="10"/>
          </p:nvPr>
        </p:nvSpPr>
        <p:spPr/>
        <p:txBody>
          <a:bodyPr/>
          <a:lstStyle>
            <a:lvl1pPr>
              <a:defRPr>
                <a:solidFill>
                  <a:schemeClr val="bg1"/>
                </a:solidFill>
              </a:defRPr>
            </a:lvl1pPr>
          </a:lstStyle>
          <a:p>
            <a:fld id="{098B32B9-296B-401F-8B29-1C0D0DD0E5F8}" type="datetimeFigureOut">
              <a:rPr lang="nb-NO" smtClean="0"/>
              <a:t>19.01.2022</a:t>
            </a:fld>
            <a:endParaRPr lang="nb-NO"/>
          </a:p>
        </p:txBody>
      </p:sp>
      <p:sp>
        <p:nvSpPr>
          <p:cNvPr id="5" name="Plassholder for bunntekst 4">
            <a:extLst>
              <a:ext uri="{FF2B5EF4-FFF2-40B4-BE49-F238E27FC236}">
                <a16:creationId xmlns:a16="http://schemas.microsoft.com/office/drawing/2014/main" xmlns=""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xmlns="" id="{EB421687-6ABE-3D4A-A46A-E642F5048968}"/>
              </a:ext>
            </a:extLst>
          </p:cNvPr>
          <p:cNvSpPr>
            <a:spLocks noGrp="1"/>
          </p:cNvSpPr>
          <p:nvPr>
            <p:ph type="sldNum" sz="quarter" idx="12"/>
          </p:nvPr>
        </p:nvSpPr>
        <p:spPr/>
        <p:txBody>
          <a:bodyPr/>
          <a:lstStyle>
            <a:lvl1pPr>
              <a:defRPr>
                <a:solidFill>
                  <a:schemeClr val="bg1"/>
                </a:solidFill>
              </a:defRPr>
            </a:lvl1pPr>
          </a:lstStyle>
          <a:p>
            <a:fld id="{A98DB4F0-9D56-47EE-9C7D-79CC3D0A4737}" type="slidenum">
              <a:rPr lang="nb-NO" smtClean="0"/>
              <a:t>‹#›</a:t>
            </a:fld>
            <a:endParaRPr lang="nb-NO"/>
          </a:p>
        </p:txBody>
      </p:sp>
      <p:pic>
        <p:nvPicPr>
          <p:cNvPr id="14" name="Bilde 13">
            <a:extLst>
              <a:ext uri="{FF2B5EF4-FFF2-40B4-BE49-F238E27FC236}">
                <a16:creationId xmlns:a16="http://schemas.microsoft.com/office/drawing/2014/main" xmlns="" id="{D4821732-F8CE-5E41-A05E-0383AF6432D5}"/>
              </a:ext>
            </a:extLst>
          </p:cNvPr>
          <p:cNvPicPr>
            <a:picLocks noChangeAspect="1"/>
          </p:cNvPicPr>
          <p:nvPr/>
        </p:nvPicPr>
        <p:blipFill>
          <a:blip r:embed="rId2"/>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4218420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189AE69D-E235-D048-BDFA-FDEF686B7C4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xmlns="" id="{E5E12DA7-64E8-3B42-956B-662E98C63504}"/>
              </a:ext>
            </a:extLst>
          </p:cNvPr>
          <p:cNvSpPr>
            <a:spLocks noGrp="1"/>
          </p:cNvSpPr>
          <p:nvPr>
            <p:ph type="dt" sz="half" idx="10"/>
          </p:nvPr>
        </p:nvSpPr>
        <p:spPr/>
        <p:txBody>
          <a:bodyPr/>
          <a:lstStyle/>
          <a:p>
            <a:fld id="{098B32B9-296B-401F-8B29-1C0D0DD0E5F8}" type="datetimeFigureOut">
              <a:rPr lang="nb-NO" smtClean="0"/>
              <a:t>19.01.2022</a:t>
            </a:fld>
            <a:endParaRPr lang="nb-NO"/>
          </a:p>
        </p:txBody>
      </p:sp>
      <p:sp>
        <p:nvSpPr>
          <p:cNvPr id="4" name="Plassholder for bunntekst 3">
            <a:extLst>
              <a:ext uri="{FF2B5EF4-FFF2-40B4-BE49-F238E27FC236}">
                <a16:creationId xmlns:a16="http://schemas.microsoft.com/office/drawing/2014/main" xmlns="" id="{136727F2-04C5-944F-B4BC-6F064051FF7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xmlns="" id="{3508390C-3BBE-5741-8A43-6C981A3EE72D}"/>
              </a:ext>
            </a:extLst>
          </p:cNvPr>
          <p:cNvSpPr>
            <a:spLocks noGrp="1"/>
          </p:cNvSpPr>
          <p:nvPr>
            <p:ph type="sldNum" sz="quarter" idx="12"/>
          </p:nvPr>
        </p:nvSpPr>
        <p:spPr/>
        <p:txBody>
          <a:bodyPr/>
          <a:lstStyle/>
          <a:p>
            <a:fld id="{A98DB4F0-9D56-47EE-9C7D-79CC3D0A4737}" type="slidenum">
              <a:rPr lang="nb-NO" smtClean="0"/>
              <a:t>‹#›</a:t>
            </a:fld>
            <a:endParaRPr lang="nb-NO"/>
          </a:p>
        </p:txBody>
      </p:sp>
    </p:spTree>
    <p:extLst>
      <p:ext uri="{BB962C8B-B14F-4D97-AF65-F5344CB8AC3E}">
        <p14:creationId xmlns:p14="http://schemas.microsoft.com/office/powerpoint/2010/main" val="91051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Helsidesbilde med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xmlns="" id="{E21E4D8B-A8E5-F246-BF18-D6EC415A71BD}"/>
              </a:ext>
            </a:extLst>
          </p:cNvPr>
          <p:cNvSpPr>
            <a:spLocks noGrp="1"/>
          </p:cNvSpPr>
          <p:nvPr>
            <p:ph type="pic" idx="1"/>
          </p:nvPr>
        </p:nvSpPr>
        <p:spPr>
          <a:xfrm>
            <a:off x="0" y="1093788"/>
            <a:ext cx="12192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xmlns="" id="{95F2D47E-B89B-F842-B16D-C681196177F5}"/>
              </a:ext>
            </a:extLst>
          </p:cNvPr>
          <p:cNvSpPr>
            <a:spLocks noGrp="1"/>
          </p:cNvSpPr>
          <p:nvPr>
            <p:ph type="dt" sz="half" idx="10"/>
          </p:nvPr>
        </p:nvSpPr>
        <p:spPr/>
        <p:txBody>
          <a:bodyPr/>
          <a:lstStyle/>
          <a:p>
            <a:fld id="{098B32B9-296B-401F-8B29-1C0D0DD0E5F8}" type="datetimeFigureOut">
              <a:rPr lang="nb-NO" smtClean="0"/>
              <a:t>19.01.2022</a:t>
            </a:fld>
            <a:endParaRPr lang="nb-NO"/>
          </a:p>
        </p:txBody>
      </p:sp>
      <p:sp>
        <p:nvSpPr>
          <p:cNvPr id="6" name="Plassholder for bunntekst 5">
            <a:extLst>
              <a:ext uri="{FF2B5EF4-FFF2-40B4-BE49-F238E27FC236}">
                <a16:creationId xmlns:a16="http://schemas.microsoft.com/office/drawing/2014/main" xmlns=""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xmlns="" id="{FF248C54-1722-034A-9777-ACFAFB26952D}"/>
              </a:ext>
            </a:extLst>
          </p:cNvPr>
          <p:cNvSpPr>
            <a:spLocks noGrp="1"/>
          </p:cNvSpPr>
          <p:nvPr>
            <p:ph type="sldNum" sz="quarter" idx="12"/>
          </p:nvPr>
        </p:nvSpPr>
        <p:spPr/>
        <p:txBody>
          <a:bodyPr/>
          <a:lstStyle/>
          <a:p>
            <a:fld id="{A98DB4F0-9D56-47EE-9C7D-79CC3D0A4737}" type="slidenum">
              <a:rPr lang="nb-NO" smtClean="0"/>
              <a:t>‹#›</a:t>
            </a:fld>
            <a:endParaRPr lang="nb-NO"/>
          </a:p>
        </p:txBody>
      </p:sp>
    </p:spTree>
    <p:extLst>
      <p:ext uri="{BB962C8B-B14F-4D97-AF65-F5344CB8AC3E}">
        <p14:creationId xmlns:p14="http://schemas.microsoft.com/office/powerpoint/2010/main" val="126647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Helsidesbilde med tittel i rød felt">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xmlns=""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2" name="Tittel 1">
            <a:extLst>
              <a:ext uri="{FF2B5EF4-FFF2-40B4-BE49-F238E27FC236}">
                <a16:creationId xmlns:a16="http://schemas.microsoft.com/office/drawing/2014/main" xmlns="" id="{67BC2C0A-E745-8A46-8FF0-5134C386A534}"/>
              </a:ext>
            </a:extLst>
          </p:cNvPr>
          <p:cNvSpPr>
            <a:spLocks noGrp="1"/>
          </p:cNvSpPr>
          <p:nvPr>
            <p:ph type="title"/>
          </p:nvPr>
        </p:nvSpPr>
        <p:spPr>
          <a:xfrm>
            <a:off x="-1" y="1"/>
            <a:ext cx="12191999" cy="1093788"/>
          </a:xfrm>
          <a:solidFill>
            <a:schemeClr val="accent1">
              <a:lumMod val="75000"/>
              <a:alpha val="80000"/>
            </a:schemeClr>
          </a:solidFill>
        </p:spPr>
        <p:txBody>
          <a:bodyPr lIns="612000" tIns="216000"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xmlns="" id="{95F2D47E-B89B-F842-B16D-C681196177F5}"/>
              </a:ext>
            </a:extLst>
          </p:cNvPr>
          <p:cNvSpPr>
            <a:spLocks noGrp="1"/>
          </p:cNvSpPr>
          <p:nvPr>
            <p:ph type="dt" sz="half" idx="10"/>
          </p:nvPr>
        </p:nvSpPr>
        <p:spPr/>
        <p:txBody>
          <a:bodyPr/>
          <a:lstStyle/>
          <a:p>
            <a:fld id="{098B32B9-296B-401F-8B29-1C0D0DD0E5F8}" type="datetimeFigureOut">
              <a:rPr lang="nb-NO" smtClean="0"/>
              <a:t>19.01.2022</a:t>
            </a:fld>
            <a:endParaRPr lang="nb-NO"/>
          </a:p>
        </p:txBody>
      </p:sp>
      <p:sp>
        <p:nvSpPr>
          <p:cNvPr id="6" name="Plassholder for bunntekst 5">
            <a:extLst>
              <a:ext uri="{FF2B5EF4-FFF2-40B4-BE49-F238E27FC236}">
                <a16:creationId xmlns:a16="http://schemas.microsoft.com/office/drawing/2014/main" xmlns=""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xmlns="" id="{FF248C54-1722-034A-9777-ACFAFB26952D}"/>
              </a:ext>
            </a:extLst>
          </p:cNvPr>
          <p:cNvSpPr>
            <a:spLocks noGrp="1"/>
          </p:cNvSpPr>
          <p:nvPr>
            <p:ph type="sldNum" sz="quarter" idx="12"/>
          </p:nvPr>
        </p:nvSpPr>
        <p:spPr/>
        <p:txBody>
          <a:bodyPr/>
          <a:lstStyle/>
          <a:p>
            <a:fld id="{A98DB4F0-9D56-47EE-9C7D-79CC3D0A4737}" type="slidenum">
              <a:rPr lang="nb-NO" smtClean="0"/>
              <a:t>‹#›</a:t>
            </a:fld>
            <a:endParaRPr lang="nb-NO"/>
          </a:p>
        </p:txBody>
      </p:sp>
    </p:spTree>
    <p:extLst>
      <p:ext uri="{BB962C8B-B14F-4D97-AF65-F5344CB8AC3E}">
        <p14:creationId xmlns:p14="http://schemas.microsoft.com/office/powerpoint/2010/main" val="72210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Helsidesbilde">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xmlns="" id="{E21E4D8B-A8E5-F246-BF18-D6EC415A71BD}"/>
              </a:ext>
            </a:extLst>
          </p:cNvPr>
          <p:cNvSpPr>
            <a:spLocks noGrp="1"/>
          </p:cNvSpPr>
          <p:nvPr>
            <p:ph type="pic" idx="1"/>
          </p:nvPr>
        </p:nvSpPr>
        <p:spPr>
          <a:xfrm>
            <a:off x="0" y="0"/>
            <a:ext cx="12192000" cy="6237288"/>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xmlns="" id="{95F2D47E-B89B-F842-B16D-C681196177F5}"/>
              </a:ext>
            </a:extLst>
          </p:cNvPr>
          <p:cNvSpPr>
            <a:spLocks noGrp="1"/>
          </p:cNvSpPr>
          <p:nvPr>
            <p:ph type="dt" sz="half" idx="10"/>
          </p:nvPr>
        </p:nvSpPr>
        <p:spPr/>
        <p:txBody>
          <a:bodyPr/>
          <a:lstStyle/>
          <a:p>
            <a:fld id="{098B32B9-296B-401F-8B29-1C0D0DD0E5F8}" type="datetimeFigureOut">
              <a:rPr lang="nb-NO" smtClean="0"/>
              <a:t>19.01.2022</a:t>
            </a:fld>
            <a:endParaRPr lang="nb-NO"/>
          </a:p>
        </p:txBody>
      </p:sp>
      <p:sp>
        <p:nvSpPr>
          <p:cNvPr id="6" name="Plassholder for bunntekst 5">
            <a:extLst>
              <a:ext uri="{FF2B5EF4-FFF2-40B4-BE49-F238E27FC236}">
                <a16:creationId xmlns:a16="http://schemas.microsoft.com/office/drawing/2014/main" xmlns=""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xmlns="" id="{FF248C54-1722-034A-9777-ACFAFB26952D}"/>
              </a:ext>
            </a:extLst>
          </p:cNvPr>
          <p:cNvSpPr>
            <a:spLocks noGrp="1"/>
          </p:cNvSpPr>
          <p:nvPr>
            <p:ph type="sldNum" sz="quarter" idx="12"/>
          </p:nvPr>
        </p:nvSpPr>
        <p:spPr/>
        <p:txBody>
          <a:bodyPr/>
          <a:lstStyle/>
          <a:p>
            <a:fld id="{A98DB4F0-9D56-47EE-9C7D-79CC3D0A4737}" type="slidenum">
              <a:rPr lang="nb-NO" smtClean="0"/>
              <a:t>‹#›</a:t>
            </a:fld>
            <a:endParaRPr lang="nb-NO"/>
          </a:p>
        </p:txBody>
      </p:sp>
    </p:spTree>
    <p:extLst>
      <p:ext uri="{BB962C8B-B14F-4D97-AF65-F5344CB8AC3E}">
        <p14:creationId xmlns:p14="http://schemas.microsoft.com/office/powerpoint/2010/main" val="1401969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67BC2C0A-E745-8A46-8FF0-5134C386A534}"/>
              </a:ext>
            </a:extLst>
          </p:cNvPr>
          <p:cNvSpPr>
            <a:spLocks noGrp="1"/>
          </p:cNvSpPr>
          <p:nvPr>
            <p:ph type="title"/>
          </p:nvPr>
        </p:nvSpPr>
        <p:spPr>
          <a:xfrm>
            <a:off x="623888" y="225425"/>
            <a:ext cx="10944224" cy="868363"/>
          </a:xfrm>
        </p:spPr>
        <p:txBody>
          <a:bodyPr anchor="ctr"/>
          <a:lstStyle>
            <a:lvl1pPr>
              <a:defRPr sz="3200"/>
            </a:lvl1pPr>
          </a:lstStyle>
          <a:p>
            <a:r>
              <a:rPr lang="nb-NO"/>
              <a:t>Klikk for å redigere tittelstil</a:t>
            </a:r>
            <a:endParaRPr lang="nb-NO" dirty="0"/>
          </a:p>
        </p:txBody>
      </p:sp>
      <p:sp>
        <p:nvSpPr>
          <p:cNvPr id="3" name="Plassholder for bilde 2">
            <a:extLst>
              <a:ext uri="{FF2B5EF4-FFF2-40B4-BE49-F238E27FC236}">
                <a16:creationId xmlns:a16="http://schemas.microsoft.com/office/drawing/2014/main" xmlns="" id="{E21E4D8B-A8E5-F246-BF18-D6EC415A71BD}"/>
              </a:ext>
            </a:extLst>
          </p:cNvPr>
          <p:cNvSpPr>
            <a:spLocks noGrp="1"/>
          </p:cNvSpPr>
          <p:nvPr>
            <p:ph type="pic" idx="1"/>
          </p:nvPr>
        </p:nvSpPr>
        <p:spPr>
          <a:xfrm>
            <a:off x="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
        <p:nvSpPr>
          <p:cNvPr id="5" name="Plassholder for dato 4">
            <a:extLst>
              <a:ext uri="{FF2B5EF4-FFF2-40B4-BE49-F238E27FC236}">
                <a16:creationId xmlns:a16="http://schemas.microsoft.com/office/drawing/2014/main" xmlns="" id="{95F2D47E-B89B-F842-B16D-C681196177F5}"/>
              </a:ext>
            </a:extLst>
          </p:cNvPr>
          <p:cNvSpPr>
            <a:spLocks noGrp="1"/>
          </p:cNvSpPr>
          <p:nvPr>
            <p:ph type="dt" sz="half" idx="10"/>
          </p:nvPr>
        </p:nvSpPr>
        <p:spPr/>
        <p:txBody>
          <a:bodyPr/>
          <a:lstStyle/>
          <a:p>
            <a:fld id="{098B32B9-296B-401F-8B29-1C0D0DD0E5F8}" type="datetimeFigureOut">
              <a:rPr lang="nb-NO" smtClean="0"/>
              <a:t>19.01.2022</a:t>
            </a:fld>
            <a:endParaRPr lang="nb-NO"/>
          </a:p>
        </p:txBody>
      </p:sp>
      <p:sp>
        <p:nvSpPr>
          <p:cNvPr id="6" name="Plassholder for bunntekst 5">
            <a:extLst>
              <a:ext uri="{FF2B5EF4-FFF2-40B4-BE49-F238E27FC236}">
                <a16:creationId xmlns:a16="http://schemas.microsoft.com/office/drawing/2014/main" xmlns="" id="{70755696-5F05-2D47-8804-623906E68AFA}"/>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xmlns="" id="{FF248C54-1722-034A-9777-ACFAFB26952D}"/>
              </a:ext>
            </a:extLst>
          </p:cNvPr>
          <p:cNvSpPr>
            <a:spLocks noGrp="1"/>
          </p:cNvSpPr>
          <p:nvPr>
            <p:ph type="sldNum" sz="quarter" idx="12"/>
          </p:nvPr>
        </p:nvSpPr>
        <p:spPr/>
        <p:txBody>
          <a:bodyPr/>
          <a:lstStyle/>
          <a:p>
            <a:fld id="{A98DB4F0-9D56-47EE-9C7D-79CC3D0A4737}" type="slidenum">
              <a:rPr lang="nb-NO" smtClean="0"/>
              <a:t>‹#›</a:t>
            </a:fld>
            <a:endParaRPr lang="nb-NO"/>
          </a:p>
        </p:txBody>
      </p:sp>
      <p:sp>
        <p:nvSpPr>
          <p:cNvPr id="8" name="Plassholder for bilde 2">
            <a:extLst>
              <a:ext uri="{FF2B5EF4-FFF2-40B4-BE49-F238E27FC236}">
                <a16:creationId xmlns:a16="http://schemas.microsoft.com/office/drawing/2014/main" xmlns="" id="{14994145-8B91-CF4E-BC89-31C3CF6F5675}"/>
              </a:ext>
            </a:extLst>
          </p:cNvPr>
          <p:cNvSpPr>
            <a:spLocks noGrp="1"/>
          </p:cNvSpPr>
          <p:nvPr>
            <p:ph type="pic" idx="13"/>
          </p:nvPr>
        </p:nvSpPr>
        <p:spPr>
          <a:xfrm>
            <a:off x="6096000" y="1093788"/>
            <a:ext cx="6096000" cy="5143500"/>
          </a:xfrm>
          <a:pattFill prst="pct25">
            <a:fgClr>
              <a:schemeClr val="bg1">
                <a:lumMod val="85000"/>
              </a:schemeClr>
            </a:fgClr>
            <a:bgClr>
              <a:schemeClr val="bg1"/>
            </a:bgClr>
          </a:pattFill>
        </p:spPr>
        <p:txBody>
          <a:bodyPr anchor="ctr"/>
          <a:lstStyle>
            <a:lvl1pPr marL="0" indent="0" algn="ctr">
              <a:buNone/>
              <a:defRPr sz="1200">
                <a:solidFill>
                  <a:schemeClr val="bg1">
                    <a:lumMod val="7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endParaRPr lang="nb-NO" dirty="0"/>
          </a:p>
        </p:txBody>
      </p:sp>
    </p:spTree>
    <p:extLst>
      <p:ext uri="{BB962C8B-B14F-4D97-AF65-F5344CB8AC3E}">
        <p14:creationId xmlns:p14="http://schemas.microsoft.com/office/powerpoint/2010/main" val="73272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re tittel sort">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xmlns="" id="{0235EB93-88B3-6D47-A629-2E1C1391743F}"/>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
        <p:nvSpPr>
          <p:cNvPr id="2" name="Tittel 1">
            <a:extLst>
              <a:ext uri="{FF2B5EF4-FFF2-40B4-BE49-F238E27FC236}">
                <a16:creationId xmlns:a16="http://schemas.microsoft.com/office/drawing/2014/main" xmlns="" id="{67BC2C0A-E745-8A46-8FF0-5134C386A534}"/>
              </a:ext>
            </a:extLst>
          </p:cNvPr>
          <p:cNvSpPr>
            <a:spLocks noGrp="1"/>
          </p:cNvSpPr>
          <p:nvPr>
            <p:ph type="title"/>
          </p:nvPr>
        </p:nvSpPr>
        <p:spPr>
          <a:xfrm>
            <a:off x="623888" y="225425"/>
            <a:ext cx="10944224" cy="868363"/>
          </a:xfrm>
          <a:noFill/>
        </p:spPr>
        <p:txBody>
          <a:bodyPr anchor="ctr"/>
          <a:lstStyle>
            <a:lvl1pPr>
              <a:defRPr sz="3200">
                <a:solidFill>
                  <a:schemeClr val="bg1"/>
                </a:solidFill>
              </a:defRPr>
            </a:lvl1pPr>
          </a:lstStyle>
          <a:p>
            <a:r>
              <a:rPr lang="nb-NO"/>
              <a:t>Klikk for å redigere tittelstil</a:t>
            </a:r>
            <a:endParaRPr lang="nb-NO" dirty="0"/>
          </a:p>
        </p:txBody>
      </p:sp>
      <p:sp>
        <p:nvSpPr>
          <p:cNvPr id="5" name="Plassholder for dato 4">
            <a:extLst>
              <a:ext uri="{FF2B5EF4-FFF2-40B4-BE49-F238E27FC236}">
                <a16:creationId xmlns:a16="http://schemas.microsoft.com/office/drawing/2014/main" xmlns="" id="{95F2D47E-B89B-F842-B16D-C681196177F5}"/>
              </a:ext>
            </a:extLst>
          </p:cNvPr>
          <p:cNvSpPr>
            <a:spLocks noGrp="1"/>
          </p:cNvSpPr>
          <p:nvPr>
            <p:ph type="dt" sz="half" idx="10"/>
          </p:nvPr>
        </p:nvSpPr>
        <p:spPr/>
        <p:txBody>
          <a:bodyPr/>
          <a:lstStyle>
            <a:lvl1pPr>
              <a:defRPr>
                <a:solidFill>
                  <a:schemeClr val="bg1"/>
                </a:solidFill>
              </a:defRPr>
            </a:lvl1pPr>
          </a:lstStyle>
          <a:p>
            <a:fld id="{098B32B9-296B-401F-8B29-1C0D0DD0E5F8}" type="datetimeFigureOut">
              <a:rPr lang="nb-NO" smtClean="0"/>
              <a:t>19.01.2022</a:t>
            </a:fld>
            <a:endParaRPr lang="nb-NO"/>
          </a:p>
        </p:txBody>
      </p:sp>
      <p:sp>
        <p:nvSpPr>
          <p:cNvPr id="6" name="Plassholder for bunntekst 5">
            <a:extLst>
              <a:ext uri="{FF2B5EF4-FFF2-40B4-BE49-F238E27FC236}">
                <a16:creationId xmlns:a16="http://schemas.microsoft.com/office/drawing/2014/main" xmlns="" id="{70755696-5F05-2D47-8804-623906E68AFA}"/>
              </a:ext>
            </a:extLst>
          </p:cNvPr>
          <p:cNvSpPr>
            <a:spLocks noGrp="1"/>
          </p:cNvSpPr>
          <p:nvPr>
            <p:ph type="ftr" sz="quarter" idx="11"/>
          </p:nvPr>
        </p:nvSpPr>
        <p:spPr/>
        <p:txBody>
          <a:bodyPr/>
          <a:lstStyle>
            <a:lvl1pPr>
              <a:defRPr>
                <a:solidFill>
                  <a:schemeClr val="bg1"/>
                </a:solidFill>
              </a:defRPr>
            </a:lvl1pPr>
          </a:lstStyle>
          <a:p>
            <a:endParaRPr lang="nb-NO"/>
          </a:p>
        </p:txBody>
      </p:sp>
      <p:sp>
        <p:nvSpPr>
          <p:cNvPr id="7" name="Plassholder for lysbildenummer 6">
            <a:extLst>
              <a:ext uri="{FF2B5EF4-FFF2-40B4-BE49-F238E27FC236}">
                <a16:creationId xmlns:a16="http://schemas.microsoft.com/office/drawing/2014/main" xmlns="" id="{FF248C54-1722-034A-9777-ACFAFB26952D}"/>
              </a:ext>
            </a:extLst>
          </p:cNvPr>
          <p:cNvSpPr>
            <a:spLocks noGrp="1"/>
          </p:cNvSpPr>
          <p:nvPr>
            <p:ph type="sldNum" sz="quarter" idx="12"/>
          </p:nvPr>
        </p:nvSpPr>
        <p:spPr/>
        <p:txBody>
          <a:bodyPr/>
          <a:lstStyle>
            <a:lvl1pPr>
              <a:defRPr>
                <a:solidFill>
                  <a:schemeClr val="bg1"/>
                </a:solidFill>
              </a:defRPr>
            </a:lvl1pPr>
          </a:lstStyle>
          <a:p>
            <a:fld id="{A98DB4F0-9D56-47EE-9C7D-79CC3D0A4737}" type="slidenum">
              <a:rPr lang="nb-NO" smtClean="0"/>
              <a:t>‹#›</a:t>
            </a:fld>
            <a:endParaRPr lang="nb-NO"/>
          </a:p>
        </p:txBody>
      </p:sp>
      <p:pic>
        <p:nvPicPr>
          <p:cNvPr id="9" name="Bilde 8">
            <a:extLst>
              <a:ext uri="{FF2B5EF4-FFF2-40B4-BE49-F238E27FC236}">
                <a16:creationId xmlns:a16="http://schemas.microsoft.com/office/drawing/2014/main" xmlns="" id="{773C8BD8-1C69-B94C-9C7A-D01537BABA67}"/>
              </a:ext>
            </a:extLst>
          </p:cNvPr>
          <p:cNvPicPr>
            <a:picLocks noChangeAspect="1"/>
          </p:cNvPicPr>
          <p:nvPr/>
        </p:nvPicPr>
        <p:blipFill rotWithShape="1">
          <a:blip r:embed="rId2"/>
          <a:srcRect r="85769"/>
          <a:stretch/>
        </p:blipFill>
        <p:spPr>
          <a:xfrm>
            <a:off x="637111" y="6354761"/>
            <a:ext cx="285020" cy="333792"/>
          </a:xfrm>
          <a:prstGeom prst="rect">
            <a:avLst/>
          </a:prstGeom>
        </p:spPr>
      </p:pic>
      <p:pic>
        <p:nvPicPr>
          <p:cNvPr id="10" name="Bilde 9">
            <a:extLst>
              <a:ext uri="{FF2B5EF4-FFF2-40B4-BE49-F238E27FC236}">
                <a16:creationId xmlns:a16="http://schemas.microsoft.com/office/drawing/2014/main" xmlns="" id="{8F1FD433-7E01-4C4F-AE0C-0AF02B2992C3}"/>
              </a:ext>
            </a:extLst>
          </p:cNvPr>
          <p:cNvPicPr>
            <a:picLocks noChangeAspect="1"/>
          </p:cNvPicPr>
          <p:nvPr/>
        </p:nvPicPr>
        <p:blipFill rotWithShape="1">
          <a:blip r:embed="rId3"/>
          <a:srcRect l="14257"/>
          <a:stretch/>
        </p:blipFill>
        <p:spPr>
          <a:xfrm>
            <a:off x="922129" y="6354761"/>
            <a:ext cx="1717213" cy="333792"/>
          </a:xfrm>
          <a:prstGeom prst="rect">
            <a:avLst/>
          </a:prstGeom>
        </p:spPr>
      </p:pic>
    </p:spTree>
    <p:extLst>
      <p:ext uri="{BB962C8B-B14F-4D97-AF65-F5344CB8AC3E}">
        <p14:creationId xmlns:p14="http://schemas.microsoft.com/office/powerpoint/2010/main" val="3372813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xmlns="" id="{66A3D0F3-9AFC-EC44-982D-1FEBDB4A62A8}"/>
              </a:ext>
            </a:extLst>
          </p:cNvPr>
          <p:cNvSpPr>
            <a:spLocks noGrp="1"/>
          </p:cNvSpPr>
          <p:nvPr>
            <p:ph type="dt" sz="half" idx="10"/>
          </p:nvPr>
        </p:nvSpPr>
        <p:spPr/>
        <p:txBody>
          <a:bodyPr/>
          <a:lstStyle/>
          <a:p>
            <a:fld id="{098B32B9-296B-401F-8B29-1C0D0DD0E5F8}" type="datetimeFigureOut">
              <a:rPr lang="nb-NO" smtClean="0"/>
              <a:t>19.01.2022</a:t>
            </a:fld>
            <a:endParaRPr lang="nb-NO"/>
          </a:p>
        </p:txBody>
      </p:sp>
      <p:sp>
        <p:nvSpPr>
          <p:cNvPr id="3" name="Plassholder for bunntekst 2">
            <a:extLst>
              <a:ext uri="{FF2B5EF4-FFF2-40B4-BE49-F238E27FC236}">
                <a16:creationId xmlns:a16="http://schemas.microsoft.com/office/drawing/2014/main" xmlns="" id="{805C4255-99DD-814C-A9AD-3F510292E130}"/>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xmlns="" id="{90D5D13A-1C4D-754C-9ABB-8C68651007C6}"/>
              </a:ext>
            </a:extLst>
          </p:cNvPr>
          <p:cNvSpPr>
            <a:spLocks noGrp="1"/>
          </p:cNvSpPr>
          <p:nvPr>
            <p:ph type="sldNum" sz="quarter" idx="12"/>
          </p:nvPr>
        </p:nvSpPr>
        <p:spPr/>
        <p:txBody>
          <a:bodyPr/>
          <a:lstStyle/>
          <a:p>
            <a:fld id="{A98DB4F0-9D56-47EE-9C7D-79CC3D0A4737}" type="slidenum">
              <a:rPr lang="nb-NO" smtClean="0"/>
              <a:t>‹#›</a:t>
            </a:fld>
            <a:endParaRPr lang="nb-NO"/>
          </a:p>
        </p:txBody>
      </p:sp>
    </p:spTree>
    <p:extLst>
      <p:ext uri="{BB962C8B-B14F-4D97-AF65-F5344CB8AC3E}">
        <p14:creationId xmlns:p14="http://schemas.microsoft.com/office/powerpoint/2010/main" val="174726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1_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244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tellysbil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xmlns="" id="{588DDD09-1A4B-B44C-B8FC-600683AEB2D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xmlns="" id="{753E37AF-FDF2-574D-8BED-7844B01C7E2E}"/>
              </a:ext>
            </a:extLst>
          </p:cNvPr>
          <p:cNvSpPr>
            <a:spLocks noGrp="1"/>
          </p:cNvSpPr>
          <p:nvPr>
            <p:ph type="dt" sz="half" idx="10"/>
          </p:nvPr>
        </p:nvSpPr>
        <p:spPr/>
        <p:txBody>
          <a:bodyPr/>
          <a:lstStyle>
            <a:lvl1pPr>
              <a:defRPr sz="900">
                <a:solidFill>
                  <a:schemeClr val="bg1"/>
                </a:solidFill>
              </a:defRPr>
            </a:lvl1pPr>
          </a:lstStyle>
          <a:p>
            <a:fld id="{098B32B9-296B-401F-8B29-1C0D0DD0E5F8}" type="datetimeFigureOut">
              <a:rPr lang="nb-NO" smtClean="0"/>
              <a:t>19.01.2022</a:t>
            </a:fld>
            <a:endParaRPr lang="nb-NO"/>
          </a:p>
        </p:txBody>
      </p:sp>
      <p:sp>
        <p:nvSpPr>
          <p:cNvPr id="5" name="Plassholder for bunntekst 4">
            <a:extLst>
              <a:ext uri="{FF2B5EF4-FFF2-40B4-BE49-F238E27FC236}">
                <a16:creationId xmlns:a16="http://schemas.microsoft.com/office/drawing/2014/main" xmlns=""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xmlns="" id="{260B3B69-4437-C64D-8F04-923239067790}"/>
              </a:ext>
            </a:extLst>
          </p:cNvPr>
          <p:cNvSpPr>
            <a:spLocks noGrp="1"/>
          </p:cNvSpPr>
          <p:nvPr>
            <p:ph type="sldNum" sz="quarter" idx="12"/>
          </p:nvPr>
        </p:nvSpPr>
        <p:spPr/>
        <p:txBody>
          <a:bodyPr/>
          <a:lstStyle>
            <a:lvl1pPr>
              <a:defRPr sz="900">
                <a:solidFill>
                  <a:schemeClr val="bg1"/>
                </a:solidFill>
              </a:defRPr>
            </a:lvl1pPr>
          </a:lstStyle>
          <a:p>
            <a:fld id="{A98DB4F0-9D56-47EE-9C7D-79CC3D0A4737}" type="slidenum">
              <a:rPr lang="nb-NO" smtClean="0"/>
              <a:t>‹#›</a:t>
            </a:fld>
            <a:endParaRPr lang="nb-NO"/>
          </a:p>
        </p:txBody>
      </p:sp>
      <p:pic>
        <p:nvPicPr>
          <p:cNvPr id="15" name="Bilde 14">
            <a:extLst>
              <a:ext uri="{FF2B5EF4-FFF2-40B4-BE49-F238E27FC236}">
                <a16:creationId xmlns:a16="http://schemas.microsoft.com/office/drawing/2014/main" xmlns="" id="{D13F7309-045F-E94D-9CF4-3CD524E6AA7E}"/>
              </a:ext>
            </a:extLst>
          </p:cNvPr>
          <p:cNvPicPr>
            <a:picLocks noChangeAspect="1"/>
          </p:cNvPicPr>
          <p:nvPr/>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xmlns="" id="{33150638-BDEA-D943-9B94-1DAD8D1F4BB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xmlns="" id="{4B490713-A5E9-B142-B383-F0DD11F0D385}"/>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xmlns="" id="{E5625621-DC74-CA44-9FC9-A4A0E427793D}"/>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368241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sort">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xmlns="" id="{05F0F483-C409-B044-AFFC-F8B179D4786E}"/>
              </a:ext>
            </a:extLst>
          </p:cNvPr>
          <p:cNvSpPr/>
          <p:nvPr/>
        </p:nvSpPr>
        <p:spPr>
          <a:xfrm>
            <a:off x="0" y="0"/>
            <a:ext cx="12192000"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bg1"/>
              </a:solidFill>
            </a:endParaRPr>
          </a:p>
        </p:txBody>
      </p:sp>
    </p:spTree>
    <p:extLst>
      <p:ext uri="{BB962C8B-B14F-4D97-AF65-F5344CB8AC3E}">
        <p14:creationId xmlns:p14="http://schemas.microsoft.com/office/powerpoint/2010/main" val="3602749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iste side rød">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xmlns="" id="{588DDD09-1A4B-B44C-B8FC-600683AEB2D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xmlns="" id="{753E37AF-FDF2-574D-8BED-7844B01C7E2E}"/>
              </a:ext>
            </a:extLst>
          </p:cNvPr>
          <p:cNvSpPr>
            <a:spLocks noGrp="1"/>
          </p:cNvSpPr>
          <p:nvPr>
            <p:ph type="dt" sz="half" idx="10"/>
          </p:nvPr>
        </p:nvSpPr>
        <p:spPr/>
        <p:txBody>
          <a:bodyPr/>
          <a:lstStyle>
            <a:lvl1pPr>
              <a:defRPr sz="900">
                <a:solidFill>
                  <a:schemeClr val="bg1"/>
                </a:solidFill>
              </a:defRPr>
            </a:lvl1pPr>
          </a:lstStyle>
          <a:p>
            <a:fld id="{098B32B9-296B-401F-8B29-1C0D0DD0E5F8}" type="datetimeFigureOut">
              <a:rPr lang="nb-NO" smtClean="0"/>
              <a:t>19.01.2022</a:t>
            </a:fld>
            <a:endParaRPr lang="nb-NO"/>
          </a:p>
        </p:txBody>
      </p:sp>
      <p:sp>
        <p:nvSpPr>
          <p:cNvPr id="6" name="Plassholder for lysbildenummer 5">
            <a:extLst>
              <a:ext uri="{FF2B5EF4-FFF2-40B4-BE49-F238E27FC236}">
                <a16:creationId xmlns:a16="http://schemas.microsoft.com/office/drawing/2014/main" xmlns="" id="{260B3B69-4437-C64D-8F04-923239067790}"/>
              </a:ext>
            </a:extLst>
          </p:cNvPr>
          <p:cNvSpPr>
            <a:spLocks noGrp="1"/>
          </p:cNvSpPr>
          <p:nvPr>
            <p:ph type="sldNum" sz="quarter" idx="12"/>
          </p:nvPr>
        </p:nvSpPr>
        <p:spPr/>
        <p:txBody>
          <a:bodyPr/>
          <a:lstStyle>
            <a:lvl1pPr>
              <a:defRPr sz="900">
                <a:solidFill>
                  <a:schemeClr val="bg1"/>
                </a:solidFill>
              </a:defRPr>
            </a:lvl1pPr>
          </a:lstStyle>
          <a:p>
            <a:fld id="{A98DB4F0-9D56-47EE-9C7D-79CC3D0A4737}" type="slidenum">
              <a:rPr lang="nb-NO" smtClean="0"/>
              <a:t>‹#›</a:t>
            </a:fld>
            <a:endParaRPr lang="nb-NO"/>
          </a:p>
        </p:txBody>
      </p:sp>
      <p:sp>
        <p:nvSpPr>
          <p:cNvPr id="11" name="Tittel 1">
            <a:extLst>
              <a:ext uri="{FF2B5EF4-FFF2-40B4-BE49-F238E27FC236}">
                <a16:creationId xmlns:a16="http://schemas.microsoft.com/office/drawing/2014/main" xmlns=""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Sett inn tekst </a:t>
            </a:r>
            <a:r>
              <a:rPr lang="nb-NO" noProof="0" dirty="0" err="1"/>
              <a:t>f.eks</a:t>
            </a:r>
            <a:r>
              <a:rPr lang="nb-NO" noProof="0" dirty="0"/>
              <a:t> takk for meg!</a:t>
            </a:r>
          </a:p>
        </p:txBody>
      </p:sp>
      <p:sp>
        <p:nvSpPr>
          <p:cNvPr id="12" name="Undertittel 2">
            <a:extLst>
              <a:ext uri="{FF2B5EF4-FFF2-40B4-BE49-F238E27FC236}">
                <a16:creationId xmlns:a16="http://schemas.microsoft.com/office/drawing/2014/main" xmlns="" id="{250C8E91-B07B-BE4C-BF87-F9F72D11F17E}"/>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pic>
        <p:nvPicPr>
          <p:cNvPr id="9" name="Bilde 8">
            <a:extLst>
              <a:ext uri="{FF2B5EF4-FFF2-40B4-BE49-F238E27FC236}">
                <a16:creationId xmlns:a16="http://schemas.microsoft.com/office/drawing/2014/main" xmlns=""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pic>
        <p:nvPicPr>
          <p:cNvPr id="10" name="Grafikk 9">
            <a:extLst>
              <a:ext uri="{FF2B5EF4-FFF2-40B4-BE49-F238E27FC236}">
                <a16:creationId xmlns:a16="http://schemas.microsoft.com/office/drawing/2014/main" xmlns="" id="{418C3EE5-02DB-A843-8685-A7E3CB168F7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116380" y="7477757"/>
            <a:ext cx="468351" cy="468351"/>
          </a:xfrm>
          <a:prstGeom prst="rect">
            <a:avLst/>
          </a:prstGeom>
        </p:spPr>
      </p:pic>
      <p:sp>
        <p:nvSpPr>
          <p:cNvPr id="18" name="Plassholder for innhold 2">
            <a:extLst>
              <a:ext uri="{FF2B5EF4-FFF2-40B4-BE49-F238E27FC236}">
                <a16:creationId xmlns:a16="http://schemas.microsoft.com/office/drawing/2014/main" xmlns="" id="{4E8B2218-8DAE-4EF7-8B6B-E3A7F52D82D3}"/>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15211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iste side lilla">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xmlns="" id="{588DDD09-1A4B-B44C-B8FC-600683AEB2D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xmlns="" id="{753E37AF-FDF2-574D-8BED-7844B01C7E2E}"/>
              </a:ext>
            </a:extLst>
          </p:cNvPr>
          <p:cNvSpPr>
            <a:spLocks noGrp="1"/>
          </p:cNvSpPr>
          <p:nvPr>
            <p:ph type="dt" sz="half" idx="10"/>
          </p:nvPr>
        </p:nvSpPr>
        <p:spPr/>
        <p:txBody>
          <a:bodyPr/>
          <a:lstStyle>
            <a:lvl1pPr>
              <a:defRPr sz="900">
                <a:solidFill>
                  <a:schemeClr val="bg1"/>
                </a:solidFill>
              </a:defRPr>
            </a:lvl1pPr>
          </a:lstStyle>
          <a:p>
            <a:fld id="{098B32B9-296B-401F-8B29-1C0D0DD0E5F8}" type="datetimeFigureOut">
              <a:rPr lang="nb-NO" smtClean="0"/>
              <a:t>19.01.2022</a:t>
            </a:fld>
            <a:endParaRPr lang="nb-NO"/>
          </a:p>
        </p:txBody>
      </p:sp>
      <p:sp>
        <p:nvSpPr>
          <p:cNvPr id="6" name="Plassholder for lysbildenummer 5">
            <a:extLst>
              <a:ext uri="{FF2B5EF4-FFF2-40B4-BE49-F238E27FC236}">
                <a16:creationId xmlns:a16="http://schemas.microsoft.com/office/drawing/2014/main" xmlns="" id="{260B3B69-4437-C64D-8F04-923239067790}"/>
              </a:ext>
            </a:extLst>
          </p:cNvPr>
          <p:cNvSpPr>
            <a:spLocks noGrp="1"/>
          </p:cNvSpPr>
          <p:nvPr>
            <p:ph type="sldNum" sz="quarter" idx="12"/>
          </p:nvPr>
        </p:nvSpPr>
        <p:spPr/>
        <p:txBody>
          <a:bodyPr/>
          <a:lstStyle>
            <a:lvl1pPr>
              <a:defRPr sz="900">
                <a:solidFill>
                  <a:schemeClr val="bg1"/>
                </a:solidFill>
              </a:defRPr>
            </a:lvl1pPr>
          </a:lstStyle>
          <a:p>
            <a:fld id="{A98DB4F0-9D56-47EE-9C7D-79CC3D0A4737}" type="slidenum">
              <a:rPr lang="nb-NO" smtClean="0"/>
              <a:t>‹#›</a:t>
            </a:fld>
            <a:endParaRPr lang="nb-NO"/>
          </a:p>
        </p:txBody>
      </p:sp>
      <p:sp>
        <p:nvSpPr>
          <p:cNvPr id="11" name="Tittel 1">
            <a:extLst>
              <a:ext uri="{FF2B5EF4-FFF2-40B4-BE49-F238E27FC236}">
                <a16:creationId xmlns:a16="http://schemas.microsoft.com/office/drawing/2014/main" xmlns=""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xmlns=""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sp>
        <p:nvSpPr>
          <p:cNvPr id="20" name="Undertittel 2">
            <a:extLst>
              <a:ext uri="{FF2B5EF4-FFF2-40B4-BE49-F238E27FC236}">
                <a16:creationId xmlns:a16="http://schemas.microsoft.com/office/drawing/2014/main" xmlns="" id="{6E5DA0CA-E9CB-3349-B5A0-C88F270134E4}"/>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6" name="Plassholder for innhold 2">
            <a:extLst>
              <a:ext uri="{FF2B5EF4-FFF2-40B4-BE49-F238E27FC236}">
                <a16:creationId xmlns:a16="http://schemas.microsoft.com/office/drawing/2014/main" xmlns="" id="{3ACCE1F9-3AE7-4367-962F-FE1F8699D01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1774168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iste si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xmlns="" id="{588DDD09-1A4B-B44C-B8FC-600683AEB2D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xmlns="" id="{753E37AF-FDF2-574D-8BED-7844B01C7E2E}"/>
              </a:ext>
            </a:extLst>
          </p:cNvPr>
          <p:cNvSpPr>
            <a:spLocks noGrp="1"/>
          </p:cNvSpPr>
          <p:nvPr>
            <p:ph type="dt" sz="half" idx="10"/>
          </p:nvPr>
        </p:nvSpPr>
        <p:spPr/>
        <p:txBody>
          <a:bodyPr/>
          <a:lstStyle>
            <a:lvl1pPr>
              <a:defRPr sz="900">
                <a:solidFill>
                  <a:schemeClr val="bg1"/>
                </a:solidFill>
              </a:defRPr>
            </a:lvl1pPr>
          </a:lstStyle>
          <a:p>
            <a:fld id="{098B32B9-296B-401F-8B29-1C0D0DD0E5F8}" type="datetimeFigureOut">
              <a:rPr lang="nb-NO" smtClean="0"/>
              <a:t>19.01.2022</a:t>
            </a:fld>
            <a:endParaRPr lang="nb-NO"/>
          </a:p>
        </p:txBody>
      </p:sp>
      <p:sp>
        <p:nvSpPr>
          <p:cNvPr id="6" name="Plassholder for lysbildenummer 5">
            <a:extLst>
              <a:ext uri="{FF2B5EF4-FFF2-40B4-BE49-F238E27FC236}">
                <a16:creationId xmlns:a16="http://schemas.microsoft.com/office/drawing/2014/main" xmlns="" id="{260B3B69-4437-C64D-8F04-923239067790}"/>
              </a:ext>
            </a:extLst>
          </p:cNvPr>
          <p:cNvSpPr>
            <a:spLocks noGrp="1"/>
          </p:cNvSpPr>
          <p:nvPr>
            <p:ph type="sldNum" sz="quarter" idx="12"/>
          </p:nvPr>
        </p:nvSpPr>
        <p:spPr/>
        <p:txBody>
          <a:bodyPr/>
          <a:lstStyle>
            <a:lvl1pPr>
              <a:defRPr sz="900">
                <a:solidFill>
                  <a:schemeClr val="bg1"/>
                </a:solidFill>
              </a:defRPr>
            </a:lvl1pPr>
          </a:lstStyle>
          <a:p>
            <a:fld id="{A98DB4F0-9D56-47EE-9C7D-79CC3D0A4737}" type="slidenum">
              <a:rPr lang="nb-NO" smtClean="0"/>
              <a:t>‹#›</a:t>
            </a:fld>
            <a:endParaRPr lang="nb-NO"/>
          </a:p>
        </p:txBody>
      </p:sp>
      <p:sp>
        <p:nvSpPr>
          <p:cNvPr id="11" name="Tittel 1">
            <a:extLst>
              <a:ext uri="{FF2B5EF4-FFF2-40B4-BE49-F238E27FC236}">
                <a16:creationId xmlns:a16="http://schemas.microsoft.com/office/drawing/2014/main" xmlns=""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xmlns=""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xmlns="" id="{19BDFB95-9F63-C844-A22A-2F308C5C6C97}"/>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3" name="Plassholder for innhold 2">
            <a:extLst>
              <a:ext uri="{FF2B5EF4-FFF2-40B4-BE49-F238E27FC236}">
                <a16:creationId xmlns:a16="http://schemas.microsoft.com/office/drawing/2014/main" xmlns="" id="{51388652-918C-4D93-82AF-2C10A299F3C1}"/>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398142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iste si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xmlns="" id="{588DDD09-1A4B-B44C-B8FC-600683AEB2D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xmlns="" id="{753E37AF-FDF2-574D-8BED-7844B01C7E2E}"/>
              </a:ext>
            </a:extLst>
          </p:cNvPr>
          <p:cNvSpPr>
            <a:spLocks noGrp="1"/>
          </p:cNvSpPr>
          <p:nvPr>
            <p:ph type="dt" sz="half" idx="10"/>
          </p:nvPr>
        </p:nvSpPr>
        <p:spPr/>
        <p:txBody>
          <a:bodyPr/>
          <a:lstStyle>
            <a:lvl1pPr>
              <a:defRPr sz="900">
                <a:solidFill>
                  <a:schemeClr val="bg1"/>
                </a:solidFill>
              </a:defRPr>
            </a:lvl1pPr>
          </a:lstStyle>
          <a:p>
            <a:fld id="{098B32B9-296B-401F-8B29-1C0D0DD0E5F8}" type="datetimeFigureOut">
              <a:rPr lang="nb-NO" smtClean="0"/>
              <a:t>19.01.2022</a:t>
            </a:fld>
            <a:endParaRPr lang="nb-NO"/>
          </a:p>
        </p:txBody>
      </p:sp>
      <p:sp>
        <p:nvSpPr>
          <p:cNvPr id="6" name="Plassholder for lysbildenummer 5">
            <a:extLst>
              <a:ext uri="{FF2B5EF4-FFF2-40B4-BE49-F238E27FC236}">
                <a16:creationId xmlns:a16="http://schemas.microsoft.com/office/drawing/2014/main" xmlns="" id="{260B3B69-4437-C64D-8F04-923239067790}"/>
              </a:ext>
            </a:extLst>
          </p:cNvPr>
          <p:cNvSpPr>
            <a:spLocks noGrp="1"/>
          </p:cNvSpPr>
          <p:nvPr>
            <p:ph type="sldNum" sz="quarter" idx="12"/>
          </p:nvPr>
        </p:nvSpPr>
        <p:spPr/>
        <p:txBody>
          <a:bodyPr/>
          <a:lstStyle>
            <a:lvl1pPr>
              <a:defRPr sz="900">
                <a:solidFill>
                  <a:schemeClr val="bg1"/>
                </a:solidFill>
              </a:defRPr>
            </a:lvl1pPr>
          </a:lstStyle>
          <a:p>
            <a:fld id="{A98DB4F0-9D56-47EE-9C7D-79CC3D0A4737}" type="slidenum">
              <a:rPr lang="nb-NO" smtClean="0"/>
              <a:t>‹#›</a:t>
            </a:fld>
            <a:endParaRPr lang="nb-NO"/>
          </a:p>
        </p:txBody>
      </p:sp>
      <p:sp>
        <p:nvSpPr>
          <p:cNvPr id="11" name="Tittel 1">
            <a:extLst>
              <a:ext uri="{FF2B5EF4-FFF2-40B4-BE49-F238E27FC236}">
                <a16:creationId xmlns:a16="http://schemas.microsoft.com/office/drawing/2014/main" xmlns="" id="{202FA7AE-394A-514F-9E12-94A1FAA70C61}"/>
              </a:ext>
            </a:extLst>
          </p:cNvPr>
          <p:cNvSpPr>
            <a:spLocks noGrp="1"/>
          </p:cNvSpPr>
          <p:nvPr>
            <p:ph type="ctrTitle" hasCustomPrompt="1"/>
          </p:nvPr>
        </p:nvSpPr>
        <p:spPr>
          <a:xfrm>
            <a:off x="623888" y="2406191"/>
            <a:ext cx="10944224" cy="1022809"/>
          </a:xfrm>
        </p:spPr>
        <p:txBody>
          <a:bodyPr anchor="b">
            <a:noAutofit/>
          </a:bodyPr>
          <a:lstStyle>
            <a:lvl1pPr algn="l">
              <a:defRPr sz="2800">
                <a:solidFill>
                  <a:schemeClr val="bg1"/>
                </a:solidFill>
              </a:defRPr>
            </a:lvl1pPr>
          </a:lstStyle>
          <a:p>
            <a:r>
              <a:rPr lang="nb-NO" noProof="0" dirty="0"/>
              <a:t>Takk for meg!</a:t>
            </a:r>
          </a:p>
        </p:txBody>
      </p:sp>
      <p:pic>
        <p:nvPicPr>
          <p:cNvPr id="9" name="Bilde 8">
            <a:extLst>
              <a:ext uri="{FF2B5EF4-FFF2-40B4-BE49-F238E27FC236}">
                <a16:creationId xmlns:a16="http://schemas.microsoft.com/office/drawing/2014/main" xmlns="" id="{C889A61C-0330-D64F-8237-B170F821F069}"/>
              </a:ext>
            </a:extLst>
          </p:cNvPr>
          <p:cNvPicPr>
            <a:picLocks noChangeAspect="1"/>
          </p:cNvPicPr>
          <p:nvPr/>
        </p:nvPicPr>
        <p:blipFill>
          <a:blip r:embed="rId2"/>
          <a:stretch>
            <a:fillRect/>
          </a:stretch>
        </p:blipFill>
        <p:spPr>
          <a:xfrm>
            <a:off x="623888" y="822123"/>
            <a:ext cx="4101276" cy="683545"/>
          </a:xfrm>
          <a:prstGeom prst="rect">
            <a:avLst/>
          </a:prstGeom>
        </p:spPr>
      </p:pic>
      <p:sp>
        <p:nvSpPr>
          <p:cNvPr id="10" name="Undertittel 2">
            <a:extLst>
              <a:ext uri="{FF2B5EF4-FFF2-40B4-BE49-F238E27FC236}">
                <a16:creationId xmlns:a16="http://schemas.microsoft.com/office/drawing/2014/main" xmlns="" id="{43FECCB4-4595-4249-AC4B-CFB26F9EB1D6}"/>
              </a:ext>
            </a:extLst>
          </p:cNvPr>
          <p:cNvSpPr>
            <a:spLocks noGrp="1"/>
          </p:cNvSpPr>
          <p:nvPr>
            <p:ph type="subTitle" idx="1"/>
          </p:nvPr>
        </p:nvSpPr>
        <p:spPr>
          <a:xfrm>
            <a:off x="623888" y="3602039"/>
            <a:ext cx="10944224" cy="1006440"/>
          </a:xfrm>
        </p:spPr>
        <p:txBody>
          <a:bodyPr>
            <a:no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21" name="Plassholder for innhold 2">
            <a:extLst>
              <a:ext uri="{FF2B5EF4-FFF2-40B4-BE49-F238E27FC236}">
                <a16:creationId xmlns:a16="http://schemas.microsoft.com/office/drawing/2014/main" xmlns="" id="{15FB502D-6EDF-47F0-B2F7-46DF6AA2C448}"/>
              </a:ext>
            </a:extLst>
          </p:cNvPr>
          <p:cNvSpPr>
            <a:spLocks noGrp="1"/>
          </p:cNvSpPr>
          <p:nvPr>
            <p:ph sz="quarter" idx="13" hasCustomPrompt="1"/>
          </p:nvPr>
        </p:nvSpPr>
        <p:spPr>
          <a:xfrm>
            <a:off x="6364585" y="5835191"/>
            <a:ext cx="5203527" cy="266850"/>
          </a:xfrm>
        </p:spPr>
        <p:txBody>
          <a:bodyPr/>
          <a:lstStyle>
            <a:lvl1pPr marL="0" indent="0" algn="r">
              <a:buNone/>
              <a:defRPr sz="1600" b="1">
                <a:solidFill>
                  <a:schemeClr val="bg1"/>
                </a:solidFill>
              </a:defRPr>
            </a:lvl1pPr>
          </a:lstStyle>
          <a:p>
            <a:pPr lvl="0"/>
            <a:r>
              <a:rPr lang="nb-NO" dirty="0"/>
              <a:t>Sett inn enhetens nettside</a:t>
            </a:r>
          </a:p>
        </p:txBody>
      </p:sp>
    </p:spTree>
    <p:extLst>
      <p:ext uri="{BB962C8B-B14F-4D97-AF65-F5344CB8AC3E}">
        <p14:creationId xmlns:p14="http://schemas.microsoft.com/office/powerpoint/2010/main" val="3877222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F784DFBB-319E-4098-820D-0BE64DD72170}"/>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xmlns="" id="{2B712813-3908-4D37-89D4-705DF7A21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xmlns="" id="{86EA26D2-7360-4688-9BF3-3F98CDA6DC9E}"/>
              </a:ext>
            </a:extLst>
          </p:cNvPr>
          <p:cNvSpPr>
            <a:spLocks noGrp="1"/>
          </p:cNvSpPr>
          <p:nvPr>
            <p:ph type="dt" sz="half" idx="10"/>
          </p:nvPr>
        </p:nvSpPr>
        <p:spPr/>
        <p:txBody>
          <a:bodyPr/>
          <a:lstStyle/>
          <a:p>
            <a:fld id="{098B32B9-296B-401F-8B29-1C0D0DD0E5F8}" type="datetimeFigureOut">
              <a:rPr lang="nb-NO" smtClean="0"/>
              <a:t>19.01.2022</a:t>
            </a:fld>
            <a:endParaRPr lang="nb-NO"/>
          </a:p>
        </p:txBody>
      </p:sp>
      <p:sp>
        <p:nvSpPr>
          <p:cNvPr id="5" name="Plassholder for bunntekst 4">
            <a:extLst>
              <a:ext uri="{FF2B5EF4-FFF2-40B4-BE49-F238E27FC236}">
                <a16:creationId xmlns:a16="http://schemas.microsoft.com/office/drawing/2014/main" xmlns="" id="{86234B8A-8308-4750-87E4-4E34FDF163D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xmlns="" id="{1FF5C95A-C2D3-4FF6-9298-E6EE79B19804}"/>
              </a:ext>
            </a:extLst>
          </p:cNvPr>
          <p:cNvSpPr>
            <a:spLocks noGrp="1"/>
          </p:cNvSpPr>
          <p:nvPr>
            <p:ph type="sldNum" sz="quarter" idx="12"/>
          </p:nvPr>
        </p:nvSpPr>
        <p:spPr/>
        <p:txBody>
          <a:bodyPr/>
          <a:lstStyle/>
          <a:p>
            <a:fld id="{A98DB4F0-9D56-47EE-9C7D-79CC3D0A4737}" type="slidenum">
              <a:rPr lang="nb-NO" smtClean="0"/>
              <a:t>‹#›</a:t>
            </a:fld>
            <a:endParaRPr lang="nb-NO"/>
          </a:p>
        </p:txBody>
      </p:sp>
    </p:spTree>
    <p:extLst>
      <p:ext uri="{BB962C8B-B14F-4D97-AF65-F5344CB8AC3E}">
        <p14:creationId xmlns:p14="http://schemas.microsoft.com/office/powerpoint/2010/main" val="1556387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tellysbilde grønn">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xmlns="" id="{588DDD09-1A4B-B44C-B8FC-600683AEB2D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xmlns="" id="{753E37AF-FDF2-574D-8BED-7844B01C7E2E}"/>
              </a:ext>
            </a:extLst>
          </p:cNvPr>
          <p:cNvSpPr>
            <a:spLocks noGrp="1"/>
          </p:cNvSpPr>
          <p:nvPr>
            <p:ph type="dt" sz="half" idx="10"/>
          </p:nvPr>
        </p:nvSpPr>
        <p:spPr/>
        <p:txBody>
          <a:bodyPr/>
          <a:lstStyle>
            <a:lvl1pPr>
              <a:defRPr sz="900">
                <a:solidFill>
                  <a:schemeClr val="bg1"/>
                </a:solidFill>
              </a:defRPr>
            </a:lvl1pPr>
          </a:lstStyle>
          <a:p>
            <a:fld id="{098B32B9-296B-401F-8B29-1C0D0DD0E5F8}" type="datetimeFigureOut">
              <a:rPr lang="nb-NO" smtClean="0"/>
              <a:t>19.01.2022</a:t>
            </a:fld>
            <a:endParaRPr lang="nb-NO"/>
          </a:p>
        </p:txBody>
      </p:sp>
      <p:sp>
        <p:nvSpPr>
          <p:cNvPr id="5" name="Plassholder for bunntekst 4">
            <a:extLst>
              <a:ext uri="{FF2B5EF4-FFF2-40B4-BE49-F238E27FC236}">
                <a16:creationId xmlns:a16="http://schemas.microsoft.com/office/drawing/2014/main" xmlns=""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xmlns="" id="{260B3B69-4437-C64D-8F04-923239067790}"/>
              </a:ext>
            </a:extLst>
          </p:cNvPr>
          <p:cNvSpPr>
            <a:spLocks noGrp="1"/>
          </p:cNvSpPr>
          <p:nvPr>
            <p:ph type="sldNum" sz="quarter" idx="12"/>
          </p:nvPr>
        </p:nvSpPr>
        <p:spPr/>
        <p:txBody>
          <a:bodyPr/>
          <a:lstStyle>
            <a:lvl1pPr>
              <a:defRPr sz="900">
                <a:solidFill>
                  <a:schemeClr val="bg1"/>
                </a:solidFill>
              </a:defRPr>
            </a:lvl1pPr>
          </a:lstStyle>
          <a:p>
            <a:fld id="{A98DB4F0-9D56-47EE-9C7D-79CC3D0A4737}" type="slidenum">
              <a:rPr lang="nb-NO" smtClean="0"/>
              <a:t>‹#›</a:t>
            </a:fld>
            <a:endParaRPr lang="nb-NO"/>
          </a:p>
        </p:txBody>
      </p:sp>
      <p:pic>
        <p:nvPicPr>
          <p:cNvPr id="15" name="Bilde 14">
            <a:extLst>
              <a:ext uri="{FF2B5EF4-FFF2-40B4-BE49-F238E27FC236}">
                <a16:creationId xmlns:a16="http://schemas.microsoft.com/office/drawing/2014/main" xmlns="" id="{6010F5F7-7450-E841-9579-58F69AF094E8}"/>
              </a:ext>
            </a:extLst>
          </p:cNvPr>
          <p:cNvPicPr>
            <a:picLocks noChangeAspect="1"/>
          </p:cNvPicPr>
          <p:nvPr/>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xmlns="" id="{0BBFE621-FDA3-9A4B-9872-BA22295708AE}"/>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xmlns="" id="{A001A0F5-F2B1-984B-81DC-C18544C0646E}"/>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3" name="Plassholder for tekst 6">
            <a:extLst>
              <a:ext uri="{FF2B5EF4-FFF2-40B4-BE49-F238E27FC236}">
                <a16:creationId xmlns:a16="http://schemas.microsoft.com/office/drawing/2014/main" xmlns="" id="{CEC0B5B0-1EE0-554E-B0FC-46F791948E65}"/>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363533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tellysbilde gu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xmlns="" id="{588DDD09-1A4B-B44C-B8FC-600683AEB2D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sp>
        <p:nvSpPr>
          <p:cNvPr id="4" name="Plassholder for dato 3">
            <a:extLst>
              <a:ext uri="{FF2B5EF4-FFF2-40B4-BE49-F238E27FC236}">
                <a16:creationId xmlns:a16="http://schemas.microsoft.com/office/drawing/2014/main" xmlns="" id="{753E37AF-FDF2-574D-8BED-7844B01C7E2E}"/>
              </a:ext>
            </a:extLst>
          </p:cNvPr>
          <p:cNvSpPr>
            <a:spLocks noGrp="1"/>
          </p:cNvSpPr>
          <p:nvPr>
            <p:ph type="dt" sz="half" idx="10"/>
          </p:nvPr>
        </p:nvSpPr>
        <p:spPr/>
        <p:txBody>
          <a:bodyPr/>
          <a:lstStyle>
            <a:lvl1pPr>
              <a:defRPr sz="900">
                <a:solidFill>
                  <a:schemeClr val="bg1"/>
                </a:solidFill>
              </a:defRPr>
            </a:lvl1pPr>
          </a:lstStyle>
          <a:p>
            <a:fld id="{098B32B9-296B-401F-8B29-1C0D0DD0E5F8}" type="datetimeFigureOut">
              <a:rPr lang="nb-NO" smtClean="0"/>
              <a:t>19.01.2022</a:t>
            </a:fld>
            <a:endParaRPr lang="nb-NO"/>
          </a:p>
        </p:txBody>
      </p:sp>
      <p:sp>
        <p:nvSpPr>
          <p:cNvPr id="5" name="Plassholder for bunntekst 4">
            <a:extLst>
              <a:ext uri="{FF2B5EF4-FFF2-40B4-BE49-F238E27FC236}">
                <a16:creationId xmlns:a16="http://schemas.microsoft.com/office/drawing/2014/main" xmlns="" id="{87F01347-EC45-3B4E-94CF-99D6430B071C}"/>
              </a:ext>
            </a:extLst>
          </p:cNvPr>
          <p:cNvSpPr>
            <a:spLocks noGrp="1"/>
          </p:cNvSpPr>
          <p:nvPr>
            <p:ph type="ftr" sz="quarter" idx="11"/>
          </p:nvPr>
        </p:nvSpPr>
        <p:spPr/>
        <p:txBody>
          <a:bodyPr/>
          <a:lstStyle>
            <a:lvl1pPr>
              <a:defRPr sz="900">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xmlns="" id="{260B3B69-4437-C64D-8F04-923239067790}"/>
              </a:ext>
            </a:extLst>
          </p:cNvPr>
          <p:cNvSpPr>
            <a:spLocks noGrp="1"/>
          </p:cNvSpPr>
          <p:nvPr>
            <p:ph type="sldNum" sz="quarter" idx="12"/>
          </p:nvPr>
        </p:nvSpPr>
        <p:spPr/>
        <p:txBody>
          <a:bodyPr/>
          <a:lstStyle>
            <a:lvl1pPr>
              <a:defRPr sz="900">
                <a:solidFill>
                  <a:schemeClr val="bg1"/>
                </a:solidFill>
              </a:defRPr>
            </a:lvl1pPr>
          </a:lstStyle>
          <a:p>
            <a:fld id="{A98DB4F0-9D56-47EE-9C7D-79CC3D0A4737}" type="slidenum">
              <a:rPr lang="nb-NO" smtClean="0"/>
              <a:t>‹#›</a:t>
            </a:fld>
            <a:endParaRPr lang="nb-NO"/>
          </a:p>
        </p:txBody>
      </p:sp>
      <p:pic>
        <p:nvPicPr>
          <p:cNvPr id="18" name="Bilde 17">
            <a:extLst>
              <a:ext uri="{FF2B5EF4-FFF2-40B4-BE49-F238E27FC236}">
                <a16:creationId xmlns:a16="http://schemas.microsoft.com/office/drawing/2014/main" xmlns="" id="{9DA3D8BF-A151-3548-AE95-2BC2EFE2BCCB}"/>
              </a:ext>
            </a:extLst>
          </p:cNvPr>
          <p:cNvPicPr>
            <a:picLocks noChangeAspect="1"/>
          </p:cNvPicPr>
          <p:nvPr/>
        </p:nvPicPr>
        <p:blipFill>
          <a:blip r:embed="rId2"/>
          <a:srcRect/>
          <a:stretch/>
        </p:blipFill>
        <p:spPr>
          <a:xfrm>
            <a:off x="4338487" y="815745"/>
            <a:ext cx="3515024" cy="1204586"/>
          </a:xfrm>
          <a:prstGeom prst="rect">
            <a:avLst/>
          </a:prstGeom>
        </p:spPr>
      </p:pic>
      <p:sp>
        <p:nvSpPr>
          <p:cNvPr id="9" name="Tittel 1">
            <a:extLst>
              <a:ext uri="{FF2B5EF4-FFF2-40B4-BE49-F238E27FC236}">
                <a16:creationId xmlns:a16="http://schemas.microsoft.com/office/drawing/2014/main" xmlns="" id="{2CD06575-6B5A-A04E-B329-1D0AD6A25DA0}"/>
              </a:ext>
            </a:extLst>
          </p:cNvPr>
          <p:cNvSpPr>
            <a:spLocks noGrp="1"/>
          </p:cNvSpPr>
          <p:nvPr>
            <p:ph type="ctrTitle"/>
          </p:nvPr>
        </p:nvSpPr>
        <p:spPr>
          <a:xfrm>
            <a:off x="623888" y="2653904"/>
            <a:ext cx="10944224" cy="883642"/>
          </a:xfrm>
        </p:spPr>
        <p:txBody>
          <a:bodyPr anchor="b">
            <a:noAutofit/>
          </a:bodyPr>
          <a:lstStyle>
            <a:lvl1pPr algn="ctr">
              <a:defRPr sz="4000">
                <a:solidFill>
                  <a:schemeClr val="bg1"/>
                </a:solidFill>
              </a:defRPr>
            </a:lvl1pPr>
          </a:lstStyle>
          <a:p>
            <a:r>
              <a:rPr lang="nb-NO" noProof="0"/>
              <a:t>Klikk for å redigere tittelstil</a:t>
            </a:r>
            <a:endParaRPr lang="nb-NO" noProof="0" dirty="0"/>
          </a:p>
        </p:txBody>
      </p:sp>
      <p:sp>
        <p:nvSpPr>
          <p:cNvPr id="10" name="Undertittel 2">
            <a:extLst>
              <a:ext uri="{FF2B5EF4-FFF2-40B4-BE49-F238E27FC236}">
                <a16:creationId xmlns:a16="http://schemas.microsoft.com/office/drawing/2014/main" xmlns="" id="{D4B1805F-2AE6-8E4B-A44F-BD67998C17D8}"/>
              </a:ext>
            </a:extLst>
          </p:cNvPr>
          <p:cNvSpPr>
            <a:spLocks noGrp="1"/>
          </p:cNvSpPr>
          <p:nvPr>
            <p:ph type="subTitle" idx="1"/>
          </p:nvPr>
        </p:nvSpPr>
        <p:spPr>
          <a:xfrm>
            <a:off x="623888" y="3710584"/>
            <a:ext cx="10944224" cy="2347316"/>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noProof="0"/>
              <a:t>Klikk for å redigere undertittelstil i malen</a:t>
            </a:r>
            <a:endParaRPr lang="nb-NO" noProof="0" dirty="0"/>
          </a:p>
        </p:txBody>
      </p:sp>
      <p:sp>
        <p:nvSpPr>
          <p:cNvPr id="11" name="Plassholder for tekst 6">
            <a:extLst>
              <a:ext uri="{FF2B5EF4-FFF2-40B4-BE49-F238E27FC236}">
                <a16:creationId xmlns:a16="http://schemas.microsoft.com/office/drawing/2014/main" xmlns="" id="{A75FA386-D78A-5341-8214-AF27F9AFD43A}"/>
              </a:ext>
            </a:extLst>
          </p:cNvPr>
          <p:cNvSpPr>
            <a:spLocks noGrp="1"/>
          </p:cNvSpPr>
          <p:nvPr>
            <p:ph type="body" sz="quarter" idx="13" hasCustomPrompt="1"/>
          </p:nvPr>
        </p:nvSpPr>
        <p:spPr>
          <a:xfrm>
            <a:off x="623888" y="2128878"/>
            <a:ext cx="10944224" cy="416480"/>
          </a:xfrm>
        </p:spPr>
        <p:txBody>
          <a:bodyPr/>
          <a:lstStyle>
            <a:lvl1pPr marL="0" indent="0" algn="ctr">
              <a:buNone/>
              <a:defRPr sz="2100">
                <a:solidFill>
                  <a:schemeClr val="bg1"/>
                </a:solidFill>
              </a:defRPr>
            </a:lvl1pPr>
          </a:lstStyle>
          <a:p>
            <a:pPr lvl="0"/>
            <a:r>
              <a:rPr lang="nb-NO" dirty="0"/>
              <a:t>Sett inn navn på avsender</a:t>
            </a:r>
          </a:p>
        </p:txBody>
      </p:sp>
    </p:spTree>
    <p:extLst>
      <p:ext uri="{BB962C8B-B14F-4D97-AF65-F5344CB8AC3E}">
        <p14:creationId xmlns:p14="http://schemas.microsoft.com/office/powerpoint/2010/main" val="2305639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killeark rø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xmlns="" id="{860A8FDB-2887-6349-BEE2-B4F07D2C80C7}"/>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xmlns="" id="{2C3E5949-891A-984F-BA2C-C3FC8649012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xmlns=""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xmlns=""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xmlns="" id="{847C6DBD-E3C9-BD4E-B8F2-DC9E03390E0E}"/>
              </a:ext>
            </a:extLst>
          </p:cNvPr>
          <p:cNvSpPr>
            <a:spLocks noGrp="1"/>
          </p:cNvSpPr>
          <p:nvPr>
            <p:ph type="dt" sz="half" idx="10"/>
          </p:nvPr>
        </p:nvSpPr>
        <p:spPr/>
        <p:txBody>
          <a:bodyPr/>
          <a:lstStyle>
            <a:lvl1pPr>
              <a:defRPr>
                <a:solidFill>
                  <a:schemeClr val="bg1"/>
                </a:solidFill>
              </a:defRPr>
            </a:lvl1pPr>
          </a:lstStyle>
          <a:p>
            <a:fld id="{098B32B9-296B-401F-8B29-1C0D0DD0E5F8}" type="datetimeFigureOut">
              <a:rPr lang="nb-NO" smtClean="0"/>
              <a:t>19.01.2022</a:t>
            </a:fld>
            <a:endParaRPr lang="nb-NO"/>
          </a:p>
        </p:txBody>
      </p:sp>
      <p:sp>
        <p:nvSpPr>
          <p:cNvPr id="5" name="Plassholder for bunntekst 4">
            <a:extLst>
              <a:ext uri="{FF2B5EF4-FFF2-40B4-BE49-F238E27FC236}">
                <a16:creationId xmlns:a16="http://schemas.microsoft.com/office/drawing/2014/main" xmlns=""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xmlns="" id="{EB421687-6ABE-3D4A-A46A-E642F5048968}"/>
              </a:ext>
            </a:extLst>
          </p:cNvPr>
          <p:cNvSpPr>
            <a:spLocks noGrp="1"/>
          </p:cNvSpPr>
          <p:nvPr>
            <p:ph type="sldNum" sz="quarter" idx="12"/>
          </p:nvPr>
        </p:nvSpPr>
        <p:spPr/>
        <p:txBody>
          <a:bodyPr/>
          <a:lstStyle>
            <a:lvl1pPr>
              <a:defRPr>
                <a:solidFill>
                  <a:schemeClr val="bg1"/>
                </a:solidFill>
              </a:defRPr>
            </a:lvl1pPr>
          </a:lstStyle>
          <a:p>
            <a:fld id="{A98DB4F0-9D56-47EE-9C7D-79CC3D0A4737}" type="slidenum">
              <a:rPr lang="nb-NO" smtClean="0"/>
              <a:t>‹#›</a:t>
            </a:fld>
            <a:endParaRPr lang="nb-NO"/>
          </a:p>
        </p:txBody>
      </p:sp>
      <p:pic>
        <p:nvPicPr>
          <p:cNvPr id="14" name="Bilde 13">
            <a:extLst>
              <a:ext uri="{FF2B5EF4-FFF2-40B4-BE49-F238E27FC236}">
                <a16:creationId xmlns:a16="http://schemas.microsoft.com/office/drawing/2014/main" xmlns="" id="{D4821732-F8CE-5E41-A05E-0383AF6432D5}"/>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46795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Skilleark lilla">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xmlns="" id="{860A8FDB-2887-6349-BEE2-B4F07D2C80C7}"/>
              </a:ext>
            </a:extLst>
          </p:cNvPr>
          <p:cNvSpPr/>
          <p:nvPr/>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xmlns="" id="{2C3E5949-891A-984F-BA2C-C3FC8649012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xmlns=""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xmlns=""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xmlns="" id="{847C6DBD-E3C9-BD4E-B8F2-DC9E03390E0E}"/>
              </a:ext>
            </a:extLst>
          </p:cNvPr>
          <p:cNvSpPr>
            <a:spLocks noGrp="1"/>
          </p:cNvSpPr>
          <p:nvPr>
            <p:ph type="dt" sz="half" idx="10"/>
          </p:nvPr>
        </p:nvSpPr>
        <p:spPr/>
        <p:txBody>
          <a:bodyPr/>
          <a:lstStyle>
            <a:lvl1pPr>
              <a:defRPr>
                <a:solidFill>
                  <a:schemeClr val="bg1"/>
                </a:solidFill>
              </a:defRPr>
            </a:lvl1pPr>
          </a:lstStyle>
          <a:p>
            <a:fld id="{098B32B9-296B-401F-8B29-1C0D0DD0E5F8}" type="datetimeFigureOut">
              <a:rPr lang="nb-NO" smtClean="0"/>
              <a:t>19.01.2022</a:t>
            </a:fld>
            <a:endParaRPr lang="nb-NO"/>
          </a:p>
        </p:txBody>
      </p:sp>
      <p:sp>
        <p:nvSpPr>
          <p:cNvPr id="5" name="Plassholder for bunntekst 4">
            <a:extLst>
              <a:ext uri="{FF2B5EF4-FFF2-40B4-BE49-F238E27FC236}">
                <a16:creationId xmlns:a16="http://schemas.microsoft.com/office/drawing/2014/main" xmlns=""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xmlns="" id="{EB421687-6ABE-3D4A-A46A-E642F5048968}"/>
              </a:ext>
            </a:extLst>
          </p:cNvPr>
          <p:cNvSpPr>
            <a:spLocks noGrp="1"/>
          </p:cNvSpPr>
          <p:nvPr>
            <p:ph type="sldNum" sz="quarter" idx="12"/>
          </p:nvPr>
        </p:nvSpPr>
        <p:spPr/>
        <p:txBody>
          <a:bodyPr/>
          <a:lstStyle>
            <a:lvl1pPr>
              <a:defRPr>
                <a:solidFill>
                  <a:schemeClr val="bg1"/>
                </a:solidFill>
              </a:defRPr>
            </a:lvl1pPr>
          </a:lstStyle>
          <a:p>
            <a:fld id="{A98DB4F0-9D56-47EE-9C7D-79CC3D0A4737}" type="slidenum">
              <a:rPr lang="nb-NO" smtClean="0"/>
              <a:t>‹#›</a:t>
            </a:fld>
            <a:endParaRPr lang="nb-NO"/>
          </a:p>
        </p:txBody>
      </p:sp>
      <p:pic>
        <p:nvPicPr>
          <p:cNvPr id="12" name="Bilde 11">
            <a:extLst>
              <a:ext uri="{FF2B5EF4-FFF2-40B4-BE49-F238E27FC236}">
                <a16:creationId xmlns:a16="http://schemas.microsoft.com/office/drawing/2014/main" xmlns="" id="{90C3DA65-107B-F341-8FB9-ECB05EB2D78B}"/>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1363182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killeark grønn">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xmlns="" id="{860A8FDB-2887-6349-BEE2-B4F07D2C80C7}"/>
              </a:ext>
            </a:extLst>
          </p:cNvPr>
          <p:cNvSpPr/>
          <p:nvPr/>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xmlns="" id="{2C3E5949-891A-984F-BA2C-C3FC8649012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xmlns=""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xmlns=""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xmlns="" id="{847C6DBD-E3C9-BD4E-B8F2-DC9E03390E0E}"/>
              </a:ext>
            </a:extLst>
          </p:cNvPr>
          <p:cNvSpPr>
            <a:spLocks noGrp="1"/>
          </p:cNvSpPr>
          <p:nvPr>
            <p:ph type="dt" sz="half" idx="10"/>
          </p:nvPr>
        </p:nvSpPr>
        <p:spPr/>
        <p:txBody>
          <a:bodyPr/>
          <a:lstStyle>
            <a:lvl1pPr>
              <a:defRPr>
                <a:solidFill>
                  <a:schemeClr val="bg1"/>
                </a:solidFill>
              </a:defRPr>
            </a:lvl1pPr>
          </a:lstStyle>
          <a:p>
            <a:fld id="{098B32B9-296B-401F-8B29-1C0D0DD0E5F8}" type="datetimeFigureOut">
              <a:rPr lang="nb-NO" smtClean="0"/>
              <a:t>19.01.2022</a:t>
            </a:fld>
            <a:endParaRPr lang="nb-NO"/>
          </a:p>
        </p:txBody>
      </p:sp>
      <p:sp>
        <p:nvSpPr>
          <p:cNvPr id="5" name="Plassholder for bunntekst 4">
            <a:extLst>
              <a:ext uri="{FF2B5EF4-FFF2-40B4-BE49-F238E27FC236}">
                <a16:creationId xmlns:a16="http://schemas.microsoft.com/office/drawing/2014/main" xmlns=""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xmlns="" id="{EB421687-6ABE-3D4A-A46A-E642F5048968}"/>
              </a:ext>
            </a:extLst>
          </p:cNvPr>
          <p:cNvSpPr>
            <a:spLocks noGrp="1"/>
          </p:cNvSpPr>
          <p:nvPr>
            <p:ph type="sldNum" sz="quarter" idx="12"/>
          </p:nvPr>
        </p:nvSpPr>
        <p:spPr/>
        <p:txBody>
          <a:bodyPr/>
          <a:lstStyle>
            <a:lvl1pPr>
              <a:defRPr>
                <a:solidFill>
                  <a:schemeClr val="bg1"/>
                </a:solidFill>
              </a:defRPr>
            </a:lvl1pPr>
          </a:lstStyle>
          <a:p>
            <a:fld id="{A98DB4F0-9D56-47EE-9C7D-79CC3D0A4737}" type="slidenum">
              <a:rPr lang="nb-NO" smtClean="0"/>
              <a:t>‹#›</a:t>
            </a:fld>
            <a:endParaRPr lang="nb-NO"/>
          </a:p>
        </p:txBody>
      </p:sp>
      <p:pic>
        <p:nvPicPr>
          <p:cNvPr id="12" name="Bilde 11">
            <a:extLst>
              <a:ext uri="{FF2B5EF4-FFF2-40B4-BE49-F238E27FC236}">
                <a16:creationId xmlns:a16="http://schemas.microsoft.com/office/drawing/2014/main" xmlns="" id="{4A80ACD1-D8B9-7445-943A-E7FA7384731C}"/>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74566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killeark gull">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xmlns="" id="{860A8FDB-2887-6349-BEE2-B4F07D2C80C7}"/>
              </a:ext>
            </a:extLst>
          </p:cNvPr>
          <p:cNvSpPr/>
          <p:nvPr/>
        </p:nvSpPr>
        <p:spPr>
          <a:xfrm>
            <a:off x="0" y="0"/>
            <a:ext cx="12192000" cy="68580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solidFill>
                <a:schemeClr val="bg1"/>
              </a:solidFill>
            </a:endParaRPr>
          </a:p>
        </p:txBody>
      </p:sp>
      <p:pic>
        <p:nvPicPr>
          <p:cNvPr id="8" name="Grafikk 7">
            <a:extLst>
              <a:ext uri="{FF2B5EF4-FFF2-40B4-BE49-F238E27FC236}">
                <a16:creationId xmlns:a16="http://schemas.microsoft.com/office/drawing/2014/main" xmlns="" id="{2C3E5949-891A-984F-BA2C-C3FC8649012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22130" y="0"/>
            <a:ext cx="10347739" cy="6858000"/>
          </a:xfrm>
          <a:prstGeom prst="rect">
            <a:avLst/>
          </a:prstGeom>
        </p:spPr>
      </p:pic>
      <p:sp>
        <p:nvSpPr>
          <p:cNvPr id="2" name="Tittel 1">
            <a:extLst>
              <a:ext uri="{FF2B5EF4-FFF2-40B4-BE49-F238E27FC236}">
                <a16:creationId xmlns:a16="http://schemas.microsoft.com/office/drawing/2014/main" xmlns="" id="{C07B8BA0-E932-2740-A18E-E5F9F0F97D13}"/>
              </a:ext>
            </a:extLst>
          </p:cNvPr>
          <p:cNvSpPr>
            <a:spLocks noGrp="1"/>
          </p:cNvSpPr>
          <p:nvPr>
            <p:ph type="title"/>
          </p:nvPr>
        </p:nvSpPr>
        <p:spPr>
          <a:xfrm>
            <a:off x="623888" y="1089026"/>
            <a:ext cx="10944224" cy="2420938"/>
          </a:xfrm>
        </p:spPr>
        <p:txBody>
          <a:bodyPr anchor="b"/>
          <a:lstStyle>
            <a:lvl1pPr>
              <a:defRPr sz="3600">
                <a:solidFill>
                  <a:schemeClr val="bg1"/>
                </a:solidFill>
              </a:defRPr>
            </a:lvl1pPr>
          </a:lstStyle>
          <a:p>
            <a:r>
              <a:rPr lang="nb-NO"/>
              <a:t>Klikk for å redigere tittelstil</a:t>
            </a:r>
            <a:endParaRPr lang="nb-NO" dirty="0"/>
          </a:p>
        </p:txBody>
      </p:sp>
      <p:sp>
        <p:nvSpPr>
          <p:cNvPr id="3" name="Plassholder for tekst 2">
            <a:extLst>
              <a:ext uri="{FF2B5EF4-FFF2-40B4-BE49-F238E27FC236}">
                <a16:creationId xmlns:a16="http://schemas.microsoft.com/office/drawing/2014/main" xmlns="" id="{74C4035B-E535-AD4F-A272-94ED280C59D0}"/>
              </a:ext>
            </a:extLst>
          </p:cNvPr>
          <p:cNvSpPr>
            <a:spLocks noGrp="1"/>
          </p:cNvSpPr>
          <p:nvPr>
            <p:ph type="body" idx="1"/>
          </p:nvPr>
        </p:nvSpPr>
        <p:spPr>
          <a:xfrm>
            <a:off x="623888" y="3602039"/>
            <a:ext cx="10944225" cy="245586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xmlns="" id="{847C6DBD-E3C9-BD4E-B8F2-DC9E03390E0E}"/>
              </a:ext>
            </a:extLst>
          </p:cNvPr>
          <p:cNvSpPr>
            <a:spLocks noGrp="1"/>
          </p:cNvSpPr>
          <p:nvPr>
            <p:ph type="dt" sz="half" idx="10"/>
          </p:nvPr>
        </p:nvSpPr>
        <p:spPr/>
        <p:txBody>
          <a:bodyPr/>
          <a:lstStyle>
            <a:lvl1pPr>
              <a:defRPr>
                <a:solidFill>
                  <a:schemeClr val="bg1"/>
                </a:solidFill>
              </a:defRPr>
            </a:lvl1pPr>
          </a:lstStyle>
          <a:p>
            <a:fld id="{098B32B9-296B-401F-8B29-1C0D0DD0E5F8}" type="datetimeFigureOut">
              <a:rPr lang="nb-NO" smtClean="0"/>
              <a:t>19.01.2022</a:t>
            </a:fld>
            <a:endParaRPr lang="nb-NO"/>
          </a:p>
        </p:txBody>
      </p:sp>
      <p:sp>
        <p:nvSpPr>
          <p:cNvPr id="5" name="Plassholder for bunntekst 4">
            <a:extLst>
              <a:ext uri="{FF2B5EF4-FFF2-40B4-BE49-F238E27FC236}">
                <a16:creationId xmlns:a16="http://schemas.microsoft.com/office/drawing/2014/main" xmlns="" id="{9FAC8708-DB85-C941-AD59-246DE270E6E8}"/>
              </a:ext>
            </a:extLst>
          </p:cNvPr>
          <p:cNvSpPr>
            <a:spLocks noGrp="1"/>
          </p:cNvSpPr>
          <p:nvPr>
            <p:ph type="ftr" sz="quarter" idx="11"/>
          </p:nvPr>
        </p:nvSpPr>
        <p:spPr/>
        <p:txBody>
          <a:bodyPr/>
          <a:lstStyle>
            <a:lvl1pPr>
              <a:defRPr>
                <a:solidFill>
                  <a:schemeClr val="bg1"/>
                </a:solidFill>
              </a:defRPr>
            </a:lvl1pPr>
          </a:lstStyle>
          <a:p>
            <a:endParaRPr lang="nb-NO"/>
          </a:p>
        </p:txBody>
      </p:sp>
      <p:sp>
        <p:nvSpPr>
          <p:cNvPr id="6" name="Plassholder for lysbildenummer 5">
            <a:extLst>
              <a:ext uri="{FF2B5EF4-FFF2-40B4-BE49-F238E27FC236}">
                <a16:creationId xmlns:a16="http://schemas.microsoft.com/office/drawing/2014/main" xmlns="" id="{EB421687-6ABE-3D4A-A46A-E642F5048968}"/>
              </a:ext>
            </a:extLst>
          </p:cNvPr>
          <p:cNvSpPr>
            <a:spLocks noGrp="1"/>
          </p:cNvSpPr>
          <p:nvPr>
            <p:ph type="sldNum" sz="quarter" idx="12"/>
          </p:nvPr>
        </p:nvSpPr>
        <p:spPr/>
        <p:txBody>
          <a:bodyPr/>
          <a:lstStyle>
            <a:lvl1pPr>
              <a:defRPr>
                <a:solidFill>
                  <a:schemeClr val="bg1"/>
                </a:solidFill>
              </a:defRPr>
            </a:lvl1pPr>
          </a:lstStyle>
          <a:p>
            <a:fld id="{A98DB4F0-9D56-47EE-9C7D-79CC3D0A4737}" type="slidenum">
              <a:rPr lang="nb-NO" smtClean="0"/>
              <a:t>‹#›</a:t>
            </a:fld>
            <a:endParaRPr lang="nb-NO"/>
          </a:p>
        </p:txBody>
      </p:sp>
      <p:pic>
        <p:nvPicPr>
          <p:cNvPr id="12" name="Bilde 11">
            <a:extLst>
              <a:ext uri="{FF2B5EF4-FFF2-40B4-BE49-F238E27FC236}">
                <a16:creationId xmlns:a16="http://schemas.microsoft.com/office/drawing/2014/main" xmlns="" id="{06465D10-5B34-C44E-ACE2-FB1EDC81E34A}"/>
              </a:ext>
            </a:extLst>
          </p:cNvPr>
          <p:cNvPicPr>
            <a:picLocks noChangeAspect="1"/>
          </p:cNvPicPr>
          <p:nvPr/>
        </p:nvPicPr>
        <p:blipFill>
          <a:blip r:embed="rId4"/>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412371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xmlns="" id="{2AF269B3-BEF0-E04A-9125-2E284FBAEC0D}"/>
              </a:ext>
            </a:extLst>
          </p:cNvPr>
          <p:cNvSpPr>
            <a:spLocks noGrp="1"/>
          </p:cNvSpPr>
          <p:nvPr>
            <p:ph type="title"/>
          </p:nvPr>
        </p:nvSpPr>
        <p:spPr>
          <a:xfrm>
            <a:off x="623887" y="225425"/>
            <a:ext cx="10944226" cy="863600"/>
          </a:xfrm>
          <a:prstGeom prst="rect">
            <a:avLst/>
          </a:prstGeom>
        </p:spPr>
        <p:txBody>
          <a:bodyPr vert="horz" lIns="0" tIns="0" rIns="0" bIns="0" rtlCol="0" anchor="ctr">
            <a:noAutofit/>
          </a:bodyPr>
          <a:lstStyle/>
          <a:p>
            <a:r>
              <a:rPr lang="nb-NO" dirty="0"/>
              <a:t>Klikk for å redigere tittelstil</a:t>
            </a:r>
          </a:p>
        </p:txBody>
      </p:sp>
      <p:sp>
        <p:nvSpPr>
          <p:cNvPr id="3" name="Plassholder for tekst 2">
            <a:extLst>
              <a:ext uri="{FF2B5EF4-FFF2-40B4-BE49-F238E27FC236}">
                <a16:creationId xmlns:a16="http://schemas.microsoft.com/office/drawing/2014/main" xmlns="" id="{1F69DAFA-A756-634F-8F62-44B8D41CDA0D}"/>
              </a:ext>
            </a:extLst>
          </p:cNvPr>
          <p:cNvSpPr>
            <a:spLocks noGrp="1"/>
          </p:cNvSpPr>
          <p:nvPr>
            <p:ph type="body" idx="1"/>
          </p:nvPr>
        </p:nvSpPr>
        <p:spPr>
          <a:xfrm>
            <a:off x="623887" y="1385888"/>
            <a:ext cx="10944226" cy="4672713"/>
          </a:xfrm>
          <a:prstGeom prst="rect">
            <a:avLst/>
          </a:prstGeom>
        </p:spPr>
        <p:txBody>
          <a:bodyPr vert="horz" lIns="0" tIns="0" rIns="0" bIns="0" rtlCol="0">
            <a:no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xmlns="" id="{7C4F3F7C-A4AA-AF42-8F10-BE862A9EC933}"/>
              </a:ext>
            </a:extLst>
          </p:cNvPr>
          <p:cNvSpPr>
            <a:spLocks noGrp="1"/>
          </p:cNvSpPr>
          <p:nvPr>
            <p:ph type="dt" sz="half" idx="2"/>
          </p:nvPr>
        </p:nvSpPr>
        <p:spPr>
          <a:xfrm>
            <a:off x="10484745" y="6437935"/>
            <a:ext cx="1083367" cy="212492"/>
          </a:xfrm>
          <a:prstGeom prst="rect">
            <a:avLst/>
          </a:prstGeom>
        </p:spPr>
        <p:txBody>
          <a:bodyPr vert="horz" lIns="0" tIns="0" rIns="0" bIns="0" rtlCol="0" anchor="ctr">
            <a:noAutofit/>
          </a:bodyPr>
          <a:lstStyle>
            <a:lvl1pPr algn="r">
              <a:defRPr sz="900">
                <a:solidFill>
                  <a:schemeClr val="accent1">
                    <a:lumMod val="75000"/>
                  </a:schemeClr>
                </a:solidFill>
              </a:defRPr>
            </a:lvl1pPr>
          </a:lstStyle>
          <a:p>
            <a:fld id="{098B32B9-296B-401F-8B29-1C0D0DD0E5F8}" type="datetimeFigureOut">
              <a:rPr lang="nb-NO" smtClean="0"/>
              <a:t>19.01.2022</a:t>
            </a:fld>
            <a:endParaRPr lang="nb-NO"/>
          </a:p>
        </p:txBody>
      </p:sp>
      <p:sp>
        <p:nvSpPr>
          <p:cNvPr id="5" name="Plassholder for bunntekst 4">
            <a:extLst>
              <a:ext uri="{FF2B5EF4-FFF2-40B4-BE49-F238E27FC236}">
                <a16:creationId xmlns:a16="http://schemas.microsoft.com/office/drawing/2014/main" xmlns="" id="{51138DA2-808A-6243-B616-8D29162A6CD2}"/>
              </a:ext>
            </a:extLst>
          </p:cNvPr>
          <p:cNvSpPr>
            <a:spLocks noGrp="1"/>
          </p:cNvSpPr>
          <p:nvPr>
            <p:ph type="ftr" sz="quarter" idx="3"/>
          </p:nvPr>
        </p:nvSpPr>
        <p:spPr>
          <a:xfrm>
            <a:off x="3078955" y="6437935"/>
            <a:ext cx="7321643" cy="212492"/>
          </a:xfrm>
          <a:prstGeom prst="rect">
            <a:avLst/>
          </a:prstGeom>
        </p:spPr>
        <p:txBody>
          <a:bodyPr vert="horz" lIns="0" tIns="0" rIns="0" bIns="0" rtlCol="0" anchor="ctr">
            <a:noAutofit/>
          </a:bodyPr>
          <a:lstStyle>
            <a:lvl1pPr algn="ctr">
              <a:defRPr sz="900">
                <a:solidFill>
                  <a:schemeClr val="accent1">
                    <a:lumMod val="75000"/>
                  </a:schemeClr>
                </a:solidFill>
              </a:defRPr>
            </a:lvl1pPr>
          </a:lstStyle>
          <a:p>
            <a:endParaRPr lang="nb-NO"/>
          </a:p>
        </p:txBody>
      </p:sp>
      <p:sp>
        <p:nvSpPr>
          <p:cNvPr id="6" name="Plassholder for lysbildenummer 5">
            <a:extLst>
              <a:ext uri="{FF2B5EF4-FFF2-40B4-BE49-F238E27FC236}">
                <a16:creationId xmlns:a16="http://schemas.microsoft.com/office/drawing/2014/main" xmlns="" id="{8F9FE079-08DB-8B42-A4AD-A254231BF7AA}"/>
              </a:ext>
            </a:extLst>
          </p:cNvPr>
          <p:cNvSpPr>
            <a:spLocks noGrp="1"/>
          </p:cNvSpPr>
          <p:nvPr>
            <p:ph type="sldNum" sz="quarter" idx="4"/>
          </p:nvPr>
        </p:nvSpPr>
        <p:spPr>
          <a:xfrm>
            <a:off x="11708957" y="6437935"/>
            <a:ext cx="347663" cy="212492"/>
          </a:xfrm>
          <a:prstGeom prst="rect">
            <a:avLst/>
          </a:prstGeom>
        </p:spPr>
        <p:txBody>
          <a:bodyPr vert="horz" lIns="0" tIns="0" rIns="0" bIns="0" rtlCol="0" anchor="ctr">
            <a:noAutofit/>
          </a:bodyPr>
          <a:lstStyle>
            <a:lvl1pPr algn="l">
              <a:defRPr sz="900">
                <a:solidFill>
                  <a:schemeClr val="accent1">
                    <a:lumMod val="75000"/>
                  </a:schemeClr>
                </a:solidFill>
              </a:defRPr>
            </a:lvl1pPr>
          </a:lstStyle>
          <a:p>
            <a:fld id="{A98DB4F0-9D56-47EE-9C7D-79CC3D0A4737}" type="slidenum">
              <a:rPr lang="nb-NO" smtClean="0"/>
              <a:t>‹#›</a:t>
            </a:fld>
            <a:endParaRPr lang="nb-NO"/>
          </a:p>
        </p:txBody>
      </p:sp>
      <p:pic>
        <p:nvPicPr>
          <p:cNvPr id="15" name="Bilde 14">
            <a:extLst>
              <a:ext uri="{FF2B5EF4-FFF2-40B4-BE49-F238E27FC236}">
                <a16:creationId xmlns:a16="http://schemas.microsoft.com/office/drawing/2014/main" xmlns="" id="{609C2D23-5413-0C4E-90E8-570584B1AF6C}"/>
              </a:ext>
            </a:extLst>
          </p:cNvPr>
          <p:cNvPicPr>
            <a:picLocks noChangeAspect="1"/>
          </p:cNvPicPr>
          <p:nvPr/>
        </p:nvPicPr>
        <p:blipFill>
          <a:blip r:embed="rId37"/>
          <a:stretch>
            <a:fillRect/>
          </a:stretch>
        </p:blipFill>
        <p:spPr>
          <a:xfrm>
            <a:off x="623888" y="6355464"/>
            <a:ext cx="1976438" cy="329406"/>
          </a:xfrm>
          <a:prstGeom prst="rect">
            <a:avLst/>
          </a:prstGeom>
        </p:spPr>
      </p:pic>
    </p:spTree>
    <p:extLst>
      <p:ext uri="{BB962C8B-B14F-4D97-AF65-F5344CB8AC3E}">
        <p14:creationId xmlns:p14="http://schemas.microsoft.com/office/powerpoint/2010/main" val="21845493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3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3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3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3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p15:clr>
            <a:srgbClr val="F26B43"/>
          </p15:clr>
        </p15:guide>
        <p15:guide id="2" pos="3840">
          <p15:clr>
            <a:srgbClr val="F26B43"/>
          </p15:clr>
        </p15:guide>
        <p15:guide id="3" pos="393">
          <p15:clr>
            <a:srgbClr val="F26B43"/>
          </p15:clr>
        </p15:guide>
        <p15:guide id="4" pos="7287">
          <p15:clr>
            <a:srgbClr val="F26B43"/>
          </p15:clr>
        </p15:guide>
        <p15:guide id="5" orient="horz" pos="3816">
          <p15:clr>
            <a:srgbClr val="F26B43"/>
          </p15:clr>
        </p15:guide>
        <p15:guide id="6" orient="horz" pos="4150">
          <p15:clr>
            <a:srgbClr val="F26B43"/>
          </p15:clr>
        </p15:guide>
        <p15:guide id="7" orient="horz" pos="873">
          <p15:clr>
            <a:srgbClr val="F26B43"/>
          </p15:clr>
        </p15:guide>
        <p15:guide id="8" orient="horz" pos="142">
          <p15:clr>
            <a:srgbClr val="F26B43"/>
          </p15:clr>
        </p15:guide>
        <p15:guide id="9" pos="3727">
          <p15:clr>
            <a:srgbClr val="F26B43"/>
          </p15:clr>
        </p15:guide>
        <p15:guide id="10" pos="3953">
          <p15:clr>
            <a:srgbClr val="F26B43"/>
          </p15:clr>
        </p15:guide>
        <p15:guide id="12" orient="horz" pos="689">
          <p15:clr>
            <a:srgbClr val="F26B43"/>
          </p15:clr>
        </p15:guide>
        <p15:guide id="13"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8.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0.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FDA0B00C-58CD-43EA-A08D-65AD50127514}"/>
              </a:ext>
            </a:extLst>
          </p:cNvPr>
          <p:cNvSpPr>
            <a:spLocks noGrp="1"/>
          </p:cNvSpPr>
          <p:nvPr>
            <p:ph type="ctrTitle"/>
          </p:nvPr>
        </p:nvSpPr>
        <p:spPr/>
        <p:txBody>
          <a:bodyPr/>
          <a:lstStyle/>
          <a:p>
            <a:r>
              <a:rPr lang="nb-NO" dirty="0"/>
              <a:t>Medlemsundersøkelsen 2021</a:t>
            </a:r>
          </a:p>
        </p:txBody>
      </p:sp>
      <p:sp>
        <p:nvSpPr>
          <p:cNvPr id="3" name="Undertittel 2">
            <a:extLst>
              <a:ext uri="{FF2B5EF4-FFF2-40B4-BE49-F238E27FC236}">
                <a16:creationId xmlns:a16="http://schemas.microsoft.com/office/drawing/2014/main" xmlns="" id="{B418FF49-7AF9-4907-82A1-6C1002A34BA3}"/>
              </a:ext>
            </a:extLst>
          </p:cNvPr>
          <p:cNvSpPr>
            <a:spLocks noGrp="1"/>
          </p:cNvSpPr>
          <p:nvPr>
            <p:ph type="subTitle" idx="1"/>
          </p:nvPr>
        </p:nvSpPr>
        <p:spPr/>
        <p:txBody>
          <a:bodyPr/>
          <a:lstStyle/>
          <a:p>
            <a:r>
              <a:rPr lang="nb-NO" dirty="0" smtClean="0"/>
              <a:t>Nyttårssamling prester i Borg</a:t>
            </a:r>
            <a:br>
              <a:rPr lang="nb-NO" dirty="0" smtClean="0"/>
            </a:br>
            <a:r>
              <a:rPr lang="nb-NO" dirty="0" smtClean="0"/>
              <a:t>Utvidelse </a:t>
            </a:r>
            <a:r>
              <a:rPr lang="nb-NO" dirty="0"/>
              <a:t>av den nasjonale undersøkelsen- gir noen </a:t>
            </a:r>
            <a:r>
              <a:rPr lang="nb-NO" dirty="0" smtClean="0"/>
              <a:t>begrensninger</a:t>
            </a:r>
            <a:br>
              <a:rPr lang="nb-NO" dirty="0" smtClean="0"/>
            </a:br>
            <a:r>
              <a:rPr lang="nb-NO" smtClean="0"/>
              <a:t>688 medlemmer har svart</a:t>
            </a:r>
            <a:endParaRPr lang="nb-NO" dirty="0"/>
          </a:p>
        </p:txBody>
      </p:sp>
    </p:spTree>
    <p:extLst>
      <p:ext uri="{BB962C8B-B14F-4D97-AF65-F5344CB8AC3E}">
        <p14:creationId xmlns:p14="http://schemas.microsoft.com/office/powerpoint/2010/main" val="1783021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E5A6F669-8693-4C47-9711-CE3EF45BCD07}"/>
              </a:ext>
            </a:extLst>
          </p:cNvPr>
          <p:cNvSpPr>
            <a:spLocks noGrp="1"/>
          </p:cNvSpPr>
          <p:nvPr>
            <p:ph type="title"/>
          </p:nvPr>
        </p:nvSpPr>
        <p:spPr>
          <a:xfrm>
            <a:off x="623887" y="225425"/>
            <a:ext cx="10944226" cy="863600"/>
          </a:xfrm>
        </p:spPr>
        <p:txBody>
          <a:bodyPr anchor="ctr">
            <a:normAutofit/>
          </a:bodyPr>
          <a:lstStyle/>
          <a:p>
            <a:r>
              <a:rPr lang="nb-NO" dirty="0"/>
              <a:t>Tro fordelt på alder</a:t>
            </a:r>
          </a:p>
        </p:txBody>
      </p:sp>
      <p:pic>
        <p:nvPicPr>
          <p:cNvPr id="3" name="Bilde 2">
            <a:extLst>
              <a:ext uri="{FF2B5EF4-FFF2-40B4-BE49-F238E27FC236}">
                <a16:creationId xmlns:a16="http://schemas.microsoft.com/office/drawing/2014/main" xmlns="" id="{FA6A6BFD-F1A8-4F9B-9B9A-B08A18A5B8AD}"/>
              </a:ext>
            </a:extLst>
          </p:cNvPr>
          <p:cNvPicPr>
            <a:picLocks noChangeAspect="1"/>
          </p:cNvPicPr>
          <p:nvPr/>
        </p:nvPicPr>
        <p:blipFill>
          <a:blip r:embed="rId3"/>
          <a:stretch>
            <a:fillRect/>
          </a:stretch>
        </p:blipFill>
        <p:spPr>
          <a:xfrm>
            <a:off x="911563" y="1385888"/>
            <a:ext cx="10368873" cy="4672713"/>
          </a:xfrm>
          <a:prstGeom prst="rect">
            <a:avLst/>
          </a:prstGeom>
          <a:noFill/>
        </p:spPr>
      </p:pic>
      <p:sp>
        <p:nvSpPr>
          <p:cNvPr id="4" name="Frihåndsform: figur 3">
            <a:extLst>
              <a:ext uri="{FF2B5EF4-FFF2-40B4-BE49-F238E27FC236}">
                <a16:creationId xmlns:a16="http://schemas.microsoft.com/office/drawing/2014/main" xmlns="" id="{57463F2C-B3C0-44BC-8A42-ECE162DE407C}"/>
              </a:ext>
            </a:extLst>
          </p:cNvPr>
          <p:cNvSpPr/>
          <p:nvPr/>
        </p:nvSpPr>
        <p:spPr>
          <a:xfrm>
            <a:off x="5859204" y="1534833"/>
            <a:ext cx="1642427" cy="1412553"/>
          </a:xfrm>
          <a:custGeom>
            <a:avLst/>
            <a:gdLst>
              <a:gd name="connsiteX0" fmla="*/ 976602 w 1642427"/>
              <a:gd name="connsiteY0" fmla="*/ 89781 h 1412553"/>
              <a:gd name="connsiteX1" fmla="*/ 914458 w 1642427"/>
              <a:gd name="connsiteY1" fmla="*/ 63148 h 1412553"/>
              <a:gd name="connsiteX2" fmla="*/ 887825 w 1642427"/>
              <a:gd name="connsiteY2" fmla="*/ 54270 h 1412553"/>
              <a:gd name="connsiteX3" fmla="*/ 825681 w 1642427"/>
              <a:gd name="connsiteY3" fmla="*/ 27637 h 1412553"/>
              <a:gd name="connsiteX4" fmla="*/ 426186 w 1642427"/>
              <a:gd name="connsiteY4" fmla="*/ 36515 h 1412553"/>
              <a:gd name="connsiteX5" fmla="*/ 364043 w 1642427"/>
              <a:gd name="connsiteY5" fmla="*/ 54270 h 1412553"/>
              <a:gd name="connsiteX6" fmla="*/ 310777 w 1642427"/>
              <a:gd name="connsiteY6" fmla="*/ 63148 h 1412553"/>
              <a:gd name="connsiteX7" fmla="*/ 230878 w 1642427"/>
              <a:gd name="connsiteY7" fmla="*/ 89781 h 1412553"/>
              <a:gd name="connsiteX8" fmla="*/ 195367 w 1642427"/>
              <a:gd name="connsiteY8" fmla="*/ 107536 h 1412553"/>
              <a:gd name="connsiteX9" fmla="*/ 133223 w 1642427"/>
              <a:gd name="connsiteY9" fmla="*/ 169680 h 1412553"/>
              <a:gd name="connsiteX10" fmla="*/ 106590 w 1642427"/>
              <a:gd name="connsiteY10" fmla="*/ 187435 h 1412553"/>
              <a:gd name="connsiteX11" fmla="*/ 71079 w 1642427"/>
              <a:gd name="connsiteY11" fmla="*/ 240701 h 1412553"/>
              <a:gd name="connsiteX12" fmla="*/ 53324 w 1642427"/>
              <a:gd name="connsiteY12" fmla="*/ 276212 h 1412553"/>
              <a:gd name="connsiteX13" fmla="*/ 8936 w 1642427"/>
              <a:gd name="connsiteY13" fmla="*/ 329478 h 1412553"/>
              <a:gd name="connsiteX14" fmla="*/ 58 w 1642427"/>
              <a:gd name="connsiteY14" fmla="*/ 373866 h 1412553"/>
              <a:gd name="connsiteX15" fmla="*/ 26691 w 1642427"/>
              <a:gd name="connsiteY15" fmla="*/ 533664 h 1412553"/>
              <a:gd name="connsiteX16" fmla="*/ 44446 w 1642427"/>
              <a:gd name="connsiteY16" fmla="*/ 595808 h 1412553"/>
              <a:gd name="connsiteX17" fmla="*/ 62202 w 1642427"/>
              <a:gd name="connsiteY17" fmla="*/ 622441 h 1412553"/>
              <a:gd name="connsiteX18" fmla="*/ 79957 w 1642427"/>
              <a:gd name="connsiteY18" fmla="*/ 693462 h 1412553"/>
              <a:gd name="connsiteX19" fmla="*/ 88835 w 1642427"/>
              <a:gd name="connsiteY19" fmla="*/ 720095 h 1412553"/>
              <a:gd name="connsiteX20" fmla="*/ 97713 w 1642427"/>
              <a:gd name="connsiteY20" fmla="*/ 755606 h 1412553"/>
              <a:gd name="connsiteX21" fmla="*/ 115468 w 1642427"/>
              <a:gd name="connsiteY21" fmla="*/ 791117 h 1412553"/>
              <a:gd name="connsiteX22" fmla="*/ 133223 w 1642427"/>
              <a:gd name="connsiteY22" fmla="*/ 871016 h 1412553"/>
              <a:gd name="connsiteX23" fmla="*/ 177612 w 1642427"/>
              <a:gd name="connsiteY23" fmla="*/ 950915 h 1412553"/>
              <a:gd name="connsiteX24" fmla="*/ 186489 w 1642427"/>
              <a:gd name="connsiteY24" fmla="*/ 977548 h 1412553"/>
              <a:gd name="connsiteX25" fmla="*/ 204245 w 1642427"/>
              <a:gd name="connsiteY25" fmla="*/ 995303 h 1412553"/>
              <a:gd name="connsiteX26" fmla="*/ 222000 w 1642427"/>
              <a:gd name="connsiteY26" fmla="*/ 1021936 h 1412553"/>
              <a:gd name="connsiteX27" fmla="*/ 266388 w 1642427"/>
              <a:gd name="connsiteY27" fmla="*/ 1084080 h 1412553"/>
              <a:gd name="connsiteX28" fmla="*/ 355165 w 1642427"/>
              <a:gd name="connsiteY28" fmla="*/ 1146223 h 1412553"/>
              <a:gd name="connsiteX29" fmla="*/ 381798 w 1642427"/>
              <a:gd name="connsiteY29" fmla="*/ 1163979 h 1412553"/>
              <a:gd name="connsiteX30" fmla="*/ 514963 w 1642427"/>
              <a:gd name="connsiteY30" fmla="*/ 1217245 h 1412553"/>
              <a:gd name="connsiteX31" fmla="*/ 559351 w 1642427"/>
              <a:gd name="connsiteY31" fmla="*/ 1243878 h 1412553"/>
              <a:gd name="connsiteX32" fmla="*/ 594862 w 1642427"/>
              <a:gd name="connsiteY32" fmla="*/ 1252755 h 1412553"/>
              <a:gd name="connsiteX33" fmla="*/ 657006 w 1642427"/>
              <a:gd name="connsiteY33" fmla="*/ 1270511 h 1412553"/>
              <a:gd name="connsiteX34" fmla="*/ 719149 w 1642427"/>
              <a:gd name="connsiteY34" fmla="*/ 1306021 h 1412553"/>
              <a:gd name="connsiteX35" fmla="*/ 745782 w 1642427"/>
              <a:gd name="connsiteY35" fmla="*/ 1323777 h 1412553"/>
              <a:gd name="connsiteX36" fmla="*/ 790171 w 1642427"/>
              <a:gd name="connsiteY36" fmla="*/ 1341532 h 1412553"/>
              <a:gd name="connsiteX37" fmla="*/ 825681 w 1642427"/>
              <a:gd name="connsiteY37" fmla="*/ 1359287 h 1412553"/>
              <a:gd name="connsiteX38" fmla="*/ 896703 w 1642427"/>
              <a:gd name="connsiteY38" fmla="*/ 1368165 h 1412553"/>
              <a:gd name="connsiteX39" fmla="*/ 1003235 w 1642427"/>
              <a:gd name="connsiteY39" fmla="*/ 1394798 h 1412553"/>
              <a:gd name="connsiteX40" fmla="*/ 1038746 w 1642427"/>
              <a:gd name="connsiteY40" fmla="*/ 1403676 h 1412553"/>
              <a:gd name="connsiteX41" fmla="*/ 1100889 w 1642427"/>
              <a:gd name="connsiteY41" fmla="*/ 1412553 h 1412553"/>
              <a:gd name="connsiteX42" fmla="*/ 1189666 w 1642427"/>
              <a:gd name="connsiteY42" fmla="*/ 1403676 h 1412553"/>
              <a:gd name="connsiteX43" fmla="*/ 1216299 w 1642427"/>
              <a:gd name="connsiteY43" fmla="*/ 1394798 h 1412553"/>
              <a:gd name="connsiteX44" fmla="*/ 1349464 w 1642427"/>
              <a:gd name="connsiteY44" fmla="*/ 1377043 h 1412553"/>
              <a:gd name="connsiteX45" fmla="*/ 1402730 w 1642427"/>
              <a:gd name="connsiteY45" fmla="*/ 1359287 h 1412553"/>
              <a:gd name="connsiteX46" fmla="*/ 1438241 w 1642427"/>
              <a:gd name="connsiteY46" fmla="*/ 1350410 h 1412553"/>
              <a:gd name="connsiteX47" fmla="*/ 1473751 w 1642427"/>
              <a:gd name="connsiteY47" fmla="*/ 1332654 h 1412553"/>
              <a:gd name="connsiteX48" fmla="*/ 1509262 w 1642427"/>
              <a:gd name="connsiteY48" fmla="*/ 1323777 h 1412553"/>
              <a:gd name="connsiteX49" fmla="*/ 1535895 w 1642427"/>
              <a:gd name="connsiteY49" fmla="*/ 1306021 h 1412553"/>
              <a:gd name="connsiteX50" fmla="*/ 1606916 w 1642427"/>
              <a:gd name="connsiteY50" fmla="*/ 1243878 h 1412553"/>
              <a:gd name="connsiteX51" fmla="*/ 1615794 w 1642427"/>
              <a:gd name="connsiteY51" fmla="*/ 1208367 h 1412553"/>
              <a:gd name="connsiteX52" fmla="*/ 1624672 w 1642427"/>
              <a:gd name="connsiteY52" fmla="*/ 1181734 h 1412553"/>
              <a:gd name="connsiteX53" fmla="*/ 1642427 w 1642427"/>
              <a:gd name="connsiteY53" fmla="*/ 1110713 h 1412553"/>
              <a:gd name="connsiteX54" fmla="*/ 1606916 w 1642427"/>
              <a:gd name="connsiteY54" fmla="*/ 871016 h 1412553"/>
              <a:gd name="connsiteX55" fmla="*/ 1589161 w 1642427"/>
              <a:gd name="connsiteY55" fmla="*/ 817750 h 1412553"/>
              <a:gd name="connsiteX56" fmla="*/ 1580283 w 1642427"/>
              <a:gd name="connsiteY56" fmla="*/ 782239 h 1412553"/>
              <a:gd name="connsiteX57" fmla="*/ 1544773 w 1642427"/>
              <a:gd name="connsiteY57" fmla="*/ 693462 h 1412553"/>
              <a:gd name="connsiteX58" fmla="*/ 1535895 w 1642427"/>
              <a:gd name="connsiteY58" fmla="*/ 666829 h 1412553"/>
              <a:gd name="connsiteX59" fmla="*/ 1527017 w 1642427"/>
              <a:gd name="connsiteY59" fmla="*/ 622441 h 1412553"/>
              <a:gd name="connsiteX60" fmla="*/ 1509262 w 1642427"/>
              <a:gd name="connsiteY60" fmla="*/ 586930 h 1412553"/>
              <a:gd name="connsiteX61" fmla="*/ 1491507 w 1642427"/>
              <a:gd name="connsiteY61" fmla="*/ 542542 h 1412553"/>
              <a:gd name="connsiteX62" fmla="*/ 1482629 w 1642427"/>
              <a:gd name="connsiteY62" fmla="*/ 515909 h 1412553"/>
              <a:gd name="connsiteX63" fmla="*/ 1455996 w 1642427"/>
              <a:gd name="connsiteY63" fmla="*/ 498153 h 1412553"/>
              <a:gd name="connsiteX64" fmla="*/ 1429363 w 1642427"/>
              <a:gd name="connsiteY64" fmla="*/ 462643 h 1412553"/>
              <a:gd name="connsiteX65" fmla="*/ 1420485 w 1642427"/>
              <a:gd name="connsiteY65" fmla="*/ 436010 h 1412553"/>
              <a:gd name="connsiteX66" fmla="*/ 1393852 w 1642427"/>
              <a:gd name="connsiteY66" fmla="*/ 418254 h 1412553"/>
              <a:gd name="connsiteX67" fmla="*/ 1367219 w 1642427"/>
              <a:gd name="connsiteY67" fmla="*/ 382744 h 1412553"/>
              <a:gd name="connsiteX68" fmla="*/ 1349464 w 1642427"/>
              <a:gd name="connsiteY68" fmla="*/ 347233 h 1412553"/>
              <a:gd name="connsiteX69" fmla="*/ 1322831 w 1642427"/>
              <a:gd name="connsiteY69" fmla="*/ 302845 h 1412553"/>
              <a:gd name="connsiteX70" fmla="*/ 1260687 w 1642427"/>
              <a:gd name="connsiteY70" fmla="*/ 231823 h 1412553"/>
              <a:gd name="connsiteX71" fmla="*/ 1234054 w 1642427"/>
              <a:gd name="connsiteY71" fmla="*/ 214068 h 1412553"/>
              <a:gd name="connsiteX72" fmla="*/ 1189666 w 1642427"/>
              <a:gd name="connsiteY72" fmla="*/ 151924 h 1412553"/>
              <a:gd name="connsiteX73" fmla="*/ 1163033 w 1642427"/>
              <a:gd name="connsiteY73" fmla="*/ 134169 h 1412553"/>
              <a:gd name="connsiteX74" fmla="*/ 1145278 w 1642427"/>
              <a:gd name="connsiteY74" fmla="*/ 107536 h 1412553"/>
              <a:gd name="connsiteX75" fmla="*/ 1083134 w 1642427"/>
              <a:gd name="connsiteY75" fmla="*/ 54270 h 1412553"/>
              <a:gd name="connsiteX76" fmla="*/ 1056501 w 1642427"/>
              <a:gd name="connsiteY76" fmla="*/ 45392 h 1412553"/>
              <a:gd name="connsiteX77" fmla="*/ 994357 w 1642427"/>
              <a:gd name="connsiteY77" fmla="*/ 18759 h 1412553"/>
              <a:gd name="connsiteX78" fmla="*/ 932213 w 1642427"/>
              <a:gd name="connsiteY78" fmla="*/ 1004 h 1412553"/>
              <a:gd name="connsiteX79" fmla="*/ 816804 w 1642427"/>
              <a:gd name="connsiteY79" fmla="*/ 1004 h 141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642427" h="1412553">
                <a:moveTo>
                  <a:pt x="976602" y="89781"/>
                </a:moveTo>
                <a:cubicBezTo>
                  <a:pt x="955887" y="80903"/>
                  <a:pt x="935383" y="71518"/>
                  <a:pt x="914458" y="63148"/>
                </a:cubicBezTo>
                <a:cubicBezTo>
                  <a:pt x="905769" y="59673"/>
                  <a:pt x="896426" y="57956"/>
                  <a:pt x="887825" y="54270"/>
                </a:cubicBezTo>
                <a:cubicBezTo>
                  <a:pt x="811034" y="21360"/>
                  <a:pt x="888140" y="48457"/>
                  <a:pt x="825681" y="27637"/>
                </a:cubicBezTo>
                <a:cubicBezTo>
                  <a:pt x="692516" y="30596"/>
                  <a:pt x="559163" y="28843"/>
                  <a:pt x="426186" y="36515"/>
                </a:cubicBezTo>
                <a:cubicBezTo>
                  <a:pt x="404679" y="37756"/>
                  <a:pt x="385035" y="49426"/>
                  <a:pt x="364043" y="54270"/>
                </a:cubicBezTo>
                <a:cubicBezTo>
                  <a:pt x="346504" y="58318"/>
                  <a:pt x="328428" y="59618"/>
                  <a:pt x="310777" y="63148"/>
                </a:cubicBezTo>
                <a:cubicBezTo>
                  <a:pt x="277981" y="69707"/>
                  <a:pt x="262856" y="75569"/>
                  <a:pt x="230878" y="89781"/>
                </a:cubicBezTo>
                <a:cubicBezTo>
                  <a:pt x="218785" y="95156"/>
                  <a:pt x="206590" y="100522"/>
                  <a:pt x="195367" y="107536"/>
                </a:cubicBezTo>
                <a:cubicBezTo>
                  <a:pt x="132236" y="146992"/>
                  <a:pt x="184516" y="118387"/>
                  <a:pt x="133223" y="169680"/>
                </a:cubicBezTo>
                <a:cubicBezTo>
                  <a:pt x="125678" y="177225"/>
                  <a:pt x="115468" y="181517"/>
                  <a:pt x="106590" y="187435"/>
                </a:cubicBezTo>
                <a:cubicBezTo>
                  <a:pt x="94753" y="205190"/>
                  <a:pt x="82058" y="222403"/>
                  <a:pt x="71079" y="240701"/>
                </a:cubicBezTo>
                <a:cubicBezTo>
                  <a:pt x="64270" y="252049"/>
                  <a:pt x="60338" y="264990"/>
                  <a:pt x="53324" y="276212"/>
                </a:cubicBezTo>
                <a:cubicBezTo>
                  <a:pt x="35741" y="304345"/>
                  <a:pt x="29193" y="309220"/>
                  <a:pt x="8936" y="329478"/>
                </a:cubicBezTo>
                <a:cubicBezTo>
                  <a:pt x="5977" y="344274"/>
                  <a:pt x="-695" y="358796"/>
                  <a:pt x="58" y="373866"/>
                </a:cubicBezTo>
                <a:cubicBezTo>
                  <a:pt x="8003" y="532769"/>
                  <a:pt x="5960" y="461108"/>
                  <a:pt x="26691" y="533664"/>
                </a:cubicBezTo>
                <a:cubicBezTo>
                  <a:pt x="30482" y="546931"/>
                  <a:pt x="37353" y="581623"/>
                  <a:pt x="44446" y="595808"/>
                </a:cubicBezTo>
                <a:cubicBezTo>
                  <a:pt x="49218" y="605351"/>
                  <a:pt x="56283" y="613563"/>
                  <a:pt x="62202" y="622441"/>
                </a:cubicBezTo>
                <a:cubicBezTo>
                  <a:pt x="82497" y="683329"/>
                  <a:pt x="58527" y="607745"/>
                  <a:pt x="79957" y="693462"/>
                </a:cubicBezTo>
                <a:cubicBezTo>
                  <a:pt x="82227" y="702540"/>
                  <a:pt x="86264" y="711097"/>
                  <a:pt x="88835" y="720095"/>
                </a:cubicBezTo>
                <a:cubicBezTo>
                  <a:pt x="92187" y="731827"/>
                  <a:pt x="93429" y="744182"/>
                  <a:pt x="97713" y="755606"/>
                </a:cubicBezTo>
                <a:cubicBezTo>
                  <a:pt x="102360" y="767997"/>
                  <a:pt x="109550" y="779280"/>
                  <a:pt x="115468" y="791117"/>
                </a:cubicBezTo>
                <a:cubicBezTo>
                  <a:pt x="116705" y="797300"/>
                  <a:pt x="128801" y="861434"/>
                  <a:pt x="133223" y="871016"/>
                </a:cubicBezTo>
                <a:cubicBezTo>
                  <a:pt x="145990" y="898679"/>
                  <a:pt x="163987" y="923664"/>
                  <a:pt x="177612" y="950915"/>
                </a:cubicBezTo>
                <a:cubicBezTo>
                  <a:pt x="181797" y="959285"/>
                  <a:pt x="181674" y="969524"/>
                  <a:pt x="186489" y="977548"/>
                </a:cubicBezTo>
                <a:cubicBezTo>
                  <a:pt x="190795" y="984725"/>
                  <a:pt x="199016" y="988767"/>
                  <a:pt x="204245" y="995303"/>
                </a:cubicBezTo>
                <a:cubicBezTo>
                  <a:pt x="210910" y="1003634"/>
                  <a:pt x="216345" y="1012888"/>
                  <a:pt x="222000" y="1021936"/>
                </a:cubicBezTo>
                <a:cubicBezTo>
                  <a:pt x="242201" y="1054257"/>
                  <a:pt x="241641" y="1063458"/>
                  <a:pt x="266388" y="1084080"/>
                </a:cubicBezTo>
                <a:cubicBezTo>
                  <a:pt x="292678" y="1105989"/>
                  <a:pt x="327506" y="1127784"/>
                  <a:pt x="355165" y="1146223"/>
                </a:cubicBezTo>
                <a:cubicBezTo>
                  <a:pt x="364043" y="1152142"/>
                  <a:pt x="371891" y="1160016"/>
                  <a:pt x="381798" y="1163979"/>
                </a:cubicBezTo>
                <a:cubicBezTo>
                  <a:pt x="426186" y="1181734"/>
                  <a:pt x="473968" y="1192648"/>
                  <a:pt x="514963" y="1217245"/>
                </a:cubicBezTo>
                <a:cubicBezTo>
                  <a:pt x="529759" y="1226123"/>
                  <a:pt x="543583" y="1236870"/>
                  <a:pt x="559351" y="1243878"/>
                </a:cubicBezTo>
                <a:cubicBezTo>
                  <a:pt x="570501" y="1248833"/>
                  <a:pt x="583130" y="1249403"/>
                  <a:pt x="594862" y="1252755"/>
                </a:cubicBezTo>
                <a:cubicBezTo>
                  <a:pt x="684055" y="1278238"/>
                  <a:pt x="545940" y="1242744"/>
                  <a:pt x="657006" y="1270511"/>
                </a:cubicBezTo>
                <a:cubicBezTo>
                  <a:pt x="721904" y="1313776"/>
                  <a:pt x="640292" y="1260959"/>
                  <a:pt x="719149" y="1306021"/>
                </a:cubicBezTo>
                <a:cubicBezTo>
                  <a:pt x="728413" y="1311315"/>
                  <a:pt x="736239" y="1319005"/>
                  <a:pt x="745782" y="1323777"/>
                </a:cubicBezTo>
                <a:cubicBezTo>
                  <a:pt x="760036" y="1330904"/>
                  <a:pt x="775608" y="1335060"/>
                  <a:pt x="790171" y="1341532"/>
                </a:cubicBezTo>
                <a:cubicBezTo>
                  <a:pt x="802264" y="1346907"/>
                  <a:pt x="812842" y="1356077"/>
                  <a:pt x="825681" y="1359287"/>
                </a:cubicBezTo>
                <a:cubicBezTo>
                  <a:pt x="848827" y="1365073"/>
                  <a:pt x="873029" y="1365206"/>
                  <a:pt x="896703" y="1368165"/>
                </a:cubicBezTo>
                <a:cubicBezTo>
                  <a:pt x="1006098" y="1399420"/>
                  <a:pt x="914787" y="1375142"/>
                  <a:pt x="1003235" y="1394798"/>
                </a:cubicBezTo>
                <a:cubicBezTo>
                  <a:pt x="1015146" y="1397445"/>
                  <a:pt x="1026741" y="1401493"/>
                  <a:pt x="1038746" y="1403676"/>
                </a:cubicBezTo>
                <a:cubicBezTo>
                  <a:pt x="1059333" y="1407419"/>
                  <a:pt x="1080175" y="1409594"/>
                  <a:pt x="1100889" y="1412553"/>
                </a:cubicBezTo>
                <a:cubicBezTo>
                  <a:pt x="1130481" y="1409594"/>
                  <a:pt x="1160272" y="1408198"/>
                  <a:pt x="1189666" y="1403676"/>
                </a:cubicBezTo>
                <a:cubicBezTo>
                  <a:pt x="1198915" y="1402253"/>
                  <a:pt x="1207050" y="1396221"/>
                  <a:pt x="1216299" y="1394798"/>
                </a:cubicBezTo>
                <a:cubicBezTo>
                  <a:pt x="1278399" y="1385244"/>
                  <a:pt x="1297066" y="1391333"/>
                  <a:pt x="1349464" y="1377043"/>
                </a:cubicBezTo>
                <a:cubicBezTo>
                  <a:pt x="1367520" y="1372119"/>
                  <a:pt x="1384803" y="1364665"/>
                  <a:pt x="1402730" y="1359287"/>
                </a:cubicBezTo>
                <a:cubicBezTo>
                  <a:pt x="1414417" y="1355781"/>
                  <a:pt x="1426404" y="1353369"/>
                  <a:pt x="1438241" y="1350410"/>
                </a:cubicBezTo>
                <a:cubicBezTo>
                  <a:pt x="1450078" y="1344491"/>
                  <a:pt x="1461360" y="1337301"/>
                  <a:pt x="1473751" y="1332654"/>
                </a:cubicBezTo>
                <a:cubicBezTo>
                  <a:pt x="1485175" y="1328370"/>
                  <a:pt x="1498047" y="1328583"/>
                  <a:pt x="1509262" y="1323777"/>
                </a:cubicBezTo>
                <a:cubicBezTo>
                  <a:pt x="1519069" y="1319574"/>
                  <a:pt x="1527213" y="1312223"/>
                  <a:pt x="1535895" y="1306021"/>
                </a:cubicBezTo>
                <a:cubicBezTo>
                  <a:pt x="1578687" y="1275455"/>
                  <a:pt x="1567857" y="1282937"/>
                  <a:pt x="1606916" y="1243878"/>
                </a:cubicBezTo>
                <a:cubicBezTo>
                  <a:pt x="1609875" y="1232041"/>
                  <a:pt x="1612442" y="1220099"/>
                  <a:pt x="1615794" y="1208367"/>
                </a:cubicBezTo>
                <a:cubicBezTo>
                  <a:pt x="1618365" y="1199369"/>
                  <a:pt x="1622210" y="1190762"/>
                  <a:pt x="1624672" y="1181734"/>
                </a:cubicBezTo>
                <a:cubicBezTo>
                  <a:pt x="1631093" y="1158192"/>
                  <a:pt x="1642427" y="1110713"/>
                  <a:pt x="1642427" y="1110713"/>
                </a:cubicBezTo>
                <a:cubicBezTo>
                  <a:pt x="1635671" y="1029646"/>
                  <a:pt x="1633066" y="949467"/>
                  <a:pt x="1606916" y="871016"/>
                </a:cubicBezTo>
                <a:cubicBezTo>
                  <a:pt x="1600998" y="853261"/>
                  <a:pt x="1594539" y="835676"/>
                  <a:pt x="1589161" y="817750"/>
                </a:cubicBezTo>
                <a:cubicBezTo>
                  <a:pt x="1585655" y="806063"/>
                  <a:pt x="1584387" y="793730"/>
                  <a:pt x="1580283" y="782239"/>
                </a:cubicBezTo>
                <a:cubicBezTo>
                  <a:pt x="1569563" y="752224"/>
                  <a:pt x="1554852" y="723698"/>
                  <a:pt x="1544773" y="693462"/>
                </a:cubicBezTo>
                <a:cubicBezTo>
                  <a:pt x="1541814" y="684584"/>
                  <a:pt x="1538165" y="675907"/>
                  <a:pt x="1535895" y="666829"/>
                </a:cubicBezTo>
                <a:cubicBezTo>
                  <a:pt x="1532235" y="652191"/>
                  <a:pt x="1531789" y="636756"/>
                  <a:pt x="1527017" y="622441"/>
                </a:cubicBezTo>
                <a:cubicBezTo>
                  <a:pt x="1522832" y="609886"/>
                  <a:pt x="1514637" y="599024"/>
                  <a:pt x="1509262" y="586930"/>
                </a:cubicBezTo>
                <a:cubicBezTo>
                  <a:pt x="1502790" y="572368"/>
                  <a:pt x="1497102" y="557463"/>
                  <a:pt x="1491507" y="542542"/>
                </a:cubicBezTo>
                <a:cubicBezTo>
                  <a:pt x="1488221" y="533780"/>
                  <a:pt x="1488475" y="523216"/>
                  <a:pt x="1482629" y="515909"/>
                </a:cubicBezTo>
                <a:cubicBezTo>
                  <a:pt x="1475964" y="507577"/>
                  <a:pt x="1463541" y="505698"/>
                  <a:pt x="1455996" y="498153"/>
                </a:cubicBezTo>
                <a:cubicBezTo>
                  <a:pt x="1445534" y="487691"/>
                  <a:pt x="1438241" y="474480"/>
                  <a:pt x="1429363" y="462643"/>
                </a:cubicBezTo>
                <a:cubicBezTo>
                  <a:pt x="1426404" y="453765"/>
                  <a:pt x="1426331" y="443317"/>
                  <a:pt x="1420485" y="436010"/>
                </a:cubicBezTo>
                <a:cubicBezTo>
                  <a:pt x="1413820" y="427678"/>
                  <a:pt x="1401397" y="425799"/>
                  <a:pt x="1393852" y="418254"/>
                </a:cubicBezTo>
                <a:cubicBezTo>
                  <a:pt x="1383390" y="407792"/>
                  <a:pt x="1375061" y="395291"/>
                  <a:pt x="1367219" y="382744"/>
                </a:cubicBezTo>
                <a:cubicBezTo>
                  <a:pt x="1360205" y="371522"/>
                  <a:pt x="1355891" y="358802"/>
                  <a:pt x="1349464" y="347233"/>
                </a:cubicBezTo>
                <a:cubicBezTo>
                  <a:pt x="1341084" y="332149"/>
                  <a:pt x="1332402" y="317202"/>
                  <a:pt x="1322831" y="302845"/>
                </a:cubicBezTo>
                <a:cubicBezTo>
                  <a:pt x="1304692" y="275637"/>
                  <a:pt x="1285687" y="253251"/>
                  <a:pt x="1260687" y="231823"/>
                </a:cubicBezTo>
                <a:cubicBezTo>
                  <a:pt x="1252586" y="224879"/>
                  <a:pt x="1242932" y="219986"/>
                  <a:pt x="1234054" y="214068"/>
                </a:cubicBezTo>
                <a:cubicBezTo>
                  <a:pt x="1223972" y="198945"/>
                  <a:pt x="1200678" y="162936"/>
                  <a:pt x="1189666" y="151924"/>
                </a:cubicBezTo>
                <a:cubicBezTo>
                  <a:pt x="1182121" y="144379"/>
                  <a:pt x="1171911" y="140087"/>
                  <a:pt x="1163033" y="134169"/>
                </a:cubicBezTo>
                <a:cubicBezTo>
                  <a:pt x="1157115" y="125291"/>
                  <a:pt x="1152222" y="115637"/>
                  <a:pt x="1145278" y="107536"/>
                </a:cubicBezTo>
                <a:cubicBezTo>
                  <a:pt x="1128895" y="88423"/>
                  <a:pt x="1106695" y="66051"/>
                  <a:pt x="1083134" y="54270"/>
                </a:cubicBezTo>
                <a:cubicBezTo>
                  <a:pt x="1074764" y="50085"/>
                  <a:pt x="1064871" y="49577"/>
                  <a:pt x="1056501" y="45392"/>
                </a:cubicBezTo>
                <a:cubicBezTo>
                  <a:pt x="984427" y="9355"/>
                  <a:pt x="1080574" y="43392"/>
                  <a:pt x="994357" y="18759"/>
                </a:cubicBezTo>
                <a:cubicBezTo>
                  <a:pt x="976949" y="13785"/>
                  <a:pt x="949681" y="2032"/>
                  <a:pt x="932213" y="1004"/>
                </a:cubicBezTo>
                <a:cubicBezTo>
                  <a:pt x="893810" y="-1255"/>
                  <a:pt x="855274" y="1004"/>
                  <a:pt x="816804" y="1004"/>
                </a:cubicBezTo>
              </a:path>
            </a:pathLst>
          </a:custGeom>
          <a:noFill/>
          <a:ln>
            <a:solidFill>
              <a:schemeClr val="accent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4041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4648C811-58BE-4B90-BDA7-E2B86EDD5056}"/>
              </a:ext>
            </a:extLst>
          </p:cNvPr>
          <p:cNvSpPr>
            <a:spLocks noGrp="1"/>
          </p:cNvSpPr>
          <p:nvPr>
            <p:ph type="title"/>
          </p:nvPr>
        </p:nvSpPr>
        <p:spPr/>
        <p:txBody>
          <a:bodyPr/>
          <a:lstStyle/>
          <a:p>
            <a:endParaRPr lang="nb-NO"/>
          </a:p>
        </p:txBody>
      </p:sp>
      <p:pic>
        <p:nvPicPr>
          <p:cNvPr id="4" name="Bilde 3">
            <a:extLst>
              <a:ext uri="{FF2B5EF4-FFF2-40B4-BE49-F238E27FC236}">
                <a16:creationId xmlns:a16="http://schemas.microsoft.com/office/drawing/2014/main" xmlns="" id="{C97B4B2E-EC1C-404C-B20D-0E974E72D876}"/>
              </a:ext>
            </a:extLst>
          </p:cNvPr>
          <p:cNvPicPr>
            <a:picLocks noChangeAspect="1"/>
          </p:cNvPicPr>
          <p:nvPr/>
        </p:nvPicPr>
        <p:blipFill rotWithShape="1">
          <a:blip r:embed="rId3"/>
          <a:srcRect l="11797" t="17500" r="14063" b="9028"/>
          <a:stretch/>
        </p:blipFill>
        <p:spPr>
          <a:xfrm>
            <a:off x="-292390" y="-240145"/>
            <a:ext cx="10129839" cy="5646665"/>
          </a:xfrm>
          <a:prstGeom prst="rect">
            <a:avLst/>
          </a:prstGeom>
        </p:spPr>
      </p:pic>
      <p:pic>
        <p:nvPicPr>
          <p:cNvPr id="5" name="Bilde 4">
            <a:extLst>
              <a:ext uri="{FF2B5EF4-FFF2-40B4-BE49-F238E27FC236}">
                <a16:creationId xmlns:a16="http://schemas.microsoft.com/office/drawing/2014/main" xmlns="" id="{7A121473-EE41-46DE-B622-C24AC00D9A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77018" y="3656759"/>
            <a:ext cx="4414982" cy="3201241"/>
          </a:xfrm>
          <a:prstGeom prst="rect">
            <a:avLst/>
          </a:prstGeom>
        </p:spPr>
      </p:pic>
      <p:sp>
        <p:nvSpPr>
          <p:cNvPr id="6" name="TekstSylinder 5">
            <a:extLst>
              <a:ext uri="{FF2B5EF4-FFF2-40B4-BE49-F238E27FC236}">
                <a16:creationId xmlns:a16="http://schemas.microsoft.com/office/drawing/2014/main" xmlns="" id="{650FD785-1805-4D5F-9ADF-937BC60F870D}"/>
              </a:ext>
            </a:extLst>
          </p:cNvPr>
          <p:cNvSpPr txBox="1"/>
          <p:nvPr/>
        </p:nvSpPr>
        <p:spPr>
          <a:xfrm>
            <a:off x="8559944" y="4455679"/>
            <a:ext cx="888856" cy="369332"/>
          </a:xfrm>
          <a:prstGeom prst="rect">
            <a:avLst/>
          </a:prstGeom>
          <a:noFill/>
        </p:spPr>
        <p:txBody>
          <a:bodyPr wrap="square" rtlCol="0">
            <a:spAutoFit/>
          </a:bodyPr>
          <a:lstStyle/>
          <a:p>
            <a:r>
              <a:rPr lang="nb-NO" dirty="0"/>
              <a:t>2018</a:t>
            </a:r>
          </a:p>
        </p:txBody>
      </p:sp>
    </p:spTree>
    <p:extLst>
      <p:ext uri="{BB962C8B-B14F-4D97-AF65-F5344CB8AC3E}">
        <p14:creationId xmlns:p14="http://schemas.microsoft.com/office/powerpoint/2010/main" val="275062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EEE237EA-81A5-4C3F-99FF-6C81A7555C0B}"/>
              </a:ext>
            </a:extLst>
          </p:cNvPr>
          <p:cNvSpPr>
            <a:spLocks noGrp="1"/>
          </p:cNvSpPr>
          <p:nvPr>
            <p:ph type="title"/>
          </p:nvPr>
        </p:nvSpPr>
        <p:spPr/>
        <p:txBody>
          <a:bodyPr/>
          <a:lstStyle/>
          <a:p>
            <a:endParaRPr lang="nb-NO"/>
          </a:p>
        </p:txBody>
      </p:sp>
      <p:pic>
        <p:nvPicPr>
          <p:cNvPr id="3" name="Bilde 2">
            <a:extLst>
              <a:ext uri="{FF2B5EF4-FFF2-40B4-BE49-F238E27FC236}">
                <a16:creationId xmlns:a16="http://schemas.microsoft.com/office/drawing/2014/main" xmlns="" id="{A1ACDFC4-BFD5-4155-BC8F-44BFEB334D7F}"/>
              </a:ext>
            </a:extLst>
          </p:cNvPr>
          <p:cNvPicPr>
            <a:picLocks noChangeAspect="1"/>
          </p:cNvPicPr>
          <p:nvPr/>
        </p:nvPicPr>
        <p:blipFill>
          <a:blip r:embed="rId2"/>
          <a:stretch>
            <a:fillRect/>
          </a:stretch>
        </p:blipFill>
        <p:spPr>
          <a:xfrm>
            <a:off x="457200" y="139808"/>
            <a:ext cx="9591039" cy="5764828"/>
          </a:xfrm>
          <a:prstGeom prst="rect">
            <a:avLst/>
          </a:prstGeom>
        </p:spPr>
      </p:pic>
    </p:spTree>
    <p:extLst>
      <p:ext uri="{BB962C8B-B14F-4D97-AF65-F5344CB8AC3E}">
        <p14:creationId xmlns:p14="http://schemas.microsoft.com/office/powerpoint/2010/main" val="527972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D3AE6ED6-9BC1-4809-B4B8-107DE0FE59E7}"/>
              </a:ext>
            </a:extLst>
          </p:cNvPr>
          <p:cNvSpPr>
            <a:spLocks noGrp="1"/>
          </p:cNvSpPr>
          <p:nvPr>
            <p:ph type="title"/>
          </p:nvPr>
        </p:nvSpPr>
        <p:spPr>
          <a:xfrm>
            <a:off x="623888" y="225425"/>
            <a:ext cx="10944224" cy="868363"/>
          </a:xfrm>
        </p:spPr>
        <p:txBody>
          <a:bodyPr anchor="ctr">
            <a:normAutofit/>
          </a:bodyPr>
          <a:lstStyle/>
          <a:p>
            <a:r>
              <a:rPr lang="nb-NO" dirty="0"/>
              <a:t>Gudsbilde fordelt på alder</a:t>
            </a:r>
          </a:p>
        </p:txBody>
      </p:sp>
      <p:pic>
        <p:nvPicPr>
          <p:cNvPr id="6" name="Bilde 5">
            <a:extLst>
              <a:ext uri="{FF2B5EF4-FFF2-40B4-BE49-F238E27FC236}">
                <a16:creationId xmlns:a16="http://schemas.microsoft.com/office/drawing/2014/main" xmlns="" id="{BEE38AC5-FA02-4AED-A923-3922D3742876}"/>
              </a:ext>
            </a:extLst>
          </p:cNvPr>
          <p:cNvPicPr>
            <a:picLocks noChangeAspect="1"/>
          </p:cNvPicPr>
          <p:nvPr/>
        </p:nvPicPr>
        <p:blipFill>
          <a:blip r:embed="rId3"/>
          <a:stretch>
            <a:fillRect/>
          </a:stretch>
        </p:blipFill>
        <p:spPr>
          <a:xfrm>
            <a:off x="3066927" y="914613"/>
            <a:ext cx="8367329" cy="5647152"/>
          </a:xfrm>
          <a:prstGeom prst="rect">
            <a:avLst/>
          </a:prstGeom>
        </p:spPr>
      </p:pic>
      <p:sp>
        <p:nvSpPr>
          <p:cNvPr id="7" name="Frihåndsform: figur 6">
            <a:extLst>
              <a:ext uri="{FF2B5EF4-FFF2-40B4-BE49-F238E27FC236}">
                <a16:creationId xmlns:a16="http://schemas.microsoft.com/office/drawing/2014/main" xmlns="" id="{824FD31B-CC84-46CA-BB7F-E890BDD9A70E}"/>
              </a:ext>
            </a:extLst>
          </p:cNvPr>
          <p:cNvSpPr/>
          <p:nvPr/>
        </p:nvSpPr>
        <p:spPr>
          <a:xfrm>
            <a:off x="5386862" y="1989764"/>
            <a:ext cx="2438400" cy="1080655"/>
          </a:xfrm>
          <a:custGeom>
            <a:avLst/>
            <a:gdLst>
              <a:gd name="connsiteX0" fmla="*/ 914400 w 2438400"/>
              <a:gd name="connsiteY0" fmla="*/ 138546 h 1080655"/>
              <a:gd name="connsiteX1" fmla="*/ 720436 w 2438400"/>
              <a:gd name="connsiteY1" fmla="*/ 147782 h 1080655"/>
              <a:gd name="connsiteX2" fmla="*/ 554182 w 2438400"/>
              <a:gd name="connsiteY2" fmla="*/ 157018 h 1080655"/>
              <a:gd name="connsiteX3" fmla="*/ 295564 w 2438400"/>
              <a:gd name="connsiteY3" fmla="*/ 166255 h 1080655"/>
              <a:gd name="connsiteX4" fmla="*/ 258618 w 2438400"/>
              <a:gd name="connsiteY4" fmla="*/ 193964 h 1080655"/>
              <a:gd name="connsiteX5" fmla="*/ 212436 w 2438400"/>
              <a:gd name="connsiteY5" fmla="*/ 249382 h 1080655"/>
              <a:gd name="connsiteX6" fmla="*/ 175491 w 2438400"/>
              <a:gd name="connsiteY6" fmla="*/ 267855 h 1080655"/>
              <a:gd name="connsiteX7" fmla="*/ 138546 w 2438400"/>
              <a:gd name="connsiteY7" fmla="*/ 304800 h 1080655"/>
              <a:gd name="connsiteX8" fmla="*/ 92364 w 2438400"/>
              <a:gd name="connsiteY8" fmla="*/ 341746 h 1080655"/>
              <a:gd name="connsiteX9" fmla="*/ 18473 w 2438400"/>
              <a:gd name="connsiteY9" fmla="*/ 443346 h 1080655"/>
              <a:gd name="connsiteX10" fmla="*/ 0 w 2438400"/>
              <a:gd name="connsiteY10" fmla="*/ 581891 h 1080655"/>
              <a:gd name="connsiteX11" fmla="*/ 9236 w 2438400"/>
              <a:gd name="connsiteY11" fmla="*/ 683491 h 1080655"/>
              <a:gd name="connsiteX12" fmla="*/ 18473 w 2438400"/>
              <a:gd name="connsiteY12" fmla="*/ 729673 h 1080655"/>
              <a:gd name="connsiteX13" fmla="*/ 46182 w 2438400"/>
              <a:gd name="connsiteY13" fmla="*/ 757382 h 1080655"/>
              <a:gd name="connsiteX14" fmla="*/ 110836 w 2438400"/>
              <a:gd name="connsiteY14" fmla="*/ 831273 h 1080655"/>
              <a:gd name="connsiteX15" fmla="*/ 166255 w 2438400"/>
              <a:gd name="connsiteY15" fmla="*/ 868218 h 1080655"/>
              <a:gd name="connsiteX16" fmla="*/ 258618 w 2438400"/>
              <a:gd name="connsiteY16" fmla="*/ 923637 h 1080655"/>
              <a:gd name="connsiteX17" fmla="*/ 286327 w 2438400"/>
              <a:gd name="connsiteY17" fmla="*/ 932873 h 1080655"/>
              <a:gd name="connsiteX18" fmla="*/ 314036 w 2438400"/>
              <a:gd name="connsiteY18" fmla="*/ 951346 h 1080655"/>
              <a:gd name="connsiteX19" fmla="*/ 369455 w 2438400"/>
              <a:gd name="connsiteY19" fmla="*/ 960582 h 1080655"/>
              <a:gd name="connsiteX20" fmla="*/ 406400 w 2438400"/>
              <a:gd name="connsiteY20" fmla="*/ 969818 h 1080655"/>
              <a:gd name="connsiteX21" fmla="*/ 452582 w 2438400"/>
              <a:gd name="connsiteY21" fmla="*/ 988291 h 1080655"/>
              <a:gd name="connsiteX22" fmla="*/ 600364 w 2438400"/>
              <a:gd name="connsiteY22" fmla="*/ 1006764 h 1080655"/>
              <a:gd name="connsiteX23" fmla="*/ 766618 w 2438400"/>
              <a:gd name="connsiteY23" fmla="*/ 1034473 h 1080655"/>
              <a:gd name="connsiteX24" fmla="*/ 914400 w 2438400"/>
              <a:gd name="connsiteY24" fmla="*/ 1043709 h 1080655"/>
              <a:gd name="connsiteX25" fmla="*/ 1385455 w 2438400"/>
              <a:gd name="connsiteY25" fmla="*/ 1071418 h 1080655"/>
              <a:gd name="connsiteX26" fmla="*/ 1440873 w 2438400"/>
              <a:gd name="connsiteY26" fmla="*/ 1080655 h 1080655"/>
              <a:gd name="connsiteX27" fmla="*/ 1690255 w 2438400"/>
              <a:gd name="connsiteY27" fmla="*/ 1071418 h 1080655"/>
              <a:gd name="connsiteX28" fmla="*/ 1754909 w 2438400"/>
              <a:gd name="connsiteY28" fmla="*/ 1052946 h 1080655"/>
              <a:gd name="connsiteX29" fmla="*/ 1782618 w 2438400"/>
              <a:gd name="connsiteY29" fmla="*/ 1043709 h 1080655"/>
              <a:gd name="connsiteX30" fmla="*/ 1819564 w 2438400"/>
              <a:gd name="connsiteY30" fmla="*/ 1034473 h 1080655"/>
              <a:gd name="connsiteX31" fmla="*/ 1874982 w 2438400"/>
              <a:gd name="connsiteY31" fmla="*/ 1016000 h 1080655"/>
              <a:gd name="connsiteX32" fmla="*/ 1921164 w 2438400"/>
              <a:gd name="connsiteY32" fmla="*/ 1006764 h 1080655"/>
              <a:gd name="connsiteX33" fmla="*/ 1948873 w 2438400"/>
              <a:gd name="connsiteY33" fmla="*/ 997527 h 1080655"/>
              <a:gd name="connsiteX34" fmla="*/ 2078182 w 2438400"/>
              <a:gd name="connsiteY34" fmla="*/ 960582 h 1080655"/>
              <a:gd name="connsiteX35" fmla="*/ 2105891 w 2438400"/>
              <a:gd name="connsiteY35" fmla="*/ 942109 h 1080655"/>
              <a:gd name="connsiteX36" fmla="*/ 2152073 w 2438400"/>
              <a:gd name="connsiteY36" fmla="*/ 923637 h 1080655"/>
              <a:gd name="connsiteX37" fmla="*/ 2179782 w 2438400"/>
              <a:gd name="connsiteY37" fmla="*/ 914400 h 1080655"/>
              <a:gd name="connsiteX38" fmla="*/ 2262909 w 2438400"/>
              <a:gd name="connsiteY38" fmla="*/ 877455 h 1080655"/>
              <a:gd name="connsiteX39" fmla="*/ 2336800 w 2438400"/>
              <a:gd name="connsiteY39" fmla="*/ 822037 h 1080655"/>
              <a:gd name="connsiteX40" fmla="*/ 2419927 w 2438400"/>
              <a:gd name="connsiteY40" fmla="*/ 729673 h 1080655"/>
              <a:gd name="connsiteX41" fmla="*/ 2438400 w 2438400"/>
              <a:gd name="connsiteY41" fmla="*/ 655782 h 1080655"/>
              <a:gd name="connsiteX42" fmla="*/ 2429164 w 2438400"/>
              <a:gd name="connsiteY42" fmla="*/ 489527 h 1080655"/>
              <a:gd name="connsiteX43" fmla="*/ 2410691 w 2438400"/>
              <a:gd name="connsiteY43" fmla="*/ 452582 h 1080655"/>
              <a:gd name="connsiteX44" fmla="*/ 2401455 w 2438400"/>
              <a:gd name="connsiteY44" fmla="*/ 415637 h 1080655"/>
              <a:gd name="connsiteX45" fmla="*/ 2373746 w 2438400"/>
              <a:gd name="connsiteY45" fmla="*/ 341746 h 1080655"/>
              <a:gd name="connsiteX46" fmla="*/ 2355273 w 2438400"/>
              <a:gd name="connsiteY46" fmla="*/ 314037 h 1080655"/>
              <a:gd name="connsiteX47" fmla="*/ 2336800 w 2438400"/>
              <a:gd name="connsiteY47" fmla="*/ 267855 h 1080655"/>
              <a:gd name="connsiteX48" fmla="*/ 2327564 w 2438400"/>
              <a:gd name="connsiteY48" fmla="*/ 240146 h 1080655"/>
              <a:gd name="connsiteX49" fmla="*/ 2309091 w 2438400"/>
              <a:gd name="connsiteY49" fmla="*/ 212437 h 1080655"/>
              <a:gd name="connsiteX50" fmla="*/ 2272146 w 2438400"/>
              <a:gd name="connsiteY50" fmla="*/ 157018 h 1080655"/>
              <a:gd name="connsiteX51" fmla="*/ 2142836 w 2438400"/>
              <a:gd name="connsiteY51" fmla="*/ 83127 h 1080655"/>
              <a:gd name="connsiteX52" fmla="*/ 2096655 w 2438400"/>
              <a:gd name="connsiteY52" fmla="*/ 73891 h 1080655"/>
              <a:gd name="connsiteX53" fmla="*/ 2059709 w 2438400"/>
              <a:gd name="connsiteY53" fmla="*/ 55418 h 1080655"/>
              <a:gd name="connsiteX54" fmla="*/ 1958109 w 2438400"/>
              <a:gd name="connsiteY54" fmla="*/ 27709 h 1080655"/>
              <a:gd name="connsiteX55" fmla="*/ 1893455 w 2438400"/>
              <a:gd name="connsiteY55" fmla="*/ 0 h 1080655"/>
              <a:gd name="connsiteX56" fmla="*/ 1542473 w 2438400"/>
              <a:gd name="connsiteY56" fmla="*/ 9237 h 1080655"/>
              <a:gd name="connsiteX57" fmla="*/ 1505527 w 2438400"/>
              <a:gd name="connsiteY57" fmla="*/ 18473 h 1080655"/>
              <a:gd name="connsiteX58" fmla="*/ 1385455 w 2438400"/>
              <a:gd name="connsiteY58" fmla="*/ 46182 h 1080655"/>
              <a:gd name="connsiteX59" fmla="*/ 1320800 w 2438400"/>
              <a:gd name="connsiteY59" fmla="*/ 73891 h 1080655"/>
              <a:gd name="connsiteX60" fmla="*/ 1274618 w 2438400"/>
              <a:gd name="connsiteY60" fmla="*/ 83127 h 1080655"/>
              <a:gd name="connsiteX61" fmla="*/ 1200727 w 2438400"/>
              <a:gd name="connsiteY61" fmla="*/ 101600 h 1080655"/>
              <a:gd name="connsiteX62" fmla="*/ 960582 w 2438400"/>
              <a:gd name="connsiteY62" fmla="*/ 92364 h 1080655"/>
              <a:gd name="connsiteX63" fmla="*/ 932873 w 2438400"/>
              <a:gd name="connsiteY63" fmla="*/ 83127 h 1080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438400" h="1080655">
                <a:moveTo>
                  <a:pt x="914400" y="138546"/>
                </a:moveTo>
                <a:lnTo>
                  <a:pt x="720436" y="147782"/>
                </a:lnTo>
                <a:lnTo>
                  <a:pt x="554182" y="157018"/>
                </a:lnTo>
                <a:lnTo>
                  <a:pt x="295564" y="166255"/>
                </a:lnTo>
                <a:cubicBezTo>
                  <a:pt x="283249" y="175491"/>
                  <a:pt x="269503" y="183079"/>
                  <a:pt x="258618" y="193964"/>
                </a:cubicBezTo>
                <a:cubicBezTo>
                  <a:pt x="241615" y="210967"/>
                  <a:pt x="230408" y="233407"/>
                  <a:pt x="212436" y="249382"/>
                </a:cubicBezTo>
                <a:cubicBezTo>
                  <a:pt x="202145" y="258529"/>
                  <a:pt x="186506" y="259594"/>
                  <a:pt x="175491" y="267855"/>
                </a:cubicBezTo>
                <a:cubicBezTo>
                  <a:pt x="161558" y="278305"/>
                  <a:pt x="151563" y="293229"/>
                  <a:pt x="138546" y="304800"/>
                </a:cubicBezTo>
                <a:cubicBezTo>
                  <a:pt x="123812" y="317897"/>
                  <a:pt x="105685" y="327214"/>
                  <a:pt x="92364" y="341746"/>
                </a:cubicBezTo>
                <a:cubicBezTo>
                  <a:pt x="67076" y="369333"/>
                  <a:pt x="40759" y="409917"/>
                  <a:pt x="18473" y="443346"/>
                </a:cubicBezTo>
                <a:cubicBezTo>
                  <a:pt x="12246" y="480708"/>
                  <a:pt x="0" y="547970"/>
                  <a:pt x="0" y="581891"/>
                </a:cubicBezTo>
                <a:cubicBezTo>
                  <a:pt x="0" y="615897"/>
                  <a:pt x="5018" y="649747"/>
                  <a:pt x="9236" y="683491"/>
                </a:cubicBezTo>
                <a:cubicBezTo>
                  <a:pt x="11183" y="699069"/>
                  <a:pt x="11452" y="715632"/>
                  <a:pt x="18473" y="729673"/>
                </a:cubicBezTo>
                <a:cubicBezTo>
                  <a:pt x="24315" y="741356"/>
                  <a:pt x="37681" y="747464"/>
                  <a:pt x="46182" y="757382"/>
                </a:cubicBezTo>
                <a:cubicBezTo>
                  <a:pt x="78622" y="795229"/>
                  <a:pt x="69476" y="798185"/>
                  <a:pt x="110836" y="831273"/>
                </a:cubicBezTo>
                <a:cubicBezTo>
                  <a:pt x="128173" y="845142"/>
                  <a:pt x="147782" y="855903"/>
                  <a:pt x="166255" y="868218"/>
                </a:cubicBezTo>
                <a:cubicBezTo>
                  <a:pt x="205651" y="894482"/>
                  <a:pt x="218857" y="906596"/>
                  <a:pt x="258618" y="923637"/>
                </a:cubicBezTo>
                <a:cubicBezTo>
                  <a:pt x="267567" y="927472"/>
                  <a:pt x="277091" y="929794"/>
                  <a:pt x="286327" y="932873"/>
                </a:cubicBezTo>
                <a:cubicBezTo>
                  <a:pt x="295563" y="939031"/>
                  <a:pt x="303505" y="947836"/>
                  <a:pt x="314036" y="951346"/>
                </a:cubicBezTo>
                <a:cubicBezTo>
                  <a:pt x="331803" y="957268"/>
                  <a:pt x="351091" y="956909"/>
                  <a:pt x="369455" y="960582"/>
                </a:cubicBezTo>
                <a:cubicBezTo>
                  <a:pt x="381903" y="963071"/>
                  <a:pt x="394357" y="965804"/>
                  <a:pt x="406400" y="969818"/>
                </a:cubicBezTo>
                <a:cubicBezTo>
                  <a:pt x="422129" y="975061"/>
                  <a:pt x="436586" y="983929"/>
                  <a:pt x="452582" y="988291"/>
                </a:cubicBezTo>
                <a:cubicBezTo>
                  <a:pt x="490501" y="998632"/>
                  <a:pt x="568704" y="1002241"/>
                  <a:pt x="600364" y="1006764"/>
                </a:cubicBezTo>
                <a:cubicBezTo>
                  <a:pt x="655982" y="1014710"/>
                  <a:pt x="710545" y="1030969"/>
                  <a:pt x="766618" y="1034473"/>
                </a:cubicBezTo>
                <a:lnTo>
                  <a:pt x="914400" y="1043709"/>
                </a:lnTo>
                <a:cubicBezTo>
                  <a:pt x="1071430" y="1051013"/>
                  <a:pt x="1229311" y="1050599"/>
                  <a:pt x="1385455" y="1071418"/>
                </a:cubicBezTo>
                <a:cubicBezTo>
                  <a:pt x="1404018" y="1073893"/>
                  <a:pt x="1422400" y="1077576"/>
                  <a:pt x="1440873" y="1080655"/>
                </a:cubicBezTo>
                <a:cubicBezTo>
                  <a:pt x="1524000" y="1077576"/>
                  <a:pt x="1607393" y="1078729"/>
                  <a:pt x="1690255" y="1071418"/>
                </a:cubicBezTo>
                <a:cubicBezTo>
                  <a:pt x="1712582" y="1069448"/>
                  <a:pt x="1733441" y="1059387"/>
                  <a:pt x="1754909" y="1052946"/>
                </a:cubicBezTo>
                <a:cubicBezTo>
                  <a:pt x="1764234" y="1050148"/>
                  <a:pt x="1773257" y="1046384"/>
                  <a:pt x="1782618" y="1043709"/>
                </a:cubicBezTo>
                <a:cubicBezTo>
                  <a:pt x="1794824" y="1040222"/>
                  <a:pt x="1807405" y="1038121"/>
                  <a:pt x="1819564" y="1034473"/>
                </a:cubicBezTo>
                <a:cubicBezTo>
                  <a:pt x="1838215" y="1028878"/>
                  <a:pt x="1856196" y="1021123"/>
                  <a:pt x="1874982" y="1016000"/>
                </a:cubicBezTo>
                <a:cubicBezTo>
                  <a:pt x="1890128" y="1011869"/>
                  <a:pt x="1905934" y="1010572"/>
                  <a:pt x="1921164" y="1006764"/>
                </a:cubicBezTo>
                <a:cubicBezTo>
                  <a:pt x="1930609" y="1004403"/>
                  <a:pt x="1939480" y="1000089"/>
                  <a:pt x="1948873" y="997527"/>
                </a:cubicBezTo>
                <a:cubicBezTo>
                  <a:pt x="1986867" y="987165"/>
                  <a:pt x="2040699" y="977242"/>
                  <a:pt x="2078182" y="960582"/>
                </a:cubicBezTo>
                <a:cubicBezTo>
                  <a:pt x="2088326" y="956073"/>
                  <a:pt x="2095962" y="947073"/>
                  <a:pt x="2105891" y="942109"/>
                </a:cubicBezTo>
                <a:cubicBezTo>
                  <a:pt x="2120720" y="934694"/>
                  <a:pt x="2136549" y="929459"/>
                  <a:pt x="2152073" y="923637"/>
                </a:cubicBezTo>
                <a:cubicBezTo>
                  <a:pt x="2161189" y="920218"/>
                  <a:pt x="2171074" y="918754"/>
                  <a:pt x="2179782" y="914400"/>
                </a:cubicBezTo>
                <a:cubicBezTo>
                  <a:pt x="2259672" y="874454"/>
                  <a:pt x="2192410" y="895079"/>
                  <a:pt x="2262909" y="877455"/>
                </a:cubicBezTo>
                <a:lnTo>
                  <a:pt x="2336800" y="822037"/>
                </a:lnTo>
                <a:cubicBezTo>
                  <a:pt x="2370855" y="795841"/>
                  <a:pt x="2405227" y="773769"/>
                  <a:pt x="2419927" y="729673"/>
                </a:cubicBezTo>
                <a:cubicBezTo>
                  <a:pt x="2434129" y="687071"/>
                  <a:pt x="2427255" y="711511"/>
                  <a:pt x="2438400" y="655782"/>
                </a:cubicBezTo>
                <a:cubicBezTo>
                  <a:pt x="2435321" y="600364"/>
                  <a:pt x="2436663" y="544522"/>
                  <a:pt x="2429164" y="489527"/>
                </a:cubicBezTo>
                <a:cubicBezTo>
                  <a:pt x="2427304" y="475885"/>
                  <a:pt x="2415526" y="465474"/>
                  <a:pt x="2410691" y="452582"/>
                </a:cubicBezTo>
                <a:cubicBezTo>
                  <a:pt x="2406234" y="440696"/>
                  <a:pt x="2404942" y="427843"/>
                  <a:pt x="2401455" y="415637"/>
                </a:cubicBezTo>
                <a:cubicBezTo>
                  <a:pt x="2396127" y="396988"/>
                  <a:pt x="2380250" y="354754"/>
                  <a:pt x="2373746" y="341746"/>
                </a:cubicBezTo>
                <a:cubicBezTo>
                  <a:pt x="2368782" y="331817"/>
                  <a:pt x="2360237" y="323966"/>
                  <a:pt x="2355273" y="314037"/>
                </a:cubicBezTo>
                <a:cubicBezTo>
                  <a:pt x="2347858" y="299208"/>
                  <a:pt x="2342622" y="283379"/>
                  <a:pt x="2336800" y="267855"/>
                </a:cubicBezTo>
                <a:cubicBezTo>
                  <a:pt x="2333382" y="258739"/>
                  <a:pt x="2331918" y="248854"/>
                  <a:pt x="2327564" y="240146"/>
                </a:cubicBezTo>
                <a:cubicBezTo>
                  <a:pt x="2322600" y="230217"/>
                  <a:pt x="2315249" y="221673"/>
                  <a:pt x="2309091" y="212437"/>
                </a:cubicBezTo>
                <a:cubicBezTo>
                  <a:pt x="2297873" y="178781"/>
                  <a:pt x="2303857" y="182963"/>
                  <a:pt x="2272146" y="157018"/>
                </a:cubicBezTo>
                <a:cubicBezTo>
                  <a:pt x="2208728" y="105131"/>
                  <a:pt x="2210986" y="101713"/>
                  <a:pt x="2142836" y="83127"/>
                </a:cubicBezTo>
                <a:cubicBezTo>
                  <a:pt x="2127691" y="78996"/>
                  <a:pt x="2112049" y="76970"/>
                  <a:pt x="2096655" y="73891"/>
                </a:cubicBezTo>
                <a:cubicBezTo>
                  <a:pt x="2084340" y="67733"/>
                  <a:pt x="2072771" y="59772"/>
                  <a:pt x="2059709" y="55418"/>
                </a:cubicBezTo>
                <a:cubicBezTo>
                  <a:pt x="1920559" y="9035"/>
                  <a:pt x="2120050" y="92485"/>
                  <a:pt x="1958109" y="27709"/>
                </a:cubicBezTo>
                <a:cubicBezTo>
                  <a:pt x="1843957" y="-17952"/>
                  <a:pt x="1982663" y="29738"/>
                  <a:pt x="1893455" y="0"/>
                </a:cubicBezTo>
                <a:cubicBezTo>
                  <a:pt x="1776461" y="3079"/>
                  <a:pt x="1659375" y="3670"/>
                  <a:pt x="1542473" y="9237"/>
                </a:cubicBezTo>
                <a:cubicBezTo>
                  <a:pt x="1529793" y="9841"/>
                  <a:pt x="1517896" y="15619"/>
                  <a:pt x="1505527" y="18473"/>
                </a:cubicBezTo>
                <a:cubicBezTo>
                  <a:pt x="1488887" y="22313"/>
                  <a:pt x="1414662" y="37837"/>
                  <a:pt x="1385455" y="46182"/>
                </a:cubicBezTo>
                <a:cubicBezTo>
                  <a:pt x="1272471" y="78462"/>
                  <a:pt x="1468580" y="24632"/>
                  <a:pt x="1320800" y="73891"/>
                </a:cubicBezTo>
                <a:cubicBezTo>
                  <a:pt x="1305907" y="78855"/>
                  <a:pt x="1289915" y="79597"/>
                  <a:pt x="1274618" y="83127"/>
                </a:cubicBezTo>
                <a:cubicBezTo>
                  <a:pt x="1249880" y="88836"/>
                  <a:pt x="1225357" y="95442"/>
                  <a:pt x="1200727" y="101600"/>
                </a:cubicBezTo>
                <a:cubicBezTo>
                  <a:pt x="1120679" y="98521"/>
                  <a:pt x="1040500" y="97876"/>
                  <a:pt x="960582" y="92364"/>
                </a:cubicBezTo>
                <a:cubicBezTo>
                  <a:pt x="950869" y="91694"/>
                  <a:pt x="932873" y="83127"/>
                  <a:pt x="932873" y="83127"/>
                </a:cubicBez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207304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xmlns="" id="{B7A20AAD-4CEA-487A-A9C0-E6D5A1075C29}"/>
              </a:ext>
            </a:extLst>
          </p:cNvPr>
          <p:cNvPicPr>
            <a:picLocks noChangeAspect="1"/>
          </p:cNvPicPr>
          <p:nvPr/>
        </p:nvPicPr>
        <p:blipFill>
          <a:blip r:embed="rId3"/>
          <a:stretch>
            <a:fillRect/>
          </a:stretch>
        </p:blipFill>
        <p:spPr>
          <a:xfrm>
            <a:off x="1110660" y="110836"/>
            <a:ext cx="10377079" cy="6237288"/>
          </a:xfrm>
          <a:prstGeom prst="rect">
            <a:avLst/>
          </a:prstGeom>
          <a:noFill/>
        </p:spPr>
      </p:pic>
      <p:sp>
        <p:nvSpPr>
          <p:cNvPr id="2" name="Tittel 1">
            <a:extLst>
              <a:ext uri="{FF2B5EF4-FFF2-40B4-BE49-F238E27FC236}">
                <a16:creationId xmlns:a16="http://schemas.microsoft.com/office/drawing/2014/main" xmlns="" id="{8BDA0492-4749-4BA0-A12D-D6DBFF22A5CE}"/>
              </a:ext>
            </a:extLst>
          </p:cNvPr>
          <p:cNvSpPr>
            <a:spLocks noGrp="1"/>
          </p:cNvSpPr>
          <p:nvPr>
            <p:ph type="title"/>
          </p:nvPr>
        </p:nvSpPr>
        <p:spPr>
          <a:xfrm>
            <a:off x="-1" y="1"/>
            <a:ext cx="12191999" cy="886690"/>
          </a:xfrm>
        </p:spPr>
        <p:txBody>
          <a:bodyPr anchor="ctr">
            <a:normAutofit/>
          </a:bodyPr>
          <a:lstStyle/>
          <a:p>
            <a:r>
              <a:rPr lang="nb-NO" dirty="0"/>
              <a:t>Bønn fordelt på grupper</a:t>
            </a:r>
          </a:p>
        </p:txBody>
      </p:sp>
    </p:spTree>
    <p:extLst>
      <p:ext uri="{BB962C8B-B14F-4D97-AF65-F5344CB8AC3E}">
        <p14:creationId xmlns:p14="http://schemas.microsoft.com/office/powerpoint/2010/main" val="3092934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1AD25604-E34D-46C0-8252-60AF6841AC26}"/>
              </a:ext>
            </a:extLst>
          </p:cNvPr>
          <p:cNvSpPr>
            <a:spLocks noGrp="1"/>
          </p:cNvSpPr>
          <p:nvPr>
            <p:ph type="title"/>
          </p:nvPr>
        </p:nvSpPr>
        <p:spPr/>
        <p:txBody>
          <a:bodyPr/>
          <a:lstStyle/>
          <a:p>
            <a:r>
              <a:rPr lang="nb-NO" dirty="0"/>
              <a:t>Kirkelige handlinger</a:t>
            </a:r>
          </a:p>
        </p:txBody>
      </p:sp>
      <p:sp>
        <p:nvSpPr>
          <p:cNvPr id="3" name="Plassholder for tekst 2">
            <a:extLst>
              <a:ext uri="{FF2B5EF4-FFF2-40B4-BE49-F238E27FC236}">
                <a16:creationId xmlns:a16="http://schemas.microsoft.com/office/drawing/2014/main" xmlns="" id="{382B448F-6AD2-43C6-9852-5AF57800AA43}"/>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284133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4E222906-29D0-447B-8C26-67B65AAF4641}"/>
              </a:ext>
            </a:extLst>
          </p:cNvPr>
          <p:cNvSpPr>
            <a:spLocks noGrp="1"/>
          </p:cNvSpPr>
          <p:nvPr>
            <p:ph type="title"/>
          </p:nvPr>
        </p:nvSpPr>
        <p:spPr>
          <a:xfrm>
            <a:off x="557812" y="0"/>
            <a:ext cx="10944226" cy="863600"/>
          </a:xfrm>
        </p:spPr>
        <p:txBody>
          <a:bodyPr/>
          <a:lstStyle/>
          <a:p>
            <a:r>
              <a:rPr lang="nb-NO" dirty="0"/>
              <a:t>Stabilt på kirkelige handlinger</a:t>
            </a:r>
          </a:p>
        </p:txBody>
      </p:sp>
      <p:pic>
        <p:nvPicPr>
          <p:cNvPr id="4" name="Bilde 3">
            <a:extLst>
              <a:ext uri="{FF2B5EF4-FFF2-40B4-BE49-F238E27FC236}">
                <a16:creationId xmlns:a16="http://schemas.microsoft.com/office/drawing/2014/main" xmlns="" id="{A0368A39-5C2B-4D96-A069-EBD3C562F175}"/>
              </a:ext>
            </a:extLst>
          </p:cNvPr>
          <p:cNvPicPr>
            <a:picLocks noChangeAspect="1"/>
          </p:cNvPicPr>
          <p:nvPr/>
        </p:nvPicPr>
        <p:blipFill rotWithShape="1">
          <a:blip r:embed="rId2"/>
          <a:srcRect l="13001" t="20741" r="16249" b="7852"/>
          <a:stretch/>
        </p:blipFill>
        <p:spPr>
          <a:xfrm>
            <a:off x="480077" y="640080"/>
            <a:ext cx="11711923" cy="6116319"/>
          </a:xfrm>
          <a:prstGeom prst="rect">
            <a:avLst/>
          </a:prstGeom>
        </p:spPr>
      </p:pic>
      <p:sp>
        <p:nvSpPr>
          <p:cNvPr id="5" name="TekstSylinder 4">
            <a:extLst>
              <a:ext uri="{FF2B5EF4-FFF2-40B4-BE49-F238E27FC236}">
                <a16:creationId xmlns:a16="http://schemas.microsoft.com/office/drawing/2014/main" xmlns="" id="{614ABBE5-6BEC-4C38-A373-98175B36D5D4}"/>
              </a:ext>
            </a:extLst>
          </p:cNvPr>
          <p:cNvSpPr txBox="1"/>
          <p:nvPr/>
        </p:nvSpPr>
        <p:spPr>
          <a:xfrm>
            <a:off x="8162925" y="127298"/>
            <a:ext cx="3114675" cy="923330"/>
          </a:xfrm>
          <a:prstGeom prst="rect">
            <a:avLst/>
          </a:prstGeom>
          <a:noFill/>
        </p:spPr>
        <p:txBody>
          <a:bodyPr wrap="square" rtlCol="0">
            <a:spAutoFit/>
          </a:bodyPr>
          <a:lstStyle/>
          <a:p>
            <a:r>
              <a:rPr lang="nb-NO" dirty="0"/>
              <a:t>Flere røde i Borg som velger begravelse og dåp enn nasjonalt ( 58%, 59%)</a:t>
            </a:r>
          </a:p>
        </p:txBody>
      </p:sp>
    </p:spTree>
    <p:extLst>
      <p:ext uri="{BB962C8B-B14F-4D97-AF65-F5344CB8AC3E}">
        <p14:creationId xmlns:p14="http://schemas.microsoft.com/office/powerpoint/2010/main" val="409357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31C954A6-FF3A-4CEE-A302-9A60B7CD961C}"/>
              </a:ext>
            </a:extLst>
          </p:cNvPr>
          <p:cNvSpPr>
            <a:spLocks noGrp="1"/>
          </p:cNvSpPr>
          <p:nvPr>
            <p:ph type="title"/>
          </p:nvPr>
        </p:nvSpPr>
        <p:spPr/>
        <p:txBody>
          <a:bodyPr/>
          <a:lstStyle/>
          <a:p>
            <a:r>
              <a:rPr lang="nb-NO" dirty="0"/>
              <a:t>Kommunikasjon</a:t>
            </a:r>
          </a:p>
        </p:txBody>
      </p:sp>
      <p:sp>
        <p:nvSpPr>
          <p:cNvPr id="3" name="Plassholder for tekst 2">
            <a:extLst>
              <a:ext uri="{FF2B5EF4-FFF2-40B4-BE49-F238E27FC236}">
                <a16:creationId xmlns:a16="http://schemas.microsoft.com/office/drawing/2014/main" xmlns="" id="{961B9DCB-43F7-4EBB-8293-79FF0AAAB338}"/>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138675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608AD37E-EE1B-419C-A17A-B3DBC5CADE05}"/>
              </a:ext>
            </a:extLst>
          </p:cNvPr>
          <p:cNvSpPr>
            <a:spLocks noGrp="1"/>
          </p:cNvSpPr>
          <p:nvPr>
            <p:ph type="title"/>
          </p:nvPr>
        </p:nvSpPr>
        <p:spPr/>
        <p:txBody>
          <a:bodyPr/>
          <a:lstStyle/>
          <a:p>
            <a:r>
              <a:rPr lang="nb-NO" dirty="0"/>
              <a:t>Fortsatt utfordring på sosiale medier</a:t>
            </a:r>
          </a:p>
        </p:txBody>
      </p:sp>
      <p:pic>
        <p:nvPicPr>
          <p:cNvPr id="4" name="Bilde 3">
            <a:extLst>
              <a:ext uri="{FF2B5EF4-FFF2-40B4-BE49-F238E27FC236}">
                <a16:creationId xmlns:a16="http://schemas.microsoft.com/office/drawing/2014/main" xmlns="" id="{4C4EE68D-9EA9-4E7E-9342-6D2CF6DBD873}"/>
              </a:ext>
            </a:extLst>
          </p:cNvPr>
          <p:cNvPicPr>
            <a:picLocks noChangeAspect="1"/>
          </p:cNvPicPr>
          <p:nvPr/>
        </p:nvPicPr>
        <p:blipFill rotWithShape="1">
          <a:blip r:embed="rId2"/>
          <a:srcRect l="10583" t="18666" r="15583" b="7555"/>
          <a:stretch/>
        </p:blipFill>
        <p:spPr>
          <a:xfrm>
            <a:off x="0" y="955675"/>
            <a:ext cx="11773337" cy="5902325"/>
          </a:xfrm>
          <a:prstGeom prst="rect">
            <a:avLst/>
          </a:prstGeom>
        </p:spPr>
      </p:pic>
    </p:spTree>
    <p:extLst>
      <p:ext uri="{BB962C8B-B14F-4D97-AF65-F5344CB8AC3E}">
        <p14:creationId xmlns:p14="http://schemas.microsoft.com/office/powerpoint/2010/main" val="175661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B35D975A-FA92-4082-ABB3-26B9E03291A8}"/>
              </a:ext>
            </a:extLst>
          </p:cNvPr>
          <p:cNvSpPr>
            <a:spLocks noGrp="1"/>
          </p:cNvSpPr>
          <p:nvPr>
            <p:ph type="title"/>
          </p:nvPr>
        </p:nvSpPr>
        <p:spPr/>
        <p:txBody>
          <a:bodyPr/>
          <a:lstStyle/>
          <a:p>
            <a:r>
              <a:rPr lang="nb-NO" dirty="0"/>
              <a:t>Snakket med en prest</a:t>
            </a:r>
          </a:p>
        </p:txBody>
      </p:sp>
      <p:pic>
        <p:nvPicPr>
          <p:cNvPr id="3" name="Bilde 2">
            <a:extLst>
              <a:ext uri="{FF2B5EF4-FFF2-40B4-BE49-F238E27FC236}">
                <a16:creationId xmlns:a16="http://schemas.microsoft.com/office/drawing/2014/main" xmlns="" id="{8E7DDAFA-3C2F-4446-A5C0-CB97AF8AA898}"/>
              </a:ext>
            </a:extLst>
          </p:cNvPr>
          <p:cNvPicPr>
            <a:picLocks noChangeAspect="1"/>
          </p:cNvPicPr>
          <p:nvPr/>
        </p:nvPicPr>
        <p:blipFill>
          <a:blip r:embed="rId3"/>
          <a:stretch>
            <a:fillRect/>
          </a:stretch>
        </p:blipFill>
        <p:spPr>
          <a:xfrm>
            <a:off x="544946" y="868398"/>
            <a:ext cx="9951749" cy="5989602"/>
          </a:xfrm>
          <a:prstGeom prst="rect">
            <a:avLst/>
          </a:prstGeom>
        </p:spPr>
      </p:pic>
    </p:spTree>
    <p:extLst>
      <p:ext uri="{BB962C8B-B14F-4D97-AF65-F5344CB8AC3E}">
        <p14:creationId xmlns:p14="http://schemas.microsoft.com/office/powerpoint/2010/main" val="1447540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51BCF1ED-DB76-4CD9-BC7B-2751E58F545D}"/>
              </a:ext>
            </a:extLst>
          </p:cNvPr>
          <p:cNvSpPr>
            <a:spLocks noGrp="1"/>
          </p:cNvSpPr>
          <p:nvPr>
            <p:ph type="title"/>
          </p:nvPr>
        </p:nvSpPr>
        <p:spPr/>
        <p:txBody>
          <a:bodyPr/>
          <a:lstStyle/>
          <a:p>
            <a:r>
              <a:rPr lang="nb-NO" dirty="0"/>
              <a:t>Oppsummert endringer fra 2020-2021</a:t>
            </a:r>
          </a:p>
        </p:txBody>
      </p:sp>
      <p:sp>
        <p:nvSpPr>
          <p:cNvPr id="3" name="Plassholder for innhold 2">
            <a:extLst>
              <a:ext uri="{FF2B5EF4-FFF2-40B4-BE49-F238E27FC236}">
                <a16:creationId xmlns:a16="http://schemas.microsoft.com/office/drawing/2014/main" xmlns="" id="{2234E995-BDAC-47A4-B962-9C9397F10F68}"/>
              </a:ext>
            </a:extLst>
          </p:cNvPr>
          <p:cNvSpPr>
            <a:spLocks noGrp="1"/>
          </p:cNvSpPr>
          <p:nvPr>
            <p:ph idx="1"/>
          </p:nvPr>
        </p:nvSpPr>
        <p:spPr>
          <a:xfrm>
            <a:off x="623887" y="1385888"/>
            <a:ext cx="11368088" cy="4672713"/>
          </a:xfrm>
        </p:spPr>
        <p:txBody>
          <a:bodyPr/>
          <a:lstStyle/>
          <a:p>
            <a:r>
              <a:rPr lang="nb-NO" dirty="0"/>
              <a:t>Flere tror</a:t>
            </a:r>
          </a:p>
          <a:p>
            <a:r>
              <a:rPr lang="nb-NO" dirty="0"/>
              <a:t>Flere opplever at kirken setter ord på det som er viktig for meg</a:t>
            </a:r>
          </a:p>
          <a:p>
            <a:r>
              <a:rPr lang="nb-NO" i="1" dirty="0"/>
              <a:t>Flere opplever at kirken har en viktig posisjon i lokalsamfunnet</a:t>
            </a:r>
          </a:p>
          <a:p>
            <a:r>
              <a:rPr lang="nb-NO" dirty="0"/>
              <a:t>Flere har vært i en åpen kirke</a:t>
            </a:r>
          </a:p>
          <a:p>
            <a:r>
              <a:rPr lang="nb-NO" dirty="0"/>
              <a:t>Flere kjenner til tilbudene kirken der de bor</a:t>
            </a:r>
          </a:p>
          <a:p>
            <a:r>
              <a:rPr lang="nb-NO" dirty="0"/>
              <a:t>Flere mener det er viktig at kommunen vedlikeholder kirkebygg</a:t>
            </a:r>
          </a:p>
          <a:p>
            <a:endParaRPr lang="nb-NO" dirty="0"/>
          </a:p>
          <a:p>
            <a:r>
              <a:rPr lang="nb-NO" dirty="0"/>
              <a:t>Fortsatt utfordringer med å nå igjennom filterbobla på sosiale medier</a:t>
            </a:r>
          </a:p>
          <a:p>
            <a:endParaRPr lang="nb-NO" dirty="0"/>
          </a:p>
        </p:txBody>
      </p:sp>
    </p:spTree>
    <p:extLst>
      <p:ext uri="{BB962C8B-B14F-4D97-AF65-F5344CB8AC3E}">
        <p14:creationId xmlns:p14="http://schemas.microsoft.com/office/powerpoint/2010/main" val="3638379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8F9DA9B3-727C-45B8-9F81-99BD796168A6}"/>
              </a:ext>
            </a:extLst>
          </p:cNvPr>
          <p:cNvSpPr>
            <a:spLocks noGrp="1"/>
          </p:cNvSpPr>
          <p:nvPr>
            <p:ph type="title"/>
          </p:nvPr>
        </p:nvSpPr>
        <p:spPr/>
        <p:txBody>
          <a:bodyPr/>
          <a:lstStyle/>
          <a:p>
            <a:endParaRPr lang="nb-NO"/>
          </a:p>
        </p:txBody>
      </p:sp>
      <p:pic>
        <p:nvPicPr>
          <p:cNvPr id="4" name="Bilde 3">
            <a:extLst>
              <a:ext uri="{FF2B5EF4-FFF2-40B4-BE49-F238E27FC236}">
                <a16:creationId xmlns:a16="http://schemas.microsoft.com/office/drawing/2014/main" xmlns="" id="{FC2CD389-3C06-41EE-9E2B-5E2C617C49E9}"/>
              </a:ext>
            </a:extLst>
          </p:cNvPr>
          <p:cNvPicPr>
            <a:picLocks noChangeAspect="1"/>
          </p:cNvPicPr>
          <p:nvPr/>
        </p:nvPicPr>
        <p:blipFill rotWithShape="1">
          <a:blip r:embed="rId3"/>
          <a:srcRect l="13203" t="16945" r="11875" b="8889"/>
          <a:stretch/>
        </p:blipFill>
        <p:spPr>
          <a:xfrm>
            <a:off x="485311" y="0"/>
            <a:ext cx="11221378" cy="6248400"/>
          </a:xfrm>
          <a:prstGeom prst="rect">
            <a:avLst/>
          </a:prstGeom>
        </p:spPr>
      </p:pic>
    </p:spTree>
    <p:extLst>
      <p:ext uri="{BB962C8B-B14F-4D97-AF65-F5344CB8AC3E}">
        <p14:creationId xmlns:p14="http://schemas.microsoft.com/office/powerpoint/2010/main" val="89513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6EA9AB38-26F9-49F3-9F04-2BDE5E6CA530}"/>
              </a:ext>
            </a:extLst>
          </p:cNvPr>
          <p:cNvSpPr>
            <a:spLocks noGrp="1"/>
          </p:cNvSpPr>
          <p:nvPr>
            <p:ph type="title"/>
          </p:nvPr>
        </p:nvSpPr>
        <p:spPr/>
        <p:txBody>
          <a:bodyPr/>
          <a:lstStyle/>
          <a:p>
            <a:r>
              <a:rPr lang="nb-NO" dirty="0"/>
              <a:t>Tilhørighet og kjennskap til kirken</a:t>
            </a:r>
          </a:p>
        </p:txBody>
      </p:sp>
      <p:sp>
        <p:nvSpPr>
          <p:cNvPr id="3" name="Plassholder for tekst 2">
            <a:extLst>
              <a:ext uri="{FF2B5EF4-FFF2-40B4-BE49-F238E27FC236}">
                <a16:creationId xmlns:a16="http://schemas.microsoft.com/office/drawing/2014/main" xmlns="" id="{4F263501-F3D2-4841-AFFA-76E72DBB5B53}"/>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10591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xmlns="" id="{04C7A25A-9047-4896-B8B2-86254652F2A9}"/>
              </a:ext>
            </a:extLst>
          </p:cNvPr>
          <p:cNvPicPr>
            <a:picLocks noChangeAspect="1"/>
          </p:cNvPicPr>
          <p:nvPr/>
        </p:nvPicPr>
        <p:blipFill rotWithShape="1">
          <a:blip r:embed="rId3"/>
          <a:srcRect l="14766" t="21389" r="20390" b="17361"/>
          <a:stretch/>
        </p:blipFill>
        <p:spPr>
          <a:xfrm>
            <a:off x="0" y="76200"/>
            <a:ext cx="7905751" cy="4200525"/>
          </a:xfrm>
          <a:prstGeom prst="rect">
            <a:avLst/>
          </a:prstGeom>
        </p:spPr>
      </p:pic>
      <p:pic>
        <p:nvPicPr>
          <p:cNvPr id="4" name="Bilde 3">
            <a:extLst>
              <a:ext uri="{FF2B5EF4-FFF2-40B4-BE49-F238E27FC236}">
                <a16:creationId xmlns:a16="http://schemas.microsoft.com/office/drawing/2014/main" xmlns="" id="{37456B94-0230-4225-A285-AE267C71BEBE}"/>
              </a:ext>
            </a:extLst>
          </p:cNvPr>
          <p:cNvPicPr>
            <a:picLocks noChangeAspect="1"/>
          </p:cNvPicPr>
          <p:nvPr/>
        </p:nvPicPr>
        <p:blipFill>
          <a:blip r:embed="rId4"/>
          <a:stretch>
            <a:fillRect/>
          </a:stretch>
        </p:blipFill>
        <p:spPr>
          <a:xfrm>
            <a:off x="6670730" y="3665246"/>
            <a:ext cx="5521270" cy="3318636"/>
          </a:xfrm>
          <a:prstGeom prst="rect">
            <a:avLst/>
          </a:prstGeom>
        </p:spPr>
      </p:pic>
      <p:sp>
        <p:nvSpPr>
          <p:cNvPr id="5" name="TekstSylinder 4">
            <a:extLst>
              <a:ext uri="{FF2B5EF4-FFF2-40B4-BE49-F238E27FC236}">
                <a16:creationId xmlns:a16="http://schemas.microsoft.com/office/drawing/2014/main" xmlns="" id="{D93F3746-9FF8-4213-8B9C-336AE4FBA5EA}"/>
              </a:ext>
            </a:extLst>
          </p:cNvPr>
          <p:cNvSpPr txBox="1"/>
          <p:nvPr/>
        </p:nvSpPr>
        <p:spPr>
          <a:xfrm>
            <a:off x="1152525" y="4724400"/>
            <a:ext cx="3705225" cy="1200329"/>
          </a:xfrm>
          <a:prstGeom prst="rect">
            <a:avLst/>
          </a:prstGeom>
          <a:noFill/>
        </p:spPr>
        <p:txBody>
          <a:bodyPr wrap="square" rtlCol="0">
            <a:spAutoFit/>
          </a:bodyPr>
          <a:lstStyle/>
          <a:p>
            <a:r>
              <a:rPr lang="nb-NO" dirty="0"/>
              <a:t>Signifikante forskjeller på aldersgruppen 15-29 og øvrige: medlem lokalt mer enn øvrige, mindre en ikke skiller enn øvrige. </a:t>
            </a:r>
          </a:p>
        </p:txBody>
      </p:sp>
    </p:spTree>
    <p:extLst>
      <p:ext uri="{BB962C8B-B14F-4D97-AF65-F5344CB8AC3E}">
        <p14:creationId xmlns:p14="http://schemas.microsoft.com/office/powerpoint/2010/main" val="2733600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EF58B9B3-8CAF-419A-9ABC-EA31A76381A7}"/>
              </a:ext>
            </a:extLst>
          </p:cNvPr>
          <p:cNvSpPr>
            <a:spLocks noGrp="1"/>
          </p:cNvSpPr>
          <p:nvPr>
            <p:ph type="title"/>
          </p:nvPr>
        </p:nvSpPr>
        <p:spPr>
          <a:xfrm>
            <a:off x="623887" y="225425"/>
            <a:ext cx="10944226" cy="863600"/>
          </a:xfrm>
        </p:spPr>
        <p:txBody>
          <a:bodyPr anchor="ctr">
            <a:normAutofit/>
          </a:bodyPr>
          <a:lstStyle/>
          <a:p>
            <a:r>
              <a:rPr lang="nb-NO" sz="3000" dirty="0"/>
              <a:t>Kjenner godt til tilbud der jeg bor-  fordelt på grupper</a:t>
            </a:r>
          </a:p>
        </p:txBody>
      </p:sp>
      <p:pic>
        <p:nvPicPr>
          <p:cNvPr id="4" name="Plassholder for innhold 3">
            <a:extLst>
              <a:ext uri="{FF2B5EF4-FFF2-40B4-BE49-F238E27FC236}">
                <a16:creationId xmlns:a16="http://schemas.microsoft.com/office/drawing/2014/main" xmlns="" id="{49D281EC-D690-480E-A5AE-5BC63D8B0F73}"/>
              </a:ext>
            </a:extLst>
          </p:cNvPr>
          <p:cNvPicPr>
            <a:picLocks noGrp="1" noChangeAspect="1"/>
          </p:cNvPicPr>
          <p:nvPr>
            <p:ph idx="1"/>
          </p:nvPr>
        </p:nvPicPr>
        <p:blipFill>
          <a:blip r:embed="rId3"/>
          <a:stretch>
            <a:fillRect/>
          </a:stretch>
        </p:blipFill>
        <p:spPr>
          <a:xfrm>
            <a:off x="2208965" y="1385888"/>
            <a:ext cx="7774070" cy="4672713"/>
          </a:xfrm>
          <a:prstGeom prst="rect">
            <a:avLst/>
          </a:prstGeom>
          <a:noFill/>
        </p:spPr>
      </p:pic>
    </p:spTree>
    <p:extLst>
      <p:ext uri="{BB962C8B-B14F-4D97-AF65-F5344CB8AC3E}">
        <p14:creationId xmlns:p14="http://schemas.microsoft.com/office/powerpoint/2010/main" val="27851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14A389B5-8852-480E-90A8-C4ECB3568A8A}"/>
              </a:ext>
            </a:extLst>
          </p:cNvPr>
          <p:cNvSpPr>
            <a:spLocks noGrp="1"/>
          </p:cNvSpPr>
          <p:nvPr>
            <p:ph type="title"/>
          </p:nvPr>
        </p:nvSpPr>
        <p:spPr/>
        <p:txBody>
          <a:bodyPr/>
          <a:lstStyle/>
          <a:p>
            <a:r>
              <a:rPr lang="nb-NO" dirty="0"/>
              <a:t>Sjekk utviklingen!!!</a:t>
            </a:r>
          </a:p>
        </p:txBody>
      </p:sp>
      <p:pic>
        <p:nvPicPr>
          <p:cNvPr id="4" name="Bilde 3">
            <a:extLst>
              <a:ext uri="{FF2B5EF4-FFF2-40B4-BE49-F238E27FC236}">
                <a16:creationId xmlns:a16="http://schemas.microsoft.com/office/drawing/2014/main" xmlns="" id="{33081FC3-69ED-42EE-A275-D2D89CD28391}"/>
              </a:ext>
            </a:extLst>
          </p:cNvPr>
          <p:cNvPicPr>
            <a:picLocks noChangeAspect="1"/>
          </p:cNvPicPr>
          <p:nvPr/>
        </p:nvPicPr>
        <p:blipFill rotWithShape="1">
          <a:blip r:embed="rId2"/>
          <a:srcRect l="2812" t="22917" r="26797" b="8750"/>
          <a:stretch/>
        </p:blipFill>
        <p:spPr>
          <a:xfrm>
            <a:off x="438150" y="895349"/>
            <a:ext cx="10762418" cy="5876926"/>
          </a:xfrm>
          <a:prstGeom prst="rect">
            <a:avLst/>
          </a:prstGeom>
        </p:spPr>
      </p:pic>
    </p:spTree>
    <p:extLst>
      <p:ext uri="{BB962C8B-B14F-4D97-AF65-F5344CB8AC3E}">
        <p14:creationId xmlns:p14="http://schemas.microsoft.com/office/powerpoint/2010/main" val="2280157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6C7671EF-BC33-4695-98D4-9D8DBF9D22DE}"/>
              </a:ext>
            </a:extLst>
          </p:cNvPr>
          <p:cNvSpPr>
            <a:spLocks noGrp="1"/>
          </p:cNvSpPr>
          <p:nvPr>
            <p:ph type="title"/>
          </p:nvPr>
        </p:nvSpPr>
        <p:spPr>
          <a:xfrm>
            <a:off x="947160" y="419388"/>
            <a:ext cx="10944226" cy="863600"/>
          </a:xfrm>
        </p:spPr>
        <p:txBody>
          <a:bodyPr/>
          <a:lstStyle/>
          <a:p>
            <a:r>
              <a:rPr lang="nb-NO" dirty="0"/>
              <a:t>Fra 2020- 21 setter ord på det s                     2021</a:t>
            </a:r>
          </a:p>
        </p:txBody>
      </p:sp>
      <p:pic>
        <p:nvPicPr>
          <p:cNvPr id="4" name="Plassholder for innhold 3">
            <a:extLst>
              <a:ext uri="{FF2B5EF4-FFF2-40B4-BE49-F238E27FC236}">
                <a16:creationId xmlns:a16="http://schemas.microsoft.com/office/drawing/2014/main" xmlns="" id="{1E161094-5507-40CD-9C13-E9B4F1C142D9}"/>
              </a:ext>
            </a:extLst>
          </p:cNvPr>
          <p:cNvPicPr>
            <a:picLocks noGrp="1" noChangeAspect="1"/>
          </p:cNvPicPr>
          <p:nvPr>
            <p:ph idx="1"/>
          </p:nvPr>
        </p:nvPicPr>
        <p:blipFill>
          <a:blip r:embed="rId3"/>
          <a:stretch>
            <a:fillRect/>
          </a:stretch>
        </p:blipFill>
        <p:spPr>
          <a:xfrm>
            <a:off x="-655782" y="518689"/>
            <a:ext cx="8732982" cy="4912302"/>
          </a:xfrm>
          <a:prstGeom prst="rect">
            <a:avLst/>
          </a:prstGeom>
        </p:spPr>
      </p:pic>
      <p:pic>
        <p:nvPicPr>
          <p:cNvPr id="8" name="Bilde 7">
            <a:extLst>
              <a:ext uri="{FF2B5EF4-FFF2-40B4-BE49-F238E27FC236}">
                <a16:creationId xmlns:a16="http://schemas.microsoft.com/office/drawing/2014/main" xmlns="" id="{5C955F64-FE9F-4DD1-97E7-741ED00489D5}"/>
              </a:ext>
            </a:extLst>
          </p:cNvPr>
          <p:cNvPicPr>
            <a:picLocks noChangeAspect="1"/>
          </p:cNvPicPr>
          <p:nvPr/>
        </p:nvPicPr>
        <p:blipFill>
          <a:blip r:embed="rId4"/>
          <a:stretch>
            <a:fillRect/>
          </a:stretch>
        </p:blipFill>
        <p:spPr>
          <a:xfrm>
            <a:off x="7079475" y="1647016"/>
            <a:ext cx="5435798" cy="3275975"/>
          </a:xfrm>
          <a:prstGeom prst="rect">
            <a:avLst/>
          </a:prstGeom>
        </p:spPr>
      </p:pic>
      <p:sp>
        <p:nvSpPr>
          <p:cNvPr id="9" name="TekstSylinder 8">
            <a:extLst>
              <a:ext uri="{FF2B5EF4-FFF2-40B4-BE49-F238E27FC236}">
                <a16:creationId xmlns:a16="http://schemas.microsoft.com/office/drawing/2014/main" xmlns="" id="{316D991B-DCED-4FD3-A960-72CE5243866F}"/>
              </a:ext>
            </a:extLst>
          </p:cNvPr>
          <p:cNvSpPr txBox="1"/>
          <p:nvPr/>
        </p:nvSpPr>
        <p:spPr>
          <a:xfrm>
            <a:off x="3352800" y="518689"/>
            <a:ext cx="1357745" cy="461665"/>
          </a:xfrm>
          <a:prstGeom prst="rect">
            <a:avLst/>
          </a:prstGeom>
          <a:noFill/>
        </p:spPr>
        <p:txBody>
          <a:bodyPr wrap="square" rtlCol="0">
            <a:spAutoFit/>
          </a:bodyPr>
          <a:lstStyle/>
          <a:p>
            <a:r>
              <a:rPr lang="nb-NO" sz="2400" b="1" dirty="0"/>
              <a:t>2020</a:t>
            </a:r>
          </a:p>
        </p:txBody>
      </p:sp>
    </p:spTree>
    <p:extLst>
      <p:ext uri="{BB962C8B-B14F-4D97-AF65-F5344CB8AC3E}">
        <p14:creationId xmlns:p14="http://schemas.microsoft.com/office/powerpoint/2010/main" val="950016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xmlns="" id="{BF9758F2-3124-4D93-B803-0FAE7393B70C}"/>
              </a:ext>
            </a:extLst>
          </p:cNvPr>
          <p:cNvPicPr>
            <a:picLocks noChangeAspect="1"/>
          </p:cNvPicPr>
          <p:nvPr/>
        </p:nvPicPr>
        <p:blipFill>
          <a:blip r:embed="rId2"/>
          <a:stretch>
            <a:fillRect/>
          </a:stretch>
        </p:blipFill>
        <p:spPr>
          <a:xfrm>
            <a:off x="6531841" y="2041957"/>
            <a:ext cx="5429250" cy="3230563"/>
          </a:xfrm>
          <a:prstGeom prst="rect">
            <a:avLst/>
          </a:prstGeom>
        </p:spPr>
      </p:pic>
      <p:pic>
        <p:nvPicPr>
          <p:cNvPr id="5" name="Bilde 4">
            <a:extLst>
              <a:ext uri="{FF2B5EF4-FFF2-40B4-BE49-F238E27FC236}">
                <a16:creationId xmlns:a16="http://schemas.microsoft.com/office/drawing/2014/main" xmlns="" id="{CD8AB9AC-7630-4A07-973B-7275EB3E02E4}"/>
              </a:ext>
            </a:extLst>
          </p:cNvPr>
          <p:cNvPicPr>
            <a:picLocks noChangeAspect="1"/>
          </p:cNvPicPr>
          <p:nvPr/>
        </p:nvPicPr>
        <p:blipFill>
          <a:blip r:embed="rId3"/>
          <a:stretch>
            <a:fillRect/>
          </a:stretch>
        </p:blipFill>
        <p:spPr>
          <a:xfrm>
            <a:off x="418090" y="2041957"/>
            <a:ext cx="5440363" cy="3230563"/>
          </a:xfrm>
          <a:prstGeom prst="rect">
            <a:avLst/>
          </a:prstGeom>
        </p:spPr>
      </p:pic>
      <p:sp>
        <p:nvSpPr>
          <p:cNvPr id="2" name="Tittel 1">
            <a:extLst>
              <a:ext uri="{FF2B5EF4-FFF2-40B4-BE49-F238E27FC236}">
                <a16:creationId xmlns:a16="http://schemas.microsoft.com/office/drawing/2014/main" xmlns="" id="{51E0E7C9-C14F-4797-AC93-C6F572E73917}"/>
              </a:ext>
            </a:extLst>
          </p:cNvPr>
          <p:cNvSpPr>
            <a:spLocks noGrp="1"/>
          </p:cNvSpPr>
          <p:nvPr>
            <p:ph type="title"/>
          </p:nvPr>
        </p:nvSpPr>
        <p:spPr>
          <a:xfrm>
            <a:off x="1565996" y="721880"/>
            <a:ext cx="10944226" cy="863600"/>
          </a:xfrm>
        </p:spPr>
        <p:txBody>
          <a:bodyPr anchor="ctr">
            <a:normAutofit fontScale="90000"/>
          </a:bodyPr>
          <a:lstStyle/>
          <a:p>
            <a:r>
              <a:rPr lang="nb-NO" dirty="0"/>
              <a:t>Setter ord på mye av det som er viktig for meg</a:t>
            </a:r>
            <a:br>
              <a:rPr lang="nb-NO" dirty="0"/>
            </a:br>
            <a:r>
              <a:rPr lang="nb-NO" dirty="0"/>
              <a:t/>
            </a:r>
            <a:br>
              <a:rPr lang="nb-NO" dirty="0"/>
            </a:br>
            <a:r>
              <a:rPr lang="nb-NO" dirty="0"/>
              <a:t>2020                                                            2021</a:t>
            </a:r>
          </a:p>
        </p:txBody>
      </p:sp>
    </p:spTree>
    <p:extLst>
      <p:ext uri="{BB962C8B-B14F-4D97-AF65-F5344CB8AC3E}">
        <p14:creationId xmlns:p14="http://schemas.microsoft.com/office/powerpoint/2010/main" val="255303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xmlns="" id="{CB47580C-01AB-423E-AAB0-77A7305A2580}"/>
              </a:ext>
            </a:extLst>
          </p:cNvPr>
          <p:cNvPicPr>
            <a:picLocks noChangeAspect="1"/>
          </p:cNvPicPr>
          <p:nvPr/>
        </p:nvPicPr>
        <p:blipFill rotWithShape="1">
          <a:blip r:embed="rId2"/>
          <a:srcRect l="1251" t="18194" r="26327" b="8334"/>
          <a:stretch/>
        </p:blipFill>
        <p:spPr>
          <a:xfrm>
            <a:off x="0" y="-73148"/>
            <a:ext cx="11269424" cy="6430988"/>
          </a:xfrm>
          <a:prstGeom prst="rect">
            <a:avLst/>
          </a:prstGeom>
        </p:spPr>
      </p:pic>
      <p:sp>
        <p:nvSpPr>
          <p:cNvPr id="4" name="TekstSylinder 3">
            <a:extLst>
              <a:ext uri="{FF2B5EF4-FFF2-40B4-BE49-F238E27FC236}">
                <a16:creationId xmlns:a16="http://schemas.microsoft.com/office/drawing/2014/main" xmlns="" id="{D6915422-8F6C-4AEB-886F-66BC8040455E}"/>
              </a:ext>
            </a:extLst>
          </p:cNvPr>
          <p:cNvSpPr txBox="1"/>
          <p:nvPr/>
        </p:nvSpPr>
        <p:spPr>
          <a:xfrm>
            <a:off x="9315450" y="322921"/>
            <a:ext cx="2876550" cy="1477328"/>
          </a:xfrm>
          <a:prstGeom prst="rect">
            <a:avLst/>
          </a:prstGeom>
          <a:solidFill>
            <a:schemeClr val="tx2">
              <a:lumMod val="20000"/>
              <a:lumOff val="80000"/>
            </a:schemeClr>
          </a:solidFill>
        </p:spPr>
        <p:txBody>
          <a:bodyPr wrap="square" rtlCol="0">
            <a:spAutoFit/>
          </a:bodyPr>
          <a:lstStyle/>
          <a:p>
            <a:r>
              <a:rPr lang="nb-NO" dirty="0"/>
              <a:t>Borg best i landet på bidrar positivt inn i det norske samfunnet</a:t>
            </a:r>
          </a:p>
          <a:p>
            <a:r>
              <a:rPr lang="nb-NO" dirty="0"/>
              <a:t>Også topp på forvalter den kristne kulturarven</a:t>
            </a:r>
          </a:p>
        </p:txBody>
      </p:sp>
      <p:sp>
        <p:nvSpPr>
          <p:cNvPr id="2" name="Frihåndsform: figur 1">
            <a:extLst>
              <a:ext uri="{FF2B5EF4-FFF2-40B4-BE49-F238E27FC236}">
                <a16:creationId xmlns:a16="http://schemas.microsoft.com/office/drawing/2014/main" xmlns="" id="{77CC3AEB-835D-4E83-9608-AAD942CCC1FA}"/>
              </a:ext>
            </a:extLst>
          </p:cNvPr>
          <p:cNvSpPr/>
          <p:nvPr/>
        </p:nvSpPr>
        <p:spPr>
          <a:xfrm>
            <a:off x="4287526" y="1873188"/>
            <a:ext cx="631891" cy="3542191"/>
          </a:xfrm>
          <a:custGeom>
            <a:avLst/>
            <a:gdLst>
              <a:gd name="connsiteX0" fmla="*/ 426517 w 631891"/>
              <a:gd name="connsiteY0" fmla="*/ 0 h 3542191"/>
              <a:gd name="connsiteX1" fmla="*/ 373251 w 631891"/>
              <a:gd name="connsiteY1" fmla="*/ 8878 h 3542191"/>
              <a:gd name="connsiteX2" fmla="*/ 346618 w 631891"/>
              <a:gd name="connsiteY2" fmla="*/ 0 h 3542191"/>
              <a:gd name="connsiteX3" fmla="*/ 222330 w 631891"/>
              <a:gd name="connsiteY3" fmla="*/ 8878 h 3542191"/>
              <a:gd name="connsiteX4" fmla="*/ 195697 w 631891"/>
              <a:gd name="connsiteY4" fmla="*/ 17756 h 3542191"/>
              <a:gd name="connsiteX5" fmla="*/ 151309 w 631891"/>
              <a:gd name="connsiteY5" fmla="*/ 26633 h 3542191"/>
              <a:gd name="connsiteX6" fmla="*/ 124676 w 631891"/>
              <a:gd name="connsiteY6" fmla="*/ 53266 h 3542191"/>
              <a:gd name="connsiteX7" fmla="*/ 98043 w 631891"/>
              <a:gd name="connsiteY7" fmla="*/ 71022 h 3542191"/>
              <a:gd name="connsiteX8" fmla="*/ 80288 w 631891"/>
              <a:gd name="connsiteY8" fmla="*/ 97655 h 3542191"/>
              <a:gd name="connsiteX9" fmla="*/ 35899 w 631891"/>
              <a:gd name="connsiteY9" fmla="*/ 142043 h 3542191"/>
              <a:gd name="connsiteX10" fmla="*/ 27022 w 631891"/>
              <a:gd name="connsiteY10" fmla="*/ 168676 h 3542191"/>
              <a:gd name="connsiteX11" fmla="*/ 9266 w 631891"/>
              <a:gd name="connsiteY11" fmla="*/ 204187 h 3542191"/>
              <a:gd name="connsiteX12" fmla="*/ 35899 w 631891"/>
              <a:gd name="connsiteY12" fmla="*/ 408373 h 3542191"/>
              <a:gd name="connsiteX13" fmla="*/ 62532 w 631891"/>
              <a:gd name="connsiteY13" fmla="*/ 452762 h 3542191"/>
              <a:gd name="connsiteX14" fmla="*/ 71410 w 631891"/>
              <a:gd name="connsiteY14" fmla="*/ 488272 h 3542191"/>
              <a:gd name="connsiteX15" fmla="*/ 53655 w 631891"/>
              <a:gd name="connsiteY15" fmla="*/ 683581 h 3542191"/>
              <a:gd name="connsiteX16" fmla="*/ 71410 w 631891"/>
              <a:gd name="connsiteY16" fmla="*/ 949911 h 3542191"/>
              <a:gd name="connsiteX17" fmla="*/ 80288 w 631891"/>
              <a:gd name="connsiteY17" fmla="*/ 994299 h 3542191"/>
              <a:gd name="connsiteX18" fmla="*/ 89165 w 631891"/>
              <a:gd name="connsiteY18" fmla="*/ 1296140 h 3542191"/>
              <a:gd name="connsiteX19" fmla="*/ 71410 w 631891"/>
              <a:gd name="connsiteY19" fmla="*/ 1793290 h 3542191"/>
              <a:gd name="connsiteX20" fmla="*/ 62532 w 631891"/>
              <a:gd name="connsiteY20" fmla="*/ 2281562 h 3542191"/>
              <a:gd name="connsiteX21" fmla="*/ 53655 w 631891"/>
              <a:gd name="connsiteY21" fmla="*/ 2343705 h 3542191"/>
              <a:gd name="connsiteX22" fmla="*/ 62532 w 631891"/>
              <a:gd name="connsiteY22" fmla="*/ 2911876 h 3542191"/>
              <a:gd name="connsiteX23" fmla="*/ 80288 w 631891"/>
              <a:gd name="connsiteY23" fmla="*/ 3009530 h 3542191"/>
              <a:gd name="connsiteX24" fmla="*/ 71410 w 631891"/>
              <a:gd name="connsiteY24" fmla="*/ 3142695 h 3542191"/>
              <a:gd name="connsiteX25" fmla="*/ 89165 w 631891"/>
              <a:gd name="connsiteY25" fmla="*/ 3338004 h 3542191"/>
              <a:gd name="connsiteX26" fmla="*/ 106921 w 631891"/>
              <a:gd name="connsiteY26" fmla="*/ 3444536 h 3542191"/>
              <a:gd name="connsiteX27" fmla="*/ 124676 w 631891"/>
              <a:gd name="connsiteY27" fmla="*/ 3462292 h 3542191"/>
              <a:gd name="connsiteX28" fmla="*/ 133554 w 631891"/>
              <a:gd name="connsiteY28" fmla="*/ 3506680 h 3542191"/>
              <a:gd name="connsiteX29" fmla="*/ 160187 w 631891"/>
              <a:gd name="connsiteY29" fmla="*/ 3524435 h 3542191"/>
              <a:gd name="connsiteX30" fmla="*/ 222330 w 631891"/>
              <a:gd name="connsiteY30" fmla="*/ 3542191 h 3542191"/>
              <a:gd name="connsiteX31" fmla="*/ 328862 w 631891"/>
              <a:gd name="connsiteY31" fmla="*/ 3533313 h 3542191"/>
              <a:gd name="connsiteX32" fmla="*/ 391006 w 631891"/>
              <a:gd name="connsiteY32" fmla="*/ 3515558 h 3542191"/>
              <a:gd name="connsiteX33" fmla="*/ 408761 w 631891"/>
              <a:gd name="connsiteY33" fmla="*/ 3488925 h 3542191"/>
              <a:gd name="connsiteX34" fmla="*/ 444272 w 631891"/>
              <a:gd name="connsiteY34" fmla="*/ 3444536 h 3542191"/>
              <a:gd name="connsiteX35" fmla="*/ 470905 w 631891"/>
              <a:gd name="connsiteY35" fmla="*/ 3391270 h 3542191"/>
              <a:gd name="connsiteX36" fmla="*/ 497538 w 631891"/>
              <a:gd name="connsiteY36" fmla="*/ 3364637 h 3542191"/>
              <a:gd name="connsiteX37" fmla="*/ 524171 w 631891"/>
              <a:gd name="connsiteY37" fmla="*/ 3329127 h 3542191"/>
              <a:gd name="connsiteX38" fmla="*/ 541926 w 631891"/>
              <a:gd name="connsiteY38" fmla="*/ 3258105 h 3542191"/>
              <a:gd name="connsiteX39" fmla="*/ 550804 w 631891"/>
              <a:gd name="connsiteY39" fmla="*/ 3231472 h 3542191"/>
              <a:gd name="connsiteX40" fmla="*/ 559682 w 631891"/>
              <a:gd name="connsiteY40" fmla="*/ 3169329 h 3542191"/>
              <a:gd name="connsiteX41" fmla="*/ 568559 w 631891"/>
              <a:gd name="connsiteY41" fmla="*/ 3142695 h 3542191"/>
              <a:gd name="connsiteX42" fmla="*/ 577437 w 631891"/>
              <a:gd name="connsiteY42" fmla="*/ 3107185 h 3542191"/>
              <a:gd name="connsiteX43" fmla="*/ 595192 w 631891"/>
              <a:gd name="connsiteY43" fmla="*/ 3000653 h 3542191"/>
              <a:gd name="connsiteX44" fmla="*/ 595192 w 631891"/>
              <a:gd name="connsiteY44" fmla="*/ 2610035 h 3542191"/>
              <a:gd name="connsiteX45" fmla="*/ 604070 w 631891"/>
              <a:gd name="connsiteY45" fmla="*/ 2139519 h 3542191"/>
              <a:gd name="connsiteX46" fmla="*/ 612948 w 631891"/>
              <a:gd name="connsiteY46" fmla="*/ 2086253 h 3542191"/>
              <a:gd name="connsiteX47" fmla="*/ 621825 w 631891"/>
              <a:gd name="connsiteY47" fmla="*/ 2059620 h 3542191"/>
              <a:gd name="connsiteX48" fmla="*/ 621825 w 631891"/>
              <a:gd name="connsiteY48" fmla="*/ 1660125 h 3542191"/>
              <a:gd name="connsiteX49" fmla="*/ 612948 w 631891"/>
              <a:gd name="connsiteY49" fmla="*/ 878890 h 3542191"/>
              <a:gd name="connsiteX50" fmla="*/ 595192 w 631891"/>
              <a:gd name="connsiteY50" fmla="*/ 763480 h 3542191"/>
              <a:gd name="connsiteX51" fmla="*/ 577437 w 631891"/>
              <a:gd name="connsiteY51" fmla="*/ 239697 h 3542191"/>
              <a:gd name="connsiteX52" fmla="*/ 559682 w 631891"/>
              <a:gd name="connsiteY52" fmla="*/ 133165 h 3542191"/>
              <a:gd name="connsiteX53" fmla="*/ 550804 w 631891"/>
              <a:gd name="connsiteY53" fmla="*/ 79899 h 3542191"/>
              <a:gd name="connsiteX54" fmla="*/ 533049 w 631891"/>
              <a:gd name="connsiteY54" fmla="*/ 26633 h 3542191"/>
              <a:gd name="connsiteX55" fmla="*/ 515293 w 631891"/>
              <a:gd name="connsiteY55" fmla="*/ 8878 h 3542191"/>
              <a:gd name="connsiteX56" fmla="*/ 479783 w 631891"/>
              <a:gd name="connsiteY56" fmla="*/ 0 h 3542191"/>
              <a:gd name="connsiteX57" fmla="*/ 550804 w 631891"/>
              <a:gd name="connsiteY57" fmla="*/ 17756 h 3542191"/>
              <a:gd name="connsiteX58" fmla="*/ 550804 w 631891"/>
              <a:gd name="connsiteY58" fmla="*/ 26633 h 3542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631891" h="3542191">
                <a:moveTo>
                  <a:pt x="426517" y="0"/>
                </a:moveTo>
                <a:cubicBezTo>
                  <a:pt x="408762" y="2959"/>
                  <a:pt x="391251" y="8878"/>
                  <a:pt x="373251" y="8878"/>
                </a:cubicBezTo>
                <a:cubicBezTo>
                  <a:pt x="363893" y="8878"/>
                  <a:pt x="355976" y="0"/>
                  <a:pt x="346618" y="0"/>
                </a:cubicBezTo>
                <a:cubicBezTo>
                  <a:pt x="305083" y="0"/>
                  <a:pt x="263759" y="5919"/>
                  <a:pt x="222330" y="8878"/>
                </a:cubicBezTo>
                <a:cubicBezTo>
                  <a:pt x="213452" y="11837"/>
                  <a:pt x="204776" y="15486"/>
                  <a:pt x="195697" y="17756"/>
                </a:cubicBezTo>
                <a:cubicBezTo>
                  <a:pt x="181059" y="21416"/>
                  <a:pt x="164805" y="19885"/>
                  <a:pt x="151309" y="26633"/>
                </a:cubicBezTo>
                <a:cubicBezTo>
                  <a:pt x="140080" y="32248"/>
                  <a:pt x="134321" y="45228"/>
                  <a:pt x="124676" y="53266"/>
                </a:cubicBezTo>
                <a:cubicBezTo>
                  <a:pt x="116479" y="60097"/>
                  <a:pt x="106921" y="65103"/>
                  <a:pt x="98043" y="71022"/>
                </a:cubicBezTo>
                <a:cubicBezTo>
                  <a:pt x="92125" y="79900"/>
                  <a:pt x="87833" y="90110"/>
                  <a:pt x="80288" y="97655"/>
                </a:cubicBezTo>
                <a:cubicBezTo>
                  <a:pt x="21100" y="156843"/>
                  <a:pt x="83251" y="71017"/>
                  <a:pt x="35899" y="142043"/>
                </a:cubicBezTo>
                <a:cubicBezTo>
                  <a:pt x="32940" y="150921"/>
                  <a:pt x="30708" y="160075"/>
                  <a:pt x="27022" y="168676"/>
                </a:cubicBezTo>
                <a:cubicBezTo>
                  <a:pt x="21809" y="180840"/>
                  <a:pt x="9817" y="190964"/>
                  <a:pt x="9266" y="204187"/>
                </a:cubicBezTo>
                <a:cubicBezTo>
                  <a:pt x="-2656" y="490307"/>
                  <a:pt x="-10885" y="314805"/>
                  <a:pt x="35899" y="408373"/>
                </a:cubicBezTo>
                <a:cubicBezTo>
                  <a:pt x="58948" y="454471"/>
                  <a:pt x="27852" y="418081"/>
                  <a:pt x="62532" y="452762"/>
                </a:cubicBezTo>
                <a:cubicBezTo>
                  <a:pt x="65491" y="464599"/>
                  <a:pt x="71410" y="476071"/>
                  <a:pt x="71410" y="488272"/>
                </a:cubicBezTo>
                <a:cubicBezTo>
                  <a:pt x="71410" y="622030"/>
                  <a:pt x="73285" y="605056"/>
                  <a:pt x="53655" y="683581"/>
                </a:cubicBezTo>
                <a:cubicBezTo>
                  <a:pt x="57685" y="760166"/>
                  <a:pt x="61245" y="868595"/>
                  <a:pt x="71410" y="949911"/>
                </a:cubicBezTo>
                <a:cubicBezTo>
                  <a:pt x="73282" y="964884"/>
                  <a:pt x="77329" y="979503"/>
                  <a:pt x="80288" y="994299"/>
                </a:cubicBezTo>
                <a:cubicBezTo>
                  <a:pt x="83247" y="1094913"/>
                  <a:pt x="89165" y="1195483"/>
                  <a:pt x="89165" y="1296140"/>
                </a:cubicBezTo>
                <a:cubicBezTo>
                  <a:pt x="89165" y="1686941"/>
                  <a:pt x="99457" y="1596968"/>
                  <a:pt x="71410" y="1793290"/>
                </a:cubicBezTo>
                <a:cubicBezTo>
                  <a:pt x="68451" y="1956047"/>
                  <a:pt x="67780" y="2118862"/>
                  <a:pt x="62532" y="2281562"/>
                </a:cubicBezTo>
                <a:cubicBezTo>
                  <a:pt x="61857" y="2302476"/>
                  <a:pt x="53655" y="2322780"/>
                  <a:pt x="53655" y="2343705"/>
                </a:cubicBezTo>
                <a:cubicBezTo>
                  <a:pt x="53655" y="2533118"/>
                  <a:pt x="57273" y="2722536"/>
                  <a:pt x="62532" y="2911876"/>
                </a:cubicBezTo>
                <a:cubicBezTo>
                  <a:pt x="64053" y="2966630"/>
                  <a:pt x="67206" y="2970286"/>
                  <a:pt x="80288" y="3009530"/>
                </a:cubicBezTo>
                <a:cubicBezTo>
                  <a:pt x="77329" y="3053918"/>
                  <a:pt x="71410" y="3098208"/>
                  <a:pt x="71410" y="3142695"/>
                </a:cubicBezTo>
                <a:cubicBezTo>
                  <a:pt x="71410" y="3276632"/>
                  <a:pt x="76284" y="3247836"/>
                  <a:pt x="89165" y="3338004"/>
                </a:cubicBezTo>
                <a:cubicBezTo>
                  <a:pt x="90165" y="3345005"/>
                  <a:pt x="97059" y="3424812"/>
                  <a:pt x="106921" y="3444536"/>
                </a:cubicBezTo>
                <a:cubicBezTo>
                  <a:pt x="110664" y="3452022"/>
                  <a:pt x="118758" y="3456373"/>
                  <a:pt x="124676" y="3462292"/>
                </a:cubicBezTo>
                <a:cubicBezTo>
                  <a:pt x="127635" y="3477088"/>
                  <a:pt x="126068" y="3493579"/>
                  <a:pt x="133554" y="3506680"/>
                </a:cubicBezTo>
                <a:cubicBezTo>
                  <a:pt x="138848" y="3515944"/>
                  <a:pt x="150644" y="3519663"/>
                  <a:pt x="160187" y="3524435"/>
                </a:cubicBezTo>
                <a:cubicBezTo>
                  <a:pt x="172923" y="3530803"/>
                  <a:pt x="210952" y="3539346"/>
                  <a:pt x="222330" y="3542191"/>
                </a:cubicBezTo>
                <a:cubicBezTo>
                  <a:pt x="257841" y="3539232"/>
                  <a:pt x="293503" y="3537733"/>
                  <a:pt x="328862" y="3533313"/>
                </a:cubicBezTo>
                <a:cubicBezTo>
                  <a:pt x="346693" y="3531084"/>
                  <a:pt x="373320" y="3521453"/>
                  <a:pt x="391006" y="3515558"/>
                </a:cubicBezTo>
                <a:cubicBezTo>
                  <a:pt x="396924" y="3506680"/>
                  <a:pt x="402096" y="3497257"/>
                  <a:pt x="408761" y="3488925"/>
                </a:cubicBezTo>
                <a:cubicBezTo>
                  <a:pt x="430782" y="3461399"/>
                  <a:pt x="426055" y="3480971"/>
                  <a:pt x="444272" y="3444536"/>
                </a:cubicBezTo>
                <a:cubicBezTo>
                  <a:pt x="464290" y="3404499"/>
                  <a:pt x="439105" y="3429431"/>
                  <a:pt x="470905" y="3391270"/>
                </a:cubicBezTo>
                <a:cubicBezTo>
                  <a:pt x="478942" y="3381625"/>
                  <a:pt x="489367" y="3374169"/>
                  <a:pt x="497538" y="3364637"/>
                </a:cubicBezTo>
                <a:cubicBezTo>
                  <a:pt x="507167" y="3353403"/>
                  <a:pt x="515293" y="3340964"/>
                  <a:pt x="524171" y="3329127"/>
                </a:cubicBezTo>
                <a:cubicBezTo>
                  <a:pt x="544465" y="3268248"/>
                  <a:pt x="520501" y="3343809"/>
                  <a:pt x="541926" y="3258105"/>
                </a:cubicBezTo>
                <a:cubicBezTo>
                  <a:pt x="544196" y="3249026"/>
                  <a:pt x="547845" y="3240350"/>
                  <a:pt x="550804" y="3231472"/>
                </a:cubicBezTo>
                <a:cubicBezTo>
                  <a:pt x="553763" y="3210758"/>
                  <a:pt x="555578" y="3189847"/>
                  <a:pt x="559682" y="3169329"/>
                </a:cubicBezTo>
                <a:cubicBezTo>
                  <a:pt x="561517" y="3160153"/>
                  <a:pt x="565988" y="3151693"/>
                  <a:pt x="568559" y="3142695"/>
                </a:cubicBezTo>
                <a:cubicBezTo>
                  <a:pt x="571911" y="3130963"/>
                  <a:pt x="575188" y="3119177"/>
                  <a:pt x="577437" y="3107185"/>
                </a:cubicBezTo>
                <a:cubicBezTo>
                  <a:pt x="584072" y="3071801"/>
                  <a:pt x="595192" y="3000653"/>
                  <a:pt x="595192" y="3000653"/>
                </a:cubicBezTo>
                <a:cubicBezTo>
                  <a:pt x="580273" y="2672410"/>
                  <a:pt x="586439" y="2938278"/>
                  <a:pt x="595192" y="2610035"/>
                </a:cubicBezTo>
                <a:cubicBezTo>
                  <a:pt x="599374" y="2453224"/>
                  <a:pt x="598755" y="2296296"/>
                  <a:pt x="604070" y="2139519"/>
                </a:cubicBezTo>
                <a:cubicBezTo>
                  <a:pt x="604680" y="2121529"/>
                  <a:pt x="609043" y="2103825"/>
                  <a:pt x="612948" y="2086253"/>
                </a:cubicBezTo>
                <a:cubicBezTo>
                  <a:pt x="614978" y="2077118"/>
                  <a:pt x="618866" y="2068498"/>
                  <a:pt x="621825" y="2059620"/>
                </a:cubicBezTo>
                <a:cubicBezTo>
                  <a:pt x="641015" y="1848542"/>
                  <a:pt x="627974" y="2035225"/>
                  <a:pt x="621825" y="1660125"/>
                </a:cubicBezTo>
                <a:cubicBezTo>
                  <a:pt x="617556" y="1399732"/>
                  <a:pt x="618262" y="1139264"/>
                  <a:pt x="612948" y="878890"/>
                </a:cubicBezTo>
                <a:cubicBezTo>
                  <a:pt x="611455" y="805750"/>
                  <a:pt x="610858" y="810476"/>
                  <a:pt x="595192" y="763480"/>
                </a:cubicBezTo>
                <a:cubicBezTo>
                  <a:pt x="589316" y="481397"/>
                  <a:pt x="598331" y="438184"/>
                  <a:pt x="577437" y="239697"/>
                </a:cubicBezTo>
                <a:cubicBezTo>
                  <a:pt x="564139" y="113371"/>
                  <a:pt x="575831" y="213914"/>
                  <a:pt x="559682" y="133165"/>
                </a:cubicBezTo>
                <a:cubicBezTo>
                  <a:pt x="556152" y="115514"/>
                  <a:pt x="555170" y="97362"/>
                  <a:pt x="550804" y="79899"/>
                </a:cubicBezTo>
                <a:cubicBezTo>
                  <a:pt x="546265" y="61742"/>
                  <a:pt x="546283" y="39867"/>
                  <a:pt x="533049" y="26633"/>
                </a:cubicBezTo>
                <a:cubicBezTo>
                  <a:pt x="527130" y="20715"/>
                  <a:pt x="522779" y="12621"/>
                  <a:pt x="515293" y="8878"/>
                </a:cubicBezTo>
                <a:cubicBezTo>
                  <a:pt x="504380" y="3422"/>
                  <a:pt x="467582" y="0"/>
                  <a:pt x="479783" y="0"/>
                </a:cubicBezTo>
                <a:cubicBezTo>
                  <a:pt x="484266" y="0"/>
                  <a:pt x="540295" y="10750"/>
                  <a:pt x="550804" y="17756"/>
                </a:cubicBezTo>
                <a:cubicBezTo>
                  <a:pt x="553266" y="19397"/>
                  <a:pt x="550804" y="23674"/>
                  <a:pt x="550804" y="26633"/>
                </a:cubicBezTo>
              </a:path>
            </a:pathLst>
          </a:custGeom>
          <a:noFill/>
          <a:ln>
            <a:solidFill>
              <a:schemeClr val="accent1"/>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5" name="Frihåndsform: figur 4">
            <a:extLst>
              <a:ext uri="{FF2B5EF4-FFF2-40B4-BE49-F238E27FC236}">
                <a16:creationId xmlns:a16="http://schemas.microsoft.com/office/drawing/2014/main" xmlns="" id="{FEC2F337-6C0B-4E2B-BB30-AD3165992C40}"/>
              </a:ext>
            </a:extLst>
          </p:cNvPr>
          <p:cNvSpPr/>
          <p:nvPr/>
        </p:nvSpPr>
        <p:spPr>
          <a:xfrm>
            <a:off x="4421080" y="3355759"/>
            <a:ext cx="435005" cy="949911"/>
          </a:xfrm>
          <a:custGeom>
            <a:avLst/>
            <a:gdLst>
              <a:gd name="connsiteX0" fmla="*/ 310718 w 435005"/>
              <a:gd name="connsiteY0" fmla="*/ 88777 h 949911"/>
              <a:gd name="connsiteX1" fmla="*/ 266330 w 435005"/>
              <a:gd name="connsiteY1" fmla="*/ 62144 h 949911"/>
              <a:gd name="connsiteX2" fmla="*/ 204186 w 435005"/>
              <a:gd name="connsiteY2" fmla="*/ 71022 h 949911"/>
              <a:gd name="connsiteX3" fmla="*/ 142042 w 435005"/>
              <a:gd name="connsiteY3" fmla="*/ 88777 h 949911"/>
              <a:gd name="connsiteX4" fmla="*/ 106532 w 435005"/>
              <a:gd name="connsiteY4" fmla="*/ 142043 h 949911"/>
              <a:gd name="connsiteX5" fmla="*/ 79899 w 435005"/>
              <a:gd name="connsiteY5" fmla="*/ 195309 h 949911"/>
              <a:gd name="connsiteX6" fmla="*/ 71021 w 435005"/>
              <a:gd name="connsiteY6" fmla="*/ 230820 h 949911"/>
              <a:gd name="connsiteX7" fmla="*/ 53266 w 435005"/>
              <a:gd name="connsiteY7" fmla="*/ 284086 h 949911"/>
              <a:gd name="connsiteX8" fmla="*/ 35510 w 435005"/>
              <a:gd name="connsiteY8" fmla="*/ 337352 h 949911"/>
              <a:gd name="connsiteX9" fmla="*/ 26633 w 435005"/>
              <a:gd name="connsiteY9" fmla="*/ 363985 h 949911"/>
              <a:gd name="connsiteX10" fmla="*/ 17755 w 435005"/>
              <a:gd name="connsiteY10" fmla="*/ 390618 h 949911"/>
              <a:gd name="connsiteX11" fmla="*/ 0 w 435005"/>
              <a:gd name="connsiteY11" fmla="*/ 479394 h 949911"/>
              <a:gd name="connsiteX12" fmla="*/ 8877 w 435005"/>
              <a:gd name="connsiteY12" fmla="*/ 825624 h 949911"/>
              <a:gd name="connsiteX13" fmla="*/ 26633 w 435005"/>
              <a:gd name="connsiteY13" fmla="*/ 843379 h 949911"/>
              <a:gd name="connsiteX14" fmla="*/ 71021 w 435005"/>
              <a:gd name="connsiteY14" fmla="*/ 878890 h 949911"/>
              <a:gd name="connsiteX15" fmla="*/ 97654 w 435005"/>
              <a:gd name="connsiteY15" fmla="*/ 896645 h 949911"/>
              <a:gd name="connsiteX16" fmla="*/ 133165 w 435005"/>
              <a:gd name="connsiteY16" fmla="*/ 905523 h 949911"/>
              <a:gd name="connsiteX17" fmla="*/ 159798 w 435005"/>
              <a:gd name="connsiteY17" fmla="*/ 914400 h 949911"/>
              <a:gd name="connsiteX18" fmla="*/ 221941 w 435005"/>
              <a:gd name="connsiteY18" fmla="*/ 941033 h 949911"/>
              <a:gd name="connsiteX19" fmla="*/ 284085 w 435005"/>
              <a:gd name="connsiteY19" fmla="*/ 949911 h 949911"/>
              <a:gd name="connsiteX20" fmla="*/ 355106 w 435005"/>
              <a:gd name="connsiteY20" fmla="*/ 941033 h 949911"/>
              <a:gd name="connsiteX21" fmla="*/ 399495 w 435005"/>
              <a:gd name="connsiteY21" fmla="*/ 896645 h 949911"/>
              <a:gd name="connsiteX22" fmla="*/ 417250 w 435005"/>
              <a:gd name="connsiteY22" fmla="*/ 843379 h 949911"/>
              <a:gd name="connsiteX23" fmla="*/ 426128 w 435005"/>
              <a:gd name="connsiteY23" fmla="*/ 816746 h 949911"/>
              <a:gd name="connsiteX24" fmla="*/ 435005 w 435005"/>
              <a:gd name="connsiteY24" fmla="*/ 390618 h 949911"/>
              <a:gd name="connsiteX25" fmla="*/ 426128 w 435005"/>
              <a:gd name="connsiteY25" fmla="*/ 213064 h 949911"/>
              <a:gd name="connsiteX26" fmla="*/ 399495 w 435005"/>
              <a:gd name="connsiteY26" fmla="*/ 115410 h 949911"/>
              <a:gd name="connsiteX27" fmla="*/ 363984 w 435005"/>
              <a:gd name="connsiteY27" fmla="*/ 79899 h 949911"/>
              <a:gd name="connsiteX28" fmla="*/ 310718 w 435005"/>
              <a:gd name="connsiteY28" fmla="*/ 62144 h 949911"/>
              <a:gd name="connsiteX29" fmla="*/ 284085 w 435005"/>
              <a:gd name="connsiteY29" fmla="*/ 53266 h 949911"/>
              <a:gd name="connsiteX30" fmla="*/ 257452 w 435005"/>
              <a:gd name="connsiteY30" fmla="*/ 35511 h 949911"/>
              <a:gd name="connsiteX31" fmla="*/ 204186 w 435005"/>
              <a:gd name="connsiteY31" fmla="*/ 17756 h 949911"/>
              <a:gd name="connsiteX32" fmla="*/ 177553 w 435005"/>
              <a:gd name="connsiteY32" fmla="*/ 8878 h 949911"/>
              <a:gd name="connsiteX33" fmla="*/ 159798 w 435005"/>
              <a:gd name="connsiteY33" fmla="*/ 0 h 949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5005" h="949911">
                <a:moveTo>
                  <a:pt x="310718" y="88777"/>
                </a:moveTo>
                <a:cubicBezTo>
                  <a:pt x="295922" y="79899"/>
                  <a:pt x="283350" y="64981"/>
                  <a:pt x="266330" y="62144"/>
                </a:cubicBezTo>
                <a:cubicBezTo>
                  <a:pt x="245690" y="58704"/>
                  <a:pt x="224773" y="67279"/>
                  <a:pt x="204186" y="71022"/>
                </a:cubicBezTo>
                <a:cubicBezTo>
                  <a:pt x="179655" y="75482"/>
                  <a:pt x="164866" y="81169"/>
                  <a:pt x="142042" y="88777"/>
                </a:cubicBezTo>
                <a:cubicBezTo>
                  <a:pt x="130205" y="106532"/>
                  <a:pt x="113280" y="121799"/>
                  <a:pt x="106532" y="142043"/>
                </a:cubicBezTo>
                <a:cubicBezTo>
                  <a:pt x="94280" y="178798"/>
                  <a:pt x="102845" y="160890"/>
                  <a:pt x="79899" y="195309"/>
                </a:cubicBezTo>
                <a:cubicBezTo>
                  <a:pt x="76940" y="207146"/>
                  <a:pt x="74527" y="219133"/>
                  <a:pt x="71021" y="230820"/>
                </a:cubicBezTo>
                <a:cubicBezTo>
                  <a:pt x="65643" y="248746"/>
                  <a:pt x="59184" y="266331"/>
                  <a:pt x="53266" y="284086"/>
                </a:cubicBezTo>
                <a:lnTo>
                  <a:pt x="35510" y="337352"/>
                </a:lnTo>
                <a:lnTo>
                  <a:pt x="26633" y="363985"/>
                </a:lnTo>
                <a:cubicBezTo>
                  <a:pt x="23674" y="372863"/>
                  <a:pt x="19590" y="381442"/>
                  <a:pt x="17755" y="390618"/>
                </a:cubicBezTo>
                <a:lnTo>
                  <a:pt x="0" y="479394"/>
                </a:lnTo>
                <a:cubicBezTo>
                  <a:pt x="2959" y="594804"/>
                  <a:pt x="452" y="710484"/>
                  <a:pt x="8877" y="825624"/>
                </a:cubicBezTo>
                <a:cubicBezTo>
                  <a:pt x="9488" y="833972"/>
                  <a:pt x="21404" y="836843"/>
                  <a:pt x="26633" y="843379"/>
                </a:cubicBezTo>
                <a:cubicBezTo>
                  <a:pt x="66541" y="893263"/>
                  <a:pt x="19389" y="853074"/>
                  <a:pt x="71021" y="878890"/>
                </a:cubicBezTo>
                <a:cubicBezTo>
                  <a:pt x="80564" y="883662"/>
                  <a:pt x="87847" y="892442"/>
                  <a:pt x="97654" y="896645"/>
                </a:cubicBezTo>
                <a:cubicBezTo>
                  <a:pt x="108869" y="901451"/>
                  <a:pt x="121433" y="902171"/>
                  <a:pt x="133165" y="905523"/>
                </a:cubicBezTo>
                <a:cubicBezTo>
                  <a:pt x="142163" y="908094"/>
                  <a:pt x="151197" y="910714"/>
                  <a:pt x="159798" y="914400"/>
                </a:cubicBezTo>
                <a:cubicBezTo>
                  <a:pt x="185072" y="925232"/>
                  <a:pt x="195909" y="935827"/>
                  <a:pt x="221941" y="941033"/>
                </a:cubicBezTo>
                <a:cubicBezTo>
                  <a:pt x="242460" y="945137"/>
                  <a:pt x="263370" y="946952"/>
                  <a:pt x="284085" y="949911"/>
                </a:cubicBezTo>
                <a:cubicBezTo>
                  <a:pt x="307759" y="946952"/>
                  <a:pt x="333444" y="951031"/>
                  <a:pt x="355106" y="941033"/>
                </a:cubicBezTo>
                <a:cubicBezTo>
                  <a:pt x="374105" y="932264"/>
                  <a:pt x="399495" y="896645"/>
                  <a:pt x="399495" y="896645"/>
                </a:cubicBezTo>
                <a:lnTo>
                  <a:pt x="417250" y="843379"/>
                </a:lnTo>
                <a:lnTo>
                  <a:pt x="426128" y="816746"/>
                </a:lnTo>
                <a:cubicBezTo>
                  <a:pt x="429087" y="674703"/>
                  <a:pt x="435005" y="532691"/>
                  <a:pt x="435005" y="390618"/>
                </a:cubicBezTo>
                <a:cubicBezTo>
                  <a:pt x="435005" y="331359"/>
                  <a:pt x="430853" y="272134"/>
                  <a:pt x="426128" y="213064"/>
                </a:cubicBezTo>
                <a:cubicBezTo>
                  <a:pt x="424922" y="197990"/>
                  <a:pt x="407953" y="123868"/>
                  <a:pt x="399495" y="115410"/>
                </a:cubicBezTo>
                <a:cubicBezTo>
                  <a:pt x="387658" y="103573"/>
                  <a:pt x="379865" y="85193"/>
                  <a:pt x="363984" y="79899"/>
                </a:cubicBezTo>
                <a:lnTo>
                  <a:pt x="310718" y="62144"/>
                </a:lnTo>
                <a:cubicBezTo>
                  <a:pt x="301840" y="59185"/>
                  <a:pt x="291871" y="58457"/>
                  <a:pt x="284085" y="53266"/>
                </a:cubicBezTo>
                <a:cubicBezTo>
                  <a:pt x="275207" y="47348"/>
                  <a:pt x="267202" y="39844"/>
                  <a:pt x="257452" y="35511"/>
                </a:cubicBezTo>
                <a:cubicBezTo>
                  <a:pt x="240349" y="27910"/>
                  <a:pt x="221941" y="23674"/>
                  <a:pt x="204186" y="17756"/>
                </a:cubicBezTo>
                <a:cubicBezTo>
                  <a:pt x="195308" y="14797"/>
                  <a:pt x="185923" y="13063"/>
                  <a:pt x="177553" y="8878"/>
                </a:cubicBezTo>
                <a:lnTo>
                  <a:pt x="159798" y="0"/>
                </a:lnTo>
              </a:path>
            </a:pathLst>
          </a:custGeom>
          <a:noFill/>
          <a:ln>
            <a:solidFill>
              <a:schemeClr val="accent3"/>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64624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xmlns="" id="{63F4D40F-69BB-4A29-A04E-06B88DF84BA6}"/>
              </a:ext>
            </a:extLst>
          </p:cNvPr>
          <p:cNvPicPr>
            <a:picLocks noChangeAspect="1"/>
          </p:cNvPicPr>
          <p:nvPr/>
        </p:nvPicPr>
        <p:blipFill rotWithShape="1">
          <a:blip r:embed="rId2"/>
          <a:srcRect l="2834" t="17334" r="26167" b="8445"/>
          <a:stretch/>
        </p:blipFill>
        <p:spPr>
          <a:xfrm>
            <a:off x="91439" y="-111760"/>
            <a:ext cx="11403536" cy="6705600"/>
          </a:xfrm>
          <a:prstGeom prst="rect">
            <a:avLst/>
          </a:prstGeom>
        </p:spPr>
      </p:pic>
    </p:spTree>
    <p:extLst>
      <p:ext uri="{BB962C8B-B14F-4D97-AF65-F5344CB8AC3E}">
        <p14:creationId xmlns:p14="http://schemas.microsoft.com/office/powerpoint/2010/main" val="18585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A0CF9BFC-C5F9-4151-9AD5-F296E07CA08E}"/>
              </a:ext>
            </a:extLst>
          </p:cNvPr>
          <p:cNvSpPr>
            <a:spLocks noGrp="1"/>
          </p:cNvSpPr>
          <p:nvPr>
            <p:ph type="title"/>
          </p:nvPr>
        </p:nvSpPr>
        <p:spPr/>
        <p:txBody>
          <a:bodyPr/>
          <a:lstStyle/>
          <a:p>
            <a:r>
              <a:rPr lang="nb-NO" dirty="0"/>
              <a:t>Oppsummert</a:t>
            </a:r>
          </a:p>
        </p:txBody>
      </p:sp>
      <p:sp>
        <p:nvSpPr>
          <p:cNvPr id="3" name="Plassholder for innhold 2">
            <a:extLst>
              <a:ext uri="{FF2B5EF4-FFF2-40B4-BE49-F238E27FC236}">
                <a16:creationId xmlns:a16="http://schemas.microsoft.com/office/drawing/2014/main" xmlns="" id="{1CBF202F-FD55-4414-84E2-8857B50BDE4F}"/>
              </a:ext>
            </a:extLst>
          </p:cNvPr>
          <p:cNvSpPr>
            <a:spLocks noGrp="1"/>
          </p:cNvSpPr>
          <p:nvPr>
            <p:ph idx="1"/>
          </p:nvPr>
        </p:nvSpPr>
        <p:spPr>
          <a:xfrm>
            <a:off x="623887" y="1092643"/>
            <a:ext cx="10944226" cy="4672713"/>
          </a:xfrm>
        </p:spPr>
        <p:txBody>
          <a:bodyPr/>
          <a:lstStyle/>
          <a:p>
            <a:r>
              <a:rPr lang="nb-NO" dirty="0"/>
              <a:t>Flere er sikre på at Gud finnes</a:t>
            </a:r>
          </a:p>
          <a:p>
            <a:r>
              <a:rPr lang="nb-NO" dirty="0"/>
              <a:t>Rød gruppe vokser- de som ikke er i kontakt med oss</a:t>
            </a:r>
          </a:p>
          <a:p>
            <a:r>
              <a:rPr lang="nb-NO" dirty="0"/>
              <a:t>Aldersgruppen 30-39 strever mest med sin tro på Gud? </a:t>
            </a:r>
          </a:p>
          <a:p>
            <a:r>
              <a:rPr lang="nb-NO" dirty="0"/>
              <a:t>Flertallet av medlemmene kjenner seg igjen i at Gud kanskje er en kraft</a:t>
            </a:r>
          </a:p>
          <a:p>
            <a:r>
              <a:rPr lang="nb-NO" dirty="0"/>
              <a:t>Flere opplever at kirken setter ord på mye av det som er viktig for meg- stor økning gule som opplever dette.</a:t>
            </a:r>
          </a:p>
          <a:p>
            <a:r>
              <a:rPr lang="nb-NO" dirty="0"/>
              <a:t>Mer relevant kirke i lokalsamfunn og storsamfunn?</a:t>
            </a:r>
          </a:p>
          <a:p>
            <a:r>
              <a:rPr lang="nb-NO" dirty="0"/>
              <a:t>Kommunikasjon på alle nivåer for å nå alle grupper</a:t>
            </a:r>
          </a:p>
          <a:p>
            <a:pPr marL="0" indent="0">
              <a:buNone/>
            </a:pPr>
            <a:endParaRPr lang="nb-NO" dirty="0"/>
          </a:p>
          <a:p>
            <a:endParaRPr lang="nb-NO" dirty="0"/>
          </a:p>
        </p:txBody>
      </p:sp>
    </p:spTree>
    <p:extLst>
      <p:ext uri="{BB962C8B-B14F-4D97-AF65-F5344CB8AC3E}">
        <p14:creationId xmlns:p14="http://schemas.microsoft.com/office/powerpoint/2010/main" val="112719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xmlns="" id="{7CBA9CEA-72BE-4FD3-91D2-C38CE9DE5B09}"/>
              </a:ext>
            </a:extLst>
          </p:cNvPr>
          <p:cNvPicPr>
            <a:picLocks noChangeAspect="1"/>
          </p:cNvPicPr>
          <p:nvPr/>
        </p:nvPicPr>
        <p:blipFill rotWithShape="1">
          <a:blip r:embed="rId3"/>
          <a:srcRect l="13828" t="18611" r="19376" b="9306"/>
          <a:stretch/>
        </p:blipFill>
        <p:spPr>
          <a:xfrm>
            <a:off x="198730" y="0"/>
            <a:ext cx="9601200" cy="5828097"/>
          </a:xfrm>
          <a:prstGeom prst="rect">
            <a:avLst/>
          </a:prstGeom>
        </p:spPr>
      </p:pic>
      <p:sp>
        <p:nvSpPr>
          <p:cNvPr id="6" name="TekstSylinder 5">
            <a:extLst>
              <a:ext uri="{FF2B5EF4-FFF2-40B4-BE49-F238E27FC236}">
                <a16:creationId xmlns:a16="http://schemas.microsoft.com/office/drawing/2014/main" xmlns="" id="{58CFF71E-EE59-4B2B-87AD-4D0925B1B527}"/>
              </a:ext>
            </a:extLst>
          </p:cNvPr>
          <p:cNvSpPr txBox="1"/>
          <p:nvPr/>
        </p:nvSpPr>
        <p:spPr>
          <a:xfrm>
            <a:off x="95250" y="2171700"/>
            <a:ext cx="2257425" cy="646331"/>
          </a:xfrm>
          <a:prstGeom prst="rect">
            <a:avLst/>
          </a:prstGeom>
          <a:noFill/>
        </p:spPr>
        <p:txBody>
          <a:bodyPr wrap="square" rtlCol="0">
            <a:spAutoFit/>
          </a:bodyPr>
          <a:lstStyle/>
          <a:p>
            <a:endParaRPr lang="nb-NO" dirty="0">
              <a:solidFill>
                <a:schemeClr val="accent3">
                  <a:lumMod val="40000"/>
                  <a:lumOff val="60000"/>
                </a:schemeClr>
              </a:solidFill>
            </a:endParaRPr>
          </a:p>
          <a:p>
            <a:endParaRPr lang="nb-NO" dirty="0">
              <a:solidFill>
                <a:schemeClr val="accent3">
                  <a:lumMod val="40000"/>
                  <a:lumOff val="60000"/>
                </a:schemeClr>
              </a:solidFill>
            </a:endParaRPr>
          </a:p>
        </p:txBody>
      </p:sp>
      <p:pic>
        <p:nvPicPr>
          <p:cNvPr id="4" name="Bilde 3">
            <a:extLst>
              <a:ext uri="{FF2B5EF4-FFF2-40B4-BE49-F238E27FC236}">
                <a16:creationId xmlns:a16="http://schemas.microsoft.com/office/drawing/2014/main" xmlns="" id="{CB80F47A-58A4-41AA-A7A5-9D919FDECE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6640" y="-236239"/>
            <a:ext cx="4158012" cy="2877517"/>
          </a:xfrm>
          <a:prstGeom prst="rect">
            <a:avLst/>
          </a:prstGeom>
        </p:spPr>
      </p:pic>
      <p:sp>
        <p:nvSpPr>
          <p:cNvPr id="5" name="TekstSylinder 4">
            <a:extLst>
              <a:ext uri="{FF2B5EF4-FFF2-40B4-BE49-F238E27FC236}">
                <a16:creationId xmlns:a16="http://schemas.microsoft.com/office/drawing/2014/main" xmlns="" id="{8278F4BE-37C0-44D2-BA06-6A59A2070421}"/>
              </a:ext>
            </a:extLst>
          </p:cNvPr>
          <p:cNvSpPr txBox="1"/>
          <p:nvPr/>
        </p:nvSpPr>
        <p:spPr>
          <a:xfrm>
            <a:off x="8522563" y="150921"/>
            <a:ext cx="932156" cy="369332"/>
          </a:xfrm>
          <a:prstGeom prst="rect">
            <a:avLst/>
          </a:prstGeom>
          <a:noFill/>
        </p:spPr>
        <p:txBody>
          <a:bodyPr wrap="square" rtlCol="0">
            <a:spAutoFit/>
          </a:bodyPr>
          <a:lstStyle/>
          <a:p>
            <a:r>
              <a:rPr lang="nb-NO" dirty="0"/>
              <a:t>2018</a:t>
            </a:r>
          </a:p>
        </p:txBody>
      </p:sp>
    </p:spTree>
    <p:extLst>
      <p:ext uri="{BB962C8B-B14F-4D97-AF65-F5344CB8AC3E}">
        <p14:creationId xmlns:p14="http://schemas.microsoft.com/office/powerpoint/2010/main" val="2722549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xmlns="" id="{4294D2EB-C9C2-4FFC-8E90-51189BF609F7}"/>
              </a:ext>
            </a:extLst>
          </p:cNvPr>
          <p:cNvSpPr>
            <a:spLocks noGrp="1"/>
          </p:cNvSpPr>
          <p:nvPr>
            <p:ph type="title"/>
          </p:nvPr>
        </p:nvSpPr>
        <p:spPr>
          <a:xfrm>
            <a:off x="623887" y="225425"/>
            <a:ext cx="10944226" cy="863600"/>
          </a:xfrm>
        </p:spPr>
        <p:txBody>
          <a:bodyPr anchor="ctr">
            <a:normAutofit/>
          </a:bodyPr>
          <a:lstStyle/>
          <a:p>
            <a:r>
              <a:rPr lang="nb-NO" dirty="0"/>
              <a:t>Veien videre</a:t>
            </a:r>
          </a:p>
        </p:txBody>
      </p:sp>
      <p:graphicFrame>
        <p:nvGraphicFramePr>
          <p:cNvPr id="7" name="Plassholder for innhold 4">
            <a:extLst>
              <a:ext uri="{FF2B5EF4-FFF2-40B4-BE49-F238E27FC236}">
                <a16:creationId xmlns:a16="http://schemas.microsoft.com/office/drawing/2014/main" xmlns="" id="{5F42CC2B-7597-43C9-8BB4-05032ED27EFE}"/>
              </a:ext>
            </a:extLst>
          </p:cNvPr>
          <p:cNvGraphicFramePr>
            <a:graphicFrameLocks noGrp="1"/>
          </p:cNvGraphicFramePr>
          <p:nvPr>
            <p:ph idx="1"/>
            <p:extLst>
              <p:ext uri="{D42A27DB-BD31-4B8C-83A1-F6EECF244321}">
                <p14:modId xmlns:p14="http://schemas.microsoft.com/office/powerpoint/2010/main" val="3416775979"/>
              </p:ext>
            </p:extLst>
          </p:nvPr>
        </p:nvGraphicFramePr>
        <p:xfrm>
          <a:off x="623887" y="1385888"/>
          <a:ext cx="10944226" cy="4672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249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EEDB8F24-E65C-40E2-895E-44E4A40ADCE9}"/>
              </a:ext>
            </a:extLst>
          </p:cNvPr>
          <p:cNvSpPr>
            <a:spLocks noGrp="1"/>
          </p:cNvSpPr>
          <p:nvPr>
            <p:ph type="title"/>
          </p:nvPr>
        </p:nvSpPr>
        <p:spPr/>
        <p:txBody>
          <a:bodyPr/>
          <a:lstStyle/>
          <a:p>
            <a:r>
              <a:rPr lang="nb-NO" dirty="0"/>
              <a:t>Deltagelse</a:t>
            </a:r>
          </a:p>
        </p:txBody>
      </p:sp>
      <p:sp>
        <p:nvSpPr>
          <p:cNvPr id="3" name="Plassholder for tekst 2">
            <a:extLst>
              <a:ext uri="{FF2B5EF4-FFF2-40B4-BE49-F238E27FC236}">
                <a16:creationId xmlns:a16="http://schemas.microsoft.com/office/drawing/2014/main" xmlns="" id="{699D2661-C3A4-4236-A8F6-7E5DD16D1616}"/>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127747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xmlns="" id="{1FB0D554-3E95-4906-829B-D44A54479724}"/>
              </a:ext>
            </a:extLst>
          </p:cNvPr>
          <p:cNvPicPr>
            <a:picLocks noChangeAspect="1"/>
          </p:cNvPicPr>
          <p:nvPr/>
        </p:nvPicPr>
        <p:blipFill rotWithShape="1">
          <a:blip r:embed="rId3"/>
          <a:srcRect l="14139" t="20001" r="15938" b="7500"/>
          <a:stretch/>
        </p:blipFill>
        <p:spPr>
          <a:xfrm>
            <a:off x="409574" y="266699"/>
            <a:ext cx="9801226" cy="5716469"/>
          </a:xfrm>
          <a:prstGeom prst="rect">
            <a:avLst/>
          </a:prstGeom>
        </p:spPr>
      </p:pic>
      <p:sp>
        <p:nvSpPr>
          <p:cNvPr id="4" name="TekstSylinder 3">
            <a:extLst>
              <a:ext uri="{FF2B5EF4-FFF2-40B4-BE49-F238E27FC236}">
                <a16:creationId xmlns:a16="http://schemas.microsoft.com/office/drawing/2014/main" xmlns="" id="{F6B3DDCA-2570-46F7-811F-0646E8E39CDE}"/>
              </a:ext>
            </a:extLst>
          </p:cNvPr>
          <p:cNvSpPr txBox="1"/>
          <p:nvPr/>
        </p:nvSpPr>
        <p:spPr>
          <a:xfrm>
            <a:off x="8514239" y="1081134"/>
            <a:ext cx="3152777" cy="1200329"/>
          </a:xfrm>
          <a:prstGeom prst="rect">
            <a:avLst/>
          </a:prstGeom>
          <a:noFill/>
        </p:spPr>
        <p:txBody>
          <a:bodyPr wrap="square" rtlCol="0">
            <a:spAutoFit/>
          </a:bodyPr>
          <a:lstStyle/>
          <a:p>
            <a:r>
              <a:rPr lang="nb-NO" sz="2400" dirty="0"/>
              <a:t>10 % nedgang 20-21</a:t>
            </a:r>
          </a:p>
          <a:p>
            <a:r>
              <a:rPr lang="nb-NO" sz="2400" dirty="0"/>
              <a:t>Borg, Hamar og Nasjonalt</a:t>
            </a:r>
          </a:p>
        </p:txBody>
      </p:sp>
    </p:spTree>
    <p:extLst>
      <p:ext uri="{BB962C8B-B14F-4D97-AF65-F5344CB8AC3E}">
        <p14:creationId xmlns:p14="http://schemas.microsoft.com/office/powerpoint/2010/main" val="1371625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xmlns="" id="{1B2A3B10-B296-4A92-AB37-DEEC65B966D9}"/>
              </a:ext>
            </a:extLst>
          </p:cNvPr>
          <p:cNvPicPr>
            <a:picLocks noChangeAspect="1"/>
          </p:cNvPicPr>
          <p:nvPr/>
        </p:nvPicPr>
        <p:blipFill rotWithShape="1">
          <a:blip r:embed="rId3"/>
          <a:srcRect l="12109" t="18610" r="14844" b="7917"/>
          <a:stretch/>
        </p:blipFill>
        <p:spPr>
          <a:xfrm>
            <a:off x="-209551" y="0"/>
            <a:ext cx="10505229" cy="5943600"/>
          </a:xfrm>
          <a:prstGeom prst="rect">
            <a:avLst/>
          </a:prstGeom>
        </p:spPr>
      </p:pic>
      <p:sp>
        <p:nvSpPr>
          <p:cNvPr id="4" name="TekstSylinder 3">
            <a:extLst>
              <a:ext uri="{FF2B5EF4-FFF2-40B4-BE49-F238E27FC236}">
                <a16:creationId xmlns:a16="http://schemas.microsoft.com/office/drawing/2014/main" xmlns="" id="{86E284AA-57AB-4AA3-84A2-8D92EF058656}"/>
              </a:ext>
            </a:extLst>
          </p:cNvPr>
          <p:cNvSpPr txBox="1"/>
          <p:nvPr/>
        </p:nvSpPr>
        <p:spPr>
          <a:xfrm>
            <a:off x="10258002" y="360727"/>
            <a:ext cx="1971675" cy="2308324"/>
          </a:xfrm>
          <a:prstGeom prst="rect">
            <a:avLst/>
          </a:prstGeom>
          <a:noFill/>
        </p:spPr>
        <p:txBody>
          <a:bodyPr wrap="square" rtlCol="0">
            <a:spAutoFit/>
          </a:bodyPr>
          <a:lstStyle/>
          <a:p>
            <a:r>
              <a:rPr lang="nb-NO" dirty="0"/>
              <a:t>Økning åpne kirker og konfirmasjon!</a:t>
            </a:r>
          </a:p>
          <a:p>
            <a:r>
              <a:rPr lang="nb-NO" dirty="0"/>
              <a:t> Hamar har større økning, flere gule i åpen kirke: Hamar 13 %, Borg 7 % </a:t>
            </a:r>
          </a:p>
        </p:txBody>
      </p:sp>
      <p:sp>
        <p:nvSpPr>
          <p:cNvPr id="5" name="TekstSylinder 4">
            <a:extLst>
              <a:ext uri="{FF2B5EF4-FFF2-40B4-BE49-F238E27FC236}">
                <a16:creationId xmlns:a16="http://schemas.microsoft.com/office/drawing/2014/main" xmlns="" id="{FF66DE24-51A0-435C-A317-B0913C94347C}"/>
              </a:ext>
            </a:extLst>
          </p:cNvPr>
          <p:cNvSpPr txBox="1"/>
          <p:nvPr/>
        </p:nvSpPr>
        <p:spPr>
          <a:xfrm>
            <a:off x="10258002" y="3777318"/>
            <a:ext cx="1896322" cy="2862322"/>
          </a:xfrm>
          <a:prstGeom prst="rect">
            <a:avLst/>
          </a:prstGeom>
          <a:noFill/>
        </p:spPr>
        <p:txBody>
          <a:bodyPr wrap="square" rtlCol="0">
            <a:spAutoFit/>
          </a:bodyPr>
          <a:lstStyle/>
          <a:p>
            <a:r>
              <a:rPr lang="nb-NO" dirty="0"/>
              <a:t>Nedgang begravelser:</a:t>
            </a:r>
          </a:p>
          <a:p>
            <a:r>
              <a:rPr lang="nb-NO" dirty="0"/>
              <a:t>Borg: -12 %</a:t>
            </a:r>
            <a:br>
              <a:rPr lang="nb-NO" dirty="0"/>
            </a:br>
            <a:r>
              <a:rPr lang="nb-NO" dirty="0"/>
              <a:t>Nasjonalt: -7%</a:t>
            </a:r>
          </a:p>
          <a:p>
            <a:r>
              <a:rPr lang="nb-NO" dirty="0"/>
              <a:t>Bjørgvin: -6 %</a:t>
            </a:r>
          </a:p>
          <a:p>
            <a:r>
              <a:rPr lang="nb-NO" dirty="0"/>
              <a:t>Hamar: - 15 %</a:t>
            </a:r>
          </a:p>
          <a:p>
            <a:endParaRPr lang="nb-NO" dirty="0"/>
          </a:p>
          <a:p>
            <a:endParaRPr lang="nb-NO" dirty="0"/>
          </a:p>
          <a:p>
            <a:endParaRPr lang="nb-NO" dirty="0"/>
          </a:p>
          <a:p>
            <a:endParaRPr lang="nb-NO" dirty="0"/>
          </a:p>
        </p:txBody>
      </p:sp>
    </p:spTree>
    <p:extLst>
      <p:ext uri="{BB962C8B-B14F-4D97-AF65-F5344CB8AC3E}">
        <p14:creationId xmlns:p14="http://schemas.microsoft.com/office/powerpoint/2010/main" val="214757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B08E5AC4-7862-40EE-9E13-3E671CB0D929}"/>
              </a:ext>
            </a:extLst>
          </p:cNvPr>
          <p:cNvSpPr>
            <a:spLocks noGrp="1"/>
          </p:cNvSpPr>
          <p:nvPr>
            <p:ph type="title"/>
          </p:nvPr>
        </p:nvSpPr>
        <p:spPr/>
        <p:txBody>
          <a:bodyPr/>
          <a:lstStyle/>
          <a:p>
            <a:r>
              <a:rPr lang="nb-NO" dirty="0"/>
              <a:t>TRO</a:t>
            </a:r>
          </a:p>
        </p:txBody>
      </p:sp>
      <p:sp>
        <p:nvSpPr>
          <p:cNvPr id="3" name="Plassholder for tekst 2">
            <a:extLst>
              <a:ext uri="{FF2B5EF4-FFF2-40B4-BE49-F238E27FC236}">
                <a16:creationId xmlns:a16="http://schemas.microsoft.com/office/drawing/2014/main" xmlns="" id="{5DB905E2-FF51-474E-B8B7-F1476C46D55B}"/>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2696683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12E9188B-DDE9-4E9B-9465-5F2B1E1D5F14}"/>
              </a:ext>
            </a:extLst>
          </p:cNvPr>
          <p:cNvSpPr>
            <a:spLocks noGrp="1"/>
          </p:cNvSpPr>
          <p:nvPr>
            <p:ph type="title"/>
          </p:nvPr>
        </p:nvSpPr>
        <p:spPr/>
        <p:txBody>
          <a:bodyPr/>
          <a:lstStyle/>
          <a:p>
            <a:r>
              <a:rPr lang="nb-NO" dirty="0"/>
              <a:t>Økning på tro i Borg</a:t>
            </a:r>
          </a:p>
        </p:txBody>
      </p:sp>
      <p:pic>
        <p:nvPicPr>
          <p:cNvPr id="6" name="Bilde 5">
            <a:extLst>
              <a:ext uri="{FF2B5EF4-FFF2-40B4-BE49-F238E27FC236}">
                <a16:creationId xmlns:a16="http://schemas.microsoft.com/office/drawing/2014/main" xmlns="" id="{E1CCBE7D-7D21-491E-AFFB-159A29880FDE}"/>
              </a:ext>
            </a:extLst>
          </p:cNvPr>
          <p:cNvPicPr>
            <a:picLocks noChangeAspect="1"/>
          </p:cNvPicPr>
          <p:nvPr/>
        </p:nvPicPr>
        <p:blipFill rotWithShape="1">
          <a:blip r:embed="rId2"/>
          <a:srcRect l="10859" t="19722" r="14844" b="8472"/>
          <a:stretch/>
        </p:blipFill>
        <p:spPr>
          <a:xfrm>
            <a:off x="1323974" y="1135068"/>
            <a:ext cx="9458326" cy="5141908"/>
          </a:xfrm>
          <a:prstGeom prst="rect">
            <a:avLst/>
          </a:prstGeom>
        </p:spPr>
      </p:pic>
      <p:sp>
        <p:nvSpPr>
          <p:cNvPr id="8" name="TekstSylinder 7">
            <a:extLst>
              <a:ext uri="{FF2B5EF4-FFF2-40B4-BE49-F238E27FC236}">
                <a16:creationId xmlns:a16="http://schemas.microsoft.com/office/drawing/2014/main" xmlns="" id="{C55390D9-BDE1-469F-A897-5FD83932A63D}"/>
              </a:ext>
            </a:extLst>
          </p:cNvPr>
          <p:cNvSpPr txBox="1"/>
          <p:nvPr/>
        </p:nvSpPr>
        <p:spPr>
          <a:xfrm>
            <a:off x="6386467" y="953055"/>
            <a:ext cx="4071938" cy="646331"/>
          </a:xfrm>
          <a:prstGeom prst="rect">
            <a:avLst/>
          </a:prstGeom>
          <a:noFill/>
        </p:spPr>
        <p:txBody>
          <a:bodyPr wrap="square" rtlCol="0">
            <a:spAutoFit/>
          </a:bodyPr>
          <a:lstStyle/>
          <a:p>
            <a:r>
              <a:rPr lang="nb-NO" dirty="0"/>
              <a:t>Borg eneste bispedømme som flytter signifikant fra ikke tro til tro</a:t>
            </a:r>
          </a:p>
        </p:txBody>
      </p:sp>
    </p:spTree>
    <p:extLst>
      <p:ext uri="{BB962C8B-B14F-4D97-AF65-F5344CB8AC3E}">
        <p14:creationId xmlns:p14="http://schemas.microsoft.com/office/powerpoint/2010/main" val="308782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xmlns="" id="{95DD4CE4-F296-45CE-A4FA-336145E74054}"/>
              </a:ext>
            </a:extLst>
          </p:cNvPr>
          <p:cNvSpPr>
            <a:spLocks noGrp="1"/>
          </p:cNvSpPr>
          <p:nvPr>
            <p:ph type="title"/>
          </p:nvPr>
        </p:nvSpPr>
        <p:spPr>
          <a:xfrm>
            <a:off x="552865" y="83382"/>
            <a:ext cx="10944226" cy="863600"/>
          </a:xfrm>
        </p:spPr>
        <p:txBody>
          <a:bodyPr/>
          <a:lstStyle/>
          <a:p>
            <a:r>
              <a:rPr lang="nb-NO" dirty="0"/>
              <a:t>Tro fordelt på grupper</a:t>
            </a:r>
          </a:p>
        </p:txBody>
      </p:sp>
      <p:graphicFrame>
        <p:nvGraphicFramePr>
          <p:cNvPr id="3" name="Tabell 2">
            <a:extLst>
              <a:ext uri="{FF2B5EF4-FFF2-40B4-BE49-F238E27FC236}">
                <a16:creationId xmlns:a16="http://schemas.microsoft.com/office/drawing/2014/main" xmlns="" id="{3B3667FB-D035-4529-AAD5-74546E89CC99}"/>
              </a:ext>
            </a:extLst>
          </p:cNvPr>
          <p:cNvGraphicFramePr>
            <a:graphicFrameLocks noGrp="1"/>
          </p:cNvGraphicFramePr>
          <p:nvPr>
            <p:extLst>
              <p:ext uri="{D42A27DB-BD31-4B8C-83A1-F6EECF244321}">
                <p14:modId xmlns:p14="http://schemas.microsoft.com/office/powerpoint/2010/main" val="3882337446"/>
              </p:ext>
            </p:extLst>
          </p:nvPr>
        </p:nvGraphicFramePr>
        <p:xfrm>
          <a:off x="985421" y="879860"/>
          <a:ext cx="10413506" cy="5678465"/>
        </p:xfrm>
        <a:graphic>
          <a:graphicData uri="http://schemas.openxmlformats.org/drawingml/2006/table">
            <a:tbl>
              <a:tblPr/>
              <a:tblGrid>
                <a:gridCol w="2915783">
                  <a:extLst>
                    <a:ext uri="{9D8B030D-6E8A-4147-A177-3AD203B41FA5}">
                      <a16:colId xmlns:a16="http://schemas.microsoft.com/office/drawing/2014/main" xmlns="" val="2881738076"/>
                    </a:ext>
                  </a:extLst>
                </a:gridCol>
                <a:gridCol w="2499241">
                  <a:extLst>
                    <a:ext uri="{9D8B030D-6E8A-4147-A177-3AD203B41FA5}">
                      <a16:colId xmlns:a16="http://schemas.microsoft.com/office/drawing/2014/main" xmlns="" val="3662796008"/>
                    </a:ext>
                  </a:extLst>
                </a:gridCol>
                <a:gridCol w="2499241">
                  <a:extLst>
                    <a:ext uri="{9D8B030D-6E8A-4147-A177-3AD203B41FA5}">
                      <a16:colId xmlns:a16="http://schemas.microsoft.com/office/drawing/2014/main" xmlns="" val="2903209"/>
                    </a:ext>
                  </a:extLst>
                </a:gridCol>
                <a:gridCol w="2499241">
                  <a:extLst>
                    <a:ext uri="{9D8B030D-6E8A-4147-A177-3AD203B41FA5}">
                      <a16:colId xmlns:a16="http://schemas.microsoft.com/office/drawing/2014/main" xmlns="" val="2269169225"/>
                    </a:ext>
                  </a:extLst>
                </a:gridCol>
              </a:tblGrid>
              <a:tr h="137412">
                <a:tc>
                  <a:txBody>
                    <a:bodyPr/>
                    <a:lstStyle/>
                    <a:p>
                      <a:pPr algn="l" fontAlgn="b"/>
                      <a:endParaRPr lang="nb-NO" sz="1800" b="0" i="0" u="none" strike="noStrike" dirty="0">
                        <a:solidFill>
                          <a:srgbClr val="302012"/>
                        </a:solidFill>
                        <a:effectLst/>
                        <a:latin typeface="Calibri" panose="020F0502020204030204" pitchFamily="34" charset="0"/>
                      </a:endParaRPr>
                    </a:p>
                  </a:txBody>
                  <a:tcPr marL="6871" marR="6871" marT="6871"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nb-NO" sz="1800" b="1" i="0" u="none" strike="noStrike">
                          <a:solidFill>
                            <a:srgbClr val="302012"/>
                          </a:solidFill>
                          <a:effectLst/>
                          <a:latin typeface="Calibri" panose="020F0502020204030204" pitchFamily="34" charset="0"/>
                        </a:rPr>
                        <a:t>Rød</a:t>
                      </a:r>
                    </a:p>
                  </a:txBody>
                  <a:tcPr marL="6871" marR="6871" marT="6871"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nb-NO" sz="1800" b="1" i="0" u="none" strike="noStrike">
                          <a:solidFill>
                            <a:srgbClr val="302012"/>
                          </a:solidFill>
                          <a:effectLst/>
                          <a:latin typeface="Calibri" panose="020F0502020204030204" pitchFamily="34" charset="0"/>
                        </a:rPr>
                        <a:t>Gul</a:t>
                      </a:r>
                    </a:p>
                  </a:txBody>
                  <a:tcPr marL="6871" marR="6871" marT="6871" marB="0" anchor="b">
                    <a:lnL>
                      <a:noFill/>
                    </a:lnL>
                    <a:lnR>
                      <a:noFill/>
                    </a:lnR>
                    <a:lnT>
                      <a:noFill/>
                    </a:lnT>
                    <a:lnB>
                      <a:noFill/>
                    </a:lnB>
                  </a:tcPr>
                </a:tc>
                <a:tc>
                  <a:txBody>
                    <a:bodyPr/>
                    <a:lstStyle/>
                    <a:p>
                      <a:pPr algn="l" fontAlgn="b"/>
                      <a:r>
                        <a:rPr lang="nb-NO" sz="1800" b="1" i="0" u="none" strike="noStrike">
                          <a:solidFill>
                            <a:srgbClr val="302012"/>
                          </a:solidFill>
                          <a:effectLst/>
                          <a:latin typeface="Calibri" panose="020F0502020204030204" pitchFamily="34" charset="0"/>
                        </a:rPr>
                        <a:t>Grønn</a:t>
                      </a:r>
                    </a:p>
                  </a:txBody>
                  <a:tcPr marL="6871" marR="6871" marT="6871" marB="0" anchor="b">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xmlns="" val="1276760639"/>
                  </a:ext>
                </a:extLst>
              </a:tr>
              <a:tr h="687061">
                <a:tc>
                  <a:txBody>
                    <a:bodyPr/>
                    <a:lstStyle/>
                    <a:p>
                      <a:pPr algn="l" fontAlgn="t"/>
                      <a:r>
                        <a:rPr lang="nb-NO" sz="1800" b="0" i="0" u="none" strike="noStrike" dirty="0">
                          <a:solidFill>
                            <a:srgbClr val="302012"/>
                          </a:solidFill>
                          <a:effectLst/>
                          <a:latin typeface="Calibri" panose="020F0502020204030204" pitchFamily="34" charset="0"/>
                        </a:rPr>
                        <a:t>Ja, jeg er så sikker som jeg kan være på at Gud finnes</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dot"/>
                      <a:round/>
                      <a:headEnd type="none" w="med" len="med"/>
                      <a:tailEnd type="none" w="med" len="med"/>
                    </a:lnB>
                  </a:tcPr>
                </a:tc>
                <a:tc>
                  <a:txBody>
                    <a:bodyPr/>
                    <a:lstStyle/>
                    <a:p>
                      <a:pPr algn="l" fontAlgn="t"/>
                      <a:r>
                        <a:rPr lang="nb-NO" sz="1800" b="0" i="0" u="none" strike="noStrike">
                          <a:solidFill>
                            <a:srgbClr val="302012"/>
                          </a:solidFill>
                          <a:effectLst/>
                          <a:latin typeface="Calibri" panose="020F0502020204030204" pitchFamily="34" charset="0"/>
                        </a:rPr>
                        <a:t> </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FFFFFF"/>
                      </a:solidFill>
                      <a:prstDash val="dot"/>
                      <a:round/>
                      <a:headEnd type="none" w="med" len="med"/>
                      <a:tailEnd type="none" w="med" len="med"/>
                    </a:lnB>
                  </a:tcPr>
                </a:tc>
                <a:tc>
                  <a:txBody>
                    <a:bodyPr/>
                    <a:lstStyle/>
                    <a:p>
                      <a:pPr algn="r" fontAlgn="t"/>
                      <a:r>
                        <a:rPr lang="nb-NO" sz="1800" b="0" i="0" u="none" strike="noStrike">
                          <a:solidFill>
                            <a:srgbClr val="302012"/>
                          </a:solidFill>
                          <a:effectLst/>
                          <a:latin typeface="Calibri" panose="020F0502020204030204" pitchFamily="34" charset="0"/>
                        </a:rPr>
                        <a:t>12 %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FFFFFF"/>
                      </a:solidFill>
                      <a:prstDash val="dot"/>
                      <a:round/>
                      <a:headEnd type="none" w="med" len="med"/>
                      <a:tailEnd type="none" w="med" len="med"/>
                    </a:lnB>
                  </a:tcPr>
                </a:tc>
                <a:tc>
                  <a:txBody>
                    <a:bodyPr/>
                    <a:lstStyle/>
                    <a:p>
                      <a:pPr algn="r" fontAlgn="t"/>
                      <a:r>
                        <a:rPr lang="nb-NO" sz="1800" b="0" i="0" u="none" strike="noStrike" dirty="0">
                          <a:solidFill>
                            <a:srgbClr val="302012"/>
                          </a:solidFill>
                          <a:effectLst/>
                          <a:latin typeface="Calibri" panose="020F0502020204030204" pitchFamily="34" charset="0"/>
                        </a:rPr>
                        <a:t>83 %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FFFFFF"/>
                      </a:solidFill>
                      <a:prstDash val="dot"/>
                      <a:round/>
                      <a:headEnd type="none" w="med" len="med"/>
                      <a:tailEnd type="none" w="med" len="med"/>
                    </a:lnB>
                  </a:tcPr>
                </a:tc>
                <a:extLst>
                  <a:ext uri="{0D108BD9-81ED-4DB2-BD59-A6C34878D82A}">
                    <a16:rowId xmlns:a16="http://schemas.microsoft.com/office/drawing/2014/main" xmlns="" val="1231261409"/>
                  </a:ext>
                </a:extLst>
              </a:tr>
              <a:tr h="0">
                <a:tc>
                  <a:txBody>
                    <a:bodyPr/>
                    <a:lstStyle/>
                    <a:p>
                      <a:pPr algn="r" fontAlgn="t"/>
                      <a:r>
                        <a:rPr lang="nb-NO" sz="1800" b="1" i="0" u="none" strike="noStrike" dirty="0">
                          <a:solidFill>
                            <a:srgbClr val="F26649"/>
                          </a:solidFill>
                          <a:effectLst/>
                          <a:latin typeface="Calibri" panose="020F0502020204030204" pitchFamily="34" charset="0"/>
                        </a:rPr>
                        <a:t> </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nb-NO" sz="1800" b="1" i="0" u="none" strike="noStrike">
                          <a:solidFill>
                            <a:srgbClr val="F26649"/>
                          </a:solidFill>
                          <a:effectLst/>
                          <a:latin typeface="Calibri" panose="020F0502020204030204" pitchFamily="34" charset="0"/>
                        </a:rPr>
                        <a:t> </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nb-NO" sz="1800" b="1" i="0" u="none" strike="noStrike">
                          <a:solidFill>
                            <a:srgbClr val="F26649"/>
                          </a:solidFill>
                          <a:effectLst/>
                          <a:latin typeface="Calibri" panose="020F0502020204030204" pitchFamily="34" charset="0"/>
                        </a:rPr>
                        <a:t>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endParaRPr lang="nb-NO" sz="1800" b="1" i="0" u="none" strike="noStrike" dirty="0">
                        <a:solidFill>
                          <a:srgbClr val="F26649"/>
                        </a:solidFill>
                        <a:effectLst/>
                        <a:latin typeface="Calibri" panose="020F0502020204030204" pitchFamily="34" charset="0"/>
                      </a:endParaRP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992163880"/>
                  </a:ext>
                </a:extLst>
              </a:tr>
              <a:tr h="412236">
                <a:tc>
                  <a:txBody>
                    <a:bodyPr/>
                    <a:lstStyle/>
                    <a:p>
                      <a:pPr algn="l" fontAlgn="t"/>
                      <a:r>
                        <a:rPr lang="nb-NO" sz="1800" b="0" i="0" u="none" strike="noStrike">
                          <a:solidFill>
                            <a:srgbClr val="302012"/>
                          </a:solidFill>
                          <a:effectLst/>
                          <a:latin typeface="Calibri" panose="020F0502020204030204" pitchFamily="34" charset="0"/>
                        </a:rPr>
                        <a:t>Jeg tror på Gud, men jeg tviler</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l" fontAlgn="t"/>
                      <a:r>
                        <a:rPr lang="nb-NO" sz="1800" b="0" i="0" u="none" strike="noStrike" dirty="0">
                          <a:solidFill>
                            <a:srgbClr val="302012"/>
                          </a:solidFill>
                          <a:effectLst/>
                          <a:latin typeface="Calibri" panose="020F0502020204030204" pitchFamily="34" charset="0"/>
                        </a:rPr>
                        <a:t> </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r" fontAlgn="t"/>
                      <a:r>
                        <a:rPr lang="nb-NO" sz="1800" b="0" i="0" u="none" strike="noStrike">
                          <a:solidFill>
                            <a:srgbClr val="302012"/>
                          </a:solidFill>
                          <a:effectLst/>
                          <a:latin typeface="Calibri" panose="020F0502020204030204" pitchFamily="34" charset="0"/>
                        </a:rPr>
                        <a:t>26 %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r" fontAlgn="t"/>
                      <a:r>
                        <a:rPr lang="nb-NO" sz="1800" b="0" i="0" u="none" strike="noStrike">
                          <a:solidFill>
                            <a:srgbClr val="302012"/>
                          </a:solidFill>
                          <a:effectLst/>
                          <a:latin typeface="Calibri" panose="020F0502020204030204" pitchFamily="34" charset="0"/>
                        </a:rPr>
                        <a:t>14 %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extLst>
                  <a:ext uri="{0D108BD9-81ED-4DB2-BD59-A6C34878D82A}">
                    <a16:rowId xmlns:a16="http://schemas.microsoft.com/office/drawing/2014/main" xmlns="" val="2078100307"/>
                  </a:ext>
                </a:extLst>
              </a:tr>
              <a:tr h="137412">
                <a:tc>
                  <a:txBody>
                    <a:bodyPr/>
                    <a:lstStyle/>
                    <a:p>
                      <a:pPr algn="r" fontAlgn="t"/>
                      <a:r>
                        <a:rPr lang="nb-NO" sz="1800" b="1" i="0" u="none" strike="noStrike">
                          <a:solidFill>
                            <a:srgbClr val="F26649"/>
                          </a:solidFill>
                          <a:effectLst/>
                          <a:latin typeface="Calibri" panose="020F0502020204030204" pitchFamily="34" charset="0"/>
                        </a:rPr>
                        <a:t> </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nb-NO" sz="1800" b="1" i="0" u="none" strike="noStrike" dirty="0">
                          <a:solidFill>
                            <a:srgbClr val="F26649"/>
                          </a:solidFill>
                          <a:effectLst/>
                          <a:latin typeface="Calibri" panose="020F0502020204030204" pitchFamily="34" charset="0"/>
                        </a:rPr>
                        <a:t> </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endParaRPr lang="nb-NO" sz="1800" b="1" i="0" u="none" strike="noStrike" dirty="0">
                        <a:solidFill>
                          <a:srgbClr val="F26649"/>
                        </a:solidFill>
                        <a:effectLst/>
                        <a:latin typeface="Calibri" panose="020F0502020204030204" pitchFamily="34" charset="0"/>
                      </a:endParaRP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endParaRPr lang="nb-NO" sz="1800" b="1" i="0" u="none" strike="noStrike" dirty="0">
                        <a:solidFill>
                          <a:srgbClr val="F26649"/>
                        </a:solidFill>
                        <a:effectLst/>
                        <a:latin typeface="Calibri" panose="020F0502020204030204" pitchFamily="34" charset="0"/>
                      </a:endParaRP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873971255"/>
                  </a:ext>
                </a:extLst>
              </a:tr>
              <a:tr h="824473">
                <a:tc>
                  <a:txBody>
                    <a:bodyPr/>
                    <a:lstStyle/>
                    <a:p>
                      <a:pPr algn="l" fontAlgn="t"/>
                      <a:r>
                        <a:rPr lang="nb-NO" sz="1800" b="0" i="0" u="none" strike="noStrike">
                          <a:solidFill>
                            <a:srgbClr val="302012"/>
                          </a:solidFill>
                          <a:effectLst/>
                          <a:latin typeface="Calibri" panose="020F0502020204030204" pitchFamily="34" charset="0"/>
                        </a:rPr>
                        <a:t>Jeg tror av og til på Gud, og av og til tror jeg ikke på Gud</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r" fontAlgn="t"/>
                      <a:r>
                        <a:rPr lang="nb-NO" sz="1800" b="0" i="0" u="none" strike="noStrike" dirty="0">
                          <a:solidFill>
                            <a:srgbClr val="302012"/>
                          </a:solidFill>
                          <a:effectLst/>
                          <a:latin typeface="Calibri" panose="020F0502020204030204" pitchFamily="34" charset="0"/>
                        </a:rPr>
                        <a:t>21 %</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r" fontAlgn="t"/>
                      <a:r>
                        <a:rPr lang="nb-NO" sz="1800" b="0" i="0" u="none" strike="noStrike">
                          <a:solidFill>
                            <a:srgbClr val="302012"/>
                          </a:solidFill>
                          <a:effectLst/>
                          <a:latin typeface="Calibri" panose="020F0502020204030204" pitchFamily="34" charset="0"/>
                        </a:rPr>
                        <a:t>27 %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r" fontAlgn="t"/>
                      <a:r>
                        <a:rPr lang="nb-NO" sz="1800" b="0" i="0" u="none" strike="noStrike">
                          <a:solidFill>
                            <a:srgbClr val="302012"/>
                          </a:solidFill>
                          <a:effectLst/>
                          <a:latin typeface="Calibri" panose="020F0502020204030204" pitchFamily="34" charset="0"/>
                        </a:rPr>
                        <a:t>2 %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extLst>
                  <a:ext uri="{0D108BD9-81ED-4DB2-BD59-A6C34878D82A}">
                    <a16:rowId xmlns:a16="http://schemas.microsoft.com/office/drawing/2014/main" xmlns="" val="885925164"/>
                  </a:ext>
                </a:extLst>
              </a:tr>
              <a:tr h="0">
                <a:tc>
                  <a:txBody>
                    <a:bodyPr/>
                    <a:lstStyle/>
                    <a:p>
                      <a:pPr algn="r" fontAlgn="t"/>
                      <a:r>
                        <a:rPr lang="nb-NO" sz="1800" b="1" i="0" u="none" strike="noStrike" dirty="0">
                          <a:solidFill>
                            <a:srgbClr val="F26649"/>
                          </a:solidFill>
                          <a:effectLst/>
                          <a:latin typeface="Calibri" panose="020F0502020204030204" pitchFamily="34" charset="0"/>
                        </a:rPr>
                        <a:t> </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endParaRPr lang="nb-NO" sz="1800" b="1" i="0" u="none" strike="noStrike" dirty="0">
                        <a:solidFill>
                          <a:srgbClr val="F26649"/>
                        </a:solidFill>
                        <a:effectLst/>
                        <a:latin typeface="Calibri" panose="020F0502020204030204" pitchFamily="34" charset="0"/>
                      </a:endParaRP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endParaRPr lang="nb-NO" sz="1800" b="1" i="0" u="none" strike="noStrike" dirty="0">
                        <a:solidFill>
                          <a:srgbClr val="F26649"/>
                        </a:solidFill>
                        <a:effectLst/>
                        <a:latin typeface="Calibri" panose="020F0502020204030204" pitchFamily="34" charset="0"/>
                      </a:endParaRP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endParaRPr lang="nb-NO" sz="1800" b="1" i="0" u="none" strike="noStrike" dirty="0">
                        <a:solidFill>
                          <a:srgbClr val="F26649"/>
                        </a:solidFill>
                        <a:effectLst/>
                        <a:latin typeface="Calibri" panose="020F0502020204030204" pitchFamily="34" charset="0"/>
                      </a:endParaRP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2171999660"/>
                  </a:ext>
                </a:extLst>
              </a:tr>
              <a:tr h="824473">
                <a:tc>
                  <a:txBody>
                    <a:bodyPr/>
                    <a:lstStyle/>
                    <a:p>
                      <a:pPr algn="l" fontAlgn="t"/>
                      <a:r>
                        <a:rPr lang="nb-NO" sz="1800" b="0" i="0" u="none" strike="noStrike">
                          <a:solidFill>
                            <a:srgbClr val="302012"/>
                          </a:solidFill>
                          <a:effectLst/>
                          <a:latin typeface="Calibri" panose="020F0502020204030204" pitchFamily="34" charset="0"/>
                        </a:rPr>
                        <a:t>Jeg tror ikke på Gud, men det kan være jeg tar feil</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r" fontAlgn="t"/>
                      <a:r>
                        <a:rPr lang="nb-NO" sz="1800" b="0" i="0" u="none" strike="noStrike" dirty="0">
                          <a:solidFill>
                            <a:srgbClr val="302012"/>
                          </a:solidFill>
                          <a:effectLst/>
                          <a:latin typeface="Calibri" panose="020F0502020204030204" pitchFamily="34" charset="0"/>
                        </a:rPr>
                        <a:t>30 %</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r" fontAlgn="t"/>
                      <a:r>
                        <a:rPr lang="nb-NO" sz="1800" b="0" i="0" u="none" strike="noStrike" dirty="0">
                          <a:solidFill>
                            <a:srgbClr val="302012"/>
                          </a:solidFill>
                          <a:effectLst/>
                          <a:latin typeface="Calibri" panose="020F0502020204030204" pitchFamily="34" charset="0"/>
                        </a:rPr>
                        <a:t>19 %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l" fontAlgn="t"/>
                      <a:r>
                        <a:rPr lang="nb-NO" sz="1800" b="0" i="0" u="none" strike="noStrike">
                          <a:solidFill>
                            <a:srgbClr val="302012"/>
                          </a:solidFill>
                          <a:effectLst/>
                          <a:latin typeface="Calibri" panose="020F0502020204030204" pitchFamily="34" charset="0"/>
                        </a:rPr>
                        <a:t>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extLst>
                  <a:ext uri="{0D108BD9-81ED-4DB2-BD59-A6C34878D82A}">
                    <a16:rowId xmlns:a16="http://schemas.microsoft.com/office/drawing/2014/main" xmlns="" val="1632998590"/>
                  </a:ext>
                </a:extLst>
              </a:tr>
              <a:tr h="0">
                <a:tc>
                  <a:txBody>
                    <a:bodyPr/>
                    <a:lstStyle/>
                    <a:p>
                      <a:pPr algn="r" fontAlgn="t"/>
                      <a:r>
                        <a:rPr lang="nb-NO" sz="1800" b="1" i="0" u="none" strike="noStrike" dirty="0">
                          <a:solidFill>
                            <a:srgbClr val="F26649"/>
                          </a:solidFill>
                          <a:effectLst/>
                          <a:latin typeface="Calibri" panose="020F0502020204030204" pitchFamily="34" charset="0"/>
                        </a:rPr>
                        <a:t> </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endParaRPr lang="nb-NO" sz="1800" b="1" i="0" u="none" strike="noStrike" dirty="0">
                        <a:solidFill>
                          <a:srgbClr val="F26649"/>
                        </a:solidFill>
                        <a:effectLst/>
                        <a:latin typeface="Calibri" panose="020F0502020204030204" pitchFamily="34" charset="0"/>
                      </a:endParaRP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endParaRPr lang="nb-NO" sz="1800" b="1" i="0" u="none" strike="noStrike" dirty="0">
                        <a:solidFill>
                          <a:srgbClr val="F26649"/>
                        </a:solidFill>
                        <a:effectLst/>
                        <a:latin typeface="Calibri" panose="020F0502020204030204" pitchFamily="34" charset="0"/>
                      </a:endParaRP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nb-NO" sz="1800" b="1" i="0" u="none" strike="noStrike" dirty="0">
                          <a:solidFill>
                            <a:srgbClr val="F26649"/>
                          </a:solidFill>
                          <a:effectLst/>
                          <a:latin typeface="Calibri" panose="020F0502020204030204" pitchFamily="34" charset="0"/>
                        </a:rPr>
                        <a:t>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1858960922"/>
                  </a:ext>
                </a:extLst>
              </a:tr>
              <a:tr h="824473">
                <a:tc>
                  <a:txBody>
                    <a:bodyPr/>
                    <a:lstStyle/>
                    <a:p>
                      <a:pPr algn="l" fontAlgn="t"/>
                      <a:r>
                        <a:rPr lang="nb-NO" sz="1800" b="0" i="0" u="none" strike="noStrike">
                          <a:solidFill>
                            <a:srgbClr val="302012"/>
                          </a:solidFill>
                          <a:effectLst/>
                          <a:latin typeface="Calibri" panose="020F0502020204030204" pitchFamily="34" charset="0"/>
                        </a:rPr>
                        <a:t>Jeg er så sikker som jeg kan være på at Gud ikke finnes</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r" fontAlgn="t"/>
                      <a:r>
                        <a:rPr lang="nb-NO" sz="1800" b="0" i="0" u="none" strike="noStrike">
                          <a:solidFill>
                            <a:srgbClr val="302012"/>
                          </a:solidFill>
                          <a:effectLst/>
                          <a:latin typeface="Calibri" panose="020F0502020204030204" pitchFamily="34" charset="0"/>
                        </a:rPr>
                        <a:t>35 %</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r" fontAlgn="t"/>
                      <a:r>
                        <a:rPr lang="nb-NO" sz="1800" b="0" i="0" u="none" strike="noStrike" dirty="0">
                          <a:solidFill>
                            <a:srgbClr val="302012"/>
                          </a:solidFill>
                          <a:effectLst/>
                          <a:latin typeface="Calibri" panose="020F0502020204030204" pitchFamily="34" charset="0"/>
                        </a:rPr>
                        <a:t>2 %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l" fontAlgn="t"/>
                      <a:r>
                        <a:rPr lang="nb-NO" sz="1800" b="0" i="0" u="none" strike="noStrike" dirty="0">
                          <a:solidFill>
                            <a:srgbClr val="302012"/>
                          </a:solidFill>
                          <a:effectLst/>
                          <a:latin typeface="Calibri" panose="020F0502020204030204" pitchFamily="34" charset="0"/>
                        </a:rPr>
                        <a:t>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extLst>
                  <a:ext uri="{0D108BD9-81ED-4DB2-BD59-A6C34878D82A}">
                    <a16:rowId xmlns:a16="http://schemas.microsoft.com/office/drawing/2014/main" xmlns="" val="608220850"/>
                  </a:ext>
                </a:extLst>
              </a:tr>
              <a:tr h="0">
                <a:tc>
                  <a:txBody>
                    <a:bodyPr/>
                    <a:lstStyle/>
                    <a:p>
                      <a:pPr algn="r" fontAlgn="t"/>
                      <a:r>
                        <a:rPr lang="nb-NO" sz="1800" b="1" i="0" u="none" strike="noStrike" dirty="0">
                          <a:solidFill>
                            <a:srgbClr val="F26649"/>
                          </a:solidFill>
                          <a:effectLst/>
                          <a:latin typeface="Calibri" panose="020F0502020204030204" pitchFamily="34" charset="0"/>
                        </a:rPr>
                        <a:t> </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endParaRPr lang="nb-NO" sz="1800" b="1" i="0" u="none" strike="noStrike" dirty="0">
                        <a:solidFill>
                          <a:srgbClr val="F26649"/>
                        </a:solidFill>
                        <a:effectLst/>
                        <a:latin typeface="Calibri" panose="020F0502020204030204" pitchFamily="34" charset="0"/>
                      </a:endParaRP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nb-NO" sz="1800" b="1" i="0" u="none" strike="noStrike" dirty="0">
                          <a:solidFill>
                            <a:srgbClr val="F26649"/>
                          </a:solidFill>
                          <a:effectLst/>
                          <a:latin typeface="Calibri" panose="020F0502020204030204" pitchFamily="34" charset="0"/>
                        </a:rPr>
                        <a:t>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t"/>
                      <a:r>
                        <a:rPr lang="nb-NO" sz="1800" b="1" i="0" u="none" strike="noStrike" dirty="0">
                          <a:solidFill>
                            <a:srgbClr val="F26649"/>
                          </a:solidFill>
                          <a:effectLst/>
                          <a:latin typeface="Calibri" panose="020F0502020204030204" pitchFamily="34" charset="0"/>
                        </a:rPr>
                        <a:t>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dot"/>
                      <a:round/>
                      <a:headEnd type="none" w="med" len="med"/>
                      <a:tailEnd type="none" w="med" len="med"/>
                    </a:lnB>
                  </a:tcPr>
                </a:tc>
                <a:extLst>
                  <a:ext uri="{0D108BD9-81ED-4DB2-BD59-A6C34878D82A}">
                    <a16:rowId xmlns:a16="http://schemas.microsoft.com/office/drawing/2014/main" xmlns="" val="3462033433"/>
                  </a:ext>
                </a:extLst>
              </a:tr>
              <a:tr h="137412">
                <a:tc>
                  <a:txBody>
                    <a:bodyPr/>
                    <a:lstStyle/>
                    <a:p>
                      <a:pPr algn="l" fontAlgn="t"/>
                      <a:r>
                        <a:rPr lang="nb-NO" sz="1800" b="0" i="0" u="none" strike="noStrike">
                          <a:solidFill>
                            <a:srgbClr val="302012"/>
                          </a:solidFill>
                          <a:effectLst/>
                          <a:latin typeface="Calibri" panose="020F0502020204030204" pitchFamily="34" charset="0"/>
                        </a:rPr>
                        <a:t>Vet ikke</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r" fontAlgn="t"/>
                      <a:r>
                        <a:rPr lang="nb-NO" sz="1800" b="0" i="0" u="none" strike="noStrike">
                          <a:solidFill>
                            <a:srgbClr val="302012"/>
                          </a:solidFill>
                          <a:effectLst/>
                          <a:latin typeface="Calibri" panose="020F0502020204030204" pitchFamily="34" charset="0"/>
                        </a:rPr>
                        <a:t>14 %</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r" fontAlgn="t"/>
                      <a:r>
                        <a:rPr lang="nb-NO" sz="1800" b="0" i="0" u="none" strike="noStrike">
                          <a:solidFill>
                            <a:srgbClr val="302012"/>
                          </a:solidFill>
                          <a:effectLst/>
                          <a:latin typeface="Calibri" panose="020F0502020204030204" pitchFamily="34" charset="0"/>
                        </a:rPr>
                        <a:t>13 %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tc>
                  <a:txBody>
                    <a:bodyPr/>
                    <a:lstStyle/>
                    <a:p>
                      <a:pPr algn="l" fontAlgn="t"/>
                      <a:r>
                        <a:rPr lang="nb-NO" sz="1800" b="0" i="0" u="none" strike="noStrike" dirty="0">
                          <a:solidFill>
                            <a:srgbClr val="302012"/>
                          </a:solidFill>
                          <a:effectLst/>
                          <a:latin typeface="Calibri" panose="020F0502020204030204" pitchFamily="34" charset="0"/>
                        </a:rPr>
                        <a:t>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FFFFFF"/>
                      </a:solidFill>
                      <a:prstDash val="dot"/>
                      <a:round/>
                      <a:headEnd type="none" w="med" len="med"/>
                      <a:tailEnd type="none" w="med" len="med"/>
                    </a:lnB>
                  </a:tcPr>
                </a:tc>
                <a:extLst>
                  <a:ext uri="{0D108BD9-81ED-4DB2-BD59-A6C34878D82A}">
                    <a16:rowId xmlns:a16="http://schemas.microsoft.com/office/drawing/2014/main" xmlns="" val="2468941770"/>
                  </a:ext>
                </a:extLst>
              </a:tr>
              <a:tr h="137412">
                <a:tc>
                  <a:txBody>
                    <a:bodyPr/>
                    <a:lstStyle/>
                    <a:p>
                      <a:pPr algn="r" fontAlgn="t"/>
                      <a:r>
                        <a:rPr lang="nb-NO" sz="400" b="1" i="0" u="none" strike="noStrike">
                          <a:solidFill>
                            <a:srgbClr val="F26649"/>
                          </a:solidFill>
                          <a:effectLst/>
                          <a:latin typeface="Calibri" panose="020F0502020204030204" pitchFamily="34" charset="0"/>
                        </a:rPr>
                        <a:t> </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nb-NO" sz="400" b="1" i="0" u="none" strike="noStrike">
                          <a:solidFill>
                            <a:srgbClr val="F26649"/>
                          </a:solidFill>
                          <a:effectLst/>
                          <a:latin typeface="Calibri" panose="020F0502020204030204" pitchFamily="34" charset="0"/>
                        </a:rPr>
                        <a:t> </a:t>
                      </a:r>
                    </a:p>
                  </a:txBody>
                  <a:tcPr marL="6871" marR="6871" marT="6871"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nb-NO" sz="400" b="1" i="0" u="none" strike="noStrike">
                          <a:solidFill>
                            <a:srgbClr val="F26649"/>
                          </a:solidFill>
                          <a:effectLst/>
                          <a:latin typeface="Calibri" panose="020F0502020204030204" pitchFamily="34" charset="0"/>
                        </a:rPr>
                        <a:t>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nb-NO" sz="400" b="1" i="0" u="none" strike="noStrike" dirty="0">
                          <a:solidFill>
                            <a:srgbClr val="F26649"/>
                          </a:solidFill>
                          <a:effectLst/>
                          <a:latin typeface="Calibri" panose="020F0502020204030204" pitchFamily="34" charset="0"/>
                        </a:rPr>
                        <a:t> </a:t>
                      </a:r>
                    </a:p>
                  </a:txBody>
                  <a:tcPr marL="6871" marR="6871" marT="6871"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FFFFFF"/>
                      </a:solidFill>
                      <a:prstDash val="dot"/>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4062404"/>
                  </a:ext>
                </a:extLst>
              </a:tr>
            </a:tbl>
          </a:graphicData>
        </a:graphic>
      </p:graphicFrame>
    </p:spTree>
    <p:extLst>
      <p:ext uri="{BB962C8B-B14F-4D97-AF65-F5344CB8AC3E}">
        <p14:creationId xmlns:p14="http://schemas.microsoft.com/office/powerpoint/2010/main" val="275804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1">
  <a:themeElements>
    <a:clrScheme name="Den norske kirke 1">
      <a:dk1>
        <a:srgbClr val="000000"/>
      </a:dk1>
      <a:lt1>
        <a:srgbClr val="FFFFFF"/>
      </a:lt1>
      <a:dk2>
        <a:srgbClr val="670019"/>
      </a:dk2>
      <a:lt2>
        <a:srgbClr val="EBE6D6"/>
      </a:lt2>
      <a:accent1>
        <a:srgbClr val="D90000"/>
      </a:accent1>
      <a:accent2>
        <a:srgbClr val="D9A605"/>
      </a:accent2>
      <a:accent3>
        <a:srgbClr val="82027E"/>
      </a:accent3>
      <a:accent4>
        <a:srgbClr val="C89BCB"/>
      </a:accent4>
      <a:accent5>
        <a:srgbClr val="4CAB27"/>
      </a:accent5>
      <a:accent6>
        <a:srgbClr val="1D7853"/>
      </a:accent6>
      <a:hlink>
        <a:srgbClr val="D90000"/>
      </a:hlink>
      <a:folHlink>
        <a:srgbClr val="66001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ma1" id="{DF5ED8F8-A143-4DFA-9302-FFB98B2A77EC}" vid="{AE3B8EAF-C28D-455C-AA6C-F35FE0C645C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Tema1</Template>
  <TotalTime>543</TotalTime>
  <Words>840</Words>
  <Application>Microsoft Office PowerPoint</Application>
  <PresentationFormat>Widescreen</PresentationFormat>
  <Paragraphs>133</Paragraphs>
  <Slides>30</Slides>
  <Notes>12</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30</vt:i4>
      </vt:variant>
    </vt:vector>
  </HeadingPairs>
  <TitlesOfParts>
    <vt:vector size="33" baseType="lpstr">
      <vt:lpstr>Arial</vt:lpstr>
      <vt:lpstr>Calibri</vt:lpstr>
      <vt:lpstr>Tema1</vt:lpstr>
      <vt:lpstr>Medlemsundersøkelsen 2021</vt:lpstr>
      <vt:lpstr>Oppsummert endringer fra 2020-2021</vt:lpstr>
      <vt:lpstr>PowerPoint-presentasjon</vt:lpstr>
      <vt:lpstr>Deltagelse</vt:lpstr>
      <vt:lpstr>PowerPoint-presentasjon</vt:lpstr>
      <vt:lpstr>PowerPoint-presentasjon</vt:lpstr>
      <vt:lpstr>TRO</vt:lpstr>
      <vt:lpstr>Økning på tro i Borg</vt:lpstr>
      <vt:lpstr>Tro fordelt på grupper</vt:lpstr>
      <vt:lpstr>Tro fordelt på alder</vt:lpstr>
      <vt:lpstr>PowerPoint-presentasjon</vt:lpstr>
      <vt:lpstr>PowerPoint-presentasjon</vt:lpstr>
      <vt:lpstr>Gudsbilde fordelt på alder</vt:lpstr>
      <vt:lpstr>Bønn fordelt på grupper</vt:lpstr>
      <vt:lpstr>Kirkelige handlinger</vt:lpstr>
      <vt:lpstr>Stabilt på kirkelige handlinger</vt:lpstr>
      <vt:lpstr>Kommunikasjon</vt:lpstr>
      <vt:lpstr>Fortsatt utfordring på sosiale medier</vt:lpstr>
      <vt:lpstr>Snakket med en prest</vt:lpstr>
      <vt:lpstr>PowerPoint-presentasjon</vt:lpstr>
      <vt:lpstr>Tilhørighet og kjennskap til kirken</vt:lpstr>
      <vt:lpstr>PowerPoint-presentasjon</vt:lpstr>
      <vt:lpstr>Kjenner godt til tilbud der jeg bor-  fordelt på grupper</vt:lpstr>
      <vt:lpstr>Sjekk utviklingen!!!</vt:lpstr>
      <vt:lpstr>Fra 2020- 21 setter ord på det s                     2021</vt:lpstr>
      <vt:lpstr>Setter ord på mye av det som er viktig for meg  2020                                                            2021</vt:lpstr>
      <vt:lpstr>PowerPoint-presentasjon</vt:lpstr>
      <vt:lpstr>PowerPoint-presentasjon</vt:lpstr>
      <vt:lpstr>Oppsummert</vt:lpstr>
      <vt:lpstr>Veien videre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Medlemsundersøkelsen 2021</dc:title>
  <dc:creator>Karianne Hjørnevik Nes</dc:creator>
  <cp:lastModifiedBy>karianne nes</cp:lastModifiedBy>
  <cp:revision>36</cp:revision>
  <dcterms:created xsi:type="dcterms:W3CDTF">2021-11-09T08:14:47Z</dcterms:created>
  <dcterms:modified xsi:type="dcterms:W3CDTF">2022-01-19T11:01:33Z</dcterms:modified>
</cp:coreProperties>
</file>