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0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EE7FF-CCE1-4B1E-AD4F-69B7E7BED302}" v="27" dt="2024-04-05T22:52:34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86397"/>
  </p:normalViewPr>
  <p:slideViewPr>
    <p:cSldViewPr snapToGrid="0" snapToObjects="1" showGuides="1">
      <p:cViewPr varScale="1">
        <p:scale>
          <a:sx n="63" d="100"/>
          <a:sy n="63" d="100"/>
        </p:scale>
        <p:origin x="72" y="48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-Kjetil Hartberg" userId="3a8e857e-7aae-41f9-9055-aadf025240cb" providerId="ADAL" clId="{81BEE7FF-CCE1-4B1E-AD4F-69B7E7BED302}"/>
    <pc:docChg chg="undo custSel addSld delSld modSld">
      <pc:chgData name="Dag-Kjetil Hartberg" userId="3a8e857e-7aae-41f9-9055-aadf025240cb" providerId="ADAL" clId="{81BEE7FF-CCE1-4B1E-AD4F-69B7E7BED302}" dt="2024-04-05T23:00:36.630" v="2338" actId="47"/>
      <pc:docMkLst>
        <pc:docMk/>
      </pc:docMkLst>
      <pc:sldChg chg="del">
        <pc:chgData name="Dag-Kjetil Hartberg" userId="3a8e857e-7aae-41f9-9055-aadf025240cb" providerId="ADAL" clId="{81BEE7FF-CCE1-4B1E-AD4F-69B7E7BED302}" dt="2024-04-05T23:00:36.630" v="2338" actId="47"/>
        <pc:sldMkLst>
          <pc:docMk/>
          <pc:sldMk cId="3684835813" sldId="256"/>
        </pc:sldMkLst>
      </pc:sldChg>
      <pc:sldChg chg="modSp mod">
        <pc:chgData name="Dag-Kjetil Hartberg" userId="3a8e857e-7aae-41f9-9055-aadf025240cb" providerId="ADAL" clId="{81BEE7FF-CCE1-4B1E-AD4F-69B7E7BED302}" dt="2024-04-05T17:41:32.571" v="173" actId="20577"/>
        <pc:sldMkLst>
          <pc:docMk/>
          <pc:sldMk cId="3826382847" sldId="257"/>
        </pc:sldMkLst>
        <pc:spChg chg="mod">
          <ac:chgData name="Dag-Kjetil Hartberg" userId="3a8e857e-7aae-41f9-9055-aadf025240cb" providerId="ADAL" clId="{81BEE7FF-CCE1-4B1E-AD4F-69B7E7BED302}" dt="2024-04-05T17:40:05.073" v="28" actId="20577"/>
          <ac:spMkLst>
            <pc:docMk/>
            <pc:sldMk cId="3826382847" sldId="257"/>
            <ac:spMk id="4" creationId="{46D5D829-711E-0548-8041-4A9647446129}"/>
          </ac:spMkLst>
        </pc:spChg>
        <pc:spChg chg="mod">
          <ac:chgData name="Dag-Kjetil Hartberg" userId="3a8e857e-7aae-41f9-9055-aadf025240cb" providerId="ADAL" clId="{81BEE7FF-CCE1-4B1E-AD4F-69B7E7BED302}" dt="2024-04-05T17:41:32.571" v="173" actId="20577"/>
          <ac:spMkLst>
            <pc:docMk/>
            <pc:sldMk cId="3826382847" sldId="257"/>
            <ac:spMk id="5" creationId="{615BE1ED-A39E-F642-8DF4-7022C7B8A2C6}"/>
          </ac:spMkLst>
        </pc:spChg>
      </pc:sldChg>
      <pc:sldChg chg="addSp delSp modSp mod modClrScheme chgLayout">
        <pc:chgData name="Dag-Kjetil Hartberg" userId="3a8e857e-7aae-41f9-9055-aadf025240cb" providerId="ADAL" clId="{81BEE7FF-CCE1-4B1E-AD4F-69B7E7BED302}" dt="2024-04-05T17:46:34.747" v="204" actId="14100"/>
        <pc:sldMkLst>
          <pc:docMk/>
          <pc:sldMk cId="2960446174" sldId="258"/>
        </pc:sldMkLst>
        <pc:spChg chg="mod">
          <ac:chgData name="Dag-Kjetil Hartberg" userId="3a8e857e-7aae-41f9-9055-aadf025240cb" providerId="ADAL" clId="{81BEE7FF-CCE1-4B1E-AD4F-69B7E7BED302}" dt="2024-04-05T17:46:26.530" v="202" actId="26606"/>
          <ac:spMkLst>
            <pc:docMk/>
            <pc:sldMk cId="2960446174" sldId="258"/>
            <ac:spMk id="2" creationId="{09DB22F8-0131-6C43-ADB6-4AC62064500F}"/>
          </ac:spMkLst>
        </pc:spChg>
        <pc:spChg chg="del">
          <ac:chgData name="Dag-Kjetil Hartberg" userId="3a8e857e-7aae-41f9-9055-aadf025240cb" providerId="ADAL" clId="{81BEE7FF-CCE1-4B1E-AD4F-69B7E7BED302}" dt="2024-04-05T17:45:03.870" v="192" actId="22"/>
          <ac:spMkLst>
            <pc:docMk/>
            <pc:sldMk cId="2960446174" sldId="258"/>
            <ac:spMk id="3" creationId="{1C93BF28-409A-7043-9E1B-C275B1710DA8}"/>
          </ac:spMkLst>
        </pc:spChg>
        <pc:spChg chg="mod">
          <ac:chgData name="Dag-Kjetil Hartberg" userId="3a8e857e-7aae-41f9-9055-aadf025240cb" providerId="ADAL" clId="{81BEE7FF-CCE1-4B1E-AD4F-69B7E7BED302}" dt="2024-04-05T17:46:26.530" v="202" actId="26606"/>
          <ac:spMkLst>
            <pc:docMk/>
            <pc:sldMk cId="2960446174" sldId="258"/>
            <ac:spMk id="4" creationId="{129CBB86-2887-794C-A032-CA977200AF83}"/>
          </ac:spMkLst>
        </pc:spChg>
        <pc:spChg chg="mod">
          <ac:chgData name="Dag-Kjetil Hartberg" userId="3a8e857e-7aae-41f9-9055-aadf025240cb" providerId="ADAL" clId="{81BEE7FF-CCE1-4B1E-AD4F-69B7E7BED302}" dt="2024-04-05T17:46:26.530" v="202" actId="26606"/>
          <ac:spMkLst>
            <pc:docMk/>
            <pc:sldMk cId="2960446174" sldId="258"/>
            <ac:spMk id="5" creationId="{95B88E39-5DE1-B441-AB47-F0D467D8D379}"/>
          </ac:spMkLst>
        </pc:spChg>
        <pc:spChg chg="add del mod">
          <ac:chgData name="Dag-Kjetil Hartberg" userId="3a8e857e-7aae-41f9-9055-aadf025240cb" providerId="ADAL" clId="{81BEE7FF-CCE1-4B1E-AD4F-69B7E7BED302}" dt="2024-04-05T17:46:18.277" v="199" actId="22"/>
          <ac:spMkLst>
            <pc:docMk/>
            <pc:sldMk cId="2960446174" sldId="258"/>
            <ac:spMk id="9" creationId="{699F9538-985A-651D-A46C-A10E12BA88A6}"/>
          </ac:spMkLst>
        </pc:spChg>
        <pc:picChg chg="add del mod ord">
          <ac:chgData name="Dag-Kjetil Hartberg" userId="3a8e857e-7aae-41f9-9055-aadf025240cb" providerId="ADAL" clId="{81BEE7FF-CCE1-4B1E-AD4F-69B7E7BED302}" dt="2024-04-05T17:45:48.034" v="198" actId="478"/>
          <ac:picMkLst>
            <pc:docMk/>
            <pc:sldMk cId="2960446174" sldId="258"/>
            <ac:picMk id="7" creationId="{21C3DF78-7EB9-EE1B-267D-C75BBAB8E51B}"/>
          </ac:picMkLst>
        </pc:picChg>
        <pc:picChg chg="add mod ord">
          <ac:chgData name="Dag-Kjetil Hartberg" userId="3a8e857e-7aae-41f9-9055-aadf025240cb" providerId="ADAL" clId="{81BEE7FF-CCE1-4B1E-AD4F-69B7E7BED302}" dt="2024-04-05T17:46:34.747" v="204" actId="14100"/>
          <ac:picMkLst>
            <pc:docMk/>
            <pc:sldMk cId="2960446174" sldId="258"/>
            <ac:picMk id="11" creationId="{07A95578-5BFB-F8F3-B170-7A3806E5F388}"/>
          </ac:picMkLst>
        </pc:picChg>
      </pc:sldChg>
      <pc:sldChg chg="modSp mod modAnim">
        <pc:chgData name="Dag-Kjetil Hartberg" userId="3a8e857e-7aae-41f9-9055-aadf025240cb" providerId="ADAL" clId="{81BEE7FF-CCE1-4B1E-AD4F-69B7E7BED302}" dt="2024-04-05T22:52:34.159" v="2251" actId="20577"/>
        <pc:sldMkLst>
          <pc:docMk/>
          <pc:sldMk cId="2137736984" sldId="259"/>
        </pc:sldMkLst>
        <pc:spChg chg="mod">
          <ac:chgData name="Dag-Kjetil Hartberg" userId="3a8e857e-7aae-41f9-9055-aadf025240cb" providerId="ADAL" clId="{81BEE7FF-CCE1-4B1E-AD4F-69B7E7BED302}" dt="2024-04-05T22:10:20.842" v="241" actId="20577"/>
          <ac:spMkLst>
            <pc:docMk/>
            <pc:sldMk cId="2137736984" sldId="259"/>
            <ac:spMk id="2" creationId="{274A870B-961B-4047-9E87-CB3B645D6A18}"/>
          </ac:spMkLst>
        </pc:spChg>
        <pc:spChg chg="mod">
          <ac:chgData name="Dag-Kjetil Hartberg" userId="3a8e857e-7aae-41f9-9055-aadf025240cb" providerId="ADAL" clId="{81BEE7FF-CCE1-4B1E-AD4F-69B7E7BED302}" dt="2024-04-05T22:52:16.181" v="2244" actId="6549"/>
          <ac:spMkLst>
            <pc:docMk/>
            <pc:sldMk cId="2137736984" sldId="259"/>
            <ac:spMk id="3" creationId="{289C2C8D-3ECA-2440-972B-AA320AD5534C}"/>
          </ac:spMkLst>
        </pc:spChg>
        <pc:spChg chg="mod">
          <ac:chgData name="Dag-Kjetil Hartberg" userId="3a8e857e-7aae-41f9-9055-aadf025240cb" providerId="ADAL" clId="{81BEE7FF-CCE1-4B1E-AD4F-69B7E7BED302}" dt="2024-04-05T22:52:34.159" v="2251" actId="20577"/>
          <ac:spMkLst>
            <pc:docMk/>
            <pc:sldMk cId="2137736984" sldId="259"/>
            <ac:spMk id="4" creationId="{BDB20A3A-E77E-B14E-9531-D795B58956AC}"/>
          </ac:spMkLst>
        </pc:spChg>
      </pc:sldChg>
      <pc:sldChg chg="modSp new mod">
        <pc:chgData name="Dag-Kjetil Hartberg" userId="3a8e857e-7aae-41f9-9055-aadf025240cb" providerId="ADAL" clId="{81BEE7FF-CCE1-4B1E-AD4F-69B7E7BED302}" dt="2024-04-05T22:24:34.653" v="1021" actId="20577"/>
        <pc:sldMkLst>
          <pc:docMk/>
          <pc:sldMk cId="1161484385" sldId="261"/>
        </pc:sldMkLst>
        <pc:spChg chg="mod">
          <ac:chgData name="Dag-Kjetil Hartberg" userId="3a8e857e-7aae-41f9-9055-aadf025240cb" providerId="ADAL" clId="{81BEE7FF-CCE1-4B1E-AD4F-69B7E7BED302}" dt="2024-04-05T22:24:34.653" v="1021" actId="20577"/>
          <ac:spMkLst>
            <pc:docMk/>
            <pc:sldMk cId="1161484385" sldId="261"/>
            <ac:spMk id="3" creationId="{2E580409-1A15-AB5F-E1B6-039FA14F7124}"/>
          </ac:spMkLst>
        </pc:spChg>
      </pc:sldChg>
      <pc:sldChg chg="modSp new mod">
        <pc:chgData name="Dag-Kjetil Hartberg" userId="3a8e857e-7aae-41f9-9055-aadf025240cb" providerId="ADAL" clId="{81BEE7FF-CCE1-4B1E-AD4F-69B7E7BED302}" dt="2024-04-05T23:00:24.169" v="2337"/>
        <pc:sldMkLst>
          <pc:docMk/>
          <pc:sldMk cId="3182017893" sldId="262"/>
        </pc:sldMkLst>
        <pc:spChg chg="mod">
          <ac:chgData name="Dag-Kjetil Hartberg" userId="3a8e857e-7aae-41f9-9055-aadf025240cb" providerId="ADAL" clId="{81BEE7FF-CCE1-4B1E-AD4F-69B7E7BED302}" dt="2024-04-05T22:16:39.576" v="691" actId="20577"/>
          <ac:spMkLst>
            <pc:docMk/>
            <pc:sldMk cId="3182017893" sldId="262"/>
            <ac:spMk id="2" creationId="{B2145663-75D0-771C-FA58-C844FA10D953}"/>
          </ac:spMkLst>
        </pc:spChg>
        <pc:spChg chg="mod">
          <ac:chgData name="Dag-Kjetil Hartberg" userId="3a8e857e-7aae-41f9-9055-aadf025240cb" providerId="ADAL" clId="{81BEE7FF-CCE1-4B1E-AD4F-69B7E7BED302}" dt="2024-04-05T23:00:24.169" v="2337"/>
          <ac:spMkLst>
            <pc:docMk/>
            <pc:sldMk cId="3182017893" sldId="262"/>
            <ac:spMk id="3" creationId="{E9F818B1-AA31-EF84-CACC-6548A23149EF}"/>
          </ac:spMkLst>
        </pc:spChg>
      </pc:sldChg>
      <pc:sldChg chg="modSp new mod">
        <pc:chgData name="Dag-Kjetil Hartberg" userId="3a8e857e-7aae-41f9-9055-aadf025240cb" providerId="ADAL" clId="{81BEE7FF-CCE1-4B1E-AD4F-69B7E7BED302}" dt="2024-04-05T22:58:52.969" v="2320" actId="20577"/>
        <pc:sldMkLst>
          <pc:docMk/>
          <pc:sldMk cId="3470205083" sldId="263"/>
        </pc:sldMkLst>
        <pc:spChg chg="mod">
          <ac:chgData name="Dag-Kjetil Hartberg" userId="3a8e857e-7aae-41f9-9055-aadf025240cb" providerId="ADAL" clId="{81BEE7FF-CCE1-4B1E-AD4F-69B7E7BED302}" dt="2024-04-05T22:21:54.377" v="764" actId="20577"/>
          <ac:spMkLst>
            <pc:docMk/>
            <pc:sldMk cId="3470205083" sldId="263"/>
            <ac:spMk id="2" creationId="{DB3E6466-D83F-1189-E3FA-49068964BA26}"/>
          </ac:spMkLst>
        </pc:spChg>
        <pc:spChg chg="mod">
          <ac:chgData name="Dag-Kjetil Hartberg" userId="3a8e857e-7aae-41f9-9055-aadf025240cb" providerId="ADAL" clId="{81BEE7FF-CCE1-4B1E-AD4F-69B7E7BED302}" dt="2024-04-05T22:58:52.969" v="2320" actId="20577"/>
          <ac:spMkLst>
            <pc:docMk/>
            <pc:sldMk cId="3470205083" sldId="263"/>
            <ac:spMk id="3" creationId="{26F3B6B1-5849-7AC9-D3DD-16B0CF063694}"/>
          </ac:spMkLst>
        </pc:spChg>
      </pc:sldChg>
      <pc:sldChg chg="modSp new mod">
        <pc:chgData name="Dag-Kjetil Hartberg" userId="3a8e857e-7aae-41f9-9055-aadf025240cb" providerId="ADAL" clId="{81BEE7FF-CCE1-4B1E-AD4F-69B7E7BED302}" dt="2024-04-05T22:38:08.397" v="1649" actId="20577"/>
        <pc:sldMkLst>
          <pc:docMk/>
          <pc:sldMk cId="2526943569" sldId="264"/>
        </pc:sldMkLst>
        <pc:spChg chg="mod">
          <ac:chgData name="Dag-Kjetil Hartberg" userId="3a8e857e-7aae-41f9-9055-aadf025240cb" providerId="ADAL" clId="{81BEE7FF-CCE1-4B1E-AD4F-69B7E7BED302}" dt="2024-04-05T22:28:13.947" v="1259" actId="20577"/>
          <ac:spMkLst>
            <pc:docMk/>
            <pc:sldMk cId="2526943569" sldId="264"/>
            <ac:spMk id="2" creationId="{A41224F6-00E0-858A-3D40-A455E2DA5BF3}"/>
          </ac:spMkLst>
        </pc:spChg>
        <pc:spChg chg="mod">
          <ac:chgData name="Dag-Kjetil Hartberg" userId="3a8e857e-7aae-41f9-9055-aadf025240cb" providerId="ADAL" clId="{81BEE7FF-CCE1-4B1E-AD4F-69B7E7BED302}" dt="2024-04-05T22:35:41.457" v="1316" actId="5793"/>
          <ac:spMkLst>
            <pc:docMk/>
            <pc:sldMk cId="2526943569" sldId="264"/>
            <ac:spMk id="3" creationId="{4CA076BF-47A1-82ED-E2EF-BD6AE139AB7E}"/>
          </ac:spMkLst>
        </pc:spChg>
        <pc:spChg chg="mod">
          <ac:chgData name="Dag-Kjetil Hartberg" userId="3a8e857e-7aae-41f9-9055-aadf025240cb" providerId="ADAL" clId="{81BEE7FF-CCE1-4B1E-AD4F-69B7E7BED302}" dt="2024-04-05T22:38:08.397" v="1649" actId="20577"/>
          <ac:spMkLst>
            <pc:docMk/>
            <pc:sldMk cId="2526943569" sldId="264"/>
            <ac:spMk id="4" creationId="{943606BB-81FE-92B1-F5F4-94D4273FCEFB}"/>
          </ac:spMkLst>
        </pc:spChg>
      </pc:sldChg>
      <pc:sldChg chg="modSp new mod">
        <pc:chgData name="Dag-Kjetil Hartberg" userId="3a8e857e-7aae-41f9-9055-aadf025240cb" providerId="ADAL" clId="{81BEE7FF-CCE1-4B1E-AD4F-69B7E7BED302}" dt="2024-04-05T22:50:24.523" v="2227" actId="20577"/>
        <pc:sldMkLst>
          <pc:docMk/>
          <pc:sldMk cId="1498354770" sldId="265"/>
        </pc:sldMkLst>
        <pc:spChg chg="mod">
          <ac:chgData name="Dag-Kjetil Hartberg" userId="3a8e857e-7aae-41f9-9055-aadf025240cb" providerId="ADAL" clId="{81BEE7FF-CCE1-4B1E-AD4F-69B7E7BED302}" dt="2024-04-05T22:43:00.672" v="1711" actId="20577"/>
          <ac:spMkLst>
            <pc:docMk/>
            <pc:sldMk cId="1498354770" sldId="265"/>
            <ac:spMk id="2" creationId="{AA4FC7A8-952E-53AB-EB0F-2DF0021E43D6}"/>
          </ac:spMkLst>
        </pc:spChg>
        <pc:spChg chg="mod">
          <ac:chgData name="Dag-Kjetil Hartberg" userId="3a8e857e-7aae-41f9-9055-aadf025240cb" providerId="ADAL" clId="{81BEE7FF-CCE1-4B1E-AD4F-69B7E7BED302}" dt="2024-04-05T22:50:24.523" v="2227" actId="20577"/>
          <ac:spMkLst>
            <pc:docMk/>
            <pc:sldMk cId="1498354770" sldId="265"/>
            <ac:spMk id="3" creationId="{13696F27-24F1-7EC0-094D-C428BBA8EB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05.04.2024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05.04.2024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05.04.2024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05.04.2024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05.04.2024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05.04.2024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05.04.2024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n.kirken.no/plan#satsinger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lan.kirken.no/aktivitet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05.04.2024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Kirka vår og ledere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15BE1ED-A39E-F642-8DF4-7022C7B8A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Hvordan kan ledere bruke verktøyet som et strategisk virkemiddel?</a:t>
            </a:r>
          </a:p>
          <a:p>
            <a:r>
              <a:rPr lang="nb-NO" dirty="0"/>
              <a:t>Fire punkter på et kvarter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B2BC670-A605-BC4C-A9CA-3BD897D71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>
            <a:normAutofit/>
          </a:bodyPr>
          <a:lstStyle/>
          <a:p>
            <a:r>
              <a:rPr lang="nb-NO" dirty="0"/>
              <a:t>1. Du eier tallene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07A95578-5BFB-F8F3-B170-7A3806E5F3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3572933" y="893297"/>
            <a:ext cx="7801446" cy="5343991"/>
          </a:xfrm>
          <a:noFill/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4F8536-0BE2-2E4B-A8A8-DB84D1FEAC6C}" type="datetime1">
              <a:rPr lang="nb-NO" smtClean="0"/>
              <a:pPr>
                <a:spcAft>
                  <a:spcPts val="600"/>
                </a:spcAft>
              </a:pPr>
              <a:t>05.04.2024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E02211-9513-CCE9-B4CB-A68A29B5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580409-1A15-AB5F-E1B6-039FA14F7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Kirka vår er basert på soknenivå, men tall på fellesrådsnivå er nå tilgjengelig på kirkens intranett, foreløpig kun for ansatte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5C0E07-D3B0-9B47-058F-AA4E9771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05.04.2024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3D2F60C-D3C1-510E-220B-71C9F0FF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14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4A870B-961B-4047-9E87-CB3B645D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Knytt aktiviteter til satsinger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9C2C8D-3ECA-2440-972B-AA320AD553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Vi har lyst til mye!</a:t>
            </a:r>
          </a:p>
          <a:p>
            <a:r>
              <a:rPr lang="nb-NO" dirty="0"/>
              <a:t>Men kan ikke gjøre alt.</a:t>
            </a:r>
          </a:p>
          <a:p>
            <a:r>
              <a:rPr lang="nb-NO" dirty="0"/>
              <a:t>Da må det prioriteres</a:t>
            </a:r>
          </a:p>
          <a:p>
            <a:r>
              <a:rPr lang="nb-NO" dirty="0"/>
              <a:t>Og da må vi vite hva vi vil satse på-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B20A3A-E77E-B14E-9531-D795B58956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I Kirka vår kan dere koble aktivitetene til satsinger</a:t>
            </a:r>
          </a:p>
          <a:p>
            <a:r>
              <a:rPr lang="nb-NO" dirty="0"/>
              <a:t>De aktivitetene som ikke kan knyttes til en satsing bør man ta en ekstra titt på</a:t>
            </a:r>
          </a:p>
          <a:p>
            <a:r>
              <a:rPr lang="nb-NO" dirty="0"/>
              <a:t>Kanskje er de verdt å holde på med likevel</a:t>
            </a:r>
          </a:p>
          <a:p>
            <a:r>
              <a:rPr lang="nb-NO" dirty="0"/>
              <a:t>Eller kanskje de bør kuttes ut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FFF1A1-C353-6F47-B03E-498A92F8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05.04.2024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65A229-221C-6945-A1D9-06DC1215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7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145663-75D0-771C-FA58-C844FA10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fra Langhus menighet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F818B1-AA31-EF84-CACC-6548A2314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Satsinger:</a:t>
            </a:r>
            <a:r>
              <a:rPr lang="nb-NO" dirty="0">
                <a:hlinkClick r:id="rId2"/>
              </a:rPr>
              <a:t> Plan (kirken.no)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0DFF0C-8B23-7F5F-04D3-D9696090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06.04.2024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D51834-879C-ACD6-A2F5-941EF99B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0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3E6466-D83F-1189-E3FA-49068964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3. Evalueringer du finner </a:t>
            </a:r>
            <a:r>
              <a:rPr lang="nb-NO" dirty="0" err="1"/>
              <a:t>igjen-og</a:t>
            </a:r>
            <a:r>
              <a:rPr lang="nb-NO" dirty="0"/>
              <a:t> som kan bli årsrapport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F3B6B1-5849-7AC9-D3DD-16B0CF063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Under hver aktivitet kan det legges inn evalueringer fortløpende. Alltid tilgjengelig for alle med tilgang</a:t>
            </a:r>
          </a:p>
          <a:p>
            <a:r>
              <a:rPr lang="nb-NO" dirty="0"/>
              <a:t>På sikt kan det lages en modul for årsmelding som samler statistikk og evalueringer i en rapport, som så kan bearbeides ( for 2025..?)</a:t>
            </a:r>
          </a:p>
          <a:p>
            <a:r>
              <a:rPr lang="nb-NO" dirty="0"/>
              <a:t>Eksempel på evaluering:</a:t>
            </a:r>
          </a:p>
          <a:p>
            <a:r>
              <a:rPr lang="nb-NO" dirty="0">
                <a:hlinkClick r:id="rId2"/>
              </a:rPr>
              <a:t>Aktiviteter (kirken.no)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E36045-C6F9-2546-F265-6AD564E79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06.04.2024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B60729-FAC4-D92F-E036-31E446C7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2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1224F6-00E0-858A-3D40-A455E2DA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4. Ramme for ansattes besøk i menighetsrådet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A076BF-47A1-82ED-E2EF-BD6AE139AB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Kirkeordningens §12 sjette ledd:</a:t>
            </a:r>
          </a:p>
          <a:p>
            <a:pPr marL="0" indent="0">
              <a:buNone/>
            </a:pPr>
            <a:r>
              <a:rPr lang="nb-NO" dirty="0"/>
              <a:t> Menighetsrådet er pliktig til  å innby </a:t>
            </a:r>
            <a:r>
              <a:rPr lang="nb-NO" i="1" dirty="0"/>
              <a:t>«minst en gang i året de ansatte i soknet til å ta del i drøftelser om menighetsforholdene og de oppgaver som foreligger»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3606BB-81FE-92B1-F5F4-94D4273FCE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Hvordan få dette til å bli konstruktive og gode møter?</a:t>
            </a:r>
          </a:p>
          <a:p>
            <a:r>
              <a:rPr lang="nb-NO" dirty="0"/>
              <a:t>Ved å bruke Kirka vår kan rådet:</a:t>
            </a:r>
            <a:br>
              <a:rPr lang="nb-NO" dirty="0"/>
            </a:br>
            <a:r>
              <a:rPr lang="nb-NO" dirty="0"/>
              <a:t>-Være forberedt på resultater, aktiviteter og satsinger på feltet.</a:t>
            </a:r>
          </a:p>
          <a:p>
            <a:pPr marL="0" indent="0">
              <a:buNone/>
            </a:pPr>
            <a:r>
              <a:rPr lang="nb-NO" dirty="0"/>
              <a:t>  -Ikke være overlatt til den ansattes fremstilling, men kunne være en strategisk, inspirerende og utfordrende samtalepartner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8C28604-75ED-2F5C-ABA4-012F70B7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06.04.2024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2AF30-9BCB-DDC4-3ADD-518E1B1B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694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4FC7A8-952E-53AB-EB0F-2DF0021E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SÅ: Hvem skal gjøre hva for å komme videre: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696F27-24F1-7EC0-094D-C428BBA8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MR-leder kan sette opp en sak om bruk av Kirka vår på et møte.</a:t>
            </a:r>
          </a:p>
          <a:p>
            <a:r>
              <a:rPr lang="nb-NO" dirty="0"/>
              <a:t>For lederstøtte: Gi ansvar til daglig leder, eller sokneprest der det ikke er daglig leder</a:t>
            </a:r>
          </a:p>
          <a:p>
            <a:r>
              <a:rPr lang="nb-NO" dirty="0"/>
              <a:t>Finn ut hvor dere er i en prosess for å legge en strategiplan</a:t>
            </a:r>
          </a:p>
          <a:p>
            <a:r>
              <a:rPr lang="nb-NO" dirty="0"/>
              <a:t>Velg hvor omfangsrik prosessen skal være</a:t>
            </a:r>
          </a:p>
          <a:p>
            <a:r>
              <a:rPr lang="nb-NO" dirty="0"/>
              <a:t>Beskriv menighet, ressurser og aktiviteter</a:t>
            </a:r>
          </a:p>
          <a:p>
            <a:r>
              <a:rPr lang="nb-NO" dirty="0"/>
              <a:t>Vedta satsinger</a:t>
            </a:r>
          </a:p>
          <a:p>
            <a:r>
              <a:rPr lang="nb-NO" dirty="0"/>
              <a:t>Sjekk om det er samsvar……………og prioriter!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0E91A7-69CB-7900-C4DD-D0C26D72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06.04.2024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BB0540-A966-4F61-112B-FEAB864C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83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05.04.2024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AC2A0D7-F195-404E-AC18-DC3FF6417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4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77B04E038E064E9DD8DEEC5D76788A" ma:contentTypeVersion="16" ma:contentTypeDescription="Opprett et nytt dokument." ma:contentTypeScope="" ma:versionID="76e2c73fc405d6a6e450f76e18b8bbf5">
  <xsd:schema xmlns:xsd="http://www.w3.org/2001/XMLSchema" xmlns:xs="http://www.w3.org/2001/XMLSchema" xmlns:p="http://schemas.microsoft.com/office/2006/metadata/properties" xmlns:ns2="8bc33428-ca32-4576-8800-c1fd38b1069c" xmlns:ns3="206f0ec4-2079-490e-bc02-4446075f4de3" targetNamespace="http://schemas.microsoft.com/office/2006/metadata/properties" ma:root="true" ma:fieldsID="a0fcfd00d62edcf77e60208dd35b1ce4" ns2:_="" ns3:_="">
    <xsd:import namespace="8bc33428-ca32-4576-8800-c1fd38b1069c"/>
    <xsd:import namespace="206f0ec4-2079-490e-bc02-4446075f4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Tes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33428-ca32-4576-8800-c1fd38b10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f0ec4-2079-490e-bc02-4446075f4d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605c02d-469f-4101-a08c-213c69820d8b}" ma:internalName="TaxCatchAll" ma:showField="CatchAllData" ma:web="206f0ec4-2079-490e-bc02-4446075f4d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c33428-ca32-4576-8800-c1fd38b1069c">
      <Terms xmlns="http://schemas.microsoft.com/office/infopath/2007/PartnerControls"/>
    </lcf76f155ced4ddcb4097134ff3c332f>
    <TaxCatchAll xmlns="206f0ec4-2079-490e-bc02-4446075f4de3" xsi:nil="true"/>
    <Test xmlns="8bc33428-ca32-4576-8800-c1fd38b1069c" xsi:nil="true"/>
  </documentManagement>
</p:properties>
</file>

<file path=customXml/itemProps1.xml><?xml version="1.0" encoding="utf-8"?>
<ds:datastoreItem xmlns:ds="http://schemas.openxmlformats.org/officeDocument/2006/customXml" ds:itemID="{C6837ECE-3F97-4B28-A0F8-28928430BA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21D6AC-6FD1-4DFF-926B-F10D6A122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c33428-ca32-4576-8800-c1fd38b1069c"/>
    <ds:schemaRef ds:uri="206f0ec4-2079-490e-bc02-4446075f4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084750-CA24-4F5C-AD69-FE47DFB4F34C}">
  <ds:schemaRefs>
    <ds:schemaRef ds:uri="http://purl.org/dc/elements/1.1/"/>
    <ds:schemaRef ds:uri="http://www.w3.org/XML/1998/namespace"/>
    <ds:schemaRef ds:uri="8bc33428-ca32-4576-8800-c1fd38b1069c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06f0ec4-2079-490e-bc02-4446075f4de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DNK_16x9_bokmål</Template>
  <TotalTime>52</TotalTime>
  <Words>386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1" baseType="lpstr">
      <vt:lpstr>Arial</vt:lpstr>
      <vt:lpstr>Den norske kirke_ppt mal</vt:lpstr>
      <vt:lpstr>Kirka vår og ledere</vt:lpstr>
      <vt:lpstr>1. Du eier tallene</vt:lpstr>
      <vt:lpstr>PowerPoint-presentasjon</vt:lpstr>
      <vt:lpstr>2. Knytt aktiviteter til satsinger</vt:lpstr>
      <vt:lpstr>Eksempel fra Langhus menighet</vt:lpstr>
      <vt:lpstr>3. Evalueringer du finner igjen-og som kan bli årsrapport</vt:lpstr>
      <vt:lpstr>4. Ramme for ansattes besøk i menighetsrådet</vt:lpstr>
      <vt:lpstr>SÅ: Hvem skal gjøre hva for å komme videre: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Dag-Kjetil Hartberg</dc:creator>
  <cp:lastModifiedBy>Dag-Kjetil Hartberg</cp:lastModifiedBy>
  <cp:revision>1</cp:revision>
  <dcterms:created xsi:type="dcterms:W3CDTF">2024-04-05T17:37:00Z</dcterms:created>
  <dcterms:modified xsi:type="dcterms:W3CDTF">2024-04-05T23:00:37Z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0x0101006877B04E038E064E9DD8DEEC5D76788A</vt:lpwstr>
  </property>
  <property fmtid="{D5CDD505-2E9C-101B-9397-08002B2CF9AE}" pid="3" name="MediaServiceImageTags">
    <vt:lpwstr/>
  </property>
</Properties>
</file>