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7" r:id="rId5"/>
  </p:sldMasterIdLst>
  <p:notesMasterIdLst>
    <p:notesMasterId r:id="rId33"/>
  </p:notesMasterIdLst>
  <p:handoutMasterIdLst>
    <p:handoutMasterId r:id="rId34"/>
  </p:handoutMasterIdLst>
  <p:sldIdLst>
    <p:sldId id="437" r:id="rId6"/>
    <p:sldId id="432" r:id="rId7"/>
    <p:sldId id="338" r:id="rId8"/>
    <p:sldId id="446" r:id="rId9"/>
    <p:sldId id="342" r:id="rId10"/>
    <p:sldId id="444" r:id="rId11"/>
    <p:sldId id="461" r:id="rId12"/>
    <p:sldId id="519" r:id="rId13"/>
    <p:sldId id="457" r:id="rId14"/>
    <p:sldId id="425" r:id="rId15"/>
    <p:sldId id="285" r:id="rId16"/>
    <p:sldId id="436" r:id="rId17"/>
    <p:sldId id="470" r:id="rId18"/>
    <p:sldId id="520" r:id="rId19"/>
    <p:sldId id="293" r:id="rId20"/>
    <p:sldId id="307" r:id="rId21"/>
    <p:sldId id="308" r:id="rId22"/>
    <p:sldId id="299" r:id="rId23"/>
    <p:sldId id="261" r:id="rId24"/>
    <p:sldId id="294" r:id="rId25"/>
    <p:sldId id="304" r:id="rId26"/>
    <p:sldId id="302" r:id="rId27"/>
    <p:sldId id="303" r:id="rId28"/>
    <p:sldId id="301" r:id="rId29"/>
    <p:sldId id="305" r:id="rId30"/>
    <p:sldId id="295" r:id="rId31"/>
    <p:sldId id="296" r:id="rId3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78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A04B6-07D3-4CD3-8E7E-F854A0762E9B}" v="3" dt="2024-04-05T11:28:01.96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8"/>
    <p:restoredTop sz="86397"/>
  </p:normalViewPr>
  <p:slideViewPr>
    <p:cSldViewPr snapToGrid="0" snapToObjects="1" showGuides="1">
      <p:cViewPr varScale="1">
        <p:scale>
          <a:sx n="57" d="100"/>
          <a:sy n="57" d="100"/>
        </p:scale>
        <p:origin x="104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237" d="100"/>
          <a:sy n="237" d="100"/>
        </p:scale>
        <p:origin x="743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anne Hjørnevik Nes" userId="66b6b908-8731-4d71-8586-6999d6d9289e" providerId="ADAL" clId="{27DA04B6-07D3-4CD3-8E7E-F854A0762E9B}"/>
    <pc:docChg chg="custSel addSld delSld modSld sldOrd">
      <pc:chgData name="Karianne Hjørnevik Nes" userId="66b6b908-8731-4d71-8586-6999d6d9289e" providerId="ADAL" clId="{27DA04B6-07D3-4CD3-8E7E-F854A0762E9B}" dt="2024-04-06T07:53:51.902" v="627" actId="47"/>
      <pc:docMkLst>
        <pc:docMk/>
      </pc:docMkLst>
      <pc:sldChg chg="modNotesTx">
        <pc:chgData name="Karianne Hjørnevik Nes" userId="66b6b908-8731-4d71-8586-6999d6d9289e" providerId="ADAL" clId="{27DA04B6-07D3-4CD3-8E7E-F854A0762E9B}" dt="2024-04-06T07:49:46.474" v="413"/>
        <pc:sldMkLst>
          <pc:docMk/>
          <pc:sldMk cId="2085443200" sldId="342"/>
        </pc:sldMkLst>
      </pc:sldChg>
      <pc:sldChg chg="modSp add mod setBg">
        <pc:chgData name="Karianne Hjørnevik Nes" userId="66b6b908-8731-4d71-8586-6999d6d9289e" providerId="ADAL" clId="{27DA04B6-07D3-4CD3-8E7E-F854A0762E9B}" dt="2024-04-05T11:26:00.179" v="1" actId="20577"/>
        <pc:sldMkLst>
          <pc:docMk/>
          <pc:sldMk cId="769074525" sldId="457"/>
        </pc:sldMkLst>
        <pc:spChg chg="mod">
          <ac:chgData name="Karianne Hjørnevik Nes" userId="66b6b908-8731-4d71-8586-6999d6d9289e" providerId="ADAL" clId="{27DA04B6-07D3-4CD3-8E7E-F854A0762E9B}" dt="2024-04-05T11:26:00.179" v="1" actId="20577"/>
          <ac:spMkLst>
            <pc:docMk/>
            <pc:sldMk cId="769074525" sldId="457"/>
            <ac:spMk id="6" creationId="{AFC22E9B-22C8-4EAF-AF05-1300E9A70E47}"/>
          </ac:spMkLst>
        </pc:spChg>
      </pc:sldChg>
      <pc:sldChg chg="modSp add mod setBg">
        <pc:chgData name="Karianne Hjørnevik Nes" userId="66b6b908-8731-4d71-8586-6999d6d9289e" providerId="ADAL" clId="{27DA04B6-07D3-4CD3-8E7E-F854A0762E9B}" dt="2024-04-05T11:27:55.583" v="107" actId="20577"/>
        <pc:sldMkLst>
          <pc:docMk/>
          <pc:sldMk cId="3777575820" sldId="461"/>
        </pc:sldMkLst>
        <pc:spChg chg="mod">
          <ac:chgData name="Karianne Hjørnevik Nes" userId="66b6b908-8731-4d71-8586-6999d6d9289e" providerId="ADAL" clId="{27DA04B6-07D3-4CD3-8E7E-F854A0762E9B}" dt="2024-04-05T11:27:55.583" v="107" actId="20577"/>
          <ac:spMkLst>
            <pc:docMk/>
            <pc:sldMk cId="3777575820" sldId="461"/>
            <ac:spMk id="6" creationId="{AFC22E9B-22C8-4EAF-AF05-1300E9A70E47}"/>
          </ac:spMkLst>
        </pc:spChg>
      </pc:sldChg>
      <pc:sldChg chg="ord">
        <pc:chgData name="Karianne Hjørnevik Nes" userId="66b6b908-8731-4d71-8586-6999d6d9289e" providerId="ADAL" clId="{27DA04B6-07D3-4CD3-8E7E-F854A0762E9B}" dt="2024-04-05T11:26:18.844" v="3"/>
        <pc:sldMkLst>
          <pc:docMk/>
          <pc:sldMk cId="1607373857" sldId="519"/>
        </pc:sldMkLst>
      </pc:sldChg>
      <pc:sldChg chg="del">
        <pc:chgData name="Karianne Hjørnevik Nes" userId="66b6b908-8731-4d71-8586-6999d6d9289e" providerId="ADAL" clId="{27DA04B6-07D3-4CD3-8E7E-F854A0762E9B}" dt="2024-04-05T11:26:23.008" v="4" actId="47"/>
        <pc:sldMkLst>
          <pc:docMk/>
          <pc:sldMk cId="1377863074" sldId="520"/>
        </pc:sldMkLst>
      </pc:sldChg>
      <pc:sldChg chg="modSp add mod setBg">
        <pc:chgData name="Karianne Hjørnevik Nes" userId="66b6b908-8731-4d71-8586-6999d6d9289e" providerId="ADAL" clId="{27DA04B6-07D3-4CD3-8E7E-F854A0762E9B}" dt="2024-04-05T11:29:20.886" v="317" actId="20577"/>
        <pc:sldMkLst>
          <pc:docMk/>
          <pc:sldMk cId="1952293954" sldId="520"/>
        </pc:sldMkLst>
        <pc:spChg chg="mod">
          <ac:chgData name="Karianne Hjørnevik Nes" userId="66b6b908-8731-4d71-8586-6999d6d9289e" providerId="ADAL" clId="{27DA04B6-07D3-4CD3-8E7E-F854A0762E9B}" dt="2024-04-05T11:29:20.886" v="317" actId="20577"/>
          <ac:spMkLst>
            <pc:docMk/>
            <pc:sldMk cId="1952293954" sldId="520"/>
            <ac:spMk id="6" creationId="{AFC22E9B-22C8-4EAF-AF05-1300E9A70E47}"/>
          </ac:spMkLst>
        </pc:spChg>
      </pc:sldChg>
      <pc:sldChg chg="delSp modSp new del mod">
        <pc:chgData name="Karianne Hjørnevik Nes" userId="66b6b908-8731-4d71-8586-6999d6d9289e" providerId="ADAL" clId="{27DA04B6-07D3-4CD3-8E7E-F854A0762E9B}" dt="2024-04-06T07:53:51.902" v="627" actId="47"/>
        <pc:sldMkLst>
          <pc:docMk/>
          <pc:sldMk cId="1273409869" sldId="521"/>
        </pc:sldMkLst>
        <pc:spChg chg="mod">
          <ac:chgData name="Karianne Hjørnevik Nes" userId="66b6b908-8731-4d71-8586-6999d6d9289e" providerId="ADAL" clId="{27DA04B6-07D3-4CD3-8E7E-F854A0762E9B}" dt="2024-04-06T07:50:27.383" v="434" actId="20577"/>
          <ac:spMkLst>
            <pc:docMk/>
            <pc:sldMk cId="1273409869" sldId="521"/>
            <ac:spMk id="2" creationId="{613C5A38-2721-AE79-542A-29C52CD2C81B}"/>
          </ac:spMkLst>
        </pc:spChg>
        <pc:spChg chg="mod">
          <ac:chgData name="Karianne Hjørnevik Nes" userId="66b6b908-8731-4d71-8586-6999d6d9289e" providerId="ADAL" clId="{27DA04B6-07D3-4CD3-8E7E-F854A0762E9B}" dt="2024-04-06T07:53:48.890" v="626" actId="6549"/>
          <ac:spMkLst>
            <pc:docMk/>
            <pc:sldMk cId="1273409869" sldId="521"/>
            <ac:spMk id="3" creationId="{CC059F60-F1F2-E5AA-D727-B16B9A204117}"/>
          </ac:spMkLst>
        </pc:spChg>
        <pc:spChg chg="del">
          <ac:chgData name="Karianne Hjørnevik Nes" userId="66b6b908-8731-4d71-8586-6999d6d9289e" providerId="ADAL" clId="{27DA04B6-07D3-4CD3-8E7E-F854A0762E9B}" dt="2024-04-06T07:51:57.423" v="602" actId="478"/>
          <ac:spMkLst>
            <pc:docMk/>
            <pc:sldMk cId="1273409869" sldId="521"/>
            <ac:spMk id="4" creationId="{DA9EB5B6-82DA-26B2-5B4A-FF2FE239A4D6}"/>
          </ac:spMkLst>
        </pc:spChg>
      </pc:sldChg>
    </pc:docChg>
  </pc:docChgLst>
  <pc:docChgLst>
    <pc:chgData name="Karianne Hjørnevik Nes" userId="66b6b908-8731-4d71-8586-6999d6d9289e" providerId="ADAL" clId="{15674B82-D617-4FAE-B5D9-D5198445AC3A}"/>
    <pc:docChg chg="modSld sldOrd">
      <pc:chgData name="Karianne Hjørnevik Nes" userId="66b6b908-8731-4d71-8586-6999d6d9289e" providerId="ADAL" clId="{15674B82-D617-4FAE-B5D9-D5198445AC3A}" dt="2024-04-06T08:12:11.132" v="73" actId="20577"/>
      <pc:docMkLst>
        <pc:docMk/>
      </pc:docMkLst>
      <pc:sldChg chg="ord modNotesTx">
        <pc:chgData name="Karianne Hjørnevik Nes" userId="66b6b908-8731-4d71-8586-6999d6d9289e" providerId="ADAL" clId="{15674B82-D617-4FAE-B5D9-D5198445AC3A}" dt="2024-04-06T08:12:11.132" v="73" actId="20577"/>
        <pc:sldMkLst>
          <pc:docMk/>
          <pc:sldMk cId="2085443200" sldId="342"/>
        </pc:sldMkLst>
      </pc:sldChg>
      <pc:sldChg chg="ord">
        <pc:chgData name="Karianne Hjørnevik Nes" userId="66b6b908-8731-4d71-8586-6999d6d9289e" providerId="ADAL" clId="{15674B82-D617-4FAE-B5D9-D5198445AC3A}" dt="2024-04-06T08:10:54.174" v="3"/>
        <pc:sldMkLst>
          <pc:docMk/>
          <pc:sldMk cId="3777575820" sldId="461"/>
        </pc:sldMkLst>
      </pc:sldChg>
      <pc:sldChg chg="ord">
        <pc:chgData name="Karianne Hjørnevik Nes" userId="66b6b908-8731-4d71-8586-6999d6d9289e" providerId="ADAL" clId="{15674B82-D617-4FAE-B5D9-D5198445AC3A}" dt="2024-04-06T08:10:54.174" v="3"/>
        <pc:sldMkLst>
          <pc:docMk/>
          <pc:sldMk cId="1607373857" sldId="51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3285024154589372E-2"/>
          <c:y val="0.20714806710430342"/>
          <c:w val="0.97342995169082125"/>
          <c:h val="0.63076092512505944"/>
        </c:manualLayout>
      </c:layout>
      <c:barChart>
        <c:barDir val="col"/>
        <c:grouping val="clustered"/>
        <c:varyColors val="0"/>
        <c:ser>
          <c:idx val="0"/>
          <c:order val="0"/>
          <c:tx>
            <c:strRef>
              <c:f>Ark1!$B$1</c:f>
              <c:strCache>
                <c:ptCount val="1"/>
                <c:pt idx="0">
                  <c:v>%</c:v>
                </c:pt>
              </c:strCache>
            </c:strRef>
          </c:tx>
          <c:spPr>
            <a:solidFill>
              <a:schemeClr val="bg1">
                <a:lumMod val="75000"/>
              </a:schemeClr>
            </a:solidFill>
            <a:ln>
              <a:noFill/>
            </a:ln>
            <a:effectLst/>
          </c:spPr>
          <c:invertIfNegative val="0"/>
          <c:dPt>
            <c:idx val="0"/>
            <c:invertIfNegative val="0"/>
            <c:bubble3D val="0"/>
            <c:spPr>
              <a:solidFill>
                <a:schemeClr val="tx2"/>
              </a:solidFill>
              <a:ln>
                <a:noFill/>
              </a:ln>
              <a:effectLst/>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B08-48C7-B6A3-5B3BF9B82111}"/>
              </c:ext>
            </c:extLst>
          </c:dPt>
          <c:dPt>
            <c:idx val="1"/>
            <c:invertIfNegative val="0"/>
            <c:bubble3D val="0"/>
            <c:spPr>
              <a:solidFill>
                <a:schemeClr val="accent2">
                  <a:lumMod val="40000"/>
                  <a:lumOff val="60000"/>
                </a:schemeClr>
              </a:solidFill>
              <a:ln>
                <a:noFill/>
              </a:ln>
              <a:effectLst/>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B75-4C3C-962F-35A92EBD889E}"/>
              </c:ext>
            </c:extLst>
          </c:dPt>
          <c:dPt>
            <c:idx val="2"/>
            <c:invertIfNegative val="0"/>
            <c:bubble3D val="0"/>
            <c:spPr>
              <a:solidFill>
                <a:schemeClr val="accent2">
                  <a:lumMod val="60000"/>
                  <a:lumOff val="40000"/>
                </a:schemeClr>
              </a:solidFill>
              <a:ln>
                <a:noFill/>
              </a:ln>
              <a:effectLst/>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B75-4C3C-962F-35A92EBD889E}"/>
              </c:ext>
            </c:extLst>
          </c:dPt>
          <c:dPt>
            <c:idx val="3"/>
            <c:invertIfNegative val="0"/>
            <c:bubble3D val="0"/>
            <c:spPr>
              <a:solidFill>
                <a:schemeClr val="accent2"/>
              </a:solidFill>
              <a:ln>
                <a:noFill/>
              </a:ln>
              <a:effectLst/>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B75-4C3C-962F-35A92EBD889E}"/>
              </c:ext>
            </c:extLst>
          </c:dPt>
          <c:dPt>
            <c:idx val="4"/>
            <c:invertIfNegative val="0"/>
            <c:bubble3D val="0"/>
            <c:spPr>
              <a:solidFill>
                <a:schemeClr val="accent2">
                  <a:lumMod val="75000"/>
                </a:schemeClr>
              </a:solidFill>
              <a:ln>
                <a:noFill/>
              </a:ln>
              <a:effectLst/>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3B75-4C3C-962F-35A92EBD889E}"/>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5"/>
                <c:pt idx="0">
                  <c:v>0 ganger</c:v>
                </c:pt>
                <c:pt idx="1">
                  <c:v>1 gang</c:v>
                </c:pt>
                <c:pt idx="2">
                  <c:v>2–5 ganger</c:v>
                </c:pt>
                <c:pt idx="3">
                  <c:v>6–12 ganger</c:v>
                </c:pt>
                <c:pt idx="4">
                  <c:v>13 + ganger</c:v>
                </c:pt>
              </c:strCache>
            </c:strRef>
          </c:cat>
          <c:val>
            <c:numRef>
              <c:f>Ark1!$B$2:$B$6</c:f>
              <c:numCache>
                <c:formatCode>0</c:formatCode>
                <c:ptCount val="5"/>
                <c:pt idx="0">
                  <c:v>20.409387036910001</c:v>
                </c:pt>
                <c:pt idx="1">
                  <c:v>16.279506792300001</c:v>
                </c:pt>
                <c:pt idx="2">
                  <c:v>47.797498808429999</c:v>
                </c:pt>
                <c:pt idx="3">
                  <c:v>9.2127080676920006</c:v>
                </c:pt>
                <c:pt idx="4">
                  <c:v>6.3008992946619999</c:v>
                </c:pt>
              </c:numCache>
            </c:numRef>
          </c:val>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E62-44E9-AC06-FFEBC86BD3E3}"/>
            </c:ext>
          </c:extLst>
        </c:ser>
        <c:dLbls>
          <c:showLegendKey val="0"/>
          <c:showVal val="1"/>
          <c:showCatName val="0"/>
          <c:showSerName val="0"/>
          <c:showPercent val="0"/>
          <c:showBubbleSize val="0"/>
        </c:dLbls>
        <c:gapWidth val="75"/>
        <c:axId val="339363792"/>
        <c:axId val="339362480"/>
      </c:barChart>
      <c:catAx>
        <c:axId val="339363792"/>
        <c:scaling>
          <c:orientation val="maxMin"/>
        </c:scaling>
        <c:delete val="0"/>
        <c:axPos val="b"/>
        <c:numFmt formatCode="General" sourceLinked="1"/>
        <c:majorTickMark val="none"/>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515350">
                    <a:tint val="75000"/>
                  </a:srgbClr>
                </a:solidFill>
                <a:prstDash val="solid"/>
                <a:round/>
              </a14:hiddenLine>
            </a:ext>
          </a:ex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nb-NO"/>
          </a:p>
        </c:txPr>
        <c:crossAx val="339362480"/>
        <c:crosses val="autoZero"/>
        <c:auto val="1"/>
        <c:lblAlgn val="ctr"/>
        <c:lblOffset val="100"/>
        <c:noMultiLvlLbl val="0"/>
      </c:catAx>
      <c:valAx>
        <c:axId val="339362480"/>
        <c:scaling>
          <c:orientation val="minMax"/>
          <c:min val="0"/>
        </c:scaling>
        <c:delete val="1"/>
        <c:axPos val="r"/>
        <c:numFmt formatCode="General" sourceLinked="0"/>
        <c:majorTickMark val="none"/>
        <c:minorTickMark val="none"/>
        <c:tickLblPos val="nextTo"/>
        <c:crossAx val="339363792"/>
        <c:crosses val="autoZero"/>
        <c:crossBetween val="between"/>
        <c:majorUnit val="0.2"/>
      </c:valAx>
      <c:spPr>
        <a:noFill/>
        <a:ln>
          <a:noFill/>
        </a:ln>
        <a:effectLst/>
      </c:spPr>
    </c:plotArea>
    <c:plotVisOnly val="1"/>
    <c:dispBlanksAs val="gap"/>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100"/>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668731356397465"/>
          <c:w val="0.95903290281004727"/>
          <c:h val="0.69942512489098974"/>
        </c:manualLayout>
      </c:layout>
      <c:lineChart>
        <c:grouping val="standard"/>
        <c:varyColors val="0"/>
        <c:ser>
          <c:idx val="0"/>
          <c:order val="0"/>
          <c:tx>
            <c:strRef>
              <c:f>Sheet1!$B$1</c:f>
              <c:strCache>
                <c:ptCount val="1"/>
                <c:pt idx="0">
                  <c:v>Positiv</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c:v>
                </c:pt>
                <c:pt idx="1">
                  <c:v>2020</c:v>
                </c:pt>
                <c:pt idx="2">
                  <c:v>2021</c:v>
                </c:pt>
                <c:pt idx="3">
                  <c:v>2023</c:v>
                </c:pt>
              </c:strCache>
            </c:strRef>
          </c:cat>
          <c:val>
            <c:numRef>
              <c:f>Sheet1!$B$2:$B$5</c:f>
              <c:numCache>
                <c:formatCode>0</c:formatCode>
                <c:ptCount val="4"/>
                <c:pt idx="0">
                  <c:v>62.12378920479</c:v>
                </c:pt>
                <c:pt idx="1">
                  <c:v>58.275640991430002</c:v>
                </c:pt>
                <c:pt idx="2">
                  <c:v>56</c:v>
                </c:pt>
                <c:pt idx="3">
                  <c:v>52.219658498770002</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5C-3049-9680-0B780CA996B7}"/>
            </c:ext>
          </c:extLst>
        </c:ser>
        <c:ser>
          <c:idx val="1"/>
          <c:order val="1"/>
          <c:tx>
            <c:strRef>
              <c:f>Sheet1!$C$1</c:f>
              <c:strCache>
                <c:ptCount val="1"/>
                <c:pt idx="0">
                  <c:v>Verken eller</c:v>
                </c:pt>
              </c:strCache>
            </c:strRef>
          </c:tx>
          <c:spPr>
            <a:ln w="28575" cap="rnd">
              <a:solidFill>
                <a:schemeClr val="bg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c:v>
                </c:pt>
                <c:pt idx="1">
                  <c:v>2020</c:v>
                </c:pt>
                <c:pt idx="2">
                  <c:v>2021</c:v>
                </c:pt>
                <c:pt idx="3">
                  <c:v>2023</c:v>
                </c:pt>
              </c:strCache>
            </c:strRef>
          </c:cat>
          <c:val>
            <c:numRef>
              <c:f>Sheet1!$C$2:$C$5</c:f>
              <c:numCache>
                <c:formatCode>0</c:formatCode>
                <c:ptCount val="4"/>
                <c:pt idx="0">
                  <c:v>26.522396226849999</c:v>
                </c:pt>
                <c:pt idx="1">
                  <c:v>29.356743915500001</c:v>
                </c:pt>
                <c:pt idx="2">
                  <c:v>35</c:v>
                </c:pt>
                <c:pt idx="3">
                  <c:v>35.712498524510004</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5C-3049-9680-0B780CA996B7}"/>
            </c:ext>
          </c:extLst>
        </c:ser>
        <c:ser>
          <c:idx val="2"/>
          <c:order val="2"/>
          <c:tx>
            <c:strRef>
              <c:f>Sheet1!$D$1</c:f>
              <c:strCache>
                <c:ptCount val="1"/>
                <c:pt idx="0">
                  <c:v>Negativ</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c:v>
                </c:pt>
                <c:pt idx="1">
                  <c:v>2020</c:v>
                </c:pt>
                <c:pt idx="2">
                  <c:v>2021</c:v>
                </c:pt>
                <c:pt idx="3">
                  <c:v>2023</c:v>
                </c:pt>
              </c:strCache>
            </c:strRef>
          </c:cat>
          <c:val>
            <c:numRef>
              <c:f>Sheet1!$D$2:$D$5</c:f>
              <c:numCache>
                <c:formatCode>0</c:formatCode>
                <c:ptCount val="4"/>
                <c:pt idx="0">
                  <c:v>6.2638112338580001</c:v>
                </c:pt>
                <c:pt idx="1">
                  <c:v>8.6086062390499993</c:v>
                </c:pt>
                <c:pt idx="2">
                  <c:v>6.8108021290879996</c:v>
                </c:pt>
                <c:pt idx="3">
                  <c:v>8.9773157521400009</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75C-3049-9680-0B780CA996B7}"/>
            </c:ext>
          </c:extLst>
        </c:ser>
        <c:ser>
          <c:idx val="3"/>
          <c:order val="3"/>
          <c:tx>
            <c:strRef>
              <c:f>Sheet1!$E$1</c:f>
              <c:strCache>
                <c:ptCount val="1"/>
                <c:pt idx="0">
                  <c:v>Vet ikke/ikke aktuelt</c:v>
                </c:pt>
              </c:strCache>
            </c:strRef>
          </c:tx>
          <c:spPr>
            <a:ln w="28575" cap="rnd">
              <a:solidFill>
                <a:schemeClr val="accent6">
                  <a:lumMod val="60000"/>
                  <a:lumOff val="40000"/>
                </a:schemeClr>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6D-A54A-86F3-2785B34D3A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c:v>
                </c:pt>
                <c:pt idx="1">
                  <c:v>2020</c:v>
                </c:pt>
                <c:pt idx="2">
                  <c:v>2021</c:v>
                </c:pt>
                <c:pt idx="3">
                  <c:v>2023</c:v>
                </c:pt>
              </c:strCache>
            </c:strRef>
          </c:cat>
          <c:val>
            <c:numRef>
              <c:f>Sheet1!$E$2:$E$5</c:f>
              <c:numCache>
                <c:formatCode>0</c:formatCode>
                <c:ptCount val="4"/>
                <c:pt idx="0">
                  <c:v>5.0900033345100004</c:v>
                </c:pt>
                <c:pt idx="1">
                  <c:v>3.7590088540169999</c:v>
                </c:pt>
                <c:pt idx="2">
                  <c:v>1.945633707472</c:v>
                </c:pt>
                <c:pt idx="3">
                  <c:v>3.0905272245790001</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75C-3049-9680-0B780CA996B7}"/>
            </c:ext>
          </c:extLst>
        </c:ser>
        <c:dLbls>
          <c:showLegendKey val="0"/>
          <c:showVal val="0"/>
          <c:showCatName val="0"/>
          <c:showSerName val="0"/>
          <c:showPercent val="0"/>
          <c:showBubbleSize val="0"/>
        </c:dLbls>
        <c:smooth val="0"/>
        <c:axId val="711936784"/>
        <c:axId val="62251296"/>
      </c:lineChart>
      <c:catAx>
        <c:axId val="71193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nb-NO"/>
          </a:p>
        </c:txPr>
        <c:crossAx val="62251296"/>
        <c:crosses val="autoZero"/>
        <c:auto val="1"/>
        <c:lblAlgn val="ctr"/>
        <c:lblOffset val="100"/>
        <c:noMultiLvlLbl val="0"/>
      </c:catAx>
      <c:valAx>
        <c:axId val="62251296"/>
        <c:scaling>
          <c:orientation val="minMax"/>
        </c:scaling>
        <c:delete val="1"/>
        <c:axPos val="l"/>
        <c:numFmt formatCode="General" sourceLinked="0"/>
        <c:majorTickMark val="none"/>
        <c:minorTickMark val="none"/>
        <c:tickLblPos val="nextTo"/>
        <c:crossAx val="711936784"/>
        <c:crosses val="autoZero"/>
        <c:crossBetween val="between"/>
      </c:valAx>
      <c:spPr>
        <a:noFill/>
        <a:ln>
          <a:noFill/>
        </a:ln>
        <a:effectLst/>
      </c:spPr>
    </c:plotArea>
    <c:legend>
      <c:legendPos val="b"/>
      <c:layout>
        <c:manualLayout>
          <c:xMode val="edge"/>
          <c:yMode val="edge"/>
          <c:x val="0"/>
          <c:y val="0.90581653112478844"/>
          <c:w val="0.98665653525459807"/>
          <c:h val="7.754952799555554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07481724722219"/>
          <c:y val="1.4000915181772858E-2"/>
          <c:w val="0.48984437666123343"/>
          <c:h val="0.86291114847406025"/>
        </c:manualLayout>
      </c:layout>
      <c:barChart>
        <c:barDir val="bar"/>
        <c:grouping val="clustered"/>
        <c:varyColors val="0"/>
        <c:ser>
          <c:idx val="0"/>
          <c:order val="0"/>
          <c:tx>
            <c:strRef>
              <c:f>Ark1!$B$1</c:f>
              <c:strCache>
                <c:ptCount val="1"/>
                <c:pt idx="0">
                  <c:v>Rød</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Ark1!$A$2:$A$8</c:f>
              <c:strCache>
                <c:ptCount val="7"/>
                <c:pt idx="0">
                  <c:v>Det er viktig for meg at kommunen min vedlikeholder kirkebygg</c:v>
                </c:pt>
                <c:pt idx="1">
                  <c:v>Jeg opplever ro når jeg er i en kirke</c:v>
                </c:pt>
                <c:pt idx="2">
                  <c:v>Min kirke har en viktig posisjon i lokalsamfunnet</c:v>
                </c:pt>
                <c:pt idx="3">
                  <c:v>Det er viktig for meg at kirken har en sentral plass i mitt lokalsamfunn</c:v>
                </c:pt>
                <c:pt idx="4">
                  <c:v>Jeg kjenner godt til tilbudene kirken der jeg bor har</c:v>
                </c:pt>
                <c:pt idx="5">
                  <c:v>Kirken setter ord på mye av det som er viktig for meg</c:v>
                </c:pt>
                <c:pt idx="6">
                  <c:v>Jeg er stolt over å være medlem i Den norske kirke</c:v>
                </c:pt>
              </c:strCache>
            </c:strRef>
          </c:cat>
          <c:val>
            <c:numRef>
              <c:f>Ark1!$B$2:$B$8</c:f>
              <c:numCache>
                <c:formatCode>0</c:formatCode>
                <c:ptCount val="7"/>
                <c:pt idx="0">
                  <c:v>56.935903131469999</c:v>
                </c:pt>
                <c:pt idx="1">
                  <c:v>40.775972886209999</c:v>
                </c:pt>
                <c:pt idx="2">
                  <c:v>17.67669335691</c:v>
                </c:pt>
                <c:pt idx="3">
                  <c:v>17.685523961640001</c:v>
                </c:pt>
                <c:pt idx="4">
                  <c:v>12.271032494250001</c:v>
                </c:pt>
                <c:pt idx="5">
                  <c:v>6.6541969121670004</c:v>
                </c:pt>
                <c:pt idx="6">
                  <c:v>15.08817031763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36-4354-B5E5-5D72CA201053}"/>
            </c:ext>
          </c:extLst>
        </c:ser>
        <c:ser>
          <c:idx val="1"/>
          <c:order val="1"/>
          <c:tx>
            <c:strRef>
              <c:f>Ark1!$C$1</c:f>
              <c:strCache>
                <c:ptCount val="1"/>
                <c:pt idx="0">
                  <c:v>Gul</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Ark1!$A$2:$A$8</c:f>
              <c:strCache>
                <c:ptCount val="7"/>
                <c:pt idx="0">
                  <c:v>Det er viktig for meg at kommunen min vedlikeholder kirkebygg</c:v>
                </c:pt>
                <c:pt idx="1">
                  <c:v>Jeg opplever ro når jeg er i en kirke</c:v>
                </c:pt>
                <c:pt idx="2">
                  <c:v>Min kirke har en viktig posisjon i lokalsamfunnet</c:v>
                </c:pt>
                <c:pt idx="3">
                  <c:v>Det er viktig for meg at kirken har en sentral plass i mitt lokalsamfunn</c:v>
                </c:pt>
                <c:pt idx="4">
                  <c:v>Jeg kjenner godt til tilbudene kirken der jeg bor har</c:v>
                </c:pt>
                <c:pt idx="5">
                  <c:v>Kirken setter ord på mye av det som er viktig for meg</c:v>
                </c:pt>
                <c:pt idx="6">
                  <c:v>Jeg er stolt over å være medlem i Den norske kirke</c:v>
                </c:pt>
              </c:strCache>
            </c:strRef>
          </c:cat>
          <c:val>
            <c:numRef>
              <c:f>Ark1!$C$2:$C$8</c:f>
              <c:numCache>
                <c:formatCode>0</c:formatCode>
                <c:ptCount val="7"/>
                <c:pt idx="0">
                  <c:v>79.25526685362</c:v>
                </c:pt>
                <c:pt idx="1">
                  <c:v>62.499882599979998</c:v>
                </c:pt>
                <c:pt idx="2">
                  <c:v>33.312634777950002</c:v>
                </c:pt>
                <c:pt idx="3">
                  <c:v>35.875583928410002</c:v>
                </c:pt>
                <c:pt idx="4">
                  <c:v>21.19993820821</c:v>
                </c:pt>
                <c:pt idx="5">
                  <c:v>18.32069822747</c:v>
                </c:pt>
                <c:pt idx="6">
                  <c:v>33.992942533540003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36-4354-B5E5-5D72CA201053}"/>
            </c:ext>
          </c:extLst>
        </c:ser>
        <c:ser>
          <c:idx val="2"/>
          <c:order val="2"/>
          <c:tx>
            <c:strRef>
              <c:f>Ark1!$D$1</c:f>
              <c:strCache>
                <c:ptCount val="1"/>
                <c:pt idx="0">
                  <c:v>Grønn</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Ark1!$A$2:$A$8</c:f>
              <c:strCache>
                <c:ptCount val="7"/>
                <c:pt idx="0">
                  <c:v>Det er viktig for meg at kommunen min vedlikeholder kirkebygg</c:v>
                </c:pt>
                <c:pt idx="1">
                  <c:v>Jeg opplever ro når jeg er i en kirke</c:v>
                </c:pt>
                <c:pt idx="2">
                  <c:v>Min kirke har en viktig posisjon i lokalsamfunnet</c:v>
                </c:pt>
                <c:pt idx="3">
                  <c:v>Det er viktig for meg at kirken har en sentral plass i mitt lokalsamfunn</c:v>
                </c:pt>
                <c:pt idx="4">
                  <c:v>Jeg kjenner godt til tilbudene kirken der jeg bor har</c:v>
                </c:pt>
                <c:pt idx="5">
                  <c:v>Kirken setter ord på mye av det som er viktig for meg</c:v>
                </c:pt>
                <c:pt idx="6">
                  <c:v>Jeg er stolt over å være medlem i Den norske kirke</c:v>
                </c:pt>
              </c:strCache>
            </c:strRef>
          </c:cat>
          <c:val>
            <c:numRef>
              <c:f>Ark1!$D$2:$D$8</c:f>
              <c:numCache>
                <c:formatCode>0</c:formatCode>
                <c:ptCount val="7"/>
                <c:pt idx="0">
                  <c:v>93.133747714400002</c:v>
                </c:pt>
                <c:pt idx="1">
                  <c:v>82.575909802129999</c:v>
                </c:pt>
                <c:pt idx="2">
                  <c:v>69.079644743930004</c:v>
                </c:pt>
                <c:pt idx="3">
                  <c:v>72.415599332560006</c:v>
                </c:pt>
                <c:pt idx="4">
                  <c:v>53.874800363410003</c:v>
                </c:pt>
                <c:pt idx="5">
                  <c:v>53.690155286580001</c:v>
                </c:pt>
                <c:pt idx="6">
                  <c:v>64.690928303320007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736-4354-B5E5-5D72CA201053}"/>
            </c:ext>
          </c:extLst>
        </c:ser>
        <c:dLbls>
          <c:showLegendKey val="0"/>
          <c:showVal val="1"/>
          <c:showCatName val="0"/>
          <c:showSerName val="0"/>
          <c:showPercent val="0"/>
          <c:showBubbleSize val="0"/>
        </c:dLbls>
        <c:gapWidth val="50"/>
        <c:overlap val="-5"/>
        <c:axId val="523389672"/>
        <c:axId val="523390656"/>
      </c:barChart>
      <c:catAx>
        <c:axId val="523389672"/>
        <c:scaling>
          <c:orientation val="maxMin"/>
        </c:scaling>
        <c:delete val="0"/>
        <c:axPos val="l"/>
        <c:numFmt formatCode="General" sourceLinked="1"/>
        <c:majorTickMark val="none"/>
        <c:minorTickMark val="none"/>
        <c:tickLblPos val="nextTo"/>
        <c:spPr>
          <a:noFill/>
          <a:ln w="6350" cap="flat" cmpd="sng" algn="ctr">
            <a:noFill/>
            <a:prstDash val="solid"/>
            <a:round/>
          </a:ln>
          <a:effectLst/>
        </c:spPr>
        <c:txPr>
          <a:bodyPr/>
          <a:lstStyle/>
          <a:p>
            <a:pPr>
              <a:defRPr sz="1100" b="1"/>
            </a:pPr>
            <a:endParaRPr lang="nb-NO"/>
          </a:p>
        </c:txPr>
        <c:crossAx val="523390656"/>
        <c:crosses val="autoZero"/>
        <c:auto val="1"/>
        <c:lblAlgn val="ctr"/>
        <c:lblOffset val="100"/>
        <c:noMultiLvlLbl val="0"/>
      </c:catAx>
      <c:valAx>
        <c:axId val="523390656"/>
        <c:scaling>
          <c:orientation val="minMax"/>
          <c:min val="0"/>
        </c:scaling>
        <c:delete val="1"/>
        <c:axPos val="b"/>
        <c:numFmt formatCode="General" sourceLinked="0"/>
        <c:majorTickMark val="none"/>
        <c:minorTickMark val="none"/>
        <c:tickLblPos val="nextTo"/>
        <c:crossAx val="523389672"/>
        <c:crosses val="max"/>
        <c:crossBetween val="between"/>
        <c:majorUnit val="0.2"/>
      </c:valAx>
    </c:plotArea>
    <c:legend>
      <c:legendPos val="b"/>
      <c:overlay val="0"/>
      <c:txPr>
        <a:bodyPr/>
        <a:lstStyle/>
        <a:p>
          <a:pPr>
            <a:defRPr sz="1100"/>
          </a:pPr>
          <a:endParaRPr lang="nb-NO"/>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ln>
      <a:noFill/>
    </a:ln>
  </c:spPr>
  <c:txPr>
    <a:bodyPr/>
    <a:lstStyle/>
    <a:p>
      <a:pPr>
        <a:defRPr sz="1000" b="0"/>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07481724722219"/>
          <c:y val="3.8863137154490121E-2"/>
          <c:w val="0.50292520908794192"/>
          <c:h val="0.83529141884552682"/>
        </c:manualLayout>
      </c:layout>
      <c:barChart>
        <c:barDir val="bar"/>
        <c:grouping val="percentStacked"/>
        <c:varyColors val="0"/>
        <c:ser>
          <c:idx val="0"/>
          <c:order val="0"/>
          <c:tx>
            <c:strRef>
              <c:f>'Ark1'!$B$1</c:f>
              <c:strCache>
                <c:ptCount val="1"/>
                <c:pt idx="0">
                  <c:v>Enig</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'Ark1'!$A$2:$A$9</c:f>
              <c:strCache>
                <c:ptCount val="7"/>
                <c:pt idx="0">
                  <c:v>Jeg er glad kirken er der når folk trenger den</c:v>
                </c:pt>
                <c:pt idx="1">
                  <c:v>Jeg opplever at kirken er der for meg ved viktige livshendelser</c:v>
                </c:pt>
                <c:pt idx="2">
                  <c:v>Jeg opplever ikke at kirken er en støtte for meg i min livsmestring</c:v>
                </c:pt>
                <c:pt idx="3">
                  <c:v>Kirken tilbyr ikke fellesskap som er viktig i mitt liv</c:v>
                </c:pt>
                <c:pt idx="4">
                  <c:v>Kirken skaper håp for meg i en urolig verden</c:v>
                </c:pt>
                <c:pt idx="5">
                  <c:v>Kirken er viktig for meg i mitt åndelige liv</c:v>
                </c:pt>
                <c:pt idx="6">
                  <c:v>Kirken har tilbud og aktiviteter som passer inn i mitt liv og timeplan</c:v>
                </c:pt>
              </c:strCache>
            </c:strRef>
          </c:cat>
          <c:val>
            <c:numRef>
              <c:f>'Ark1'!$B$2:$B$9</c:f>
              <c:numCache>
                <c:formatCode>0</c:formatCode>
                <c:ptCount val="7"/>
                <c:pt idx="0">
                  <c:v>79.451033403089994</c:v>
                </c:pt>
                <c:pt idx="1">
                  <c:v>53.273456461389998</c:v>
                </c:pt>
                <c:pt idx="2">
                  <c:v>28.906151674010001</c:v>
                </c:pt>
                <c:pt idx="3">
                  <c:v>28.095615900710001</c:v>
                </c:pt>
                <c:pt idx="4">
                  <c:v>22.696320105790001</c:v>
                </c:pt>
                <c:pt idx="5">
                  <c:v>17.686849891920001</c:v>
                </c:pt>
                <c:pt idx="6">
                  <c:v>13.57792712286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3E-474E-8908-F78C7B0C5ED5}"/>
            </c:ext>
          </c:extLst>
        </c:ser>
        <c:ser>
          <c:idx val="1"/>
          <c:order val="1"/>
          <c:tx>
            <c:strRef>
              <c:f>'Ark1'!$C$1</c:f>
              <c:strCache>
                <c:ptCount val="1"/>
                <c:pt idx="0">
                  <c:v>Verken eller</c:v>
                </c:pt>
              </c:strCache>
            </c:strRef>
          </c:tx>
          <c:spPr>
            <a:solidFill>
              <a:schemeClr val="bg2">
                <a:lumMod val="90000"/>
              </a:schemeClr>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'Ark1'!$A$2:$A$9</c:f>
              <c:strCache>
                <c:ptCount val="7"/>
                <c:pt idx="0">
                  <c:v>Jeg er glad kirken er der når folk trenger den</c:v>
                </c:pt>
                <c:pt idx="1">
                  <c:v>Jeg opplever at kirken er der for meg ved viktige livshendelser</c:v>
                </c:pt>
                <c:pt idx="2">
                  <c:v>Jeg opplever ikke at kirken er en støtte for meg i min livsmestring</c:v>
                </c:pt>
                <c:pt idx="3">
                  <c:v>Kirken tilbyr ikke fellesskap som er viktig i mitt liv</c:v>
                </c:pt>
                <c:pt idx="4">
                  <c:v>Kirken skaper håp for meg i en urolig verden</c:v>
                </c:pt>
                <c:pt idx="5">
                  <c:v>Kirken er viktig for meg i mitt åndelige liv</c:v>
                </c:pt>
                <c:pt idx="6">
                  <c:v>Kirken har tilbud og aktiviteter som passer inn i mitt liv og timeplan</c:v>
                </c:pt>
              </c:strCache>
            </c:strRef>
          </c:cat>
          <c:val>
            <c:numRef>
              <c:f>'Ark1'!$C$2:$C$9</c:f>
              <c:numCache>
                <c:formatCode>0</c:formatCode>
                <c:ptCount val="7"/>
                <c:pt idx="0">
                  <c:v>11.25994817878</c:v>
                </c:pt>
                <c:pt idx="1">
                  <c:v>19.07522032124</c:v>
                </c:pt>
                <c:pt idx="2">
                  <c:v>23.76745039715</c:v>
                </c:pt>
                <c:pt idx="3">
                  <c:v>23.551449919029999</c:v>
                </c:pt>
                <c:pt idx="4">
                  <c:v>25.151879401230001</c:v>
                </c:pt>
                <c:pt idx="5">
                  <c:v>20.394521813000001</c:v>
                </c:pt>
                <c:pt idx="6">
                  <c:v>24.702475206740001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3E-474E-8908-F78C7B0C5ED5}"/>
            </c:ext>
          </c:extLst>
        </c:ser>
        <c:ser>
          <c:idx val="2"/>
          <c:order val="2"/>
          <c:tx>
            <c:strRef>
              <c:f>'Ark1'!$D$1</c:f>
              <c:strCache>
                <c:ptCount val="1"/>
                <c:pt idx="0">
                  <c:v>Uenig</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'Ark1'!$A$2:$A$9</c:f>
              <c:strCache>
                <c:ptCount val="7"/>
                <c:pt idx="0">
                  <c:v>Jeg er glad kirken er der når folk trenger den</c:v>
                </c:pt>
                <c:pt idx="1">
                  <c:v>Jeg opplever at kirken er der for meg ved viktige livshendelser</c:v>
                </c:pt>
                <c:pt idx="2">
                  <c:v>Jeg opplever ikke at kirken er en støtte for meg i min livsmestring</c:v>
                </c:pt>
                <c:pt idx="3">
                  <c:v>Kirken tilbyr ikke fellesskap som er viktig i mitt liv</c:v>
                </c:pt>
                <c:pt idx="4">
                  <c:v>Kirken skaper håp for meg i en urolig verden</c:v>
                </c:pt>
                <c:pt idx="5">
                  <c:v>Kirken er viktig for meg i mitt åndelige liv</c:v>
                </c:pt>
                <c:pt idx="6">
                  <c:v>Kirken har tilbud og aktiviteter som passer inn i mitt liv og timeplan</c:v>
                </c:pt>
              </c:strCache>
            </c:strRef>
          </c:cat>
          <c:val>
            <c:numRef>
              <c:f>'Ark1'!$D$2:$D$9</c:f>
              <c:numCache>
                <c:formatCode>0</c:formatCode>
                <c:ptCount val="7"/>
                <c:pt idx="0">
                  <c:v>5.1856773005010002</c:v>
                </c:pt>
                <c:pt idx="1">
                  <c:v>15.48461072438</c:v>
                </c:pt>
                <c:pt idx="2">
                  <c:v>26.199698786030002</c:v>
                </c:pt>
                <c:pt idx="3">
                  <c:v>29.047731247830001</c:v>
                </c:pt>
                <c:pt idx="4">
                  <c:v>40.182440045749999</c:v>
                </c:pt>
                <c:pt idx="5">
                  <c:v>50.764719806210003</c:v>
                </c:pt>
                <c:pt idx="6">
                  <c:v>39.983278036169999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3E-474E-8908-F78C7B0C5ED5}"/>
            </c:ext>
          </c:extLst>
        </c:ser>
        <c:ser>
          <c:idx val="3"/>
          <c:order val="3"/>
          <c:tx>
            <c:strRef>
              <c:f>'Ark1'!$E$1</c:f>
              <c:strCache>
                <c:ptCount val="1"/>
                <c:pt idx="0">
                  <c:v>Vet ikke/ikke aktuelt</c:v>
                </c:pt>
              </c:strCache>
            </c:strRef>
          </c:tx>
          <c:spPr>
            <a:solidFill>
              <a:schemeClr val="accent6">
                <a:lumMod val="60000"/>
                <a:lumOff val="40000"/>
              </a:schemeClr>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'Ark1'!$A$2:$A$9</c:f>
              <c:strCache>
                <c:ptCount val="7"/>
                <c:pt idx="0">
                  <c:v>Jeg er glad kirken er der når folk trenger den</c:v>
                </c:pt>
                <c:pt idx="1">
                  <c:v>Jeg opplever at kirken er der for meg ved viktige livshendelser</c:v>
                </c:pt>
                <c:pt idx="2">
                  <c:v>Jeg opplever ikke at kirken er en støtte for meg i min livsmestring</c:v>
                </c:pt>
                <c:pt idx="3">
                  <c:v>Kirken tilbyr ikke fellesskap som er viktig i mitt liv</c:v>
                </c:pt>
                <c:pt idx="4">
                  <c:v>Kirken skaper håp for meg i en urolig verden</c:v>
                </c:pt>
                <c:pt idx="5">
                  <c:v>Kirken er viktig for meg i mitt åndelige liv</c:v>
                </c:pt>
                <c:pt idx="6">
                  <c:v>Kirken har tilbud og aktiviteter som passer inn i mitt liv og timeplan</c:v>
                </c:pt>
              </c:strCache>
            </c:strRef>
          </c:cat>
          <c:val>
            <c:numRef>
              <c:f>'Ark1'!$E$2:$E$9</c:f>
              <c:numCache>
                <c:formatCode>0</c:formatCode>
                <c:ptCount val="7"/>
                <c:pt idx="0">
                  <c:v>4.1033411176280001</c:v>
                </c:pt>
                <c:pt idx="1">
                  <c:v>12.166712492989999</c:v>
                </c:pt>
                <c:pt idx="2">
                  <c:v>21.126699142810001</c:v>
                </c:pt>
                <c:pt idx="3">
                  <c:v>19.305202932429999</c:v>
                </c:pt>
                <c:pt idx="4">
                  <c:v>11.969360447230001</c:v>
                </c:pt>
                <c:pt idx="5">
                  <c:v>11.15390848887</c:v>
                </c:pt>
                <c:pt idx="6">
                  <c:v>21.73631963423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3E-474E-8908-F78C7B0C5ED5}"/>
            </c:ext>
          </c:extLst>
        </c:ser>
        <c:dLbls>
          <c:showLegendKey val="0"/>
          <c:showVal val="1"/>
          <c:showCatName val="0"/>
          <c:showSerName val="0"/>
          <c:showPercent val="0"/>
          <c:showBubbleSize val="0"/>
        </c:dLbls>
        <c:gapWidth val="50"/>
        <c:overlap val="100"/>
        <c:axId val="523389672"/>
        <c:axId val="523390656"/>
      </c:barChart>
      <c:catAx>
        <c:axId val="523389672"/>
        <c:scaling>
          <c:orientation val="maxMin"/>
        </c:scaling>
        <c:delete val="0"/>
        <c:axPos val="l"/>
        <c:numFmt formatCode="General" sourceLinked="1"/>
        <c:majorTickMark val="none"/>
        <c:minorTickMark val="none"/>
        <c:tickLblPos val="nextTo"/>
        <c:spPr>
          <a:noFill/>
          <a:ln w="6350" cap="flat" cmpd="sng" algn="ctr">
            <a:noFill/>
            <a:prstDash val="solid"/>
            <a:round/>
          </a:ln>
          <a:effectLst/>
        </c:spPr>
        <c:txPr>
          <a:bodyPr/>
          <a:lstStyle/>
          <a:p>
            <a:pPr>
              <a:defRPr b="1"/>
            </a:pPr>
            <a:endParaRPr lang="nb-NO"/>
          </a:p>
        </c:txPr>
        <c:crossAx val="523390656"/>
        <c:crosses val="autoZero"/>
        <c:auto val="1"/>
        <c:lblAlgn val="ctr"/>
        <c:lblOffset val="100"/>
        <c:noMultiLvlLbl val="0"/>
      </c:catAx>
      <c:valAx>
        <c:axId val="523390656"/>
        <c:scaling>
          <c:orientation val="minMax"/>
          <c:min val="0"/>
        </c:scaling>
        <c:delete val="1"/>
        <c:axPos val="b"/>
        <c:numFmt formatCode="0%" sourceLinked="0"/>
        <c:majorTickMark val="none"/>
        <c:minorTickMark val="none"/>
        <c:tickLblPos val="nextTo"/>
        <c:crossAx val="523389672"/>
        <c:crosses val="max"/>
        <c:crossBetween val="between"/>
        <c:majorUnit val="0.2"/>
      </c:valAx>
    </c:plotArea>
    <c:legend>
      <c:legendPos val="b"/>
      <c:overlay val="0"/>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ln>
      <a:noFill/>
    </a:ln>
  </c:spPr>
  <c:txPr>
    <a:bodyPr/>
    <a:lstStyle/>
    <a:p>
      <a:pPr>
        <a:defRPr sz="1200" b="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635306378368077"/>
          <c:w val="1"/>
          <c:h val="0.72229905170796971"/>
        </c:manualLayout>
      </c:layout>
      <c:lineChart>
        <c:grouping val="standard"/>
        <c:varyColors val="0"/>
        <c:ser>
          <c:idx val="0"/>
          <c:order val="0"/>
          <c:tx>
            <c:strRef>
              <c:f>Ark1!$A$2</c:f>
              <c:strCache>
                <c:ptCount val="1"/>
                <c:pt idx="0">
                  <c:v>Ikke besøkt</c:v>
                </c:pt>
              </c:strCache>
            </c:strRef>
          </c:tx>
          <c:spPr>
            <a:ln w="28575" cap="rnd">
              <a:solidFill>
                <a:schemeClr val="tx2"/>
              </a:solidFill>
              <a:round/>
            </a:ln>
            <a:effectLst/>
          </c:spPr>
          <c:marker>
            <c:symbol val="none"/>
          </c:marker>
          <c:dLbls>
            <c:dLbl>
              <c:idx val="3"/>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247-DB4E-A4DB-C1EF479F17C2}"/>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Ark1!$B$1:$E$1</c:f>
              <c:strCache>
                <c:ptCount val="4"/>
                <c:pt idx="0">
                  <c:v>2019</c:v>
                </c:pt>
                <c:pt idx="1">
                  <c:v>2020</c:v>
                </c:pt>
                <c:pt idx="2">
                  <c:v>2021</c:v>
                </c:pt>
                <c:pt idx="3">
                  <c:v>2023</c:v>
                </c:pt>
              </c:strCache>
            </c:strRef>
          </c:cat>
          <c:val>
            <c:numRef>
              <c:f>Ark1!$B$2:$E$2</c:f>
              <c:numCache>
                <c:formatCode>0</c:formatCode>
                <c:ptCount val="4"/>
                <c:pt idx="0">
                  <c:v>16.401354630149999</c:v>
                </c:pt>
                <c:pt idx="1">
                  <c:v>20.355341284520001</c:v>
                </c:pt>
                <c:pt idx="2">
                  <c:v>32.282667020460003</c:v>
                </c:pt>
                <c:pt idx="3">
                  <c:v>20.409387036910001</c:v>
                </c:pt>
              </c:numCache>
            </c:numRef>
          </c:val>
          <c:smooth val="1"/>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F2-4344-9779-AA416A11DD4D}"/>
            </c:ext>
          </c:extLst>
        </c:ser>
        <c:ser>
          <c:idx val="1"/>
          <c:order val="1"/>
          <c:tx>
            <c:strRef>
              <c:f>Ark1!$A$3</c:f>
              <c:strCache>
                <c:ptCount val="1"/>
                <c:pt idx="0">
                  <c:v>Besøkt</c:v>
                </c:pt>
              </c:strCache>
            </c:strRef>
          </c:tx>
          <c:spPr>
            <a:ln w="28575" cap="rnd">
              <a:solidFill>
                <a:schemeClr val="accent2"/>
              </a:solidFill>
              <a:round/>
            </a:ln>
            <a:effectLst/>
          </c:spPr>
          <c:marker>
            <c:symbol val="none"/>
          </c:marker>
          <c:dLbls>
            <c:dLbl>
              <c:idx val="3"/>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247-DB4E-A4DB-C1EF479F17C2}"/>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Ark1!$B$1:$E$1</c:f>
              <c:strCache>
                <c:ptCount val="4"/>
                <c:pt idx="0">
                  <c:v>2019</c:v>
                </c:pt>
                <c:pt idx="1">
                  <c:v>2020</c:v>
                </c:pt>
                <c:pt idx="2">
                  <c:v>2021</c:v>
                </c:pt>
                <c:pt idx="3">
                  <c:v>2023</c:v>
                </c:pt>
              </c:strCache>
            </c:strRef>
          </c:cat>
          <c:val>
            <c:numRef>
              <c:f>Ark1!$B$3:$E$3</c:f>
              <c:numCache>
                <c:formatCode>0</c:formatCode>
                <c:ptCount val="4"/>
                <c:pt idx="0">
                  <c:v>83.598645369850004</c:v>
                </c:pt>
                <c:pt idx="1">
                  <c:v>79.644658715480006</c:v>
                </c:pt>
                <c:pt idx="2">
                  <c:v>67.717332979540004</c:v>
                </c:pt>
                <c:pt idx="3">
                  <c:v>79.590612963089995</c:v>
                </c:pt>
              </c:numCache>
            </c:numRef>
          </c:val>
          <c:smooth val="1"/>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FF2-4344-9779-AA416A11DD4D}"/>
            </c:ext>
          </c:extLst>
        </c:ser>
        <c:dLbls>
          <c:showLegendKey val="0"/>
          <c:showVal val="0"/>
          <c:showCatName val="0"/>
          <c:showSerName val="0"/>
          <c:showPercent val="0"/>
          <c:showBubbleSize val="0"/>
        </c:dLbls>
        <c:smooth val="0"/>
        <c:axId val="379077376"/>
        <c:axId val="379077704"/>
      </c:lineChart>
      <c:catAx>
        <c:axId val="37907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6"/>
                </a:solidFill>
                <a:latin typeface="+mn-lt"/>
                <a:ea typeface="+mn-ea"/>
                <a:cs typeface="+mn-cs"/>
              </a:defRPr>
            </a:pPr>
            <a:endParaRPr lang="nb-NO"/>
          </a:p>
        </c:txPr>
        <c:crossAx val="379077704"/>
        <c:crosses val="autoZero"/>
        <c:auto val="1"/>
        <c:lblAlgn val="ctr"/>
        <c:lblOffset val="100"/>
        <c:noMultiLvlLbl val="0"/>
      </c:catAx>
      <c:valAx>
        <c:axId val="379077704"/>
        <c:scaling>
          <c:orientation val="minMax"/>
        </c:scaling>
        <c:delete val="1"/>
        <c:axPos val="l"/>
        <c:numFmt formatCode="General" sourceLinked="0"/>
        <c:majorTickMark val="none"/>
        <c:minorTickMark val="none"/>
        <c:tickLblPos val="nextTo"/>
        <c:crossAx val="37907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6"/>
              </a:solidFill>
              <a:latin typeface="+mn-lt"/>
              <a:ea typeface="+mn-ea"/>
              <a:cs typeface="+mn-cs"/>
            </a:defRPr>
          </a:pPr>
          <a:endParaRPr lang="nb-NO"/>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accent6"/>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08216353944007"/>
          <c:y val="0"/>
          <c:w val="0.47451442778751785"/>
          <c:h val="0.90164009826461244"/>
        </c:manualLayout>
      </c:layout>
      <c:barChart>
        <c:barDir val="bar"/>
        <c:grouping val="percentStacked"/>
        <c:varyColors val="0"/>
        <c:ser>
          <c:idx val="0"/>
          <c:order val="0"/>
          <c:tx>
            <c:strRef>
              <c:f>'Ark1'!$B$1</c:f>
              <c:strCache>
                <c:ptCount val="1"/>
                <c:pt idx="0">
                  <c:v>Ja, jeg er så sikker som jeg kan være på at Gud finnes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'Ark1'!$A$2:$A$13</c:f>
              <c:strCache>
                <c:ptCount val="12"/>
                <c:pt idx="0">
                  <c:v>HAMAR</c:v>
                </c:pt>
                <c:pt idx="1">
                  <c:v>SØR-HÅLOGALAND</c:v>
                </c:pt>
                <c:pt idx="2">
                  <c:v>BORG</c:v>
                </c:pt>
                <c:pt idx="3">
                  <c:v>TUNSBERG</c:v>
                </c:pt>
                <c:pt idx="4">
                  <c:v>OSLO</c:v>
                </c:pt>
                <c:pt idx="5">
                  <c:v>NIDAROS</c:v>
                </c:pt>
                <c:pt idx="6">
                  <c:v>BJØRGVIN</c:v>
                </c:pt>
                <c:pt idx="7">
                  <c:v>MØRE</c:v>
                </c:pt>
                <c:pt idx="8">
                  <c:v>NORD-HÅLOGALAND</c:v>
                </c:pt>
                <c:pt idx="9">
                  <c:v>AGDER</c:v>
                </c:pt>
                <c:pt idx="10">
                  <c:v>STAVANGER</c:v>
                </c:pt>
                <c:pt idx="11">
                  <c:v>Totalt</c:v>
                </c:pt>
              </c:strCache>
            </c:strRef>
          </c:cat>
          <c:val>
            <c:numRef>
              <c:f>'Ark1'!$B$2:$B$13</c:f>
              <c:numCache>
                <c:formatCode>0</c:formatCode>
                <c:ptCount val="12"/>
                <c:pt idx="0">
                  <c:v>14.035247778720001</c:v>
                </c:pt>
                <c:pt idx="1">
                  <c:v>16.34075917122</c:v>
                </c:pt>
                <c:pt idx="2">
                  <c:v>16.365459501259998</c:v>
                </c:pt>
                <c:pt idx="3">
                  <c:v>17.311789087139999</c:v>
                </c:pt>
                <c:pt idx="4">
                  <c:v>15.342364809159999</c:v>
                </c:pt>
                <c:pt idx="5">
                  <c:v>16.873556023950002</c:v>
                </c:pt>
                <c:pt idx="6">
                  <c:v>18.944756682360001</c:v>
                </c:pt>
                <c:pt idx="7">
                  <c:v>20.526964393979998</c:v>
                </c:pt>
                <c:pt idx="8">
                  <c:v>23.1486893292</c:v>
                </c:pt>
                <c:pt idx="9">
                  <c:v>23.954303096109999</c:v>
                </c:pt>
                <c:pt idx="10">
                  <c:v>25.063305110280002</c:v>
                </c:pt>
                <c:pt idx="11">
                  <c:v>18.509728852239999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30-44EC-8A0F-432A7AD3D056}"/>
            </c:ext>
          </c:extLst>
        </c:ser>
        <c:ser>
          <c:idx val="1"/>
          <c:order val="1"/>
          <c:tx>
            <c:strRef>
              <c:f>'Ark1'!$C$1</c:f>
              <c:strCache>
                <c:ptCount val="1"/>
                <c:pt idx="0">
                  <c:v>Jeg tror på Gud, men jeg tviler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'Ark1'!$A$2:$A$13</c:f>
              <c:strCache>
                <c:ptCount val="12"/>
                <c:pt idx="0">
                  <c:v>HAMAR</c:v>
                </c:pt>
                <c:pt idx="1">
                  <c:v>SØR-HÅLOGALAND</c:v>
                </c:pt>
                <c:pt idx="2">
                  <c:v>BORG</c:v>
                </c:pt>
                <c:pt idx="3">
                  <c:v>TUNSBERG</c:v>
                </c:pt>
                <c:pt idx="4">
                  <c:v>OSLO</c:v>
                </c:pt>
                <c:pt idx="5">
                  <c:v>NIDAROS</c:v>
                </c:pt>
                <c:pt idx="6">
                  <c:v>BJØRGVIN</c:v>
                </c:pt>
                <c:pt idx="7">
                  <c:v>MØRE</c:v>
                </c:pt>
                <c:pt idx="8">
                  <c:v>NORD-HÅLOGALAND</c:v>
                </c:pt>
                <c:pt idx="9">
                  <c:v>AGDER</c:v>
                </c:pt>
                <c:pt idx="10">
                  <c:v>STAVANGER</c:v>
                </c:pt>
                <c:pt idx="11">
                  <c:v>Totalt</c:v>
                </c:pt>
              </c:strCache>
            </c:strRef>
          </c:cat>
          <c:val>
            <c:numRef>
              <c:f>'Ark1'!$C$2:$C$13</c:f>
              <c:numCache>
                <c:formatCode>0</c:formatCode>
                <c:ptCount val="12"/>
                <c:pt idx="0">
                  <c:v>11.968630188760001</c:v>
                </c:pt>
                <c:pt idx="1">
                  <c:v>10.98081841536</c:v>
                </c:pt>
                <c:pt idx="2">
                  <c:v>12.300224452489999</c:v>
                </c:pt>
                <c:pt idx="3">
                  <c:v>12.403699144979999</c:v>
                </c:pt>
                <c:pt idx="4">
                  <c:v>14.39800990016</c:v>
                </c:pt>
                <c:pt idx="5">
                  <c:v>13.08039842693</c:v>
                </c:pt>
                <c:pt idx="6">
                  <c:v>12.314075952490001</c:v>
                </c:pt>
                <c:pt idx="7">
                  <c:v>16.463311522280001</c:v>
                </c:pt>
                <c:pt idx="8">
                  <c:v>14.916992521719999</c:v>
                </c:pt>
                <c:pt idx="9">
                  <c:v>17.491722343620001</c:v>
                </c:pt>
                <c:pt idx="10">
                  <c:v>20.178832577830001</c:v>
                </c:pt>
                <c:pt idx="11">
                  <c:v>14.1081238888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30-44EC-8A0F-432A7AD3D056}"/>
            </c:ext>
          </c:extLst>
        </c:ser>
        <c:ser>
          <c:idx val="2"/>
          <c:order val="2"/>
          <c:tx>
            <c:strRef>
              <c:f>'Ark1'!$D$1</c:f>
              <c:strCache>
                <c:ptCount val="1"/>
                <c:pt idx="0">
                  <c:v>Jeg tror av og til på Gud, og av og til tror jeg ikke på Gud</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'Ark1'!$A$2:$A$13</c:f>
              <c:strCache>
                <c:ptCount val="12"/>
                <c:pt idx="0">
                  <c:v>HAMAR</c:v>
                </c:pt>
                <c:pt idx="1">
                  <c:v>SØR-HÅLOGALAND</c:v>
                </c:pt>
                <c:pt idx="2">
                  <c:v>BORG</c:v>
                </c:pt>
                <c:pt idx="3">
                  <c:v>TUNSBERG</c:v>
                </c:pt>
                <c:pt idx="4">
                  <c:v>OSLO</c:v>
                </c:pt>
                <c:pt idx="5">
                  <c:v>NIDAROS</c:v>
                </c:pt>
                <c:pt idx="6">
                  <c:v>BJØRGVIN</c:v>
                </c:pt>
                <c:pt idx="7">
                  <c:v>MØRE</c:v>
                </c:pt>
                <c:pt idx="8">
                  <c:v>NORD-HÅLOGALAND</c:v>
                </c:pt>
                <c:pt idx="9">
                  <c:v>AGDER</c:v>
                </c:pt>
                <c:pt idx="10">
                  <c:v>STAVANGER</c:v>
                </c:pt>
                <c:pt idx="11">
                  <c:v>Totalt</c:v>
                </c:pt>
              </c:strCache>
            </c:strRef>
          </c:cat>
          <c:val>
            <c:numRef>
              <c:f>'Ark1'!$D$2:$D$13</c:f>
              <c:numCache>
                <c:formatCode>0</c:formatCode>
                <c:ptCount val="12"/>
                <c:pt idx="0">
                  <c:v>21.990700197639999</c:v>
                </c:pt>
                <c:pt idx="1">
                  <c:v>20.830055823439999</c:v>
                </c:pt>
                <c:pt idx="2">
                  <c:v>18.550574027989999</c:v>
                </c:pt>
                <c:pt idx="3">
                  <c:v>16.592235641830001</c:v>
                </c:pt>
                <c:pt idx="4">
                  <c:v>23.745261038119999</c:v>
                </c:pt>
                <c:pt idx="5">
                  <c:v>19.028394911909999</c:v>
                </c:pt>
                <c:pt idx="6">
                  <c:v>18.992444156240001</c:v>
                </c:pt>
                <c:pt idx="7">
                  <c:v>20.088915838110001</c:v>
                </c:pt>
                <c:pt idx="8">
                  <c:v>23.41449215966</c:v>
                </c:pt>
                <c:pt idx="9">
                  <c:v>15.04935859798</c:v>
                </c:pt>
                <c:pt idx="10">
                  <c:v>14.222545522000001</c:v>
                </c:pt>
                <c:pt idx="11">
                  <c:v>19.19806152104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630-44EC-8A0F-432A7AD3D056}"/>
            </c:ext>
          </c:extLst>
        </c:ser>
        <c:ser>
          <c:idx val="3"/>
          <c:order val="3"/>
          <c:tx>
            <c:strRef>
              <c:f>'Ark1'!$E$1</c:f>
              <c:strCache>
                <c:ptCount val="1"/>
                <c:pt idx="0">
                  <c:v>Jeg tror ikke på Gud, men det kan være jeg tar feil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'Ark1'!$A$2:$A$13</c:f>
              <c:strCache>
                <c:ptCount val="12"/>
                <c:pt idx="0">
                  <c:v>HAMAR</c:v>
                </c:pt>
                <c:pt idx="1">
                  <c:v>SØR-HÅLOGALAND</c:v>
                </c:pt>
                <c:pt idx="2">
                  <c:v>BORG</c:v>
                </c:pt>
                <c:pt idx="3">
                  <c:v>TUNSBERG</c:v>
                </c:pt>
                <c:pt idx="4">
                  <c:v>OSLO</c:v>
                </c:pt>
                <c:pt idx="5">
                  <c:v>NIDAROS</c:v>
                </c:pt>
                <c:pt idx="6">
                  <c:v>BJØRGVIN</c:v>
                </c:pt>
                <c:pt idx="7">
                  <c:v>MØRE</c:v>
                </c:pt>
                <c:pt idx="8">
                  <c:v>NORD-HÅLOGALAND</c:v>
                </c:pt>
                <c:pt idx="9">
                  <c:v>AGDER</c:v>
                </c:pt>
                <c:pt idx="10">
                  <c:v>STAVANGER</c:v>
                </c:pt>
                <c:pt idx="11">
                  <c:v>Totalt</c:v>
                </c:pt>
              </c:strCache>
            </c:strRef>
          </c:cat>
          <c:val>
            <c:numRef>
              <c:f>'Ark1'!$E$2:$E$13</c:f>
              <c:numCache>
                <c:formatCode>0</c:formatCode>
                <c:ptCount val="12"/>
                <c:pt idx="0">
                  <c:v>23.522623475580001</c:v>
                </c:pt>
                <c:pt idx="1">
                  <c:v>17.852833669590002</c:v>
                </c:pt>
                <c:pt idx="2">
                  <c:v>22.19055298328</c:v>
                </c:pt>
                <c:pt idx="3">
                  <c:v>22.240540885649999</c:v>
                </c:pt>
                <c:pt idx="4">
                  <c:v>21.150808221830001</c:v>
                </c:pt>
                <c:pt idx="5">
                  <c:v>22.628787538929998</c:v>
                </c:pt>
                <c:pt idx="6">
                  <c:v>20.712700648599998</c:v>
                </c:pt>
                <c:pt idx="7">
                  <c:v>16.415506940939999</c:v>
                </c:pt>
                <c:pt idx="8">
                  <c:v>17.461976894639999</c:v>
                </c:pt>
                <c:pt idx="9">
                  <c:v>20.737289908819999</c:v>
                </c:pt>
                <c:pt idx="10">
                  <c:v>15.452252324850001</c:v>
                </c:pt>
                <c:pt idx="11">
                  <c:v>20.484826216630001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D3-46A5-8FDC-3E521AD77987}"/>
            </c:ext>
          </c:extLst>
        </c:ser>
        <c:ser>
          <c:idx val="4"/>
          <c:order val="4"/>
          <c:tx>
            <c:strRef>
              <c:f>'Ark1'!$F$1</c:f>
              <c:strCache>
                <c:ptCount val="1"/>
                <c:pt idx="0">
                  <c:v>Jeg er så sikker som jeg kan være på at Gud ikke finnes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'Ark1'!$A$2:$A$13</c:f>
              <c:strCache>
                <c:ptCount val="12"/>
                <c:pt idx="0">
                  <c:v>HAMAR</c:v>
                </c:pt>
                <c:pt idx="1">
                  <c:v>SØR-HÅLOGALAND</c:v>
                </c:pt>
                <c:pt idx="2">
                  <c:v>BORG</c:v>
                </c:pt>
                <c:pt idx="3">
                  <c:v>TUNSBERG</c:v>
                </c:pt>
                <c:pt idx="4">
                  <c:v>OSLO</c:v>
                </c:pt>
                <c:pt idx="5">
                  <c:v>NIDAROS</c:v>
                </c:pt>
                <c:pt idx="6">
                  <c:v>BJØRGVIN</c:v>
                </c:pt>
                <c:pt idx="7">
                  <c:v>MØRE</c:v>
                </c:pt>
                <c:pt idx="8">
                  <c:v>NORD-HÅLOGALAND</c:v>
                </c:pt>
                <c:pt idx="9">
                  <c:v>AGDER</c:v>
                </c:pt>
                <c:pt idx="10">
                  <c:v>STAVANGER</c:v>
                </c:pt>
                <c:pt idx="11">
                  <c:v>Totalt</c:v>
                </c:pt>
              </c:strCache>
            </c:strRef>
          </c:cat>
          <c:val>
            <c:numRef>
              <c:f>'Ark1'!$F$2:$F$13</c:f>
              <c:numCache>
                <c:formatCode>0</c:formatCode>
                <c:ptCount val="12"/>
                <c:pt idx="0">
                  <c:v>15.453042168550001</c:v>
                </c:pt>
                <c:pt idx="1">
                  <c:v>20.92474571352</c:v>
                </c:pt>
                <c:pt idx="2">
                  <c:v>16.890599041209999</c:v>
                </c:pt>
                <c:pt idx="3">
                  <c:v>19.542018339119998</c:v>
                </c:pt>
                <c:pt idx="4">
                  <c:v>15.88881609725</c:v>
                </c:pt>
                <c:pt idx="5">
                  <c:v>17.04021409656</c:v>
                </c:pt>
                <c:pt idx="6">
                  <c:v>14.15386114981</c:v>
                </c:pt>
                <c:pt idx="7">
                  <c:v>13.88486473074</c:v>
                </c:pt>
                <c:pt idx="8">
                  <c:v>10.953567398720001</c:v>
                </c:pt>
                <c:pt idx="9">
                  <c:v>11.681467390570001</c:v>
                </c:pt>
                <c:pt idx="10">
                  <c:v>16.099025802700002</c:v>
                </c:pt>
                <c:pt idx="11">
                  <c:v>15.80747500461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D3-46A5-8FDC-3E521AD77987}"/>
            </c:ext>
          </c:extLst>
        </c:ser>
        <c:ser>
          <c:idx val="5"/>
          <c:order val="5"/>
          <c:tx>
            <c:strRef>
              <c:f>'Ark1'!$G$1</c:f>
              <c:strCache>
                <c:ptCount val="1"/>
                <c:pt idx="0">
                  <c:v>Vet ikke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'Ark1'!$A$2:$A$13</c:f>
              <c:strCache>
                <c:ptCount val="12"/>
                <c:pt idx="0">
                  <c:v>HAMAR</c:v>
                </c:pt>
                <c:pt idx="1">
                  <c:v>SØR-HÅLOGALAND</c:v>
                </c:pt>
                <c:pt idx="2">
                  <c:v>BORG</c:v>
                </c:pt>
                <c:pt idx="3">
                  <c:v>TUNSBERG</c:v>
                </c:pt>
                <c:pt idx="4">
                  <c:v>OSLO</c:v>
                </c:pt>
                <c:pt idx="5">
                  <c:v>NIDAROS</c:v>
                </c:pt>
                <c:pt idx="6">
                  <c:v>BJØRGVIN</c:v>
                </c:pt>
                <c:pt idx="7">
                  <c:v>MØRE</c:v>
                </c:pt>
                <c:pt idx="8">
                  <c:v>NORD-HÅLOGALAND</c:v>
                </c:pt>
                <c:pt idx="9">
                  <c:v>AGDER</c:v>
                </c:pt>
                <c:pt idx="10">
                  <c:v>STAVANGER</c:v>
                </c:pt>
                <c:pt idx="11">
                  <c:v>Totalt</c:v>
                </c:pt>
              </c:strCache>
            </c:strRef>
          </c:cat>
          <c:val>
            <c:numRef>
              <c:f>'Ark1'!$G$2:$G$13</c:f>
              <c:numCache>
                <c:formatCode>0</c:formatCode>
                <c:ptCount val="12"/>
                <c:pt idx="0">
                  <c:v>13.029756190740001</c:v>
                </c:pt>
                <c:pt idx="1">
                  <c:v>13.07078720687</c:v>
                </c:pt>
                <c:pt idx="2">
                  <c:v>13.702589993769999</c:v>
                </c:pt>
                <c:pt idx="3">
                  <c:v>11.90971690127</c:v>
                </c:pt>
                <c:pt idx="4">
                  <c:v>9.4747399334770002</c:v>
                </c:pt>
                <c:pt idx="5">
                  <c:v>11.348649001729999</c:v>
                </c:pt>
                <c:pt idx="6">
                  <c:v>14.882161410509999</c:v>
                </c:pt>
                <c:pt idx="7">
                  <c:v>12.62043657395</c:v>
                </c:pt>
                <c:pt idx="8">
                  <c:v>10.104281696059999</c:v>
                </c:pt>
                <c:pt idx="9">
                  <c:v>11.085858662890001</c:v>
                </c:pt>
                <c:pt idx="10">
                  <c:v>8.9840386623409998</c:v>
                </c:pt>
                <c:pt idx="11">
                  <c:v>11.89178451669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AD3-46A5-8FDC-3E521AD77987}"/>
            </c:ext>
          </c:extLst>
        </c:ser>
        <c:dLbls>
          <c:showLegendKey val="0"/>
          <c:showVal val="0"/>
          <c:showCatName val="0"/>
          <c:showSerName val="0"/>
          <c:showPercent val="0"/>
          <c:showBubbleSize val="0"/>
        </c:dLbls>
        <c:gapWidth val="50"/>
        <c:overlap val="100"/>
        <c:axId val="333944672"/>
        <c:axId val="333943688"/>
      </c:barChart>
      <c:catAx>
        <c:axId val="33394467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chemeClr val="accent6"/>
                </a:solidFill>
                <a:latin typeface="+mn-lt"/>
                <a:ea typeface="+mn-ea"/>
                <a:cs typeface="+mn-cs"/>
              </a:defRPr>
            </a:pPr>
            <a:endParaRPr lang="nb-NO"/>
          </a:p>
        </c:txPr>
        <c:crossAx val="333943688"/>
        <c:crosses val="autoZero"/>
        <c:auto val="1"/>
        <c:lblAlgn val="ctr"/>
        <c:lblOffset val="100"/>
        <c:noMultiLvlLbl val="0"/>
      </c:catAx>
      <c:valAx>
        <c:axId val="3339436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lumMod val="90000"/>
                  </a:schemeClr>
                </a:solidFill>
                <a:latin typeface="+mn-lt"/>
                <a:ea typeface="+mn-ea"/>
                <a:cs typeface="+mn-cs"/>
              </a:defRPr>
            </a:pPr>
            <a:endParaRPr lang="nb-NO"/>
          </a:p>
        </c:txPr>
        <c:crossAx val="333944672"/>
        <c:crosses val="autoZero"/>
        <c:crossBetween val="between"/>
        <c:majorUnit val="0.2"/>
      </c:valAx>
      <c:spPr>
        <a:noFill/>
        <a:ln>
          <a:noFill/>
        </a:ln>
        <a:effectLst/>
      </c:spPr>
    </c:plotArea>
    <c:legend>
      <c:legendPos val="r"/>
      <c:layout>
        <c:manualLayout>
          <c:xMode val="edge"/>
          <c:yMode val="edge"/>
          <c:x val="0.69300571987103599"/>
          <c:y val="0.32906651479063753"/>
          <c:w val="0.30699428012896401"/>
          <c:h val="0.286135935354684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accent6"/>
              </a:solidFill>
              <a:latin typeface="+mn-lt"/>
              <a:ea typeface="+mn-ea"/>
              <a:cs typeface="+mn-cs"/>
            </a:defRPr>
          </a:pPr>
          <a:endParaRPr lang="nb-NO"/>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accent6"/>
          </a:solidFill>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187702310952525"/>
          <c:w val="1"/>
          <c:h val="0.67647831002119907"/>
        </c:manualLayout>
      </c:layout>
      <c:barChart>
        <c:barDir val="col"/>
        <c:grouping val="clustered"/>
        <c:varyColors val="0"/>
        <c:ser>
          <c:idx val="0"/>
          <c:order val="0"/>
          <c:tx>
            <c:strRef>
              <c:f>'Ark1'!$B$1</c:f>
              <c:strCache>
                <c:ptCount val="1"/>
                <c:pt idx="0">
                  <c:v>2019</c:v>
                </c:pt>
              </c:strCache>
            </c:strRef>
          </c:tx>
          <c:spPr>
            <a:solidFill>
              <a:schemeClr val="accent6">
                <a:lumMod val="20000"/>
                <a:lumOff val="80000"/>
              </a:schemeClr>
            </a:solidFill>
          </c:spPr>
          <c:invertIfNegative val="0"/>
          <c:dPt>
            <c:idx val="0"/>
            <c:invertIfNegative val="0"/>
            <c:bubble3D val="0"/>
            <c:spPr>
              <a:solidFill>
                <a:schemeClr val="accent1">
                  <a:lumMod val="20000"/>
                  <a:lumOff val="80000"/>
                </a:schemeClr>
              </a:solidFill>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89E-0B42-8B89-8829C10616EA}"/>
              </c:ext>
            </c:extLst>
          </c:dPt>
          <c:dPt>
            <c:idx val="1"/>
            <c:invertIfNegative val="0"/>
            <c:bubble3D val="0"/>
            <c:spPr>
              <a:solidFill>
                <a:schemeClr val="accent4">
                  <a:lumMod val="20000"/>
                  <a:lumOff val="80000"/>
                </a:schemeClr>
              </a:solidFill>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9E-0B42-8B89-8829C10616EA}"/>
              </c:ext>
            </c:extLst>
          </c:dPt>
          <c:dPt>
            <c:idx val="2"/>
            <c:invertIfNegative val="0"/>
            <c:bubble3D val="0"/>
            <c:spPr>
              <a:solidFill>
                <a:schemeClr val="accent5">
                  <a:lumMod val="20000"/>
                  <a:lumOff val="80000"/>
                </a:schemeClr>
              </a:solidFill>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B89E-0B42-8B89-8829C10616EA}"/>
              </c:ext>
            </c:extLst>
          </c:dPt>
          <c:dLbls>
            <c:spPr>
              <a:noFill/>
              <a:ln>
                <a:noFill/>
              </a:ln>
              <a:effectLst/>
            </c:spPr>
            <c:txPr>
              <a:bodyPr/>
              <a:lstStyle/>
              <a:p>
                <a:pPr>
                  <a:defRPr sz="1600" b="0">
                    <a:latin typeface="Arial"/>
                    <a:ea typeface="Arial"/>
                    <a:cs typeface="Arial"/>
                  </a:defRPr>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'Ark1'!$A$2:$A$4</c:f>
              <c:strCache>
                <c:ptCount val="3"/>
                <c:pt idx="0">
                  <c:v>Grønn</c:v>
                </c:pt>
                <c:pt idx="1">
                  <c:v>Gul</c:v>
                </c:pt>
                <c:pt idx="2">
                  <c:v>Rød</c:v>
                </c:pt>
              </c:strCache>
            </c:strRef>
          </c:cat>
          <c:val>
            <c:numRef>
              <c:f>'Ark1'!$B$2:$B$4</c:f>
              <c:numCache>
                <c:formatCode>0</c:formatCode>
                <c:ptCount val="3"/>
                <c:pt idx="0">
                  <c:v>18.917409117590001</c:v>
                </c:pt>
                <c:pt idx="1">
                  <c:v>53.787102367700001</c:v>
                </c:pt>
                <c:pt idx="2">
                  <c:v>27.295488514710001</c:v>
                </c:pt>
              </c:numCache>
            </c:numRef>
          </c:val>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9E-0B42-8B89-8829C10616EA}"/>
            </c:ext>
          </c:extLst>
        </c:ser>
        <c:ser>
          <c:idx val="1"/>
          <c:order val="1"/>
          <c:tx>
            <c:strRef>
              <c:f>'Ark1'!$C$1</c:f>
              <c:strCache>
                <c:ptCount val="1"/>
                <c:pt idx="0">
                  <c:v>2020</c:v>
                </c:pt>
              </c:strCache>
            </c:strRef>
          </c:tx>
          <c:spPr>
            <a:solidFill>
              <a:schemeClr val="accent6">
                <a:lumMod val="40000"/>
                <a:lumOff val="60000"/>
              </a:schemeClr>
            </a:solidFill>
          </c:spPr>
          <c:invertIfNegative val="0"/>
          <c:dPt>
            <c:idx val="0"/>
            <c:invertIfNegative val="0"/>
            <c:bubble3D val="0"/>
            <c:spPr>
              <a:solidFill>
                <a:schemeClr val="accent1">
                  <a:lumMod val="40000"/>
                  <a:lumOff val="60000"/>
                </a:schemeClr>
              </a:solidFill>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9E-0B42-8B89-8829C10616EA}"/>
              </c:ext>
            </c:extLst>
          </c:dPt>
          <c:dPt>
            <c:idx val="1"/>
            <c:invertIfNegative val="0"/>
            <c:bubble3D val="0"/>
            <c:spPr>
              <a:solidFill>
                <a:schemeClr val="accent4">
                  <a:lumMod val="40000"/>
                  <a:lumOff val="60000"/>
                </a:schemeClr>
              </a:solidFill>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9E-0B42-8B89-8829C10616EA}"/>
              </c:ext>
            </c:extLst>
          </c:dPt>
          <c:dPt>
            <c:idx val="2"/>
            <c:invertIfNegative val="0"/>
            <c:bubble3D val="0"/>
            <c:spPr>
              <a:solidFill>
                <a:schemeClr val="accent5">
                  <a:lumMod val="40000"/>
                  <a:lumOff val="60000"/>
                </a:schemeClr>
              </a:solidFill>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B89E-0B42-8B89-8829C10616EA}"/>
              </c:ext>
            </c:extLst>
          </c:dPt>
          <c:dLbls>
            <c:spPr>
              <a:noFill/>
              <a:ln>
                <a:noFill/>
              </a:ln>
              <a:effectLst/>
            </c:spPr>
            <c:txPr>
              <a:bodyPr wrap="square" lIns="38100" tIns="19050" rIns="38100" bIns="19050" anchor="ctr">
                <a:spAutoFit/>
              </a:bodyPr>
              <a:lstStyle/>
              <a:p>
                <a:pPr>
                  <a:defRPr sz="1600"/>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'Ark1'!$A$2:$A$4</c:f>
              <c:strCache>
                <c:ptCount val="3"/>
                <c:pt idx="0">
                  <c:v>Grønn</c:v>
                </c:pt>
                <c:pt idx="1">
                  <c:v>Gul</c:v>
                </c:pt>
                <c:pt idx="2">
                  <c:v>Rød</c:v>
                </c:pt>
              </c:strCache>
            </c:strRef>
          </c:cat>
          <c:val>
            <c:numRef>
              <c:f>'Ark1'!$C$2:$C$4</c:f>
              <c:numCache>
                <c:formatCode>0</c:formatCode>
                <c:ptCount val="3"/>
                <c:pt idx="0">
                  <c:v>22.525279385680001</c:v>
                </c:pt>
                <c:pt idx="1">
                  <c:v>48.870173359159999</c:v>
                </c:pt>
                <c:pt idx="2">
                  <c:v>28.60454725516</c:v>
                </c:pt>
              </c:numCache>
            </c:numRef>
          </c:val>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B89E-0B42-8B89-8829C10616EA}"/>
            </c:ext>
          </c:extLst>
        </c:ser>
        <c:ser>
          <c:idx val="2"/>
          <c:order val="2"/>
          <c:tx>
            <c:strRef>
              <c:f>'Ark1'!$D$1</c:f>
              <c:strCache>
                <c:ptCount val="1"/>
                <c:pt idx="0">
                  <c:v>2021</c:v>
                </c:pt>
              </c:strCache>
            </c:strRef>
          </c:tx>
          <c:spPr>
            <a:solidFill>
              <a:schemeClr val="accent6">
                <a:lumMod val="60000"/>
                <a:lumOff val="40000"/>
              </a:schemeClr>
            </a:solidFill>
          </c:spPr>
          <c:invertIfNegative val="0"/>
          <c:dPt>
            <c:idx val="0"/>
            <c:invertIfNegative val="0"/>
            <c:bubble3D val="0"/>
            <c:spPr>
              <a:solidFill>
                <a:schemeClr val="accent1">
                  <a:lumMod val="60000"/>
                  <a:lumOff val="40000"/>
                </a:schemeClr>
              </a:solidFill>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B89E-0B42-8B89-8829C10616EA}"/>
              </c:ext>
            </c:extLst>
          </c:dPt>
          <c:dPt>
            <c:idx val="1"/>
            <c:invertIfNegative val="0"/>
            <c:bubble3D val="0"/>
            <c:spPr>
              <a:solidFill>
                <a:schemeClr val="accent4">
                  <a:lumMod val="60000"/>
                  <a:lumOff val="40000"/>
                </a:schemeClr>
              </a:solidFill>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89E-0B42-8B89-8829C10616EA}"/>
              </c:ext>
            </c:extLst>
          </c:dPt>
          <c:dPt>
            <c:idx val="2"/>
            <c:invertIfNegative val="0"/>
            <c:bubble3D val="0"/>
            <c:spPr>
              <a:solidFill>
                <a:schemeClr val="accent5">
                  <a:lumMod val="60000"/>
                  <a:lumOff val="40000"/>
                </a:schemeClr>
              </a:solidFill>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B89E-0B42-8B89-8829C10616EA}"/>
              </c:ext>
            </c:extLst>
          </c:dPt>
          <c:dLbls>
            <c:spPr>
              <a:noFill/>
              <a:ln>
                <a:noFill/>
              </a:ln>
              <a:effectLst/>
            </c:spPr>
            <c:txPr>
              <a:bodyPr wrap="square" lIns="38100" tIns="19050" rIns="38100" bIns="19050" anchor="ctr">
                <a:spAutoFit/>
              </a:bodyPr>
              <a:lstStyle/>
              <a:p>
                <a:pPr>
                  <a:defRPr sz="1600"/>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'Ark1'!$A$2:$A$4</c:f>
              <c:strCache>
                <c:ptCount val="3"/>
                <c:pt idx="0">
                  <c:v>Grønn</c:v>
                </c:pt>
                <c:pt idx="1">
                  <c:v>Gul</c:v>
                </c:pt>
                <c:pt idx="2">
                  <c:v>Rød</c:v>
                </c:pt>
              </c:strCache>
            </c:strRef>
          </c:cat>
          <c:val>
            <c:numRef>
              <c:f>'Ark1'!$D$2:$D$4</c:f>
              <c:numCache>
                <c:formatCode>0</c:formatCode>
                <c:ptCount val="3"/>
                <c:pt idx="0">
                  <c:v>17.18385329797</c:v>
                </c:pt>
                <c:pt idx="1">
                  <c:v>50.00142421948</c:v>
                </c:pt>
                <c:pt idx="2">
                  <c:v>32.814722482550003</c:v>
                </c:pt>
              </c:numCache>
            </c:numRef>
          </c:val>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9E-0B42-8B89-8829C10616EA}"/>
            </c:ext>
          </c:extLst>
        </c:ser>
        <c:ser>
          <c:idx val="3"/>
          <c:order val="3"/>
          <c:tx>
            <c:strRef>
              <c:f>'Ark1'!$E$1</c:f>
              <c:strCache>
                <c:ptCount val="1"/>
                <c:pt idx="0">
                  <c:v>2023</c:v>
                </c:pt>
              </c:strCache>
            </c:strRef>
          </c:tx>
          <c:spPr>
            <a:solidFill>
              <a:schemeClr val="accent6"/>
            </a:solidFill>
          </c:spPr>
          <c:invertIfNegative val="0"/>
          <c:dPt>
            <c:idx val="0"/>
            <c:invertIfNegative val="0"/>
            <c:bubble3D val="0"/>
            <c:spPr>
              <a:solidFill>
                <a:schemeClr val="accent1"/>
              </a:solidFill>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9E-0B42-8B89-8829C10616EA}"/>
              </c:ext>
            </c:extLst>
          </c:dPt>
          <c:dPt>
            <c:idx val="1"/>
            <c:invertIfNegative val="0"/>
            <c:bubble3D val="0"/>
            <c:spPr>
              <a:solidFill>
                <a:schemeClr val="accent4"/>
              </a:solidFill>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89E-0B42-8B89-8829C10616EA}"/>
              </c:ext>
            </c:extLst>
          </c:dPt>
          <c:dPt>
            <c:idx val="2"/>
            <c:invertIfNegative val="0"/>
            <c:bubble3D val="0"/>
            <c:spPr>
              <a:solidFill>
                <a:schemeClr val="accent5"/>
              </a:solidFill>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B89E-0B42-8B89-8829C10616EA}"/>
              </c:ext>
            </c:extLst>
          </c:dPt>
          <c:dLbls>
            <c:spPr>
              <a:noFill/>
              <a:ln>
                <a:noFill/>
              </a:ln>
              <a:effectLst/>
            </c:spPr>
            <c:txPr>
              <a:bodyPr wrap="square" lIns="38100" tIns="19050" rIns="38100" bIns="19050" anchor="ctr">
                <a:spAutoFit/>
              </a:bodyPr>
              <a:lstStyle/>
              <a:p>
                <a:pPr>
                  <a:defRPr b="1"/>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'Ark1'!$A$2:$A$4</c:f>
              <c:strCache>
                <c:ptCount val="3"/>
                <c:pt idx="0">
                  <c:v>Grønn</c:v>
                </c:pt>
                <c:pt idx="1">
                  <c:v>Gul</c:v>
                </c:pt>
                <c:pt idx="2">
                  <c:v>Rød</c:v>
                </c:pt>
              </c:strCache>
            </c:strRef>
          </c:cat>
          <c:val>
            <c:numRef>
              <c:f>'Ark1'!$E$2:$E$4</c:f>
              <c:numCache>
                <c:formatCode>0</c:formatCode>
                <c:ptCount val="3"/>
                <c:pt idx="0">
                  <c:v>16.763574930730002</c:v>
                </c:pt>
                <c:pt idx="1">
                  <c:v>52.645760101169998</c:v>
                </c:pt>
                <c:pt idx="2">
                  <c:v>30.59066496809</c:v>
                </c:pt>
              </c:numCache>
            </c:numRef>
          </c:val>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B89E-0B42-8B89-8829C10616EA}"/>
            </c:ext>
          </c:extLst>
        </c:ser>
        <c:dLbls>
          <c:showLegendKey val="0"/>
          <c:showVal val="1"/>
          <c:showCatName val="0"/>
          <c:showSerName val="0"/>
          <c:showPercent val="0"/>
          <c:showBubbleSize val="0"/>
        </c:dLbls>
        <c:gapWidth val="91"/>
        <c:overlap val="-6"/>
        <c:axId val="1027213903"/>
        <c:axId val="1031374415"/>
      </c:barChart>
      <c:catAx>
        <c:axId val="1027213903"/>
        <c:scaling>
          <c:orientation val="minMax"/>
        </c:scaling>
        <c:delete val="0"/>
        <c:axPos val="b"/>
        <c:numFmt formatCode="General" sourceLinked="1"/>
        <c:majorTickMark val="none"/>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515350">
                    <a:tint val="75000"/>
                  </a:srgbClr>
                </a:solidFill>
                <a:prstDash val="solid"/>
                <a:round/>
              </a14:hiddenLine>
            </a:ext>
          </a:extLst>
        </c:spPr>
        <c:txPr>
          <a:bodyPr/>
          <a:lstStyle/>
          <a:p>
            <a:pPr>
              <a:defRPr sz="1600" b="1">
                <a:latin typeface="Arial"/>
                <a:ea typeface="Arial"/>
                <a:cs typeface="Arial"/>
              </a:defRPr>
            </a:pPr>
            <a:endParaRPr lang="nb-NO"/>
          </a:p>
        </c:txPr>
        <c:crossAx val="1031374415"/>
        <c:crosses val="autoZero"/>
        <c:auto val="1"/>
        <c:lblAlgn val="ctr"/>
        <c:lblOffset val="100"/>
        <c:noMultiLvlLbl val="0"/>
      </c:catAx>
      <c:valAx>
        <c:axId val="1031374415"/>
        <c:scaling>
          <c:orientation val="minMax"/>
          <c:min val="0"/>
        </c:scaling>
        <c:delete val="1"/>
        <c:axPos val="l"/>
        <c:numFmt formatCode="General" sourceLinked="0"/>
        <c:majorTickMark val="none"/>
        <c:minorTickMark val="none"/>
        <c:tickLblPos val="nextTo"/>
        <c:crossAx val="1027213903"/>
        <c:crosses val="autoZero"/>
        <c:crossBetween val="between"/>
        <c:majorUnit val="0.2"/>
      </c:valAx>
      <c:spPr>
        <a:ln>
          <a:noFill/>
        </a:ln>
      </c:spPr>
    </c:plotArea>
    <c:legend>
      <c:legendPos val="b"/>
      <c:legendEntry>
        <c:idx val="0"/>
        <c:txPr>
          <a:bodyPr/>
          <a:lstStyle/>
          <a:p>
            <a:pPr>
              <a:defRPr sz="1400" b="0"/>
            </a:pPr>
            <a:endParaRPr lang="nb-NO"/>
          </a:p>
        </c:txPr>
      </c:legendEntry>
      <c:legendEntry>
        <c:idx val="3"/>
        <c:txPr>
          <a:bodyPr/>
          <a:lstStyle/>
          <a:p>
            <a:pPr>
              <a:defRPr sz="1400" b="1"/>
            </a:pPr>
            <a:endParaRPr lang="nb-NO"/>
          </a:p>
        </c:txPr>
      </c:legendEntry>
      <c:layout>
        <c:manualLayout>
          <c:xMode val="edge"/>
          <c:yMode val="edge"/>
          <c:x val="0.37089285516479203"/>
          <c:y val="0.94053683745604422"/>
          <c:w val="0.25233780811110268"/>
          <c:h val="5.9463162543955762E-2"/>
        </c:manualLayout>
      </c:layout>
      <c:overlay val="0"/>
      <c:txPr>
        <a:bodyPr/>
        <a:lstStyle/>
        <a:p>
          <a:pPr>
            <a:defRPr sz="1400"/>
          </a:pPr>
          <a:endParaRPr lang="nb-NO"/>
        </a:p>
      </c:txPr>
    </c:legend>
    <c:plotVisOnly val="1"/>
    <c:dispBlanksAs val="gap"/>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ln>
      <a:noFill/>
    </a:ln>
  </c:spPr>
  <c:txPr>
    <a:bodyPr/>
    <a:lstStyle/>
    <a:p>
      <a:pPr>
        <a:defRPr sz="1800"/>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2019</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Medlem i Den norske kirke lokalt</c:v>
                </c:pt>
                <c:pt idx="1">
                  <c:v>Medlem i Den norske kirke nasjonalt</c:v>
                </c:pt>
                <c:pt idx="2">
                  <c:v>Både medlem i Den norske kirke lokalt og nasjonalt</c:v>
                </c:pt>
                <c:pt idx="3">
                  <c:v>Jeg skiller ikke mellom Den norske kirke lokalt og nasjonalt</c:v>
                </c:pt>
                <c:pt idx="4">
                  <c:v>Vet ikke</c:v>
                </c:pt>
              </c:strCache>
            </c:strRef>
          </c:cat>
          <c:val>
            <c:numRef>
              <c:f>Sheet1!$B$2:$B$6</c:f>
              <c:numCache>
                <c:formatCode>0</c:formatCode>
                <c:ptCount val="5"/>
                <c:pt idx="0">
                  <c:v>6.1271153620129999</c:v>
                </c:pt>
                <c:pt idx="1">
                  <c:v>15.428103887840001</c:v>
                </c:pt>
                <c:pt idx="2">
                  <c:v>11.108308275460001</c:v>
                </c:pt>
                <c:pt idx="3">
                  <c:v>57.222918012839997</c:v>
                </c:pt>
                <c:pt idx="4">
                  <c:v>10.11355446186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184-EC4A-86DA-934B9E142895}"/>
            </c:ext>
          </c:extLst>
        </c:ser>
        <c:ser>
          <c:idx val="1"/>
          <c:order val="1"/>
          <c:tx>
            <c:strRef>
              <c:f>Sheet1!$C$1</c:f>
              <c:strCache>
                <c:ptCount val="1"/>
                <c:pt idx="0">
                  <c:v>2020</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Medlem i Den norske kirke lokalt</c:v>
                </c:pt>
                <c:pt idx="1">
                  <c:v>Medlem i Den norske kirke nasjonalt</c:v>
                </c:pt>
                <c:pt idx="2">
                  <c:v>Både medlem i Den norske kirke lokalt og nasjonalt</c:v>
                </c:pt>
                <c:pt idx="3">
                  <c:v>Jeg skiller ikke mellom Den norske kirke lokalt og nasjonalt</c:v>
                </c:pt>
                <c:pt idx="4">
                  <c:v>Vet ikke</c:v>
                </c:pt>
              </c:strCache>
            </c:strRef>
          </c:cat>
          <c:val>
            <c:numRef>
              <c:f>Sheet1!$C$2:$C$6</c:f>
              <c:numCache>
                <c:formatCode>0</c:formatCode>
                <c:ptCount val="5"/>
                <c:pt idx="0">
                  <c:v>4.2294009180250001</c:v>
                </c:pt>
                <c:pt idx="1">
                  <c:v>12.462837109080001</c:v>
                </c:pt>
                <c:pt idx="2">
                  <c:v>15.005223568</c:v>
                </c:pt>
                <c:pt idx="3">
                  <c:v>56.318422286199997</c:v>
                </c:pt>
                <c:pt idx="4">
                  <c:v>11.98411611869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184-EC4A-86DA-934B9E142895}"/>
            </c:ext>
          </c:extLst>
        </c:ser>
        <c:ser>
          <c:idx val="2"/>
          <c:order val="2"/>
          <c:tx>
            <c:strRef>
              <c:f>Sheet1!$D$1</c:f>
              <c:strCache>
                <c:ptCount val="1"/>
                <c:pt idx="0">
                  <c:v>2021</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Medlem i Den norske kirke lokalt</c:v>
                </c:pt>
                <c:pt idx="1">
                  <c:v>Medlem i Den norske kirke nasjonalt</c:v>
                </c:pt>
                <c:pt idx="2">
                  <c:v>Både medlem i Den norske kirke lokalt og nasjonalt</c:v>
                </c:pt>
                <c:pt idx="3">
                  <c:v>Jeg skiller ikke mellom Den norske kirke lokalt og nasjonalt</c:v>
                </c:pt>
                <c:pt idx="4">
                  <c:v>Vet ikke</c:v>
                </c:pt>
              </c:strCache>
            </c:strRef>
          </c:cat>
          <c:val>
            <c:numRef>
              <c:f>Sheet1!$D$2:$D$6</c:f>
              <c:numCache>
                <c:formatCode>0</c:formatCode>
                <c:ptCount val="5"/>
                <c:pt idx="0">
                  <c:v>6.6393645307930003</c:v>
                </c:pt>
                <c:pt idx="1">
                  <c:v>12.725065207849999</c:v>
                </c:pt>
                <c:pt idx="2">
                  <c:v>13.501774345359999</c:v>
                </c:pt>
                <c:pt idx="3">
                  <c:v>57.75187367337</c:v>
                </c:pt>
                <c:pt idx="4">
                  <c:v>9.3819222426260005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184-EC4A-86DA-934B9E142895}"/>
            </c:ext>
          </c:extLst>
        </c:ser>
        <c:ser>
          <c:idx val="3"/>
          <c:order val="3"/>
          <c:tx>
            <c:strRef>
              <c:f>Sheet1!$E$1</c:f>
              <c:strCache>
                <c:ptCount val="1"/>
                <c:pt idx="0">
                  <c:v>2023</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Medlem i Den norske kirke lokalt</c:v>
                </c:pt>
                <c:pt idx="1">
                  <c:v>Medlem i Den norske kirke nasjonalt</c:v>
                </c:pt>
                <c:pt idx="2">
                  <c:v>Både medlem i Den norske kirke lokalt og nasjonalt</c:v>
                </c:pt>
                <c:pt idx="3">
                  <c:v>Jeg skiller ikke mellom Den norske kirke lokalt og nasjonalt</c:v>
                </c:pt>
                <c:pt idx="4">
                  <c:v>Vet ikke</c:v>
                </c:pt>
              </c:strCache>
            </c:strRef>
          </c:cat>
          <c:val>
            <c:numRef>
              <c:f>Sheet1!$E$2:$E$6</c:f>
              <c:numCache>
                <c:formatCode>0</c:formatCode>
                <c:ptCount val="5"/>
                <c:pt idx="0">
                  <c:v>4.2675487316179996</c:v>
                </c:pt>
                <c:pt idx="1">
                  <c:v>15.53972670916</c:v>
                </c:pt>
                <c:pt idx="2">
                  <c:v>11.668278034089999</c:v>
                </c:pt>
                <c:pt idx="3">
                  <c:v>57.511502431700002</c:v>
                </c:pt>
                <c:pt idx="4">
                  <c:v>11.012944093430001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184-EC4A-86DA-934B9E142895}"/>
            </c:ext>
          </c:extLst>
        </c:ser>
        <c:dLbls>
          <c:showLegendKey val="0"/>
          <c:showVal val="0"/>
          <c:showCatName val="0"/>
          <c:showSerName val="0"/>
          <c:showPercent val="0"/>
          <c:showBubbleSize val="0"/>
        </c:dLbls>
        <c:gapWidth val="142"/>
        <c:overlap val="-17"/>
        <c:axId val="1269043647"/>
        <c:axId val="1269045807"/>
      </c:barChart>
      <c:catAx>
        <c:axId val="126904364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nb-NO"/>
          </a:p>
        </c:txPr>
        <c:crossAx val="1269045807"/>
        <c:crosses val="autoZero"/>
        <c:auto val="1"/>
        <c:lblAlgn val="ctr"/>
        <c:lblOffset val="100"/>
        <c:noMultiLvlLbl val="0"/>
      </c:catAx>
      <c:valAx>
        <c:axId val="1269045807"/>
        <c:scaling>
          <c:orientation val="minMax"/>
        </c:scaling>
        <c:delete val="1"/>
        <c:axPos val="l"/>
        <c:numFmt formatCode="General" sourceLinked="0"/>
        <c:majorTickMark val="none"/>
        <c:minorTickMark val="none"/>
        <c:tickLblPos val="nextTo"/>
        <c:crossAx val="1269043647"/>
        <c:crosses val="autoZero"/>
        <c:crossBetween val="between"/>
      </c:valAx>
      <c:spPr>
        <a:noFill/>
        <a:ln>
          <a:noFill/>
        </a:ln>
        <a:effectLst/>
      </c:spPr>
    </c:plotArea>
    <c:legend>
      <c:legendPos val="b"/>
      <c:legendEntry>
        <c:idx val="3"/>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nb-NO"/>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64892294084963E-2"/>
          <c:y val="3.2093362509117436E-2"/>
          <c:w val="0.99016811176863795"/>
          <c:h val="0.7423710137892312"/>
        </c:manualLayout>
      </c:layout>
      <c:barChart>
        <c:barDir val="col"/>
        <c:grouping val="clustered"/>
        <c:varyColors val="0"/>
        <c:ser>
          <c:idx val="0"/>
          <c:order val="0"/>
          <c:tx>
            <c:strRef>
              <c:f>'Ark1'!$B$1</c:f>
              <c:strCache>
                <c:ptCount val="1"/>
                <c:pt idx="0">
                  <c:v>Total</c:v>
                </c:pt>
              </c:strCache>
            </c:strRef>
          </c:tx>
          <c:spPr>
            <a:solidFill>
              <a:schemeClr val="accent2"/>
            </a:solidFill>
          </c:spPr>
          <c:invertIfNegative val="0"/>
          <c:dPt>
            <c:idx val="5"/>
            <c:invertIfNegative val="0"/>
            <c:bubble3D val="0"/>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2D2-4797-9B23-5844336F9617}"/>
              </c:ext>
            </c:extLst>
          </c:dPt>
          <c:dPt>
            <c:idx val="6"/>
            <c:invertIfNegative val="0"/>
            <c:bubble3D val="0"/>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94-5A4E-A9F6-277637E03F7A}"/>
              </c:ext>
            </c:extLst>
          </c:dPt>
          <c:dLbls>
            <c:spPr>
              <a:noFill/>
              <a:ln>
                <a:noFill/>
              </a:ln>
              <a:effectLst/>
            </c:spPr>
            <c:txPr>
              <a:bodyPr wrap="square" lIns="38100" tIns="19050" rIns="38100" bIns="19050" anchor="ctr">
                <a:spAutoFit/>
              </a:bodyPr>
              <a:lstStyle/>
              <a:p>
                <a:pPr>
                  <a:defRPr sz="1100"/>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'Ark1'!$A$2:$A$9</c:f>
              <c:strCache>
                <c:ptCount val="8"/>
                <c:pt idx="0">
                  <c:v>Mottatt menighetsblad</c:v>
                </c:pt>
                <c:pt idx="1">
                  <c:v>Sett informasjon i lokalavis</c:v>
                </c:pt>
                <c:pt idx="2">
                  <c:v>Sett informasjon på sosiale medier</c:v>
                </c:pt>
                <c:pt idx="3">
                  <c:v>Besøkt kirkens nettsider</c:v>
                </c:pt>
                <c:pt idx="4">
                  <c:v>Fått brev i posten</c:v>
                </c:pt>
                <c:pt idx="5">
                  <c:v>Oppslag på butikken, offentlig bibliotek o.l.</c:v>
                </c:pt>
                <c:pt idx="6">
                  <c:v>Annet</c:v>
                </c:pt>
                <c:pt idx="7">
                  <c:v>Har ikke mottatt noe informasjon/husker ikke</c:v>
                </c:pt>
              </c:strCache>
            </c:strRef>
          </c:cat>
          <c:val>
            <c:numRef>
              <c:f>'Ark1'!$B$2:$B$9</c:f>
              <c:numCache>
                <c:formatCode>0</c:formatCode>
                <c:ptCount val="8"/>
                <c:pt idx="0">
                  <c:v>40.762464687810002</c:v>
                </c:pt>
                <c:pt idx="1">
                  <c:v>13.10444328336</c:v>
                </c:pt>
                <c:pt idx="2">
                  <c:v>13.226416299929999</c:v>
                </c:pt>
                <c:pt idx="3">
                  <c:v>11.66850992607</c:v>
                </c:pt>
                <c:pt idx="4">
                  <c:v>12.531694652120001</c:v>
                </c:pt>
                <c:pt idx="5">
                  <c:v>4.2241865233210003</c:v>
                </c:pt>
                <c:pt idx="6">
                  <c:v>2.6804571119110001</c:v>
                </c:pt>
                <c:pt idx="7">
                  <c:v>38.207698716069999</c:v>
                </c:pt>
              </c:numCache>
            </c:numRef>
          </c:val>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2390-4495-93D1-CA992757F8AD}"/>
            </c:ext>
          </c:extLst>
        </c:ser>
        <c:ser>
          <c:idx val="1"/>
          <c:order val="1"/>
          <c:tx>
            <c:strRef>
              <c:f>'Ark1'!$C$1</c:f>
              <c:strCache>
                <c:ptCount val="1"/>
                <c:pt idx="0">
                  <c:v>Rød</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1100"/>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'Ark1'!$A$2:$A$9</c:f>
              <c:strCache>
                <c:ptCount val="8"/>
                <c:pt idx="0">
                  <c:v>Mottatt menighetsblad</c:v>
                </c:pt>
                <c:pt idx="1">
                  <c:v>Sett informasjon i lokalavis</c:v>
                </c:pt>
                <c:pt idx="2">
                  <c:v>Sett informasjon på sosiale medier</c:v>
                </c:pt>
                <c:pt idx="3">
                  <c:v>Besøkt kirkens nettsider</c:v>
                </c:pt>
                <c:pt idx="4">
                  <c:v>Fått brev i posten</c:v>
                </c:pt>
                <c:pt idx="5">
                  <c:v>Oppslag på butikken, offentlig bibliotek o.l.</c:v>
                </c:pt>
                <c:pt idx="6">
                  <c:v>Annet</c:v>
                </c:pt>
                <c:pt idx="7">
                  <c:v>Har ikke mottatt noe informasjon/husker ikke</c:v>
                </c:pt>
              </c:strCache>
            </c:strRef>
          </c:cat>
          <c:val>
            <c:numRef>
              <c:f>'Ark1'!$C$2:$C$9</c:f>
              <c:numCache>
                <c:formatCode>0</c:formatCode>
                <c:ptCount val="8"/>
                <c:pt idx="0">
                  <c:v>23.416960190899999</c:v>
                </c:pt>
                <c:pt idx="1">
                  <c:v>5.986744381946</c:v>
                </c:pt>
                <c:pt idx="2">
                  <c:v>6.5476953979859998</c:v>
                </c:pt>
                <c:pt idx="3">
                  <c:v>3.5499823875260001</c:v>
                </c:pt>
                <c:pt idx="4">
                  <c:v>11.634239672850001</c:v>
                </c:pt>
                <c:pt idx="5">
                  <c:v>1.680650135641</c:v>
                </c:pt>
                <c:pt idx="6">
                  <c:v>1.484527311478</c:v>
                </c:pt>
                <c:pt idx="7">
                  <c:v>57.886859026990003</c:v>
                </c:pt>
              </c:numCache>
            </c:numRef>
          </c:val>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094-5A4E-A9F6-277637E03F7A}"/>
            </c:ext>
          </c:extLst>
        </c:ser>
        <c:ser>
          <c:idx val="2"/>
          <c:order val="2"/>
          <c:tx>
            <c:strRef>
              <c:f>'Ark1'!$D$1</c:f>
              <c:strCache>
                <c:ptCount val="1"/>
                <c:pt idx="0">
                  <c:v>Gul</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100"/>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'Ark1'!$A$2:$A$9</c:f>
              <c:strCache>
                <c:ptCount val="8"/>
                <c:pt idx="0">
                  <c:v>Mottatt menighetsblad</c:v>
                </c:pt>
                <c:pt idx="1">
                  <c:v>Sett informasjon i lokalavis</c:v>
                </c:pt>
                <c:pt idx="2">
                  <c:v>Sett informasjon på sosiale medier</c:v>
                </c:pt>
                <c:pt idx="3">
                  <c:v>Besøkt kirkens nettsider</c:v>
                </c:pt>
                <c:pt idx="4">
                  <c:v>Fått brev i posten</c:v>
                </c:pt>
                <c:pt idx="5">
                  <c:v>Oppslag på butikken, offentlig bibliotek o.l.</c:v>
                </c:pt>
                <c:pt idx="6">
                  <c:v>Annet</c:v>
                </c:pt>
                <c:pt idx="7">
                  <c:v>Har ikke mottatt noe informasjon/husker ikke</c:v>
                </c:pt>
              </c:strCache>
            </c:strRef>
          </c:cat>
          <c:val>
            <c:numRef>
              <c:f>'Ark1'!$D$2:$D$9</c:f>
              <c:numCache>
                <c:formatCode>0</c:formatCode>
                <c:ptCount val="8"/>
                <c:pt idx="0">
                  <c:v>43.886473598899997</c:v>
                </c:pt>
                <c:pt idx="1">
                  <c:v>12.4725851899</c:v>
                </c:pt>
                <c:pt idx="2">
                  <c:v>10.48996245086</c:v>
                </c:pt>
                <c:pt idx="3">
                  <c:v>9.0164311061400007</c:v>
                </c:pt>
                <c:pt idx="4">
                  <c:v>11.621130701069999</c:v>
                </c:pt>
                <c:pt idx="5">
                  <c:v>3.7337398954599998</c:v>
                </c:pt>
                <c:pt idx="6">
                  <c:v>1.728485817658</c:v>
                </c:pt>
                <c:pt idx="7">
                  <c:v>33.916687204470001</c:v>
                </c:pt>
              </c:numCache>
            </c:numRef>
          </c:val>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94-5A4E-A9F6-277637E03F7A}"/>
            </c:ext>
          </c:extLst>
        </c:ser>
        <c:ser>
          <c:idx val="3"/>
          <c:order val="3"/>
          <c:tx>
            <c:strRef>
              <c:f>'Ark1'!$E$1</c:f>
              <c:strCache>
                <c:ptCount val="1"/>
                <c:pt idx="0">
                  <c:v>Grønn</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100"/>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'Ark1'!$A$2:$A$9</c:f>
              <c:strCache>
                <c:ptCount val="8"/>
                <c:pt idx="0">
                  <c:v>Mottatt menighetsblad</c:v>
                </c:pt>
                <c:pt idx="1">
                  <c:v>Sett informasjon i lokalavis</c:v>
                </c:pt>
                <c:pt idx="2">
                  <c:v>Sett informasjon på sosiale medier</c:v>
                </c:pt>
                <c:pt idx="3">
                  <c:v>Besøkt kirkens nettsider</c:v>
                </c:pt>
                <c:pt idx="4">
                  <c:v>Fått brev i posten</c:v>
                </c:pt>
                <c:pt idx="5">
                  <c:v>Oppslag på butikken, offentlig bibliotek o.l.</c:v>
                </c:pt>
                <c:pt idx="6">
                  <c:v>Annet</c:v>
                </c:pt>
                <c:pt idx="7">
                  <c:v>Har ikke mottatt noe informasjon/husker ikke</c:v>
                </c:pt>
              </c:strCache>
            </c:strRef>
          </c:cat>
          <c:val>
            <c:numRef>
              <c:f>'Ark1'!$E$2:$E$9</c:f>
              <c:numCache>
                <c:formatCode>0</c:formatCode>
                <c:ptCount val="8"/>
                <c:pt idx="0">
                  <c:v>62.604147896379999</c:v>
                </c:pt>
                <c:pt idx="1">
                  <c:v>28.077370781260001</c:v>
                </c:pt>
                <c:pt idx="2">
                  <c:v>34.007735787720001</c:v>
                </c:pt>
                <c:pt idx="3">
                  <c:v>34.81225240893</c:v>
                </c:pt>
                <c:pt idx="4">
                  <c:v>17.029009588240001</c:v>
                </c:pt>
                <c:pt idx="5">
                  <c:v>10.40594700166</c:v>
                </c:pt>
                <c:pt idx="6">
                  <c:v>7.8524768385539998</c:v>
                </c:pt>
                <c:pt idx="7">
                  <c:v>15.77244616116</c:v>
                </c:pt>
              </c:numCache>
            </c:numRef>
          </c:val>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C094-5A4E-A9F6-277637E03F7A}"/>
            </c:ext>
          </c:extLst>
        </c:ser>
        <c:dLbls>
          <c:showLegendKey val="0"/>
          <c:showVal val="1"/>
          <c:showCatName val="0"/>
          <c:showSerName val="0"/>
          <c:showPercent val="0"/>
          <c:showBubbleSize val="0"/>
        </c:dLbls>
        <c:gapWidth val="75"/>
        <c:overlap val="-6"/>
        <c:axId val="523389672"/>
        <c:axId val="523390656"/>
      </c:barChart>
      <c:catAx>
        <c:axId val="523389672"/>
        <c:scaling>
          <c:orientation val="minMax"/>
        </c:scaling>
        <c:delete val="0"/>
        <c:axPos val="b"/>
        <c:numFmt formatCode="General" sourceLinked="1"/>
        <c:majorTickMark val="none"/>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515350">
                    <a:tint val="75000"/>
                  </a:srgbClr>
                </a:solidFill>
                <a:prstDash val="solid"/>
                <a:round/>
              </a14:hiddenLine>
            </a:ext>
          </a:extLst>
        </c:spPr>
        <c:txPr>
          <a:bodyPr/>
          <a:lstStyle/>
          <a:p>
            <a:pPr>
              <a:defRPr sz="1050" b="1"/>
            </a:pPr>
            <a:endParaRPr lang="nb-NO"/>
          </a:p>
        </c:txPr>
        <c:crossAx val="523390656"/>
        <c:crosses val="autoZero"/>
        <c:auto val="1"/>
        <c:lblAlgn val="ctr"/>
        <c:lblOffset val="100"/>
        <c:noMultiLvlLbl val="0"/>
      </c:catAx>
      <c:valAx>
        <c:axId val="523390656"/>
        <c:scaling>
          <c:orientation val="minMax"/>
          <c:min val="0"/>
        </c:scaling>
        <c:delete val="1"/>
        <c:axPos val="r"/>
        <c:numFmt formatCode="General" sourceLinked="0"/>
        <c:majorTickMark val="none"/>
        <c:minorTickMark val="none"/>
        <c:tickLblPos val="nextTo"/>
        <c:crossAx val="523389672"/>
        <c:crosses val="max"/>
        <c:crossBetween val="between"/>
        <c:majorUnit val="0.2"/>
      </c:valAx>
    </c:plotArea>
    <c:legend>
      <c:legendPos val="b"/>
      <c:layout>
        <c:manualLayout>
          <c:xMode val="edge"/>
          <c:yMode val="edge"/>
          <c:x val="0.34345763938110546"/>
          <c:y val="0.9333587313325874"/>
          <c:w val="0.3072767426708492"/>
          <c:h val="5.3844458730819028E-2"/>
        </c:manualLayout>
      </c:layout>
      <c:overlay val="0"/>
      <c:txPr>
        <a:bodyPr/>
        <a:lstStyle/>
        <a:p>
          <a:pPr>
            <a:defRPr sz="1100"/>
          </a:pPr>
          <a:endParaRPr lang="nb-NO"/>
        </a:p>
      </c:txPr>
    </c:legend>
    <c:plotVisOnly val="1"/>
    <c:dispBlanksAs val="gap"/>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ln>
      <a:noFill/>
    </a:ln>
  </c:spPr>
  <c:txPr>
    <a:bodyPr/>
    <a:lstStyle/>
    <a:p>
      <a:pPr>
        <a:defRPr sz="1400"/>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3683032355673854"/>
          <c:y val="0"/>
          <c:w val="0.51460746813432146"/>
          <c:h val="0.99910850887228841"/>
        </c:manualLayout>
      </c:layout>
      <c:barChart>
        <c:barDir val="bar"/>
        <c:grouping val="clustered"/>
        <c:varyColors val="0"/>
        <c:ser>
          <c:idx val="0"/>
          <c:order val="0"/>
          <c:tx>
            <c:strRef>
              <c:f>'Ark1'!$B$1</c:f>
              <c:strCache>
                <c:ptCount val="1"/>
                <c:pt idx="0">
                  <c:v>%</c:v>
                </c:pt>
              </c:strCache>
            </c:strRef>
          </c:tx>
          <c:spPr>
            <a:solidFill>
              <a:schemeClr val="tx2"/>
            </a:solidFill>
            <a:ln>
              <a:noFill/>
            </a:ln>
            <a:effectLst/>
          </c:spPr>
          <c:invertIfNegative val="0"/>
          <c:dPt>
            <c:idx val="1"/>
            <c:invertIfNegative val="0"/>
            <c:bubble3D val="0"/>
            <c:spPr>
              <a:solidFill>
                <a:schemeClr val="tx2"/>
              </a:solidFill>
              <a:ln>
                <a:noFill/>
              </a:ln>
              <a:effectLst/>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39-460D-8AF7-9550836B58F7}"/>
              </c:ext>
            </c:extLst>
          </c:dPt>
          <c:dPt>
            <c:idx val="3"/>
            <c:invertIfNegative val="0"/>
            <c:bubble3D val="0"/>
            <c:spPr>
              <a:solidFill>
                <a:schemeClr val="tx2"/>
              </a:solidFill>
              <a:ln>
                <a:noFill/>
              </a:ln>
              <a:effectLst/>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3C39-460D-8AF7-9550836B58F7}"/>
              </c:ext>
            </c:extLst>
          </c:dPt>
          <c:dPt>
            <c:idx val="5"/>
            <c:invertIfNegative val="0"/>
            <c:bubble3D val="0"/>
            <c:spPr>
              <a:solidFill>
                <a:schemeClr val="tx2"/>
              </a:solidFill>
              <a:ln>
                <a:noFill/>
              </a:ln>
              <a:effectLst/>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3C39-460D-8AF7-9550836B58F7}"/>
              </c:ext>
            </c:extLst>
          </c:dPt>
          <c:dPt>
            <c:idx val="6"/>
            <c:invertIfNegative val="0"/>
            <c:bubble3D val="0"/>
            <c:spPr>
              <a:solidFill>
                <a:schemeClr val="tx2"/>
              </a:solidFill>
              <a:ln>
                <a:noFill/>
              </a:ln>
              <a:effectLst/>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3C39-460D-8AF7-9550836B58F7}"/>
              </c:ext>
            </c:extLst>
          </c:dPt>
          <c:dPt>
            <c:idx val="8"/>
            <c:invertIfNegative val="0"/>
            <c:bubble3D val="0"/>
            <c:spPr>
              <a:solidFill>
                <a:schemeClr val="tx2"/>
              </a:solidFill>
              <a:ln>
                <a:noFill/>
              </a:ln>
              <a:effectLst/>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3C39-460D-8AF7-9550836B58F7}"/>
              </c:ext>
            </c:extLst>
          </c:dPt>
          <c:dPt>
            <c:idx val="9"/>
            <c:invertIfNegative val="0"/>
            <c:bubble3D val="0"/>
            <c:spPr>
              <a:solidFill>
                <a:schemeClr val="tx2"/>
              </a:solidFill>
              <a:ln>
                <a:noFill/>
              </a:ln>
              <a:effectLst/>
            </c:spPr>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1B0-4E5B-B768-AB99F9DEE80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'Ark1'!$A$2:$A$18</c:f>
              <c:strCache>
                <c:ptCount val="17"/>
                <c:pt idx="0">
                  <c:v>Støtter mennesker som er i sorg</c:v>
                </c:pt>
                <c:pt idx="1">
                  <c:v>Gjennomfører gudstjenester, dåp, konfirmasjon, osv.</c:v>
                </c:pt>
                <c:pt idx="2">
                  <c:v>Tilbyr fellesskap i nasjonale og lokale kriser</c:v>
                </c:pt>
                <c:pt idx="3">
                  <c:v>Tar vare på den kristne kulturarven</c:v>
                </c:pt>
                <c:pt idx="4">
                  <c:v>Besøker eller har tilbud til eldre og ensomme</c:v>
                </c:pt>
                <c:pt idx="5">
                  <c:v>Gir mennesker rammer for viktige hendelser i livet</c:v>
                </c:pt>
                <c:pt idx="6">
                  <c:v>Arbeider for vanskeligstilte</c:v>
                </c:pt>
                <c:pt idx="7">
                  <c:v>Har tilbud om åpen kirke utenom arrangementer</c:v>
                </c:pt>
                <c:pt idx="8">
                  <c:v>Samler mennesker til kulturarrangementer</c:v>
                </c:pt>
                <c:pt idx="9">
                  <c:v>Gir dødsbud</c:v>
                </c:pt>
                <c:pt idx="10">
                  <c:v>Har tilbud for flyktninger</c:v>
                </c:pt>
                <c:pt idx="11">
                  <c:v>Gir et godt tilbud til mennesker med nedsatt funksjonsevne</c:v>
                </c:pt>
                <c:pt idx="12">
                  <c:v>Arbeider for å bedre klima og miljø</c:v>
                </c:pt>
                <c:pt idx="13">
                  <c:v>Ingen av disse</c:v>
                </c:pt>
                <c:pt idx="14">
                  <c:v>Annet</c:v>
                </c:pt>
                <c:pt idx="15">
                  <c:v>Jeg synes ikke Den norske kirke er samfunnsnyttig</c:v>
                </c:pt>
                <c:pt idx="16">
                  <c:v>Vet ikke</c:v>
                </c:pt>
              </c:strCache>
            </c:strRef>
          </c:cat>
          <c:val>
            <c:numRef>
              <c:f>'Ark1'!$B$2:$B$18</c:f>
              <c:numCache>
                <c:formatCode>0</c:formatCode>
                <c:ptCount val="17"/>
                <c:pt idx="0">
                  <c:v>82.469418973779995</c:v>
                </c:pt>
                <c:pt idx="1">
                  <c:v>78.03745143914</c:v>
                </c:pt>
                <c:pt idx="2">
                  <c:v>67.377475832139993</c:v>
                </c:pt>
                <c:pt idx="3">
                  <c:v>60.679446771519999</c:v>
                </c:pt>
                <c:pt idx="4">
                  <c:v>58.554171779210002</c:v>
                </c:pt>
                <c:pt idx="5">
                  <c:v>51.788729203179997</c:v>
                </c:pt>
                <c:pt idx="6">
                  <c:v>48.344329321099998</c:v>
                </c:pt>
                <c:pt idx="7">
                  <c:v>47.29969808669</c:v>
                </c:pt>
                <c:pt idx="8">
                  <c:v>42.670726996859997</c:v>
                </c:pt>
                <c:pt idx="9">
                  <c:v>41.964576506729998</c:v>
                </c:pt>
                <c:pt idx="10">
                  <c:v>35.520687730820001</c:v>
                </c:pt>
                <c:pt idx="11">
                  <c:v>25.333049302189998</c:v>
                </c:pt>
                <c:pt idx="12">
                  <c:v>11.87805441763</c:v>
                </c:pt>
                <c:pt idx="13">
                  <c:v>0.54964934804830001</c:v>
                </c:pt>
                <c:pt idx="14">
                  <c:v>1.795137827205</c:v>
                </c:pt>
                <c:pt idx="15">
                  <c:v>1.481005560616</c:v>
                </c:pt>
                <c:pt idx="16">
                  <c:v>3.153898019044</c:v>
                </c:pt>
              </c:numCache>
            </c:numRef>
          </c:val>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4F-4D0C-8069-8C9A9918B757}"/>
            </c:ext>
          </c:extLst>
        </c:ser>
        <c:dLbls>
          <c:showLegendKey val="0"/>
          <c:showVal val="1"/>
          <c:showCatName val="0"/>
          <c:showSerName val="0"/>
          <c:showPercent val="0"/>
          <c:showBubbleSize val="0"/>
        </c:dLbls>
        <c:gapWidth val="50"/>
        <c:axId val="512181496"/>
        <c:axId val="512182808"/>
      </c:barChart>
      <c:catAx>
        <c:axId val="512181496"/>
        <c:scaling>
          <c:orientation val="maxMin"/>
        </c:scaling>
        <c:delete val="0"/>
        <c:axPos val="l"/>
        <c:numFmt formatCode="General" sourceLinked="1"/>
        <c:majorTickMark val="none"/>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515350">
                    <a:tint val="75000"/>
                  </a:srgbClr>
                </a:solidFill>
                <a:prstDash val="solid"/>
                <a:round/>
              </a14:hiddenLine>
            </a:ext>
          </a:ex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b-NO"/>
          </a:p>
        </c:txPr>
        <c:crossAx val="512182808"/>
        <c:crosses val="autoZero"/>
        <c:auto val="1"/>
        <c:lblAlgn val="ctr"/>
        <c:lblOffset val="100"/>
        <c:noMultiLvlLbl val="0"/>
      </c:catAx>
      <c:valAx>
        <c:axId val="512182808"/>
        <c:scaling>
          <c:orientation val="minMax"/>
          <c:max val="100"/>
          <c:min val="0"/>
        </c:scaling>
        <c:delete val="1"/>
        <c:axPos val="t"/>
        <c:numFmt formatCode="General" sourceLinked="0"/>
        <c:majorTickMark val="out"/>
        <c:minorTickMark val="none"/>
        <c:tickLblPos val="nextTo"/>
        <c:crossAx val="512181496"/>
        <c:crosses val="autoZero"/>
        <c:crossBetween val="between"/>
        <c:majorUnit val="0.2"/>
      </c:valAx>
      <c:spPr>
        <a:noFill/>
        <a:ln>
          <a:noFill/>
        </a:ln>
        <a:effectLst/>
      </c:spPr>
    </c:plotArea>
    <c:plotVisOnly val="1"/>
    <c:dispBlanksAs val="gap"/>
    <c:extLst xmlns:c16r3="http://schemas.microsoft.com/office/drawing/2017/03/chart" xmlns:a14="http://schemas.microsoft.com/office/drawing/2010/main"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400"/>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870900074807003"/>
          <c:y val="0.12161662525192767"/>
          <c:w val="0.5581959943547703"/>
          <c:h val="0.77408339672641779"/>
        </c:manualLayout>
      </c:layout>
      <c:barChart>
        <c:barDir val="bar"/>
        <c:grouping val="percentStacked"/>
        <c:varyColors val="0"/>
        <c:ser>
          <c:idx val="0"/>
          <c:order val="0"/>
          <c:tx>
            <c:strRef>
              <c:f>'Ark1'!$B$1</c:f>
              <c:strCache>
                <c:ptCount val="1"/>
                <c:pt idx="0">
                  <c:v>Positiv</c:v>
                </c:pt>
              </c:strCache>
            </c:strRef>
          </c:tx>
          <c:spPr>
            <a:solidFill>
              <a:schemeClr val="accent1"/>
            </a:solidFill>
          </c:spPr>
          <c:invertIfNegative val="0"/>
          <c:dLbls>
            <c:spPr>
              <a:noFill/>
              <a:ln>
                <a:noFill/>
              </a:ln>
              <a:effectLst/>
            </c:spPr>
            <c:txPr>
              <a:bodyPr/>
              <a:lstStyle/>
              <a:p>
                <a:pPr>
                  <a:defRPr sz="1000" b="1">
                    <a:solidFill>
                      <a:schemeClr val="bg1"/>
                    </a:solidFill>
                  </a:defRPr>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'Ark1'!$A$2:$A$11</c:f>
              <c:strCache>
                <c:ptCount val="10"/>
                <c:pt idx="0">
                  <c:v>Røde Kors</c:v>
                </c:pt>
                <c:pt idx="1">
                  <c:v>DNT</c:v>
                </c:pt>
                <c:pt idx="2">
                  <c:v>NRK</c:v>
                </c:pt>
                <c:pt idx="3">
                  <c:v>Den norske kirke</c:v>
                </c:pt>
                <c:pt idx="4">
                  <c:v>NIF</c:v>
                </c:pt>
                <c:pt idx="5">
                  <c:v>NAV</c:v>
                </c:pt>
                <c:pt idx="6">
                  <c:v>Vy (tidl. NSB)</c:v>
                </c:pt>
                <c:pt idx="7">
                  <c:v>Telenor</c:v>
                </c:pt>
                <c:pt idx="8">
                  <c:v>HEF</c:v>
                </c:pt>
                <c:pt idx="9">
                  <c:v>DNB</c:v>
                </c:pt>
              </c:strCache>
            </c:strRef>
          </c:cat>
          <c:val>
            <c:numRef>
              <c:f>'Ark1'!$B$2:$B$11</c:f>
              <c:numCache>
                <c:formatCode>0</c:formatCode>
                <c:ptCount val="10"/>
                <c:pt idx="0">
                  <c:v>78.705962999959993</c:v>
                </c:pt>
                <c:pt idx="1">
                  <c:v>76.987225878410001</c:v>
                </c:pt>
                <c:pt idx="2">
                  <c:v>63.738069447519997</c:v>
                </c:pt>
                <c:pt idx="3">
                  <c:v>52.219658498770002</c:v>
                </c:pt>
                <c:pt idx="4">
                  <c:v>34.535377450939997</c:v>
                </c:pt>
                <c:pt idx="5">
                  <c:v>33.193482767399999</c:v>
                </c:pt>
                <c:pt idx="6">
                  <c:v>29.388024152810001</c:v>
                </c:pt>
                <c:pt idx="7">
                  <c:v>29.057685785259999</c:v>
                </c:pt>
                <c:pt idx="8">
                  <c:v>26.437658850399998</c:v>
                </c:pt>
                <c:pt idx="9">
                  <c:v>23.97339914438</c:v>
                </c:pt>
              </c:numCache>
            </c:numRef>
          </c:val>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B0-4B19-B4F6-86EF40D9E56B}"/>
            </c:ext>
          </c:extLst>
        </c:ser>
        <c:ser>
          <c:idx val="1"/>
          <c:order val="1"/>
          <c:tx>
            <c:strRef>
              <c:f>'Ark1'!$C$1</c:f>
              <c:strCache>
                <c:ptCount val="1"/>
                <c:pt idx="0">
                  <c:v>Verken eller</c:v>
                </c:pt>
              </c:strCache>
            </c:strRef>
          </c:tx>
          <c:spPr>
            <a:solidFill>
              <a:schemeClr val="accent6">
                <a:lumMod val="20000"/>
                <a:lumOff val="80000"/>
              </a:schemeClr>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'Ark1'!$A$2:$A$11</c:f>
              <c:strCache>
                <c:ptCount val="10"/>
                <c:pt idx="0">
                  <c:v>Røde Kors</c:v>
                </c:pt>
                <c:pt idx="1">
                  <c:v>DNT</c:v>
                </c:pt>
                <c:pt idx="2">
                  <c:v>NRK</c:v>
                </c:pt>
                <c:pt idx="3">
                  <c:v>Den norske kirke</c:v>
                </c:pt>
                <c:pt idx="4">
                  <c:v>NIF</c:v>
                </c:pt>
                <c:pt idx="5">
                  <c:v>NAV</c:v>
                </c:pt>
                <c:pt idx="6">
                  <c:v>Vy (tidl. NSB)</c:v>
                </c:pt>
                <c:pt idx="7">
                  <c:v>Telenor</c:v>
                </c:pt>
                <c:pt idx="8">
                  <c:v>HEF</c:v>
                </c:pt>
                <c:pt idx="9">
                  <c:v>DNB</c:v>
                </c:pt>
              </c:strCache>
            </c:strRef>
          </c:cat>
          <c:val>
            <c:numRef>
              <c:f>'Ark1'!$C$2:$C$11</c:f>
              <c:numCache>
                <c:formatCode>0</c:formatCode>
                <c:ptCount val="10"/>
                <c:pt idx="0">
                  <c:v>15.57564138773</c:v>
                </c:pt>
                <c:pt idx="1">
                  <c:v>15.955884023139999</c:v>
                </c:pt>
                <c:pt idx="2">
                  <c:v>24.353752970150001</c:v>
                </c:pt>
                <c:pt idx="3">
                  <c:v>35.712498524510004</c:v>
                </c:pt>
                <c:pt idx="4">
                  <c:v>39.391466313549998</c:v>
                </c:pt>
                <c:pt idx="5">
                  <c:v>38.700298788159998</c:v>
                </c:pt>
                <c:pt idx="6">
                  <c:v>36.590115611919998</c:v>
                </c:pt>
                <c:pt idx="7">
                  <c:v>43.69210619903</c:v>
                </c:pt>
                <c:pt idx="8">
                  <c:v>37.465831563149997</c:v>
                </c:pt>
                <c:pt idx="9">
                  <c:v>32.79292522203</c:v>
                </c:pt>
              </c:numCache>
            </c:numRef>
          </c:val>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B0-4B19-B4F6-86EF40D9E56B}"/>
            </c:ext>
          </c:extLst>
        </c:ser>
        <c:ser>
          <c:idx val="2"/>
          <c:order val="2"/>
          <c:tx>
            <c:strRef>
              <c:f>'Ark1'!$D$1</c:f>
              <c:strCache>
                <c:ptCount val="1"/>
                <c:pt idx="0">
                  <c:v>Negativ</c:v>
                </c:pt>
              </c:strCache>
            </c:strRef>
          </c:tx>
          <c:spPr>
            <a:solidFill>
              <a:schemeClr val="tx2"/>
            </a:solidFill>
          </c:spPr>
          <c:invertIfNegative val="0"/>
          <c:dLbls>
            <c:spPr>
              <a:noFill/>
              <a:ln>
                <a:noFill/>
              </a:ln>
              <a:effectLst/>
            </c:spPr>
            <c:txPr>
              <a:bodyPr/>
              <a:lstStyle/>
              <a:p>
                <a:pPr>
                  <a:defRPr sz="1000" b="1">
                    <a:solidFill>
                      <a:schemeClr val="bg1"/>
                    </a:solidFill>
                  </a:defRPr>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'Ark1'!$A$2:$A$11</c:f>
              <c:strCache>
                <c:ptCount val="10"/>
                <c:pt idx="0">
                  <c:v>Røde Kors</c:v>
                </c:pt>
                <c:pt idx="1">
                  <c:v>DNT</c:v>
                </c:pt>
                <c:pt idx="2">
                  <c:v>NRK</c:v>
                </c:pt>
                <c:pt idx="3">
                  <c:v>Den norske kirke</c:v>
                </c:pt>
                <c:pt idx="4">
                  <c:v>NIF</c:v>
                </c:pt>
                <c:pt idx="5">
                  <c:v>NAV</c:v>
                </c:pt>
                <c:pt idx="6">
                  <c:v>Vy (tidl. NSB)</c:v>
                </c:pt>
                <c:pt idx="7">
                  <c:v>Telenor</c:v>
                </c:pt>
                <c:pt idx="8">
                  <c:v>HEF</c:v>
                </c:pt>
                <c:pt idx="9">
                  <c:v>DNB</c:v>
                </c:pt>
              </c:strCache>
            </c:strRef>
          </c:cat>
          <c:val>
            <c:numRef>
              <c:f>'Ark1'!$D$2:$D$11</c:f>
              <c:numCache>
                <c:formatCode>0</c:formatCode>
                <c:ptCount val="10"/>
                <c:pt idx="0">
                  <c:v>3.9083238275130001</c:v>
                </c:pt>
                <c:pt idx="1">
                  <c:v>1.6107429977850001</c:v>
                </c:pt>
                <c:pt idx="2">
                  <c:v>10.32755141949</c:v>
                </c:pt>
                <c:pt idx="3">
                  <c:v>8.9773157521400009</c:v>
                </c:pt>
                <c:pt idx="4">
                  <c:v>16.66934513787</c:v>
                </c:pt>
                <c:pt idx="5">
                  <c:v>25.714530412110001</c:v>
                </c:pt>
                <c:pt idx="6">
                  <c:v>30.766353854990001</c:v>
                </c:pt>
                <c:pt idx="7">
                  <c:v>23.28170459591</c:v>
                </c:pt>
                <c:pt idx="8">
                  <c:v>24.959540763180001</c:v>
                </c:pt>
                <c:pt idx="9">
                  <c:v>39.52766527731</c:v>
                </c:pt>
              </c:numCache>
            </c:numRef>
          </c:val>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0B0-4B19-B4F6-86EF40D9E56B}"/>
            </c:ext>
          </c:extLst>
        </c:ser>
        <c:ser>
          <c:idx val="3"/>
          <c:order val="3"/>
          <c:tx>
            <c:strRef>
              <c:f>'Ark1'!$E$1</c:f>
              <c:strCache>
                <c:ptCount val="1"/>
                <c:pt idx="0">
                  <c:v>Vet ikke/ikke aktuelt</c:v>
                </c:pt>
              </c:strCache>
            </c:strRef>
          </c:tx>
          <c:spPr>
            <a:solidFill>
              <a:schemeClr val="accent6">
                <a:lumMod val="60000"/>
                <a:lumOff val="40000"/>
              </a:schemeClr>
            </a:solidFill>
          </c:spPr>
          <c:invertIfNegative val="0"/>
          <c:dLbls>
            <c:dLbl>
              <c:idx val="0"/>
              <c:delete val="1"/>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F64A-4EE9-BCB6-44D5F0B9FFBD}"/>
                </c:ext>
              </c:extLst>
            </c:dLbl>
            <c:dLbl>
              <c:idx val="2"/>
              <c:delete val="1"/>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3-F64A-4EE9-BCB6-44D5F0B9FFBD}"/>
                </c:ext>
              </c:extLst>
            </c:dLbl>
            <c:dLbl>
              <c:idx val="3"/>
              <c:delete val="1"/>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0-328B-6A4F-9CAE-397DA485D265}"/>
                </c:ext>
              </c:extLst>
            </c:dLbl>
            <c:spPr>
              <a:noFill/>
              <a:ln>
                <a:noFill/>
              </a:ln>
              <a:effectLst/>
            </c:spPr>
            <c:txPr>
              <a:bodyPr wrap="square" lIns="38100" tIns="19050" rIns="38100" bIns="19050" anchor="ctr">
                <a:spAutoFit/>
              </a:bodyPr>
              <a:lstStyle/>
              <a:p>
                <a:pPr>
                  <a:defRPr sz="1000" b="1">
                    <a:solidFill>
                      <a:schemeClr val="bg1"/>
                    </a:solidFill>
                  </a:defRPr>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'Ark1'!$A$2:$A$11</c:f>
              <c:strCache>
                <c:ptCount val="10"/>
                <c:pt idx="0">
                  <c:v>Røde Kors</c:v>
                </c:pt>
                <c:pt idx="1">
                  <c:v>DNT</c:v>
                </c:pt>
                <c:pt idx="2">
                  <c:v>NRK</c:v>
                </c:pt>
                <c:pt idx="3">
                  <c:v>Den norske kirke</c:v>
                </c:pt>
                <c:pt idx="4">
                  <c:v>NIF</c:v>
                </c:pt>
                <c:pt idx="5">
                  <c:v>NAV</c:v>
                </c:pt>
                <c:pt idx="6">
                  <c:v>Vy (tidl. NSB)</c:v>
                </c:pt>
                <c:pt idx="7">
                  <c:v>Telenor</c:v>
                </c:pt>
                <c:pt idx="8">
                  <c:v>HEF</c:v>
                </c:pt>
                <c:pt idx="9">
                  <c:v>DNB</c:v>
                </c:pt>
              </c:strCache>
            </c:strRef>
          </c:cat>
          <c:val>
            <c:numRef>
              <c:f>'Ark1'!$E$2:$E$11</c:f>
              <c:numCache>
                <c:formatCode>0</c:formatCode>
                <c:ptCount val="10"/>
                <c:pt idx="0">
                  <c:v>1.8100717847950001</c:v>
                </c:pt>
                <c:pt idx="1">
                  <c:v>5.4461471006620004</c:v>
                </c:pt>
                <c:pt idx="2">
                  <c:v>1.580626162835</c:v>
                </c:pt>
                <c:pt idx="3">
                  <c:v>3.0905272245790001</c:v>
                </c:pt>
                <c:pt idx="4">
                  <c:v>9.4038110976359999</c:v>
                </c:pt>
                <c:pt idx="5">
                  <c:v>2.3916880323249998</c:v>
                </c:pt>
                <c:pt idx="6">
                  <c:v>3.2555063802780002</c:v>
                </c:pt>
                <c:pt idx="7">
                  <c:v>3.9685034197940001</c:v>
                </c:pt>
                <c:pt idx="8">
                  <c:v>11.136968823269999</c:v>
                </c:pt>
                <c:pt idx="9">
                  <c:v>3.706010356278</c:v>
                </c:pt>
              </c:numCache>
            </c:numRef>
          </c:val>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0B0-4B19-B4F6-86EF40D9E56B}"/>
            </c:ext>
          </c:extLst>
        </c:ser>
        <c:dLbls>
          <c:showLegendKey val="0"/>
          <c:showVal val="1"/>
          <c:showCatName val="0"/>
          <c:showSerName val="0"/>
          <c:showPercent val="0"/>
          <c:showBubbleSize val="0"/>
        </c:dLbls>
        <c:gapWidth val="50"/>
        <c:overlap val="100"/>
        <c:axId val="1027226303"/>
        <c:axId val="1026660703"/>
      </c:barChart>
      <c:catAx>
        <c:axId val="1027226303"/>
        <c:scaling>
          <c:orientation val="maxMin"/>
        </c:scaling>
        <c:delete val="0"/>
        <c:axPos val="l"/>
        <c:numFmt formatCode="General" sourceLinked="1"/>
        <c:majorTickMark val="none"/>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515350">
                    <a:tint val="75000"/>
                  </a:srgbClr>
                </a:solidFill>
                <a:prstDash val="solid"/>
                <a:round/>
              </a14:hiddenLine>
            </a:ext>
          </a:extLst>
        </c:spPr>
        <c:txPr>
          <a:bodyPr/>
          <a:lstStyle/>
          <a:p>
            <a:pPr>
              <a:defRPr sz="900"/>
            </a:pPr>
            <a:endParaRPr lang="nb-NO"/>
          </a:p>
        </c:txPr>
        <c:crossAx val="1026660703"/>
        <c:crosses val="autoZero"/>
        <c:auto val="1"/>
        <c:lblAlgn val="ctr"/>
        <c:lblOffset val="100"/>
        <c:noMultiLvlLbl val="0"/>
      </c:catAx>
      <c:valAx>
        <c:axId val="1026660703"/>
        <c:scaling>
          <c:orientation val="minMax"/>
          <c:min val="0"/>
        </c:scaling>
        <c:delete val="1"/>
        <c:axPos val="b"/>
        <c:numFmt formatCode="0%" sourceLinked="0"/>
        <c:majorTickMark val="none"/>
        <c:minorTickMark val="none"/>
        <c:tickLblPos val="nextTo"/>
        <c:crossAx val="1027226303"/>
        <c:crosses val="max"/>
        <c:crossBetween val="between"/>
      </c:valAx>
    </c:plotArea>
    <c:legend>
      <c:legendPos val="b"/>
      <c:overlay val="0"/>
      <c:txPr>
        <a:bodyPr/>
        <a:lstStyle/>
        <a:p>
          <a:pPr>
            <a:defRPr sz="1100"/>
          </a:pPr>
          <a:endParaRPr lang="nb-NO"/>
        </a:p>
      </c:txPr>
    </c:legend>
    <c:plotVisOnly val="1"/>
    <c:dispBlanksAs val="gap"/>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ln>
      <a:noFill/>
    </a:ln>
  </c:spPr>
  <c:txPr>
    <a:bodyPr/>
    <a:lstStyle/>
    <a:p>
      <a:pPr>
        <a:defRPr sz="1200"/>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98371452409028"/>
          <c:y val="0.24579034962040647"/>
          <c:w val="0.79801628547590975"/>
          <c:h val="0.56223439194701141"/>
        </c:manualLayout>
      </c:layout>
      <c:barChart>
        <c:barDir val="bar"/>
        <c:grouping val="percentStacked"/>
        <c:varyColors val="0"/>
        <c:ser>
          <c:idx val="0"/>
          <c:order val="0"/>
          <c:tx>
            <c:strRef>
              <c:f>'Ark1'!$B$1</c:f>
              <c:strCache>
                <c:ptCount val="1"/>
                <c:pt idx="0">
                  <c:v>Positiv</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'Ark1'!$A$2:$A$4</c:f>
              <c:strCache>
                <c:ptCount val="3"/>
                <c:pt idx="0">
                  <c:v>Rød</c:v>
                </c:pt>
                <c:pt idx="1">
                  <c:v>Gul</c:v>
                </c:pt>
                <c:pt idx="2">
                  <c:v>Grønn</c:v>
                </c:pt>
              </c:strCache>
            </c:strRef>
          </c:cat>
          <c:val>
            <c:numRef>
              <c:f>'Ark1'!$B$2:$B$4</c:f>
              <c:numCache>
                <c:formatCode>0</c:formatCode>
                <c:ptCount val="3"/>
                <c:pt idx="0">
                  <c:v>32.860815445930001</c:v>
                </c:pt>
                <c:pt idx="1">
                  <c:v>52.691861572889998</c:v>
                </c:pt>
                <c:pt idx="2">
                  <c:v>86.063298330009999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75-4E57-8B85-7B64B7C60ADE}"/>
            </c:ext>
          </c:extLst>
        </c:ser>
        <c:ser>
          <c:idx val="1"/>
          <c:order val="1"/>
          <c:tx>
            <c:strRef>
              <c:f>'Ark1'!$C$1</c:f>
              <c:strCache>
                <c:ptCount val="1"/>
                <c:pt idx="0">
                  <c:v>Verken eller</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'Ark1'!$A$2:$A$4</c:f>
              <c:strCache>
                <c:ptCount val="3"/>
                <c:pt idx="0">
                  <c:v>Rød</c:v>
                </c:pt>
                <c:pt idx="1">
                  <c:v>Gul</c:v>
                </c:pt>
                <c:pt idx="2">
                  <c:v>Grønn</c:v>
                </c:pt>
              </c:strCache>
            </c:strRef>
          </c:cat>
          <c:val>
            <c:numRef>
              <c:f>'Ark1'!$C$2:$C$4</c:f>
              <c:numCache>
                <c:formatCode>0</c:formatCode>
                <c:ptCount val="3"/>
                <c:pt idx="0">
                  <c:v>40.604956924829999</c:v>
                </c:pt>
                <c:pt idx="1">
                  <c:v>40.096914206400001</c:v>
                </c:pt>
                <c:pt idx="2">
                  <c:v>13.015403570769999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75-4E57-8B85-7B64B7C60ADE}"/>
            </c:ext>
          </c:extLst>
        </c:ser>
        <c:ser>
          <c:idx val="2"/>
          <c:order val="2"/>
          <c:tx>
            <c:strRef>
              <c:f>'Ark1'!$D$1</c:f>
              <c:strCache>
                <c:ptCount val="1"/>
                <c:pt idx="0">
                  <c:v>Negativ</c:v>
                </c:pt>
              </c:strCache>
            </c:strRef>
          </c:tx>
          <c:spPr>
            <a:solidFill>
              <a:schemeClr val="tx2"/>
            </a:solidFill>
          </c:spPr>
          <c:invertIfNegative val="0"/>
          <c:dLbls>
            <c:dLbl>
              <c:idx val="1"/>
              <c:spPr>
                <a:noFill/>
                <a:ln>
                  <a:noFill/>
                </a:ln>
                <a:effectLst/>
              </c:spPr>
              <c:txPr>
                <a:bodyPr wrap="square" lIns="38100" tIns="19050" rIns="38100" bIns="19050" anchor="ctr">
                  <a:noAutofit/>
                </a:bodyPr>
                <a:lstStyle/>
                <a:p>
                  <a:pPr>
                    <a:defRPr sz="1000" b="1">
                      <a:solidFill>
                        <a:schemeClr val="bg1"/>
                      </a:solidFill>
                    </a:defRPr>
                  </a:pPr>
                  <a:endParaRPr lang="nb-NO"/>
                </a:p>
              </c:txPr>
              <c:dLblPos val="inBase"/>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6.1472156062152651E-2"/>
                      <c:h val="8.1163344905032797E-2"/>
                    </c:manualLayout>
                  </c15:layout>
                </c:ext>
                <c:ext xmlns:c16="http://schemas.microsoft.com/office/drawing/2014/chart" uri="{C3380CC4-5D6E-409C-BE32-E72D297353CC}">
                  <c16:uniqueId val="{00000002-933C-47E8-971B-8C2433A6AED9}"/>
                </c:ext>
              </c:extLst>
            </c:dLbl>
            <c:dLbl>
              <c:idx val="2"/>
              <c:delete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8.515002000464672E-2"/>
                      <c:h val="8.622000904666037E-2"/>
                    </c:manualLayout>
                  </c15:layout>
                </c:ext>
                <c:ext xmlns:c16="http://schemas.microsoft.com/office/drawing/2014/chart" uri="{C3380CC4-5D6E-409C-BE32-E72D297353CC}">
                  <c16:uniqueId val="{00000001-933C-47E8-971B-8C2433A6AED9}"/>
                </c:ext>
              </c:extLst>
            </c:dLbl>
            <c:spPr>
              <a:noFill/>
              <a:ln>
                <a:noFill/>
              </a:ln>
              <a:effectLst/>
            </c:spPr>
            <c:txPr>
              <a:bodyPr wrap="square" lIns="38100" tIns="19050" rIns="38100" bIns="19050" anchor="ctr">
                <a:spAutoFit/>
              </a:bodyPr>
              <a:lstStyle/>
              <a:p>
                <a:pPr>
                  <a:defRPr sz="1000" b="1">
                    <a:solidFill>
                      <a:schemeClr val="bg1"/>
                    </a:solidFill>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'Ark1'!$A$2:$A$4</c:f>
              <c:strCache>
                <c:ptCount val="3"/>
                <c:pt idx="0">
                  <c:v>Rød</c:v>
                </c:pt>
                <c:pt idx="1">
                  <c:v>Gul</c:v>
                </c:pt>
                <c:pt idx="2">
                  <c:v>Grønn</c:v>
                </c:pt>
              </c:strCache>
            </c:strRef>
          </c:cat>
          <c:val>
            <c:numRef>
              <c:f>'Ark1'!$D$2:$D$4</c:f>
              <c:numCache>
                <c:formatCode>0</c:formatCode>
                <c:ptCount val="3"/>
                <c:pt idx="0">
                  <c:v>20.609269996110001</c:v>
                </c:pt>
                <c:pt idx="1">
                  <c:v>4.7835960829979998</c:v>
                </c:pt>
                <c:pt idx="2">
                  <c:v>0.92129809921810002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775-4E57-8B85-7B64B7C60ADE}"/>
            </c:ext>
          </c:extLst>
        </c:ser>
        <c:ser>
          <c:idx val="3"/>
          <c:order val="3"/>
          <c:tx>
            <c:strRef>
              <c:f>'Ark1'!$E$1</c:f>
              <c:strCache>
                <c:ptCount val="1"/>
                <c:pt idx="0">
                  <c:v>Vet ikke/ikke aktuelt</c:v>
                </c:pt>
              </c:strCache>
            </c:strRef>
          </c:tx>
          <c:spPr>
            <a:solidFill>
              <a:schemeClr val="accent6">
                <a:lumMod val="60000"/>
                <a:lumOff val="40000"/>
              </a:schemeClr>
            </a:solidFill>
          </c:spPr>
          <c:invertIfNegative val="0"/>
          <c:dLbls>
            <c:dLbl>
              <c:idx val="1"/>
              <c:delete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5D13-3747-A916-09C727430DD4}"/>
                </c:ext>
              </c:extLst>
            </c:dLbl>
            <c:dLbl>
              <c:idx val="2"/>
              <c:delete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2-5D13-3747-A916-09C727430DD4}"/>
                </c:ext>
              </c:extLst>
            </c:dLbl>
            <c:spPr>
              <a:noFill/>
              <a:ln>
                <a:noFill/>
              </a:ln>
              <a:effectLst/>
            </c:spPr>
            <c:txPr>
              <a:bodyPr wrap="square" lIns="38100" tIns="19050" rIns="38100" bIns="19050" anchor="ctr">
                <a:spAutoFit/>
              </a:bodyPr>
              <a:lstStyle/>
              <a:p>
                <a:pPr>
                  <a:defRPr sz="1000" b="1">
                    <a:solidFill>
                      <a:schemeClr val="bg1"/>
                    </a:solidFill>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'Ark1'!$A$2:$A$4</c:f>
              <c:strCache>
                <c:ptCount val="3"/>
                <c:pt idx="0">
                  <c:v>Rød</c:v>
                </c:pt>
                <c:pt idx="1">
                  <c:v>Gul</c:v>
                </c:pt>
                <c:pt idx="2">
                  <c:v>Grønn</c:v>
                </c:pt>
              </c:strCache>
            </c:strRef>
          </c:cat>
          <c:val>
            <c:numRef>
              <c:f>'Ark1'!$E$2:$E$4</c:f>
              <c:numCache>
                <c:formatCode>0</c:formatCode>
                <c:ptCount val="3"/>
                <c:pt idx="0">
                  <c:v>5.9249576331340004</c:v>
                </c:pt>
                <c:pt idx="1">
                  <c:v>2.4276281377059998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13-3747-A916-09C727430DD4}"/>
            </c:ext>
          </c:extLst>
        </c:ser>
        <c:dLbls>
          <c:showLegendKey val="0"/>
          <c:showVal val="1"/>
          <c:showCatName val="0"/>
          <c:showSerName val="0"/>
          <c:showPercent val="0"/>
          <c:showBubbleSize val="0"/>
        </c:dLbls>
        <c:gapWidth val="50"/>
        <c:overlap val="100"/>
        <c:axId val="523389672"/>
        <c:axId val="523390656"/>
      </c:barChart>
      <c:catAx>
        <c:axId val="523389672"/>
        <c:scaling>
          <c:orientation val="maxMin"/>
        </c:scaling>
        <c:delete val="0"/>
        <c:axPos val="l"/>
        <c:numFmt formatCode="General" sourceLinked="1"/>
        <c:majorTickMark val="none"/>
        <c:minorTickMark val="none"/>
        <c:tickLblPos val="nextTo"/>
        <c:spPr>
          <a:noFill/>
          <a:ln w="6350" cap="flat" cmpd="sng" algn="ctr">
            <a:noFill/>
            <a:prstDash val="solid"/>
            <a:round/>
          </a:ln>
          <a:effectLst/>
        </c:spPr>
        <c:txPr>
          <a:bodyPr/>
          <a:lstStyle/>
          <a:p>
            <a:pPr>
              <a:defRPr sz="1100"/>
            </a:pPr>
            <a:endParaRPr lang="nb-NO"/>
          </a:p>
        </c:txPr>
        <c:crossAx val="523390656"/>
        <c:crosses val="autoZero"/>
        <c:auto val="1"/>
        <c:lblAlgn val="ctr"/>
        <c:lblOffset val="100"/>
        <c:noMultiLvlLbl val="0"/>
      </c:catAx>
      <c:valAx>
        <c:axId val="523390656"/>
        <c:scaling>
          <c:orientation val="minMax"/>
          <c:min val="0"/>
        </c:scaling>
        <c:delete val="1"/>
        <c:axPos val="b"/>
        <c:numFmt formatCode="General" sourceLinked="0"/>
        <c:majorTickMark val="none"/>
        <c:minorTickMark val="none"/>
        <c:tickLblPos val="nextTo"/>
        <c:crossAx val="523389672"/>
        <c:crosses val="max"/>
        <c:crossBetween val="between"/>
        <c:majorUnit val="0.2"/>
      </c:valAx>
    </c:plotArea>
    <c:legend>
      <c:legendPos val="b"/>
      <c:overlay val="0"/>
      <c:txPr>
        <a:bodyPr/>
        <a:lstStyle/>
        <a:p>
          <a:pPr>
            <a:defRPr sz="1000"/>
          </a:pPr>
          <a:endParaRPr lang="nb-NO"/>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c:spPr>
  <c:txPr>
    <a:bodyPr/>
    <a:lstStyle/>
    <a:p>
      <a:pPr>
        <a:defRPr sz="900" b="0"/>
      </a:pPr>
      <a:endParaRPr lang="nb-NO"/>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6AAC931-83C2-D84A-8052-05B401C126A2}"/>
              </a:ext>
            </a:extLst>
          </p:cNvPr>
          <p:cNvSpPr>
            <a:spLocks noGrp="1"/>
          </p:cNvSpPr>
          <p:nvPr>
            <p:ph type="hdr" sz="quarter"/>
          </p:nvPr>
        </p:nvSpPr>
        <p:spPr>
          <a:xfrm>
            <a:off x="855785" y="599831"/>
            <a:ext cx="5504534" cy="261815"/>
          </a:xfrm>
          <a:prstGeom prst="rect">
            <a:avLst/>
          </a:prstGeom>
        </p:spPr>
        <p:txBody>
          <a:bodyPr vert="horz" lIns="0" tIns="0" rIns="0" bIns="0" rtlCol="0"/>
          <a:lstStyle>
            <a:lvl1pPr algn="l">
              <a:defRPr sz="1200"/>
            </a:lvl1pPr>
          </a:lstStyle>
          <a:p>
            <a:endParaRPr lang="nb-NO" sz="1050" b="1" dirty="0"/>
          </a:p>
        </p:txBody>
      </p:sp>
      <p:sp>
        <p:nvSpPr>
          <p:cNvPr id="3" name="Plassholder for dato 2">
            <a:extLst>
              <a:ext uri="{FF2B5EF4-FFF2-40B4-BE49-F238E27FC236}">
                <a16:creationId xmlns:a16="http://schemas.microsoft.com/office/drawing/2014/main" id="{6EC343C9-69AF-4248-884B-D0BA474107B6}"/>
              </a:ext>
            </a:extLst>
          </p:cNvPr>
          <p:cNvSpPr>
            <a:spLocks noGrp="1"/>
          </p:cNvSpPr>
          <p:nvPr>
            <p:ph type="dt" sz="quarter" idx="1"/>
          </p:nvPr>
        </p:nvSpPr>
        <p:spPr>
          <a:xfrm>
            <a:off x="5492261" y="8683991"/>
            <a:ext cx="868057" cy="178655"/>
          </a:xfrm>
          <a:prstGeom prst="rect">
            <a:avLst/>
          </a:prstGeom>
        </p:spPr>
        <p:txBody>
          <a:bodyPr vert="horz" lIns="0" tIns="0" rIns="0" bIns="0" rtlCol="0" anchor="t"/>
          <a:lstStyle>
            <a:lvl1pPr algn="r">
              <a:defRPr sz="1200"/>
            </a:lvl1pPr>
          </a:lstStyle>
          <a:p>
            <a:fld id="{4E0461F7-D857-C446-A98B-4029FE3B4E9C}" type="datetimeFigureOut">
              <a:rPr lang="nb-NO" sz="800" smtClean="0">
                <a:solidFill>
                  <a:schemeClr val="accent1">
                    <a:lumMod val="75000"/>
                  </a:schemeClr>
                </a:solidFill>
              </a:rPr>
              <a:t>06.04.2024</a:t>
            </a:fld>
            <a:endParaRPr lang="nb-NO" sz="800">
              <a:solidFill>
                <a:schemeClr val="accent1">
                  <a:lumMod val="75000"/>
                </a:schemeClr>
              </a:solidFill>
            </a:endParaRPr>
          </a:p>
        </p:txBody>
      </p:sp>
      <p:sp>
        <p:nvSpPr>
          <p:cNvPr id="4" name="Plassholder for bunntekst 3">
            <a:extLst>
              <a:ext uri="{FF2B5EF4-FFF2-40B4-BE49-F238E27FC236}">
                <a16:creationId xmlns:a16="http://schemas.microsoft.com/office/drawing/2014/main" id="{4B63DACA-4D38-9949-A817-0FED2F622276}"/>
              </a:ext>
            </a:extLst>
          </p:cNvPr>
          <p:cNvSpPr>
            <a:spLocks noGrp="1"/>
          </p:cNvSpPr>
          <p:nvPr>
            <p:ph type="ftr" sz="quarter" idx="2"/>
          </p:nvPr>
        </p:nvSpPr>
        <p:spPr>
          <a:xfrm>
            <a:off x="490538" y="8685213"/>
            <a:ext cx="4902626" cy="178655"/>
          </a:xfrm>
          <a:prstGeom prst="rect">
            <a:avLst/>
          </a:prstGeom>
        </p:spPr>
        <p:txBody>
          <a:bodyPr vert="horz" lIns="0" tIns="0" rIns="0" bIns="0" rtlCol="0" anchor="t"/>
          <a:lstStyle>
            <a:lvl1pPr algn="l">
              <a:defRPr sz="1200"/>
            </a:lvl1pPr>
          </a:lstStyle>
          <a:p>
            <a:endParaRPr lang="nb-NO" sz="800" dirty="0">
              <a:solidFill>
                <a:schemeClr val="accent1">
                  <a:lumMod val="75000"/>
                </a:schemeClr>
              </a:solidFill>
            </a:endParaRPr>
          </a:p>
        </p:txBody>
      </p:sp>
      <p:sp>
        <p:nvSpPr>
          <p:cNvPr id="5" name="Plassholder for lysbildenummer 4">
            <a:extLst>
              <a:ext uri="{FF2B5EF4-FFF2-40B4-BE49-F238E27FC236}">
                <a16:creationId xmlns:a16="http://schemas.microsoft.com/office/drawing/2014/main" id="{A18E8236-640B-574F-81E2-680AC6868A65}"/>
              </a:ext>
            </a:extLst>
          </p:cNvPr>
          <p:cNvSpPr>
            <a:spLocks noGrp="1"/>
          </p:cNvSpPr>
          <p:nvPr>
            <p:ph type="sldNum" sz="quarter" idx="3"/>
          </p:nvPr>
        </p:nvSpPr>
        <p:spPr>
          <a:xfrm>
            <a:off x="6459415" y="8685213"/>
            <a:ext cx="257908" cy="178655"/>
          </a:xfrm>
          <a:prstGeom prst="rect">
            <a:avLst/>
          </a:prstGeom>
        </p:spPr>
        <p:txBody>
          <a:bodyPr vert="horz" lIns="0" tIns="0" rIns="0" bIns="0" rtlCol="0" anchor="t"/>
          <a:lstStyle>
            <a:lvl1pPr algn="r">
              <a:defRPr sz="1200"/>
            </a:lvl1pPr>
          </a:lstStyle>
          <a:p>
            <a:pPr algn="l"/>
            <a:fld id="{6BEA7848-70C2-8844-A54F-DF108F0BB837}" type="slidenum">
              <a:rPr lang="nb-NO" sz="800" smtClean="0">
                <a:solidFill>
                  <a:schemeClr val="accent1">
                    <a:lumMod val="75000"/>
                  </a:schemeClr>
                </a:solidFill>
              </a:rPr>
              <a:pPr algn="l"/>
              <a:t>‹#›</a:t>
            </a:fld>
            <a:endParaRPr lang="nb-NO" sz="800">
              <a:solidFill>
                <a:schemeClr val="accent1">
                  <a:lumMod val="75000"/>
                </a:schemeClr>
              </a:solidFill>
            </a:endParaRPr>
          </a:p>
        </p:txBody>
      </p:sp>
      <p:pic>
        <p:nvPicPr>
          <p:cNvPr id="6" name="Bilde 5">
            <a:extLst>
              <a:ext uri="{FF2B5EF4-FFF2-40B4-BE49-F238E27FC236}">
                <a16:creationId xmlns:a16="http://schemas.microsoft.com/office/drawing/2014/main" id="{77C369A1-D51D-6E4D-BB6C-6E9A038EA8C5}"/>
              </a:ext>
            </a:extLst>
          </p:cNvPr>
          <p:cNvPicPr>
            <a:picLocks noChangeAspect="1"/>
          </p:cNvPicPr>
          <p:nvPr/>
        </p:nvPicPr>
        <p:blipFill>
          <a:blip r:embed="rId2"/>
          <a:stretch>
            <a:fillRect/>
          </a:stretch>
        </p:blipFill>
        <p:spPr>
          <a:xfrm>
            <a:off x="497681" y="229394"/>
            <a:ext cx="1976438" cy="329406"/>
          </a:xfrm>
          <a:prstGeom prst="rect">
            <a:avLst/>
          </a:prstGeom>
        </p:spPr>
      </p:pic>
    </p:spTree>
    <p:extLst>
      <p:ext uri="{BB962C8B-B14F-4D97-AF65-F5344CB8AC3E}">
        <p14:creationId xmlns:p14="http://schemas.microsoft.com/office/powerpoint/2010/main" val="30108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27665F2-632E-A346-BAA5-478D1F57DD21}"/>
              </a:ext>
            </a:extLst>
          </p:cNvPr>
          <p:cNvSpPr>
            <a:spLocks noGrp="1"/>
          </p:cNvSpPr>
          <p:nvPr>
            <p:ph type="hdr" sz="quarter"/>
          </p:nvPr>
        </p:nvSpPr>
        <p:spPr>
          <a:xfrm>
            <a:off x="1043904" y="599831"/>
            <a:ext cx="5128296" cy="261815"/>
          </a:xfrm>
          <a:prstGeom prst="rect">
            <a:avLst/>
          </a:prstGeom>
        </p:spPr>
        <p:txBody>
          <a:bodyPr vert="horz" lIns="0" tIns="0" rIns="0" bIns="0" rtlCol="0"/>
          <a:lstStyle>
            <a:lvl1pPr algn="l">
              <a:defRPr sz="1200" b="1"/>
            </a:lvl1pPr>
          </a:lstStyle>
          <a:p>
            <a:endParaRPr lang="nb-NO" sz="1050" dirty="0"/>
          </a:p>
        </p:txBody>
      </p:sp>
      <p:sp>
        <p:nvSpPr>
          <p:cNvPr id="9" name="Plassholder for dato 2">
            <a:extLst>
              <a:ext uri="{FF2B5EF4-FFF2-40B4-BE49-F238E27FC236}">
                <a16:creationId xmlns:a16="http://schemas.microsoft.com/office/drawing/2014/main" id="{60965A70-FF2D-5841-BF99-6324283CD9F0}"/>
              </a:ext>
            </a:extLst>
          </p:cNvPr>
          <p:cNvSpPr>
            <a:spLocks noGrp="1"/>
          </p:cNvSpPr>
          <p:nvPr>
            <p:ph type="dt" sz="quarter" idx="1"/>
          </p:nvPr>
        </p:nvSpPr>
        <p:spPr>
          <a:xfrm>
            <a:off x="5339962" y="8683991"/>
            <a:ext cx="832238" cy="178655"/>
          </a:xfrm>
          <a:prstGeom prst="rect">
            <a:avLst/>
          </a:prstGeom>
        </p:spPr>
        <p:txBody>
          <a:bodyPr vert="horz" lIns="0" tIns="0" rIns="0" bIns="0" rtlCol="0" anchor="t"/>
          <a:lstStyle>
            <a:lvl1pPr algn="r">
              <a:defRPr sz="1200">
                <a:solidFill>
                  <a:schemeClr val="accent1">
                    <a:lumMod val="75000"/>
                  </a:schemeClr>
                </a:solidFill>
              </a:defRPr>
            </a:lvl1pPr>
          </a:lstStyle>
          <a:p>
            <a:fld id="{4E0461F7-D857-C446-A98B-4029FE3B4E9C}" type="datetimeFigureOut">
              <a:rPr lang="nb-NO" sz="800" smtClean="0"/>
              <a:pPr/>
              <a:t>06.04.2024</a:t>
            </a:fld>
            <a:endParaRPr lang="nb-NO" sz="800"/>
          </a:p>
        </p:txBody>
      </p:sp>
      <p:sp>
        <p:nvSpPr>
          <p:cNvPr id="10" name="Plassholder for bunntekst 3">
            <a:extLst>
              <a:ext uri="{FF2B5EF4-FFF2-40B4-BE49-F238E27FC236}">
                <a16:creationId xmlns:a16="http://schemas.microsoft.com/office/drawing/2014/main" id="{260AEE78-88AD-C347-8A68-F5ADB6C8E0DC}"/>
              </a:ext>
            </a:extLst>
          </p:cNvPr>
          <p:cNvSpPr>
            <a:spLocks noGrp="1"/>
          </p:cNvSpPr>
          <p:nvPr>
            <p:ph type="ftr" sz="quarter" idx="4"/>
          </p:nvPr>
        </p:nvSpPr>
        <p:spPr>
          <a:xfrm>
            <a:off x="685800" y="8685213"/>
            <a:ext cx="4536831" cy="178655"/>
          </a:xfrm>
          <a:prstGeom prst="rect">
            <a:avLst/>
          </a:prstGeom>
        </p:spPr>
        <p:txBody>
          <a:bodyPr vert="horz" lIns="0" tIns="0" rIns="0" bIns="0" rtlCol="0" anchor="t"/>
          <a:lstStyle>
            <a:lvl1pPr algn="l">
              <a:defRPr sz="1200">
                <a:solidFill>
                  <a:schemeClr val="accent1">
                    <a:lumMod val="75000"/>
                  </a:schemeClr>
                </a:solidFill>
              </a:defRPr>
            </a:lvl1pPr>
          </a:lstStyle>
          <a:p>
            <a:endParaRPr lang="nb-NO" sz="800" dirty="0"/>
          </a:p>
        </p:txBody>
      </p:sp>
      <p:sp>
        <p:nvSpPr>
          <p:cNvPr id="11" name="Plassholder for lysbildenummer 4">
            <a:extLst>
              <a:ext uri="{FF2B5EF4-FFF2-40B4-BE49-F238E27FC236}">
                <a16:creationId xmlns:a16="http://schemas.microsoft.com/office/drawing/2014/main" id="{2585FC08-3B3A-7B42-976B-D13CB1357FEF}"/>
              </a:ext>
            </a:extLst>
          </p:cNvPr>
          <p:cNvSpPr>
            <a:spLocks noGrp="1"/>
          </p:cNvSpPr>
          <p:nvPr>
            <p:ph type="sldNum" sz="quarter" idx="5"/>
          </p:nvPr>
        </p:nvSpPr>
        <p:spPr>
          <a:xfrm>
            <a:off x="6264354" y="8685213"/>
            <a:ext cx="247266" cy="178655"/>
          </a:xfrm>
          <a:prstGeom prst="rect">
            <a:avLst/>
          </a:prstGeom>
        </p:spPr>
        <p:txBody>
          <a:bodyPr vert="horz" lIns="0" tIns="0" rIns="0" bIns="0" rtlCol="0" anchor="t"/>
          <a:lstStyle>
            <a:lvl1pPr algn="r">
              <a:defRPr sz="1200">
                <a:solidFill>
                  <a:schemeClr val="accent1">
                    <a:lumMod val="75000"/>
                  </a:schemeClr>
                </a:solidFill>
              </a:defRPr>
            </a:lvl1pPr>
          </a:lstStyle>
          <a:p>
            <a:pPr algn="l"/>
            <a:fld id="{6BEA7848-70C2-8844-A54F-DF108F0BB837}" type="slidenum">
              <a:rPr lang="nb-NO" sz="800" smtClean="0"/>
              <a:pPr algn="l"/>
              <a:t>‹#›</a:t>
            </a:fld>
            <a:endParaRPr lang="nb-NO" sz="800"/>
          </a:p>
        </p:txBody>
      </p:sp>
      <p:pic>
        <p:nvPicPr>
          <p:cNvPr id="12" name="Bilde 11">
            <a:extLst>
              <a:ext uri="{FF2B5EF4-FFF2-40B4-BE49-F238E27FC236}">
                <a16:creationId xmlns:a16="http://schemas.microsoft.com/office/drawing/2014/main" id="{786F8879-4E63-1949-A1E8-EC597C6FD3E0}"/>
              </a:ext>
            </a:extLst>
          </p:cNvPr>
          <p:cNvPicPr>
            <a:picLocks noChangeAspect="1"/>
          </p:cNvPicPr>
          <p:nvPr/>
        </p:nvPicPr>
        <p:blipFill>
          <a:blip r:embed="rId2"/>
          <a:stretch>
            <a:fillRect/>
          </a:stretch>
        </p:blipFill>
        <p:spPr>
          <a:xfrm>
            <a:off x="685800" y="229394"/>
            <a:ext cx="1976438" cy="329406"/>
          </a:xfrm>
          <a:prstGeom prst="rect">
            <a:avLst/>
          </a:prstGeom>
        </p:spPr>
      </p:pic>
    </p:spTree>
    <p:extLst>
      <p:ext uri="{BB962C8B-B14F-4D97-AF65-F5344CB8AC3E}">
        <p14:creationId xmlns:p14="http://schemas.microsoft.com/office/powerpoint/2010/main" val="377129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0C61D-8932-49C5-B107-6884067A4D3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188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Nytt spørsmål </a:t>
            </a:r>
            <a:r>
              <a:rPr lang="nb-NO"/>
              <a:t>på relevans: </a:t>
            </a:r>
            <a:endParaRPr lang="en-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5A95E-84AB-B542-AAFC-D083788EA78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1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chrome-extension</a:t>
            </a:r>
            <a:r>
              <a:rPr lang="nb-NO" dirty="0"/>
              <a:t>://</a:t>
            </a:r>
            <a:r>
              <a:rPr lang="nb-NO" dirty="0" err="1"/>
              <a:t>efaidnbmnnnibpcajpcglclefindmkaj</a:t>
            </a:r>
            <a:r>
              <a:rPr lang="nb-NO" dirty="0"/>
              <a:t>/</a:t>
            </a:r>
            <a:r>
              <a:rPr lang="nb-NO" dirty="0" err="1"/>
              <a:t>viewer.html?pdfurl</a:t>
            </a:r>
            <a:r>
              <a:rPr lang="nb-NO" dirty="0"/>
              <a:t>=https%3A%2F%2Fkirken.no%2Fglobalassets%2Fbispedommer%2Fborg%2Fdokumenter%2Faktuelt%2F2021%2Fstrategiplan%2520d%25C3%25A5p%2520.pdf&amp;clen=437633&amp;chunk=true</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15</a:t>
            </a:fld>
            <a:endParaRPr lang="nb-NO" sz="800"/>
          </a:p>
        </p:txBody>
      </p:sp>
    </p:spTree>
    <p:extLst>
      <p:ext uri="{BB962C8B-B14F-4D97-AF65-F5344CB8AC3E}">
        <p14:creationId xmlns:p14="http://schemas.microsoft.com/office/powerpoint/2010/main" val="94862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4, 2 «Derfor må det sikres at hele forløpet skal oppleves enkelt og trygt. Tjenestedesign har som mål å utvikle brukerrettede og helhetlige tjenester, der brukeren står i sentrum. I dette delmålet er det akkurat det som ønskes oppnådd – at dåp skal være enkelt og trygt å gjennomføre. Tiltak:  Tiltak:  • For å sikre at dåp er enkelt å gjennomføre, vil Borg bispedømmeråd gjennomføre en brukerreise og utvikle denne basert på kunnskap om tjenestedesign i det digitale samfunnet. Det er ønskelig å bruke et profesjonelt selskap til å se på hvordan dette er nå. Ut fra dette kan de finne punktene for forbedring i dette, slik at ingen som vurderer dåp, skal bli hindret av utfordringer underveis.»</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16</a:t>
            </a:fld>
            <a:endParaRPr lang="nb-NO" sz="800"/>
          </a:p>
        </p:txBody>
      </p:sp>
    </p:spTree>
    <p:extLst>
      <p:ext uri="{BB962C8B-B14F-4D97-AF65-F5344CB8AC3E}">
        <p14:creationId xmlns:p14="http://schemas.microsoft.com/office/powerpoint/2010/main" val="1450374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Ønsker menighetsråd å snakke med noen i sin menighet? Invitere barselgruppe eller babysang på en kopp te/kaffe for en prat om hvor enkelt eller vanskelig det er å velge dåp i deres menighet?</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19</a:t>
            </a:fld>
            <a:endParaRPr lang="nb-NO" sz="800"/>
          </a:p>
        </p:txBody>
      </p:sp>
    </p:spTree>
    <p:extLst>
      <p:ext uri="{BB962C8B-B14F-4D97-AF65-F5344CB8AC3E}">
        <p14:creationId xmlns:p14="http://schemas.microsoft.com/office/powerpoint/2010/main" val="2006685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20</a:t>
            </a:fld>
            <a:endParaRPr lang="nb-NO" sz="800"/>
          </a:p>
        </p:txBody>
      </p:sp>
    </p:spTree>
    <p:extLst>
      <p:ext uri="{BB962C8B-B14F-4D97-AF65-F5344CB8AC3E}">
        <p14:creationId xmlns:p14="http://schemas.microsoft.com/office/powerpoint/2010/main" val="3453437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24</a:t>
            </a:fld>
            <a:endParaRPr lang="nb-NO" sz="800"/>
          </a:p>
        </p:txBody>
      </p:sp>
    </p:spTree>
    <p:extLst>
      <p:ext uri="{BB962C8B-B14F-4D97-AF65-F5344CB8AC3E}">
        <p14:creationId xmlns:p14="http://schemas.microsoft.com/office/powerpoint/2010/main" val="331099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chrome-extension</a:t>
            </a:r>
            <a:r>
              <a:rPr lang="nb-NO" dirty="0"/>
              <a:t>://</a:t>
            </a:r>
            <a:r>
              <a:rPr lang="nb-NO" dirty="0" err="1"/>
              <a:t>efaidnbmnnnibpcajpcglclefindmkaj</a:t>
            </a:r>
            <a:r>
              <a:rPr lang="nb-NO" dirty="0"/>
              <a:t>/</a:t>
            </a:r>
            <a:r>
              <a:rPr lang="nb-NO" dirty="0" err="1"/>
              <a:t>viewer.html?pdfurl</a:t>
            </a:r>
            <a:r>
              <a:rPr lang="nb-NO" dirty="0"/>
              <a:t>=https%3A%2F%2Fkirken.no%2Fglobalassets%2Fbispedommer%2Fborg%2Fdokumenter%2Faktuelt%2F2021%2Fstrategiplan%2520d%25C3%25A5p%2520.pdf&amp;clen=437633&amp;chunk=true</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26</a:t>
            </a:fld>
            <a:endParaRPr lang="nb-NO" sz="800"/>
          </a:p>
        </p:txBody>
      </p:sp>
    </p:spTree>
    <p:extLst>
      <p:ext uri="{BB962C8B-B14F-4D97-AF65-F5344CB8AC3E}">
        <p14:creationId xmlns:p14="http://schemas.microsoft.com/office/powerpoint/2010/main" val="403661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Q15: uendret</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0C61D-8932-49C5-B107-6884067A4D3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73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1113" indent="0">
              <a:buNone/>
            </a:pPr>
            <a:r>
              <a:rPr lang="nb-NO" sz="1200" b="1" dirty="0"/>
              <a:t>Medlemmene er delt inn i tre grupper, avhengig av tro og kirkebesøk. </a:t>
            </a:r>
            <a:endParaRPr lang="nb-NO" sz="1400" b="1" dirty="0"/>
          </a:p>
          <a:p>
            <a:pPr marL="11112" indent="0">
              <a:lnSpc>
                <a:spcPct val="150000"/>
              </a:lnSpc>
              <a:spcBef>
                <a:spcPts val="0"/>
              </a:spcBef>
              <a:buNone/>
            </a:pPr>
            <a:r>
              <a:rPr lang="nb-NO" sz="1200" dirty="0">
                <a:solidFill>
                  <a:schemeClr val="tx2"/>
                </a:solidFill>
                <a:sym typeface="Symbol" panose="05050102010706020507" pitchFamily="18" charset="2"/>
              </a:rPr>
              <a:t> </a:t>
            </a:r>
            <a:r>
              <a:rPr lang="nb-NO" sz="1200" b="1" dirty="0"/>
              <a:t>Rød gruppe</a:t>
            </a:r>
            <a:r>
              <a:rPr lang="nb-NO" sz="1200" dirty="0"/>
              <a:t>: Avvisende til tro, besøker sjelden eller aldri kirken.</a:t>
            </a:r>
          </a:p>
          <a:p>
            <a:pPr marL="11112" indent="0">
              <a:lnSpc>
                <a:spcPct val="150000"/>
              </a:lnSpc>
              <a:spcBef>
                <a:spcPts val="0"/>
              </a:spcBef>
              <a:buNone/>
            </a:pPr>
            <a:r>
              <a:rPr lang="nb-NO" sz="1200" dirty="0">
                <a:solidFill>
                  <a:schemeClr val="accent4"/>
                </a:solidFill>
                <a:sym typeface="Symbol" panose="05050102010706020507" pitchFamily="18" charset="2"/>
              </a:rPr>
              <a:t> </a:t>
            </a:r>
            <a:r>
              <a:rPr lang="nb-NO" sz="1200" b="1" dirty="0"/>
              <a:t>Gul gruppe</a:t>
            </a:r>
            <a:r>
              <a:rPr lang="nb-NO" sz="1200" dirty="0"/>
              <a:t>: Åpen for tro og/eller besøker kirken flere ganger i året.</a:t>
            </a:r>
          </a:p>
          <a:p>
            <a:pPr marL="11112" indent="0">
              <a:lnSpc>
                <a:spcPct val="150000"/>
              </a:lnSpc>
              <a:spcBef>
                <a:spcPts val="0"/>
              </a:spcBef>
              <a:buNone/>
            </a:pPr>
            <a:r>
              <a:rPr lang="nb-NO" sz="1200" dirty="0">
                <a:solidFill>
                  <a:schemeClr val="accent1"/>
                </a:solidFill>
                <a:sym typeface="Symbol" panose="05050102010706020507" pitchFamily="18" charset="2"/>
              </a:rPr>
              <a:t> </a:t>
            </a:r>
            <a:r>
              <a:rPr lang="nb-NO" sz="1200" b="1" dirty="0"/>
              <a:t>Grønn gruppe</a:t>
            </a:r>
            <a:r>
              <a:rPr lang="nb-NO" sz="1200" dirty="0"/>
              <a:t>: Troende, besøker kirken ofte.</a:t>
            </a:r>
          </a:p>
          <a:p>
            <a:r>
              <a:rPr lang="nb-NO" dirty="0"/>
              <a:t>Stabilt fra 2021- litt overraskende, færre tror, men kompensert for at flere er i kontakt med oss.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3115EB-D647-4BB1-9869-E7FB0EA6568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14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Segmentert: Oppfatning av Gud, </a:t>
            </a:r>
            <a:r>
              <a:rPr lang="nb-NO" dirty="0" err="1"/>
              <a:t>Dnks</a:t>
            </a:r>
            <a:r>
              <a:rPr lang="nb-NO" dirty="0"/>
              <a:t> rolle i samfunnet, </a:t>
            </a:r>
            <a:r>
              <a:rPr lang="nb-NO" err="1"/>
              <a:t>Dnks</a:t>
            </a:r>
            <a:r>
              <a:rPr lang="nb-NO"/>
              <a:t> relevans. Kirkelig </a:t>
            </a:r>
            <a:r>
              <a:rPr lang="nb-NO" dirty="0"/>
              <a:t>troende: De medlemmene som er sterkest og sikrest i sin tro på Gud, og utøver sin tro i kirken. De er i kirken flere ganger i året, og deltar på en rekke aktiviteter. I motsetning til de personlig troende medlemmene, virker de kirkelig troende medlemmene til å praktisere sin tro i større grad. Over halvparten oppgir at de går i kirken på grunn av religiøse behov, og 6 av 10 er uenig i at kirken er en arena for kunst og kultur fremfor religion. Over 8 av 10 har vært i kirken minst to ganger i løpet av det siste året, og 2 av 10 tretten eller flere ganger.</a:t>
            </a:r>
          </a:p>
          <a:p>
            <a:endParaRPr lang="nb-NO" dirty="0"/>
          </a:p>
          <a:p>
            <a:r>
              <a:rPr lang="nb-NO" dirty="0"/>
              <a:t>Privat troende: De personlig troende medlemmene tror på Gud, men er ikke like sikre i sin tro som de kirkelig troende medlemmene. De oppgir i større grad at de tviler, eller tror av og til. De deltar på flere aktiviteter hos kirken, men det kan virke til å være sterkere knyttet til tradisjon fremfor trospraktisering. De har vært hyppigere i kirken i løpet av det siste året sammenlignet med støttemedlemmene og de trosavvisende, men ikke like hyppig som de kirkelig troende.</a:t>
            </a:r>
          </a:p>
          <a:p>
            <a:endParaRPr lang="nb-NO" dirty="0"/>
          </a:p>
          <a:p>
            <a:r>
              <a:rPr lang="nb-NO" dirty="0"/>
              <a:t>Støttemedlemmer: Støttemedlemmene oppgir i liten grad å være personlig troende, men de uttrykker å være positive overfor Den norske kirke som samfunnsinstitusjon. Når de ikke er positive til de forskjellige utsagnene, så er de heller nøytrale. De er klart mindre negative sammenlignet med de trosavvisende medlemmene, med unntak av utsagn knyttet til </a:t>
            </a:r>
            <a:r>
              <a:rPr lang="nb-NO" dirty="0" err="1"/>
              <a:t>jegperspektivet</a:t>
            </a:r>
            <a:r>
              <a:rPr lang="nb-NO" dirty="0"/>
              <a:t>. Med andre ord verdsetter de kirken som samfunnsinstitusjon. De har ikke vært i kirken like hyppig som de kirkelig troende og personlig troende medlemmene, men det er gjennomgående flertall som ville valgt dåp, kirkelig konfirmasjon, vielse eller begravelse dersom det var aktuelt i dag. </a:t>
            </a:r>
          </a:p>
          <a:p>
            <a:endParaRPr lang="nb-NO" dirty="0"/>
          </a:p>
          <a:p>
            <a:r>
              <a:rPr lang="nb-NO" dirty="0"/>
              <a:t>Trosavvisende: De trosavvisende medlemmene er tydelig ikke-troende, og mindre åpne for at de tar feil sammenlignet med støttemedlemmene. 6 av 10 har vært i kirken én gang eller ikke i det hele tatt i løpet av det siste året. Gjennomgående er det mindretall som ville valgt dåp, kirkelig konfirmasjon, vielse eller begravelse dersom det var aktuelt i dag</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5</a:t>
            </a:fld>
            <a:endParaRPr lang="nb-NO" sz="800"/>
          </a:p>
        </p:txBody>
      </p:sp>
    </p:spTree>
    <p:extLst>
      <p:ext uri="{BB962C8B-B14F-4D97-AF65-F5344CB8AC3E}">
        <p14:creationId xmlns:p14="http://schemas.microsoft.com/office/powerpoint/2010/main" val="149464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5A95E-84AB-B542-AAFC-D083788EA78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95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Også her ligger Borg helt på landsgjennomsnittet. Vi har flere gule som informasjon på sosiale medier, færre røde.</a:t>
            </a:r>
          </a:p>
          <a:p>
            <a:r>
              <a:rPr lang="nb-NO" dirty="0"/>
              <a:t>Flere grønne som ikke har mottatt noe informasjon i hele tatt.</a:t>
            </a:r>
          </a:p>
          <a:p>
            <a:r>
              <a:rPr lang="nb-NO" dirty="0"/>
              <a:t>Flere som besøker nettsider. </a:t>
            </a:r>
          </a:p>
          <a:p>
            <a:r>
              <a:rPr lang="nb-NO" dirty="0"/>
              <a:t>Hamar 60 % som har mottatt menighetsblad</a:t>
            </a:r>
          </a:p>
          <a:p>
            <a:endParaRPr lang="en-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5A95E-84AB-B542-AAFC-D083788EA78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4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Ingen endring i rekkefølge. Litt flere enn landsgjennomsnittet som mener alternativ 1, 3 og 4 . </a:t>
            </a:r>
            <a:endParaRPr lang="en-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5A95E-84AB-B542-AAFC-D083788EA78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75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 har det også skjedd noe- signifikant nedgang for Borg, Oslo, Hamar og Agder, økning for S, Møre Nidaros og NH. Landsgjennomsnittet stabilt. </a:t>
            </a:r>
            <a:endParaRPr lang="en-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5A95E-84AB-B542-AAFC-D083788EA78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94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Kirken setter ord på mye av det som er viktig for meg. Interessant utvikling- færre som er uenige i rød og gul gruppe, men nedgang i alle grupper på enige </a:t>
            </a:r>
            <a:endParaRPr lang="en-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5A95E-84AB-B542-AAFC-D083788EA78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976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endParaRPr lang="nb-NO" noProof="0" dirty="0"/>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06.04.2024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userDrawn="1"/>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dirty="0"/>
              <a:t>Sett inn navn på avsender</a:t>
            </a:r>
          </a:p>
        </p:txBody>
      </p:sp>
    </p:spTree>
    <p:extLst>
      <p:ext uri="{BB962C8B-B14F-4D97-AF65-F5344CB8AC3E}">
        <p14:creationId xmlns:p14="http://schemas.microsoft.com/office/powerpoint/2010/main" val="37631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06.04.2024</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1693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Siste side - avslutningsbil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6" name="Bilde 5">
            <a:extLst>
              <a:ext uri="{FF2B5EF4-FFF2-40B4-BE49-F238E27FC236}">
                <a16:creationId xmlns:a16="http://schemas.microsoft.com/office/drawing/2014/main" id="{2D3DB899-5BD6-894E-9F85-9BB2F0ACBAB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19314" y="275772"/>
            <a:ext cx="3724374" cy="3846285"/>
          </a:xfrm>
          <a:prstGeom prst="rect">
            <a:avLst/>
          </a:prstGeom>
        </p:spPr>
      </p:pic>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3"/>
          <a:stretch>
            <a:fillRect/>
          </a:stretch>
        </p:blipFill>
        <p:spPr>
          <a:xfrm>
            <a:off x="9972934" y="4348975"/>
            <a:ext cx="1380866" cy="1873404"/>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083954" y="5822269"/>
            <a:ext cx="221887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www.opinion.no</a:t>
            </a:r>
          </a:p>
        </p:txBody>
      </p:sp>
      <p:sp>
        <p:nvSpPr>
          <p:cNvPr id="9" name="TekstSylinder 8">
            <a:extLst>
              <a:ext uri="{FF2B5EF4-FFF2-40B4-BE49-F238E27FC236}">
                <a16:creationId xmlns:a16="http://schemas.microsoft.com/office/drawing/2014/main" id="{3C3CC218-B390-9043-A383-445DDCDEE975}"/>
              </a:ext>
            </a:extLst>
          </p:cNvPr>
          <p:cNvSpPr txBox="1"/>
          <p:nvPr userDrawn="1"/>
        </p:nvSpPr>
        <p:spPr>
          <a:xfrm>
            <a:off x="3911316" y="5822269"/>
            <a:ext cx="210666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hei@opinion.no</a:t>
            </a:r>
          </a:p>
        </p:txBody>
      </p:sp>
      <p:sp>
        <p:nvSpPr>
          <p:cNvPr id="10" name="TekstSylinder 9">
            <a:extLst>
              <a:ext uri="{FF2B5EF4-FFF2-40B4-BE49-F238E27FC236}">
                <a16:creationId xmlns:a16="http://schemas.microsoft.com/office/drawing/2014/main" id="{EC6CB2B5-6664-CB4B-9611-54572CBFBA62}"/>
              </a:ext>
            </a:extLst>
          </p:cNvPr>
          <p:cNvSpPr txBox="1"/>
          <p:nvPr userDrawn="1"/>
        </p:nvSpPr>
        <p:spPr>
          <a:xfrm>
            <a:off x="6626468" y="5822269"/>
            <a:ext cx="1822935"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@opinionoslo</a:t>
            </a:r>
          </a:p>
        </p:txBody>
      </p:sp>
      <p:sp>
        <p:nvSpPr>
          <p:cNvPr id="11" name="TekstSylinder 10">
            <a:extLst>
              <a:ext uri="{FF2B5EF4-FFF2-40B4-BE49-F238E27FC236}">
                <a16:creationId xmlns:a16="http://schemas.microsoft.com/office/drawing/2014/main" id="{77B8E0E7-90B8-4847-B98D-8C7A05921BB9}"/>
              </a:ext>
            </a:extLst>
          </p:cNvPr>
          <p:cNvSpPr txBox="1"/>
          <p:nvPr userDrawn="1"/>
        </p:nvSpPr>
        <p:spPr>
          <a:xfrm>
            <a:off x="8490271" y="473582"/>
            <a:ext cx="3122971" cy="276999"/>
          </a:xfrm>
          <a:prstGeom prst="rect">
            <a:avLst/>
          </a:prstGeom>
          <a:noFill/>
        </p:spPr>
        <p:txBody>
          <a:bodyPr wrap="none" rtlCol="0">
            <a:spAutoFit/>
          </a:bodyPr>
          <a:lstStyle/>
          <a:p>
            <a:r>
              <a:rPr lang="nb-NO" sz="1200" dirty="0">
                <a:solidFill>
                  <a:schemeClr val="bg1"/>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p:nvPr userDrawn="1"/>
        </p:nvCxnSpPr>
        <p:spPr>
          <a:xfrm>
            <a:off x="3613736"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p:nvPr userDrawn="1"/>
        </p:nvCxnSpPr>
        <p:spPr>
          <a:xfrm>
            <a:off x="6319764"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09125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2_Siste side - avslutningsbil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6" name="Bilde 5">
            <a:extLst>
              <a:ext uri="{FF2B5EF4-FFF2-40B4-BE49-F238E27FC236}">
                <a16:creationId xmlns:a16="http://schemas.microsoft.com/office/drawing/2014/main" id="{2D3DB899-5BD6-894E-9F85-9BB2F0ACBAB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19314" y="275772"/>
            <a:ext cx="3724374" cy="3846285"/>
          </a:xfrm>
          <a:prstGeom prst="rect">
            <a:avLst/>
          </a:prstGeom>
        </p:spPr>
      </p:pic>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3"/>
          <a:stretch>
            <a:fillRect/>
          </a:stretch>
        </p:blipFill>
        <p:spPr>
          <a:xfrm>
            <a:off x="9972934" y="4348975"/>
            <a:ext cx="1380866" cy="1873404"/>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083954" y="5822269"/>
            <a:ext cx="221887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www.opinion.no</a:t>
            </a:r>
          </a:p>
        </p:txBody>
      </p:sp>
      <p:sp>
        <p:nvSpPr>
          <p:cNvPr id="9" name="TekstSylinder 8">
            <a:extLst>
              <a:ext uri="{FF2B5EF4-FFF2-40B4-BE49-F238E27FC236}">
                <a16:creationId xmlns:a16="http://schemas.microsoft.com/office/drawing/2014/main" id="{3C3CC218-B390-9043-A383-445DDCDEE975}"/>
              </a:ext>
            </a:extLst>
          </p:cNvPr>
          <p:cNvSpPr txBox="1"/>
          <p:nvPr userDrawn="1"/>
        </p:nvSpPr>
        <p:spPr>
          <a:xfrm>
            <a:off x="3911316" y="5822269"/>
            <a:ext cx="210666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hei@opinion.no</a:t>
            </a:r>
          </a:p>
        </p:txBody>
      </p:sp>
      <p:sp>
        <p:nvSpPr>
          <p:cNvPr id="10" name="TekstSylinder 9">
            <a:extLst>
              <a:ext uri="{FF2B5EF4-FFF2-40B4-BE49-F238E27FC236}">
                <a16:creationId xmlns:a16="http://schemas.microsoft.com/office/drawing/2014/main" id="{EC6CB2B5-6664-CB4B-9611-54572CBFBA62}"/>
              </a:ext>
            </a:extLst>
          </p:cNvPr>
          <p:cNvSpPr txBox="1"/>
          <p:nvPr userDrawn="1"/>
        </p:nvSpPr>
        <p:spPr>
          <a:xfrm>
            <a:off x="6626468" y="5822269"/>
            <a:ext cx="1822935"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@opinionoslo</a:t>
            </a:r>
          </a:p>
        </p:txBody>
      </p:sp>
      <p:sp>
        <p:nvSpPr>
          <p:cNvPr id="11" name="TekstSylinder 10">
            <a:extLst>
              <a:ext uri="{FF2B5EF4-FFF2-40B4-BE49-F238E27FC236}">
                <a16:creationId xmlns:a16="http://schemas.microsoft.com/office/drawing/2014/main" id="{77B8E0E7-90B8-4847-B98D-8C7A05921BB9}"/>
              </a:ext>
            </a:extLst>
          </p:cNvPr>
          <p:cNvSpPr txBox="1"/>
          <p:nvPr userDrawn="1"/>
        </p:nvSpPr>
        <p:spPr>
          <a:xfrm>
            <a:off x="8490271" y="473582"/>
            <a:ext cx="3122971" cy="276999"/>
          </a:xfrm>
          <a:prstGeom prst="rect">
            <a:avLst/>
          </a:prstGeom>
          <a:noFill/>
        </p:spPr>
        <p:txBody>
          <a:bodyPr wrap="none" rtlCol="0">
            <a:spAutoFit/>
          </a:bodyPr>
          <a:lstStyle/>
          <a:p>
            <a:r>
              <a:rPr lang="nb-NO" sz="1200" dirty="0">
                <a:solidFill>
                  <a:schemeClr val="bg1"/>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p:nvPr userDrawn="1"/>
        </p:nvCxnSpPr>
        <p:spPr>
          <a:xfrm>
            <a:off x="3613736"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p:nvPr userDrawn="1"/>
        </p:nvCxnSpPr>
        <p:spPr>
          <a:xfrm>
            <a:off x="6319764"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21277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3_Siste side - avslutningsbil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6" name="Bilde 5">
            <a:extLst>
              <a:ext uri="{FF2B5EF4-FFF2-40B4-BE49-F238E27FC236}">
                <a16:creationId xmlns:a16="http://schemas.microsoft.com/office/drawing/2014/main" id="{2D3DB899-5BD6-894E-9F85-9BB2F0ACBAB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19314" y="275772"/>
            <a:ext cx="3724374" cy="3846285"/>
          </a:xfrm>
          <a:prstGeom prst="rect">
            <a:avLst/>
          </a:prstGeom>
        </p:spPr>
      </p:pic>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3"/>
          <a:stretch>
            <a:fillRect/>
          </a:stretch>
        </p:blipFill>
        <p:spPr>
          <a:xfrm>
            <a:off x="9972934" y="4348975"/>
            <a:ext cx="1380866" cy="1873404"/>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083954" y="5822269"/>
            <a:ext cx="221887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www.opinion.no</a:t>
            </a:r>
          </a:p>
        </p:txBody>
      </p:sp>
      <p:sp>
        <p:nvSpPr>
          <p:cNvPr id="9" name="TekstSylinder 8">
            <a:extLst>
              <a:ext uri="{FF2B5EF4-FFF2-40B4-BE49-F238E27FC236}">
                <a16:creationId xmlns:a16="http://schemas.microsoft.com/office/drawing/2014/main" id="{3C3CC218-B390-9043-A383-445DDCDEE975}"/>
              </a:ext>
            </a:extLst>
          </p:cNvPr>
          <p:cNvSpPr txBox="1"/>
          <p:nvPr userDrawn="1"/>
        </p:nvSpPr>
        <p:spPr>
          <a:xfrm>
            <a:off x="3911316" y="5822269"/>
            <a:ext cx="210666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hei@opinion.no</a:t>
            </a:r>
          </a:p>
        </p:txBody>
      </p:sp>
      <p:sp>
        <p:nvSpPr>
          <p:cNvPr id="10" name="TekstSylinder 9">
            <a:extLst>
              <a:ext uri="{FF2B5EF4-FFF2-40B4-BE49-F238E27FC236}">
                <a16:creationId xmlns:a16="http://schemas.microsoft.com/office/drawing/2014/main" id="{EC6CB2B5-6664-CB4B-9611-54572CBFBA62}"/>
              </a:ext>
            </a:extLst>
          </p:cNvPr>
          <p:cNvSpPr txBox="1"/>
          <p:nvPr userDrawn="1"/>
        </p:nvSpPr>
        <p:spPr>
          <a:xfrm>
            <a:off x="6626468" y="5822269"/>
            <a:ext cx="1822935"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@opinionoslo</a:t>
            </a:r>
          </a:p>
        </p:txBody>
      </p:sp>
      <p:sp>
        <p:nvSpPr>
          <p:cNvPr id="11" name="TekstSylinder 10">
            <a:extLst>
              <a:ext uri="{FF2B5EF4-FFF2-40B4-BE49-F238E27FC236}">
                <a16:creationId xmlns:a16="http://schemas.microsoft.com/office/drawing/2014/main" id="{77B8E0E7-90B8-4847-B98D-8C7A05921BB9}"/>
              </a:ext>
            </a:extLst>
          </p:cNvPr>
          <p:cNvSpPr txBox="1"/>
          <p:nvPr userDrawn="1"/>
        </p:nvSpPr>
        <p:spPr>
          <a:xfrm>
            <a:off x="8490271" y="473582"/>
            <a:ext cx="3122971" cy="276999"/>
          </a:xfrm>
          <a:prstGeom prst="rect">
            <a:avLst/>
          </a:prstGeom>
          <a:noFill/>
        </p:spPr>
        <p:txBody>
          <a:bodyPr wrap="none" rtlCol="0">
            <a:spAutoFit/>
          </a:bodyPr>
          <a:lstStyle/>
          <a:p>
            <a:r>
              <a:rPr lang="nb-NO" sz="1200" dirty="0">
                <a:solidFill>
                  <a:schemeClr val="bg1"/>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p:nvPr userDrawn="1"/>
        </p:nvCxnSpPr>
        <p:spPr>
          <a:xfrm>
            <a:off x="3613736"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p:nvPr userDrawn="1"/>
        </p:nvCxnSpPr>
        <p:spPr>
          <a:xfrm>
            <a:off x="6319764"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57898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4_Siste side - avslutningsbil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6" name="Bilde 5">
            <a:extLst>
              <a:ext uri="{FF2B5EF4-FFF2-40B4-BE49-F238E27FC236}">
                <a16:creationId xmlns:a16="http://schemas.microsoft.com/office/drawing/2014/main" id="{2D3DB899-5BD6-894E-9F85-9BB2F0ACBAB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19314" y="275772"/>
            <a:ext cx="3724374" cy="3846285"/>
          </a:xfrm>
          <a:prstGeom prst="rect">
            <a:avLst/>
          </a:prstGeom>
        </p:spPr>
      </p:pic>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3"/>
          <a:stretch>
            <a:fillRect/>
          </a:stretch>
        </p:blipFill>
        <p:spPr>
          <a:xfrm>
            <a:off x="9972934" y="4348975"/>
            <a:ext cx="1380866" cy="1873404"/>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083954" y="5822269"/>
            <a:ext cx="221887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www.opinion.no</a:t>
            </a:r>
          </a:p>
        </p:txBody>
      </p:sp>
      <p:sp>
        <p:nvSpPr>
          <p:cNvPr id="9" name="TekstSylinder 8">
            <a:extLst>
              <a:ext uri="{FF2B5EF4-FFF2-40B4-BE49-F238E27FC236}">
                <a16:creationId xmlns:a16="http://schemas.microsoft.com/office/drawing/2014/main" id="{3C3CC218-B390-9043-A383-445DDCDEE975}"/>
              </a:ext>
            </a:extLst>
          </p:cNvPr>
          <p:cNvSpPr txBox="1"/>
          <p:nvPr userDrawn="1"/>
        </p:nvSpPr>
        <p:spPr>
          <a:xfrm>
            <a:off x="3911316" y="5822269"/>
            <a:ext cx="210666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hei@opinion.no</a:t>
            </a:r>
          </a:p>
        </p:txBody>
      </p:sp>
      <p:sp>
        <p:nvSpPr>
          <p:cNvPr id="10" name="TekstSylinder 9">
            <a:extLst>
              <a:ext uri="{FF2B5EF4-FFF2-40B4-BE49-F238E27FC236}">
                <a16:creationId xmlns:a16="http://schemas.microsoft.com/office/drawing/2014/main" id="{EC6CB2B5-6664-CB4B-9611-54572CBFBA62}"/>
              </a:ext>
            </a:extLst>
          </p:cNvPr>
          <p:cNvSpPr txBox="1"/>
          <p:nvPr userDrawn="1"/>
        </p:nvSpPr>
        <p:spPr>
          <a:xfrm>
            <a:off x="6626468" y="5822269"/>
            <a:ext cx="1822935"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@opinionoslo</a:t>
            </a:r>
          </a:p>
        </p:txBody>
      </p:sp>
      <p:sp>
        <p:nvSpPr>
          <p:cNvPr id="11" name="TekstSylinder 10">
            <a:extLst>
              <a:ext uri="{FF2B5EF4-FFF2-40B4-BE49-F238E27FC236}">
                <a16:creationId xmlns:a16="http://schemas.microsoft.com/office/drawing/2014/main" id="{77B8E0E7-90B8-4847-B98D-8C7A05921BB9}"/>
              </a:ext>
            </a:extLst>
          </p:cNvPr>
          <p:cNvSpPr txBox="1"/>
          <p:nvPr userDrawn="1"/>
        </p:nvSpPr>
        <p:spPr>
          <a:xfrm>
            <a:off x="8490271" y="473582"/>
            <a:ext cx="3122971" cy="276999"/>
          </a:xfrm>
          <a:prstGeom prst="rect">
            <a:avLst/>
          </a:prstGeom>
          <a:noFill/>
        </p:spPr>
        <p:txBody>
          <a:bodyPr wrap="none" rtlCol="0">
            <a:spAutoFit/>
          </a:bodyPr>
          <a:lstStyle/>
          <a:p>
            <a:r>
              <a:rPr lang="nb-NO" sz="1200" dirty="0">
                <a:solidFill>
                  <a:schemeClr val="bg1"/>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p:nvPr userDrawn="1"/>
        </p:nvCxnSpPr>
        <p:spPr>
          <a:xfrm>
            <a:off x="3613736"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p:nvPr userDrawn="1"/>
        </p:nvCxnSpPr>
        <p:spPr>
          <a:xfrm>
            <a:off x="6319764"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96058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Grafikk med tittel">
    <p:spTree>
      <p:nvGrpSpPr>
        <p:cNvPr id="1" name=""/>
        <p:cNvGrpSpPr/>
        <p:nvPr/>
      </p:nvGrpSpPr>
      <p:grpSpPr>
        <a:xfrm>
          <a:off x="0" y="0"/>
          <a:ext cx="0" cy="0"/>
          <a:chOff x="0" y="0"/>
          <a:chExt cx="0" cy="0"/>
        </a:xfrm>
      </p:grpSpPr>
      <p:sp>
        <p:nvSpPr>
          <p:cNvPr id="12" name="Plassholder for innhold 2">
            <a:extLst>
              <a:ext uri="{FF2B5EF4-FFF2-40B4-BE49-F238E27FC236}">
                <a16:creationId xmlns:a16="http://schemas.microsoft.com/office/drawing/2014/main" id="{7D50144D-0A79-45B8-87EA-852D713A85D6}"/>
              </a:ext>
            </a:extLst>
          </p:cNvPr>
          <p:cNvSpPr>
            <a:spLocks noGrp="1"/>
          </p:cNvSpPr>
          <p:nvPr>
            <p:ph idx="1"/>
          </p:nvPr>
        </p:nvSpPr>
        <p:spPr>
          <a:xfrm>
            <a:off x="838199" y="1485900"/>
            <a:ext cx="10515600" cy="4352925"/>
          </a:xfrm>
        </p:spPr>
        <p:txBody>
          <a:bodyPr>
            <a:normAutofit/>
          </a:bodyPr>
          <a:lstStyle>
            <a:lvl1pPr marL="407988" indent="-396875">
              <a:tabLst/>
              <a:defRPr sz="2400">
                <a:solidFill>
                  <a:schemeClr val="accent6"/>
                </a:solidFill>
              </a:defRPr>
            </a:lvl1pPr>
          </a:lstStyle>
          <a:p>
            <a:pPr lvl="0"/>
            <a:r>
              <a:rPr lang="nb-NO"/>
              <a:t>Klikk for å redigere tekststiler i malen</a:t>
            </a:r>
          </a:p>
        </p:txBody>
      </p:sp>
      <p:sp>
        <p:nvSpPr>
          <p:cNvPr id="4" name="Ellipse 3"/>
          <p:cNvSpPr/>
          <p:nvPr/>
        </p:nvSpPr>
        <p:spPr>
          <a:xfrm>
            <a:off x="1867177"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p:nvPr>
        </p:nvSpPr>
        <p:spPr/>
        <p:txBody>
          <a:bodyPr/>
          <a:lstStyle/>
          <a:p>
            <a:r>
              <a:rPr lang="nb-NO"/>
              <a:t>Klikk for å redigere tittelstil</a:t>
            </a:r>
          </a:p>
        </p:txBody>
      </p:sp>
      <p:sp>
        <p:nvSpPr>
          <p:cNvPr id="3" name="Plassholder for lysbildenummer 2"/>
          <p:cNvSpPr>
            <a:spLocks noGrp="1"/>
          </p:cNvSpPr>
          <p:nvPr>
            <p:ph type="sldNum" sz="quarter" idx="10"/>
          </p:nvPr>
        </p:nvSpPr>
        <p:spPr/>
        <p:txBody>
          <a:bodyPr/>
          <a:lstStyle/>
          <a:p>
            <a:fld id="{03191352-50B0-4172-8D8D-52D409709776}" type="slidenum">
              <a:rPr lang="nb-NO" smtClean="0"/>
              <a:t>‹#›</a:t>
            </a:fld>
            <a:endParaRPr lang="nb-NO"/>
          </a:p>
        </p:txBody>
      </p:sp>
      <p:sp>
        <p:nvSpPr>
          <p:cNvPr id="11" name="Ellipse 10"/>
          <p:cNvSpPr/>
          <p:nvPr/>
        </p:nvSpPr>
        <p:spPr>
          <a:xfrm>
            <a:off x="833411"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TekstSylinder 5"/>
          <p:cNvSpPr txBox="1"/>
          <p:nvPr/>
        </p:nvSpPr>
        <p:spPr>
          <a:xfrm>
            <a:off x="803658" y="6231836"/>
            <a:ext cx="407650"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n=</a:t>
            </a:r>
          </a:p>
        </p:txBody>
      </p:sp>
      <p:sp>
        <p:nvSpPr>
          <p:cNvPr id="7" name="TekstSylinder 6"/>
          <p:cNvSpPr txBox="1"/>
          <p:nvPr/>
        </p:nvSpPr>
        <p:spPr>
          <a:xfrm>
            <a:off x="1861278" y="6242474"/>
            <a:ext cx="231562"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a:t>
            </a:r>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p:ph type="body" sz="quarter" idx="12" hasCustomPrompt="1"/>
          </p:nvPr>
        </p:nvSpPr>
        <p:spPr>
          <a:xfrm>
            <a:off x="2195224" y="6242474"/>
            <a:ext cx="9058728" cy="244736"/>
          </a:xfrm>
        </p:spPr>
        <p:txBody>
          <a:bodyPr anchor="ctr">
            <a:normAutofit/>
          </a:bodyPr>
          <a:lstStyle>
            <a:lvl1pPr marL="0" indent="0">
              <a:buNone/>
              <a:defRPr sz="1000">
                <a:solidFill>
                  <a:schemeClr val="accent6"/>
                </a:solidFill>
              </a:defRPr>
            </a:lvl1pPr>
          </a:lstStyle>
          <a:p>
            <a:pPr lvl="0"/>
            <a:r>
              <a:rPr lang="nb-NO" dirty="0"/>
              <a:t>Skriv inn spørsmålet</a:t>
            </a:r>
          </a:p>
        </p:txBody>
      </p:sp>
      <p:sp>
        <p:nvSpPr>
          <p:cNvPr id="23" name="Plassholder for tekst 21">
            <a:extLst>
              <a:ext uri="{FF2B5EF4-FFF2-40B4-BE49-F238E27FC236}">
                <a16:creationId xmlns:a16="http://schemas.microsoft.com/office/drawing/2014/main" id="{E930AC73-380A-154C-8CB8-F8135A28EE02}"/>
              </a:ext>
            </a:extLst>
          </p:cNvPr>
          <p:cNvSpPr>
            <a:spLocks noGrp="1"/>
          </p:cNvSpPr>
          <p:nvPr>
            <p:ph type="body" sz="quarter" idx="13" hasCustomPrompt="1"/>
          </p:nvPr>
        </p:nvSpPr>
        <p:spPr>
          <a:xfrm>
            <a:off x="1107899" y="6242474"/>
            <a:ext cx="680275" cy="249044"/>
          </a:xfrm>
        </p:spPr>
        <p:txBody>
          <a:bodyPr anchor="ctr">
            <a:noAutofit/>
          </a:bodyPr>
          <a:lstStyle>
            <a:lvl1pPr marL="0" indent="0" algn="l">
              <a:buNone/>
              <a:defRPr sz="1000">
                <a:solidFill>
                  <a:schemeClr val="accent6"/>
                </a:solidFill>
              </a:defRPr>
            </a:lvl1pPr>
          </a:lstStyle>
          <a:p>
            <a:pPr lvl="0"/>
            <a:r>
              <a:rPr lang="nb-NO" dirty="0"/>
              <a:t>Skriv n</a:t>
            </a:r>
          </a:p>
        </p:txBody>
      </p:sp>
    </p:spTree>
    <p:extLst>
      <p:ext uri="{BB962C8B-B14F-4D97-AF65-F5344CB8AC3E}">
        <p14:creationId xmlns:p14="http://schemas.microsoft.com/office/powerpoint/2010/main" val="245741969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cSld name="2_Innhold med ramme rød">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a:extLst>
              <a:ext uri="{FF2B5EF4-FFF2-40B4-BE49-F238E27FC236}">
                <a16:creationId xmlns:a16="http://schemas.microsoft.com/office/drawing/2014/main" id="{F772C2ED-39C4-B244-8858-53BCA0AA5105}"/>
              </a:ext>
            </a:extLst>
          </p:cNvPr>
          <p:cNvSpPr>
            <a:spLocks noGrp="1"/>
          </p:cNvSpPr>
          <p:nvPr>
            <p:ph type="title"/>
          </p:nvPr>
        </p:nvSpPr>
        <p:spPr>
          <a:xfrm>
            <a:off x="822960" y="1223770"/>
            <a:ext cx="10515600" cy="1001220"/>
          </a:xfrm>
        </p:spPr>
        <p:txBody>
          <a:bodyPr/>
          <a:lstStyle>
            <a:lvl1pPr>
              <a:defRPr>
                <a:solidFill>
                  <a:schemeClr val="accent4"/>
                </a:solidFill>
              </a:defRPr>
            </a:lvl1pPr>
          </a:lstStyle>
          <a:p>
            <a:r>
              <a:rPr lang="nb-NO"/>
              <a:t>Klikk for å redigere tittelstil</a:t>
            </a:r>
            <a:endParaRPr lang="nb-NO" dirty="0"/>
          </a:p>
        </p:txBody>
      </p:sp>
      <p:pic>
        <p:nvPicPr>
          <p:cNvPr id="4" name="Bilde 3">
            <a:extLst>
              <a:ext uri="{FF2B5EF4-FFF2-40B4-BE49-F238E27FC236}">
                <a16:creationId xmlns:a16="http://schemas.microsoft.com/office/drawing/2014/main" id="{7730B946-FCE3-9240-B680-DD1CA29DD5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058706" cy="863383"/>
          </a:xfrm>
          <a:prstGeom prst="rect">
            <a:avLst/>
          </a:prstGeom>
        </p:spPr>
      </p:pic>
      <p:sp>
        <p:nvSpPr>
          <p:cNvPr id="5" name="Plassholder for lysbildenummer 6">
            <a:extLst>
              <a:ext uri="{FF2B5EF4-FFF2-40B4-BE49-F238E27FC236}">
                <a16:creationId xmlns:a16="http://schemas.microsoft.com/office/drawing/2014/main" id="{7E608B90-201D-493C-9C9A-5829F49B76CE}"/>
              </a:ext>
            </a:extLst>
          </p:cNvPr>
          <p:cNvSpPr>
            <a:spLocks noGrp="1"/>
          </p:cNvSpPr>
          <p:nvPr>
            <p:ph type="sldNum" sz="quarter" idx="12"/>
          </p:nvPr>
        </p:nvSpPr>
        <p:spPr>
          <a:xfrm>
            <a:off x="5751808" y="6534854"/>
            <a:ext cx="688383" cy="323146"/>
          </a:xfrm>
        </p:spPr>
        <p:txBody>
          <a:bodyPr/>
          <a:lstStyle/>
          <a:p>
            <a:fld id="{03191352-50B0-4172-8D8D-52D409709776}" type="slidenum">
              <a:rPr lang="nb-NO" smtClean="0"/>
              <a:t>‹#›</a:t>
            </a:fld>
            <a:endParaRPr lang="nb-NO"/>
          </a:p>
        </p:txBody>
      </p:sp>
    </p:spTree>
    <p:extLst>
      <p:ext uri="{BB962C8B-B14F-4D97-AF65-F5344CB8AC3E}">
        <p14:creationId xmlns:p14="http://schemas.microsoft.com/office/powerpoint/2010/main" val="14347299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06.04.2024</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10" name="Bilde 9">
            <a:extLst>
              <a:ext uri="{FF2B5EF4-FFF2-40B4-BE49-F238E27FC236}">
                <a16:creationId xmlns:a16="http://schemas.microsoft.com/office/drawing/2014/main" id="{370FB8C5-4E46-0144-92C5-637BD509B61A}"/>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7484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06.04.2024</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dirty="0"/>
          </a:p>
        </p:txBody>
      </p:sp>
      <p:pic>
        <p:nvPicPr>
          <p:cNvPr id="10" name="Bilde 9">
            <a:extLst>
              <a:ext uri="{FF2B5EF4-FFF2-40B4-BE49-F238E27FC236}">
                <a16:creationId xmlns:a16="http://schemas.microsoft.com/office/drawing/2014/main" id="{52F79A17-B5DF-8C4E-84DB-E96DE20FF6B6}"/>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679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06.04.2024</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5618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06.04.2024</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7080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06.04.2024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391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userDrawn="1"/>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06.04.2024</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265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userDrawn="1"/>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06.04.2024</a:t>
            </a:fld>
            <a:endParaRPr lang="nb-NO" dirty="0"/>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dirty="0"/>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userDrawn="1"/>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9667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06.04.2024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616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06.04.2024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1732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06.04.2024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dirty="0"/>
              <a:t>Klikk for å redigere tittelstil</a:t>
            </a:r>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10930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06.04.2024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82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06.04.2024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252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06.04.2024</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749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06.04.2024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1413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06.04.2024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5556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06.04.2024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2445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06.04.2024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4365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06.04.2024</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userDrawn="1"/>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userDrawn="1"/>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6093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06.04.2024</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3384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06.04.2024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D13F7309-045F-E94D-9CF4-3CD524E6AA7E}"/>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9515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5436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06.04.2024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Sett inn tekst </a:t>
            </a:r>
            <a:r>
              <a:rPr lang="nb-NO" noProof="0" dirty="0" err="1"/>
              <a:t>f.eks</a:t>
            </a:r>
            <a:r>
              <a:rPr lang="nb-NO" noProof="0" dirty="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5804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06.04.2024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Klikk for å redigere undertittelstil i malen</a:t>
            </a:r>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37848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06.04.2024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Klikk for å redigere undertittelstil i malen</a:t>
            </a:r>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41208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06.04.2024</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4512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Kapittelinndeling Blå - Opinion">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54941" y="4130566"/>
            <a:ext cx="6861897" cy="1765738"/>
          </a:xfrm>
        </p:spPr>
        <p:txBody>
          <a:bodyPr>
            <a:normAutofit/>
          </a:bodyPr>
          <a:lstStyle>
            <a:lvl1pPr>
              <a:defRPr sz="3200" baseline="0">
                <a:solidFill>
                  <a:schemeClr val="accent3"/>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sp>
        <p:nvSpPr>
          <p:cNvPr id="6" name="Plassholder for tekst 5"/>
          <p:cNvSpPr>
            <a:spLocks noGrp="1"/>
          </p:cNvSpPr>
          <p:nvPr>
            <p:ph type="body" sz="quarter" idx="11" hasCustomPrompt="1"/>
          </p:nvPr>
        </p:nvSpPr>
        <p:spPr>
          <a:xfrm>
            <a:off x="854336" y="3690938"/>
            <a:ext cx="6863247" cy="439737"/>
          </a:xfr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Ingress - minitittel</a:t>
            </a:r>
          </a:p>
        </p:txBody>
      </p:sp>
      <p:pic>
        <p:nvPicPr>
          <p:cNvPr id="7" name="Bilde 6">
            <a:extLst>
              <a:ext uri="{FF2B5EF4-FFF2-40B4-BE49-F238E27FC236}">
                <a16:creationId xmlns:a16="http://schemas.microsoft.com/office/drawing/2014/main" id="{94CB1F1E-1B15-484A-8279-2678F421AB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657291" y="6266985"/>
            <a:ext cx="305281" cy="311028"/>
          </a:xfrm>
          <a:prstGeom prst="rect">
            <a:avLst/>
          </a:prstGeom>
        </p:spPr>
      </p:pic>
    </p:spTree>
    <p:extLst>
      <p:ext uri="{BB962C8B-B14F-4D97-AF65-F5344CB8AC3E}">
        <p14:creationId xmlns:p14="http://schemas.microsoft.com/office/powerpoint/2010/main" val="152306654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orside Gul">
    <p:bg>
      <p:bgPr>
        <a:solidFill>
          <a:schemeClr val="accent3"/>
        </a:solidFill>
        <a:effectLst/>
      </p:bgPr>
    </p:bg>
    <p:spTree>
      <p:nvGrpSpPr>
        <p:cNvPr id="1" name=""/>
        <p:cNvGrpSpPr/>
        <p:nvPr/>
      </p:nvGrpSpPr>
      <p:grpSpPr>
        <a:xfrm>
          <a:off x="0" y="0"/>
          <a:ext cx="0" cy="0"/>
          <a:chOff x="0" y="0"/>
          <a:chExt cx="0" cy="0"/>
        </a:xfrm>
      </p:grpSpPr>
      <p:pic>
        <p:nvPicPr>
          <p:cNvPr id="13" name="Bil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815" cy="6858000"/>
          </a:xfrm>
          <a:prstGeom prst="rect">
            <a:avLst/>
          </a:prstGeom>
        </p:spPr>
      </p:pic>
      <p:sp>
        <p:nvSpPr>
          <p:cNvPr id="2" name="Tittel 1"/>
          <p:cNvSpPr>
            <a:spLocks noGrp="1"/>
          </p:cNvSpPr>
          <p:nvPr>
            <p:ph type="ctrTitle" hasCustomPrompt="1"/>
          </p:nvPr>
        </p:nvSpPr>
        <p:spPr>
          <a:xfrm>
            <a:off x="846089" y="3626068"/>
            <a:ext cx="6870749" cy="1397877"/>
          </a:xfrm>
        </p:spPr>
        <p:txBody>
          <a:bodyPr anchor="b">
            <a:normAutofit/>
          </a:bodyPr>
          <a:lstStyle>
            <a:lvl1pPr algn="l">
              <a:defRPr sz="4000" baseline="0">
                <a:solidFill>
                  <a:schemeClr val="tx2"/>
                </a:solidFill>
              </a:defRPr>
            </a:lvl1pPr>
          </a:lstStyle>
          <a:p>
            <a:r>
              <a:rPr lang="nb-NO" dirty="0"/>
              <a:t>SKRIV INN TITTEL (BRUK KUN STORE BOKSTAVER)</a:t>
            </a:r>
          </a:p>
        </p:txBody>
      </p:sp>
      <p:sp>
        <p:nvSpPr>
          <p:cNvPr id="3" name="Undertittel 2"/>
          <p:cNvSpPr>
            <a:spLocks noGrp="1"/>
          </p:cNvSpPr>
          <p:nvPr>
            <p:ph type="subTitle" idx="1"/>
          </p:nvPr>
        </p:nvSpPr>
        <p:spPr>
          <a:xfrm>
            <a:off x="846089" y="5023945"/>
            <a:ext cx="6870749" cy="833328"/>
          </a:xfrm>
        </p:spPr>
        <p:txBody>
          <a:bodyPr/>
          <a:lstStyle>
            <a:lvl1pPr marL="0" indent="0" algn="l">
              <a:buNone/>
              <a:defRPr sz="2400">
                <a:solidFill>
                  <a:schemeClr val="accent6"/>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dirty="0"/>
          </a:p>
        </p:txBody>
      </p:sp>
      <p:pic>
        <p:nvPicPr>
          <p:cNvPr id="14" name="Bild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5664" y="425813"/>
            <a:ext cx="1114097" cy="1387221"/>
          </a:xfrm>
          <a:prstGeom prst="rect">
            <a:avLst/>
          </a:prstGeom>
        </p:spPr>
      </p:pic>
      <p:sp>
        <p:nvSpPr>
          <p:cNvPr id="6" name="Undertittel 2" descr="Skriv inn forfatter">
            <a:extLst>
              <a:ext uri="{FF2B5EF4-FFF2-40B4-BE49-F238E27FC236}">
                <a16:creationId xmlns:a16="http://schemas.microsoft.com/office/drawing/2014/main" id="{5C9E1651-E768-408D-99CE-76D348481CF3}"/>
              </a:ext>
            </a:extLst>
          </p:cNvPr>
          <p:cNvSpPr txBox="1">
            <a:spLocks/>
          </p:cNvSpPr>
          <p:nvPr userDrawn="1"/>
        </p:nvSpPr>
        <p:spPr>
          <a:xfrm>
            <a:off x="861848" y="5857273"/>
            <a:ext cx="3587322" cy="83332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Tx/>
              <a:buNone/>
              <a:tabLst/>
              <a:defRPr sz="2400" kern="1200">
                <a:solidFill>
                  <a:schemeClr val="accent6"/>
                </a:solidFill>
                <a:latin typeface="Century Gothic" charset="0"/>
                <a:ea typeface="Century Gothic" charset="0"/>
                <a:cs typeface="Century Gothic" charset="0"/>
              </a:defRPr>
            </a:lvl1pPr>
            <a:lvl2pPr marL="457200" indent="0" algn="ctr" defTabSz="914400" rtl="0" eaLnBrk="1" latinLnBrk="0" hangingPunct="1">
              <a:lnSpc>
                <a:spcPct val="100000"/>
              </a:lnSpc>
              <a:spcBef>
                <a:spcPts val="500"/>
              </a:spcBef>
              <a:buFont typeface="Courier New" panose="02070309020205020404" pitchFamily="49"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b-NO" sz="1400" dirty="0"/>
          </a:p>
        </p:txBody>
      </p:sp>
      <p:sp>
        <p:nvSpPr>
          <p:cNvPr id="4" name="Undertittel 2" descr="Skriv inn dato">
            <a:extLst>
              <a:ext uri="{FF2B5EF4-FFF2-40B4-BE49-F238E27FC236}">
                <a16:creationId xmlns:a16="http://schemas.microsoft.com/office/drawing/2014/main" id="{7747C5B5-1CD7-4C4D-837B-E6C8C9C8F472}"/>
              </a:ext>
              <a:ext uri="{C183D7F6-B498-43B3-948B-1728B52AA6E4}">
                <adec:decorative xmlns:adec="http://schemas.microsoft.com/office/drawing/2017/decorative" val="0"/>
              </a:ext>
            </a:extLst>
          </p:cNvPr>
          <p:cNvSpPr txBox="1">
            <a:spLocks/>
          </p:cNvSpPr>
          <p:nvPr userDrawn="1"/>
        </p:nvSpPr>
        <p:spPr>
          <a:xfrm>
            <a:off x="4169313" y="5857273"/>
            <a:ext cx="3587322" cy="83332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Tx/>
              <a:buNone/>
              <a:tabLst/>
              <a:defRPr sz="2400" kern="1200">
                <a:solidFill>
                  <a:schemeClr val="accent6"/>
                </a:solidFill>
                <a:latin typeface="Century Gothic" charset="0"/>
                <a:ea typeface="Century Gothic" charset="0"/>
                <a:cs typeface="Century Gothic" charset="0"/>
              </a:defRPr>
            </a:lvl1pPr>
            <a:lvl2pPr marL="457200" indent="0" algn="ctr" defTabSz="914400" rtl="0" eaLnBrk="1" latinLnBrk="0" hangingPunct="1">
              <a:lnSpc>
                <a:spcPct val="100000"/>
              </a:lnSpc>
              <a:spcBef>
                <a:spcPts val="500"/>
              </a:spcBef>
              <a:buFont typeface="Courier New" panose="02070309020205020404" pitchFamily="49"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b-NO" sz="1400" dirty="0"/>
          </a:p>
        </p:txBody>
      </p:sp>
      <p:sp>
        <p:nvSpPr>
          <p:cNvPr id="7" name="Plassholder for tekst 6">
            <a:extLst>
              <a:ext uri="{FF2B5EF4-FFF2-40B4-BE49-F238E27FC236}">
                <a16:creationId xmlns:a16="http://schemas.microsoft.com/office/drawing/2014/main" id="{5820043A-E717-994C-8BB7-F129AE6CDB07}"/>
              </a:ext>
            </a:extLst>
          </p:cNvPr>
          <p:cNvSpPr>
            <a:spLocks noGrp="1"/>
          </p:cNvSpPr>
          <p:nvPr>
            <p:ph type="body" sz="quarter" idx="10" hasCustomPrompt="1"/>
          </p:nvPr>
        </p:nvSpPr>
        <p:spPr>
          <a:xfrm>
            <a:off x="839788" y="6046424"/>
            <a:ext cx="6877050" cy="385763"/>
          </a:xfrm>
        </p:spPr>
        <p:txBody>
          <a:bodyPr>
            <a:normAutofit/>
          </a:bodyPr>
          <a:lstStyle>
            <a:lvl1pPr marL="0" indent="0">
              <a:buNone/>
              <a:defRPr lang="nb-NO" sz="1200" kern="1200" smtClean="0">
                <a:solidFill>
                  <a:schemeClr val="accent6"/>
                </a:solidFill>
                <a:ea typeface="Century Gothic" charset="0"/>
                <a:cs typeface="Century Gothic" charset="0"/>
              </a:defRPr>
            </a:lvl1pPr>
          </a:lstStyle>
          <a:p>
            <a:pPr lvl="0"/>
            <a:r>
              <a:rPr lang="nb-NO" sz="1200" dirty="0"/>
              <a:t>Ditt navn </a:t>
            </a:r>
            <a:r>
              <a:rPr lang="nb-NO" sz="1200" kern="1200" dirty="0">
                <a:solidFill>
                  <a:schemeClr val="accent6"/>
                </a:solidFill>
                <a:latin typeface="+mn-lt"/>
              </a:rPr>
              <a:t>// </a:t>
            </a:r>
            <a:r>
              <a:rPr lang="nb-NO" sz="1200" kern="1200" dirty="0">
                <a:solidFill>
                  <a:schemeClr val="accent6"/>
                </a:solidFill>
                <a:latin typeface="+mn-lt"/>
                <a:ea typeface="Century Gothic" charset="0"/>
                <a:cs typeface="Century Gothic" charset="0"/>
              </a:rPr>
              <a:t>mailadresse // dato for rapport</a:t>
            </a:r>
            <a:endParaRPr lang="nb-NO" dirty="0"/>
          </a:p>
        </p:txBody>
      </p:sp>
    </p:spTree>
    <p:extLst>
      <p:ext uri="{BB962C8B-B14F-4D97-AF65-F5344CB8AC3E}">
        <p14:creationId xmlns:p14="http://schemas.microsoft.com/office/powerpoint/2010/main" val="245873927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rside Rød">
    <p:bg>
      <p:bgPr>
        <a:solidFill>
          <a:schemeClr val="accent5"/>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sp>
        <p:nvSpPr>
          <p:cNvPr id="2" name="Tittel 1"/>
          <p:cNvSpPr>
            <a:spLocks noGrp="1"/>
          </p:cNvSpPr>
          <p:nvPr>
            <p:ph type="ctrTitle" hasCustomPrompt="1"/>
          </p:nvPr>
        </p:nvSpPr>
        <p:spPr>
          <a:xfrm>
            <a:off x="849817" y="3626068"/>
            <a:ext cx="6867021" cy="1397877"/>
          </a:xfrm>
        </p:spPr>
        <p:txBody>
          <a:bodyPr anchor="b">
            <a:normAutofit/>
          </a:bodyPr>
          <a:lstStyle>
            <a:lvl1pPr algn="l">
              <a:defRPr sz="4000">
                <a:solidFill>
                  <a:schemeClr val="accent3"/>
                </a:solidFill>
              </a:defRPr>
            </a:lvl1pPr>
          </a:lstStyle>
          <a:p>
            <a:r>
              <a:rPr lang="nb-NO" dirty="0"/>
              <a:t>SKRIV INN TITTEL (BRUK KUN STORE BOKSTAVER)</a:t>
            </a:r>
          </a:p>
        </p:txBody>
      </p:sp>
      <p:sp>
        <p:nvSpPr>
          <p:cNvPr id="3" name="Undertittel 2"/>
          <p:cNvSpPr>
            <a:spLocks noGrp="1"/>
          </p:cNvSpPr>
          <p:nvPr>
            <p:ph type="subTitle" idx="1"/>
          </p:nvPr>
        </p:nvSpPr>
        <p:spPr>
          <a:xfrm>
            <a:off x="849817" y="5023945"/>
            <a:ext cx="6867021" cy="833328"/>
          </a:xfr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dirty="0"/>
          </a:p>
        </p:txBody>
      </p:sp>
      <p:pic>
        <p:nvPicPr>
          <p:cNvPr id="7" name="Bilde 6"/>
          <p:cNvPicPr>
            <a:picLocks noChangeAspect="1"/>
          </p:cNvPicPr>
          <p:nvPr userDrawn="1"/>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8" name="Plassholder for tekst 6">
            <a:extLst>
              <a:ext uri="{FF2B5EF4-FFF2-40B4-BE49-F238E27FC236}">
                <a16:creationId xmlns:a16="http://schemas.microsoft.com/office/drawing/2014/main" id="{FD135B39-8F9E-CF45-BBD5-B031F2A2ED02}"/>
              </a:ext>
            </a:extLst>
          </p:cNvPr>
          <p:cNvSpPr>
            <a:spLocks noGrp="1"/>
          </p:cNvSpPr>
          <p:nvPr>
            <p:ph type="body" sz="quarter" idx="10" hasCustomPrompt="1"/>
          </p:nvPr>
        </p:nvSpPr>
        <p:spPr>
          <a:xfrm>
            <a:off x="839788" y="6046424"/>
            <a:ext cx="6877050" cy="385763"/>
          </a:xfr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dirty="0"/>
              <a:t>Ditt navn </a:t>
            </a:r>
            <a:r>
              <a:rPr lang="nb-NO" sz="1200" kern="1200" dirty="0">
                <a:solidFill>
                  <a:schemeClr val="accent6"/>
                </a:solidFill>
                <a:latin typeface="+mn-lt"/>
              </a:rPr>
              <a:t>// </a:t>
            </a:r>
            <a:r>
              <a:rPr lang="nb-NO" sz="1200" kern="1200" dirty="0">
                <a:solidFill>
                  <a:schemeClr val="accent6"/>
                </a:solidFill>
                <a:latin typeface="+mn-lt"/>
                <a:ea typeface="Century Gothic" charset="0"/>
                <a:cs typeface="Century Gothic" charset="0"/>
              </a:rPr>
              <a:t>mailadresse // dato for rapport</a:t>
            </a:r>
            <a:endParaRPr lang="nb-NO" dirty="0"/>
          </a:p>
        </p:txBody>
      </p:sp>
    </p:spTree>
    <p:extLst>
      <p:ext uri="{BB962C8B-B14F-4D97-AF65-F5344CB8AC3E}">
        <p14:creationId xmlns:p14="http://schemas.microsoft.com/office/powerpoint/2010/main" val="214855829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Forside Grøn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858121" y="3626068"/>
            <a:ext cx="6858717" cy="1397877"/>
          </a:xfrm>
        </p:spPr>
        <p:txBody>
          <a:bodyPr anchor="b">
            <a:normAutofit/>
          </a:bodyPr>
          <a:lstStyle>
            <a:lvl1pPr algn="l">
              <a:defRPr sz="4000">
                <a:solidFill>
                  <a:schemeClr val="accent3"/>
                </a:solidFill>
              </a:defRPr>
            </a:lvl1pPr>
          </a:lstStyle>
          <a:p>
            <a:r>
              <a:rPr lang="nb-NO" dirty="0"/>
              <a:t>SKRIV INN TITTEL (BRUK KUN STORE BOKSTAVER)</a:t>
            </a:r>
          </a:p>
        </p:txBody>
      </p:sp>
      <p:sp>
        <p:nvSpPr>
          <p:cNvPr id="3" name="Undertittel 2"/>
          <p:cNvSpPr>
            <a:spLocks noGrp="1"/>
          </p:cNvSpPr>
          <p:nvPr>
            <p:ph type="subTitle" idx="1"/>
          </p:nvPr>
        </p:nvSpPr>
        <p:spPr>
          <a:xfrm>
            <a:off x="858121" y="5023945"/>
            <a:ext cx="6858717" cy="833328"/>
          </a:xfr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4" name="Bilde 3">
            <a:extLst>
              <a:ext uri="{FF2B5EF4-FFF2-40B4-BE49-F238E27FC236}">
                <a16:creationId xmlns:a16="http://schemas.microsoft.com/office/drawing/2014/main" id="{F4B6214A-5351-4D57-8183-F7F8563E05F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7" name="Plassholder for tekst 6">
            <a:extLst>
              <a:ext uri="{FF2B5EF4-FFF2-40B4-BE49-F238E27FC236}">
                <a16:creationId xmlns:a16="http://schemas.microsoft.com/office/drawing/2014/main" id="{B3724F19-627B-7949-AF85-FEE642FD9D39}"/>
              </a:ext>
            </a:extLst>
          </p:cNvPr>
          <p:cNvSpPr>
            <a:spLocks noGrp="1"/>
          </p:cNvSpPr>
          <p:nvPr>
            <p:ph type="body" sz="quarter" idx="10" hasCustomPrompt="1"/>
          </p:nvPr>
        </p:nvSpPr>
        <p:spPr>
          <a:xfrm>
            <a:off x="839788" y="6046424"/>
            <a:ext cx="6877050" cy="385763"/>
          </a:xfr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dirty="0"/>
              <a:t>Ditt navn </a:t>
            </a:r>
            <a:r>
              <a:rPr lang="nb-NO" sz="1200" kern="1200" dirty="0">
                <a:solidFill>
                  <a:schemeClr val="accent6"/>
                </a:solidFill>
                <a:latin typeface="+mn-lt"/>
              </a:rPr>
              <a:t>// </a:t>
            </a:r>
            <a:r>
              <a:rPr lang="nb-NO" sz="1200" kern="1200" dirty="0">
                <a:solidFill>
                  <a:schemeClr val="accent6"/>
                </a:solidFill>
                <a:latin typeface="+mn-lt"/>
                <a:ea typeface="Century Gothic" charset="0"/>
                <a:cs typeface="Century Gothic" charset="0"/>
              </a:rPr>
              <a:t>mailadresse // dato for rapport</a:t>
            </a:r>
            <a:endParaRPr lang="nb-NO" dirty="0"/>
          </a:p>
        </p:txBody>
      </p:sp>
    </p:spTree>
    <p:extLst>
      <p:ext uri="{BB962C8B-B14F-4D97-AF65-F5344CB8AC3E}">
        <p14:creationId xmlns:p14="http://schemas.microsoft.com/office/powerpoint/2010/main" val="21933058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rside Blå">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858121" y="3626068"/>
            <a:ext cx="6858717" cy="1397877"/>
          </a:xfrm>
        </p:spPr>
        <p:txBody>
          <a:bodyPr anchor="b">
            <a:normAutofit/>
          </a:bodyPr>
          <a:lstStyle>
            <a:lvl1pPr algn="l">
              <a:defRPr sz="4000">
                <a:solidFill>
                  <a:schemeClr val="accent3"/>
                </a:solidFill>
              </a:defRPr>
            </a:lvl1pPr>
          </a:lstStyle>
          <a:p>
            <a:r>
              <a:rPr lang="nb-NO" dirty="0"/>
              <a:t>SKRIV INN TITTEL (BRUK KUN STORE BOKSTAVER)</a:t>
            </a:r>
          </a:p>
        </p:txBody>
      </p:sp>
      <p:sp>
        <p:nvSpPr>
          <p:cNvPr id="3" name="Undertittel 2"/>
          <p:cNvSpPr>
            <a:spLocks noGrp="1"/>
          </p:cNvSpPr>
          <p:nvPr>
            <p:ph type="subTitle" idx="1"/>
          </p:nvPr>
        </p:nvSpPr>
        <p:spPr>
          <a:xfrm>
            <a:off x="858121" y="5023945"/>
            <a:ext cx="6858717" cy="833328"/>
          </a:xfr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4" name="Bilde 3">
            <a:extLst>
              <a:ext uri="{FF2B5EF4-FFF2-40B4-BE49-F238E27FC236}">
                <a16:creationId xmlns:a16="http://schemas.microsoft.com/office/drawing/2014/main" id="{5E6E97CB-0394-4976-BDCF-53CF6B4E932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7" name="Plassholder for tekst 6">
            <a:extLst>
              <a:ext uri="{FF2B5EF4-FFF2-40B4-BE49-F238E27FC236}">
                <a16:creationId xmlns:a16="http://schemas.microsoft.com/office/drawing/2014/main" id="{B59A0E02-AC8C-8A45-ACAD-A9F6AC513FBE}"/>
              </a:ext>
            </a:extLst>
          </p:cNvPr>
          <p:cNvSpPr>
            <a:spLocks noGrp="1"/>
          </p:cNvSpPr>
          <p:nvPr>
            <p:ph type="body" sz="quarter" idx="10" hasCustomPrompt="1"/>
          </p:nvPr>
        </p:nvSpPr>
        <p:spPr>
          <a:xfrm>
            <a:off x="839788" y="6046424"/>
            <a:ext cx="6877050" cy="385763"/>
          </a:xfr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dirty="0"/>
              <a:t>Ditt navn </a:t>
            </a:r>
            <a:r>
              <a:rPr lang="nb-NO" sz="1200" kern="1200" dirty="0">
                <a:solidFill>
                  <a:schemeClr val="accent6"/>
                </a:solidFill>
                <a:latin typeface="+mn-lt"/>
              </a:rPr>
              <a:t>// </a:t>
            </a:r>
            <a:r>
              <a:rPr lang="nb-NO" sz="1200" kern="1200" dirty="0">
                <a:solidFill>
                  <a:schemeClr val="accent6"/>
                </a:solidFill>
                <a:latin typeface="+mn-lt"/>
                <a:ea typeface="Century Gothic" charset="0"/>
                <a:cs typeface="Century Gothic" charset="0"/>
              </a:rPr>
              <a:t>mailadresse // dato for rapport</a:t>
            </a:r>
            <a:endParaRPr lang="nb-NO" dirty="0"/>
          </a:p>
        </p:txBody>
      </p:sp>
    </p:spTree>
    <p:extLst>
      <p:ext uri="{BB962C8B-B14F-4D97-AF65-F5344CB8AC3E}">
        <p14:creationId xmlns:p14="http://schemas.microsoft.com/office/powerpoint/2010/main" val="40874458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06.04.2024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10F5F7-7450-E841-9579-58F69AF09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8908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rside Oransje">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850029" y="3626068"/>
            <a:ext cx="6866809" cy="1397877"/>
          </a:xfrm>
        </p:spPr>
        <p:txBody>
          <a:bodyPr anchor="b">
            <a:normAutofit/>
          </a:bodyPr>
          <a:lstStyle>
            <a:lvl1pPr algn="l">
              <a:defRPr sz="4000">
                <a:solidFill>
                  <a:schemeClr val="accent3"/>
                </a:solidFill>
              </a:defRPr>
            </a:lvl1pPr>
          </a:lstStyle>
          <a:p>
            <a:r>
              <a:rPr lang="nb-NO" dirty="0"/>
              <a:t>SKRIV INN TITTEL (BRUK KUN STORE BOKSTAVER)</a:t>
            </a:r>
          </a:p>
        </p:txBody>
      </p:sp>
      <p:sp>
        <p:nvSpPr>
          <p:cNvPr id="3" name="Undertittel 2"/>
          <p:cNvSpPr>
            <a:spLocks noGrp="1"/>
          </p:cNvSpPr>
          <p:nvPr>
            <p:ph type="subTitle" idx="1"/>
          </p:nvPr>
        </p:nvSpPr>
        <p:spPr>
          <a:xfrm>
            <a:off x="850029" y="5023945"/>
            <a:ext cx="6866809" cy="833328"/>
          </a:xfr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4" name="Bilde 3">
            <a:extLst>
              <a:ext uri="{FF2B5EF4-FFF2-40B4-BE49-F238E27FC236}">
                <a16:creationId xmlns:a16="http://schemas.microsoft.com/office/drawing/2014/main" id="{AADD8BE6-4F21-47BF-848C-31C464C0DE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7" name="Plassholder for tekst 6">
            <a:extLst>
              <a:ext uri="{FF2B5EF4-FFF2-40B4-BE49-F238E27FC236}">
                <a16:creationId xmlns:a16="http://schemas.microsoft.com/office/drawing/2014/main" id="{A20442F0-8281-7B40-AA1C-A3C96FF5D5B0}"/>
              </a:ext>
            </a:extLst>
          </p:cNvPr>
          <p:cNvSpPr>
            <a:spLocks noGrp="1"/>
          </p:cNvSpPr>
          <p:nvPr>
            <p:ph type="body" sz="quarter" idx="10" hasCustomPrompt="1"/>
          </p:nvPr>
        </p:nvSpPr>
        <p:spPr>
          <a:xfrm>
            <a:off x="839788" y="6046424"/>
            <a:ext cx="6877050" cy="385763"/>
          </a:xfr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dirty="0"/>
              <a:t>Ditt navn </a:t>
            </a:r>
            <a:r>
              <a:rPr lang="nb-NO" sz="1200" kern="1200" dirty="0">
                <a:solidFill>
                  <a:schemeClr val="accent6"/>
                </a:solidFill>
                <a:latin typeface="+mn-lt"/>
              </a:rPr>
              <a:t>// </a:t>
            </a:r>
            <a:r>
              <a:rPr lang="nb-NO" sz="1200" kern="1200" dirty="0">
                <a:solidFill>
                  <a:schemeClr val="accent6"/>
                </a:solidFill>
                <a:latin typeface="+mn-lt"/>
                <a:ea typeface="Century Gothic" charset="0"/>
                <a:cs typeface="Century Gothic" charset="0"/>
              </a:rPr>
              <a:t>mailadresse // dato for rapport</a:t>
            </a:r>
            <a:endParaRPr lang="nb-NO" dirty="0"/>
          </a:p>
        </p:txBody>
      </p:sp>
    </p:spTree>
    <p:extLst>
      <p:ext uri="{BB962C8B-B14F-4D97-AF65-F5344CB8AC3E}">
        <p14:creationId xmlns:p14="http://schemas.microsoft.com/office/powerpoint/2010/main" val="59897161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orside Mørkegrå">
    <p:bg>
      <p:bgPr>
        <a:solidFill>
          <a:schemeClr val="accent6"/>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850029" y="3626068"/>
            <a:ext cx="6866809" cy="1397877"/>
          </a:xfrm>
        </p:spPr>
        <p:txBody>
          <a:bodyPr anchor="b">
            <a:normAutofit/>
          </a:bodyPr>
          <a:lstStyle>
            <a:lvl1pPr algn="l">
              <a:defRPr sz="4000">
                <a:solidFill>
                  <a:schemeClr val="accent3"/>
                </a:solidFill>
              </a:defRPr>
            </a:lvl1pPr>
          </a:lstStyle>
          <a:p>
            <a:r>
              <a:rPr lang="nb-NO" dirty="0"/>
              <a:t>SKRIV INN TITTEL (BRUK KUN STORE BOKSTAVER)</a:t>
            </a:r>
          </a:p>
        </p:txBody>
      </p:sp>
      <p:sp>
        <p:nvSpPr>
          <p:cNvPr id="3" name="Undertittel 2"/>
          <p:cNvSpPr>
            <a:spLocks noGrp="1"/>
          </p:cNvSpPr>
          <p:nvPr>
            <p:ph type="subTitle" idx="1"/>
          </p:nvPr>
        </p:nvSpPr>
        <p:spPr>
          <a:xfrm>
            <a:off x="850029" y="5023945"/>
            <a:ext cx="6866809" cy="833328"/>
          </a:xfr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4" name="Bilde 3">
            <a:extLst>
              <a:ext uri="{FF2B5EF4-FFF2-40B4-BE49-F238E27FC236}">
                <a16:creationId xmlns:a16="http://schemas.microsoft.com/office/drawing/2014/main" id="{43463611-1F7E-4B99-B204-0D3CF948EEF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7" name="Plassholder for tekst 6">
            <a:extLst>
              <a:ext uri="{FF2B5EF4-FFF2-40B4-BE49-F238E27FC236}">
                <a16:creationId xmlns:a16="http://schemas.microsoft.com/office/drawing/2014/main" id="{742DA91D-C825-9741-B5A5-995E5BA8B2AE}"/>
              </a:ext>
            </a:extLst>
          </p:cNvPr>
          <p:cNvSpPr>
            <a:spLocks noGrp="1"/>
          </p:cNvSpPr>
          <p:nvPr>
            <p:ph type="body" sz="quarter" idx="10" hasCustomPrompt="1"/>
          </p:nvPr>
        </p:nvSpPr>
        <p:spPr>
          <a:xfrm>
            <a:off x="839788" y="6046424"/>
            <a:ext cx="6877050" cy="385763"/>
          </a:xfr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dirty="0"/>
              <a:t>Ditt navn </a:t>
            </a:r>
            <a:r>
              <a:rPr lang="nb-NO" sz="1200" kern="1200" dirty="0">
                <a:solidFill>
                  <a:schemeClr val="accent6"/>
                </a:solidFill>
                <a:latin typeface="+mn-lt"/>
              </a:rPr>
              <a:t>// </a:t>
            </a:r>
            <a:r>
              <a:rPr lang="nb-NO" sz="1200" kern="1200" dirty="0">
                <a:solidFill>
                  <a:schemeClr val="accent6"/>
                </a:solidFill>
                <a:latin typeface="+mn-lt"/>
                <a:ea typeface="Century Gothic" charset="0"/>
                <a:cs typeface="Century Gothic" charset="0"/>
              </a:rPr>
              <a:t>mailadresse // dato for rapport</a:t>
            </a:r>
            <a:endParaRPr lang="nb-NO" dirty="0"/>
          </a:p>
        </p:txBody>
      </p:sp>
    </p:spTree>
    <p:extLst>
      <p:ext uri="{BB962C8B-B14F-4D97-AF65-F5344CB8AC3E}">
        <p14:creationId xmlns:p14="http://schemas.microsoft.com/office/powerpoint/2010/main" val="232692648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rosjektinformasjon">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838200" y="385327"/>
            <a:ext cx="10744200" cy="809559"/>
          </a:xfrm>
        </p:spPr>
        <p:txBody>
          <a:bodyPr anchor="b"/>
          <a:lstStyle/>
          <a:p>
            <a:r>
              <a:rPr lang="nb-NO" dirty="0"/>
              <a:t>Prosjektinformasjon</a:t>
            </a:r>
            <a:endParaRPr lang="en-US" dirty="0"/>
          </a:p>
        </p:txBody>
      </p:sp>
      <p:sp>
        <p:nvSpPr>
          <p:cNvPr id="46" name="Oval 45"/>
          <p:cNvSpPr/>
          <p:nvPr/>
        </p:nvSpPr>
        <p:spPr>
          <a:xfrm>
            <a:off x="1461415" y="1562390"/>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err="1"/>
          </a:p>
        </p:txBody>
      </p:sp>
      <p:sp>
        <p:nvSpPr>
          <p:cNvPr id="27" name="TextBox 26"/>
          <p:cNvSpPr txBox="1"/>
          <p:nvPr/>
        </p:nvSpPr>
        <p:spPr>
          <a:xfrm>
            <a:off x="2219281" y="1757016"/>
            <a:ext cx="2261217" cy="338554"/>
          </a:xfrm>
          <a:prstGeom prst="rect">
            <a:avLst/>
          </a:prstGeom>
          <a:noFill/>
        </p:spPr>
        <p:txBody>
          <a:bodyPr wrap="square" rtlCol="0">
            <a:spAutoFit/>
          </a:bodyPr>
          <a:lstStyle/>
          <a:p>
            <a:pPr algn="l"/>
            <a:r>
              <a:rPr lang="nb-NO" sz="1600" noProof="0" dirty="0">
                <a:latin typeface="Arial"/>
                <a:cs typeface="Arial"/>
              </a:rPr>
              <a:t>OPPDRAGSGIVER</a:t>
            </a:r>
          </a:p>
        </p:txBody>
      </p:sp>
      <p:cxnSp>
        <p:nvCxnSpPr>
          <p:cNvPr id="34" name="Straight Connector 33"/>
          <p:cNvCxnSpPr/>
          <p:nvPr/>
        </p:nvCxnSpPr>
        <p:spPr>
          <a:xfrm>
            <a:off x="5915549" y="1208227"/>
            <a:ext cx="0" cy="4718251"/>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363666" y="3171979"/>
            <a:ext cx="92673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461415" y="4791039"/>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err="1"/>
          </a:p>
        </p:txBody>
      </p:sp>
      <p:sp>
        <p:nvSpPr>
          <p:cNvPr id="62" name="Text Placeholder 17"/>
          <p:cNvSpPr>
            <a:spLocks noGrp="1"/>
          </p:cNvSpPr>
          <p:nvPr>
            <p:ph type="body" sz="quarter" idx="15" hasCustomPrompt="1"/>
          </p:nvPr>
        </p:nvSpPr>
        <p:spPr>
          <a:xfrm>
            <a:off x="2258353" y="2254824"/>
            <a:ext cx="3273240" cy="348268"/>
          </a:xfrm>
          <a:ln>
            <a:noFill/>
          </a:ln>
        </p:spPr>
        <p:txBody>
          <a:bodyPr anchor="ctr">
            <a:noAutofit/>
          </a:bodyPr>
          <a:lstStyle>
            <a:lvl1pPr marL="0" indent="0" algn="l">
              <a:buNone/>
              <a:defRPr sz="1400" baseline="0">
                <a:solidFill>
                  <a:schemeClr val="accent6"/>
                </a:solidFill>
              </a:defRPr>
            </a:lvl1pPr>
          </a:lstStyle>
          <a:p>
            <a:pPr lvl="0"/>
            <a:r>
              <a:rPr lang="nb-NO" dirty="0"/>
              <a:t>Kundenavn</a:t>
            </a:r>
          </a:p>
        </p:txBody>
      </p:sp>
      <p:sp>
        <p:nvSpPr>
          <p:cNvPr id="64" name="Text Placeholder 17"/>
          <p:cNvSpPr>
            <a:spLocks noGrp="1"/>
          </p:cNvSpPr>
          <p:nvPr>
            <p:ph type="body" sz="quarter" idx="16" hasCustomPrompt="1"/>
          </p:nvPr>
        </p:nvSpPr>
        <p:spPr>
          <a:xfrm>
            <a:off x="2258353" y="2590705"/>
            <a:ext cx="3273240" cy="348268"/>
          </a:xfrm>
          <a:ln>
            <a:noFill/>
          </a:ln>
        </p:spPr>
        <p:txBody>
          <a:bodyPr anchor="ctr">
            <a:noAutofit/>
          </a:bodyPr>
          <a:lstStyle>
            <a:lvl1pPr marL="0" indent="0" algn="l">
              <a:buNone/>
              <a:defRPr sz="1400" baseline="0">
                <a:solidFill>
                  <a:schemeClr val="accent6"/>
                </a:solidFill>
              </a:defRPr>
            </a:lvl1pPr>
          </a:lstStyle>
          <a:p>
            <a:pPr lvl="0"/>
            <a:r>
              <a:rPr lang="nb-NO" dirty="0"/>
              <a:t>Kontaktperson</a:t>
            </a:r>
          </a:p>
        </p:txBody>
      </p:sp>
      <p:cxnSp>
        <p:nvCxnSpPr>
          <p:cNvPr id="66" name="Straight Connector 65"/>
          <p:cNvCxnSpPr/>
          <p:nvPr/>
        </p:nvCxnSpPr>
        <p:spPr>
          <a:xfrm>
            <a:off x="2253883" y="1701470"/>
            <a:ext cx="0" cy="4442771"/>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2253883" y="2136832"/>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1462967" y="3246579"/>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err="1"/>
          </a:p>
        </p:txBody>
      </p:sp>
      <p:sp>
        <p:nvSpPr>
          <p:cNvPr id="72" name="TextBox 71"/>
          <p:cNvSpPr txBox="1"/>
          <p:nvPr/>
        </p:nvSpPr>
        <p:spPr>
          <a:xfrm>
            <a:off x="2277405" y="3425108"/>
            <a:ext cx="2261217" cy="338554"/>
          </a:xfrm>
          <a:prstGeom prst="rect">
            <a:avLst/>
          </a:prstGeom>
          <a:noFill/>
        </p:spPr>
        <p:txBody>
          <a:bodyPr wrap="square" rtlCol="0">
            <a:spAutoFit/>
          </a:bodyPr>
          <a:lstStyle/>
          <a:p>
            <a:pPr algn="l"/>
            <a:r>
              <a:rPr lang="nb-NO" sz="1600" noProof="0">
                <a:latin typeface="Arial"/>
                <a:cs typeface="Arial"/>
              </a:rPr>
              <a:t>FORMÅL</a:t>
            </a:r>
          </a:p>
        </p:txBody>
      </p:sp>
      <p:sp>
        <p:nvSpPr>
          <p:cNvPr id="73" name="Text Placeholder 17"/>
          <p:cNvSpPr>
            <a:spLocks noGrp="1"/>
          </p:cNvSpPr>
          <p:nvPr>
            <p:ph type="body" sz="quarter" idx="17" hasCustomPrompt="1"/>
          </p:nvPr>
        </p:nvSpPr>
        <p:spPr>
          <a:xfrm>
            <a:off x="2258353" y="3916486"/>
            <a:ext cx="3273240" cy="685671"/>
          </a:xfrm>
          <a:ln>
            <a:noFill/>
          </a:ln>
        </p:spPr>
        <p:txBody>
          <a:bodyPr anchor="t">
            <a:noAutofit/>
          </a:bodyPr>
          <a:lstStyle>
            <a:lvl1pPr marL="0" indent="0" algn="l">
              <a:buNone/>
              <a:defRPr sz="1400" baseline="0">
                <a:solidFill>
                  <a:schemeClr val="accent6"/>
                </a:solidFill>
              </a:defRPr>
            </a:lvl1pPr>
          </a:lstStyle>
          <a:p>
            <a:pPr lvl="0"/>
            <a:r>
              <a:rPr lang="nb-NO"/>
              <a:t>Kort beskrivelse av prosjektets hensikt og formål</a:t>
            </a:r>
          </a:p>
        </p:txBody>
      </p:sp>
      <p:cxnSp>
        <p:nvCxnSpPr>
          <p:cNvPr id="74" name="Straight Connector 73"/>
          <p:cNvCxnSpPr/>
          <p:nvPr/>
        </p:nvCxnSpPr>
        <p:spPr>
          <a:xfrm>
            <a:off x="1363666" y="4707311"/>
            <a:ext cx="92673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253883" y="3794565"/>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2277405" y="4984998"/>
            <a:ext cx="2261217" cy="338554"/>
          </a:xfrm>
          <a:prstGeom prst="rect">
            <a:avLst/>
          </a:prstGeom>
          <a:noFill/>
        </p:spPr>
        <p:txBody>
          <a:bodyPr wrap="square" rtlCol="0">
            <a:spAutoFit/>
          </a:bodyPr>
          <a:lstStyle/>
          <a:p>
            <a:pPr algn="l"/>
            <a:r>
              <a:rPr lang="nb-NO" sz="1600" noProof="0">
                <a:latin typeface="Arial"/>
                <a:cs typeface="Arial"/>
              </a:rPr>
              <a:t>GJENNOMFØRING</a:t>
            </a:r>
          </a:p>
        </p:txBody>
      </p:sp>
      <p:cxnSp>
        <p:nvCxnSpPr>
          <p:cNvPr id="83" name="Straight Connector 82"/>
          <p:cNvCxnSpPr/>
          <p:nvPr/>
        </p:nvCxnSpPr>
        <p:spPr>
          <a:xfrm>
            <a:off x="2290895" y="5354455"/>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84" name="Text Placeholder 17"/>
          <p:cNvSpPr>
            <a:spLocks noGrp="1"/>
          </p:cNvSpPr>
          <p:nvPr>
            <p:ph type="body" sz="quarter" idx="18" hasCustomPrompt="1"/>
          </p:nvPr>
        </p:nvSpPr>
        <p:spPr>
          <a:xfrm>
            <a:off x="2260233" y="5469458"/>
            <a:ext cx="3273240" cy="1007654"/>
          </a:xfrm>
          <a:ln>
            <a:noFill/>
          </a:ln>
        </p:spPr>
        <p:txBody>
          <a:bodyPr anchor="t">
            <a:noAutofit/>
          </a:bodyPr>
          <a:lstStyle>
            <a:lvl1pPr marL="0" indent="0" algn="l">
              <a:buNone/>
              <a:defRPr sz="1400" baseline="0">
                <a:solidFill>
                  <a:schemeClr val="accent6"/>
                </a:solidFill>
              </a:defRPr>
            </a:lvl1pPr>
          </a:lstStyle>
          <a:p>
            <a:pPr lvl="0"/>
            <a:r>
              <a:rPr lang="nb-NO" dirty="0"/>
              <a:t>Dato/ tidsrom og annen praktisk info om feltarbeid</a:t>
            </a:r>
          </a:p>
        </p:txBody>
      </p:sp>
      <p:sp>
        <p:nvSpPr>
          <p:cNvPr id="85" name="Oval 84"/>
          <p:cNvSpPr/>
          <p:nvPr/>
        </p:nvSpPr>
        <p:spPr>
          <a:xfrm>
            <a:off x="6176830" y="1562390"/>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err="1"/>
          </a:p>
        </p:txBody>
      </p:sp>
      <p:sp>
        <p:nvSpPr>
          <p:cNvPr id="86" name="TextBox 85"/>
          <p:cNvSpPr txBox="1"/>
          <p:nvPr/>
        </p:nvSpPr>
        <p:spPr>
          <a:xfrm>
            <a:off x="6934696" y="1757016"/>
            <a:ext cx="2261217" cy="338554"/>
          </a:xfrm>
          <a:prstGeom prst="rect">
            <a:avLst/>
          </a:prstGeom>
          <a:noFill/>
        </p:spPr>
        <p:txBody>
          <a:bodyPr wrap="square" rtlCol="0">
            <a:spAutoFit/>
          </a:bodyPr>
          <a:lstStyle/>
          <a:p>
            <a:pPr algn="l"/>
            <a:r>
              <a:rPr lang="nb-NO" sz="1600" noProof="0">
                <a:latin typeface="Arial"/>
                <a:cs typeface="Arial"/>
              </a:rPr>
              <a:t>METODE</a:t>
            </a:r>
          </a:p>
        </p:txBody>
      </p:sp>
      <p:sp>
        <p:nvSpPr>
          <p:cNvPr id="88" name="Oval 87"/>
          <p:cNvSpPr/>
          <p:nvPr/>
        </p:nvSpPr>
        <p:spPr>
          <a:xfrm>
            <a:off x="6176830" y="4791039"/>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err="1"/>
          </a:p>
        </p:txBody>
      </p:sp>
      <p:sp>
        <p:nvSpPr>
          <p:cNvPr id="90" name="Text Placeholder 17"/>
          <p:cNvSpPr>
            <a:spLocks noGrp="1"/>
          </p:cNvSpPr>
          <p:nvPr>
            <p:ph type="body" sz="quarter" idx="19" hasCustomPrompt="1"/>
          </p:nvPr>
        </p:nvSpPr>
        <p:spPr>
          <a:xfrm>
            <a:off x="6973767" y="2254822"/>
            <a:ext cx="3273238" cy="720243"/>
          </a:xfrm>
          <a:ln>
            <a:noFill/>
          </a:ln>
        </p:spPr>
        <p:txBody>
          <a:bodyPr anchor="t">
            <a:noAutofit/>
          </a:bodyPr>
          <a:lstStyle>
            <a:lvl1pPr marL="0" indent="0" algn="l">
              <a:buNone/>
              <a:defRPr sz="1400" baseline="0">
                <a:solidFill>
                  <a:schemeClr val="accent6"/>
                </a:solidFill>
              </a:defRPr>
            </a:lvl1pPr>
          </a:lstStyle>
          <a:p>
            <a:pPr lvl="0"/>
            <a:r>
              <a:rPr lang="nb-NO" dirty="0"/>
              <a:t>Kort om metode</a:t>
            </a:r>
          </a:p>
        </p:txBody>
      </p:sp>
      <p:cxnSp>
        <p:nvCxnSpPr>
          <p:cNvPr id="92" name="Straight Connector 91"/>
          <p:cNvCxnSpPr/>
          <p:nvPr/>
        </p:nvCxnSpPr>
        <p:spPr>
          <a:xfrm>
            <a:off x="6969297" y="1701470"/>
            <a:ext cx="0" cy="4442771"/>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6969297" y="2136832"/>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6178382" y="3246579"/>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err="1"/>
          </a:p>
        </p:txBody>
      </p:sp>
      <p:sp>
        <p:nvSpPr>
          <p:cNvPr id="96" name="TextBox 95"/>
          <p:cNvSpPr txBox="1"/>
          <p:nvPr/>
        </p:nvSpPr>
        <p:spPr>
          <a:xfrm>
            <a:off x="6992819" y="3425108"/>
            <a:ext cx="2261217" cy="338554"/>
          </a:xfrm>
          <a:prstGeom prst="rect">
            <a:avLst/>
          </a:prstGeom>
          <a:noFill/>
        </p:spPr>
        <p:txBody>
          <a:bodyPr wrap="square" rtlCol="0">
            <a:spAutoFit/>
          </a:bodyPr>
          <a:lstStyle/>
          <a:p>
            <a:pPr algn="l"/>
            <a:r>
              <a:rPr lang="nb-NO" sz="1600" noProof="0">
                <a:latin typeface="Arial"/>
                <a:cs typeface="Arial"/>
              </a:rPr>
              <a:t>MÅLGRUPPE</a:t>
            </a:r>
          </a:p>
        </p:txBody>
      </p:sp>
      <p:sp>
        <p:nvSpPr>
          <p:cNvPr id="97" name="Text Placeholder 17"/>
          <p:cNvSpPr>
            <a:spLocks noGrp="1"/>
          </p:cNvSpPr>
          <p:nvPr>
            <p:ph type="body" sz="quarter" idx="21" hasCustomPrompt="1"/>
          </p:nvPr>
        </p:nvSpPr>
        <p:spPr>
          <a:xfrm>
            <a:off x="6973767" y="3916486"/>
            <a:ext cx="3273240" cy="685671"/>
          </a:xfrm>
          <a:ln>
            <a:noFill/>
          </a:ln>
        </p:spPr>
        <p:txBody>
          <a:bodyPr anchor="t">
            <a:noAutofit/>
          </a:bodyPr>
          <a:lstStyle>
            <a:lvl1pPr marL="0" indent="0" algn="l">
              <a:buNone/>
              <a:defRPr sz="1400" baseline="0">
                <a:solidFill>
                  <a:schemeClr val="accent6"/>
                </a:solidFill>
              </a:defRPr>
            </a:lvl1pPr>
          </a:lstStyle>
          <a:p>
            <a:pPr lvl="0"/>
            <a:r>
              <a:rPr lang="nb-NO" dirty="0"/>
              <a:t>Populasjon og kriterier</a:t>
            </a:r>
          </a:p>
        </p:txBody>
      </p:sp>
      <p:cxnSp>
        <p:nvCxnSpPr>
          <p:cNvPr id="98" name="Straight Connector 97"/>
          <p:cNvCxnSpPr/>
          <p:nvPr/>
        </p:nvCxnSpPr>
        <p:spPr>
          <a:xfrm>
            <a:off x="6969297" y="3794565"/>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6992819" y="4984997"/>
            <a:ext cx="2261217" cy="338554"/>
          </a:xfrm>
          <a:prstGeom prst="rect">
            <a:avLst/>
          </a:prstGeom>
          <a:noFill/>
        </p:spPr>
        <p:txBody>
          <a:bodyPr wrap="square" rtlCol="0">
            <a:spAutoFit/>
          </a:bodyPr>
          <a:lstStyle/>
          <a:p>
            <a:pPr algn="l"/>
            <a:r>
              <a:rPr lang="nb-NO" sz="1600" noProof="0">
                <a:latin typeface="Arial"/>
                <a:cs typeface="Arial"/>
              </a:rPr>
              <a:t>UTVALG</a:t>
            </a:r>
          </a:p>
        </p:txBody>
      </p:sp>
      <p:sp>
        <p:nvSpPr>
          <p:cNvPr id="100" name="Text Placeholder 17"/>
          <p:cNvSpPr>
            <a:spLocks noGrp="1"/>
          </p:cNvSpPr>
          <p:nvPr>
            <p:ph type="body" sz="quarter" idx="22" hasCustomPrompt="1"/>
          </p:nvPr>
        </p:nvSpPr>
        <p:spPr>
          <a:xfrm>
            <a:off x="6975647" y="5469458"/>
            <a:ext cx="3273240" cy="1007654"/>
          </a:xfrm>
          <a:ln>
            <a:noFill/>
          </a:ln>
        </p:spPr>
        <p:txBody>
          <a:bodyPr anchor="t">
            <a:noAutofit/>
          </a:bodyPr>
          <a:lstStyle>
            <a:lvl1pPr marL="0" indent="0" algn="l">
              <a:buNone/>
              <a:defRPr sz="1400" baseline="0">
                <a:solidFill>
                  <a:schemeClr val="accent6"/>
                </a:solidFill>
              </a:defRPr>
            </a:lvl1pPr>
          </a:lstStyle>
          <a:p>
            <a:pPr lvl="0"/>
            <a:r>
              <a:rPr lang="nb-NO" dirty="0"/>
              <a:t>Antall, info om vekting eller lignende</a:t>
            </a:r>
          </a:p>
        </p:txBody>
      </p:sp>
      <p:cxnSp>
        <p:nvCxnSpPr>
          <p:cNvPr id="103" name="Straight Connector 102"/>
          <p:cNvCxnSpPr/>
          <p:nvPr/>
        </p:nvCxnSpPr>
        <p:spPr>
          <a:xfrm>
            <a:off x="6969297" y="5351596"/>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pic>
        <p:nvPicPr>
          <p:cNvPr id="109" name="Picture 108" descr="noun_174068_cc.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2526" y="1616641"/>
            <a:ext cx="628820" cy="466219"/>
          </a:xfrm>
          <a:prstGeom prst="rect">
            <a:avLst/>
          </a:prstGeom>
        </p:spPr>
      </p:pic>
      <p:pic>
        <p:nvPicPr>
          <p:cNvPr id="110" name="Picture 109" descr="noun_174061_cc.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3561" y="3319449"/>
            <a:ext cx="620185" cy="432027"/>
          </a:xfrm>
          <a:prstGeom prst="rect">
            <a:avLst/>
          </a:prstGeom>
        </p:spPr>
      </p:pic>
      <p:pic>
        <p:nvPicPr>
          <p:cNvPr id="111" name="Picture 110" descr="noun_174073_cc.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1367" y="4871854"/>
            <a:ext cx="615600" cy="439307"/>
          </a:xfrm>
          <a:prstGeom prst="rect">
            <a:avLst/>
          </a:prstGeom>
          <a:ln>
            <a:noFill/>
          </a:ln>
        </p:spPr>
      </p:pic>
      <p:pic>
        <p:nvPicPr>
          <p:cNvPr id="112" name="Picture 111" descr="noun_174040_cc.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09856" y="4865921"/>
            <a:ext cx="583407" cy="437444"/>
          </a:xfrm>
          <a:prstGeom prst="rect">
            <a:avLst/>
          </a:prstGeom>
        </p:spPr>
      </p:pic>
      <p:pic>
        <p:nvPicPr>
          <p:cNvPr id="113" name="Picture 112" descr="noun_174027_cc.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93482" y="3310569"/>
            <a:ext cx="581425" cy="432237"/>
          </a:xfrm>
          <a:prstGeom prst="rect">
            <a:avLst/>
          </a:prstGeom>
        </p:spPr>
      </p:pic>
      <p:pic>
        <p:nvPicPr>
          <p:cNvPr id="114" name="Picture 113" descr="noun_174059_cc.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71365" y="1643534"/>
            <a:ext cx="614049" cy="467467"/>
          </a:xfrm>
          <a:prstGeom prst="rect">
            <a:avLst/>
          </a:prstGeom>
        </p:spPr>
      </p:pic>
      <p:sp>
        <p:nvSpPr>
          <p:cNvPr id="41" name="Plassholder for lysbildenummer 4"/>
          <p:cNvSpPr>
            <a:spLocks noGrp="1"/>
          </p:cNvSpPr>
          <p:nvPr>
            <p:ph type="sldNum" sz="quarter" idx="4"/>
          </p:nvPr>
        </p:nvSpPr>
        <p:spPr>
          <a:xfrm>
            <a:off x="5770041" y="6492875"/>
            <a:ext cx="651917" cy="365125"/>
          </a:xfrm>
          <a:prstGeom prst="rect">
            <a:avLst/>
          </a:prstGeom>
        </p:spPr>
        <p:txBody>
          <a:bodyPr vert="horz" lIns="91440" tIns="45720" rIns="0" bIns="45720" rtlCol="0" anchor="ctr"/>
          <a:lstStyle>
            <a:lvl1pPr algn="ctr">
              <a:defRPr sz="1000">
                <a:solidFill>
                  <a:schemeClr val="tx1">
                    <a:tint val="75000"/>
                  </a:schemeClr>
                </a:solidFill>
              </a:defRPr>
            </a:lvl1pPr>
          </a:lstStyle>
          <a:p>
            <a:fld id="{DDE7E8B0-A2A7-4B0F-B5F8-F72AD7E81E70}" type="slidenum">
              <a:rPr lang="nb-NO" smtClean="0"/>
              <a:pPr/>
              <a:t>‹#›</a:t>
            </a:fld>
            <a:endParaRPr lang="nb-NO"/>
          </a:p>
        </p:txBody>
      </p:sp>
    </p:spTree>
    <p:extLst>
      <p:ext uri="{BB962C8B-B14F-4D97-AF65-F5344CB8AC3E}">
        <p14:creationId xmlns:p14="http://schemas.microsoft.com/office/powerpoint/2010/main" val="416195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4="http://schemas.microsoft.com/office/drawing/2010/main"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re innsikter vertikal grøn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1A33F82-8646-6845-9822-41BF742525D8}"/>
              </a:ext>
            </a:extLst>
          </p:cNvPr>
          <p:cNvSpPr/>
          <p:nvPr userDrawn="1"/>
        </p:nvSpPr>
        <p:spPr>
          <a:xfrm>
            <a:off x="0" y="0"/>
            <a:ext cx="4079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1">
            <a:extLst>
              <a:ext uri="{FF2B5EF4-FFF2-40B4-BE49-F238E27FC236}">
                <a16:creationId xmlns:a16="http://schemas.microsoft.com/office/drawing/2014/main" id="{748B0DA0-505C-FE4D-90D6-056F6297504F}"/>
              </a:ext>
            </a:extLst>
          </p:cNvPr>
          <p:cNvSpPr txBox="1">
            <a:spLocks/>
          </p:cNvSpPr>
          <p:nvPr userDrawn="1"/>
        </p:nvSpPr>
        <p:spPr>
          <a:xfrm>
            <a:off x="839788" y="1852986"/>
            <a:ext cx="2455503" cy="3212411"/>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Century Gothic" charset="0"/>
                <a:ea typeface="Century Gothic" charset="0"/>
                <a:cs typeface="Century Gothic" charset="0"/>
              </a:defRPr>
            </a:lvl1pPr>
          </a:lstStyle>
          <a:p>
            <a:pPr algn="ctr"/>
            <a:r>
              <a:rPr lang="nb-NO" sz="11500" dirty="0">
                <a:solidFill>
                  <a:schemeClr val="accent1">
                    <a:lumMod val="20000"/>
                    <a:lumOff val="80000"/>
                  </a:schemeClr>
                </a:solidFill>
              </a:rPr>
              <a:t>TRE</a:t>
            </a:r>
            <a:r>
              <a:rPr lang="nb-NO" sz="8800" dirty="0">
                <a:solidFill>
                  <a:schemeClr val="bg1"/>
                </a:solidFill>
              </a:rPr>
              <a:t> </a:t>
            </a:r>
            <a:r>
              <a:rPr lang="nb-NO" sz="3600" dirty="0">
                <a:solidFill>
                  <a:schemeClr val="bg1"/>
                </a:solidFill>
              </a:rPr>
              <a:t>VIKTIGSTE </a:t>
            </a:r>
            <a:r>
              <a:rPr lang="nb-NO" sz="3600" i="0" dirty="0">
                <a:solidFill>
                  <a:schemeClr val="bg1"/>
                </a:solidFill>
              </a:rPr>
              <a:t>INNSIKTER </a:t>
            </a:r>
            <a:br>
              <a:rPr lang="nb-NO" sz="3600" i="0" dirty="0">
                <a:solidFill>
                  <a:schemeClr val="bg1"/>
                </a:solidFill>
              </a:rPr>
            </a:br>
            <a:r>
              <a:rPr lang="nb-NO" sz="3600" i="0" dirty="0">
                <a:solidFill>
                  <a:schemeClr val="bg1"/>
                </a:solidFill>
              </a:rPr>
              <a:t>OG FUNN</a:t>
            </a:r>
          </a:p>
        </p:txBody>
      </p:sp>
      <p:pic>
        <p:nvPicPr>
          <p:cNvPr id="16" name="Bilde 15">
            <a:extLst>
              <a:ext uri="{FF2B5EF4-FFF2-40B4-BE49-F238E27FC236}">
                <a16:creationId xmlns:a16="http://schemas.microsoft.com/office/drawing/2014/main" id="{7DF83085-7DEF-A548-ABFE-360FCC6D4EC8}"/>
              </a:ext>
            </a:extLst>
          </p:cNvPr>
          <p:cNvPicPr>
            <a:picLocks/>
          </p:cNvPicPr>
          <p:nvPr userDrawn="1"/>
        </p:nvPicPr>
        <p:blipFill>
          <a:blip r:embed="rId2"/>
          <a:stretch>
            <a:fillRect/>
          </a:stretch>
        </p:blipFill>
        <p:spPr>
          <a:xfrm>
            <a:off x="1521532" y="459963"/>
            <a:ext cx="1085078" cy="1085078"/>
          </a:xfrm>
          <a:prstGeom prst="rect">
            <a:avLst/>
          </a:prstGeom>
        </p:spPr>
      </p:pic>
      <p:sp>
        <p:nvSpPr>
          <p:cNvPr id="17" name="Ellipse 16">
            <a:extLst>
              <a:ext uri="{FF2B5EF4-FFF2-40B4-BE49-F238E27FC236}">
                <a16:creationId xmlns:a16="http://schemas.microsoft.com/office/drawing/2014/main" id="{A7BB28BA-5646-A64A-95B7-5D6A463BDFDB}"/>
              </a:ext>
            </a:extLst>
          </p:cNvPr>
          <p:cNvSpPr/>
          <p:nvPr userDrawn="1"/>
        </p:nvSpPr>
        <p:spPr>
          <a:xfrm>
            <a:off x="4475163" y="1227716"/>
            <a:ext cx="767866" cy="7678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1">
                    <a:lumMod val="20000"/>
                    <a:lumOff val="80000"/>
                  </a:schemeClr>
                </a:solidFill>
                <a:latin typeface="Century Gothic" panose="020B0502020202020204" pitchFamily="34" charset="0"/>
                <a:ea typeface="Arial" charset="0"/>
                <a:cs typeface="Arial" charset="0"/>
              </a:rPr>
              <a:t>1</a:t>
            </a:r>
          </a:p>
        </p:txBody>
      </p:sp>
      <p:sp>
        <p:nvSpPr>
          <p:cNvPr id="18" name="Ellipse 17">
            <a:extLst>
              <a:ext uri="{FF2B5EF4-FFF2-40B4-BE49-F238E27FC236}">
                <a16:creationId xmlns:a16="http://schemas.microsoft.com/office/drawing/2014/main" id="{449963F5-F785-D14B-A804-51F119BED8EA}"/>
              </a:ext>
            </a:extLst>
          </p:cNvPr>
          <p:cNvSpPr/>
          <p:nvPr userDrawn="1"/>
        </p:nvSpPr>
        <p:spPr>
          <a:xfrm>
            <a:off x="4475163" y="3048578"/>
            <a:ext cx="767866" cy="7678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1">
                    <a:lumMod val="20000"/>
                    <a:lumOff val="80000"/>
                  </a:schemeClr>
                </a:solidFill>
                <a:latin typeface="Century Gothic" panose="020B0502020202020204" pitchFamily="34" charset="0"/>
                <a:ea typeface="Arial" charset="0"/>
                <a:cs typeface="Arial" charset="0"/>
              </a:rPr>
              <a:t>2</a:t>
            </a:r>
          </a:p>
        </p:txBody>
      </p:sp>
      <p:sp>
        <p:nvSpPr>
          <p:cNvPr id="19" name="Ellipse 18">
            <a:extLst>
              <a:ext uri="{FF2B5EF4-FFF2-40B4-BE49-F238E27FC236}">
                <a16:creationId xmlns:a16="http://schemas.microsoft.com/office/drawing/2014/main" id="{1E531957-7D85-8247-BEE8-78AFA2151DB1}"/>
              </a:ext>
            </a:extLst>
          </p:cNvPr>
          <p:cNvSpPr/>
          <p:nvPr userDrawn="1"/>
        </p:nvSpPr>
        <p:spPr>
          <a:xfrm>
            <a:off x="4475163" y="4869440"/>
            <a:ext cx="767866" cy="7678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1">
                    <a:lumMod val="20000"/>
                    <a:lumOff val="80000"/>
                  </a:schemeClr>
                </a:solidFill>
                <a:latin typeface="Century Gothic" panose="020B0502020202020204" pitchFamily="34" charset="0"/>
                <a:ea typeface="Arial" charset="0"/>
                <a:cs typeface="Arial" charset="0"/>
              </a:rPr>
              <a:t>3</a:t>
            </a:r>
          </a:p>
        </p:txBody>
      </p:sp>
      <p:pic>
        <p:nvPicPr>
          <p:cNvPr id="30" name="Bilde 29">
            <a:extLst>
              <a:ext uri="{FF2B5EF4-FFF2-40B4-BE49-F238E27FC236}">
                <a16:creationId xmlns:a16="http://schemas.microsoft.com/office/drawing/2014/main" id="{7A73CB26-3347-7E4A-BA0F-D070778DCD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2" name="Plassholder for tekst 7">
            <a:extLst>
              <a:ext uri="{FF2B5EF4-FFF2-40B4-BE49-F238E27FC236}">
                <a16:creationId xmlns:a16="http://schemas.microsoft.com/office/drawing/2014/main" id="{F5980FCC-DCF7-594A-BB81-6F5B4A1A3C73}"/>
              </a:ext>
            </a:extLst>
          </p:cNvPr>
          <p:cNvSpPr>
            <a:spLocks noGrp="1"/>
          </p:cNvSpPr>
          <p:nvPr>
            <p:ph type="body" sz="quarter" idx="10" hasCustomPrompt="1"/>
          </p:nvPr>
        </p:nvSpPr>
        <p:spPr>
          <a:xfrm>
            <a:off x="5610225" y="917017"/>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første hovedfunn</a:t>
            </a:r>
          </a:p>
        </p:txBody>
      </p:sp>
      <p:sp>
        <p:nvSpPr>
          <p:cNvPr id="13" name="Plassholder for tekst 7">
            <a:extLst>
              <a:ext uri="{FF2B5EF4-FFF2-40B4-BE49-F238E27FC236}">
                <a16:creationId xmlns:a16="http://schemas.microsoft.com/office/drawing/2014/main" id="{96B74D0B-B649-8B45-AC8C-EB763E3152A5}"/>
              </a:ext>
            </a:extLst>
          </p:cNvPr>
          <p:cNvSpPr>
            <a:spLocks noGrp="1"/>
          </p:cNvSpPr>
          <p:nvPr>
            <p:ph type="body" sz="quarter" idx="13" hasCustomPrompt="1"/>
          </p:nvPr>
        </p:nvSpPr>
        <p:spPr>
          <a:xfrm>
            <a:off x="5610225" y="2737879"/>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andre hovedfunn</a:t>
            </a:r>
          </a:p>
        </p:txBody>
      </p:sp>
      <p:sp>
        <p:nvSpPr>
          <p:cNvPr id="15" name="Plassholder for tekst 7">
            <a:extLst>
              <a:ext uri="{FF2B5EF4-FFF2-40B4-BE49-F238E27FC236}">
                <a16:creationId xmlns:a16="http://schemas.microsoft.com/office/drawing/2014/main" id="{364D570B-55AE-0F46-A439-79FDAF67D558}"/>
              </a:ext>
            </a:extLst>
          </p:cNvPr>
          <p:cNvSpPr>
            <a:spLocks noGrp="1"/>
          </p:cNvSpPr>
          <p:nvPr>
            <p:ph type="body" sz="quarter" idx="14" hasCustomPrompt="1"/>
          </p:nvPr>
        </p:nvSpPr>
        <p:spPr>
          <a:xfrm>
            <a:off x="5610225" y="4558741"/>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tredje hovedfunn</a:t>
            </a:r>
          </a:p>
        </p:txBody>
      </p:sp>
    </p:spTree>
    <p:extLst>
      <p:ext uri="{BB962C8B-B14F-4D97-AF65-F5344CB8AC3E}">
        <p14:creationId xmlns:p14="http://schemas.microsoft.com/office/powerpoint/2010/main" val="1575778417"/>
      </p:ext>
    </p:extLst>
  </p:cSld>
  <p:clrMapOvr>
    <a:masterClrMapping/>
  </p:clrMapOvr>
  <p:transition>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re innsikter vertikal grøn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1A33F82-8646-6845-9822-41BF742525D8}"/>
              </a:ext>
            </a:extLst>
          </p:cNvPr>
          <p:cNvSpPr/>
          <p:nvPr userDrawn="1"/>
        </p:nvSpPr>
        <p:spPr>
          <a:xfrm>
            <a:off x="0" y="0"/>
            <a:ext cx="40798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1">
            <a:extLst>
              <a:ext uri="{FF2B5EF4-FFF2-40B4-BE49-F238E27FC236}">
                <a16:creationId xmlns:a16="http://schemas.microsoft.com/office/drawing/2014/main" id="{748B0DA0-505C-FE4D-90D6-056F6297504F}"/>
              </a:ext>
            </a:extLst>
          </p:cNvPr>
          <p:cNvSpPr txBox="1">
            <a:spLocks/>
          </p:cNvSpPr>
          <p:nvPr userDrawn="1"/>
        </p:nvSpPr>
        <p:spPr>
          <a:xfrm>
            <a:off x="839788" y="1852986"/>
            <a:ext cx="2455503" cy="3212411"/>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Century Gothic" charset="0"/>
                <a:ea typeface="Century Gothic" charset="0"/>
                <a:cs typeface="Century Gothic" charset="0"/>
              </a:defRPr>
            </a:lvl1pPr>
          </a:lstStyle>
          <a:p>
            <a:pPr algn="ctr"/>
            <a:r>
              <a:rPr lang="nb-NO" sz="11500" dirty="0">
                <a:solidFill>
                  <a:schemeClr val="accent2">
                    <a:lumMod val="20000"/>
                    <a:lumOff val="80000"/>
                  </a:schemeClr>
                </a:solidFill>
              </a:rPr>
              <a:t>TRE</a:t>
            </a:r>
            <a:r>
              <a:rPr lang="nb-NO" sz="8800" dirty="0">
                <a:solidFill>
                  <a:schemeClr val="bg1"/>
                </a:solidFill>
              </a:rPr>
              <a:t> </a:t>
            </a:r>
            <a:r>
              <a:rPr lang="nb-NO" sz="3600" dirty="0">
                <a:solidFill>
                  <a:schemeClr val="bg1"/>
                </a:solidFill>
              </a:rPr>
              <a:t>VIKTIGSTE </a:t>
            </a:r>
            <a:r>
              <a:rPr lang="nb-NO" sz="3600" i="0" dirty="0">
                <a:solidFill>
                  <a:schemeClr val="bg1"/>
                </a:solidFill>
              </a:rPr>
              <a:t>INNSIKTEROG FUNN</a:t>
            </a:r>
          </a:p>
        </p:txBody>
      </p:sp>
      <p:pic>
        <p:nvPicPr>
          <p:cNvPr id="16" name="Bilde 15">
            <a:extLst>
              <a:ext uri="{FF2B5EF4-FFF2-40B4-BE49-F238E27FC236}">
                <a16:creationId xmlns:a16="http://schemas.microsoft.com/office/drawing/2014/main" id="{7DF83085-7DEF-A548-ABFE-360FCC6D4EC8}"/>
              </a:ext>
            </a:extLst>
          </p:cNvPr>
          <p:cNvPicPr>
            <a:picLocks/>
          </p:cNvPicPr>
          <p:nvPr userDrawn="1"/>
        </p:nvPicPr>
        <p:blipFill>
          <a:blip r:embed="rId2"/>
          <a:stretch>
            <a:fillRect/>
          </a:stretch>
        </p:blipFill>
        <p:spPr>
          <a:xfrm>
            <a:off x="1521532" y="459963"/>
            <a:ext cx="1085078" cy="1085078"/>
          </a:xfrm>
          <a:prstGeom prst="rect">
            <a:avLst/>
          </a:prstGeom>
        </p:spPr>
      </p:pic>
      <p:sp>
        <p:nvSpPr>
          <p:cNvPr id="17" name="Ellipse 16">
            <a:extLst>
              <a:ext uri="{FF2B5EF4-FFF2-40B4-BE49-F238E27FC236}">
                <a16:creationId xmlns:a16="http://schemas.microsoft.com/office/drawing/2014/main" id="{A7BB28BA-5646-A64A-95B7-5D6A463BDFDB}"/>
              </a:ext>
            </a:extLst>
          </p:cNvPr>
          <p:cNvSpPr/>
          <p:nvPr userDrawn="1"/>
        </p:nvSpPr>
        <p:spPr>
          <a:xfrm>
            <a:off x="4475163" y="1227715"/>
            <a:ext cx="767866" cy="7678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2">
                    <a:lumMod val="20000"/>
                    <a:lumOff val="80000"/>
                  </a:schemeClr>
                </a:solidFill>
                <a:latin typeface="Century Gothic" panose="020B0502020202020204" pitchFamily="34" charset="0"/>
                <a:ea typeface="Arial" charset="0"/>
                <a:cs typeface="Arial" charset="0"/>
              </a:rPr>
              <a:t>1</a:t>
            </a:r>
          </a:p>
        </p:txBody>
      </p:sp>
      <p:sp>
        <p:nvSpPr>
          <p:cNvPr id="18" name="Ellipse 17">
            <a:extLst>
              <a:ext uri="{FF2B5EF4-FFF2-40B4-BE49-F238E27FC236}">
                <a16:creationId xmlns:a16="http://schemas.microsoft.com/office/drawing/2014/main" id="{449963F5-F785-D14B-A804-51F119BED8EA}"/>
              </a:ext>
            </a:extLst>
          </p:cNvPr>
          <p:cNvSpPr/>
          <p:nvPr userDrawn="1"/>
        </p:nvSpPr>
        <p:spPr>
          <a:xfrm>
            <a:off x="4475163" y="3048577"/>
            <a:ext cx="767866" cy="7678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2">
                    <a:lumMod val="20000"/>
                    <a:lumOff val="80000"/>
                  </a:schemeClr>
                </a:solidFill>
                <a:latin typeface="Century Gothic" panose="020B0502020202020204" pitchFamily="34" charset="0"/>
                <a:ea typeface="Arial" charset="0"/>
                <a:cs typeface="Arial" charset="0"/>
              </a:rPr>
              <a:t>2</a:t>
            </a:r>
          </a:p>
        </p:txBody>
      </p:sp>
      <p:sp>
        <p:nvSpPr>
          <p:cNvPr id="19" name="Ellipse 18">
            <a:extLst>
              <a:ext uri="{FF2B5EF4-FFF2-40B4-BE49-F238E27FC236}">
                <a16:creationId xmlns:a16="http://schemas.microsoft.com/office/drawing/2014/main" id="{1E531957-7D85-8247-BEE8-78AFA2151DB1}"/>
              </a:ext>
            </a:extLst>
          </p:cNvPr>
          <p:cNvSpPr/>
          <p:nvPr userDrawn="1"/>
        </p:nvSpPr>
        <p:spPr>
          <a:xfrm>
            <a:off x="4475163" y="4869439"/>
            <a:ext cx="767866" cy="7678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2">
                    <a:lumMod val="20000"/>
                    <a:lumOff val="80000"/>
                  </a:schemeClr>
                </a:solidFill>
                <a:latin typeface="Century Gothic" panose="020B0502020202020204" pitchFamily="34" charset="0"/>
                <a:ea typeface="Arial" charset="0"/>
                <a:cs typeface="Arial" charset="0"/>
              </a:rPr>
              <a:t>3</a:t>
            </a:r>
          </a:p>
        </p:txBody>
      </p:sp>
      <p:pic>
        <p:nvPicPr>
          <p:cNvPr id="13" name="Bilde 12">
            <a:extLst>
              <a:ext uri="{FF2B5EF4-FFF2-40B4-BE49-F238E27FC236}">
                <a16:creationId xmlns:a16="http://schemas.microsoft.com/office/drawing/2014/main" id="{C41BB7AE-8AA1-154E-AC76-7EB5356B61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2" name="Plassholder for tekst 7">
            <a:extLst>
              <a:ext uri="{FF2B5EF4-FFF2-40B4-BE49-F238E27FC236}">
                <a16:creationId xmlns:a16="http://schemas.microsoft.com/office/drawing/2014/main" id="{0686B3E9-9F87-3E4C-9309-538F51E9BF69}"/>
              </a:ext>
            </a:extLst>
          </p:cNvPr>
          <p:cNvSpPr>
            <a:spLocks noGrp="1"/>
          </p:cNvSpPr>
          <p:nvPr>
            <p:ph type="body" sz="quarter" idx="10" hasCustomPrompt="1"/>
          </p:nvPr>
        </p:nvSpPr>
        <p:spPr>
          <a:xfrm>
            <a:off x="5610225" y="917016"/>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første hovedfunn</a:t>
            </a:r>
          </a:p>
        </p:txBody>
      </p:sp>
      <p:sp>
        <p:nvSpPr>
          <p:cNvPr id="15" name="Plassholder for tekst 7">
            <a:extLst>
              <a:ext uri="{FF2B5EF4-FFF2-40B4-BE49-F238E27FC236}">
                <a16:creationId xmlns:a16="http://schemas.microsoft.com/office/drawing/2014/main" id="{6027C2B1-14F7-DA4F-B8A0-BC3B3405EAB6}"/>
              </a:ext>
            </a:extLst>
          </p:cNvPr>
          <p:cNvSpPr>
            <a:spLocks noGrp="1"/>
          </p:cNvSpPr>
          <p:nvPr>
            <p:ph type="body" sz="quarter" idx="13" hasCustomPrompt="1"/>
          </p:nvPr>
        </p:nvSpPr>
        <p:spPr>
          <a:xfrm>
            <a:off x="5610225" y="2737878"/>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andre hovedfunn</a:t>
            </a:r>
          </a:p>
        </p:txBody>
      </p:sp>
      <p:sp>
        <p:nvSpPr>
          <p:cNvPr id="20" name="Plassholder for tekst 7">
            <a:extLst>
              <a:ext uri="{FF2B5EF4-FFF2-40B4-BE49-F238E27FC236}">
                <a16:creationId xmlns:a16="http://schemas.microsoft.com/office/drawing/2014/main" id="{FAC3FDBC-AEA4-9548-BBA1-85846E206F00}"/>
              </a:ext>
            </a:extLst>
          </p:cNvPr>
          <p:cNvSpPr>
            <a:spLocks noGrp="1"/>
          </p:cNvSpPr>
          <p:nvPr>
            <p:ph type="body" sz="quarter" idx="14" hasCustomPrompt="1"/>
          </p:nvPr>
        </p:nvSpPr>
        <p:spPr>
          <a:xfrm>
            <a:off x="5610225" y="4558740"/>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tredje hovedfunn</a:t>
            </a:r>
          </a:p>
        </p:txBody>
      </p:sp>
    </p:spTree>
    <p:extLst>
      <p:ext uri="{BB962C8B-B14F-4D97-AF65-F5344CB8AC3E}">
        <p14:creationId xmlns:p14="http://schemas.microsoft.com/office/powerpoint/2010/main" val="3513270246"/>
      </p:ext>
    </p:extLst>
  </p:cSld>
  <p:clrMapOvr>
    <a:masterClrMapping/>
  </p:clrMapOvr>
  <p:transition>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Tre innsikter vertikal grøn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1A33F82-8646-6845-9822-41BF742525D8}"/>
              </a:ext>
            </a:extLst>
          </p:cNvPr>
          <p:cNvSpPr/>
          <p:nvPr userDrawn="1"/>
        </p:nvSpPr>
        <p:spPr>
          <a:xfrm>
            <a:off x="0" y="0"/>
            <a:ext cx="40798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1">
            <a:extLst>
              <a:ext uri="{FF2B5EF4-FFF2-40B4-BE49-F238E27FC236}">
                <a16:creationId xmlns:a16="http://schemas.microsoft.com/office/drawing/2014/main" id="{748B0DA0-505C-FE4D-90D6-056F6297504F}"/>
              </a:ext>
            </a:extLst>
          </p:cNvPr>
          <p:cNvSpPr txBox="1">
            <a:spLocks/>
          </p:cNvSpPr>
          <p:nvPr userDrawn="1"/>
        </p:nvSpPr>
        <p:spPr>
          <a:xfrm>
            <a:off x="839788" y="1852986"/>
            <a:ext cx="2455503" cy="3212411"/>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Century Gothic" charset="0"/>
                <a:ea typeface="Century Gothic" charset="0"/>
                <a:cs typeface="Century Gothic" charset="0"/>
              </a:defRPr>
            </a:lvl1pPr>
          </a:lstStyle>
          <a:p>
            <a:pPr algn="ctr"/>
            <a:r>
              <a:rPr lang="nb-NO" sz="11500" dirty="0">
                <a:solidFill>
                  <a:schemeClr val="accent5">
                    <a:lumMod val="20000"/>
                    <a:lumOff val="80000"/>
                  </a:schemeClr>
                </a:solidFill>
              </a:rPr>
              <a:t>TRE</a:t>
            </a:r>
            <a:r>
              <a:rPr lang="nb-NO" sz="8800" dirty="0">
                <a:solidFill>
                  <a:schemeClr val="bg1"/>
                </a:solidFill>
              </a:rPr>
              <a:t> </a:t>
            </a:r>
            <a:r>
              <a:rPr lang="nb-NO" sz="3600" dirty="0">
                <a:solidFill>
                  <a:schemeClr val="bg1"/>
                </a:solidFill>
              </a:rPr>
              <a:t>VIKTIGSTE </a:t>
            </a:r>
            <a:r>
              <a:rPr lang="nb-NO" sz="3600" i="0" dirty="0">
                <a:solidFill>
                  <a:schemeClr val="bg1"/>
                </a:solidFill>
              </a:rPr>
              <a:t>INNSIKTER </a:t>
            </a:r>
            <a:br>
              <a:rPr lang="nb-NO" sz="3600" i="0" dirty="0">
                <a:solidFill>
                  <a:schemeClr val="bg1"/>
                </a:solidFill>
              </a:rPr>
            </a:br>
            <a:r>
              <a:rPr lang="nb-NO" sz="3600" i="0" dirty="0">
                <a:solidFill>
                  <a:schemeClr val="bg1"/>
                </a:solidFill>
              </a:rPr>
              <a:t>OG FUNN</a:t>
            </a:r>
          </a:p>
        </p:txBody>
      </p:sp>
      <p:pic>
        <p:nvPicPr>
          <p:cNvPr id="16" name="Bilde 15">
            <a:extLst>
              <a:ext uri="{FF2B5EF4-FFF2-40B4-BE49-F238E27FC236}">
                <a16:creationId xmlns:a16="http://schemas.microsoft.com/office/drawing/2014/main" id="{7DF83085-7DEF-A548-ABFE-360FCC6D4EC8}"/>
              </a:ext>
            </a:extLst>
          </p:cNvPr>
          <p:cNvPicPr>
            <a:picLocks/>
          </p:cNvPicPr>
          <p:nvPr userDrawn="1"/>
        </p:nvPicPr>
        <p:blipFill>
          <a:blip r:embed="rId2"/>
          <a:stretch>
            <a:fillRect/>
          </a:stretch>
        </p:blipFill>
        <p:spPr>
          <a:xfrm>
            <a:off x="1521532" y="459963"/>
            <a:ext cx="1085078" cy="1085078"/>
          </a:xfrm>
          <a:prstGeom prst="rect">
            <a:avLst/>
          </a:prstGeom>
        </p:spPr>
      </p:pic>
      <p:sp>
        <p:nvSpPr>
          <p:cNvPr id="17" name="Ellipse 16">
            <a:extLst>
              <a:ext uri="{FF2B5EF4-FFF2-40B4-BE49-F238E27FC236}">
                <a16:creationId xmlns:a16="http://schemas.microsoft.com/office/drawing/2014/main" id="{A7BB28BA-5646-A64A-95B7-5D6A463BDFDB}"/>
              </a:ext>
            </a:extLst>
          </p:cNvPr>
          <p:cNvSpPr/>
          <p:nvPr userDrawn="1"/>
        </p:nvSpPr>
        <p:spPr>
          <a:xfrm>
            <a:off x="4475163" y="1227710"/>
            <a:ext cx="767866" cy="7678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5">
                    <a:lumMod val="20000"/>
                    <a:lumOff val="80000"/>
                  </a:schemeClr>
                </a:solidFill>
                <a:latin typeface="Century Gothic" panose="020B0502020202020204" pitchFamily="34" charset="0"/>
                <a:ea typeface="Arial" charset="0"/>
                <a:cs typeface="Arial" charset="0"/>
              </a:rPr>
              <a:t>1</a:t>
            </a:r>
          </a:p>
        </p:txBody>
      </p:sp>
      <p:sp>
        <p:nvSpPr>
          <p:cNvPr id="18" name="Ellipse 17">
            <a:extLst>
              <a:ext uri="{FF2B5EF4-FFF2-40B4-BE49-F238E27FC236}">
                <a16:creationId xmlns:a16="http://schemas.microsoft.com/office/drawing/2014/main" id="{449963F5-F785-D14B-A804-51F119BED8EA}"/>
              </a:ext>
            </a:extLst>
          </p:cNvPr>
          <p:cNvSpPr/>
          <p:nvPr userDrawn="1"/>
        </p:nvSpPr>
        <p:spPr>
          <a:xfrm>
            <a:off x="4475163" y="3048572"/>
            <a:ext cx="767866" cy="7678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5">
                    <a:lumMod val="20000"/>
                    <a:lumOff val="80000"/>
                  </a:schemeClr>
                </a:solidFill>
                <a:latin typeface="Century Gothic" panose="020B0502020202020204" pitchFamily="34" charset="0"/>
                <a:ea typeface="Arial" charset="0"/>
                <a:cs typeface="Arial" charset="0"/>
              </a:rPr>
              <a:t>2</a:t>
            </a:r>
          </a:p>
        </p:txBody>
      </p:sp>
      <p:sp>
        <p:nvSpPr>
          <p:cNvPr id="19" name="Ellipse 18">
            <a:extLst>
              <a:ext uri="{FF2B5EF4-FFF2-40B4-BE49-F238E27FC236}">
                <a16:creationId xmlns:a16="http://schemas.microsoft.com/office/drawing/2014/main" id="{1E531957-7D85-8247-BEE8-78AFA2151DB1}"/>
              </a:ext>
            </a:extLst>
          </p:cNvPr>
          <p:cNvSpPr/>
          <p:nvPr userDrawn="1"/>
        </p:nvSpPr>
        <p:spPr>
          <a:xfrm>
            <a:off x="4475163" y="4869434"/>
            <a:ext cx="767866" cy="7678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5">
                    <a:lumMod val="20000"/>
                    <a:lumOff val="80000"/>
                  </a:schemeClr>
                </a:solidFill>
                <a:latin typeface="Century Gothic" panose="020B0502020202020204" pitchFamily="34" charset="0"/>
                <a:ea typeface="Arial" charset="0"/>
                <a:cs typeface="Arial" charset="0"/>
              </a:rPr>
              <a:t>3</a:t>
            </a:r>
          </a:p>
        </p:txBody>
      </p:sp>
      <p:pic>
        <p:nvPicPr>
          <p:cNvPr id="13" name="Bilde 12">
            <a:extLst>
              <a:ext uri="{FF2B5EF4-FFF2-40B4-BE49-F238E27FC236}">
                <a16:creationId xmlns:a16="http://schemas.microsoft.com/office/drawing/2014/main" id="{7C26D243-0038-764D-AA27-F3908FED20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2" name="Plassholder for tekst 7">
            <a:extLst>
              <a:ext uri="{FF2B5EF4-FFF2-40B4-BE49-F238E27FC236}">
                <a16:creationId xmlns:a16="http://schemas.microsoft.com/office/drawing/2014/main" id="{7E3DE6FF-52D1-7D43-9DC9-C89D051A87E0}"/>
              </a:ext>
            </a:extLst>
          </p:cNvPr>
          <p:cNvSpPr>
            <a:spLocks noGrp="1"/>
          </p:cNvSpPr>
          <p:nvPr>
            <p:ph type="body" sz="quarter" idx="10" hasCustomPrompt="1"/>
          </p:nvPr>
        </p:nvSpPr>
        <p:spPr>
          <a:xfrm>
            <a:off x="5610225" y="917011"/>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første hovedfunn</a:t>
            </a:r>
          </a:p>
        </p:txBody>
      </p:sp>
      <p:sp>
        <p:nvSpPr>
          <p:cNvPr id="15" name="Plassholder for tekst 7">
            <a:extLst>
              <a:ext uri="{FF2B5EF4-FFF2-40B4-BE49-F238E27FC236}">
                <a16:creationId xmlns:a16="http://schemas.microsoft.com/office/drawing/2014/main" id="{99973867-CCC2-5A44-A8D3-32CDFAD8D711}"/>
              </a:ext>
            </a:extLst>
          </p:cNvPr>
          <p:cNvSpPr>
            <a:spLocks noGrp="1"/>
          </p:cNvSpPr>
          <p:nvPr>
            <p:ph type="body" sz="quarter" idx="13" hasCustomPrompt="1"/>
          </p:nvPr>
        </p:nvSpPr>
        <p:spPr>
          <a:xfrm>
            <a:off x="5610225" y="2737873"/>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andre hovedfunn</a:t>
            </a:r>
          </a:p>
        </p:txBody>
      </p:sp>
      <p:sp>
        <p:nvSpPr>
          <p:cNvPr id="20" name="Plassholder for tekst 7">
            <a:extLst>
              <a:ext uri="{FF2B5EF4-FFF2-40B4-BE49-F238E27FC236}">
                <a16:creationId xmlns:a16="http://schemas.microsoft.com/office/drawing/2014/main" id="{D93E7AB4-9E8A-1940-ACAC-1D9894CC2889}"/>
              </a:ext>
            </a:extLst>
          </p:cNvPr>
          <p:cNvSpPr>
            <a:spLocks noGrp="1"/>
          </p:cNvSpPr>
          <p:nvPr>
            <p:ph type="body" sz="quarter" idx="14" hasCustomPrompt="1"/>
          </p:nvPr>
        </p:nvSpPr>
        <p:spPr>
          <a:xfrm>
            <a:off x="5610225" y="4558735"/>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tredje hovedfunn</a:t>
            </a:r>
          </a:p>
        </p:txBody>
      </p:sp>
    </p:spTree>
    <p:extLst>
      <p:ext uri="{BB962C8B-B14F-4D97-AF65-F5344CB8AC3E}">
        <p14:creationId xmlns:p14="http://schemas.microsoft.com/office/powerpoint/2010/main" val="448568245"/>
      </p:ext>
    </p:extLst>
  </p:cSld>
  <p:clrMapOvr>
    <a:masterClrMapping/>
  </p:clrMapOvr>
  <p:transition>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_Tre innsikter vertikal grøn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1A33F82-8646-6845-9822-41BF742525D8}"/>
              </a:ext>
            </a:extLst>
          </p:cNvPr>
          <p:cNvSpPr/>
          <p:nvPr userDrawn="1"/>
        </p:nvSpPr>
        <p:spPr>
          <a:xfrm>
            <a:off x="0" y="0"/>
            <a:ext cx="40798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1">
            <a:extLst>
              <a:ext uri="{FF2B5EF4-FFF2-40B4-BE49-F238E27FC236}">
                <a16:creationId xmlns:a16="http://schemas.microsoft.com/office/drawing/2014/main" id="{748B0DA0-505C-FE4D-90D6-056F6297504F}"/>
              </a:ext>
            </a:extLst>
          </p:cNvPr>
          <p:cNvSpPr txBox="1">
            <a:spLocks/>
          </p:cNvSpPr>
          <p:nvPr userDrawn="1"/>
        </p:nvSpPr>
        <p:spPr>
          <a:xfrm>
            <a:off x="839788" y="1852986"/>
            <a:ext cx="2455503" cy="3212411"/>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Century Gothic" charset="0"/>
                <a:ea typeface="Century Gothic" charset="0"/>
                <a:cs typeface="Century Gothic" charset="0"/>
              </a:defRPr>
            </a:lvl1pPr>
          </a:lstStyle>
          <a:p>
            <a:pPr algn="ctr"/>
            <a:r>
              <a:rPr lang="nb-NO" sz="11500" dirty="0">
                <a:solidFill>
                  <a:schemeClr val="tx2">
                    <a:lumMod val="20000"/>
                    <a:lumOff val="80000"/>
                  </a:schemeClr>
                </a:solidFill>
              </a:rPr>
              <a:t>TRE</a:t>
            </a:r>
            <a:r>
              <a:rPr lang="nb-NO" sz="8800" dirty="0">
                <a:solidFill>
                  <a:schemeClr val="bg1"/>
                </a:solidFill>
              </a:rPr>
              <a:t> </a:t>
            </a:r>
            <a:r>
              <a:rPr lang="nb-NO" sz="3600" dirty="0">
                <a:solidFill>
                  <a:schemeClr val="bg1"/>
                </a:solidFill>
              </a:rPr>
              <a:t>VIKTIGSTE </a:t>
            </a:r>
            <a:r>
              <a:rPr lang="nb-NO" sz="3600" i="0" dirty="0">
                <a:solidFill>
                  <a:schemeClr val="bg1"/>
                </a:solidFill>
              </a:rPr>
              <a:t>INNSIKTER </a:t>
            </a:r>
            <a:br>
              <a:rPr lang="nb-NO" sz="3600" i="0" dirty="0">
                <a:solidFill>
                  <a:schemeClr val="bg1"/>
                </a:solidFill>
              </a:rPr>
            </a:br>
            <a:r>
              <a:rPr lang="nb-NO" sz="3600" i="0" dirty="0">
                <a:solidFill>
                  <a:schemeClr val="bg1"/>
                </a:solidFill>
              </a:rPr>
              <a:t>OG FUNN</a:t>
            </a:r>
          </a:p>
        </p:txBody>
      </p:sp>
      <p:pic>
        <p:nvPicPr>
          <p:cNvPr id="16" name="Bilde 15">
            <a:extLst>
              <a:ext uri="{FF2B5EF4-FFF2-40B4-BE49-F238E27FC236}">
                <a16:creationId xmlns:a16="http://schemas.microsoft.com/office/drawing/2014/main" id="{7DF83085-7DEF-A548-ABFE-360FCC6D4EC8}"/>
              </a:ext>
            </a:extLst>
          </p:cNvPr>
          <p:cNvPicPr>
            <a:picLocks/>
          </p:cNvPicPr>
          <p:nvPr userDrawn="1"/>
        </p:nvPicPr>
        <p:blipFill>
          <a:blip r:embed="rId2"/>
          <a:stretch>
            <a:fillRect/>
          </a:stretch>
        </p:blipFill>
        <p:spPr>
          <a:xfrm>
            <a:off x="1521532" y="459963"/>
            <a:ext cx="1085078" cy="1085078"/>
          </a:xfrm>
          <a:prstGeom prst="rect">
            <a:avLst/>
          </a:prstGeom>
        </p:spPr>
      </p:pic>
      <p:sp>
        <p:nvSpPr>
          <p:cNvPr id="17" name="Ellipse 16">
            <a:extLst>
              <a:ext uri="{FF2B5EF4-FFF2-40B4-BE49-F238E27FC236}">
                <a16:creationId xmlns:a16="http://schemas.microsoft.com/office/drawing/2014/main" id="{A7BB28BA-5646-A64A-95B7-5D6A463BDFDB}"/>
              </a:ext>
            </a:extLst>
          </p:cNvPr>
          <p:cNvSpPr/>
          <p:nvPr userDrawn="1"/>
        </p:nvSpPr>
        <p:spPr>
          <a:xfrm>
            <a:off x="4475163" y="1227711"/>
            <a:ext cx="767866" cy="767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tx2">
                    <a:lumMod val="20000"/>
                    <a:lumOff val="80000"/>
                  </a:schemeClr>
                </a:solidFill>
                <a:latin typeface="Century Gothic" panose="020B0502020202020204" pitchFamily="34" charset="0"/>
                <a:ea typeface="Arial" charset="0"/>
                <a:cs typeface="Arial" charset="0"/>
              </a:rPr>
              <a:t>1</a:t>
            </a:r>
          </a:p>
        </p:txBody>
      </p:sp>
      <p:sp>
        <p:nvSpPr>
          <p:cNvPr id="18" name="Ellipse 17">
            <a:extLst>
              <a:ext uri="{FF2B5EF4-FFF2-40B4-BE49-F238E27FC236}">
                <a16:creationId xmlns:a16="http://schemas.microsoft.com/office/drawing/2014/main" id="{449963F5-F785-D14B-A804-51F119BED8EA}"/>
              </a:ext>
            </a:extLst>
          </p:cNvPr>
          <p:cNvSpPr/>
          <p:nvPr userDrawn="1"/>
        </p:nvSpPr>
        <p:spPr>
          <a:xfrm>
            <a:off x="4475163" y="3048573"/>
            <a:ext cx="767866" cy="767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tx2">
                    <a:lumMod val="20000"/>
                    <a:lumOff val="80000"/>
                  </a:schemeClr>
                </a:solidFill>
                <a:latin typeface="Century Gothic" panose="020B0502020202020204" pitchFamily="34" charset="0"/>
                <a:ea typeface="Arial" charset="0"/>
                <a:cs typeface="Arial" charset="0"/>
              </a:rPr>
              <a:t>2</a:t>
            </a:r>
          </a:p>
        </p:txBody>
      </p:sp>
      <p:sp>
        <p:nvSpPr>
          <p:cNvPr id="19" name="Ellipse 18">
            <a:extLst>
              <a:ext uri="{FF2B5EF4-FFF2-40B4-BE49-F238E27FC236}">
                <a16:creationId xmlns:a16="http://schemas.microsoft.com/office/drawing/2014/main" id="{1E531957-7D85-8247-BEE8-78AFA2151DB1}"/>
              </a:ext>
            </a:extLst>
          </p:cNvPr>
          <p:cNvSpPr/>
          <p:nvPr userDrawn="1"/>
        </p:nvSpPr>
        <p:spPr>
          <a:xfrm>
            <a:off x="4475163" y="4869435"/>
            <a:ext cx="767866" cy="767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tx2">
                    <a:lumMod val="20000"/>
                    <a:lumOff val="80000"/>
                  </a:schemeClr>
                </a:solidFill>
                <a:latin typeface="Century Gothic" panose="020B0502020202020204" pitchFamily="34" charset="0"/>
                <a:ea typeface="Arial" charset="0"/>
                <a:cs typeface="Arial" charset="0"/>
              </a:rPr>
              <a:t>3</a:t>
            </a:r>
          </a:p>
        </p:txBody>
      </p:sp>
      <p:pic>
        <p:nvPicPr>
          <p:cNvPr id="13" name="Bilde 12">
            <a:extLst>
              <a:ext uri="{FF2B5EF4-FFF2-40B4-BE49-F238E27FC236}">
                <a16:creationId xmlns:a16="http://schemas.microsoft.com/office/drawing/2014/main" id="{0A286EEC-9EFE-F24F-8A42-180D072F52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2" name="Plassholder for tekst 7">
            <a:extLst>
              <a:ext uri="{FF2B5EF4-FFF2-40B4-BE49-F238E27FC236}">
                <a16:creationId xmlns:a16="http://schemas.microsoft.com/office/drawing/2014/main" id="{6C0F6C72-742D-AD4F-8403-6298C5BAE15D}"/>
              </a:ext>
            </a:extLst>
          </p:cNvPr>
          <p:cNvSpPr>
            <a:spLocks noGrp="1"/>
          </p:cNvSpPr>
          <p:nvPr>
            <p:ph type="body" sz="quarter" idx="10" hasCustomPrompt="1"/>
          </p:nvPr>
        </p:nvSpPr>
        <p:spPr>
          <a:xfrm>
            <a:off x="5610225" y="917012"/>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første hovedfunn</a:t>
            </a:r>
          </a:p>
        </p:txBody>
      </p:sp>
      <p:sp>
        <p:nvSpPr>
          <p:cNvPr id="15" name="Plassholder for tekst 7">
            <a:extLst>
              <a:ext uri="{FF2B5EF4-FFF2-40B4-BE49-F238E27FC236}">
                <a16:creationId xmlns:a16="http://schemas.microsoft.com/office/drawing/2014/main" id="{464F5872-C66D-8843-9BBD-F7F40E2AFA87}"/>
              </a:ext>
            </a:extLst>
          </p:cNvPr>
          <p:cNvSpPr>
            <a:spLocks noGrp="1"/>
          </p:cNvSpPr>
          <p:nvPr>
            <p:ph type="body" sz="quarter" idx="13" hasCustomPrompt="1"/>
          </p:nvPr>
        </p:nvSpPr>
        <p:spPr>
          <a:xfrm>
            <a:off x="5610225" y="2737874"/>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andre hovedfunn</a:t>
            </a:r>
          </a:p>
        </p:txBody>
      </p:sp>
      <p:sp>
        <p:nvSpPr>
          <p:cNvPr id="20" name="Plassholder for tekst 7">
            <a:extLst>
              <a:ext uri="{FF2B5EF4-FFF2-40B4-BE49-F238E27FC236}">
                <a16:creationId xmlns:a16="http://schemas.microsoft.com/office/drawing/2014/main" id="{03DE1C20-95FC-1649-9B5E-4B9AF6AEA3A0}"/>
              </a:ext>
            </a:extLst>
          </p:cNvPr>
          <p:cNvSpPr>
            <a:spLocks noGrp="1"/>
          </p:cNvSpPr>
          <p:nvPr>
            <p:ph type="body" sz="quarter" idx="14" hasCustomPrompt="1"/>
          </p:nvPr>
        </p:nvSpPr>
        <p:spPr>
          <a:xfrm>
            <a:off x="5610225" y="4558736"/>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tredje hovedfunn</a:t>
            </a:r>
          </a:p>
        </p:txBody>
      </p:sp>
    </p:spTree>
    <p:extLst>
      <p:ext uri="{BB962C8B-B14F-4D97-AF65-F5344CB8AC3E}">
        <p14:creationId xmlns:p14="http://schemas.microsoft.com/office/powerpoint/2010/main" val="1701976132"/>
      </p:ext>
    </p:extLst>
  </p:cSld>
  <p:clrMapOvr>
    <a:masterClrMapping/>
  </p:clrMapOvr>
  <p:transition>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 innsikter med kommentar grønn">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7C600A06-6E29-1243-B88C-1C6B0644DB55}"/>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Rektangel 4">
            <a:extLst>
              <a:ext uri="{FF2B5EF4-FFF2-40B4-BE49-F238E27FC236}">
                <a16:creationId xmlns:a16="http://schemas.microsoft.com/office/drawing/2014/main" id="{485C695D-4FC3-5347-B6AD-0CFD4BE9F776}"/>
              </a:ext>
            </a:extLst>
          </p:cNvPr>
          <p:cNvSpPr/>
          <p:nvPr userDrawn="1"/>
        </p:nvSpPr>
        <p:spPr>
          <a:xfrm>
            <a:off x="0" y="0"/>
            <a:ext cx="2989943" cy="6873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4" name="Ellipse 23">
            <a:extLst>
              <a:ext uri="{FF2B5EF4-FFF2-40B4-BE49-F238E27FC236}">
                <a16:creationId xmlns:a16="http://schemas.microsoft.com/office/drawing/2014/main" id="{F59A8EA4-D4A3-9D46-A63B-52B7D9B4B621}"/>
              </a:ext>
            </a:extLst>
          </p:cNvPr>
          <p:cNvSpPr/>
          <p:nvPr userDrawn="1"/>
        </p:nvSpPr>
        <p:spPr>
          <a:xfrm>
            <a:off x="4093029" y="769257"/>
            <a:ext cx="1088571" cy="1088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latin typeface="Century Gothic" panose="020B0502020202020204" pitchFamily="34" charset="0"/>
                <a:ea typeface="Arial" charset="0"/>
                <a:cs typeface="Arial" charset="0"/>
              </a:rPr>
              <a:t>1</a:t>
            </a:r>
          </a:p>
        </p:txBody>
      </p:sp>
      <p:sp>
        <p:nvSpPr>
          <p:cNvPr id="25" name="Ellipse 24">
            <a:extLst>
              <a:ext uri="{FF2B5EF4-FFF2-40B4-BE49-F238E27FC236}">
                <a16:creationId xmlns:a16="http://schemas.microsoft.com/office/drawing/2014/main" id="{096B5DE6-8ABA-0A4D-B53C-CA5518C40218}"/>
              </a:ext>
            </a:extLst>
          </p:cNvPr>
          <p:cNvSpPr/>
          <p:nvPr userDrawn="1"/>
        </p:nvSpPr>
        <p:spPr>
          <a:xfrm>
            <a:off x="6910042" y="769257"/>
            <a:ext cx="1088571" cy="1088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latin typeface="Century Gothic" panose="020B0502020202020204" pitchFamily="34" charset="0"/>
                <a:ea typeface="Arial" charset="0"/>
                <a:cs typeface="Arial" charset="0"/>
              </a:rPr>
              <a:t>2</a:t>
            </a:r>
          </a:p>
        </p:txBody>
      </p:sp>
      <p:sp>
        <p:nvSpPr>
          <p:cNvPr id="26" name="Ellipse 25">
            <a:extLst>
              <a:ext uri="{FF2B5EF4-FFF2-40B4-BE49-F238E27FC236}">
                <a16:creationId xmlns:a16="http://schemas.microsoft.com/office/drawing/2014/main" id="{D7F52D60-60FE-8943-88A3-5F7DFD46F5A5}"/>
              </a:ext>
            </a:extLst>
          </p:cNvPr>
          <p:cNvSpPr/>
          <p:nvPr userDrawn="1"/>
        </p:nvSpPr>
        <p:spPr>
          <a:xfrm>
            <a:off x="9727055" y="769256"/>
            <a:ext cx="1088571" cy="1088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latin typeface="Century Gothic" panose="020B0502020202020204" pitchFamily="34" charset="0"/>
                <a:ea typeface="Arial" charset="0"/>
                <a:cs typeface="Arial" charset="0"/>
              </a:rPr>
              <a:t>3</a:t>
            </a:r>
          </a:p>
        </p:txBody>
      </p:sp>
      <p:sp>
        <p:nvSpPr>
          <p:cNvPr id="32" name="Plassholder for tekst 31">
            <a:extLst>
              <a:ext uri="{FF2B5EF4-FFF2-40B4-BE49-F238E27FC236}">
                <a16:creationId xmlns:a16="http://schemas.microsoft.com/office/drawing/2014/main" id="{42741794-BBFB-D74C-AE61-80F9EDD6F133}"/>
              </a:ext>
            </a:extLst>
          </p:cNvPr>
          <p:cNvSpPr>
            <a:spLocks noGrp="1"/>
          </p:cNvSpPr>
          <p:nvPr>
            <p:ph type="body" sz="quarter" idx="15" hasCustomPrompt="1"/>
          </p:nvPr>
        </p:nvSpPr>
        <p:spPr>
          <a:xfrm>
            <a:off x="3373424" y="2021183"/>
            <a:ext cx="2457687" cy="1823930"/>
          </a:xfrm>
        </p:spPr>
        <p:txBody>
          <a:bodyPr>
            <a:normAutofit/>
          </a:bodyPr>
          <a:lstStyle>
            <a:lvl1pPr marL="0" indent="0" algn="ctr">
              <a:buNone/>
              <a:defRPr sz="2000">
                <a:solidFill>
                  <a:schemeClr val="accent6"/>
                </a:solidFill>
                <a:latin typeface="Century Gothic" panose="020B0502020202020204" pitchFamily="34" charset="0"/>
              </a:defRPr>
            </a:lvl1pPr>
          </a:lstStyle>
          <a:p>
            <a:pPr lvl="0"/>
            <a:r>
              <a:rPr lang="nb-NO" dirty="0"/>
              <a:t>Skriv inn innsikt/ funn </a:t>
            </a:r>
            <a:r>
              <a:rPr lang="nb-NO" dirty="0" err="1"/>
              <a:t>nr</a:t>
            </a:r>
            <a:r>
              <a:rPr lang="nb-NO" dirty="0"/>
              <a:t> 1</a:t>
            </a:r>
          </a:p>
        </p:txBody>
      </p:sp>
      <p:sp>
        <p:nvSpPr>
          <p:cNvPr id="33" name="Plassholder for tekst 31">
            <a:extLst>
              <a:ext uri="{FF2B5EF4-FFF2-40B4-BE49-F238E27FC236}">
                <a16:creationId xmlns:a16="http://schemas.microsoft.com/office/drawing/2014/main" id="{E02CB417-1777-0E4A-ABD6-EF6EEF6049D0}"/>
              </a:ext>
            </a:extLst>
          </p:cNvPr>
          <p:cNvSpPr>
            <a:spLocks noGrp="1"/>
          </p:cNvSpPr>
          <p:nvPr>
            <p:ph type="body" sz="quarter" idx="16" hasCustomPrompt="1"/>
          </p:nvPr>
        </p:nvSpPr>
        <p:spPr>
          <a:xfrm>
            <a:off x="6225483" y="2021183"/>
            <a:ext cx="2457687" cy="1823930"/>
          </a:xfrm>
        </p:spPr>
        <p:txBody>
          <a:bodyPr>
            <a:normAutofit/>
          </a:bodyPr>
          <a:lstStyle>
            <a:lvl1pPr marL="0" indent="0" algn="ctr">
              <a:buNone/>
              <a:defRPr sz="2000">
                <a:solidFill>
                  <a:schemeClr val="accent6"/>
                </a:solidFill>
                <a:latin typeface="Century Gothic" panose="020B0502020202020204" pitchFamily="34" charset="0"/>
              </a:defRPr>
            </a:lvl1pPr>
          </a:lstStyle>
          <a:p>
            <a:pPr lvl="0"/>
            <a:r>
              <a:rPr lang="nb-NO" dirty="0"/>
              <a:t>Skriv inn innsikt/ funn </a:t>
            </a:r>
            <a:r>
              <a:rPr lang="nb-NO" dirty="0" err="1"/>
              <a:t>nr</a:t>
            </a:r>
            <a:r>
              <a:rPr lang="nb-NO" dirty="0"/>
              <a:t> 2</a:t>
            </a:r>
          </a:p>
        </p:txBody>
      </p:sp>
      <p:sp>
        <p:nvSpPr>
          <p:cNvPr id="34" name="Plassholder for tekst 31">
            <a:extLst>
              <a:ext uri="{FF2B5EF4-FFF2-40B4-BE49-F238E27FC236}">
                <a16:creationId xmlns:a16="http://schemas.microsoft.com/office/drawing/2014/main" id="{BD13765C-7F7A-9C4D-88FB-31450E83CA9F}"/>
              </a:ext>
            </a:extLst>
          </p:cNvPr>
          <p:cNvSpPr>
            <a:spLocks noGrp="1"/>
          </p:cNvSpPr>
          <p:nvPr>
            <p:ph type="body" sz="quarter" idx="17" hasCustomPrompt="1"/>
          </p:nvPr>
        </p:nvSpPr>
        <p:spPr>
          <a:xfrm>
            <a:off x="9042496" y="2021183"/>
            <a:ext cx="2457687" cy="1823930"/>
          </a:xfrm>
        </p:spPr>
        <p:txBody>
          <a:bodyPr>
            <a:normAutofit/>
          </a:bodyPr>
          <a:lstStyle>
            <a:lvl1pPr marL="0" indent="0" algn="ctr">
              <a:buNone/>
              <a:defRPr sz="2000">
                <a:solidFill>
                  <a:schemeClr val="accent6"/>
                </a:solidFill>
                <a:latin typeface="Century Gothic" panose="020B0502020202020204" pitchFamily="34" charset="0"/>
              </a:defRPr>
            </a:lvl1pPr>
          </a:lstStyle>
          <a:p>
            <a:pPr lvl="0"/>
            <a:r>
              <a:rPr lang="nb-NO" dirty="0"/>
              <a:t>Skriv inn innsikt/ funn </a:t>
            </a:r>
            <a:r>
              <a:rPr lang="nb-NO" dirty="0" err="1"/>
              <a:t>nr</a:t>
            </a:r>
            <a:r>
              <a:rPr lang="nb-NO" dirty="0"/>
              <a:t> 3</a:t>
            </a:r>
          </a:p>
        </p:txBody>
      </p:sp>
      <p:sp>
        <p:nvSpPr>
          <p:cNvPr id="35" name="Plassholder for tekst 31">
            <a:extLst>
              <a:ext uri="{FF2B5EF4-FFF2-40B4-BE49-F238E27FC236}">
                <a16:creationId xmlns:a16="http://schemas.microsoft.com/office/drawing/2014/main" id="{B03A9EBB-340F-1842-9705-E93AA6684EF2}"/>
              </a:ext>
            </a:extLst>
          </p:cNvPr>
          <p:cNvSpPr>
            <a:spLocks noGrp="1"/>
          </p:cNvSpPr>
          <p:nvPr>
            <p:ph type="body" sz="quarter" idx="18" hasCustomPrompt="1"/>
          </p:nvPr>
        </p:nvSpPr>
        <p:spPr>
          <a:xfrm>
            <a:off x="3373423" y="4442819"/>
            <a:ext cx="2457687" cy="2052573"/>
          </a:xfrm>
        </p:spPr>
        <p:txBody>
          <a:bodyPr>
            <a:normAutofit/>
          </a:bodyPr>
          <a:lstStyle>
            <a:lvl1pPr marL="0" indent="0" algn="ctr">
              <a:buNone/>
              <a:defRPr sz="1600">
                <a:solidFill>
                  <a:schemeClr val="accent6"/>
                </a:solidFill>
                <a:latin typeface="Arial" panose="020B0604020202020204" pitchFamily="34" charset="0"/>
                <a:cs typeface="Arial" panose="020B0604020202020204" pitchFamily="34" charset="0"/>
              </a:defRPr>
            </a:lvl1pPr>
          </a:lstStyle>
          <a:p>
            <a:pPr lvl="0"/>
            <a:r>
              <a:rPr lang="nb-NO" dirty="0"/>
              <a:t>Utfyllende analyse og beskrivelse om innsikt/ funn </a:t>
            </a:r>
            <a:r>
              <a:rPr lang="nb-NO" dirty="0" err="1"/>
              <a:t>nr</a:t>
            </a:r>
            <a:r>
              <a:rPr lang="nb-NO" dirty="0"/>
              <a:t> 1</a:t>
            </a:r>
          </a:p>
        </p:txBody>
      </p:sp>
      <p:sp>
        <p:nvSpPr>
          <p:cNvPr id="37" name="Plassholder for tekst 31">
            <a:extLst>
              <a:ext uri="{FF2B5EF4-FFF2-40B4-BE49-F238E27FC236}">
                <a16:creationId xmlns:a16="http://schemas.microsoft.com/office/drawing/2014/main" id="{614D7501-37D0-8B47-8675-E0D201542199}"/>
              </a:ext>
            </a:extLst>
          </p:cNvPr>
          <p:cNvSpPr>
            <a:spLocks noGrp="1"/>
          </p:cNvSpPr>
          <p:nvPr>
            <p:ph type="body" sz="quarter" idx="19" hasCustomPrompt="1"/>
          </p:nvPr>
        </p:nvSpPr>
        <p:spPr>
          <a:xfrm>
            <a:off x="6214590" y="4449938"/>
            <a:ext cx="2457687" cy="2052573"/>
          </a:xfrm>
        </p:spPr>
        <p:txBody>
          <a:bodyPr>
            <a:normAutofit/>
          </a:bodyPr>
          <a:lstStyle>
            <a:lvl1pPr marL="0" indent="0" algn="ctr">
              <a:buNone/>
              <a:defRPr sz="1600">
                <a:solidFill>
                  <a:schemeClr val="accent6"/>
                </a:solidFill>
                <a:latin typeface="Arial" panose="020B0604020202020204" pitchFamily="34" charset="0"/>
                <a:cs typeface="Arial" panose="020B0604020202020204" pitchFamily="34" charset="0"/>
              </a:defRPr>
            </a:lvl1pPr>
          </a:lstStyle>
          <a:p>
            <a:pPr lvl="0"/>
            <a:r>
              <a:rPr lang="nb-NO" dirty="0"/>
              <a:t>Utfyllende analyse og beskrivelse om innsikt/ funn </a:t>
            </a:r>
            <a:r>
              <a:rPr lang="nb-NO" dirty="0" err="1"/>
              <a:t>nr</a:t>
            </a:r>
            <a:r>
              <a:rPr lang="nb-NO" dirty="0"/>
              <a:t> 2</a:t>
            </a:r>
          </a:p>
        </p:txBody>
      </p:sp>
      <p:sp>
        <p:nvSpPr>
          <p:cNvPr id="38" name="Plassholder for tekst 31">
            <a:extLst>
              <a:ext uri="{FF2B5EF4-FFF2-40B4-BE49-F238E27FC236}">
                <a16:creationId xmlns:a16="http://schemas.microsoft.com/office/drawing/2014/main" id="{A006582E-7D37-884E-99FD-A3428832D0AD}"/>
              </a:ext>
            </a:extLst>
          </p:cNvPr>
          <p:cNvSpPr>
            <a:spLocks noGrp="1"/>
          </p:cNvSpPr>
          <p:nvPr>
            <p:ph type="body" sz="quarter" idx="20" hasCustomPrompt="1"/>
          </p:nvPr>
        </p:nvSpPr>
        <p:spPr>
          <a:xfrm>
            <a:off x="9055757" y="4457057"/>
            <a:ext cx="2457687" cy="2052573"/>
          </a:xfrm>
        </p:spPr>
        <p:txBody>
          <a:bodyPr>
            <a:normAutofit/>
          </a:bodyPr>
          <a:lstStyle>
            <a:lvl1pPr marL="0" indent="0" algn="ctr">
              <a:buNone/>
              <a:defRPr sz="1600">
                <a:solidFill>
                  <a:schemeClr val="accent6"/>
                </a:solidFill>
                <a:latin typeface="Arial" panose="020B0604020202020204" pitchFamily="34" charset="0"/>
                <a:cs typeface="Arial" panose="020B0604020202020204" pitchFamily="34" charset="0"/>
              </a:defRPr>
            </a:lvl1pPr>
          </a:lstStyle>
          <a:p>
            <a:pPr lvl="0"/>
            <a:r>
              <a:rPr lang="nb-NO" dirty="0"/>
              <a:t>Utfyllende analyse og beskrivelse om innsikt/ funn </a:t>
            </a:r>
            <a:r>
              <a:rPr lang="nb-NO" dirty="0" err="1"/>
              <a:t>nr</a:t>
            </a:r>
            <a:r>
              <a:rPr lang="nb-NO" dirty="0"/>
              <a:t> 3</a:t>
            </a:r>
          </a:p>
        </p:txBody>
      </p:sp>
      <p:sp>
        <p:nvSpPr>
          <p:cNvPr id="39" name="Ellipse 38">
            <a:extLst>
              <a:ext uri="{FF2B5EF4-FFF2-40B4-BE49-F238E27FC236}">
                <a16:creationId xmlns:a16="http://schemas.microsoft.com/office/drawing/2014/main" id="{0481E0E5-AAA1-CA45-8DAD-5DE653EEC8A2}"/>
              </a:ext>
            </a:extLst>
          </p:cNvPr>
          <p:cNvSpPr/>
          <p:nvPr userDrawn="1"/>
        </p:nvSpPr>
        <p:spPr>
          <a:xfrm>
            <a:off x="4507924" y="4053183"/>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40" name="Ellipse 39">
            <a:extLst>
              <a:ext uri="{FF2B5EF4-FFF2-40B4-BE49-F238E27FC236}">
                <a16:creationId xmlns:a16="http://schemas.microsoft.com/office/drawing/2014/main" id="{E147E96E-D8CC-C143-A274-3429F8BA9C3E}"/>
              </a:ext>
            </a:extLst>
          </p:cNvPr>
          <p:cNvSpPr/>
          <p:nvPr userDrawn="1"/>
        </p:nvSpPr>
        <p:spPr>
          <a:xfrm>
            <a:off x="7359983" y="4053183"/>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41" name="Ellipse 40">
            <a:extLst>
              <a:ext uri="{FF2B5EF4-FFF2-40B4-BE49-F238E27FC236}">
                <a16:creationId xmlns:a16="http://schemas.microsoft.com/office/drawing/2014/main" id="{B79ABBBD-289E-E74B-BFC9-B8750F0EAA68}"/>
              </a:ext>
            </a:extLst>
          </p:cNvPr>
          <p:cNvSpPr/>
          <p:nvPr userDrawn="1"/>
        </p:nvSpPr>
        <p:spPr>
          <a:xfrm>
            <a:off x="10212042" y="4053183"/>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42" name="Bilde 41">
            <a:extLst>
              <a:ext uri="{FF2B5EF4-FFF2-40B4-BE49-F238E27FC236}">
                <a16:creationId xmlns:a16="http://schemas.microsoft.com/office/drawing/2014/main" id="{E1DCD4A8-6396-6140-805B-26E952D2A86E}"/>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rot="16200000">
            <a:off x="-34971" y="4801844"/>
            <a:ext cx="2091128" cy="2021183"/>
          </a:xfrm>
          <a:prstGeom prst="rect">
            <a:avLst/>
          </a:prstGeom>
        </p:spPr>
      </p:pic>
      <p:sp>
        <p:nvSpPr>
          <p:cNvPr id="15" name="TekstSylinder 14">
            <a:extLst>
              <a:ext uri="{FF2B5EF4-FFF2-40B4-BE49-F238E27FC236}">
                <a16:creationId xmlns:a16="http://schemas.microsoft.com/office/drawing/2014/main" id="{EEC5BFEA-7C9D-2F46-BAD0-88EF13056FA7}"/>
              </a:ext>
            </a:extLst>
          </p:cNvPr>
          <p:cNvSpPr txBox="1"/>
          <p:nvPr userDrawn="1"/>
        </p:nvSpPr>
        <p:spPr>
          <a:xfrm>
            <a:off x="283028" y="0"/>
            <a:ext cx="2104571" cy="4216539"/>
          </a:xfrm>
          <a:prstGeom prst="rect">
            <a:avLst/>
          </a:prstGeom>
          <a:noFill/>
        </p:spPr>
        <p:txBody>
          <a:bodyPr wrap="square" rtlCol="0">
            <a:spAutoFit/>
          </a:bodyPr>
          <a:lstStyle/>
          <a:p>
            <a:pPr algn="ctr"/>
            <a:r>
              <a:rPr lang="nb-NO" sz="16600" b="1" dirty="0">
                <a:solidFill>
                  <a:schemeClr val="accent3"/>
                </a:solidFill>
                <a:latin typeface="Century Gothic" panose="020B0502020202020204" pitchFamily="34" charset="0"/>
                <a:ea typeface="Arial" charset="0"/>
                <a:cs typeface="Arial" charset="0"/>
              </a:rPr>
              <a:t>3</a:t>
            </a:r>
          </a:p>
          <a:p>
            <a:r>
              <a:rPr lang="nb-NO" sz="3800" dirty="0">
                <a:solidFill>
                  <a:schemeClr val="bg1"/>
                </a:solidFill>
                <a:latin typeface="Century Gothic" panose="020B0502020202020204" pitchFamily="34" charset="0"/>
                <a:ea typeface="Arial" charset="0"/>
                <a:cs typeface="Arial" charset="0"/>
              </a:rPr>
              <a:t>viktigste</a:t>
            </a:r>
            <a:r>
              <a:rPr lang="nb-NO" sz="3200" dirty="0">
                <a:solidFill>
                  <a:schemeClr val="bg1"/>
                </a:solidFill>
                <a:latin typeface="Century Gothic" panose="020B0502020202020204" pitchFamily="34" charset="0"/>
                <a:ea typeface="Arial" charset="0"/>
                <a:cs typeface="Arial" charset="0"/>
              </a:rPr>
              <a:t> </a:t>
            </a:r>
            <a:r>
              <a:rPr lang="nb-NO" sz="3200" b="1" i="1" dirty="0">
                <a:solidFill>
                  <a:schemeClr val="bg1"/>
                </a:solidFill>
                <a:latin typeface="Century Schoolbook" panose="02040604050505020304" pitchFamily="18" charset="0"/>
                <a:ea typeface="Arial" charset="0"/>
                <a:cs typeface="Arial" charset="0"/>
              </a:rPr>
              <a:t>innsikter</a:t>
            </a:r>
          </a:p>
          <a:p>
            <a:r>
              <a:rPr lang="nb-NO" sz="3200" b="1" i="1" dirty="0">
                <a:solidFill>
                  <a:schemeClr val="bg1"/>
                </a:solidFill>
                <a:latin typeface="Century Schoolbook" panose="02040604050505020304" pitchFamily="18" charset="0"/>
                <a:ea typeface="Arial" charset="0"/>
                <a:cs typeface="Arial" charset="0"/>
              </a:rPr>
              <a:t>og funn</a:t>
            </a:r>
          </a:p>
        </p:txBody>
      </p:sp>
    </p:spTree>
    <p:extLst>
      <p:ext uri="{BB962C8B-B14F-4D97-AF65-F5344CB8AC3E}">
        <p14:creationId xmlns:p14="http://schemas.microsoft.com/office/powerpoint/2010/main" val="310225439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re innsikter med kommentar blå">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7C600A06-6E29-1243-B88C-1C6B0644DB55}"/>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Rektangel 4">
            <a:extLst>
              <a:ext uri="{FF2B5EF4-FFF2-40B4-BE49-F238E27FC236}">
                <a16:creationId xmlns:a16="http://schemas.microsoft.com/office/drawing/2014/main" id="{485C695D-4FC3-5347-B6AD-0CFD4BE9F776}"/>
              </a:ext>
            </a:extLst>
          </p:cNvPr>
          <p:cNvSpPr/>
          <p:nvPr userDrawn="1"/>
        </p:nvSpPr>
        <p:spPr>
          <a:xfrm>
            <a:off x="0" y="0"/>
            <a:ext cx="12192000" cy="2021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4" name="Ellipse 23">
            <a:extLst>
              <a:ext uri="{FF2B5EF4-FFF2-40B4-BE49-F238E27FC236}">
                <a16:creationId xmlns:a16="http://schemas.microsoft.com/office/drawing/2014/main" id="{F59A8EA4-D4A3-9D46-A63B-52B7D9B4B621}"/>
              </a:ext>
            </a:extLst>
          </p:cNvPr>
          <p:cNvSpPr/>
          <p:nvPr userDrawn="1"/>
        </p:nvSpPr>
        <p:spPr>
          <a:xfrm>
            <a:off x="782623" y="2261458"/>
            <a:ext cx="1088571" cy="10885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latin typeface="Century Gothic" panose="020B0502020202020204" pitchFamily="34" charset="0"/>
                <a:ea typeface="Arial" charset="0"/>
                <a:cs typeface="Arial" charset="0"/>
              </a:rPr>
              <a:t>1</a:t>
            </a:r>
          </a:p>
        </p:txBody>
      </p:sp>
      <p:sp>
        <p:nvSpPr>
          <p:cNvPr id="32" name="Plassholder for tekst 31">
            <a:extLst>
              <a:ext uri="{FF2B5EF4-FFF2-40B4-BE49-F238E27FC236}">
                <a16:creationId xmlns:a16="http://schemas.microsoft.com/office/drawing/2014/main" id="{42741794-BBFB-D74C-AE61-80F9EDD6F133}"/>
              </a:ext>
            </a:extLst>
          </p:cNvPr>
          <p:cNvSpPr>
            <a:spLocks noGrp="1"/>
          </p:cNvSpPr>
          <p:nvPr>
            <p:ph type="body" sz="quarter" idx="15" hasCustomPrompt="1"/>
          </p:nvPr>
        </p:nvSpPr>
        <p:spPr>
          <a:xfrm>
            <a:off x="2144579" y="2265944"/>
            <a:ext cx="4144882" cy="1084085"/>
          </a:xfrm>
        </p:spPr>
        <p:txBody>
          <a:bodyPr anchor="ctr">
            <a:normAutofit/>
          </a:bodyPr>
          <a:lstStyle>
            <a:lvl1pPr marL="0" indent="0">
              <a:buNone/>
              <a:defRPr sz="1400">
                <a:solidFill>
                  <a:schemeClr val="accent6"/>
                </a:solidFill>
                <a:latin typeface="Century Gothic" panose="020B0502020202020204" pitchFamily="34" charset="0"/>
              </a:defRPr>
            </a:lvl1pPr>
          </a:lstStyle>
          <a:p>
            <a:pPr lvl="0"/>
            <a:r>
              <a:rPr lang="nb-NO" dirty="0"/>
              <a:t>Skriv inn innsikt/ funn </a:t>
            </a:r>
            <a:r>
              <a:rPr lang="nb-NO" dirty="0" err="1"/>
              <a:t>nr</a:t>
            </a:r>
            <a:r>
              <a:rPr lang="nb-NO" dirty="0"/>
              <a:t> 1</a:t>
            </a:r>
          </a:p>
        </p:txBody>
      </p:sp>
      <p:sp>
        <p:nvSpPr>
          <p:cNvPr id="35" name="Plassholder for tekst 31">
            <a:extLst>
              <a:ext uri="{FF2B5EF4-FFF2-40B4-BE49-F238E27FC236}">
                <a16:creationId xmlns:a16="http://schemas.microsoft.com/office/drawing/2014/main" id="{B03A9EBB-340F-1842-9705-E93AA6684EF2}"/>
              </a:ext>
            </a:extLst>
          </p:cNvPr>
          <p:cNvSpPr>
            <a:spLocks noGrp="1"/>
          </p:cNvSpPr>
          <p:nvPr>
            <p:ph type="body" sz="quarter" idx="18" hasCustomPrompt="1"/>
          </p:nvPr>
        </p:nvSpPr>
        <p:spPr>
          <a:xfrm>
            <a:off x="6747987" y="2261458"/>
            <a:ext cx="5037613" cy="1088571"/>
          </a:xfrm>
        </p:spPr>
        <p:txBody>
          <a:bodyPr anchor="ctr">
            <a:normAutofit/>
          </a:bodyPr>
          <a:lstStyle>
            <a:lvl1pPr marL="285750" indent="-285750">
              <a:buFont typeface="Courier New" panose="02070309020205020404" pitchFamily="49" charset="0"/>
              <a:buChar char="o"/>
              <a:defRPr sz="1200">
                <a:solidFill>
                  <a:schemeClr val="accent6"/>
                </a:solidFill>
                <a:latin typeface="Arial" panose="020B0604020202020204" pitchFamily="34" charset="0"/>
                <a:cs typeface="Arial" panose="020B0604020202020204" pitchFamily="34" charset="0"/>
              </a:defRPr>
            </a:lvl1pPr>
          </a:lstStyle>
          <a:p>
            <a:pPr lvl="0"/>
            <a:r>
              <a:rPr lang="nb-NO" dirty="0"/>
              <a:t>Utfyllende analyse og beskrivelse om innsikt/ funn </a:t>
            </a:r>
            <a:r>
              <a:rPr lang="nb-NO" dirty="0" err="1"/>
              <a:t>nr</a:t>
            </a:r>
            <a:r>
              <a:rPr lang="nb-NO" dirty="0"/>
              <a:t> 1</a:t>
            </a:r>
          </a:p>
        </p:txBody>
      </p:sp>
      <p:sp>
        <p:nvSpPr>
          <p:cNvPr id="2" name="Rektangel 1">
            <a:extLst>
              <a:ext uri="{FF2B5EF4-FFF2-40B4-BE49-F238E27FC236}">
                <a16:creationId xmlns:a16="http://schemas.microsoft.com/office/drawing/2014/main" id="{F23DD0D1-E6C2-EF4C-8DDB-AA4877198075}"/>
              </a:ext>
            </a:extLst>
          </p:cNvPr>
          <p:cNvSpPr/>
          <p:nvPr userDrawn="1"/>
        </p:nvSpPr>
        <p:spPr>
          <a:xfrm>
            <a:off x="2178378" y="942789"/>
            <a:ext cx="8869376" cy="830997"/>
          </a:xfrm>
          <a:prstGeom prst="rect">
            <a:avLst/>
          </a:prstGeom>
        </p:spPr>
        <p:txBody>
          <a:bodyPr wrap="square">
            <a:spAutoFit/>
          </a:bodyPr>
          <a:lstStyle/>
          <a:p>
            <a:r>
              <a:rPr lang="nb-NO" sz="4400" dirty="0">
                <a:solidFill>
                  <a:schemeClr val="bg1"/>
                </a:solidFill>
                <a:latin typeface="Century Gothic" panose="020B0502020202020204" pitchFamily="34" charset="0"/>
                <a:ea typeface="Arial" charset="0"/>
                <a:cs typeface="Arial" charset="0"/>
              </a:rPr>
              <a:t>viktigste</a:t>
            </a:r>
            <a:r>
              <a:rPr lang="nb-NO" sz="3600" dirty="0">
                <a:solidFill>
                  <a:schemeClr val="bg1"/>
                </a:solidFill>
                <a:latin typeface="Century Gothic" panose="020B0502020202020204" pitchFamily="34" charset="0"/>
                <a:ea typeface="Arial" charset="0"/>
                <a:cs typeface="Arial" charset="0"/>
              </a:rPr>
              <a:t> </a:t>
            </a:r>
            <a:r>
              <a:rPr lang="nb-NO" sz="4800" b="1" i="1" dirty="0">
                <a:solidFill>
                  <a:schemeClr val="bg1"/>
                </a:solidFill>
                <a:latin typeface="Century Schoolbook" panose="02040604050505020304" pitchFamily="18" charset="0"/>
                <a:ea typeface="Arial" charset="0"/>
                <a:cs typeface="Arial" charset="0"/>
              </a:rPr>
              <a:t>innsikter og funn</a:t>
            </a:r>
            <a:endParaRPr lang="nb-NO" sz="3600" b="1" i="1" dirty="0">
              <a:solidFill>
                <a:schemeClr val="bg1"/>
              </a:solidFill>
              <a:latin typeface="Century Schoolbook" panose="02040604050505020304" pitchFamily="18" charset="0"/>
              <a:ea typeface="Arial" charset="0"/>
              <a:cs typeface="Arial" charset="0"/>
            </a:endParaRPr>
          </a:p>
        </p:txBody>
      </p:sp>
      <p:sp>
        <p:nvSpPr>
          <p:cNvPr id="16" name="Ellipse 15">
            <a:extLst>
              <a:ext uri="{FF2B5EF4-FFF2-40B4-BE49-F238E27FC236}">
                <a16:creationId xmlns:a16="http://schemas.microsoft.com/office/drawing/2014/main" id="{17225DC1-14A7-4B4F-834E-0FC8CADE7EB9}"/>
              </a:ext>
            </a:extLst>
          </p:cNvPr>
          <p:cNvSpPr/>
          <p:nvPr userDrawn="1"/>
        </p:nvSpPr>
        <p:spPr>
          <a:xfrm>
            <a:off x="782623" y="3590304"/>
            <a:ext cx="1088571" cy="10885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latin typeface="Century Gothic" panose="020B0502020202020204" pitchFamily="34" charset="0"/>
                <a:ea typeface="Arial" charset="0"/>
                <a:cs typeface="Arial" charset="0"/>
              </a:rPr>
              <a:t>2</a:t>
            </a:r>
          </a:p>
        </p:txBody>
      </p:sp>
      <p:sp>
        <p:nvSpPr>
          <p:cNvPr id="17" name="Ellipse 16">
            <a:extLst>
              <a:ext uri="{FF2B5EF4-FFF2-40B4-BE49-F238E27FC236}">
                <a16:creationId xmlns:a16="http://schemas.microsoft.com/office/drawing/2014/main" id="{38F560FB-FDA8-6849-805D-F63BF1E77DC3}"/>
              </a:ext>
            </a:extLst>
          </p:cNvPr>
          <p:cNvSpPr/>
          <p:nvPr userDrawn="1"/>
        </p:nvSpPr>
        <p:spPr>
          <a:xfrm>
            <a:off x="782623" y="4919150"/>
            <a:ext cx="1088571" cy="10885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latin typeface="Century Gothic" panose="020B0502020202020204" pitchFamily="34" charset="0"/>
                <a:ea typeface="Arial" charset="0"/>
                <a:cs typeface="Arial" charset="0"/>
              </a:rPr>
              <a:t>3</a:t>
            </a:r>
          </a:p>
        </p:txBody>
      </p:sp>
      <p:sp>
        <p:nvSpPr>
          <p:cNvPr id="18" name="Plassholder for tekst 31">
            <a:extLst>
              <a:ext uri="{FF2B5EF4-FFF2-40B4-BE49-F238E27FC236}">
                <a16:creationId xmlns:a16="http://schemas.microsoft.com/office/drawing/2014/main" id="{6D2751FC-54FA-0041-9C2B-B6E3B373D2C3}"/>
              </a:ext>
            </a:extLst>
          </p:cNvPr>
          <p:cNvSpPr>
            <a:spLocks noGrp="1"/>
          </p:cNvSpPr>
          <p:nvPr>
            <p:ph type="body" sz="quarter" idx="19" hasCustomPrompt="1"/>
          </p:nvPr>
        </p:nvSpPr>
        <p:spPr>
          <a:xfrm>
            <a:off x="2144579" y="3594790"/>
            <a:ext cx="4144882" cy="1084085"/>
          </a:xfrm>
        </p:spPr>
        <p:txBody>
          <a:bodyPr anchor="ctr">
            <a:normAutofit/>
          </a:bodyPr>
          <a:lstStyle>
            <a:lvl1pPr marL="0" indent="0">
              <a:buNone/>
              <a:defRPr sz="1400">
                <a:solidFill>
                  <a:schemeClr val="accent6"/>
                </a:solidFill>
                <a:latin typeface="Century Gothic" panose="020B0502020202020204" pitchFamily="34" charset="0"/>
              </a:defRPr>
            </a:lvl1pPr>
          </a:lstStyle>
          <a:p>
            <a:pPr lvl="0"/>
            <a:r>
              <a:rPr lang="nb-NO" dirty="0"/>
              <a:t>Skriv inn innsikt/ funn </a:t>
            </a:r>
            <a:r>
              <a:rPr lang="nb-NO" dirty="0" err="1"/>
              <a:t>nr</a:t>
            </a:r>
            <a:r>
              <a:rPr lang="nb-NO" dirty="0"/>
              <a:t> 2</a:t>
            </a:r>
          </a:p>
        </p:txBody>
      </p:sp>
      <p:sp>
        <p:nvSpPr>
          <p:cNvPr id="19" name="Plassholder for tekst 31">
            <a:extLst>
              <a:ext uri="{FF2B5EF4-FFF2-40B4-BE49-F238E27FC236}">
                <a16:creationId xmlns:a16="http://schemas.microsoft.com/office/drawing/2014/main" id="{C1906359-4731-914C-A6A9-5B0BB8F02F7E}"/>
              </a:ext>
            </a:extLst>
          </p:cNvPr>
          <p:cNvSpPr>
            <a:spLocks noGrp="1"/>
          </p:cNvSpPr>
          <p:nvPr>
            <p:ph type="body" sz="quarter" idx="20" hasCustomPrompt="1"/>
          </p:nvPr>
        </p:nvSpPr>
        <p:spPr>
          <a:xfrm>
            <a:off x="6747987" y="3590304"/>
            <a:ext cx="5037613" cy="1088571"/>
          </a:xfrm>
        </p:spPr>
        <p:txBody>
          <a:bodyPr anchor="ctr">
            <a:normAutofit/>
          </a:bodyPr>
          <a:lstStyle>
            <a:lvl1pPr marL="285750" indent="-285750">
              <a:buFont typeface="Courier New" panose="02070309020205020404" pitchFamily="49" charset="0"/>
              <a:buChar char="o"/>
              <a:defRPr sz="1200">
                <a:solidFill>
                  <a:schemeClr val="accent6"/>
                </a:solidFill>
                <a:latin typeface="Arial" panose="020B0604020202020204" pitchFamily="34" charset="0"/>
                <a:cs typeface="Arial" panose="020B0604020202020204" pitchFamily="34" charset="0"/>
              </a:defRPr>
            </a:lvl1pPr>
          </a:lstStyle>
          <a:p>
            <a:pPr lvl="0"/>
            <a:r>
              <a:rPr lang="nb-NO" dirty="0"/>
              <a:t>Utfyllende analyse og beskrivelse om innsikt/ funn </a:t>
            </a:r>
            <a:r>
              <a:rPr lang="nb-NO" dirty="0" err="1"/>
              <a:t>nr</a:t>
            </a:r>
            <a:r>
              <a:rPr lang="nb-NO" dirty="0"/>
              <a:t> 2</a:t>
            </a:r>
          </a:p>
        </p:txBody>
      </p:sp>
      <p:sp>
        <p:nvSpPr>
          <p:cNvPr id="20" name="Plassholder for tekst 31">
            <a:extLst>
              <a:ext uri="{FF2B5EF4-FFF2-40B4-BE49-F238E27FC236}">
                <a16:creationId xmlns:a16="http://schemas.microsoft.com/office/drawing/2014/main" id="{8D82AE4A-0365-6A47-A1D8-D30C4D5B5FB4}"/>
              </a:ext>
            </a:extLst>
          </p:cNvPr>
          <p:cNvSpPr>
            <a:spLocks noGrp="1"/>
          </p:cNvSpPr>
          <p:nvPr>
            <p:ph type="body" sz="quarter" idx="21" hasCustomPrompt="1"/>
          </p:nvPr>
        </p:nvSpPr>
        <p:spPr>
          <a:xfrm>
            <a:off x="2144579" y="4923636"/>
            <a:ext cx="4144882" cy="1084085"/>
          </a:xfrm>
        </p:spPr>
        <p:txBody>
          <a:bodyPr anchor="ctr">
            <a:normAutofit/>
          </a:bodyPr>
          <a:lstStyle>
            <a:lvl1pPr marL="0" indent="0">
              <a:buNone/>
              <a:defRPr sz="1400">
                <a:solidFill>
                  <a:schemeClr val="accent6"/>
                </a:solidFill>
                <a:latin typeface="Century Gothic" panose="020B0502020202020204" pitchFamily="34" charset="0"/>
              </a:defRPr>
            </a:lvl1pPr>
          </a:lstStyle>
          <a:p>
            <a:pPr lvl="0"/>
            <a:r>
              <a:rPr lang="nb-NO" dirty="0"/>
              <a:t>Skriv inn innsikt/ funn </a:t>
            </a:r>
            <a:r>
              <a:rPr lang="nb-NO" dirty="0" err="1"/>
              <a:t>nr</a:t>
            </a:r>
            <a:r>
              <a:rPr lang="nb-NO" dirty="0"/>
              <a:t> 3</a:t>
            </a:r>
          </a:p>
        </p:txBody>
      </p:sp>
      <p:sp>
        <p:nvSpPr>
          <p:cNvPr id="21" name="Plassholder for tekst 31">
            <a:extLst>
              <a:ext uri="{FF2B5EF4-FFF2-40B4-BE49-F238E27FC236}">
                <a16:creationId xmlns:a16="http://schemas.microsoft.com/office/drawing/2014/main" id="{DE16064B-7E10-6D4A-A877-624190A45D2B}"/>
              </a:ext>
            </a:extLst>
          </p:cNvPr>
          <p:cNvSpPr>
            <a:spLocks noGrp="1"/>
          </p:cNvSpPr>
          <p:nvPr>
            <p:ph type="body" sz="quarter" idx="22" hasCustomPrompt="1"/>
          </p:nvPr>
        </p:nvSpPr>
        <p:spPr>
          <a:xfrm>
            <a:off x="6747987" y="4919150"/>
            <a:ext cx="5037613" cy="1088571"/>
          </a:xfrm>
        </p:spPr>
        <p:txBody>
          <a:bodyPr anchor="ctr">
            <a:normAutofit/>
          </a:bodyPr>
          <a:lstStyle>
            <a:lvl1pPr marL="285750" indent="-285750">
              <a:buFont typeface="Courier New" panose="02070309020205020404" pitchFamily="49" charset="0"/>
              <a:buChar char="o"/>
              <a:defRPr sz="1200">
                <a:solidFill>
                  <a:schemeClr val="accent6"/>
                </a:solidFill>
                <a:latin typeface="Arial" panose="020B0604020202020204" pitchFamily="34" charset="0"/>
                <a:cs typeface="Arial" panose="020B0604020202020204" pitchFamily="34" charset="0"/>
              </a:defRPr>
            </a:lvl1pPr>
          </a:lstStyle>
          <a:p>
            <a:pPr lvl="0"/>
            <a:r>
              <a:rPr lang="nb-NO" dirty="0"/>
              <a:t>Utfyllende analyse og beskrivelse om innsikt/ funn </a:t>
            </a:r>
            <a:r>
              <a:rPr lang="nb-NO" dirty="0" err="1"/>
              <a:t>nr</a:t>
            </a:r>
            <a:r>
              <a:rPr lang="nb-NO" dirty="0"/>
              <a:t> 3</a:t>
            </a:r>
          </a:p>
        </p:txBody>
      </p:sp>
      <p:sp>
        <p:nvSpPr>
          <p:cNvPr id="4" name="Ellipse 3">
            <a:extLst>
              <a:ext uri="{FF2B5EF4-FFF2-40B4-BE49-F238E27FC236}">
                <a16:creationId xmlns:a16="http://schemas.microsoft.com/office/drawing/2014/main" id="{BD2A5DE6-39B2-8445-82F0-AF7CD21D37BF}"/>
              </a:ext>
            </a:extLst>
          </p:cNvPr>
          <p:cNvSpPr/>
          <p:nvPr userDrawn="1"/>
        </p:nvSpPr>
        <p:spPr>
          <a:xfrm>
            <a:off x="6424381" y="2711401"/>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2" name="Ellipse 21">
            <a:extLst>
              <a:ext uri="{FF2B5EF4-FFF2-40B4-BE49-F238E27FC236}">
                <a16:creationId xmlns:a16="http://schemas.microsoft.com/office/drawing/2014/main" id="{E400ABC8-298A-414D-A925-A0A52C93ABE6}"/>
              </a:ext>
            </a:extLst>
          </p:cNvPr>
          <p:cNvSpPr/>
          <p:nvPr userDrawn="1"/>
        </p:nvSpPr>
        <p:spPr>
          <a:xfrm>
            <a:off x="6424381" y="4040246"/>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3" name="Ellipse 22">
            <a:extLst>
              <a:ext uri="{FF2B5EF4-FFF2-40B4-BE49-F238E27FC236}">
                <a16:creationId xmlns:a16="http://schemas.microsoft.com/office/drawing/2014/main" id="{52F5ECA3-CF91-C34B-A769-6BF2FF526C94}"/>
              </a:ext>
            </a:extLst>
          </p:cNvPr>
          <p:cNvSpPr/>
          <p:nvPr userDrawn="1"/>
        </p:nvSpPr>
        <p:spPr>
          <a:xfrm>
            <a:off x="6424381" y="5369091"/>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27" name="Bilde 26">
            <a:extLst>
              <a:ext uri="{FF2B5EF4-FFF2-40B4-BE49-F238E27FC236}">
                <a16:creationId xmlns:a16="http://schemas.microsoft.com/office/drawing/2014/main" id="{04344B05-12E9-194A-BD14-8FFFD80FBA3E}"/>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flipH="1">
            <a:off x="10355734" y="-1059"/>
            <a:ext cx="1836266" cy="1774846"/>
          </a:xfrm>
          <a:prstGeom prst="rect">
            <a:avLst/>
          </a:prstGeom>
        </p:spPr>
      </p:pic>
      <p:sp>
        <p:nvSpPr>
          <p:cNvPr id="15" name="TekstSylinder 14">
            <a:extLst>
              <a:ext uri="{FF2B5EF4-FFF2-40B4-BE49-F238E27FC236}">
                <a16:creationId xmlns:a16="http://schemas.microsoft.com/office/drawing/2014/main" id="{EEC5BFEA-7C9D-2F46-BAD0-88EF13056FA7}"/>
              </a:ext>
            </a:extLst>
          </p:cNvPr>
          <p:cNvSpPr txBox="1"/>
          <p:nvPr userDrawn="1"/>
        </p:nvSpPr>
        <p:spPr>
          <a:xfrm>
            <a:off x="274624" y="-312848"/>
            <a:ext cx="2104571" cy="2646878"/>
          </a:xfrm>
          <a:prstGeom prst="rect">
            <a:avLst/>
          </a:prstGeom>
          <a:noFill/>
        </p:spPr>
        <p:txBody>
          <a:bodyPr wrap="square" rtlCol="0">
            <a:spAutoFit/>
          </a:bodyPr>
          <a:lstStyle/>
          <a:p>
            <a:pPr algn="ctr"/>
            <a:r>
              <a:rPr lang="nb-NO" sz="16600" b="1" dirty="0">
                <a:solidFill>
                  <a:schemeClr val="accent3"/>
                </a:solidFill>
                <a:latin typeface="Century Gothic" panose="020B0502020202020204" pitchFamily="34" charset="0"/>
                <a:ea typeface="Arial" charset="0"/>
                <a:cs typeface="Arial" charset="0"/>
              </a:rPr>
              <a:t>3</a:t>
            </a:r>
          </a:p>
        </p:txBody>
      </p:sp>
    </p:spTree>
    <p:extLst>
      <p:ext uri="{BB962C8B-B14F-4D97-AF65-F5344CB8AC3E}">
        <p14:creationId xmlns:p14="http://schemas.microsoft.com/office/powerpoint/2010/main" val="250996933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tel og innhold_enso som bulle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a:t>Click to edit Master title style</a:t>
            </a:r>
            <a:endParaRPr lang="nb-NO" dirty="0"/>
          </a:p>
        </p:txBody>
      </p:sp>
      <p:sp>
        <p:nvSpPr>
          <p:cNvPr id="3" name="Plassholder for innhold 2"/>
          <p:cNvSpPr>
            <a:spLocks noGrp="1"/>
          </p:cNvSpPr>
          <p:nvPr>
            <p:ph idx="1"/>
          </p:nvPr>
        </p:nvSpPr>
        <p:spPr>
          <a:xfrm>
            <a:off x="839787" y="1558455"/>
            <a:ext cx="10548938" cy="4654085"/>
          </a:xfrm>
        </p:spPr>
        <p:txBody>
          <a:bodyPr>
            <a:normAutofit/>
          </a:bodyPr>
          <a:lstStyle>
            <a:lvl1pPr marL="407988" indent="-396875">
              <a:tabLst/>
              <a:defRPr sz="2400">
                <a:solidFill>
                  <a:schemeClr val="accent6"/>
                </a:solidFill>
              </a:defRPr>
            </a:lvl1pPr>
          </a:lstStyle>
          <a:p>
            <a:pPr lvl="0"/>
            <a:r>
              <a:rPr lang="en-GB"/>
              <a:t>Click to edit Master text styles</a:t>
            </a:r>
          </a:p>
        </p:txBody>
      </p:sp>
      <p:sp>
        <p:nvSpPr>
          <p:cNvPr id="6" name="Plassholder for lysbildenummer 5"/>
          <p:cNvSpPr>
            <a:spLocks noGrp="1"/>
          </p:cNvSpPr>
          <p:nvPr>
            <p:ph type="sldNum" sz="quarter" idx="12"/>
          </p:nvPr>
        </p:nvSpPr>
        <p:spPr/>
        <p:txBody>
          <a:bodyPr/>
          <a:lstStyle/>
          <a:p>
            <a:fld id="{2A7D75EB-BD23-FF4F-80AE-955DA86030AC}" type="slidenum">
              <a:rPr lang="nb-NO" smtClean="0"/>
              <a:t>‹#›</a:t>
            </a:fld>
            <a:endParaRPr lang="nb-NO"/>
          </a:p>
        </p:txBody>
      </p:sp>
    </p:spTree>
    <p:extLst>
      <p:ext uri="{BB962C8B-B14F-4D97-AF65-F5344CB8AC3E}">
        <p14:creationId xmlns:p14="http://schemas.microsoft.com/office/powerpoint/2010/main" val="260750683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06.04.2024</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8" name="Bilde 17">
            <a:extLst>
              <a:ext uri="{FF2B5EF4-FFF2-40B4-BE49-F238E27FC236}">
                <a16:creationId xmlns:a16="http://schemas.microsoft.com/office/drawing/2014/main" id="{9DA3D8BF-A151-3548-AE95-2BC2EFE2BCCB}"/>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445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tel og innhold_oransje bulle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a:t>Click to edit Master title style</a:t>
            </a:r>
            <a:endParaRPr lang="nb-NO" dirty="0"/>
          </a:p>
        </p:txBody>
      </p:sp>
      <p:sp>
        <p:nvSpPr>
          <p:cNvPr id="3" name="Plassholder for innhold 2"/>
          <p:cNvSpPr>
            <a:spLocks noGrp="1"/>
          </p:cNvSpPr>
          <p:nvPr>
            <p:ph idx="1"/>
          </p:nvPr>
        </p:nvSpPr>
        <p:spPr>
          <a:xfrm>
            <a:off x="839787" y="1558455"/>
            <a:ext cx="10548938" cy="4654085"/>
          </a:xfrm>
        </p:spPr>
        <p:txBody>
          <a:bodyPr>
            <a:normAutofit/>
          </a:bodyPr>
          <a:lstStyle>
            <a:lvl1pPr marL="407988" indent="-396875">
              <a:buClr>
                <a:schemeClr val="tx2"/>
              </a:buClr>
              <a:buFont typeface="Arial" panose="020B0604020202020204" pitchFamily="34" charset="0"/>
              <a:buChar char="•"/>
              <a:tabLst/>
              <a:defRPr sz="2400">
                <a:solidFill>
                  <a:schemeClr val="accent6"/>
                </a:solidFill>
              </a:defRPr>
            </a:lvl1pPr>
            <a:lvl2pPr marL="457200" indent="0">
              <a:buNone/>
              <a:defRPr/>
            </a:lvl2pPr>
          </a:lstStyle>
          <a:p>
            <a:pPr lvl="0"/>
            <a:r>
              <a:rPr lang="en-GB"/>
              <a:t>Click to edit Master text styles</a:t>
            </a:r>
          </a:p>
        </p:txBody>
      </p:sp>
      <p:sp>
        <p:nvSpPr>
          <p:cNvPr id="6" name="Plassholder for lysbildenummer 5"/>
          <p:cNvSpPr>
            <a:spLocks noGrp="1"/>
          </p:cNvSpPr>
          <p:nvPr>
            <p:ph type="sldNum" sz="quarter" idx="12"/>
          </p:nvPr>
        </p:nvSpPr>
        <p:spPr/>
        <p:txBody>
          <a:bodyPr/>
          <a:lstStyle/>
          <a:p>
            <a:fld id="{2A7D75EB-BD23-FF4F-80AE-955DA86030AC}" type="slidenum">
              <a:rPr lang="nb-NO" smtClean="0"/>
              <a:t>‹#›</a:t>
            </a:fld>
            <a:endParaRPr lang="nb-NO"/>
          </a:p>
        </p:txBody>
      </p:sp>
    </p:spTree>
    <p:extLst>
      <p:ext uri="{BB962C8B-B14F-4D97-AF65-F5344CB8AC3E}">
        <p14:creationId xmlns:p14="http://schemas.microsoft.com/office/powerpoint/2010/main" val="83514723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850443" y="365126"/>
            <a:ext cx="10538281" cy="842312"/>
          </a:xfrm>
        </p:spPr>
        <p:txBody>
          <a:bodyPr/>
          <a:lstStyle/>
          <a:p>
            <a:r>
              <a:rPr lang="en-GB"/>
              <a:t>Click to edit Master title style</a:t>
            </a:r>
            <a:endParaRPr lang="en-US" dirty="0"/>
          </a:p>
        </p:txBody>
      </p:sp>
      <p:sp>
        <p:nvSpPr>
          <p:cNvPr id="5" name="Slide Number Placeholder 4"/>
          <p:cNvSpPr>
            <a:spLocks noGrp="1"/>
          </p:cNvSpPr>
          <p:nvPr>
            <p:ph type="sldNum" sz="quarter" idx="12"/>
          </p:nvPr>
        </p:nvSpPr>
        <p:spPr/>
        <p:txBody>
          <a:bodyPr/>
          <a:lstStyle/>
          <a:p>
            <a:fld id="{2A7D75EB-BD23-FF4F-80AE-955DA86030AC}" type="slidenum">
              <a:rPr lang="nb-NO" smtClean="0"/>
              <a:t>‹#›</a:t>
            </a:fld>
            <a:endParaRPr lang="nb-NO"/>
          </a:p>
        </p:txBody>
      </p:sp>
    </p:spTree>
    <p:extLst>
      <p:ext uri="{BB962C8B-B14F-4D97-AF65-F5344CB8AC3E}">
        <p14:creationId xmlns:p14="http://schemas.microsoft.com/office/powerpoint/2010/main" val="407898358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fikk med tittel">
    <p:spTree>
      <p:nvGrpSpPr>
        <p:cNvPr id="1" name=""/>
        <p:cNvGrpSpPr/>
        <p:nvPr/>
      </p:nvGrpSpPr>
      <p:grpSpPr>
        <a:xfrm>
          <a:off x="0" y="0"/>
          <a:ext cx="0" cy="0"/>
          <a:chOff x="0" y="0"/>
          <a:chExt cx="0" cy="0"/>
        </a:xfrm>
      </p:grpSpPr>
      <p:sp>
        <p:nvSpPr>
          <p:cNvPr id="4" name="Ellipse 3"/>
          <p:cNvSpPr/>
          <p:nvPr userDrawn="1"/>
        </p:nvSpPr>
        <p:spPr>
          <a:xfrm>
            <a:off x="1867177"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p:nvPr>
        </p:nvSpPr>
        <p:spPr>
          <a:xfrm>
            <a:off x="850443" y="353094"/>
            <a:ext cx="10538281" cy="842312"/>
          </a:xfrm>
        </p:spPr>
        <p:txBody>
          <a:bodyPr/>
          <a:lstStyle/>
          <a:p>
            <a:r>
              <a:rPr lang="en-GB"/>
              <a:t>Click to edit Master title style</a:t>
            </a:r>
            <a:endParaRPr lang="nb-NO"/>
          </a:p>
        </p:txBody>
      </p:sp>
      <p:sp>
        <p:nvSpPr>
          <p:cNvPr id="5" name="Plassholder for diagram 4"/>
          <p:cNvSpPr>
            <a:spLocks noGrp="1"/>
          </p:cNvSpPr>
          <p:nvPr>
            <p:ph type="chart" sz="quarter" idx="11"/>
          </p:nvPr>
        </p:nvSpPr>
        <p:spPr>
          <a:xfrm>
            <a:off x="850443" y="1558092"/>
            <a:ext cx="10538281" cy="4352925"/>
          </a:xfrm>
        </p:spPr>
        <p:txBody>
          <a:bodyPr>
            <a:normAutofit/>
          </a:bodyPr>
          <a:lstStyle>
            <a:lvl1pPr marL="407988" indent="-396875">
              <a:tabLst/>
              <a:defRPr sz="1600">
                <a:solidFill>
                  <a:schemeClr val="accent6"/>
                </a:solidFill>
              </a:defRPr>
            </a:lvl1pPr>
          </a:lstStyle>
          <a:p>
            <a:r>
              <a:rPr lang="en-GB"/>
              <a:t>Click icon to add chart</a:t>
            </a:r>
            <a:endParaRPr lang="nb-NO" dirty="0"/>
          </a:p>
        </p:txBody>
      </p:sp>
      <p:sp>
        <p:nvSpPr>
          <p:cNvPr id="11" name="Ellipse 10"/>
          <p:cNvSpPr/>
          <p:nvPr userDrawn="1"/>
        </p:nvSpPr>
        <p:spPr>
          <a:xfrm>
            <a:off x="833411"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TekstSylinder 5"/>
          <p:cNvSpPr txBox="1"/>
          <p:nvPr userDrawn="1"/>
        </p:nvSpPr>
        <p:spPr>
          <a:xfrm>
            <a:off x="803658" y="6231836"/>
            <a:ext cx="407650"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n=</a:t>
            </a:r>
          </a:p>
        </p:txBody>
      </p:sp>
      <p:sp>
        <p:nvSpPr>
          <p:cNvPr id="7" name="TekstSylinder 6"/>
          <p:cNvSpPr txBox="1"/>
          <p:nvPr userDrawn="1"/>
        </p:nvSpPr>
        <p:spPr>
          <a:xfrm>
            <a:off x="1861278" y="6242474"/>
            <a:ext cx="231562"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a:t>
            </a:r>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2195223" y="6101395"/>
            <a:ext cx="9188826" cy="525982"/>
          </a:xfrm>
        </p:spPr>
        <p:txBody>
          <a:bodyPr anchor="ctr">
            <a:normAutofit/>
          </a:bodyPr>
          <a:lstStyle>
            <a:lvl1pPr marL="0" indent="0">
              <a:buNone/>
              <a:defRPr sz="1000">
                <a:solidFill>
                  <a:schemeClr val="accent6"/>
                </a:solidFill>
              </a:defRPr>
            </a:lvl1pPr>
          </a:lstStyle>
          <a:p>
            <a:pPr lvl="0"/>
            <a:r>
              <a:rPr lang="nb-NO" dirty="0"/>
              <a:t>Skriv inn spørsmålet</a:t>
            </a:r>
          </a:p>
        </p:txBody>
      </p:sp>
      <p:sp>
        <p:nvSpPr>
          <p:cNvPr id="23" name="Plassholder for tekst 21">
            <a:extLst>
              <a:ext uri="{FF2B5EF4-FFF2-40B4-BE49-F238E27FC236}">
                <a16:creationId xmlns:a16="http://schemas.microsoft.com/office/drawing/2014/main" id="{E930AC73-380A-154C-8CB8-F8135A28EE02}"/>
              </a:ext>
            </a:extLst>
          </p:cNvPr>
          <p:cNvSpPr>
            <a:spLocks noGrp="1"/>
          </p:cNvSpPr>
          <p:nvPr userDrawn="1">
            <p:ph type="body" sz="quarter" idx="13" hasCustomPrompt="1"/>
          </p:nvPr>
        </p:nvSpPr>
        <p:spPr>
          <a:xfrm>
            <a:off x="1107899" y="6242474"/>
            <a:ext cx="680275" cy="249044"/>
          </a:xfrm>
        </p:spPr>
        <p:txBody>
          <a:bodyPr anchor="ctr">
            <a:noAutofit/>
          </a:bodyPr>
          <a:lstStyle>
            <a:lvl1pPr marL="0" indent="0" algn="l">
              <a:buNone/>
              <a:defRPr sz="1000">
                <a:solidFill>
                  <a:schemeClr val="accent6"/>
                </a:solidFill>
              </a:defRPr>
            </a:lvl1pPr>
          </a:lstStyle>
          <a:p>
            <a:pPr lvl="0"/>
            <a:r>
              <a:rPr lang="nb-NO" dirty="0"/>
              <a:t>Skriv n</a:t>
            </a:r>
          </a:p>
        </p:txBody>
      </p:sp>
      <p:sp>
        <p:nvSpPr>
          <p:cNvPr id="12" name="Plassholder for lysbildenummer 4">
            <a:extLst>
              <a:ext uri="{FF2B5EF4-FFF2-40B4-BE49-F238E27FC236}">
                <a16:creationId xmlns:a16="http://schemas.microsoft.com/office/drawing/2014/main" id="{EB711907-31E8-D242-AE65-270D9DA82DFE}"/>
              </a:ext>
            </a:extLst>
          </p:cNvPr>
          <p:cNvSpPr>
            <a:spLocks noGrp="1"/>
          </p:cNvSpPr>
          <p:nvPr>
            <p:ph type="sldNum" sz="quarter" idx="14"/>
          </p:nvPr>
        </p:nvSpPr>
        <p:spPr>
          <a:xfrm>
            <a:off x="290513" y="6534854"/>
            <a:ext cx="549275" cy="323146"/>
          </a:xfrm>
        </p:spPr>
        <p:txBody>
          <a:bodyPr/>
          <a:lstStyle>
            <a:lvl1pPr>
              <a:defRPr b="1">
                <a:solidFill>
                  <a:schemeClr val="accent6"/>
                </a:solidFill>
              </a:defRPr>
            </a:lvl1pPr>
          </a:lstStyle>
          <a:p>
            <a:fld id="{2A7D75EB-BD23-FF4F-80AE-955DA86030AC}" type="slidenum">
              <a:rPr lang="nb-NO" smtClean="0"/>
              <a:pPr/>
              <a:t>‹#›</a:t>
            </a:fld>
            <a:endParaRPr lang="nb-NO" dirty="0"/>
          </a:p>
        </p:txBody>
      </p:sp>
    </p:spTree>
    <p:extLst>
      <p:ext uri="{BB962C8B-B14F-4D97-AF65-F5344CB8AC3E}">
        <p14:creationId xmlns:p14="http://schemas.microsoft.com/office/powerpoint/2010/main" val="1175600646"/>
      </p:ext>
    </p:extLst>
  </p:cSld>
  <p:clrMapOvr>
    <a:masterClrMapping/>
  </p:clrMapOvr>
  <p:transition>
    <p:fade/>
  </p:transition>
  <p:extLst>
    <p:ext uri="{DCECCB84-F9BA-43D5-87BE-67443E8EF086}">
      <p15:sldGuideLst xmlns:p15="http://schemas.microsoft.com/office/powerpoint/2012/main">
        <p15:guide id="4" pos="257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fikk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68838E-DF7B-E142-A759-CFB4D1E8AB34}"/>
              </a:ext>
            </a:extLst>
          </p:cNvPr>
          <p:cNvSpPr>
            <a:spLocks noGrp="1"/>
          </p:cNvSpPr>
          <p:nvPr>
            <p:ph type="title"/>
          </p:nvPr>
        </p:nvSpPr>
        <p:spPr>
          <a:xfrm>
            <a:off x="850443" y="353094"/>
            <a:ext cx="10538281" cy="842312"/>
          </a:xfrm>
        </p:spPr>
        <p:txBody>
          <a:bodyPr/>
          <a:lstStyle/>
          <a:p>
            <a:r>
              <a:rPr lang="en-GB"/>
              <a:t>Click to edit Master title style</a:t>
            </a:r>
            <a:endParaRPr lang="nb-NO"/>
          </a:p>
        </p:txBody>
      </p:sp>
      <p:sp>
        <p:nvSpPr>
          <p:cNvPr id="3" name="Plassholder for lysbildenummer 2">
            <a:extLst>
              <a:ext uri="{FF2B5EF4-FFF2-40B4-BE49-F238E27FC236}">
                <a16:creationId xmlns:a16="http://schemas.microsoft.com/office/drawing/2014/main" id="{B309A200-F0A8-CB4F-B2E1-B0D488C6A61B}"/>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4" name="Plassholder for diagram 4">
            <a:extLst>
              <a:ext uri="{FF2B5EF4-FFF2-40B4-BE49-F238E27FC236}">
                <a16:creationId xmlns:a16="http://schemas.microsoft.com/office/drawing/2014/main" id="{0BA6DF77-80B4-974C-AC94-120775868B9B}"/>
              </a:ext>
            </a:extLst>
          </p:cNvPr>
          <p:cNvSpPr>
            <a:spLocks noGrp="1"/>
          </p:cNvSpPr>
          <p:nvPr>
            <p:ph type="chart" sz="quarter" idx="11"/>
          </p:nvPr>
        </p:nvSpPr>
        <p:spPr>
          <a:xfrm>
            <a:off x="838200" y="1558091"/>
            <a:ext cx="6878638" cy="4372358"/>
          </a:xfrm>
        </p:spPr>
        <p:txBody>
          <a:bodyPr>
            <a:normAutofit/>
          </a:bodyPr>
          <a:lstStyle>
            <a:lvl1pPr marL="361950" indent="-350838">
              <a:tabLst/>
              <a:defRPr sz="1600">
                <a:solidFill>
                  <a:schemeClr val="accent6"/>
                </a:solidFill>
              </a:defRPr>
            </a:lvl1pPr>
          </a:lstStyle>
          <a:p>
            <a:r>
              <a:rPr lang="en-GB"/>
              <a:t>Click icon to add chart</a:t>
            </a:r>
            <a:endParaRPr lang="nb-NO" dirty="0"/>
          </a:p>
        </p:txBody>
      </p:sp>
      <p:sp>
        <p:nvSpPr>
          <p:cNvPr id="5" name="Plassholder for innhold 2">
            <a:extLst>
              <a:ext uri="{FF2B5EF4-FFF2-40B4-BE49-F238E27FC236}">
                <a16:creationId xmlns:a16="http://schemas.microsoft.com/office/drawing/2014/main" id="{730160E5-6972-034B-84EF-6D8D58B9FD27}"/>
              </a:ext>
            </a:extLst>
          </p:cNvPr>
          <p:cNvSpPr>
            <a:spLocks noGrp="1"/>
          </p:cNvSpPr>
          <p:nvPr>
            <p:ph idx="1"/>
          </p:nvPr>
        </p:nvSpPr>
        <p:spPr>
          <a:xfrm>
            <a:off x="8148638" y="1558091"/>
            <a:ext cx="3229437" cy="4372358"/>
          </a:xfrm>
        </p:spPr>
        <p:txBody>
          <a:bodyPr>
            <a:normAutofit/>
          </a:bodyPr>
          <a:lstStyle>
            <a:lvl1pPr marL="361950" indent="-361950">
              <a:tabLst/>
              <a:defRPr sz="2000">
                <a:solidFill>
                  <a:schemeClr val="accent6"/>
                </a:solidFill>
              </a:defRPr>
            </a:lvl1pPr>
            <a:lvl2pPr>
              <a:defRPr sz="1800"/>
            </a:lvl2pPr>
            <a:lvl3pPr>
              <a:defRPr sz="1600"/>
            </a:lvl3pPr>
            <a:lvl4pPr>
              <a:defRPr sz="1400"/>
            </a:lvl4pPr>
            <a:lvl5pPr>
              <a:defRPr sz="1400"/>
            </a:lvl5pPr>
          </a:lstStyle>
          <a:p>
            <a:pPr lvl="0"/>
            <a:r>
              <a:rPr lang="en-GB"/>
              <a:t>Click to edit Master text styles</a:t>
            </a:r>
          </a:p>
        </p:txBody>
      </p:sp>
    </p:spTree>
    <p:extLst>
      <p:ext uri="{BB962C8B-B14F-4D97-AF65-F5344CB8AC3E}">
        <p14:creationId xmlns:p14="http://schemas.microsoft.com/office/powerpoint/2010/main" val="247445003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 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DD358-87A3-214D-BA7B-74F35A46BAAB}"/>
              </a:ext>
            </a:extLst>
          </p:cNvPr>
          <p:cNvSpPr>
            <a:spLocks noGrp="1"/>
          </p:cNvSpPr>
          <p:nvPr>
            <p:ph type="title"/>
          </p:nvPr>
        </p:nvSpPr>
        <p:spPr>
          <a:xfrm>
            <a:off x="839787" y="353094"/>
            <a:ext cx="10548937" cy="842312"/>
          </a:xfrm>
        </p:spPr>
        <p:txBody>
          <a:bodyPr/>
          <a:lstStyle/>
          <a:p>
            <a:r>
              <a:rPr lang="en-GB"/>
              <a:t>Click to edit Master title style</a:t>
            </a:r>
            <a:endParaRPr lang="nb-NO"/>
          </a:p>
        </p:txBody>
      </p:sp>
      <p:sp>
        <p:nvSpPr>
          <p:cNvPr id="3" name="Plassholder for lysbildenummer 2">
            <a:extLst>
              <a:ext uri="{FF2B5EF4-FFF2-40B4-BE49-F238E27FC236}">
                <a16:creationId xmlns:a16="http://schemas.microsoft.com/office/drawing/2014/main" id="{EB42E6F7-96BC-EA45-9185-597091B9C82B}"/>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6" name="Plassholder for tekst 8">
            <a:extLst>
              <a:ext uri="{FF2B5EF4-FFF2-40B4-BE49-F238E27FC236}">
                <a16:creationId xmlns:a16="http://schemas.microsoft.com/office/drawing/2014/main" id="{59866D6E-3460-9344-8EA0-6156DF4A276F}"/>
              </a:ext>
            </a:extLst>
          </p:cNvPr>
          <p:cNvSpPr>
            <a:spLocks noGrp="1"/>
          </p:cNvSpPr>
          <p:nvPr>
            <p:ph type="body" sz="quarter" idx="13"/>
          </p:nvPr>
        </p:nvSpPr>
        <p:spPr>
          <a:xfrm>
            <a:off x="838200" y="5547441"/>
            <a:ext cx="5086815" cy="752998"/>
          </a:xfrm>
        </p:spPr>
        <p:txBody>
          <a:bodyPr>
            <a:normAutofit/>
          </a:bodyPr>
          <a:lstStyle>
            <a:lvl1pPr marL="0" indent="0">
              <a:buNone/>
              <a:defRPr sz="1400">
                <a:solidFill>
                  <a:schemeClr val="accent6"/>
                </a:solidFill>
              </a:defRPr>
            </a:lvl1pPr>
          </a:lstStyle>
          <a:p>
            <a:pPr lvl="0"/>
            <a:r>
              <a:rPr lang="en-GB"/>
              <a:t>Click to edit Master text styles</a:t>
            </a:r>
          </a:p>
        </p:txBody>
      </p:sp>
      <p:sp>
        <p:nvSpPr>
          <p:cNvPr id="7" name="Plassholder for tekst 8">
            <a:extLst>
              <a:ext uri="{FF2B5EF4-FFF2-40B4-BE49-F238E27FC236}">
                <a16:creationId xmlns:a16="http://schemas.microsoft.com/office/drawing/2014/main" id="{178756E4-8456-5748-AC8B-B35E92CC7FD1}"/>
              </a:ext>
            </a:extLst>
          </p:cNvPr>
          <p:cNvSpPr>
            <a:spLocks noGrp="1"/>
          </p:cNvSpPr>
          <p:nvPr>
            <p:ph type="body" sz="quarter" idx="14"/>
          </p:nvPr>
        </p:nvSpPr>
        <p:spPr>
          <a:xfrm>
            <a:off x="6289460" y="5547441"/>
            <a:ext cx="5076372" cy="752998"/>
          </a:xfrm>
        </p:spPr>
        <p:txBody>
          <a:bodyPr>
            <a:normAutofit/>
          </a:bodyPr>
          <a:lstStyle>
            <a:lvl1pPr marL="0" indent="0">
              <a:buNone/>
              <a:defRPr sz="1400">
                <a:solidFill>
                  <a:schemeClr val="accent6"/>
                </a:solidFill>
              </a:defRPr>
            </a:lvl1pPr>
          </a:lstStyle>
          <a:p>
            <a:pPr lvl="0"/>
            <a:r>
              <a:rPr lang="en-GB"/>
              <a:t>Click to edit Master text styles</a:t>
            </a:r>
          </a:p>
        </p:txBody>
      </p:sp>
      <p:sp>
        <p:nvSpPr>
          <p:cNvPr id="8" name="Plassholder for innhold 9">
            <a:extLst>
              <a:ext uri="{FF2B5EF4-FFF2-40B4-BE49-F238E27FC236}">
                <a16:creationId xmlns:a16="http://schemas.microsoft.com/office/drawing/2014/main" id="{1C2300F2-3BA0-D74D-A63D-99A4018DC100}"/>
              </a:ext>
            </a:extLst>
          </p:cNvPr>
          <p:cNvSpPr>
            <a:spLocks noGrp="1"/>
          </p:cNvSpPr>
          <p:nvPr>
            <p:ph sz="quarter" idx="17" hasCustomPrompt="1"/>
          </p:nvPr>
        </p:nvSpPr>
        <p:spPr>
          <a:xfrm>
            <a:off x="838200" y="1558091"/>
            <a:ext cx="5086816" cy="3989350"/>
          </a:xfrm>
        </p:spPr>
        <p:txBody>
          <a:bodyPr>
            <a:normAutofit/>
          </a:bodyPr>
          <a:lstStyle>
            <a:lvl1pPr marL="361950" indent="-361950">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
        <p:nvSpPr>
          <p:cNvPr id="9" name="Plassholder for innhold 9">
            <a:extLst>
              <a:ext uri="{FF2B5EF4-FFF2-40B4-BE49-F238E27FC236}">
                <a16:creationId xmlns:a16="http://schemas.microsoft.com/office/drawing/2014/main" id="{9BF6BF25-2A25-F74C-B64F-4ABC6262972A}"/>
              </a:ext>
            </a:extLst>
          </p:cNvPr>
          <p:cNvSpPr>
            <a:spLocks noGrp="1"/>
          </p:cNvSpPr>
          <p:nvPr>
            <p:ph sz="quarter" idx="18" hasCustomPrompt="1"/>
          </p:nvPr>
        </p:nvSpPr>
        <p:spPr>
          <a:xfrm>
            <a:off x="6289461" y="1558091"/>
            <a:ext cx="5086816" cy="3989350"/>
          </a:xfrm>
        </p:spPr>
        <p:txBody>
          <a:bodyPr>
            <a:normAutofit/>
          </a:bodyPr>
          <a:lstStyle>
            <a:lvl1pPr marL="361950" indent="-361950">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Tree>
    <p:extLst>
      <p:ext uri="{BB962C8B-B14F-4D97-AF65-F5344CB8AC3E}">
        <p14:creationId xmlns:p14="http://schemas.microsoft.com/office/powerpoint/2010/main" val="382169154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re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DD358-87A3-214D-BA7B-74F35A46BAAB}"/>
              </a:ext>
            </a:extLst>
          </p:cNvPr>
          <p:cNvSpPr>
            <a:spLocks noGrp="1"/>
          </p:cNvSpPr>
          <p:nvPr>
            <p:ph type="title"/>
          </p:nvPr>
        </p:nvSpPr>
        <p:spPr>
          <a:xfrm>
            <a:off x="850444" y="357034"/>
            <a:ext cx="10515600" cy="842312"/>
          </a:xfrm>
        </p:spPr>
        <p:txBody>
          <a:bodyPr/>
          <a:lstStyle/>
          <a:p>
            <a:r>
              <a:rPr lang="en-GB"/>
              <a:t>Click to edit Master title style</a:t>
            </a:r>
            <a:endParaRPr lang="nb-NO"/>
          </a:p>
        </p:txBody>
      </p:sp>
      <p:sp>
        <p:nvSpPr>
          <p:cNvPr id="3" name="Plassholder for lysbildenummer 2">
            <a:extLst>
              <a:ext uri="{FF2B5EF4-FFF2-40B4-BE49-F238E27FC236}">
                <a16:creationId xmlns:a16="http://schemas.microsoft.com/office/drawing/2014/main" id="{EB42E6F7-96BC-EA45-9185-597091B9C82B}"/>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6" name="Plassholder for tekst 8">
            <a:extLst>
              <a:ext uri="{FF2B5EF4-FFF2-40B4-BE49-F238E27FC236}">
                <a16:creationId xmlns:a16="http://schemas.microsoft.com/office/drawing/2014/main" id="{59866D6E-3460-9344-8EA0-6156DF4A276F}"/>
              </a:ext>
            </a:extLst>
          </p:cNvPr>
          <p:cNvSpPr>
            <a:spLocks noGrp="1"/>
          </p:cNvSpPr>
          <p:nvPr>
            <p:ph type="body" sz="quarter" idx="13"/>
          </p:nvPr>
        </p:nvSpPr>
        <p:spPr>
          <a:xfrm>
            <a:off x="846292" y="5603121"/>
            <a:ext cx="6870546" cy="770146"/>
          </a:xfrm>
        </p:spPr>
        <p:txBody>
          <a:bodyPr>
            <a:normAutofit/>
          </a:bodyPr>
          <a:lstStyle>
            <a:lvl1pPr marL="0" indent="0">
              <a:buNone/>
              <a:defRPr sz="1400">
                <a:solidFill>
                  <a:schemeClr val="accent6"/>
                </a:solidFill>
              </a:defRPr>
            </a:lvl1pPr>
          </a:lstStyle>
          <a:p>
            <a:pPr lvl="0"/>
            <a:r>
              <a:rPr lang="en-GB"/>
              <a:t>Click to edit Master text styles</a:t>
            </a:r>
          </a:p>
        </p:txBody>
      </p:sp>
      <p:sp>
        <p:nvSpPr>
          <p:cNvPr id="7" name="Plassholder for tekst 8">
            <a:extLst>
              <a:ext uri="{FF2B5EF4-FFF2-40B4-BE49-F238E27FC236}">
                <a16:creationId xmlns:a16="http://schemas.microsoft.com/office/drawing/2014/main" id="{178756E4-8456-5748-AC8B-B35E92CC7FD1}"/>
              </a:ext>
            </a:extLst>
          </p:cNvPr>
          <p:cNvSpPr>
            <a:spLocks noGrp="1"/>
          </p:cNvSpPr>
          <p:nvPr>
            <p:ph type="body" sz="quarter" idx="14"/>
          </p:nvPr>
        </p:nvSpPr>
        <p:spPr>
          <a:xfrm>
            <a:off x="8148637" y="5603121"/>
            <a:ext cx="3240088" cy="770146"/>
          </a:xfrm>
        </p:spPr>
        <p:txBody>
          <a:bodyPr>
            <a:normAutofit/>
          </a:bodyPr>
          <a:lstStyle>
            <a:lvl1pPr marL="0" indent="0">
              <a:buNone/>
              <a:defRPr sz="1400">
                <a:solidFill>
                  <a:schemeClr val="accent6"/>
                </a:solidFill>
              </a:defRPr>
            </a:lvl1pPr>
          </a:lstStyle>
          <a:p>
            <a:pPr lvl="0"/>
            <a:r>
              <a:rPr lang="en-GB"/>
              <a:t>Click to edit Master text styles</a:t>
            </a:r>
          </a:p>
        </p:txBody>
      </p:sp>
      <p:sp>
        <p:nvSpPr>
          <p:cNvPr id="10" name="Plassholder for innhold 9">
            <a:extLst>
              <a:ext uri="{FF2B5EF4-FFF2-40B4-BE49-F238E27FC236}">
                <a16:creationId xmlns:a16="http://schemas.microsoft.com/office/drawing/2014/main" id="{28B3A253-A354-3644-B90D-97CD7B25A964}"/>
              </a:ext>
            </a:extLst>
          </p:cNvPr>
          <p:cNvSpPr>
            <a:spLocks noGrp="1"/>
          </p:cNvSpPr>
          <p:nvPr>
            <p:ph sz="quarter" idx="15" hasCustomPrompt="1"/>
          </p:nvPr>
        </p:nvSpPr>
        <p:spPr>
          <a:xfrm>
            <a:off x="8148638" y="1558728"/>
            <a:ext cx="3240086" cy="1934585"/>
          </a:xfrm>
        </p:spPr>
        <p:txBody>
          <a:bodyPr>
            <a:normAutofit/>
          </a:bodyPr>
          <a:lstStyle>
            <a:lvl1pPr marL="407988" indent="-396875">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
        <p:nvSpPr>
          <p:cNvPr id="11" name="Plassholder for innhold 9">
            <a:extLst>
              <a:ext uri="{FF2B5EF4-FFF2-40B4-BE49-F238E27FC236}">
                <a16:creationId xmlns:a16="http://schemas.microsoft.com/office/drawing/2014/main" id="{9CAE3375-6A56-A14A-AFAD-F499007F6D7F}"/>
              </a:ext>
            </a:extLst>
          </p:cNvPr>
          <p:cNvSpPr>
            <a:spLocks noGrp="1"/>
          </p:cNvSpPr>
          <p:nvPr>
            <p:ph sz="quarter" idx="16" hasCustomPrompt="1"/>
          </p:nvPr>
        </p:nvSpPr>
        <p:spPr>
          <a:xfrm>
            <a:off x="8148637" y="3613492"/>
            <a:ext cx="3240086" cy="1934585"/>
          </a:xfrm>
        </p:spPr>
        <p:txBody>
          <a:bodyPr>
            <a:normAutofit/>
          </a:bodyPr>
          <a:lstStyle>
            <a:lvl1pPr marL="407988" indent="-407988">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
        <p:nvSpPr>
          <p:cNvPr id="13" name="Plassholder for innhold 9">
            <a:extLst>
              <a:ext uri="{FF2B5EF4-FFF2-40B4-BE49-F238E27FC236}">
                <a16:creationId xmlns:a16="http://schemas.microsoft.com/office/drawing/2014/main" id="{1A2BECB2-E21A-D143-9FC4-9AF4F76D973F}"/>
              </a:ext>
            </a:extLst>
          </p:cNvPr>
          <p:cNvSpPr>
            <a:spLocks noGrp="1"/>
          </p:cNvSpPr>
          <p:nvPr>
            <p:ph sz="quarter" idx="17" hasCustomPrompt="1"/>
          </p:nvPr>
        </p:nvSpPr>
        <p:spPr>
          <a:xfrm>
            <a:off x="846291" y="1558727"/>
            <a:ext cx="6870547" cy="3989350"/>
          </a:xfrm>
        </p:spPr>
        <p:txBody>
          <a:bodyPr>
            <a:normAutofit/>
          </a:bodyPr>
          <a:lstStyle>
            <a:lvl1pPr marL="407988" indent="-396875">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Tree>
    <p:extLst>
      <p:ext uri="{BB962C8B-B14F-4D97-AF65-F5344CB8AC3E}">
        <p14:creationId xmlns:p14="http://schemas.microsoft.com/office/powerpoint/2010/main" val="231582835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re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DFB437-0461-2C46-BD9A-75C71DB25A3A}"/>
              </a:ext>
            </a:extLst>
          </p:cNvPr>
          <p:cNvSpPr>
            <a:spLocks noGrp="1"/>
          </p:cNvSpPr>
          <p:nvPr>
            <p:ph type="title"/>
          </p:nvPr>
        </p:nvSpPr>
        <p:spPr>
          <a:xfrm>
            <a:off x="850444" y="357034"/>
            <a:ext cx="10515600" cy="842312"/>
          </a:xfrm>
        </p:spPr>
        <p:txBody>
          <a:bodyPr/>
          <a:lstStyle/>
          <a:p>
            <a:r>
              <a:rPr lang="en-GB"/>
              <a:t>Click to edit Master title style</a:t>
            </a:r>
            <a:endParaRPr lang="nb-NO"/>
          </a:p>
        </p:txBody>
      </p:sp>
      <p:sp>
        <p:nvSpPr>
          <p:cNvPr id="3" name="Plassholder for lysbildenummer 2">
            <a:extLst>
              <a:ext uri="{FF2B5EF4-FFF2-40B4-BE49-F238E27FC236}">
                <a16:creationId xmlns:a16="http://schemas.microsoft.com/office/drawing/2014/main" id="{13DAB8B5-745E-4246-B72F-DCB462DF5D56}"/>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Plassholder for bilde 4">
            <a:extLst>
              <a:ext uri="{FF2B5EF4-FFF2-40B4-BE49-F238E27FC236}">
                <a16:creationId xmlns:a16="http://schemas.microsoft.com/office/drawing/2014/main" id="{EC9361B1-6EE1-1142-A167-B63516ECAA66}"/>
              </a:ext>
            </a:extLst>
          </p:cNvPr>
          <p:cNvSpPr>
            <a:spLocks noGrp="1"/>
          </p:cNvSpPr>
          <p:nvPr>
            <p:ph type="pic" sz="quarter" idx="11"/>
          </p:nvPr>
        </p:nvSpPr>
        <p:spPr>
          <a:xfrm>
            <a:off x="838200" y="1550214"/>
            <a:ext cx="3241675" cy="2475377"/>
          </a:xfrm>
        </p:spPr>
        <p:txBody>
          <a:bodyPr>
            <a:normAutofit/>
          </a:bodyPr>
          <a:lstStyle>
            <a:lvl1pPr marL="361950" indent="-350838">
              <a:tabLst/>
              <a:defRPr sz="1800">
                <a:solidFill>
                  <a:schemeClr val="accent6"/>
                </a:solidFill>
              </a:defRPr>
            </a:lvl1pPr>
          </a:lstStyle>
          <a:p>
            <a:r>
              <a:rPr lang="en-GB"/>
              <a:t>Click icon to add picture</a:t>
            </a:r>
            <a:endParaRPr lang="nb-NO" dirty="0"/>
          </a:p>
        </p:txBody>
      </p:sp>
      <p:sp>
        <p:nvSpPr>
          <p:cNvPr id="6" name="Plassholder for bilde 4">
            <a:extLst>
              <a:ext uri="{FF2B5EF4-FFF2-40B4-BE49-F238E27FC236}">
                <a16:creationId xmlns:a16="http://schemas.microsoft.com/office/drawing/2014/main" id="{C1E84BF3-B105-FC4B-A41E-9F1745C9B655}"/>
              </a:ext>
            </a:extLst>
          </p:cNvPr>
          <p:cNvSpPr>
            <a:spLocks noGrp="1"/>
          </p:cNvSpPr>
          <p:nvPr>
            <p:ph type="pic" sz="quarter" idx="12"/>
          </p:nvPr>
        </p:nvSpPr>
        <p:spPr>
          <a:xfrm>
            <a:off x="4475163" y="1550214"/>
            <a:ext cx="3241675" cy="2475377"/>
          </a:xfrm>
        </p:spPr>
        <p:txBody>
          <a:bodyPr>
            <a:normAutofit/>
          </a:bodyPr>
          <a:lstStyle>
            <a:lvl1pPr marL="361950" indent="-350838">
              <a:tabLst/>
              <a:defRPr sz="1800">
                <a:solidFill>
                  <a:schemeClr val="accent6"/>
                </a:solidFill>
              </a:defRPr>
            </a:lvl1pPr>
          </a:lstStyle>
          <a:p>
            <a:r>
              <a:rPr lang="en-GB"/>
              <a:t>Click icon to add picture</a:t>
            </a:r>
            <a:endParaRPr lang="nb-NO" dirty="0"/>
          </a:p>
        </p:txBody>
      </p:sp>
      <p:sp>
        <p:nvSpPr>
          <p:cNvPr id="7" name="Plassholder for bilde 4">
            <a:extLst>
              <a:ext uri="{FF2B5EF4-FFF2-40B4-BE49-F238E27FC236}">
                <a16:creationId xmlns:a16="http://schemas.microsoft.com/office/drawing/2014/main" id="{6B917B42-EA6F-F74D-B219-BFC2DEFECE01}"/>
              </a:ext>
            </a:extLst>
          </p:cNvPr>
          <p:cNvSpPr>
            <a:spLocks noGrp="1"/>
          </p:cNvSpPr>
          <p:nvPr>
            <p:ph type="pic" sz="quarter" idx="13"/>
          </p:nvPr>
        </p:nvSpPr>
        <p:spPr>
          <a:xfrm>
            <a:off x="8148643" y="1550213"/>
            <a:ext cx="3241675" cy="2475377"/>
          </a:xfrm>
        </p:spPr>
        <p:txBody>
          <a:bodyPr>
            <a:normAutofit/>
          </a:bodyPr>
          <a:lstStyle>
            <a:lvl1pPr marL="361950" indent="-350838">
              <a:tabLst/>
              <a:defRPr sz="1800">
                <a:solidFill>
                  <a:schemeClr val="accent6"/>
                </a:solidFill>
              </a:defRPr>
            </a:lvl1pPr>
          </a:lstStyle>
          <a:p>
            <a:r>
              <a:rPr lang="en-GB"/>
              <a:t>Click icon to add picture</a:t>
            </a:r>
            <a:endParaRPr lang="nb-NO" dirty="0"/>
          </a:p>
        </p:txBody>
      </p:sp>
      <p:sp>
        <p:nvSpPr>
          <p:cNvPr id="8" name="Plassholder for tekst 8">
            <a:extLst>
              <a:ext uri="{FF2B5EF4-FFF2-40B4-BE49-F238E27FC236}">
                <a16:creationId xmlns:a16="http://schemas.microsoft.com/office/drawing/2014/main" id="{9D4E1D3F-BAF2-5C48-AD12-A6CDBE5DDF1A}"/>
              </a:ext>
            </a:extLst>
          </p:cNvPr>
          <p:cNvSpPr>
            <a:spLocks noGrp="1"/>
          </p:cNvSpPr>
          <p:nvPr>
            <p:ph type="body" sz="quarter" idx="14"/>
          </p:nvPr>
        </p:nvSpPr>
        <p:spPr>
          <a:xfrm>
            <a:off x="838200" y="4209459"/>
            <a:ext cx="3241675" cy="2057526"/>
          </a:xfrm>
        </p:spPr>
        <p:txBody>
          <a:bodyPr>
            <a:normAutofit/>
          </a:bodyPr>
          <a:lstStyle>
            <a:lvl1pPr marL="0" indent="0">
              <a:buNone/>
              <a:defRPr sz="1600">
                <a:solidFill>
                  <a:schemeClr val="accent6"/>
                </a:solidFill>
              </a:defRPr>
            </a:lvl1pPr>
          </a:lstStyle>
          <a:p>
            <a:pPr lvl="0"/>
            <a:r>
              <a:rPr lang="en-GB"/>
              <a:t>Click to edit Master text styles</a:t>
            </a:r>
          </a:p>
        </p:txBody>
      </p:sp>
      <p:sp>
        <p:nvSpPr>
          <p:cNvPr id="9" name="Plassholder for tekst 8">
            <a:extLst>
              <a:ext uri="{FF2B5EF4-FFF2-40B4-BE49-F238E27FC236}">
                <a16:creationId xmlns:a16="http://schemas.microsoft.com/office/drawing/2014/main" id="{1ECBDF0A-B6C2-8842-AA82-B6D2A26004D2}"/>
              </a:ext>
            </a:extLst>
          </p:cNvPr>
          <p:cNvSpPr>
            <a:spLocks noGrp="1"/>
          </p:cNvSpPr>
          <p:nvPr>
            <p:ph type="body" sz="quarter" idx="15"/>
          </p:nvPr>
        </p:nvSpPr>
        <p:spPr>
          <a:xfrm>
            <a:off x="4475162" y="4209459"/>
            <a:ext cx="3241675" cy="2057526"/>
          </a:xfrm>
        </p:spPr>
        <p:txBody>
          <a:bodyPr>
            <a:normAutofit/>
          </a:bodyPr>
          <a:lstStyle>
            <a:lvl1pPr marL="0" indent="0">
              <a:buNone/>
              <a:defRPr sz="1600">
                <a:solidFill>
                  <a:schemeClr val="accent6"/>
                </a:solidFill>
              </a:defRPr>
            </a:lvl1pPr>
          </a:lstStyle>
          <a:p>
            <a:pPr lvl="0"/>
            <a:r>
              <a:rPr lang="en-GB"/>
              <a:t>Click to edit Master text styles</a:t>
            </a:r>
          </a:p>
        </p:txBody>
      </p:sp>
      <p:sp>
        <p:nvSpPr>
          <p:cNvPr id="10" name="Plassholder for tekst 8">
            <a:extLst>
              <a:ext uri="{FF2B5EF4-FFF2-40B4-BE49-F238E27FC236}">
                <a16:creationId xmlns:a16="http://schemas.microsoft.com/office/drawing/2014/main" id="{46F2F0BC-84D6-9547-83C5-B3733799EE8A}"/>
              </a:ext>
            </a:extLst>
          </p:cNvPr>
          <p:cNvSpPr>
            <a:spLocks noGrp="1"/>
          </p:cNvSpPr>
          <p:nvPr>
            <p:ph type="body" sz="quarter" idx="16"/>
          </p:nvPr>
        </p:nvSpPr>
        <p:spPr>
          <a:xfrm>
            <a:off x="8148638" y="4209457"/>
            <a:ext cx="3241675" cy="2057526"/>
          </a:xfrm>
        </p:spPr>
        <p:txBody>
          <a:bodyPr>
            <a:normAutofit/>
          </a:bodyPr>
          <a:lstStyle>
            <a:lvl1pPr marL="0" indent="0">
              <a:buNone/>
              <a:defRPr sz="1600">
                <a:solidFill>
                  <a:schemeClr val="accent6"/>
                </a:solidFill>
              </a:defRPr>
            </a:lvl1pPr>
          </a:lstStyle>
          <a:p>
            <a:pPr lvl="0"/>
            <a:r>
              <a:rPr lang="en-GB"/>
              <a:t>Click to edit Master text styles</a:t>
            </a:r>
          </a:p>
        </p:txBody>
      </p:sp>
    </p:spTree>
    <p:extLst>
      <p:ext uri="{BB962C8B-B14F-4D97-AF65-F5344CB8AC3E}">
        <p14:creationId xmlns:p14="http://schemas.microsoft.com/office/powerpoint/2010/main" val="75452163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o bilder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803492-86A1-3B43-8F49-2270DB898A0F}"/>
              </a:ext>
            </a:extLst>
          </p:cNvPr>
          <p:cNvSpPr>
            <a:spLocks noGrp="1"/>
          </p:cNvSpPr>
          <p:nvPr>
            <p:ph type="title"/>
          </p:nvPr>
        </p:nvSpPr>
        <p:spPr>
          <a:xfrm>
            <a:off x="850444" y="357034"/>
            <a:ext cx="10515600" cy="842312"/>
          </a:xfrm>
        </p:spPr>
        <p:txBody>
          <a:bodyPr/>
          <a:lstStyle/>
          <a:p>
            <a:r>
              <a:rPr lang="en-GB"/>
              <a:t>Click to edit Master title style</a:t>
            </a:r>
            <a:endParaRPr lang="nb-NO"/>
          </a:p>
        </p:txBody>
      </p:sp>
      <p:sp>
        <p:nvSpPr>
          <p:cNvPr id="3" name="Plassholder for lysbildenummer 2">
            <a:extLst>
              <a:ext uri="{FF2B5EF4-FFF2-40B4-BE49-F238E27FC236}">
                <a16:creationId xmlns:a16="http://schemas.microsoft.com/office/drawing/2014/main" id="{F251EF96-E262-8A43-9FF1-3D218FDE961F}"/>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4" name="Plassholder for bilde 4">
            <a:extLst>
              <a:ext uri="{FF2B5EF4-FFF2-40B4-BE49-F238E27FC236}">
                <a16:creationId xmlns:a16="http://schemas.microsoft.com/office/drawing/2014/main" id="{9CC0443D-BE2E-B449-962F-A26FD0EE4CD2}"/>
              </a:ext>
            </a:extLst>
          </p:cNvPr>
          <p:cNvSpPr>
            <a:spLocks noGrp="1"/>
          </p:cNvSpPr>
          <p:nvPr>
            <p:ph type="pic" sz="quarter" idx="11"/>
          </p:nvPr>
        </p:nvSpPr>
        <p:spPr>
          <a:xfrm>
            <a:off x="838200" y="1550215"/>
            <a:ext cx="3241675" cy="2308108"/>
          </a:xfrm>
        </p:spPr>
        <p:txBody>
          <a:bodyPr>
            <a:normAutofit/>
          </a:bodyPr>
          <a:lstStyle>
            <a:lvl1pPr marL="361950" indent="-350838">
              <a:tabLst/>
              <a:defRPr sz="1800">
                <a:solidFill>
                  <a:schemeClr val="accent6"/>
                </a:solidFill>
              </a:defRPr>
            </a:lvl1pPr>
          </a:lstStyle>
          <a:p>
            <a:r>
              <a:rPr lang="en-GB"/>
              <a:t>Click icon to add picture</a:t>
            </a:r>
            <a:endParaRPr lang="nb-NO" dirty="0"/>
          </a:p>
        </p:txBody>
      </p:sp>
      <p:sp>
        <p:nvSpPr>
          <p:cNvPr id="5" name="Plassholder for bilde 4">
            <a:extLst>
              <a:ext uri="{FF2B5EF4-FFF2-40B4-BE49-F238E27FC236}">
                <a16:creationId xmlns:a16="http://schemas.microsoft.com/office/drawing/2014/main" id="{618CA529-57A7-3143-8233-D398B30C503B}"/>
              </a:ext>
            </a:extLst>
          </p:cNvPr>
          <p:cNvSpPr>
            <a:spLocks noGrp="1"/>
          </p:cNvSpPr>
          <p:nvPr>
            <p:ph type="pic" sz="quarter" idx="12"/>
          </p:nvPr>
        </p:nvSpPr>
        <p:spPr>
          <a:xfrm>
            <a:off x="838200" y="3997588"/>
            <a:ext cx="3241675" cy="2308108"/>
          </a:xfrm>
        </p:spPr>
        <p:txBody>
          <a:bodyPr>
            <a:normAutofit/>
          </a:bodyPr>
          <a:lstStyle>
            <a:lvl1pPr marL="361950" indent="-350838">
              <a:tabLst/>
              <a:defRPr sz="1800">
                <a:solidFill>
                  <a:schemeClr val="accent6"/>
                </a:solidFill>
              </a:defRPr>
            </a:lvl1pPr>
          </a:lstStyle>
          <a:p>
            <a:r>
              <a:rPr lang="en-GB"/>
              <a:t>Click icon to add picture</a:t>
            </a:r>
            <a:endParaRPr lang="nb-NO" dirty="0"/>
          </a:p>
        </p:txBody>
      </p:sp>
      <p:sp>
        <p:nvSpPr>
          <p:cNvPr id="6" name="Plassholder for innhold 9">
            <a:extLst>
              <a:ext uri="{FF2B5EF4-FFF2-40B4-BE49-F238E27FC236}">
                <a16:creationId xmlns:a16="http://schemas.microsoft.com/office/drawing/2014/main" id="{3629165D-B7CE-2D4F-B169-49AAA89AC2A6}"/>
              </a:ext>
            </a:extLst>
          </p:cNvPr>
          <p:cNvSpPr>
            <a:spLocks noGrp="1"/>
          </p:cNvSpPr>
          <p:nvPr>
            <p:ph sz="quarter" idx="17" hasCustomPrompt="1"/>
          </p:nvPr>
        </p:nvSpPr>
        <p:spPr>
          <a:xfrm>
            <a:off x="4475163" y="1550214"/>
            <a:ext cx="6878636" cy="4755481"/>
          </a:xfrm>
        </p:spPr>
        <p:txBody>
          <a:bodyPr>
            <a:normAutofit/>
          </a:bodyPr>
          <a:lstStyle>
            <a:lvl1pPr marL="361950" indent="-350838">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Tree>
    <p:extLst>
      <p:ext uri="{BB962C8B-B14F-4D97-AF65-F5344CB8AC3E}">
        <p14:creationId xmlns:p14="http://schemas.microsoft.com/office/powerpoint/2010/main" val="1915328258"/>
      </p:ext>
    </p:extLst>
  </p:cSld>
  <p:clrMapOvr>
    <a:masterClrMapping/>
  </p:clrMapOvr>
  <p:transition>
    <p:fade/>
  </p:transition>
  <p:extLst>
    <p:ext uri="{DCECCB84-F9BA-43D5-87BE-67443E8EF086}">
      <p15:sldGuideLst xmlns:p15="http://schemas.microsoft.com/office/powerpoint/2012/main">
        <p15:guide id="2" pos="52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nhold med to runde bilder m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EB892A-AEB1-C843-8A58-90A738D9D0DE}"/>
              </a:ext>
            </a:extLst>
          </p:cNvPr>
          <p:cNvSpPr>
            <a:spLocks noGrp="1"/>
          </p:cNvSpPr>
          <p:nvPr>
            <p:ph type="title"/>
          </p:nvPr>
        </p:nvSpPr>
        <p:spPr>
          <a:xfrm>
            <a:off x="850444" y="357034"/>
            <a:ext cx="10515600" cy="842312"/>
          </a:xfrm>
        </p:spPr>
        <p:txBody>
          <a:bodyPr/>
          <a:lstStyle/>
          <a:p>
            <a:r>
              <a:rPr lang="en-GB"/>
              <a:t>Click to edit Master title style</a:t>
            </a:r>
            <a:endParaRPr lang="nb-NO"/>
          </a:p>
        </p:txBody>
      </p:sp>
      <p:sp>
        <p:nvSpPr>
          <p:cNvPr id="3" name="Plassholder for lysbildenummer 2">
            <a:extLst>
              <a:ext uri="{FF2B5EF4-FFF2-40B4-BE49-F238E27FC236}">
                <a16:creationId xmlns:a16="http://schemas.microsoft.com/office/drawing/2014/main" id="{5260482A-0BC6-CB49-8233-48D0260910EB}"/>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6" name="Plassholder for innhold 9">
            <a:extLst>
              <a:ext uri="{FF2B5EF4-FFF2-40B4-BE49-F238E27FC236}">
                <a16:creationId xmlns:a16="http://schemas.microsoft.com/office/drawing/2014/main" id="{9D98B4B5-A15A-2148-8C10-03CD6E338E74}"/>
              </a:ext>
            </a:extLst>
          </p:cNvPr>
          <p:cNvSpPr>
            <a:spLocks noGrp="1"/>
          </p:cNvSpPr>
          <p:nvPr>
            <p:ph sz="quarter" idx="17" hasCustomPrompt="1"/>
          </p:nvPr>
        </p:nvSpPr>
        <p:spPr>
          <a:xfrm>
            <a:off x="838200" y="1553129"/>
            <a:ext cx="5350727" cy="4535437"/>
          </a:xfrm>
        </p:spPr>
        <p:txBody>
          <a:bodyPr>
            <a:normAutofit/>
          </a:bodyPr>
          <a:lstStyle>
            <a:lvl1pPr marL="361950" indent="-350838">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
        <p:nvSpPr>
          <p:cNvPr id="9" name="Plassholder for tekst 8">
            <a:extLst>
              <a:ext uri="{FF2B5EF4-FFF2-40B4-BE49-F238E27FC236}">
                <a16:creationId xmlns:a16="http://schemas.microsoft.com/office/drawing/2014/main" id="{AE97A1F1-8B2B-594A-9BF9-4B8020D824BC}"/>
              </a:ext>
            </a:extLst>
          </p:cNvPr>
          <p:cNvSpPr>
            <a:spLocks noGrp="1"/>
          </p:cNvSpPr>
          <p:nvPr>
            <p:ph type="body" sz="quarter" idx="19"/>
          </p:nvPr>
        </p:nvSpPr>
        <p:spPr>
          <a:xfrm>
            <a:off x="6477924" y="3981281"/>
            <a:ext cx="2280425" cy="2091955"/>
          </a:xfrm>
        </p:spPr>
        <p:txBody>
          <a:bodyPr>
            <a:normAutofit/>
          </a:bodyPr>
          <a:lstStyle>
            <a:lvl1pPr marL="0" indent="0">
              <a:buNone/>
              <a:defRPr sz="1400">
                <a:solidFill>
                  <a:schemeClr val="accent6"/>
                </a:solidFill>
              </a:defRPr>
            </a:lvl1pPr>
          </a:lstStyle>
          <a:p>
            <a:pPr lvl="0"/>
            <a:r>
              <a:rPr lang="en-GB"/>
              <a:t>Click to edit Master text styles</a:t>
            </a:r>
          </a:p>
        </p:txBody>
      </p:sp>
      <p:sp>
        <p:nvSpPr>
          <p:cNvPr id="10" name="Plassholder for tekst 8">
            <a:extLst>
              <a:ext uri="{FF2B5EF4-FFF2-40B4-BE49-F238E27FC236}">
                <a16:creationId xmlns:a16="http://schemas.microsoft.com/office/drawing/2014/main" id="{FDC07540-6389-2049-B653-C40FF9FFB84B}"/>
              </a:ext>
            </a:extLst>
          </p:cNvPr>
          <p:cNvSpPr>
            <a:spLocks noGrp="1"/>
          </p:cNvSpPr>
          <p:nvPr>
            <p:ph type="body" sz="quarter" idx="20"/>
          </p:nvPr>
        </p:nvSpPr>
        <p:spPr>
          <a:xfrm>
            <a:off x="9047346" y="3981703"/>
            <a:ext cx="2280424" cy="2106863"/>
          </a:xfrm>
        </p:spPr>
        <p:txBody>
          <a:bodyPr>
            <a:normAutofit/>
          </a:bodyPr>
          <a:lstStyle>
            <a:lvl1pPr marL="0" indent="0">
              <a:buNone/>
              <a:defRPr sz="1400">
                <a:solidFill>
                  <a:schemeClr val="accent6"/>
                </a:solidFill>
              </a:defRPr>
            </a:lvl1pPr>
          </a:lstStyle>
          <a:p>
            <a:pPr lvl="0"/>
            <a:r>
              <a:rPr lang="en-GB"/>
              <a:t>Click to edit Master text styles</a:t>
            </a:r>
          </a:p>
        </p:txBody>
      </p:sp>
      <p:sp>
        <p:nvSpPr>
          <p:cNvPr id="13" name="Plassholder for bilde 7">
            <a:extLst>
              <a:ext uri="{FF2B5EF4-FFF2-40B4-BE49-F238E27FC236}">
                <a16:creationId xmlns:a16="http://schemas.microsoft.com/office/drawing/2014/main" id="{06F778C2-A69A-784F-A0AF-E89416B334BA}"/>
              </a:ext>
            </a:extLst>
          </p:cNvPr>
          <p:cNvSpPr>
            <a:spLocks noGrp="1"/>
          </p:cNvSpPr>
          <p:nvPr>
            <p:ph type="pic" sz="quarter" idx="11"/>
          </p:nvPr>
        </p:nvSpPr>
        <p:spPr>
          <a:xfrm>
            <a:off x="6477924" y="1568756"/>
            <a:ext cx="2280425" cy="2280425"/>
          </a:xfrm>
          <a:prstGeom prst="ellipse">
            <a:avLst/>
          </a:prstGeom>
          <a:solidFill>
            <a:schemeClr val="bg1">
              <a:alpha val="78000"/>
            </a:schemeClr>
          </a:solidFill>
          <a:ln w="76200">
            <a:noFill/>
          </a:ln>
          <a:effectLst>
            <a:softEdge rad="0"/>
          </a:effectLst>
        </p:spPr>
        <p:txBody>
          <a:bodyPr>
            <a:normAutofit/>
          </a:bodyPr>
          <a:lstStyle>
            <a:lvl1pPr marL="11112" indent="0" algn="ctr">
              <a:buFont typeface="Arial" panose="020B0604020202020204" pitchFamily="34" charset="0"/>
              <a:buNone/>
              <a:tabLst/>
              <a:defRPr sz="2000" i="1">
                <a:solidFill>
                  <a:schemeClr val="accent6"/>
                </a:solidFill>
              </a:defRPr>
            </a:lvl1pPr>
          </a:lstStyle>
          <a:p>
            <a:r>
              <a:rPr lang="en-GB"/>
              <a:t>Click icon to add picture</a:t>
            </a:r>
            <a:endParaRPr lang="nb-NO" dirty="0"/>
          </a:p>
        </p:txBody>
      </p:sp>
      <p:sp>
        <p:nvSpPr>
          <p:cNvPr id="14" name="Plassholder for bilde 7">
            <a:extLst>
              <a:ext uri="{FF2B5EF4-FFF2-40B4-BE49-F238E27FC236}">
                <a16:creationId xmlns:a16="http://schemas.microsoft.com/office/drawing/2014/main" id="{79F14AE4-A489-8840-BD88-4619CDF088EF}"/>
              </a:ext>
            </a:extLst>
          </p:cNvPr>
          <p:cNvSpPr>
            <a:spLocks noGrp="1"/>
          </p:cNvSpPr>
          <p:nvPr>
            <p:ph type="pic" sz="quarter" idx="21"/>
          </p:nvPr>
        </p:nvSpPr>
        <p:spPr>
          <a:xfrm>
            <a:off x="9047345" y="1568755"/>
            <a:ext cx="2280425" cy="2280425"/>
          </a:xfrm>
          <a:prstGeom prst="ellipse">
            <a:avLst/>
          </a:prstGeom>
          <a:solidFill>
            <a:schemeClr val="bg1">
              <a:alpha val="78000"/>
            </a:schemeClr>
          </a:solidFill>
          <a:ln w="76200">
            <a:noFill/>
          </a:ln>
          <a:effectLst>
            <a:softEdge rad="0"/>
          </a:effectLst>
        </p:spPr>
        <p:txBody>
          <a:bodyPr>
            <a:normAutofit/>
          </a:bodyPr>
          <a:lstStyle>
            <a:lvl1pPr marL="11112" indent="0" algn="ctr">
              <a:buFont typeface="Arial" panose="020B0604020202020204" pitchFamily="34" charset="0"/>
              <a:buNone/>
              <a:tabLst/>
              <a:defRPr sz="2000" i="1">
                <a:solidFill>
                  <a:schemeClr val="accent6"/>
                </a:solidFill>
              </a:defRPr>
            </a:lvl1pPr>
          </a:lstStyle>
          <a:p>
            <a:r>
              <a:rPr lang="en-GB"/>
              <a:t>Click icon to add picture</a:t>
            </a:r>
            <a:endParaRPr lang="nb-NO" dirty="0"/>
          </a:p>
        </p:txBody>
      </p:sp>
    </p:spTree>
    <p:extLst>
      <p:ext uri="{BB962C8B-B14F-4D97-AF65-F5344CB8AC3E}">
        <p14:creationId xmlns:p14="http://schemas.microsoft.com/office/powerpoint/2010/main" val="197982028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 runde bilder m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EB892A-AEB1-C843-8A58-90A738D9D0DE}"/>
              </a:ext>
            </a:extLst>
          </p:cNvPr>
          <p:cNvSpPr>
            <a:spLocks noGrp="1"/>
          </p:cNvSpPr>
          <p:nvPr>
            <p:ph type="title"/>
          </p:nvPr>
        </p:nvSpPr>
        <p:spPr>
          <a:xfrm>
            <a:off x="850444" y="357034"/>
            <a:ext cx="10515600" cy="842312"/>
          </a:xfrm>
        </p:spPr>
        <p:txBody>
          <a:bodyPr/>
          <a:lstStyle/>
          <a:p>
            <a:r>
              <a:rPr lang="en-GB"/>
              <a:t>Click to edit Master title style</a:t>
            </a:r>
            <a:endParaRPr lang="nb-NO" dirty="0"/>
          </a:p>
        </p:txBody>
      </p:sp>
      <p:sp>
        <p:nvSpPr>
          <p:cNvPr id="3" name="Plassholder for lysbildenummer 2">
            <a:extLst>
              <a:ext uri="{FF2B5EF4-FFF2-40B4-BE49-F238E27FC236}">
                <a16:creationId xmlns:a16="http://schemas.microsoft.com/office/drawing/2014/main" id="{5260482A-0BC6-CB49-8233-48D0260910EB}"/>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9" name="Plassholder for tekst 8">
            <a:extLst>
              <a:ext uri="{FF2B5EF4-FFF2-40B4-BE49-F238E27FC236}">
                <a16:creationId xmlns:a16="http://schemas.microsoft.com/office/drawing/2014/main" id="{AE97A1F1-8B2B-594A-9BF9-4B8020D824BC}"/>
              </a:ext>
            </a:extLst>
          </p:cNvPr>
          <p:cNvSpPr>
            <a:spLocks noGrp="1"/>
          </p:cNvSpPr>
          <p:nvPr>
            <p:ph type="body" sz="quarter" idx="19"/>
          </p:nvPr>
        </p:nvSpPr>
        <p:spPr>
          <a:xfrm>
            <a:off x="853966" y="4903344"/>
            <a:ext cx="3197772" cy="1233774"/>
          </a:xfrm>
        </p:spPr>
        <p:txBody>
          <a:bodyPr>
            <a:normAutofit/>
          </a:bodyPr>
          <a:lstStyle>
            <a:lvl1pPr marL="0" indent="0" algn="ctr">
              <a:buNone/>
              <a:defRPr sz="2000">
                <a:solidFill>
                  <a:schemeClr val="accent6"/>
                </a:solidFill>
              </a:defRPr>
            </a:lvl1pPr>
          </a:lstStyle>
          <a:p>
            <a:pPr lvl="0"/>
            <a:r>
              <a:rPr lang="en-GB"/>
              <a:t>Click to edit Master text styles</a:t>
            </a:r>
          </a:p>
        </p:txBody>
      </p:sp>
      <p:sp>
        <p:nvSpPr>
          <p:cNvPr id="13" name="Plassholder for bilde 7">
            <a:extLst>
              <a:ext uri="{FF2B5EF4-FFF2-40B4-BE49-F238E27FC236}">
                <a16:creationId xmlns:a16="http://schemas.microsoft.com/office/drawing/2014/main" id="{06F778C2-A69A-784F-A0AF-E89416B334BA}"/>
              </a:ext>
            </a:extLst>
          </p:cNvPr>
          <p:cNvSpPr>
            <a:spLocks noGrp="1"/>
          </p:cNvSpPr>
          <p:nvPr>
            <p:ph type="pic" sz="quarter" idx="11"/>
          </p:nvPr>
        </p:nvSpPr>
        <p:spPr>
          <a:xfrm>
            <a:off x="853966" y="1568754"/>
            <a:ext cx="3213639" cy="3213639"/>
          </a:xfrm>
          <a:prstGeom prst="ellipse">
            <a:avLst/>
          </a:prstGeom>
          <a:solidFill>
            <a:schemeClr val="bg1">
              <a:alpha val="78000"/>
            </a:schemeClr>
          </a:solidFill>
          <a:ln w="76200">
            <a:noFill/>
          </a:ln>
          <a:effectLst>
            <a:softEdge rad="0"/>
          </a:effectLst>
        </p:spPr>
        <p:txBody>
          <a:bodyPr/>
          <a:lstStyle>
            <a:lvl1pPr marL="0" indent="0" algn="ctr">
              <a:buFont typeface="Arial" panose="020B0604020202020204" pitchFamily="34" charset="0"/>
              <a:buNone/>
              <a:defRPr i="1">
                <a:solidFill>
                  <a:schemeClr val="accent6"/>
                </a:solidFill>
              </a:defRPr>
            </a:lvl1pPr>
          </a:lstStyle>
          <a:p>
            <a:r>
              <a:rPr lang="en-GB"/>
              <a:t>Click icon to add picture</a:t>
            </a:r>
            <a:endParaRPr lang="nb-NO" dirty="0"/>
          </a:p>
        </p:txBody>
      </p:sp>
      <p:sp>
        <p:nvSpPr>
          <p:cNvPr id="15" name="Plassholder for tekst 8">
            <a:extLst>
              <a:ext uri="{FF2B5EF4-FFF2-40B4-BE49-F238E27FC236}">
                <a16:creationId xmlns:a16="http://schemas.microsoft.com/office/drawing/2014/main" id="{93948E2E-CEC7-B44E-A3CE-7F445FC9D499}"/>
              </a:ext>
            </a:extLst>
          </p:cNvPr>
          <p:cNvSpPr>
            <a:spLocks noGrp="1"/>
          </p:cNvSpPr>
          <p:nvPr>
            <p:ph type="body" sz="quarter" idx="24"/>
          </p:nvPr>
        </p:nvSpPr>
        <p:spPr>
          <a:xfrm>
            <a:off x="4475163" y="4903344"/>
            <a:ext cx="3235488" cy="1233774"/>
          </a:xfrm>
        </p:spPr>
        <p:txBody>
          <a:bodyPr>
            <a:normAutofit/>
          </a:bodyPr>
          <a:lstStyle>
            <a:lvl1pPr marL="0" indent="0" algn="ctr">
              <a:buNone/>
              <a:defRPr sz="2000">
                <a:solidFill>
                  <a:schemeClr val="accent6"/>
                </a:solidFill>
              </a:defRPr>
            </a:lvl1pPr>
          </a:lstStyle>
          <a:p>
            <a:pPr lvl="0"/>
            <a:r>
              <a:rPr lang="en-GB"/>
              <a:t>Click to edit Master text styles</a:t>
            </a:r>
          </a:p>
        </p:txBody>
      </p:sp>
      <p:sp>
        <p:nvSpPr>
          <p:cNvPr id="16" name="Plassholder for tekst 8">
            <a:extLst>
              <a:ext uri="{FF2B5EF4-FFF2-40B4-BE49-F238E27FC236}">
                <a16:creationId xmlns:a16="http://schemas.microsoft.com/office/drawing/2014/main" id="{8DEE45E7-9C90-0B49-A7F6-8EF7C6766082}"/>
              </a:ext>
            </a:extLst>
          </p:cNvPr>
          <p:cNvSpPr>
            <a:spLocks noGrp="1"/>
          </p:cNvSpPr>
          <p:nvPr>
            <p:ph type="body" sz="quarter" idx="25"/>
          </p:nvPr>
        </p:nvSpPr>
        <p:spPr>
          <a:xfrm>
            <a:off x="8171792" y="4903344"/>
            <a:ext cx="3197772" cy="1233774"/>
          </a:xfrm>
        </p:spPr>
        <p:txBody>
          <a:bodyPr>
            <a:normAutofit/>
          </a:bodyPr>
          <a:lstStyle>
            <a:lvl1pPr marL="0" indent="0" algn="ctr">
              <a:buNone/>
              <a:defRPr sz="2000">
                <a:solidFill>
                  <a:schemeClr val="accent6"/>
                </a:solidFill>
              </a:defRPr>
            </a:lvl1pPr>
          </a:lstStyle>
          <a:p>
            <a:pPr lvl="0"/>
            <a:r>
              <a:rPr lang="en-GB"/>
              <a:t>Click to edit Master text styles</a:t>
            </a:r>
          </a:p>
        </p:txBody>
      </p:sp>
      <p:sp>
        <p:nvSpPr>
          <p:cNvPr id="10" name="Plassholder for bilde 7">
            <a:extLst>
              <a:ext uri="{FF2B5EF4-FFF2-40B4-BE49-F238E27FC236}">
                <a16:creationId xmlns:a16="http://schemas.microsoft.com/office/drawing/2014/main" id="{256829F3-C9D2-4D40-B79C-47D9EBEE4696}"/>
              </a:ext>
            </a:extLst>
          </p:cNvPr>
          <p:cNvSpPr>
            <a:spLocks noGrp="1"/>
          </p:cNvSpPr>
          <p:nvPr>
            <p:ph type="pic" sz="quarter" idx="26"/>
          </p:nvPr>
        </p:nvSpPr>
        <p:spPr>
          <a:xfrm>
            <a:off x="4487289" y="1568754"/>
            <a:ext cx="3213639" cy="3213639"/>
          </a:xfrm>
          <a:prstGeom prst="ellipse">
            <a:avLst/>
          </a:prstGeom>
          <a:solidFill>
            <a:schemeClr val="bg1">
              <a:alpha val="78000"/>
            </a:schemeClr>
          </a:solidFill>
          <a:ln w="76200">
            <a:noFill/>
          </a:ln>
          <a:effectLst>
            <a:softEdge rad="0"/>
          </a:effectLst>
        </p:spPr>
        <p:txBody>
          <a:bodyPr/>
          <a:lstStyle>
            <a:lvl1pPr marL="0" indent="0" algn="ctr">
              <a:buFont typeface="Arial" panose="020B0604020202020204" pitchFamily="34" charset="0"/>
              <a:buNone/>
              <a:defRPr i="1">
                <a:solidFill>
                  <a:schemeClr val="accent6"/>
                </a:solidFill>
              </a:defRPr>
            </a:lvl1pPr>
          </a:lstStyle>
          <a:p>
            <a:r>
              <a:rPr lang="en-GB"/>
              <a:t>Click icon to add picture</a:t>
            </a:r>
            <a:endParaRPr lang="nb-NO" dirty="0"/>
          </a:p>
        </p:txBody>
      </p:sp>
      <p:sp>
        <p:nvSpPr>
          <p:cNvPr id="14" name="Plassholder for bilde 7">
            <a:extLst>
              <a:ext uri="{FF2B5EF4-FFF2-40B4-BE49-F238E27FC236}">
                <a16:creationId xmlns:a16="http://schemas.microsoft.com/office/drawing/2014/main" id="{4BC17207-417A-5A47-B043-A2EB68C8BB1D}"/>
              </a:ext>
            </a:extLst>
          </p:cNvPr>
          <p:cNvSpPr>
            <a:spLocks noGrp="1"/>
          </p:cNvSpPr>
          <p:nvPr>
            <p:ph type="pic" sz="quarter" idx="27"/>
          </p:nvPr>
        </p:nvSpPr>
        <p:spPr>
          <a:xfrm>
            <a:off x="8152981" y="1568754"/>
            <a:ext cx="3213639" cy="3213639"/>
          </a:xfrm>
          <a:prstGeom prst="ellipse">
            <a:avLst/>
          </a:prstGeom>
          <a:solidFill>
            <a:schemeClr val="bg1">
              <a:alpha val="78000"/>
            </a:schemeClr>
          </a:solidFill>
          <a:ln w="76200">
            <a:noFill/>
          </a:ln>
          <a:effectLst>
            <a:softEdge rad="0"/>
          </a:effectLst>
        </p:spPr>
        <p:txBody>
          <a:bodyPr/>
          <a:lstStyle>
            <a:lvl1pPr marL="0" indent="0" algn="ctr">
              <a:buFont typeface="Arial" panose="020B0604020202020204" pitchFamily="34" charset="0"/>
              <a:buNone/>
              <a:defRPr i="1">
                <a:solidFill>
                  <a:schemeClr val="accent6"/>
                </a:solidFill>
              </a:defRPr>
            </a:lvl1pPr>
          </a:lstStyle>
          <a:p>
            <a:r>
              <a:rPr lang="en-GB"/>
              <a:t>Click icon to add picture</a:t>
            </a:r>
            <a:endParaRPr lang="nb-NO" dirty="0"/>
          </a:p>
        </p:txBody>
      </p:sp>
    </p:spTree>
    <p:extLst>
      <p:ext uri="{BB962C8B-B14F-4D97-AF65-F5344CB8AC3E}">
        <p14:creationId xmlns:p14="http://schemas.microsoft.com/office/powerpoint/2010/main" val="37440370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06.04.2024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256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nhold og sita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03804-949F-8449-A410-94F7FA931BB7}"/>
              </a:ext>
            </a:extLst>
          </p:cNvPr>
          <p:cNvSpPr>
            <a:spLocks noGrp="1"/>
          </p:cNvSpPr>
          <p:nvPr>
            <p:ph type="title"/>
          </p:nvPr>
        </p:nvSpPr>
        <p:spPr>
          <a:xfrm>
            <a:off x="850444" y="357034"/>
            <a:ext cx="10515600" cy="842312"/>
          </a:xfrm>
        </p:spPr>
        <p:txBody>
          <a:bodyPr/>
          <a:lstStyle/>
          <a:p>
            <a:r>
              <a:rPr lang="en-GB"/>
              <a:t>Click to edit Master title style</a:t>
            </a:r>
            <a:endParaRPr lang="nb-NO"/>
          </a:p>
        </p:txBody>
      </p:sp>
      <p:sp>
        <p:nvSpPr>
          <p:cNvPr id="3" name="Plassholder for lysbildenummer 2">
            <a:extLst>
              <a:ext uri="{FF2B5EF4-FFF2-40B4-BE49-F238E27FC236}">
                <a16:creationId xmlns:a16="http://schemas.microsoft.com/office/drawing/2014/main" id="{C77E34F3-6516-AA42-B45A-A4FB9AD2754E}"/>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Plassholder for innhold 4">
            <a:extLst>
              <a:ext uri="{FF2B5EF4-FFF2-40B4-BE49-F238E27FC236}">
                <a16:creationId xmlns:a16="http://schemas.microsoft.com/office/drawing/2014/main" id="{D7B54B05-6E50-A043-BF8D-093B97E4299B}"/>
              </a:ext>
            </a:extLst>
          </p:cNvPr>
          <p:cNvSpPr>
            <a:spLocks noGrp="1"/>
          </p:cNvSpPr>
          <p:nvPr>
            <p:ph sz="quarter" idx="11"/>
          </p:nvPr>
        </p:nvSpPr>
        <p:spPr>
          <a:xfrm>
            <a:off x="846292" y="1562564"/>
            <a:ext cx="6878638" cy="4706395"/>
          </a:xfrm>
        </p:spPr>
        <p:txBody>
          <a:bodyPr/>
          <a:lstStyle>
            <a:lvl1pPr marL="407988" indent="-396875">
              <a:tabLst/>
              <a:defRPr>
                <a:solidFill>
                  <a:schemeClr val="accent6"/>
                </a:solidFill>
              </a:defRPr>
            </a:lvl1pPr>
          </a:lstStyle>
          <a:p>
            <a:pPr lvl="0"/>
            <a:r>
              <a:rPr lang="en-GB"/>
              <a:t>Click to edit Master text styles</a:t>
            </a:r>
          </a:p>
        </p:txBody>
      </p:sp>
      <p:sp>
        <p:nvSpPr>
          <p:cNvPr id="6" name="Plassholder for tekst 8">
            <a:extLst>
              <a:ext uri="{FF2B5EF4-FFF2-40B4-BE49-F238E27FC236}">
                <a16:creationId xmlns:a16="http://schemas.microsoft.com/office/drawing/2014/main" id="{5B8C8A47-2219-3C48-B1F2-996BCF7CCCCC}"/>
              </a:ext>
            </a:extLst>
          </p:cNvPr>
          <p:cNvSpPr>
            <a:spLocks noGrp="1"/>
          </p:cNvSpPr>
          <p:nvPr>
            <p:ph type="body" sz="quarter" idx="15" hasCustomPrompt="1"/>
          </p:nvPr>
        </p:nvSpPr>
        <p:spPr>
          <a:xfrm>
            <a:off x="8731306" y="1562564"/>
            <a:ext cx="2654861" cy="4706395"/>
          </a:xfrm>
        </p:spPr>
        <p:txBody>
          <a:bodyPr anchor="ctr">
            <a:normAutofit/>
          </a:bodyPr>
          <a:lstStyle>
            <a:lvl1pPr marL="0" indent="0">
              <a:buNone/>
              <a:defRPr sz="1600" i="1">
                <a:solidFill>
                  <a:schemeClr val="accent6"/>
                </a:solidFill>
                <a:latin typeface="Arial" panose="020B0604020202020204" pitchFamily="34" charset="0"/>
                <a:cs typeface="Arial" panose="020B0604020202020204" pitchFamily="34" charset="0"/>
              </a:defRPr>
            </a:lvl1pPr>
          </a:lstStyle>
          <a:p>
            <a:pPr lvl="0"/>
            <a:r>
              <a:rPr lang="nb-NO" dirty="0"/>
              <a:t>Klikk for å sette inn sitat(er)</a:t>
            </a:r>
          </a:p>
        </p:txBody>
      </p:sp>
      <p:pic>
        <p:nvPicPr>
          <p:cNvPr id="11" name="Bilde 10">
            <a:extLst>
              <a:ext uri="{FF2B5EF4-FFF2-40B4-BE49-F238E27FC236}">
                <a16:creationId xmlns:a16="http://schemas.microsoft.com/office/drawing/2014/main" id="{8C73D928-1114-7E48-BC53-79F7F454BC75}"/>
              </a:ext>
            </a:extLst>
          </p:cNvPr>
          <p:cNvPicPr>
            <a:picLocks/>
          </p:cNvPicPr>
          <p:nvPr userDrawn="1"/>
        </p:nvPicPr>
        <p:blipFill>
          <a:blip r:embed="rId2"/>
          <a:stretch>
            <a:fillRect/>
          </a:stretch>
        </p:blipFill>
        <p:spPr>
          <a:xfrm>
            <a:off x="8160061" y="3692414"/>
            <a:ext cx="486181" cy="486181"/>
          </a:xfrm>
          <a:prstGeom prst="rect">
            <a:avLst/>
          </a:prstGeom>
        </p:spPr>
      </p:pic>
    </p:spTree>
    <p:extLst>
      <p:ext uri="{BB962C8B-B14F-4D97-AF65-F5344CB8AC3E}">
        <p14:creationId xmlns:p14="http://schemas.microsoft.com/office/powerpoint/2010/main" val="271509671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nhold, bilde og sita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03804-949F-8449-A410-94F7FA931BB7}"/>
              </a:ext>
            </a:extLst>
          </p:cNvPr>
          <p:cNvSpPr>
            <a:spLocks noGrp="1"/>
          </p:cNvSpPr>
          <p:nvPr>
            <p:ph type="title"/>
          </p:nvPr>
        </p:nvSpPr>
        <p:spPr>
          <a:xfrm>
            <a:off x="850444" y="354493"/>
            <a:ext cx="10515600" cy="842312"/>
          </a:xfrm>
        </p:spPr>
        <p:txBody>
          <a:bodyPr/>
          <a:lstStyle/>
          <a:p>
            <a:r>
              <a:rPr lang="en-GB"/>
              <a:t>Click to edit Master title style</a:t>
            </a:r>
            <a:endParaRPr lang="nb-NO"/>
          </a:p>
        </p:txBody>
      </p:sp>
      <p:sp>
        <p:nvSpPr>
          <p:cNvPr id="3" name="Plassholder for lysbildenummer 2">
            <a:extLst>
              <a:ext uri="{FF2B5EF4-FFF2-40B4-BE49-F238E27FC236}">
                <a16:creationId xmlns:a16="http://schemas.microsoft.com/office/drawing/2014/main" id="{C77E34F3-6516-AA42-B45A-A4FB9AD2754E}"/>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Plassholder for innhold 4">
            <a:extLst>
              <a:ext uri="{FF2B5EF4-FFF2-40B4-BE49-F238E27FC236}">
                <a16:creationId xmlns:a16="http://schemas.microsoft.com/office/drawing/2014/main" id="{D7B54B05-6E50-A043-BF8D-093B97E4299B}"/>
              </a:ext>
            </a:extLst>
          </p:cNvPr>
          <p:cNvSpPr>
            <a:spLocks noGrp="1"/>
          </p:cNvSpPr>
          <p:nvPr>
            <p:ph sz="quarter" idx="11"/>
          </p:nvPr>
        </p:nvSpPr>
        <p:spPr>
          <a:xfrm>
            <a:off x="838200" y="1559554"/>
            <a:ext cx="6878638" cy="4706395"/>
          </a:xfrm>
        </p:spPr>
        <p:txBody>
          <a:bodyPr/>
          <a:lstStyle>
            <a:lvl1pPr marL="407988" indent="-396875">
              <a:tabLst/>
              <a:defRPr>
                <a:solidFill>
                  <a:schemeClr val="accent6"/>
                </a:solidFill>
              </a:defRPr>
            </a:lvl1pPr>
          </a:lstStyle>
          <a:p>
            <a:pPr lvl="0"/>
            <a:r>
              <a:rPr lang="en-GB"/>
              <a:t>Click to edit Master text styles</a:t>
            </a:r>
          </a:p>
        </p:txBody>
      </p:sp>
      <p:sp>
        <p:nvSpPr>
          <p:cNvPr id="6" name="Plassholder for tekst 8">
            <a:extLst>
              <a:ext uri="{FF2B5EF4-FFF2-40B4-BE49-F238E27FC236}">
                <a16:creationId xmlns:a16="http://schemas.microsoft.com/office/drawing/2014/main" id="{5B8C8A47-2219-3C48-B1F2-996BCF7CCCCC}"/>
              </a:ext>
            </a:extLst>
          </p:cNvPr>
          <p:cNvSpPr>
            <a:spLocks noGrp="1"/>
          </p:cNvSpPr>
          <p:nvPr>
            <p:ph type="body" sz="quarter" idx="15" hasCustomPrompt="1"/>
          </p:nvPr>
        </p:nvSpPr>
        <p:spPr>
          <a:xfrm>
            <a:off x="8678141" y="3393107"/>
            <a:ext cx="2707558" cy="2851576"/>
          </a:xfrm>
        </p:spPr>
        <p:txBody>
          <a:bodyPr anchor="ctr">
            <a:normAutofit/>
          </a:bodyPr>
          <a:lstStyle>
            <a:lvl1pPr marL="0" indent="0">
              <a:buNone/>
              <a:defRPr sz="1800" i="1">
                <a:solidFill>
                  <a:schemeClr val="accent6"/>
                </a:solidFill>
                <a:latin typeface="+mj-lt"/>
              </a:defRPr>
            </a:lvl1pPr>
          </a:lstStyle>
          <a:p>
            <a:pPr lvl="0"/>
            <a:r>
              <a:rPr lang="nb-NO" dirty="0"/>
              <a:t>Klikk for å sette inn sitat(er)</a:t>
            </a:r>
          </a:p>
        </p:txBody>
      </p:sp>
      <p:sp>
        <p:nvSpPr>
          <p:cNvPr id="10" name="Plassholder for bilde 9">
            <a:extLst>
              <a:ext uri="{FF2B5EF4-FFF2-40B4-BE49-F238E27FC236}">
                <a16:creationId xmlns:a16="http://schemas.microsoft.com/office/drawing/2014/main" id="{C89AED6E-2E45-1C48-8F5F-5D8405DFC55E}"/>
              </a:ext>
            </a:extLst>
          </p:cNvPr>
          <p:cNvSpPr>
            <a:spLocks noGrp="1"/>
          </p:cNvSpPr>
          <p:nvPr>
            <p:ph type="pic" sz="quarter" idx="17"/>
          </p:nvPr>
        </p:nvSpPr>
        <p:spPr>
          <a:xfrm>
            <a:off x="8160061" y="1559554"/>
            <a:ext cx="3228664" cy="1617507"/>
          </a:xfrm>
        </p:spPr>
        <p:txBody>
          <a:bodyPr>
            <a:normAutofit/>
          </a:bodyPr>
          <a:lstStyle>
            <a:lvl1pPr marL="0" indent="0">
              <a:buFont typeface="Arial" panose="020B0604020202020204" pitchFamily="34" charset="0"/>
              <a:buNone/>
              <a:defRPr sz="1800" i="1">
                <a:solidFill>
                  <a:schemeClr val="accent6"/>
                </a:solidFill>
              </a:defRPr>
            </a:lvl1pPr>
          </a:lstStyle>
          <a:p>
            <a:r>
              <a:rPr lang="en-GB"/>
              <a:t>Click icon to add picture</a:t>
            </a:r>
            <a:endParaRPr lang="nb-NO" dirty="0"/>
          </a:p>
        </p:txBody>
      </p:sp>
      <p:pic>
        <p:nvPicPr>
          <p:cNvPr id="9" name="Bilde 8">
            <a:extLst>
              <a:ext uri="{FF2B5EF4-FFF2-40B4-BE49-F238E27FC236}">
                <a16:creationId xmlns:a16="http://schemas.microsoft.com/office/drawing/2014/main" id="{5A1B623F-DADA-6347-8D4D-2A4D937FF80A}"/>
              </a:ext>
            </a:extLst>
          </p:cNvPr>
          <p:cNvPicPr>
            <a:picLocks/>
          </p:cNvPicPr>
          <p:nvPr userDrawn="1"/>
        </p:nvPicPr>
        <p:blipFill>
          <a:blip r:embed="rId2"/>
          <a:stretch>
            <a:fillRect/>
          </a:stretch>
        </p:blipFill>
        <p:spPr>
          <a:xfrm>
            <a:off x="8160061" y="4575804"/>
            <a:ext cx="486181" cy="486181"/>
          </a:xfrm>
          <a:prstGeom prst="rect">
            <a:avLst/>
          </a:prstGeom>
        </p:spPr>
      </p:pic>
    </p:spTree>
    <p:extLst>
      <p:ext uri="{BB962C8B-B14F-4D97-AF65-F5344CB8AC3E}">
        <p14:creationId xmlns:p14="http://schemas.microsoft.com/office/powerpoint/2010/main" val="340824410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hold og stort bilde høy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03804-949F-8449-A410-94F7FA931BB7}"/>
              </a:ext>
            </a:extLst>
          </p:cNvPr>
          <p:cNvSpPr>
            <a:spLocks noGrp="1"/>
          </p:cNvSpPr>
          <p:nvPr>
            <p:ph type="title"/>
          </p:nvPr>
        </p:nvSpPr>
        <p:spPr>
          <a:xfrm>
            <a:off x="850421" y="195755"/>
            <a:ext cx="6878638" cy="1001220"/>
          </a:xfrm>
        </p:spPr>
        <p:txBody>
          <a:bodyPr/>
          <a:lstStyle/>
          <a:p>
            <a:r>
              <a:rPr lang="en-GB"/>
              <a:t>Click to edit Master title style</a:t>
            </a:r>
            <a:endParaRPr lang="nb-NO"/>
          </a:p>
        </p:txBody>
      </p:sp>
      <p:sp>
        <p:nvSpPr>
          <p:cNvPr id="3" name="Plassholder for lysbildenummer 2">
            <a:extLst>
              <a:ext uri="{FF2B5EF4-FFF2-40B4-BE49-F238E27FC236}">
                <a16:creationId xmlns:a16="http://schemas.microsoft.com/office/drawing/2014/main" id="{C77E34F3-6516-AA42-B45A-A4FB9AD2754E}"/>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Plassholder for innhold 4">
            <a:extLst>
              <a:ext uri="{FF2B5EF4-FFF2-40B4-BE49-F238E27FC236}">
                <a16:creationId xmlns:a16="http://schemas.microsoft.com/office/drawing/2014/main" id="{D7B54B05-6E50-A043-BF8D-093B97E4299B}"/>
              </a:ext>
            </a:extLst>
          </p:cNvPr>
          <p:cNvSpPr>
            <a:spLocks noGrp="1"/>
          </p:cNvSpPr>
          <p:nvPr>
            <p:ph sz="quarter" idx="11"/>
          </p:nvPr>
        </p:nvSpPr>
        <p:spPr>
          <a:xfrm>
            <a:off x="848833" y="1559554"/>
            <a:ext cx="6878638" cy="4706395"/>
          </a:xfrm>
        </p:spPr>
        <p:txBody>
          <a:bodyPr/>
          <a:lstStyle>
            <a:lvl1pPr marL="407988" indent="-396875">
              <a:tabLst/>
              <a:defRPr>
                <a:solidFill>
                  <a:schemeClr val="accent6"/>
                </a:solidFill>
              </a:defRPr>
            </a:lvl1pPr>
          </a:lstStyle>
          <a:p>
            <a:pPr lvl="0"/>
            <a:r>
              <a:rPr lang="en-GB"/>
              <a:t>Click to edit Master text styles</a:t>
            </a:r>
          </a:p>
        </p:txBody>
      </p:sp>
      <p:sp>
        <p:nvSpPr>
          <p:cNvPr id="10" name="Plassholder for bilde 9">
            <a:extLst>
              <a:ext uri="{FF2B5EF4-FFF2-40B4-BE49-F238E27FC236}">
                <a16:creationId xmlns:a16="http://schemas.microsoft.com/office/drawing/2014/main" id="{C89AED6E-2E45-1C48-8F5F-5D8405DFC55E}"/>
              </a:ext>
            </a:extLst>
          </p:cNvPr>
          <p:cNvSpPr>
            <a:spLocks noGrp="1"/>
          </p:cNvSpPr>
          <p:nvPr>
            <p:ph type="pic" sz="quarter" idx="17"/>
          </p:nvPr>
        </p:nvSpPr>
        <p:spPr>
          <a:xfrm>
            <a:off x="8148638" y="0"/>
            <a:ext cx="4043361" cy="6858000"/>
          </a:xfrm>
        </p:spPr>
        <p:txBody>
          <a:bodyPr>
            <a:normAutofit/>
          </a:bodyPr>
          <a:lstStyle>
            <a:lvl1pPr marL="0" indent="0">
              <a:buFont typeface="Arial" panose="020B0604020202020204" pitchFamily="34" charset="0"/>
              <a:buNone/>
              <a:defRPr sz="1800" i="1">
                <a:solidFill>
                  <a:schemeClr val="accent6"/>
                </a:solidFill>
              </a:defRPr>
            </a:lvl1pPr>
          </a:lstStyle>
          <a:p>
            <a:r>
              <a:rPr lang="en-GB"/>
              <a:t>Click icon to add picture</a:t>
            </a:r>
            <a:endParaRPr lang="nb-NO" dirty="0"/>
          </a:p>
        </p:txBody>
      </p:sp>
    </p:spTree>
    <p:extLst>
      <p:ext uri="{BB962C8B-B14F-4D97-AF65-F5344CB8AC3E}">
        <p14:creationId xmlns:p14="http://schemas.microsoft.com/office/powerpoint/2010/main" val="212368754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Innhold og stort 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03804-949F-8449-A410-94F7FA931BB7}"/>
              </a:ext>
            </a:extLst>
          </p:cNvPr>
          <p:cNvSpPr>
            <a:spLocks noGrp="1"/>
          </p:cNvSpPr>
          <p:nvPr>
            <p:ph type="title"/>
          </p:nvPr>
        </p:nvSpPr>
        <p:spPr>
          <a:xfrm>
            <a:off x="4485797" y="195755"/>
            <a:ext cx="6902928" cy="1001220"/>
          </a:xfrm>
        </p:spPr>
        <p:txBody>
          <a:bodyPr/>
          <a:lstStyle/>
          <a:p>
            <a:r>
              <a:rPr lang="en-GB"/>
              <a:t>Click to edit Master title style</a:t>
            </a:r>
            <a:endParaRPr lang="nb-NO"/>
          </a:p>
        </p:txBody>
      </p:sp>
      <p:sp>
        <p:nvSpPr>
          <p:cNvPr id="3" name="Plassholder for lysbildenummer 2">
            <a:extLst>
              <a:ext uri="{FF2B5EF4-FFF2-40B4-BE49-F238E27FC236}">
                <a16:creationId xmlns:a16="http://schemas.microsoft.com/office/drawing/2014/main" id="{C77E34F3-6516-AA42-B45A-A4FB9AD2754E}"/>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Plassholder for innhold 4">
            <a:extLst>
              <a:ext uri="{FF2B5EF4-FFF2-40B4-BE49-F238E27FC236}">
                <a16:creationId xmlns:a16="http://schemas.microsoft.com/office/drawing/2014/main" id="{D7B54B05-6E50-A043-BF8D-093B97E4299B}"/>
              </a:ext>
            </a:extLst>
          </p:cNvPr>
          <p:cNvSpPr>
            <a:spLocks noGrp="1"/>
          </p:cNvSpPr>
          <p:nvPr>
            <p:ph sz="quarter" idx="11"/>
          </p:nvPr>
        </p:nvSpPr>
        <p:spPr>
          <a:xfrm>
            <a:off x="4485797" y="1559554"/>
            <a:ext cx="6902928" cy="4706395"/>
          </a:xfrm>
        </p:spPr>
        <p:txBody>
          <a:bodyPr/>
          <a:lstStyle>
            <a:lvl1pPr marL="407988" indent="-396875">
              <a:tabLst/>
              <a:defRPr>
                <a:solidFill>
                  <a:schemeClr val="accent6"/>
                </a:solidFill>
              </a:defRPr>
            </a:lvl1pPr>
          </a:lstStyle>
          <a:p>
            <a:pPr lvl="0"/>
            <a:r>
              <a:rPr lang="en-GB"/>
              <a:t>Click to edit Master text styles</a:t>
            </a:r>
          </a:p>
        </p:txBody>
      </p:sp>
      <p:sp>
        <p:nvSpPr>
          <p:cNvPr id="10" name="Plassholder for bilde 9">
            <a:extLst>
              <a:ext uri="{FF2B5EF4-FFF2-40B4-BE49-F238E27FC236}">
                <a16:creationId xmlns:a16="http://schemas.microsoft.com/office/drawing/2014/main" id="{C89AED6E-2E45-1C48-8F5F-5D8405DFC55E}"/>
              </a:ext>
            </a:extLst>
          </p:cNvPr>
          <p:cNvSpPr>
            <a:spLocks noGrp="1"/>
          </p:cNvSpPr>
          <p:nvPr>
            <p:ph type="pic" sz="quarter" idx="17"/>
          </p:nvPr>
        </p:nvSpPr>
        <p:spPr>
          <a:xfrm>
            <a:off x="0" y="0"/>
            <a:ext cx="4079875" cy="6858000"/>
          </a:xfrm>
        </p:spPr>
        <p:txBody>
          <a:bodyPr>
            <a:normAutofit/>
          </a:bodyPr>
          <a:lstStyle>
            <a:lvl1pPr marL="0" indent="0">
              <a:buFont typeface="Arial" panose="020B0604020202020204" pitchFamily="34" charset="0"/>
              <a:buNone/>
              <a:defRPr sz="1800" i="1">
                <a:solidFill>
                  <a:schemeClr val="accent6"/>
                </a:solidFill>
              </a:defRPr>
            </a:lvl1pPr>
          </a:lstStyle>
          <a:p>
            <a:r>
              <a:rPr lang="en-GB"/>
              <a:t>Click icon to add picture</a:t>
            </a:r>
            <a:endParaRPr lang="nb-NO" dirty="0"/>
          </a:p>
        </p:txBody>
      </p:sp>
      <p:pic>
        <p:nvPicPr>
          <p:cNvPr id="6" name="Bilde 5">
            <a:extLst>
              <a:ext uri="{FF2B5EF4-FFF2-40B4-BE49-F238E27FC236}">
                <a16:creationId xmlns:a16="http://schemas.microsoft.com/office/drawing/2014/main" id="{4757D626-4819-4D47-9371-27BF75F94A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271278396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tater og innhold 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p:nvPr>
        </p:nvSpPr>
        <p:spPr>
          <a:xfrm>
            <a:off x="4488219" y="365126"/>
            <a:ext cx="6901678" cy="831849"/>
          </a:xfrm>
        </p:spPr>
        <p:txBody>
          <a:bodyPr/>
          <a:lstStyle/>
          <a:p>
            <a:r>
              <a:rPr lang="en-GB"/>
              <a:t>Click to edit Master title style</a:t>
            </a:r>
            <a:endParaRPr lang="nb-NO"/>
          </a:p>
        </p:txBody>
      </p:sp>
      <p:sp>
        <p:nvSpPr>
          <p:cNvPr id="4" name="Plassholder for innhold 3"/>
          <p:cNvSpPr>
            <a:spLocks noGrp="1"/>
          </p:cNvSpPr>
          <p:nvPr>
            <p:ph sz="half" idx="2"/>
          </p:nvPr>
        </p:nvSpPr>
        <p:spPr>
          <a:xfrm>
            <a:off x="4488219" y="1567636"/>
            <a:ext cx="6901678" cy="4699349"/>
          </a:xfrm>
        </p:spPr>
        <p:txBody>
          <a:bodyPr>
            <a:normAutofit/>
          </a:bodyPr>
          <a:lstStyle>
            <a:lvl1pPr marL="407988" indent="-396875">
              <a:tabLst/>
              <a:defRPr sz="2000">
                <a:solidFill>
                  <a:schemeClr val="accent6"/>
                </a:solidFill>
              </a:defRPr>
            </a:lvl1pPr>
            <a:lvl2pPr>
              <a:defRPr sz="1800"/>
            </a:lvl2pPr>
            <a:lvl3pPr>
              <a:defRPr sz="1600"/>
            </a:lvl3pPr>
            <a:lvl4pPr>
              <a:defRPr sz="1400"/>
            </a:lvl4pPr>
            <a:lvl5pPr>
              <a:defRPr sz="1400"/>
            </a:lvl5pPr>
          </a:lstStyle>
          <a:p>
            <a:pPr lvl="0"/>
            <a:r>
              <a:rPr lang="en-GB"/>
              <a:t>Click to edit Master text styles</a:t>
            </a:r>
          </a:p>
        </p:txBody>
      </p:sp>
      <p:sp>
        <p:nvSpPr>
          <p:cNvPr id="7" name="Plassholder for lysbildenummer 6"/>
          <p:cNvSpPr>
            <a:spLocks noGrp="1"/>
          </p:cNvSpPr>
          <p:nvPr>
            <p:ph type="sldNum" sz="quarter" idx="12"/>
          </p:nvPr>
        </p:nvSpPr>
        <p:spPr/>
        <p:txBody>
          <a:bodyPr/>
          <a:lstStyle/>
          <a:p>
            <a:fld id="{2A7D75EB-BD23-FF4F-80AE-955DA86030AC}" type="slidenum">
              <a:rPr lang="nb-NO" smtClean="0"/>
              <a:t>‹#›</a:t>
            </a:fld>
            <a:endParaRPr lang="nb-NO"/>
          </a:p>
        </p:txBody>
      </p:sp>
      <p:sp>
        <p:nvSpPr>
          <p:cNvPr id="5" name="Rektangel 4">
            <a:extLst>
              <a:ext uri="{FF2B5EF4-FFF2-40B4-BE49-F238E27FC236}">
                <a16:creationId xmlns:a16="http://schemas.microsoft.com/office/drawing/2014/main" id="{B4DAEC0F-C295-404F-B2B4-6B62BC4EF063}"/>
              </a:ext>
            </a:extLst>
          </p:cNvPr>
          <p:cNvSpPr/>
          <p:nvPr userDrawn="1"/>
        </p:nvSpPr>
        <p:spPr>
          <a:xfrm>
            <a:off x="0" y="0"/>
            <a:ext cx="4079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1" name="Plassholder for tekst 8">
            <a:extLst>
              <a:ext uri="{FF2B5EF4-FFF2-40B4-BE49-F238E27FC236}">
                <a16:creationId xmlns:a16="http://schemas.microsoft.com/office/drawing/2014/main" id="{F44F61E5-ADFC-764C-BDEA-338E2B345647}"/>
              </a:ext>
            </a:extLst>
          </p:cNvPr>
          <p:cNvSpPr>
            <a:spLocks noGrp="1"/>
          </p:cNvSpPr>
          <p:nvPr>
            <p:ph type="body" sz="quarter" idx="15" hasCustomPrompt="1"/>
          </p:nvPr>
        </p:nvSpPr>
        <p:spPr>
          <a:xfrm>
            <a:off x="838199" y="1557338"/>
            <a:ext cx="2950030" cy="4709647"/>
          </a:xfrm>
        </p:spPr>
        <p:txBody>
          <a:bodyPr>
            <a:normAutofit/>
          </a:bodyPr>
          <a:lstStyle>
            <a:lvl1pPr marL="0" indent="0">
              <a:buNone/>
              <a:defRPr sz="1600" i="1">
                <a:solidFill>
                  <a:schemeClr val="bg1"/>
                </a:solidFill>
                <a:latin typeface="+mn-lt"/>
              </a:defRPr>
            </a:lvl1pPr>
          </a:lstStyle>
          <a:p>
            <a:pPr lvl="0"/>
            <a:r>
              <a:rPr lang="nb-NO" dirty="0"/>
              <a:t>Klikk for å sette inn sitat(er)</a:t>
            </a:r>
          </a:p>
        </p:txBody>
      </p:sp>
      <p:pic>
        <p:nvPicPr>
          <p:cNvPr id="34" name="Bilde 33">
            <a:extLst>
              <a:ext uri="{FF2B5EF4-FFF2-40B4-BE49-F238E27FC236}">
                <a16:creationId xmlns:a16="http://schemas.microsoft.com/office/drawing/2014/main" id="{D3B6B8D6-6221-40B8-A4D9-B2AB86BA898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1" y="0"/>
            <a:ext cx="1613647" cy="1559673"/>
          </a:xfrm>
          <a:prstGeom prst="rect">
            <a:avLst/>
          </a:prstGeom>
        </p:spPr>
      </p:pic>
      <p:sp>
        <p:nvSpPr>
          <p:cNvPr id="8" name="Ellipse 7">
            <a:extLst>
              <a:ext uri="{FF2B5EF4-FFF2-40B4-BE49-F238E27FC236}">
                <a16:creationId xmlns:a16="http://schemas.microsoft.com/office/drawing/2014/main" id="{68A155CE-6C25-8B42-B449-2290CF6D95E7}"/>
              </a:ext>
            </a:extLst>
          </p:cNvPr>
          <p:cNvSpPr/>
          <p:nvPr userDrawn="1"/>
        </p:nvSpPr>
        <p:spPr>
          <a:xfrm>
            <a:off x="220163" y="1567636"/>
            <a:ext cx="467007" cy="467007"/>
          </a:xfrm>
          <a:prstGeom prst="ellipse">
            <a:avLst/>
          </a:prstGeom>
          <a:solidFill>
            <a:srgbClr val="A7D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65C82BA5-CA48-994F-A027-126CF768B9EC}"/>
              </a:ext>
            </a:extLst>
          </p:cNvPr>
          <p:cNvPicPr>
            <a:picLocks/>
          </p:cNvPicPr>
          <p:nvPr userDrawn="1"/>
        </p:nvPicPr>
        <p:blipFill>
          <a:blip r:embed="rId3"/>
          <a:stretch>
            <a:fillRect/>
          </a:stretch>
        </p:blipFill>
        <p:spPr>
          <a:xfrm flipV="1">
            <a:off x="259533" y="1612486"/>
            <a:ext cx="385974" cy="385974"/>
          </a:xfrm>
          <a:prstGeom prst="rect">
            <a:avLst/>
          </a:prstGeom>
        </p:spPr>
      </p:pic>
    </p:spTree>
    <p:extLst>
      <p:ext uri="{BB962C8B-B14F-4D97-AF65-F5344CB8AC3E}">
        <p14:creationId xmlns:p14="http://schemas.microsoft.com/office/powerpoint/2010/main" val="2718232664"/>
      </p:ext>
    </p:extLst>
  </p:cSld>
  <p:clrMapOvr>
    <a:masterClrMapping/>
  </p:clrMapOvr>
  <p:transition>
    <p:fade/>
  </p:transition>
  <p:extLst>
    <p:ext uri="{DCECCB84-F9BA-43D5-87BE-67443E8EF086}">
      <p15:sldGuideLst xmlns:p15="http://schemas.microsoft.com/office/powerpoint/2012/main">
        <p15:guide id="2" pos="52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Sitater og innhold 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a:t>
            </a:fld>
            <a:endParaRPr lang="nb-NO"/>
          </a:p>
        </p:txBody>
      </p:sp>
      <p:sp>
        <p:nvSpPr>
          <p:cNvPr id="5" name="Rektangel 4">
            <a:extLst>
              <a:ext uri="{FF2B5EF4-FFF2-40B4-BE49-F238E27FC236}">
                <a16:creationId xmlns:a16="http://schemas.microsoft.com/office/drawing/2014/main" id="{B4DAEC0F-C295-404F-B2B4-6B62BC4EF063}"/>
              </a:ext>
            </a:extLst>
          </p:cNvPr>
          <p:cNvSpPr/>
          <p:nvPr userDrawn="1"/>
        </p:nvSpPr>
        <p:spPr>
          <a:xfrm>
            <a:off x="0" y="0"/>
            <a:ext cx="40798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34" name="Bilde 33">
            <a:extLst>
              <a:ext uri="{FF2B5EF4-FFF2-40B4-BE49-F238E27FC236}">
                <a16:creationId xmlns:a16="http://schemas.microsoft.com/office/drawing/2014/main" id="{D3B6B8D6-6221-40B8-A4D9-B2AB86BA898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1"/>
            <a:ext cx="1621885" cy="1567636"/>
          </a:xfrm>
          <a:prstGeom prst="rect">
            <a:avLst/>
          </a:prstGeom>
        </p:spPr>
      </p:pic>
      <p:sp>
        <p:nvSpPr>
          <p:cNvPr id="13" name="Tittel 1">
            <a:extLst>
              <a:ext uri="{FF2B5EF4-FFF2-40B4-BE49-F238E27FC236}">
                <a16:creationId xmlns:a16="http://schemas.microsoft.com/office/drawing/2014/main" id="{1CB141D8-935D-7147-9AAD-764256BA3F07}"/>
              </a:ext>
            </a:extLst>
          </p:cNvPr>
          <p:cNvSpPr>
            <a:spLocks noGrp="1"/>
          </p:cNvSpPr>
          <p:nvPr>
            <p:ph type="title"/>
          </p:nvPr>
        </p:nvSpPr>
        <p:spPr>
          <a:xfrm>
            <a:off x="4488219" y="365126"/>
            <a:ext cx="6901678" cy="831849"/>
          </a:xfrm>
        </p:spPr>
        <p:txBody>
          <a:bodyPr/>
          <a:lstStyle/>
          <a:p>
            <a:r>
              <a:rPr lang="en-GB"/>
              <a:t>Click to edit Master title style</a:t>
            </a:r>
            <a:endParaRPr lang="nb-NO"/>
          </a:p>
        </p:txBody>
      </p:sp>
      <p:sp>
        <p:nvSpPr>
          <p:cNvPr id="14" name="Plassholder for innhold 3">
            <a:extLst>
              <a:ext uri="{FF2B5EF4-FFF2-40B4-BE49-F238E27FC236}">
                <a16:creationId xmlns:a16="http://schemas.microsoft.com/office/drawing/2014/main" id="{5EB0C920-698A-0F42-961C-EED22CEDB907}"/>
              </a:ext>
            </a:extLst>
          </p:cNvPr>
          <p:cNvSpPr>
            <a:spLocks noGrp="1"/>
          </p:cNvSpPr>
          <p:nvPr>
            <p:ph sz="half" idx="2"/>
          </p:nvPr>
        </p:nvSpPr>
        <p:spPr>
          <a:xfrm>
            <a:off x="4488219" y="1567636"/>
            <a:ext cx="6901678" cy="4699349"/>
          </a:xfrm>
        </p:spPr>
        <p:txBody>
          <a:bodyPr>
            <a:normAutofit/>
          </a:bodyPr>
          <a:lstStyle>
            <a:lvl1pPr marL="407988" indent="-396875">
              <a:tabLst/>
              <a:defRPr sz="2000">
                <a:solidFill>
                  <a:schemeClr val="accent6"/>
                </a:solidFill>
              </a:defRPr>
            </a:lvl1pPr>
            <a:lvl2pPr>
              <a:defRPr sz="1800"/>
            </a:lvl2pPr>
            <a:lvl3pPr>
              <a:defRPr sz="1600"/>
            </a:lvl3pPr>
            <a:lvl4pPr>
              <a:defRPr sz="1400"/>
            </a:lvl4pPr>
            <a:lvl5pPr>
              <a:defRPr sz="1400"/>
            </a:lvl5pPr>
          </a:lstStyle>
          <a:p>
            <a:pPr lvl="0"/>
            <a:r>
              <a:rPr lang="en-GB"/>
              <a:t>Click to edit Master text styles</a:t>
            </a:r>
          </a:p>
        </p:txBody>
      </p:sp>
      <p:sp>
        <p:nvSpPr>
          <p:cNvPr id="15" name="Plassholder for tekst 8">
            <a:extLst>
              <a:ext uri="{FF2B5EF4-FFF2-40B4-BE49-F238E27FC236}">
                <a16:creationId xmlns:a16="http://schemas.microsoft.com/office/drawing/2014/main" id="{67FF9C1B-FF8C-2A4C-A2A5-0F04077DF1B6}"/>
              </a:ext>
            </a:extLst>
          </p:cNvPr>
          <p:cNvSpPr>
            <a:spLocks noGrp="1"/>
          </p:cNvSpPr>
          <p:nvPr>
            <p:ph type="body" sz="quarter" idx="15" hasCustomPrompt="1"/>
          </p:nvPr>
        </p:nvSpPr>
        <p:spPr>
          <a:xfrm>
            <a:off x="838199" y="1567636"/>
            <a:ext cx="2950030" cy="4699349"/>
          </a:xfrm>
        </p:spPr>
        <p:txBody>
          <a:bodyPr>
            <a:normAutofit/>
          </a:bodyPr>
          <a:lstStyle>
            <a:lvl1pPr marL="0" indent="0">
              <a:buNone/>
              <a:defRPr sz="1600" i="1">
                <a:solidFill>
                  <a:schemeClr val="bg1"/>
                </a:solidFill>
                <a:latin typeface="+mn-lt"/>
              </a:defRPr>
            </a:lvl1pPr>
          </a:lstStyle>
          <a:p>
            <a:pPr lvl="0"/>
            <a:r>
              <a:rPr lang="nb-NO" dirty="0"/>
              <a:t>Klikk for å sette inn sitat(er)</a:t>
            </a:r>
          </a:p>
        </p:txBody>
      </p:sp>
      <p:sp>
        <p:nvSpPr>
          <p:cNvPr id="16" name="Ellipse 15">
            <a:extLst>
              <a:ext uri="{FF2B5EF4-FFF2-40B4-BE49-F238E27FC236}">
                <a16:creationId xmlns:a16="http://schemas.microsoft.com/office/drawing/2014/main" id="{74554151-4B95-EA45-BFF3-33FC242A2AB4}"/>
              </a:ext>
            </a:extLst>
          </p:cNvPr>
          <p:cNvSpPr/>
          <p:nvPr userDrawn="1"/>
        </p:nvSpPr>
        <p:spPr>
          <a:xfrm>
            <a:off x="220163" y="1567636"/>
            <a:ext cx="467007" cy="467007"/>
          </a:xfrm>
          <a:prstGeom prst="ellipse">
            <a:avLst/>
          </a:prstGeom>
          <a:solidFill>
            <a:srgbClr val="FE9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20A04F7F-99A5-F04D-9786-7E6045CB0AB2}"/>
              </a:ext>
            </a:extLst>
          </p:cNvPr>
          <p:cNvPicPr>
            <a:picLocks/>
          </p:cNvPicPr>
          <p:nvPr userDrawn="1"/>
        </p:nvPicPr>
        <p:blipFill>
          <a:blip r:embed="rId3"/>
          <a:stretch>
            <a:fillRect/>
          </a:stretch>
        </p:blipFill>
        <p:spPr>
          <a:xfrm flipV="1">
            <a:off x="259533" y="1612486"/>
            <a:ext cx="385974" cy="385974"/>
          </a:xfrm>
          <a:prstGeom prst="rect">
            <a:avLst/>
          </a:prstGeom>
        </p:spPr>
      </p:pic>
    </p:spTree>
    <p:extLst>
      <p:ext uri="{BB962C8B-B14F-4D97-AF65-F5344CB8AC3E}">
        <p14:creationId xmlns:p14="http://schemas.microsoft.com/office/powerpoint/2010/main" val="12898189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Sitater og innhold 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a:t>
            </a:fld>
            <a:endParaRPr lang="nb-NO"/>
          </a:p>
        </p:txBody>
      </p:sp>
      <p:sp>
        <p:nvSpPr>
          <p:cNvPr id="5" name="Rektangel 4">
            <a:extLst>
              <a:ext uri="{FF2B5EF4-FFF2-40B4-BE49-F238E27FC236}">
                <a16:creationId xmlns:a16="http://schemas.microsoft.com/office/drawing/2014/main" id="{B4DAEC0F-C295-404F-B2B4-6B62BC4EF063}"/>
              </a:ext>
            </a:extLst>
          </p:cNvPr>
          <p:cNvSpPr/>
          <p:nvPr userDrawn="1"/>
        </p:nvSpPr>
        <p:spPr>
          <a:xfrm>
            <a:off x="0" y="0"/>
            <a:ext cx="40798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34" name="Bilde 33">
            <a:extLst>
              <a:ext uri="{FF2B5EF4-FFF2-40B4-BE49-F238E27FC236}">
                <a16:creationId xmlns:a16="http://schemas.microsoft.com/office/drawing/2014/main" id="{D3B6B8D6-6221-40B8-A4D9-B2AB86BA898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1"/>
            <a:ext cx="1621885" cy="1567636"/>
          </a:xfrm>
          <a:prstGeom prst="rect">
            <a:avLst/>
          </a:prstGeom>
        </p:spPr>
      </p:pic>
      <p:sp>
        <p:nvSpPr>
          <p:cNvPr id="13" name="Tittel 1">
            <a:extLst>
              <a:ext uri="{FF2B5EF4-FFF2-40B4-BE49-F238E27FC236}">
                <a16:creationId xmlns:a16="http://schemas.microsoft.com/office/drawing/2014/main" id="{05B29334-1C9A-3841-BF36-077FF83CE3F5}"/>
              </a:ext>
            </a:extLst>
          </p:cNvPr>
          <p:cNvSpPr>
            <a:spLocks noGrp="1"/>
          </p:cNvSpPr>
          <p:nvPr>
            <p:ph type="title"/>
          </p:nvPr>
        </p:nvSpPr>
        <p:spPr>
          <a:xfrm>
            <a:off x="4488219" y="365126"/>
            <a:ext cx="6901678" cy="831849"/>
          </a:xfrm>
        </p:spPr>
        <p:txBody>
          <a:bodyPr/>
          <a:lstStyle/>
          <a:p>
            <a:r>
              <a:rPr lang="en-GB"/>
              <a:t>Click to edit Master title style</a:t>
            </a:r>
            <a:endParaRPr lang="nb-NO"/>
          </a:p>
        </p:txBody>
      </p:sp>
      <p:sp>
        <p:nvSpPr>
          <p:cNvPr id="14" name="Plassholder for innhold 3">
            <a:extLst>
              <a:ext uri="{FF2B5EF4-FFF2-40B4-BE49-F238E27FC236}">
                <a16:creationId xmlns:a16="http://schemas.microsoft.com/office/drawing/2014/main" id="{17D5F5EA-14AD-D64D-9AE0-3FECF8D6DAB5}"/>
              </a:ext>
            </a:extLst>
          </p:cNvPr>
          <p:cNvSpPr>
            <a:spLocks noGrp="1"/>
          </p:cNvSpPr>
          <p:nvPr>
            <p:ph sz="half" idx="2"/>
          </p:nvPr>
        </p:nvSpPr>
        <p:spPr>
          <a:xfrm>
            <a:off x="4488219" y="1567636"/>
            <a:ext cx="6901678" cy="4699349"/>
          </a:xfrm>
        </p:spPr>
        <p:txBody>
          <a:bodyPr>
            <a:normAutofit/>
          </a:bodyPr>
          <a:lstStyle>
            <a:lvl1pPr marL="407988" indent="-396875">
              <a:tabLst/>
              <a:defRPr sz="2000">
                <a:solidFill>
                  <a:schemeClr val="accent6"/>
                </a:solidFill>
              </a:defRPr>
            </a:lvl1pPr>
            <a:lvl2pPr>
              <a:defRPr sz="1800"/>
            </a:lvl2pPr>
            <a:lvl3pPr>
              <a:defRPr sz="1600"/>
            </a:lvl3pPr>
            <a:lvl4pPr>
              <a:defRPr sz="1400"/>
            </a:lvl4pPr>
            <a:lvl5pPr>
              <a:defRPr sz="1400"/>
            </a:lvl5pPr>
          </a:lstStyle>
          <a:p>
            <a:pPr lvl="0"/>
            <a:r>
              <a:rPr lang="en-GB"/>
              <a:t>Click to edit Master text styles</a:t>
            </a:r>
          </a:p>
        </p:txBody>
      </p:sp>
      <p:sp>
        <p:nvSpPr>
          <p:cNvPr id="15" name="Plassholder for tekst 8">
            <a:extLst>
              <a:ext uri="{FF2B5EF4-FFF2-40B4-BE49-F238E27FC236}">
                <a16:creationId xmlns:a16="http://schemas.microsoft.com/office/drawing/2014/main" id="{515B2589-36F1-2F4E-AC3A-AD174EB922D8}"/>
              </a:ext>
            </a:extLst>
          </p:cNvPr>
          <p:cNvSpPr>
            <a:spLocks noGrp="1"/>
          </p:cNvSpPr>
          <p:nvPr>
            <p:ph type="body" sz="quarter" idx="15" hasCustomPrompt="1"/>
          </p:nvPr>
        </p:nvSpPr>
        <p:spPr>
          <a:xfrm>
            <a:off x="839787" y="1557338"/>
            <a:ext cx="2948441" cy="4709647"/>
          </a:xfrm>
        </p:spPr>
        <p:txBody>
          <a:bodyPr>
            <a:normAutofit/>
          </a:bodyPr>
          <a:lstStyle>
            <a:lvl1pPr marL="0" indent="0">
              <a:buNone/>
              <a:defRPr sz="1600" i="1">
                <a:solidFill>
                  <a:schemeClr val="bg1"/>
                </a:solidFill>
                <a:latin typeface="+mn-lt"/>
              </a:defRPr>
            </a:lvl1pPr>
          </a:lstStyle>
          <a:p>
            <a:pPr lvl="0"/>
            <a:r>
              <a:rPr lang="nb-NO" dirty="0"/>
              <a:t>Klikk for å sette inn sitat(er)</a:t>
            </a:r>
          </a:p>
        </p:txBody>
      </p:sp>
      <p:sp>
        <p:nvSpPr>
          <p:cNvPr id="16" name="Ellipse 15">
            <a:extLst>
              <a:ext uri="{FF2B5EF4-FFF2-40B4-BE49-F238E27FC236}">
                <a16:creationId xmlns:a16="http://schemas.microsoft.com/office/drawing/2014/main" id="{948378F6-64F9-724A-98EC-0BED2E7ECA0E}"/>
              </a:ext>
            </a:extLst>
          </p:cNvPr>
          <p:cNvSpPr/>
          <p:nvPr userDrawn="1"/>
        </p:nvSpPr>
        <p:spPr>
          <a:xfrm>
            <a:off x="220163" y="1567636"/>
            <a:ext cx="467007" cy="467007"/>
          </a:xfrm>
          <a:prstGeom prst="ellipse">
            <a:avLst/>
          </a:prstGeom>
          <a:solidFill>
            <a:srgbClr val="6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A6BA8BDE-7FCF-2A4C-B7CB-47FAAADB4A0E}"/>
              </a:ext>
            </a:extLst>
          </p:cNvPr>
          <p:cNvPicPr>
            <a:picLocks/>
          </p:cNvPicPr>
          <p:nvPr userDrawn="1"/>
        </p:nvPicPr>
        <p:blipFill>
          <a:blip r:embed="rId3"/>
          <a:stretch>
            <a:fillRect/>
          </a:stretch>
        </p:blipFill>
        <p:spPr>
          <a:xfrm flipV="1">
            <a:off x="259533" y="1612486"/>
            <a:ext cx="385974" cy="385974"/>
          </a:xfrm>
          <a:prstGeom prst="rect">
            <a:avLst/>
          </a:prstGeom>
        </p:spPr>
      </p:pic>
    </p:spTree>
    <p:extLst>
      <p:ext uri="{BB962C8B-B14F-4D97-AF65-F5344CB8AC3E}">
        <p14:creationId xmlns:p14="http://schemas.microsoft.com/office/powerpoint/2010/main" val="321870947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Sitater og innhold grønn">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E53BE5F5-C9A3-4C2C-B851-E57FF481F0F3}"/>
              </a:ext>
            </a:extLst>
          </p:cNvPr>
          <p:cNvSpPr/>
          <p:nvPr userDrawn="1"/>
        </p:nvSpPr>
        <p:spPr>
          <a:xfrm>
            <a:off x="8148637" y="-2724"/>
            <a:ext cx="405851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p:nvPr>
        </p:nvSpPr>
        <p:spPr>
          <a:xfrm>
            <a:off x="840784" y="365126"/>
            <a:ext cx="6876054" cy="831849"/>
          </a:xfrm>
        </p:spPr>
        <p:txBody>
          <a:bodyPr/>
          <a:lstStyle/>
          <a:p>
            <a:r>
              <a:rPr lang="en-GB"/>
              <a:t>Click to edit Master title style</a:t>
            </a:r>
            <a:endParaRPr lang="nb-NO" dirty="0"/>
          </a:p>
        </p:txBody>
      </p:sp>
      <p:sp>
        <p:nvSpPr>
          <p:cNvPr id="4" name="Plassholder for innhold 3"/>
          <p:cNvSpPr>
            <a:spLocks noGrp="1"/>
          </p:cNvSpPr>
          <p:nvPr>
            <p:ph sz="half" idx="2"/>
          </p:nvPr>
        </p:nvSpPr>
        <p:spPr>
          <a:xfrm>
            <a:off x="840784" y="1567636"/>
            <a:ext cx="6876054" cy="4699349"/>
          </a:xfrm>
        </p:spPr>
        <p:txBody>
          <a:bodyPr>
            <a:normAutofit/>
          </a:bodyPr>
          <a:lstStyle>
            <a:lvl1pPr marL="407988" indent="-396875">
              <a:tabLst/>
              <a:defRPr sz="2000">
                <a:solidFill>
                  <a:schemeClr val="accent6"/>
                </a:solidFill>
              </a:defRPr>
            </a:lvl1pPr>
            <a:lvl2pPr>
              <a:defRPr sz="1800"/>
            </a:lvl2pPr>
            <a:lvl3pPr>
              <a:defRPr sz="1600"/>
            </a:lvl3pPr>
            <a:lvl4pPr>
              <a:defRPr sz="1400"/>
            </a:lvl4pPr>
            <a:lvl5pPr>
              <a:defRPr sz="1400"/>
            </a:lvl5pPr>
          </a:lstStyle>
          <a:p>
            <a:pPr lvl="0"/>
            <a:r>
              <a:rPr lang="en-GB"/>
              <a:t>Click to edit Master text styles</a:t>
            </a:r>
          </a:p>
        </p:txBody>
      </p:sp>
      <p:sp>
        <p:nvSpPr>
          <p:cNvPr id="7" name="Plassholder for lysbildenummer 6"/>
          <p:cNvSpPr>
            <a:spLocks noGrp="1"/>
          </p:cNvSpPr>
          <p:nvPr>
            <p:ph type="sldNum" sz="quarter" idx="12"/>
          </p:nvPr>
        </p:nvSpPr>
        <p:spPr/>
        <p:txBody>
          <a:bodyPr/>
          <a:lstStyle/>
          <a:p>
            <a:fld id="{2A7D75EB-BD23-FF4F-80AE-955DA86030AC}" type="slidenum">
              <a:rPr lang="nb-NO" smtClean="0"/>
              <a:t>‹#›</a:t>
            </a:fld>
            <a:endParaRPr lang="nb-NO"/>
          </a:p>
        </p:txBody>
      </p:sp>
      <p:pic>
        <p:nvPicPr>
          <p:cNvPr id="22" name="Bilde 21">
            <a:extLst>
              <a:ext uri="{FF2B5EF4-FFF2-40B4-BE49-F238E27FC236}">
                <a16:creationId xmlns:a16="http://schemas.microsoft.com/office/drawing/2014/main" id="{EC67C378-05C4-4CEC-920C-D836CD958851}"/>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flipH="1">
            <a:off x="10576492" y="-12249"/>
            <a:ext cx="1634558" cy="1579885"/>
          </a:xfrm>
          <a:prstGeom prst="rect">
            <a:avLst/>
          </a:prstGeom>
        </p:spPr>
      </p:pic>
      <p:sp>
        <p:nvSpPr>
          <p:cNvPr id="15" name="Plassholder for tekst 8">
            <a:extLst>
              <a:ext uri="{FF2B5EF4-FFF2-40B4-BE49-F238E27FC236}">
                <a16:creationId xmlns:a16="http://schemas.microsoft.com/office/drawing/2014/main" id="{67C1081B-62AE-6C44-9F26-780D84CFBF46}"/>
              </a:ext>
            </a:extLst>
          </p:cNvPr>
          <p:cNvSpPr>
            <a:spLocks noGrp="1"/>
          </p:cNvSpPr>
          <p:nvPr>
            <p:ph type="body" sz="quarter" idx="15" hasCustomPrompt="1"/>
          </p:nvPr>
        </p:nvSpPr>
        <p:spPr>
          <a:xfrm>
            <a:off x="8438695" y="1557338"/>
            <a:ext cx="2950030" cy="4709647"/>
          </a:xfrm>
        </p:spPr>
        <p:txBody>
          <a:bodyPr>
            <a:normAutofit/>
          </a:bodyPr>
          <a:lstStyle>
            <a:lvl1pPr marL="0" indent="0">
              <a:buNone/>
              <a:defRPr sz="1600" i="1">
                <a:solidFill>
                  <a:schemeClr val="bg1"/>
                </a:solidFill>
                <a:latin typeface="+mn-lt"/>
              </a:defRPr>
            </a:lvl1pPr>
          </a:lstStyle>
          <a:p>
            <a:pPr lvl="0"/>
            <a:r>
              <a:rPr lang="nb-NO" dirty="0"/>
              <a:t>Klikk for å sette inn sitat(er)</a:t>
            </a:r>
          </a:p>
        </p:txBody>
      </p:sp>
      <p:sp>
        <p:nvSpPr>
          <p:cNvPr id="16" name="Ellipse 15">
            <a:extLst>
              <a:ext uri="{FF2B5EF4-FFF2-40B4-BE49-F238E27FC236}">
                <a16:creationId xmlns:a16="http://schemas.microsoft.com/office/drawing/2014/main" id="{49163196-5155-094A-9DBE-0003D057D728}"/>
              </a:ext>
            </a:extLst>
          </p:cNvPr>
          <p:cNvSpPr/>
          <p:nvPr userDrawn="1"/>
        </p:nvSpPr>
        <p:spPr>
          <a:xfrm>
            <a:off x="11509484" y="1567636"/>
            <a:ext cx="467007" cy="467007"/>
          </a:xfrm>
          <a:prstGeom prst="ellipse">
            <a:avLst/>
          </a:prstGeom>
          <a:solidFill>
            <a:srgbClr val="A7D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B7A24635-9970-704F-8963-AAACE12B7ADA}"/>
              </a:ext>
            </a:extLst>
          </p:cNvPr>
          <p:cNvPicPr>
            <a:picLocks/>
          </p:cNvPicPr>
          <p:nvPr userDrawn="1"/>
        </p:nvPicPr>
        <p:blipFill>
          <a:blip r:embed="rId3"/>
          <a:stretch>
            <a:fillRect/>
          </a:stretch>
        </p:blipFill>
        <p:spPr>
          <a:xfrm flipH="1">
            <a:off x="11548854" y="1621451"/>
            <a:ext cx="385974" cy="385974"/>
          </a:xfrm>
          <a:prstGeom prst="rect">
            <a:avLst/>
          </a:prstGeom>
        </p:spPr>
      </p:pic>
    </p:spTree>
    <p:extLst>
      <p:ext uri="{BB962C8B-B14F-4D97-AF65-F5344CB8AC3E}">
        <p14:creationId xmlns:p14="http://schemas.microsoft.com/office/powerpoint/2010/main" val="35423782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guide id="3" pos="717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Sitater og innhold grønn">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E53BE5F5-C9A3-4C2C-B851-E57FF481F0F3}"/>
              </a:ext>
            </a:extLst>
          </p:cNvPr>
          <p:cNvSpPr/>
          <p:nvPr userDrawn="1"/>
        </p:nvSpPr>
        <p:spPr>
          <a:xfrm>
            <a:off x="8148637" y="-2724"/>
            <a:ext cx="405851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a:t>
            </a:fld>
            <a:endParaRPr lang="nb-NO"/>
          </a:p>
        </p:txBody>
      </p:sp>
      <p:pic>
        <p:nvPicPr>
          <p:cNvPr id="22" name="Bilde 21">
            <a:extLst>
              <a:ext uri="{FF2B5EF4-FFF2-40B4-BE49-F238E27FC236}">
                <a16:creationId xmlns:a16="http://schemas.microsoft.com/office/drawing/2014/main" id="{EC67C378-05C4-4CEC-920C-D836CD958851}"/>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flipH="1">
            <a:off x="10587147" y="-12248"/>
            <a:ext cx="1623902" cy="1569586"/>
          </a:xfrm>
          <a:prstGeom prst="rect">
            <a:avLst/>
          </a:prstGeom>
        </p:spPr>
      </p:pic>
      <p:sp>
        <p:nvSpPr>
          <p:cNvPr id="13" name="Tittel 1">
            <a:extLst>
              <a:ext uri="{FF2B5EF4-FFF2-40B4-BE49-F238E27FC236}">
                <a16:creationId xmlns:a16="http://schemas.microsoft.com/office/drawing/2014/main" id="{71E68805-A3FD-F247-AB11-D333F02351C8}"/>
              </a:ext>
            </a:extLst>
          </p:cNvPr>
          <p:cNvSpPr>
            <a:spLocks noGrp="1"/>
          </p:cNvSpPr>
          <p:nvPr>
            <p:ph type="title"/>
          </p:nvPr>
        </p:nvSpPr>
        <p:spPr>
          <a:xfrm>
            <a:off x="840784" y="365126"/>
            <a:ext cx="6876054" cy="831849"/>
          </a:xfrm>
        </p:spPr>
        <p:txBody>
          <a:bodyPr/>
          <a:lstStyle/>
          <a:p>
            <a:r>
              <a:rPr lang="en-GB"/>
              <a:t>Click to edit Master title style</a:t>
            </a:r>
            <a:endParaRPr lang="nb-NO" dirty="0"/>
          </a:p>
        </p:txBody>
      </p:sp>
      <p:sp>
        <p:nvSpPr>
          <p:cNvPr id="14" name="Plassholder for innhold 3">
            <a:extLst>
              <a:ext uri="{FF2B5EF4-FFF2-40B4-BE49-F238E27FC236}">
                <a16:creationId xmlns:a16="http://schemas.microsoft.com/office/drawing/2014/main" id="{A09A7956-5D78-7043-BA26-E696C4ECA58C}"/>
              </a:ext>
            </a:extLst>
          </p:cNvPr>
          <p:cNvSpPr>
            <a:spLocks noGrp="1"/>
          </p:cNvSpPr>
          <p:nvPr>
            <p:ph sz="half" idx="2"/>
          </p:nvPr>
        </p:nvSpPr>
        <p:spPr>
          <a:xfrm>
            <a:off x="840784" y="1567636"/>
            <a:ext cx="6876054" cy="4699349"/>
          </a:xfrm>
        </p:spPr>
        <p:txBody>
          <a:bodyPr>
            <a:normAutofit/>
          </a:bodyPr>
          <a:lstStyle>
            <a:lvl1pPr marL="407988" indent="-396875">
              <a:tabLst/>
              <a:defRPr sz="2000">
                <a:solidFill>
                  <a:schemeClr val="accent6"/>
                </a:solidFill>
              </a:defRPr>
            </a:lvl1pPr>
            <a:lvl2pPr>
              <a:defRPr sz="1800"/>
            </a:lvl2pPr>
            <a:lvl3pPr>
              <a:defRPr sz="1600"/>
            </a:lvl3pPr>
            <a:lvl4pPr>
              <a:defRPr sz="1400"/>
            </a:lvl4pPr>
            <a:lvl5pPr>
              <a:defRPr sz="1400"/>
            </a:lvl5pPr>
          </a:lstStyle>
          <a:p>
            <a:pPr lvl="0"/>
            <a:r>
              <a:rPr lang="en-GB"/>
              <a:t>Click to edit Master text styles</a:t>
            </a:r>
          </a:p>
        </p:txBody>
      </p:sp>
      <p:sp>
        <p:nvSpPr>
          <p:cNvPr id="15" name="Plassholder for tekst 8">
            <a:extLst>
              <a:ext uri="{FF2B5EF4-FFF2-40B4-BE49-F238E27FC236}">
                <a16:creationId xmlns:a16="http://schemas.microsoft.com/office/drawing/2014/main" id="{6D7AF3AF-CC66-DE44-8C0C-3C3DE24759BD}"/>
              </a:ext>
            </a:extLst>
          </p:cNvPr>
          <p:cNvSpPr>
            <a:spLocks noGrp="1"/>
          </p:cNvSpPr>
          <p:nvPr>
            <p:ph type="body" sz="quarter" idx="15" hasCustomPrompt="1"/>
          </p:nvPr>
        </p:nvSpPr>
        <p:spPr>
          <a:xfrm>
            <a:off x="8438695" y="1557338"/>
            <a:ext cx="2950030" cy="4709647"/>
          </a:xfrm>
        </p:spPr>
        <p:txBody>
          <a:bodyPr>
            <a:normAutofit/>
          </a:bodyPr>
          <a:lstStyle>
            <a:lvl1pPr marL="0" indent="0">
              <a:buNone/>
              <a:defRPr sz="1600" i="1">
                <a:solidFill>
                  <a:schemeClr val="bg1"/>
                </a:solidFill>
                <a:latin typeface="+mn-lt"/>
              </a:defRPr>
            </a:lvl1pPr>
          </a:lstStyle>
          <a:p>
            <a:pPr lvl="0"/>
            <a:r>
              <a:rPr lang="nb-NO" dirty="0"/>
              <a:t>Klikk for å sette inn sitat(er)</a:t>
            </a:r>
          </a:p>
        </p:txBody>
      </p:sp>
      <p:sp>
        <p:nvSpPr>
          <p:cNvPr id="16" name="Ellipse 15">
            <a:extLst>
              <a:ext uri="{FF2B5EF4-FFF2-40B4-BE49-F238E27FC236}">
                <a16:creationId xmlns:a16="http://schemas.microsoft.com/office/drawing/2014/main" id="{42EB9E23-1F59-9F40-91EA-7E1D8DE68230}"/>
              </a:ext>
            </a:extLst>
          </p:cNvPr>
          <p:cNvSpPr/>
          <p:nvPr userDrawn="1"/>
        </p:nvSpPr>
        <p:spPr>
          <a:xfrm>
            <a:off x="11509484" y="1567636"/>
            <a:ext cx="467007" cy="467007"/>
          </a:xfrm>
          <a:prstGeom prst="ellipse">
            <a:avLst/>
          </a:prstGeom>
          <a:solidFill>
            <a:srgbClr val="FE9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AC882F97-DD64-3747-A51A-36BA0A6AF1E3}"/>
              </a:ext>
            </a:extLst>
          </p:cNvPr>
          <p:cNvPicPr>
            <a:picLocks/>
          </p:cNvPicPr>
          <p:nvPr userDrawn="1"/>
        </p:nvPicPr>
        <p:blipFill>
          <a:blip r:embed="rId3"/>
          <a:stretch>
            <a:fillRect/>
          </a:stretch>
        </p:blipFill>
        <p:spPr>
          <a:xfrm flipH="1">
            <a:off x="11548854" y="1621451"/>
            <a:ext cx="385974" cy="385974"/>
          </a:xfrm>
          <a:prstGeom prst="rect">
            <a:avLst/>
          </a:prstGeom>
        </p:spPr>
      </p:pic>
    </p:spTree>
    <p:extLst>
      <p:ext uri="{BB962C8B-B14F-4D97-AF65-F5344CB8AC3E}">
        <p14:creationId xmlns:p14="http://schemas.microsoft.com/office/powerpoint/2010/main" val="2568449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guide id="3" pos="717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Sitater og innhold grønn">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E53BE5F5-C9A3-4C2C-B851-E57FF481F0F3}"/>
              </a:ext>
            </a:extLst>
          </p:cNvPr>
          <p:cNvSpPr/>
          <p:nvPr userDrawn="1"/>
        </p:nvSpPr>
        <p:spPr>
          <a:xfrm>
            <a:off x="8148637" y="-2724"/>
            <a:ext cx="405851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a:t>
            </a:fld>
            <a:endParaRPr lang="nb-NO"/>
          </a:p>
        </p:txBody>
      </p:sp>
      <p:pic>
        <p:nvPicPr>
          <p:cNvPr id="22" name="Bilde 21">
            <a:extLst>
              <a:ext uri="{FF2B5EF4-FFF2-40B4-BE49-F238E27FC236}">
                <a16:creationId xmlns:a16="http://schemas.microsoft.com/office/drawing/2014/main" id="{EC67C378-05C4-4CEC-920C-D836CD958851}"/>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flipH="1">
            <a:off x="10587146" y="-12249"/>
            <a:ext cx="1623904" cy="1569587"/>
          </a:xfrm>
          <a:prstGeom prst="rect">
            <a:avLst/>
          </a:prstGeom>
        </p:spPr>
      </p:pic>
      <p:sp>
        <p:nvSpPr>
          <p:cNvPr id="13" name="Tittel 1">
            <a:extLst>
              <a:ext uri="{FF2B5EF4-FFF2-40B4-BE49-F238E27FC236}">
                <a16:creationId xmlns:a16="http://schemas.microsoft.com/office/drawing/2014/main" id="{BA2A67AE-29E2-A44D-95C9-A84F6C6DC62E}"/>
              </a:ext>
            </a:extLst>
          </p:cNvPr>
          <p:cNvSpPr>
            <a:spLocks noGrp="1"/>
          </p:cNvSpPr>
          <p:nvPr>
            <p:ph type="title"/>
          </p:nvPr>
        </p:nvSpPr>
        <p:spPr>
          <a:xfrm>
            <a:off x="840784" y="365126"/>
            <a:ext cx="6876054" cy="831849"/>
          </a:xfrm>
        </p:spPr>
        <p:txBody>
          <a:bodyPr/>
          <a:lstStyle/>
          <a:p>
            <a:r>
              <a:rPr lang="en-GB"/>
              <a:t>Click to edit Master title style</a:t>
            </a:r>
            <a:endParaRPr lang="nb-NO" dirty="0"/>
          </a:p>
        </p:txBody>
      </p:sp>
      <p:sp>
        <p:nvSpPr>
          <p:cNvPr id="14" name="Plassholder for innhold 3">
            <a:extLst>
              <a:ext uri="{FF2B5EF4-FFF2-40B4-BE49-F238E27FC236}">
                <a16:creationId xmlns:a16="http://schemas.microsoft.com/office/drawing/2014/main" id="{43927849-D490-AD4F-B9C9-364C613858A4}"/>
              </a:ext>
            </a:extLst>
          </p:cNvPr>
          <p:cNvSpPr>
            <a:spLocks noGrp="1"/>
          </p:cNvSpPr>
          <p:nvPr>
            <p:ph sz="half" idx="2"/>
          </p:nvPr>
        </p:nvSpPr>
        <p:spPr>
          <a:xfrm>
            <a:off x="840784" y="1567636"/>
            <a:ext cx="6876054" cy="4699349"/>
          </a:xfrm>
        </p:spPr>
        <p:txBody>
          <a:bodyPr>
            <a:normAutofit/>
          </a:bodyPr>
          <a:lstStyle>
            <a:lvl1pPr marL="407988" indent="-396875">
              <a:tabLst/>
              <a:defRPr sz="2000">
                <a:solidFill>
                  <a:schemeClr val="accent6"/>
                </a:solidFill>
              </a:defRPr>
            </a:lvl1pPr>
            <a:lvl2pPr>
              <a:defRPr sz="1800"/>
            </a:lvl2pPr>
            <a:lvl3pPr>
              <a:defRPr sz="1600"/>
            </a:lvl3pPr>
            <a:lvl4pPr>
              <a:defRPr sz="1400"/>
            </a:lvl4pPr>
            <a:lvl5pPr>
              <a:defRPr sz="1400"/>
            </a:lvl5pPr>
          </a:lstStyle>
          <a:p>
            <a:pPr lvl="0"/>
            <a:r>
              <a:rPr lang="en-GB"/>
              <a:t>Click to edit Master text styles</a:t>
            </a:r>
          </a:p>
        </p:txBody>
      </p:sp>
      <p:sp>
        <p:nvSpPr>
          <p:cNvPr id="15" name="Plassholder for tekst 8">
            <a:extLst>
              <a:ext uri="{FF2B5EF4-FFF2-40B4-BE49-F238E27FC236}">
                <a16:creationId xmlns:a16="http://schemas.microsoft.com/office/drawing/2014/main" id="{CDBF050B-53B0-F74D-A8AE-40A0C966052A}"/>
              </a:ext>
            </a:extLst>
          </p:cNvPr>
          <p:cNvSpPr>
            <a:spLocks noGrp="1"/>
          </p:cNvSpPr>
          <p:nvPr>
            <p:ph type="body" sz="quarter" idx="15" hasCustomPrompt="1"/>
          </p:nvPr>
        </p:nvSpPr>
        <p:spPr>
          <a:xfrm>
            <a:off x="8438695" y="1557338"/>
            <a:ext cx="2950030" cy="4709647"/>
          </a:xfrm>
        </p:spPr>
        <p:txBody>
          <a:bodyPr>
            <a:normAutofit/>
          </a:bodyPr>
          <a:lstStyle>
            <a:lvl1pPr marL="0" indent="0">
              <a:buNone/>
              <a:defRPr sz="1600" i="1">
                <a:solidFill>
                  <a:schemeClr val="bg1"/>
                </a:solidFill>
                <a:latin typeface="+mn-lt"/>
              </a:defRPr>
            </a:lvl1pPr>
          </a:lstStyle>
          <a:p>
            <a:pPr lvl="0"/>
            <a:r>
              <a:rPr lang="nb-NO" dirty="0"/>
              <a:t>Klikk for å sette inn sitat(er)</a:t>
            </a:r>
          </a:p>
        </p:txBody>
      </p:sp>
      <p:sp>
        <p:nvSpPr>
          <p:cNvPr id="16" name="Ellipse 15">
            <a:extLst>
              <a:ext uri="{FF2B5EF4-FFF2-40B4-BE49-F238E27FC236}">
                <a16:creationId xmlns:a16="http://schemas.microsoft.com/office/drawing/2014/main" id="{C4933E62-716E-FA4C-8FBA-A42C2FACABF8}"/>
              </a:ext>
            </a:extLst>
          </p:cNvPr>
          <p:cNvSpPr/>
          <p:nvPr userDrawn="1"/>
        </p:nvSpPr>
        <p:spPr>
          <a:xfrm>
            <a:off x="11509484" y="1567636"/>
            <a:ext cx="467007" cy="467007"/>
          </a:xfrm>
          <a:prstGeom prst="ellipse">
            <a:avLst/>
          </a:prstGeom>
          <a:solidFill>
            <a:srgbClr val="6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ED8FF417-D5BE-3E4B-AD93-CF6F532CF65D}"/>
              </a:ext>
            </a:extLst>
          </p:cNvPr>
          <p:cNvPicPr>
            <a:picLocks/>
          </p:cNvPicPr>
          <p:nvPr userDrawn="1"/>
        </p:nvPicPr>
        <p:blipFill>
          <a:blip r:embed="rId3"/>
          <a:stretch>
            <a:fillRect/>
          </a:stretch>
        </p:blipFill>
        <p:spPr>
          <a:xfrm flipH="1">
            <a:off x="11548854" y="1621451"/>
            <a:ext cx="385974" cy="385974"/>
          </a:xfrm>
          <a:prstGeom prst="rect">
            <a:avLst/>
          </a:prstGeom>
        </p:spPr>
      </p:pic>
    </p:spTree>
    <p:extLst>
      <p:ext uri="{BB962C8B-B14F-4D97-AF65-F5344CB8AC3E}">
        <p14:creationId xmlns:p14="http://schemas.microsoft.com/office/powerpoint/2010/main" val="334206662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guide id="3" pos="717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06.04.2024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3255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depanel og innhold grønn">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15AC04-283B-E048-BE37-B533815ACF19}"/>
              </a:ext>
            </a:extLst>
          </p:cNvPr>
          <p:cNvSpPr/>
          <p:nvPr userDrawn="1"/>
        </p:nvSpPr>
        <p:spPr>
          <a:xfrm>
            <a:off x="0" y="0"/>
            <a:ext cx="4079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4" name="Bilde 3">
            <a:extLst>
              <a:ext uri="{FF2B5EF4-FFF2-40B4-BE49-F238E27FC236}">
                <a16:creationId xmlns:a16="http://schemas.microsoft.com/office/drawing/2014/main" id="{4E32E366-1830-C748-98FF-1D794FD4E84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1" y="1"/>
            <a:ext cx="1611230" cy="1557337"/>
          </a:xfrm>
          <a:prstGeom prst="rect">
            <a:avLst/>
          </a:prstGeom>
        </p:spPr>
      </p:pic>
      <p:sp>
        <p:nvSpPr>
          <p:cNvPr id="2" name="Tittel 1"/>
          <p:cNvSpPr>
            <a:spLocks noGrp="1"/>
          </p:cNvSpPr>
          <p:nvPr>
            <p:ph type="title"/>
          </p:nvPr>
        </p:nvSpPr>
        <p:spPr>
          <a:xfrm>
            <a:off x="290513" y="800023"/>
            <a:ext cx="3544229" cy="1296406"/>
          </a:xfrm>
        </p:spPr>
        <p:txBody>
          <a:bodyPr/>
          <a:lstStyle>
            <a:lvl1pPr>
              <a:defRPr>
                <a:solidFill>
                  <a:schemeClr val="bg1"/>
                </a:solidFill>
              </a:defRPr>
            </a:lvl1pPr>
          </a:lstStyle>
          <a:p>
            <a:r>
              <a:rPr lang="en-GB"/>
              <a:t>Click to edit Master title style</a:t>
            </a:r>
            <a:endParaRPr lang="nb-NO"/>
          </a:p>
        </p:txBody>
      </p:sp>
      <p:sp>
        <p:nvSpPr>
          <p:cNvPr id="9" name="Plassholder for innhold 8">
            <a:extLst>
              <a:ext uri="{FF2B5EF4-FFF2-40B4-BE49-F238E27FC236}">
                <a16:creationId xmlns:a16="http://schemas.microsoft.com/office/drawing/2014/main" id="{D4F2380F-AA10-0C44-9EEC-16AE41BF005D}"/>
              </a:ext>
            </a:extLst>
          </p:cNvPr>
          <p:cNvSpPr>
            <a:spLocks noGrp="1"/>
          </p:cNvSpPr>
          <p:nvPr>
            <p:ph sz="quarter" idx="14" hasCustomPrompt="1"/>
          </p:nvPr>
        </p:nvSpPr>
        <p:spPr>
          <a:xfrm>
            <a:off x="4494214" y="703263"/>
            <a:ext cx="6894512" cy="5229225"/>
          </a:xfrm>
        </p:spPr>
        <p:txBody>
          <a:bodyPr>
            <a:normAutofit/>
          </a:bodyPr>
          <a:lstStyle>
            <a:lvl1pPr marL="0" indent="0">
              <a:buNone/>
              <a:defRPr sz="2000">
                <a:solidFill>
                  <a:schemeClr val="accent6"/>
                </a:solidFill>
              </a:defRPr>
            </a:lvl1pPr>
            <a:lvl2pPr marL="457200" indent="0">
              <a:buNone/>
              <a:defRPr/>
            </a:lvl2pPr>
          </a:lstStyle>
          <a:p>
            <a:pPr lvl="0"/>
            <a:r>
              <a:rPr lang="nb-NO" dirty="0"/>
              <a:t>Sett inn bilde, diagram, video, tabell </a:t>
            </a:r>
            <a:r>
              <a:rPr lang="nb-NO" dirty="0" err="1"/>
              <a:t>etc</a:t>
            </a:r>
            <a:endParaRPr lang="nb-NO" dirty="0"/>
          </a:p>
        </p:txBody>
      </p:sp>
      <p:sp>
        <p:nvSpPr>
          <p:cNvPr id="8" name="Plassholder for tekst 6">
            <a:extLst>
              <a:ext uri="{FF2B5EF4-FFF2-40B4-BE49-F238E27FC236}">
                <a16:creationId xmlns:a16="http://schemas.microsoft.com/office/drawing/2014/main" id="{D3940224-A7C9-3A43-AFA8-6C153A9679D7}"/>
              </a:ext>
            </a:extLst>
          </p:cNvPr>
          <p:cNvSpPr>
            <a:spLocks noGrp="1"/>
          </p:cNvSpPr>
          <p:nvPr>
            <p:ph type="body" sz="quarter" idx="13"/>
          </p:nvPr>
        </p:nvSpPr>
        <p:spPr>
          <a:xfrm>
            <a:off x="290513" y="2297113"/>
            <a:ext cx="3544576" cy="3635375"/>
          </a:xfrm>
        </p:spPr>
        <p:txBody>
          <a:bodyPr>
            <a:normAutofit/>
          </a:bodyPr>
          <a:lstStyle>
            <a:lvl1pPr marL="342900" indent="-342900">
              <a:buClr>
                <a:schemeClr val="bg1"/>
              </a:buClr>
              <a:buSzPct val="100000"/>
              <a:buFont typeface="Courier New" panose="02070309020205020404" pitchFamily="49" charset="0"/>
              <a:buChar char="o"/>
              <a:defRPr sz="2000">
                <a:solidFill>
                  <a:schemeClr val="bg1"/>
                </a:solidFill>
              </a:defRPr>
            </a:lvl1pPr>
            <a:lvl2pPr>
              <a:buClr>
                <a:schemeClr val="bg1"/>
              </a:buClr>
              <a:defRPr sz="1800">
                <a:solidFill>
                  <a:schemeClr val="bg1"/>
                </a:solidFill>
              </a:defRPr>
            </a:lvl2pPr>
            <a:lvl3pPr>
              <a:defRPr sz="1600">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0" name="Ellipse 9">
            <a:extLst>
              <a:ext uri="{FF2B5EF4-FFF2-40B4-BE49-F238E27FC236}">
                <a16:creationId xmlns:a16="http://schemas.microsoft.com/office/drawing/2014/main" id="{41542DB6-5562-4F90-9F9D-B999490E29F3}"/>
              </a:ext>
            </a:extLst>
          </p:cNvPr>
          <p:cNvSpPr/>
          <p:nvPr userDrawn="1"/>
        </p:nvSpPr>
        <p:spPr>
          <a:xfrm>
            <a:off x="5524780"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1" name="Ellipse 10">
            <a:extLst>
              <a:ext uri="{FF2B5EF4-FFF2-40B4-BE49-F238E27FC236}">
                <a16:creationId xmlns:a16="http://schemas.microsoft.com/office/drawing/2014/main" id="{B88E3609-F8D0-4B55-9001-23EBD5E32975}"/>
              </a:ext>
            </a:extLst>
          </p:cNvPr>
          <p:cNvSpPr/>
          <p:nvPr userDrawn="1"/>
        </p:nvSpPr>
        <p:spPr>
          <a:xfrm>
            <a:off x="4491014"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2" name="TekstSylinder 11">
            <a:extLst>
              <a:ext uri="{FF2B5EF4-FFF2-40B4-BE49-F238E27FC236}">
                <a16:creationId xmlns:a16="http://schemas.microsoft.com/office/drawing/2014/main" id="{B5C9B73D-F384-45CC-B12B-DA435FF5AC6E}"/>
              </a:ext>
            </a:extLst>
          </p:cNvPr>
          <p:cNvSpPr txBox="1"/>
          <p:nvPr userDrawn="1"/>
        </p:nvSpPr>
        <p:spPr>
          <a:xfrm>
            <a:off x="4461261" y="6231836"/>
            <a:ext cx="407650"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n=</a:t>
            </a:r>
          </a:p>
        </p:txBody>
      </p:sp>
      <p:sp>
        <p:nvSpPr>
          <p:cNvPr id="13" name="TekstSylinder 12">
            <a:extLst>
              <a:ext uri="{FF2B5EF4-FFF2-40B4-BE49-F238E27FC236}">
                <a16:creationId xmlns:a16="http://schemas.microsoft.com/office/drawing/2014/main" id="{3DB86B4A-E7E6-447A-9835-D118F681BE12}"/>
              </a:ext>
            </a:extLst>
          </p:cNvPr>
          <p:cNvSpPr txBox="1"/>
          <p:nvPr userDrawn="1"/>
        </p:nvSpPr>
        <p:spPr>
          <a:xfrm>
            <a:off x="5518881" y="6242474"/>
            <a:ext cx="231562"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a:t>
            </a:r>
          </a:p>
        </p:txBody>
      </p:sp>
      <p:sp>
        <p:nvSpPr>
          <p:cNvPr id="15" name="Plassholder for tekst 21">
            <a:extLst>
              <a:ext uri="{FF2B5EF4-FFF2-40B4-BE49-F238E27FC236}">
                <a16:creationId xmlns:a16="http://schemas.microsoft.com/office/drawing/2014/main" id="{6F98CC02-CFE9-41D4-B157-14EADB157725}"/>
              </a:ext>
            </a:extLst>
          </p:cNvPr>
          <p:cNvSpPr>
            <a:spLocks noGrp="1"/>
          </p:cNvSpPr>
          <p:nvPr>
            <p:ph type="body" sz="quarter" idx="16" hasCustomPrompt="1"/>
          </p:nvPr>
        </p:nvSpPr>
        <p:spPr>
          <a:xfrm>
            <a:off x="4765502" y="6242474"/>
            <a:ext cx="680275" cy="249044"/>
          </a:xfrm>
        </p:spPr>
        <p:txBody>
          <a:bodyPr anchor="ctr">
            <a:noAutofit/>
          </a:bodyPr>
          <a:lstStyle>
            <a:lvl1pPr marL="0" indent="0" algn="l">
              <a:buNone/>
              <a:defRPr sz="1000">
                <a:solidFill>
                  <a:schemeClr val="accent6"/>
                </a:solidFill>
              </a:defRPr>
            </a:lvl1pPr>
          </a:lstStyle>
          <a:p>
            <a:pPr lvl="0"/>
            <a:r>
              <a:rPr lang="nb-NO" dirty="0"/>
              <a:t>Skriv n</a:t>
            </a:r>
          </a:p>
        </p:txBody>
      </p:sp>
      <p:sp>
        <p:nvSpPr>
          <p:cNvPr id="16" name="Plassholder for lysbildenummer 4">
            <a:extLst>
              <a:ext uri="{FF2B5EF4-FFF2-40B4-BE49-F238E27FC236}">
                <a16:creationId xmlns:a16="http://schemas.microsoft.com/office/drawing/2014/main" id="{7ADA5812-148F-2B40-9582-FCFF394EE0EE}"/>
              </a:ext>
            </a:extLst>
          </p:cNvPr>
          <p:cNvSpPr>
            <a:spLocks noGrp="1"/>
          </p:cNvSpPr>
          <p:nvPr>
            <p:ph type="sldNum" sz="quarter" idx="12"/>
          </p:nvPr>
        </p:nvSpPr>
        <p:spPr>
          <a:xfrm>
            <a:off x="290513" y="6534854"/>
            <a:ext cx="549275" cy="323146"/>
          </a:xfrm>
        </p:spPr>
        <p:txBody>
          <a:bodyPr/>
          <a:lstStyle>
            <a:lvl1pPr>
              <a:defRPr b="1">
                <a:solidFill>
                  <a:schemeClr val="bg1"/>
                </a:solidFill>
              </a:defRPr>
            </a:lvl1pPr>
          </a:lstStyle>
          <a:p>
            <a:fld id="{2A7D75EB-BD23-FF4F-80AE-955DA86030AC}" type="slidenum">
              <a:rPr lang="nb-NO" smtClean="0"/>
              <a:pPr/>
              <a:t>‹#›</a:t>
            </a:fld>
            <a:endParaRPr lang="nb-NO" dirty="0"/>
          </a:p>
        </p:txBody>
      </p:sp>
      <p:sp>
        <p:nvSpPr>
          <p:cNvPr id="17" name="Plassholder for tekst 21">
            <a:extLst>
              <a:ext uri="{FF2B5EF4-FFF2-40B4-BE49-F238E27FC236}">
                <a16:creationId xmlns:a16="http://schemas.microsoft.com/office/drawing/2014/main" id="{217CEC4A-2C5E-9B4F-BED0-D23A0D90A4E3}"/>
              </a:ext>
            </a:extLst>
          </p:cNvPr>
          <p:cNvSpPr>
            <a:spLocks noGrp="1"/>
          </p:cNvSpPr>
          <p:nvPr>
            <p:ph type="body" sz="quarter" idx="17" hasCustomPrompt="1"/>
          </p:nvPr>
        </p:nvSpPr>
        <p:spPr>
          <a:xfrm>
            <a:off x="5852827" y="6101395"/>
            <a:ext cx="5531222" cy="525982"/>
          </a:xfrm>
        </p:spPr>
        <p:txBody>
          <a:bodyPr anchor="ctr">
            <a:normAutofit/>
          </a:bodyPr>
          <a:lstStyle>
            <a:lvl1pPr marL="0" indent="0">
              <a:buNone/>
              <a:defRPr sz="1000">
                <a:solidFill>
                  <a:schemeClr val="accent6"/>
                </a:solidFill>
              </a:defRPr>
            </a:lvl1pPr>
          </a:lstStyle>
          <a:p>
            <a:pPr lvl="0"/>
            <a:r>
              <a:rPr lang="nb-NO" dirty="0"/>
              <a:t>Skriv inn spørsmålet</a:t>
            </a:r>
          </a:p>
        </p:txBody>
      </p:sp>
    </p:spTree>
    <p:extLst>
      <p:ext uri="{BB962C8B-B14F-4D97-AF65-F5344CB8AC3E}">
        <p14:creationId xmlns:p14="http://schemas.microsoft.com/office/powerpoint/2010/main" val="154610677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depanel og innhold rø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15AC04-283B-E048-BE37-B533815ACF19}"/>
              </a:ext>
            </a:extLst>
          </p:cNvPr>
          <p:cNvSpPr/>
          <p:nvPr userDrawn="1"/>
        </p:nvSpPr>
        <p:spPr>
          <a:xfrm>
            <a:off x="0" y="0"/>
            <a:ext cx="40798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4" name="Bilde 3">
            <a:extLst>
              <a:ext uri="{FF2B5EF4-FFF2-40B4-BE49-F238E27FC236}">
                <a16:creationId xmlns:a16="http://schemas.microsoft.com/office/drawing/2014/main" id="{4E32E366-1830-C748-98FF-1D794FD4E84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1"/>
            <a:ext cx="1611230" cy="1557337"/>
          </a:xfrm>
          <a:prstGeom prst="rect">
            <a:avLst/>
          </a:prstGeom>
        </p:spPr>
      </p:pic>
      <p:sp>
        <p:nvSpPr>
          <p:cNvPr id="2" name="Tittel 1"/>
          <p:cNvSpPr>
            <a:spLocks noGrp="1"/>
          </p:cNvSpPr>
          <p:nvPr>
            <p:ph type="title"/>
          </p:nvPr>
        </p:nvSpPr>
        <p:spPr>
          <a:xfrm>
            <a:off x="290513" y="800023"/>
            <a:ext cx="3544229" cy="1296406"/>
          </a:xfrm>
        </p:spPr>
        <p:txBody>
          <a:bodyPr/>
          <a:lstStyle>
            <a:lvl1pPr>
              <a:defRPr>
                <a:solidFill>
                  <a:schemeClr val="bg1"/>
                </a:solidFill>
              </a:defRPr>
            </a:lvl1pPr>
          </a:lstStyle>
          <a:p>
            <a:r>
              <a:rPr lang="en-GB"/>
              <a:t>Click to edit Master title style</a:t>
            </a:r>
            <a:endParaRPr lang="nb-NO"/>
          </a:p>
        </p:txBody>
      </p:sp>
      <p:sp>
        <p:nvSpPr>
          <p:cNvPr id="7" name="Plassholder for tekst 6">
            <a:extLst>
              <a:ext uri="{FF2B5EF4-FFF2-40B4-BE49-F238E27FC236}">
                <a16:creationId xmlns:a16="http://schemas.microsoft.com/office/drawing/2014/main" id="{58DB01B5-3F21-EB46-B6E1-7F589CCF086F}"/>
              </a:ext>
            </a:extLst>
          </p:cNvPr>
          <p:cNvSpPr>
            <a:spLocks noGrp="1"/>
          </p:cNvSpPr>
          <p:nvPr>
            <p:ph type="body" sz="quarter" idx="13"/>
          </p:nvPr>
        </p:nvSpPr>
        <p:spPr>
          <a:xfrm>
            <a:off x="290513" y="2297113"/>
            <a:ext cx="3544576" cy="3635375"/>
          </a:xfrm>
        </p:spPr>
        <p:txBody>
          <a:bodyPr>
            <a:normAutofit/>
          </a:bodyPr>
          <a:lstStyle>
            <a:lvl1pPr marL="342900" indent="-342900">
              <a:buClr>
                <a:schemeClr val="bg1"/>
              </a:buClr>
              <a:buSzPct val="100000"/>
              <a:buFont typeface="Courier New" panose="02070309020205020404" pitchFamily="49" charset="0"/>
              <a:buChar char="o"/>
              <a:defRPr sz="2000">
                <a:solidFill>
                  <a:schemeClr val="bg1"/>
                </a:solidFill>
              </a:defRPr>
            </a:lvl1pPr>
            <a:lvl2pPr>
              <a:buClr>
                <a:schemeClr val="bg1"/>
              </a:buClr>
              <a:defRPr sz="1800">
                <a:solidFill>
                  <a:schemeClr val="bg1"/>
                </a:solidFill>
              </a:defRPr>
            </a:lvl2pPr>
            <a:lvl3pPr>
              <a:defRPr sz="1600">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9" name="Plassholder for innhold 8">
            <a:extLst>
              <a:ext uri="{FF2B5EF4-FFF2-40B4-BE49-F238E27FC236}">
                <a16:creationId xmlns:a16="http://schemas.microsoft.com/office/drawing/2014/main" id="{D4F2380F-AA10-0C44-9EEC-16AE41BF005D}"/>
              </a:ext>
            </a:extLst>
          </p:cNvPr>
          <p:cNvSpPr>
            <a:spLocks noGrp="1"/>
          </p:cNvSpPr>
          <p:nvPr>
            <p:ph sz="quarter" idx="14" hasCustomPrompt="1"/>
          </p:nvPr>
        </p:nvSpPr>
        <p:spPr>
          <a:xfrm>
            <a:off x="4494214" y="703263"/>
            <a:ext cx="6894512" cy="5229225"/>
          </a:xfrm>
        </p:spPr>
        <p:txBody>
          <a:bodyPr>
            <a:normAutofit/>
          </a:bodyPr>
          <a:lstStyle>
            <a:lvl1pPr marL="0" indent="0">
              <a:buNone/>
              <a:defRPr sz="2000">
                <a:solidFill>
                  <a:schemeClr val="accent6"/>
                </a:solidFill>
              </a:defRPr>
            </a:lvl1pPr>
            <a:lvl2pPr marL="457200" indent="0">
              <a:buNone/>
              <a:defRPr/>
            </a:lvl2pPr>
          </a:lstStyle>
          <a:p>
            <a:pPr lvl="0"/>
            <a:r>
              <a:rPr lang="nb-NO" dirty="0"/>
              <a:t>Sett inn bilde, diagram, video, tabell </a:t>
            </a:r>
            <a:r>
              <a:rPr lang="nb-NO" dirty="0" err="1"/>
              <a:t>etc</a:t>
            </a:r>
            <a:endParaRPr lang="nb-NO" dirty="0"/>
          </a:p>
        </p:txBody>
      </p:sp>
      <p:sp>
        <p:nvSpPr>
          <p:cNvPr id="8" name="Ellipse 7">
            <a:extLst>
              <a:ext uri="{FF2B5EF4-FFF2-40B4-BE49-F238E27FC236}">
                <a16:creationId xmlns:a16="http://schemas.microsoft.com/office/drawing/2014/main" id="{11095FA8-7922-4E97-88C2-2B2164BF06D9}"/>
              </a:ext>
            </a:extLst>
          </p:cNvPr>
          <p:cNvSpPr/>
          <p:nvPr userDrawn="1"/>
        </p:nvSpPr>
        <p:spPr>
          <a:xfrm>
            <a:off x="5524780"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0" name="Ellipse 9">
            <a:extLst>
              <a:ext uri="{FF2B5EF4-FFF2-40B4-BE49-F238E27FC236}">
                <a16:creationId xmlns:a16="http://schemas.microsoft.com/office/drawing/2014/main" id="{CF27D878-F9F3-4A63-A4BD-1D5DAA130DE7}"/>
              </a:ext>
            </a:extLst>
          </p:cNvPr>
          <p:cNvSpPr/>
          <p:nvPr userDrawn="1"/>
        </p:nvSpPr>
        <p:spPr>
          <a:xfrm>
            <a:off x="4491014"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1" name="TekstSylinder 10">
            <a:extLst>
              <a:ext uri="{FF2B5EF4-FFF2-40B4-BE49-F238E27FC236}">
                <a16:creationId xmlns:a16="http://schemas.microsoft.com/office/drawing/2014/main" id="{5073F692-7E3E-441F-8989-F0D49A9EF427}"/>
              </a:ext>
            </a:extLst>
          </p:cNvPr>
          <p:cNvSpPr txBox="1"/>
          <p:nvPr userDrawn="1"/>
        </p:nvSpPr>
        <p:spPr>
          <a:xfrm>
            <a:off x="4461261" y="6231836"/>
            <a:ext cx="407650"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n=</a:t>
            </a:r>
          </a:p>
        </p:txBody>
      </p:sp>
      <p:sp>
        <p:nvSpPr>
          <p:cNvPr id="12" name="TekstSylinder 11">
            <a:extLst>
              <a:ext uri="{FF2B5EF4-FFF2-40B4-BE49-F238E27FC236}">
                <a16:creationId xmlns:a16="http://schemas.microsoft.com/office/drawing/2014/main" id="{5C2A21C3-5933-48C5-8342-B9BD4EFB2D62}"/>
              </a:ext>
            </a:extLst>
          </p:cNvPr>
          <p:cNvSpPr txBox="1"/>
          <p:nvPr userDrawn="1"/>
        </p:nvSpPr>
        <p:spPr>
          <a:xfrm>
            <a:off x="5518881" y="6242474"/>
            <a:ext cx="231562"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a:t>
            </a:r>
          </a:p>
        </p:txBody>
      </p:sp>
      <p:sp>
        <p:nvSpPr>
          <p:cNvPr id="14" name="Plassholder for tekst 21">
            <a:extLst>
              <a:ext uri="{FF2B5EF4-FFF2-40B4-BE49-F238E27FC236}">
                <a16:creationId xmlns:a16="http://schemas.microsoft.com/office/drawing/2014/main" id="{3E271B9D-7F45-4253-9D91-F941A111B3A0}"/>
              </a:ext>
            </a:extLst>
          </p:cNvPr>
          <p:cNvSpPr>
            <a:spLocks noGrp="1"/>
          </p:cNvSpPr>
          <p:nvPr>
            <p:ph type="body" sz="quarter" idx="16" hasCustomPrompt="1"/>
          </p:nvPr>
        </p:nvSpPr>
        <p:spPr>
          <a:xfrm>
            <a:off x="4765502" y="6242474"/>
            <a:ext cx="680275" cy="249044"/>
          </a:xfrm>
        </p:spPr>
        <p:txBody>
          <a:bodyPr anchor="ctr">
            <a:noAutofit/>
          </a:bodyPr>
          <a:lstStyle>
            <a:lvl1pPr marL="0" indent="0" algn="l">
              <a:buNone/>
              <a:defRPr sz="1000">
                <a:solidFill>
                  <a:schemeClr val="accent6"/>
                </a:solidFill>
              </a:defRPr>
            </a:lvl1pPr>
          </a:lstStyle>
          <a:p>
            <a:pPr lvl="0"/>
            <a:r>
              <a:rPr lang="nb-NO" dirty="0"/>
              <a:t>Skriv n</a:t>
            </a:r>
          </a:p>
        </p:txBody>
      </p:sp>
      <p:sp>
        <p:nvSpPr>
          <p:cNvPr id="15" name="Plassholder for lysbildenummer 4">
            <a:extLst>
              <a:ext uri="{FF2B5EF4-FFF2-40B4-BE49-F238E27FC236}">
                <a16:creationId xmlns:a16="http://schemas.microsoft.com/office/drawing/2014/main" id="{FD873BF0-649A-574D-AA9A-DAE8A4E17ABC}"/>
              </a:ext>
            </a:extLst>
          </p:cNvPr>
          <p:cNvSpPr txBox="1">
            <a:spLocks/>
          </p:cNvSpPr>
          <p:nvPr userDrawn="1"/>
        </p:nvSpPr>
        <p:spPr>
          <a:xfrm>
            <a:off x="290513" y="6534854"/>
            <a:ext cx="549275" cy="323146"/>
          </a:xfrm>
          <a:prstGeom prst="rect">
            <a:avLst/>
          </a:prstGeom>
        </p:spPr>
        <p:txBody>
          <a:bodyPr vert="horz" lIns="91440" tIns="45720" rIns="91440" bIns="45720" rtlCol="0" anchor="ctr"/>
          <a:lstStyle>
            <a:defPPr>
              <a:defRPr lang="nb-NO"/>
            </a:defPPr>
            <a:lvl1pPr marL="0" algn="ct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7D75EB-BD23-FF4F-80AE-955DA86030AC}" type="slidenum">
              <a:rPr lang="nb-NO" smtClean="0"/>
              <a:pPr/>
              <a:t>‹#›</a:t>
            </a:fld>
            <a:endParaRPr lang="nb-NO" dirty="0"/>
          </a:p>
        </p:txBody>
      </p:sp>
      <p:sp>
        <p:nvSpPr>
          <p:cNvPr id="16" name="Plassholder for tekst 21">
            <a:extLst>
              <a:ext uri="{FF2B5EF4-FFF2-40B4-BE49-F238E27FC236}">
                <a16:creationId xmlns:a16="http://schemas.microsoft.com/office/drawing/2014/main" id="{B40CE642-D01F-B449-8454-AE9357DC2893}"/>
              </a:ext>
            </a:extLst>
          </p:cNvPr>
          <p:cNvSpPr>
            <a:spLocks noGrp="1"/>
          </p:cNvSpPr>
          <p:nvPr>
            <p:ph type="body" sz="quarter" idx="17" hasCustomPrompt="1"/>
          </p:nvPr>
        </p:nvSpPr>
        <p:spPr>
          <a:xfrm>
            <a:off x="5852827" y="6101395"/>
            <a:ext cx="5531222" cy="525982"/>
          </a:xfrm>
        </p:spPr>
        <p:txBody>
          <a:bodyPr anchor="ctr">
            <a:normAutofit/>
          </a:bodyPr>
          <a:lstStyle>
            <a:lvl1pPr marL="0" indent="0">
              <a:buNone/>
              <a:defRPr sz="1000">
                <a:solidFill>
                  <a:schemeClr val="accent6"/>
                </a:solidFill>
              </a:defRPr>
            </a:lvl1pPr>
          </a:lstStyle>
          <a:p>
            <a:pPr lvl="0"/>
            <a:r>
              <a:rPr lang="nb-NO" dirty="0"/>
              <a:t>Skriv inn spørsmålet</a:t>
            </a:r>
          </a:p>
        </p:txBody>
      </p:sp>
    </p:spTree>
    <p:extLst>
      <p:ext uri="{BB962C8B-B14F-4D97-AF65-F5344CB8AC3E}">
        <p14:creationId xmlns:p14="http://schemas.microsoft.com/office/powerpoint/2010/main" val="71820522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idepanel og innhold blå">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15AC04-283B-E048-BE37-B533815ACF19}"/>
              </a:ext>
            </a:extLst>
          </p:cNvPr>
          <p:cNvSpPr/>
          <p:nvPr userDrawn="1"/>
        </p:nvSpPr>
        <p:spPr>
          <a:xfrm>
            <a:off x="0" y="0"/>
            <a:ext cx="40798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4" name="Bilde 3">
            <a:extLst>
              <a:ext uri="{FF2B5EF4-FFF2-40B4-BE49-F238E27FC236}">
                <a16:creationId xmlns:a16="http://schemas.microsoft.com/office/drawing/2014/main" id="{4E32E366-1830-C748-98FF-1D794FD4E84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1"/>
            <a:ext cx="1611231" cy="1557338"/>
          </a:xfrm>
          <a:prstGeom prst="rect">
            <a:avLst/>
          </a:prstGeom>
        </p:spPr>
      </p:pic>
      <p:sp>
        <p:nvSpPr>
          <p:cNvPr id="2" name="Tittel 1"/>
          <p:cNvSpPr>
            <a:spLocks noGrp="1"/>
          </p:cNvSpPr>
          <p:nvPr>
            <p:ph type="title"/>
          </p:nvPr>
        </p:nvSpPr>
        <p:spPr>
          <a:xfrm>
            <a:off x="290513" y="800023"/>
            <a:ext cx="3544229" cy="1296406"/>
          </a:xfrm>
        </p:spPr>
        <p:txBody>
          <a:bodyPr/>
          <a:lstStyle>
            <a:lvl1pPr>
              <a:defRPr>
                <a:solidFill>
                  <a:schemeClr val="bg1"/>
                </a:solidFill>
              </a:defRPr>
            </a:lvl1pPr>
          </a:lstStyle>
          <a:p>
            <a:r>
              <a:rPr lang="en-GB"/>
              <a:t>Click to edit Master title style</a:t>
            </a:r>
            <a:endParaRPr lang="nb-NO"/>
          </a:p>
        </p:txBody>
      </p:sp>
      <p:sp>
        <p:nvSpPr>
          <p:cNvPr id="7" name="Plassholder for tekst 6">
            <a:extLst>
              <a:ext uri="{FF2B5EF4-FFF2-40B4-BE49-F238E27FC236}">
                <a16:creationId xmlns:a16="http://schemas.microsoft.com/office/drawing/2014/main" id="{58DB01B5-3F21-EB46-B6E1-7F589CCF086F}"/>
              </a:ext>
            </a:extLst>
          </p:cNvPr>
          <p:cNvSpPr>
            <a:spLocks noGrp="1"/>
          </p:cNvSpPr>
          <p:nvPr>
            <p:ph type="body" sz="quarter" idx="13"/>
          </p:nvPr>
        </p:nvSpPr>
        <p:spPr>
          <a:xfrm>
            <a:off x="290513" y="2297113"/>
            <a:ext cx="3544576" cy="3635375"/>
          </a:xfrm>
        </p:spPr>
        <p:txBody>
          <a:bodyPr>
            <a:normAutofit/>
          </a:bodyPr>
          <a:lstStyle>
            <a:lvl1pPr marL="342900" indent="-342900">
              <a:buClr>
                <a:schemeClr val="bg1"/>
              </a:buClr>
              <a:buSzPct val="100000"/>
              <a:buFont typeface="Courier New" panose="02070309020205020404" pitchFamily="49" charset="0"/>
              <a:buChar char="o"/>
              <a:defRPr sz="2000">
                <a:solidFill>
                  <a:schemeClr val="bg1"/>
                </a:solidFill>
              </a:defRPr>
            </a:lvl1pPr>
            <a:lvl2pPr>
              <a:buClr>
                <a:schemeClr val="bg1"/>
              </a:buClr>
              <a:defRPr sz="1800">
                <a:solidFill>
                  <a:schemeClr val="bg1"/>
                </a:solidFill>
              </a:defRPr>
            </a:lvl2pPr>
            <a:lvl3pPr>
              <a:defRPr sz="1600">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9" name="Plassholder for innhold 8">
            <a:extLst>
              <a:ext uri="{FF2B5EF4-FFF2-40B4-BE49-F238E27FC236}">
                <a16:creationId xmlns:a16="http://schemas.microsoft.com/office/drawing/2014/main" id="{D4F2380F-AA10-0C44-9EEC-16AE41BF005D}"/>
              </a:ext>
            </a:extLst>
          </p:cNvPr>
          <p:cNvSpPr>
            <a:spLocks noGrp="1"/>
          </p:cNvSpPr>
          <p:nvPr>
            <p:ph sz="quarter" idx="14" hasCustomPrompt="1"/>
          </p:nvPr>
        </p:nvSpPr>
        <p:spPr>
          <a:xfrm>
            <a:off x="4494214" y="703263"/>
            <a:ext cx="6894512" cy="5229225"/>
          </a:xfrm>
        </p:spPr>
        <p:txBody>
          <a:bodyPr>
            <a:normAutofit/>
          </a:bodyPr>
          <a:lstStyle>
            <a:lvl1pPr marL="0" indent="0">
              <a:buNone/>
              <a:defRPr sz="2000">
                <a:solidFill>
                  <a:schemeClr val="accent6"/>
                </a:solidFill>
              </a:defRPr>
            </a:lvl1pPr>
            <a:lvl2pPr marL="457200" indent="0">
              <a:buNone/>
              <a:defRPr/>
            </a:lvl2pPr>
          </a:lstStyle>
          <a:p>
            <a:pPr lvl="0"/>
            <a:r>
              <a:rPr lang="nb-NO" dirty="0"/>
              <a:t>Sett inn bilde, diagram, video, tabell </a:t>
            </a:r>
            <a:r>
              <a:rPr lang="nb-NO" dirty="0" err="1"/>
              <a:t>etc</a:t>
            </a:r>
            <a:endParaRPr lang="nb-NO" dirty="0"/>
          </a:p>
        </p:txBody>
      </p:sp>
      <p:sp>
        <p:nvSpPr>
          <p:cNvPr id="8" name="Ellipse 7">
            <a:extLst>
              <a:ext uri="{FF2B5EF4-FFF2-40B4-BE49-F238E27FC236}">
                <a16:creationId xmlns:a16="http://schemas.microsoft.com/office/drawing/2014/main" id="{41EB2C6B-FAD7-4D78-9A73-0026365DBA35}"/>
              </a:ext>
            </a:extLst>
          </p:cNvPr>
          <p:cNvSpPr/>
          <p:nvPr userDrawn="1"/>
        </p:nvSpPr>
        <p:spPr>
          <a:xfrm>
            <a:off x="5524780"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0" name="Ellipse 9">
            <a:extLst>
              <a:ext uri="{FF2B5EF4-FFF2-40B4-BE49-F238E27FC236}">
                <a16:creationId xmlns:a16="http://schemas.microsoft.com/office/drawing/2014/main" id="{2991951B-D683-4468-AF0E-F511C3D946EF}"/>
              </a:ext>
            </a:extLst>
          </p:cNvPr>
          <p:cNvSpPr/>
          <p:nvPr userDrawn="1"/>
        </p:nvSpPr>
        <p:spPr>
          <a:xfrm>
            <a:off x="4491014"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1" name="TekstSylinder 10">
            <a:extLst>
              <a:ext uri="{FF2B5EF4-FFF2-40B4-BE49-F238E27FC236}">
                <a16:creationId xmlns:a16="http://schemas.microsoft.com/office/drawing/2014/main" id="{16B1B395-FED1-4B83-8915-0EE0B1744344}"/>
              </a:ext>
            </a:extLst>
          </p:cNvPr>
          <p:cNvSpPr txBox="1"/>
          <p:nvPr userDrawn="1"/>
        </p:nvSpPr>
        <p:spPr>
          <a:xfrm>
            <a:off x="4461261" y="6231836"/>
            <a:ext cx="407650"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n=</a:t>
            </a:r>
          </a:p>
        </p:txBody>
      </p:sp>
      <p:sp>
        <p:nvSpPr>
          <p:cNvPr id="12" name="TekstSylinder 11">
            <a:extLst>
              <a:ext uri="{FF2B5EF4-FFF2-40B4-BE49-F238E27FC236}">
                <a16:creationId xmlns:a16="http://schemas.microsoft.com/office/drawing/2014/main" id="{C1AB29D8-91CD-4D1C-B4BE-7CAFA84FC05E}"/>
              </a:ext>
            </a:extLst>
          </p:cNvPr>
          <p:cNvSpPr txBox="1"/>
          <p:nvPr userDrawn="1"/>
        </p:nvSpPr>
        <p:spPr>
          <a:xfrm>
            <a:off x="5518881" y="6242474"/>
            <a:ext cx="231562"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a:t>
            </a:r>
          </a:p>
        </p:txBody>
      </p:sp>
      <p:sp>
        <p:nvSpPr>
          <p:cNvPr id="14" name="Plassholder for tekst 21">
            <a:extLst>
              <a:ext uri="{FF2B5EF4-FFF2-40B4-BE49-F238E27FC236}">
                <a16:creationId xmlns:a16="http://schemas.microsoft.com/office/drawing/2014/main" id="{B82F4025-415E-49AB-8AF8-8BE71D038376}"/>
              </a:ext>
            </a:extLst>
          </p:cNvPr>
          <p:cNvSpPr>
            <a:spLocks noGrp="1"/>
          </p:cNvSpPr>
          <p:nvPr>
            <p:ph type="body" sz="quarter" idx="16" hasCustomPrompt="1"/>
          </p:nvPr>
        </p:nvSpPr>
        <p:spPr>
          <a:xfrm>
            <a:off x="4765502" y="6242474"/>
            <a:ext cx="680275" cy="249044"/>
          </a:xfrm>
        </p:spPr>
        <p:txBody>
          <a:bodyPr anchor="ctr">
            <a:noAutofit/>
          </a:bodyPr>
          <a:lstStyle>
            <a:lvl1pPr marL="0" indent="0" algn="l">
              <a:buNone/>
              <a:defRPr sz="1000">
                <a:solidFill>
                  <a:schemeClr val="accent6"/>
                </a:solidFill>
              </a:defRPr>
            </a:lvl1pPr>
          </a:lstStyle>
          <a:p>
            <a:pPr lvl="0"/>
            <a:r>
              <a:rPr lang="nb-NO" dirty="0"/>
              <a:t>Skriv n</a:t>
            </a:r>
          </a:p>
        </p:txBody>
      </p:sp>
      <p:sp>
        <p:nvSpPr>
          <p:cNvPr id="5" name="Plassholder for lysbildenummer 4"/>
          <p:cNvSpPr>
            <a:spLocks noGrp="1"/>
          </p:cNvSpPr>
          <p:nvPr>
            <p:ph type="sldNum" sz="quarter" idx="12"/>
          </p:nvPr>
        </p:nvSpPr>
        <p:spPr>
          <a:xfrm>
            <a:off x="290513" y="6534854"/>
            <a:ext cx="549275" cy="323146"/>
          </a:xfrm>
        </p:spPr>
        <p:txBody>
          <a:bodyPr/>
          <a:lstStyle>
            <a:lvl1pPr>
              <a:defRPr b="1">
                <a:solidFill>
                  <a:schemeClr val="bg1"/>
                </a:solidFill>
              </a:defRPr>
            </a:lvl1pPr>
          </a:lstStyle>
          <a:p>
            <a:fld id="{2A7D75EB-BD23-FF4F-80AE-955DA86030AC}" type="slidenum">
              <a:rPr lang="nb-NO" smtClean="0"/>
              <a:pPr/>
              <a:t>‹#›</a:t>
            </a:fld>
            <a:endParaRPr lang="nb-NO" dirty="0"/>
          </a:p>
        </p:txBody>
      </p:sp>
      <p:sp>
        <p:nvSpPr>
          <p:cNvPr id="15" name="Plassholder for tekst 21">
            <a:extLst>
              <a:ext uri="{FF2B5EF4-FFF2-40B4-BE49-F238E27FC236}">
                <a16:creationId xmlns:a16="http://schemas.microsoft.com/office/drawing/2014/main" id="{B46357CD-9C50-1448-9FA1-45F424A5A4CC}"/>
              </a:ext>
            </a:extLst>
          </p:cNvPr>
          <p:cNvSpPr>
            <a:spLocks noGrp="1"/>
          </p:cNvSpPr>
          <p:nvPr>
            <p:ph type="body" sz="quarter" idx="17"/>
          </p:nvPr>
        </p:nvSpPr>
        <p:spPr>
          <a:xfrm>
            <a:off x="5852827" y="6101395"/>
            <a:ext cx="5531222" cy="525982"/>
          </a:xfrm>
        </p:spPr>
        <p:txBody>
          <a:bodyPr anchor="ctr">
            <a:normAutofit/>
          </a:bodyPr>
          <a:lstStyle>
            <a:lvl1pPr marL="0" indent="0">
              <a:buNone/>
              <a:defRPr sz="1000">
                <a:solidFill>
                  <a:schemeClr val="accent6"/>
                </a:solidFill>
              </a:defRPr>
            </a:lvl1pPr>
          </a:lstStyle>
          <a:p>
            <a:pPr lvl="0"/>
            <a:r>
              <a:rPr lang="en-GB"/>
              <a:t>Click to edit Master text styles</a:t>
            </a:r>
          </a:p>
        </p:txBody>
      </p:sp>
    </p:spTree>
    <p:extLst>
      <p:ext uri="{BB962C8B-B14F-4D97-AF65-F5344CB8AC3E}">
        <p14:creationId xmlns:p14="http://schemas.microsoft.com/office/powerpoint/2010/main" val="15673182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Grønn - Opinio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50420" y="4130566"/>
            <a:ext cx="6877051" cy="1765738"/>
          </a:xfrm>
        </p:spPr>
        <p:txBody>
          <a:bodyPr>
            <a:normAutofit/>
          </a:bodyPr>
          <a:lstStyle>
            <a:lvl1pPr>
              <a:defRPr sz="3200" baseline="0">
                <a:solidFill>
                  <a:schemeClr val="accent3"/>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pic>
        <p:nvPicPr>
          <p:cNvPr id="4" name="Bilde 3"/>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rot="10800000">
            <a:off x="6448822" y="-2"/>
            <a:ext cx="5743177" cy="4130568"/>
          </a:xfrm>
          <a:prstGeom prst="rect">
            <a:avLst/>
          </a:prstGeom>
        </p:spPr>
      </p:pic>
      <p:sp>
        <p:nvSpPr>
          <p:cNvPr id="5" name="Plassholder for tekst 5"/>
          <p:cNvSpPr>
            <a:spLocks noGrp="1"/>
          </p:cNvSpPr>
          <p:nvPr>
            <p:ph type="body" sz="quarter" idx="11" hasCustomPrompt="1"/>
          </p:nvPr>
        </p:nvSpPr>
        <p:spPr>
          <a:xfrm>
            <a:off x="849845" y="3690938"/>
            <a:ext cx="6878404" cy="439737"/>
          </a:xfr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Ingress - minitittel</a:t>
            </a:r>
          </a:p>
        </p:txBody>
      </p:sp>
      <p:pic>
        <p:nvPicPr>
          <p:cNvPr id="6" name="Bilde 5">
            <a:extLst>
              <a:ext uri="{FF2B5EF4-FFF2-40B4-BE49-F238E27FC236}">
                <a16:creationId xmlns:a16="http://schemas.microsoft.com/office/drawing/2014/main" id="{0E095FCD-291C-7441-A711-BA9AD97F5A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657291" y="6266985"/>
            <a:ext cx="305281" cy="311028"/>
          </a:xfrm>
          <a:prstGeom prst="rect">
            <a:avLst/>
          </a:prstGeom>
        </p:spPr>
      </p:pic>
    </p:spTree>
    <p:extLst>
      <p:ext uri="{BB962C8B-B14F-4D97-AF65-F5344CB8AC3E}">
        <p14:creationId xmlns:p14="http://schemas.microsoft.com/office/powerpoint/2010/main" val="339799588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pittelinndeling Rød - Opinion">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54942" y="4130566"/>
            <a:ext cx="6861896" cy="1765738"/>
          </a:xfrm>
        </p:spPr>
        <p:txBody>
          <a:bodyPr>
            <a:normAutofit/>
          </a:bodyPr>
          <a:lstStyle>
            <a:lvl1pPr>
              <a:defRPr sz="3200" baseline="0">
                <a:solidFill>
                  <a:schemeClr val="accent3"/>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pic>
        <p:nvPicPr>
          <p:cNvPr id="5" name="Bilde 4"/>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rot="10800000">
            <a:off x="7475126" y="-2"/>
            <a:ext cx="4716873" cy="3543302"/>
          </a:xfrm>
          <a:prstGeom prst="rect">
            <a:avLst/>
          </a:prstGeom>
        </p:spPr>
      </p:pic>
      <p:sp>
        <p:nvSpPr>
          <p:cNvPr id="6" name="Plassholder for tekst 5"/>
          <p:cNvSpPr>
            <a:spLocks noGrp="1"/>
          </p:cNvSpPr>
          <p:nvPr>
            <p:ph type="body" sz="quarter" idx="11" hasCustomPrompt="1"/>
          </p:nvPr>
        </p:nvSpPr>
        <p:spPr>
          <a:xfrm>
            <a:off x="854336" y="3690938"/>
            <a:ext cx="6863246" cy="439737"/>
          </a:xfr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Ingress - minitittel</a:t>
            </a:r>
          </a:p>
        </p:txBody>
      </p:sp>
      <p:pic>
        <p:nvPicPr>
          <p:cNvPr id="7" name="Bilde 6">
            <a:extLst>
              <a:ext uri="{FF2B5EF4-FFF2-40B4-BE49-F238E27FC236}">
                <a16:creationId xmlns:a16="http://schemas.microsoft.com/office/drawing/2014/main" id="{C20B6CC2-0C7A-6F42-AF05-6AB677EBCA9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657291" y="6266985"/>
            <a:ext cx="305281" cy="311028"/>
          </a:xfrm>
          <a:prstGeom prst="rect">
            <a:avLst/>
          </a:prstGeom>
        </p:spPr>
      </p:pic>
    </p:spTree>
    <p:extLst>
      <p:ext uri="{BB962C8B-B14F-4D97-AF65-F5344CB8AC3E}">
        <p14:creationId xmlns:p14="http://schemas.microsoft.com/office/powerpoint/2010/main" val="356319453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Kapittelinndeling Blå - Opinion">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54941" y="4130566"/>
            <a:ext cx="6861897" cy="1765738"/>
          </a:xfrm>
        </p:spPr>
        <p:txBody>
          <a:bodyPr>
            <a:normAutofit/>
          </a:bodyPr>
          <a:lstStyle>
            <a:lvl1pPr>
              <a:defRPr sz="3200" baseline="0">
                <a:solidFill>
                  <a:schemeClr val="accent3"/>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sp>
        <p:nvSpPr>
          <p:cNvPr id="6" name="Plassholder for tekst 5"/>
          <p:cNvSpPr>
            <a:spLocks noGrp="1"/>
          </p:cNvSpPr>
          <p:nvPr>
            <p:ph type="body" sz="quarter" idx="11" hasCustomPrompt="1"/>
          </p:nvPr>
        </p:nvSpPr>
        <p:spPr>
          <a:xfrm>
            <a:off x="854336" y="3690938"/>
            <a:ext cx="6863247" cy="439737"/>
          </a:xfr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Ingress - minitittel</a:t>
            </a:r>
          </a:p>
        </p:txBody>
      </p:sp>
      <p:pic>
        <p:nvPicPr>
          <p:cNvPr id="7" name="Bilde 6">
            <a:extLst>
              <a:ext uri="{FF2B5EF4-FFF2-40B4-BE49-F238E27FC236}">
                <a16:creationId xmlns:a16="http://schemas.microsoft.com/office/drawing/2014/main" id="{94CB1F1E-1B15-484A-8279-2678F421AB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657291" y="6266985"/>
            <a:ext cx="305281" cy="311028"/>
          </a:xfrm>
          <a:prstGeom prst="rect">
            <a:avLst/>
          </a:prstGeom>
        </p:spPr>
      </p:pic>
    </p:spTree>
    <p:extLst>
      <p:ext uri="{BB962C8B-B14F-4D97-AF65-F5344CB8AC3E}">
        <p14:creationId xmlns:p14="http://schemas.microsoft.com/office/powerpoint/2010/main" val="253618302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Kapittelinndeling Oransje">
    <p:bg>
      <p:bgPr>
        <a:solidFill>
          <a:srgbClr val="F26649"/>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65574" y="4130566"/>
            <a:ext cx="6851263" cy="1765738"/>
          </a:xfrm>
        </p:spPr>
        <p:txBody>
          <a:bodyPr>
            <a:normAutofit/>
          </a:bodyPr>
          <a:lstStyle>
            <a:lvl1pPr>
              <a:defRPr sz="3200" baseline="0">
                <a:solidFill>
                  <a:schemeClr val="accent3"/>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pic>
        <p:nvPicPr>
          <p:cNvPr id="4" name="Bilde 3"/>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8082425" y="-1"/>
            <a:ext cx="4109575" cy="4324351"/>
          </a:xfrm>
          <a:prstGeom prst="rect">
            <a:avLst/>
          </a:prstGeom>
        </p:spPr>
      </p:pic>
      <p:sp>
        <p:nvSpPr>
          <p:cNvPr id="6" name="Plassholder for tekst 5"/>
          <p:cNvSpPr>
            <a:spLocks noGrp="1"/>
          </p:cNvSpPr>
          <p:nvPr>
            <p:ph type="body" sz="quarter" idx="11" hasCustomPrompt="1"/>
          </p:nvPr>
        </p:nvSpPr>
        <p:spPr>
          <a:xfrm>
            <a:off x="864969" y="3690938"/>
            <a:ext cx="6852611" cy="439737"/>
          </a:xfr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Ingress - minitittel</a:t>
            </a:r>
          </a:p>
        </p:txBody>
      </p:sp>
      <p:pic>
        <p:nvPicPr>
          <p:cNvPr id="7" name="Bilde 6">
            <a:extLst>
              <a:ext uri="{FF2B5EF4-FFF2-40B4-BE49-F238E27FC236}">
                <a16:creationId xmlns:a16="http://schemas.microsoft.com/office/drawing/2014/main" id="{3607198C-C03F-9846-9378-2A08A7435AC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657291" y="6266985"/>
            <a:ext cx="305281" cy="311028"/>
          </a:xfrm>
          <a:prstGeom prst="rect">
            <a:avLst/>
          </a:prstGeom>
        </p:spPr>
      </p:pic>
    </p:spTree>
    <p:extLst>
      <p:ext uri="{BB962C8B-B14F-4D97-AF65-F5344CB8AC3E}">
        <p14:creationId xmlns:p14="http://schemas.microsoft.com/office/powerpoint/2010/main" val="10707543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egrå">
    <p:bg>
      <p:bgPr>
        <a:solidFill>
          <a:schemeClr val="accent6"/>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54944" y="4130566"/>
            <a:ext cx="6861893" cy="1765738"/>
          </a:xfrm>
        </p:spPr>
        <p:txBody>
          <a:bodyPr>
            <a:normAutofit/>
          </a:bodyPr>
          <a:lstStyle>
            <a:lvl1pPr>
              <a:defRPr sz="3200" baseline="0">
                <a:solidFill>
                  <a:schemeClr val="accent3"/>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pic>
        <p:nvPicPr>
          <p:cNvPr id="4" name="Bilde 3"/>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8082425" y="-1"/>
            <a:ext cx="4109575" cy="4324351"/>
          </a:xfrm>
          <a:prstGeom prst="rect">
            <a:avLst/>
          </a:prstGeom>
        </p:spPr>
      </p:pic>
      <p:sp>
        <p:nvSpPr>
          <p:cNvPr id="6" name="Plassholder for tekst 5"/>
          <p:cNvSpPr>
            <a:spLocks noGrp="1"/>
          </p:cNvSpPr>
          <p:nvPr>
            <p:ph type="body" sz="quarter" idx="11" hasCustomPrompt="1"/>
          </p:nvPr>
        </p:nvSpPr>
        <p:spPr>
          <a:xfrm>
            <a:off x="854339" y="3690938"/>
            <a:ext cx="6863243" cy="439737"/>
          </a:xfr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Ingress - minitittel</a:t>
            </a:r>
          </a:p>
        </p:txBody>
      </p:sp>
      <p:pic>
        <p:nvPicPr>
          <p:cNvPr id="7" name="Bilde 6">
            <a:extLst>
              <a:ext uri="{FF2B5EF4-FFF2-40B4-BE49-F238E27FC236}">
                <a16:creationId xmlns:a16="http://schemas.microsoft.com/office/drawing/2014/main" id="{6D3B43A4-DD89-4142-B07C-8DE63DA1B7E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657291" y="6266985"/>
            <a:ext cx="305281" cy="311028"/>
          </a:xfrm>
          <a:prstGeom prst="rect">
            <a:avLst/>
          </a:prstGeom>
        </p:spPr>
      </p:pic>
    </p:spTree>
    <p:extLst>
      <p:ext uri="{BB962C8B-B14F-4D97-AF65-F5344CB8AC3E}">
        <p14:creationId xmlns:p14="http://schemas.microsoft.com/office/powerpoint/2010/main" val="65883545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killeside Blå">
    <p:spTree>
      <p:nvGrpSpPr>
        <p:cNvPr id="1" name=""/>
        <p:cNvGrpSpPr/>
        <p:nvPr/>
      </p:nvGrpSpPr>
      <p:grpSpPr>
        <a:xfrm>
          <a:off x="0" y="0"/>
          <a:ext cx="0" cy="0"/>
          <a:chOff x="0" y="0"/>
          <a:chExt cx="0" cy="0"/>
        </a:xfrm>
      </p:grpSpPr>
      <p:grpSp>
        <p:nvGrpSpPr>
          <p:cNvPr id="8" name="Gruppe 7"/>
          <p:cNvGrpSpPr/>
          <p:nvPr userDrawn="1"/>
        </p:nvGrpSpPr>
        <p:grpSpPr>
          <a:xfrm>
            <a:off x="0" y="-50820"/>
            <a:ext cx="8153058" cy="1473683"/>
            <a:chOff x="0" y="-50820"/>
            <a:chExt cx="8153058" cy="1473683"/>
          </a:xfrm>
        </p:grpSpPr>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246241">
              <a:off x="6532764" y="-50820"/>
              <a:ext cx="1620294" cy="1473683"/>
            </a:xfrm>
            <a:prstGeom prst="rect">
              <a:avLst/>
            </a:prstGeom>
          </p:spPr>
        </p:pic>
        <p:sp>
          <p:nvSpPr>
            <p:cNvPr id="4" name="Rektangel 3"/>
            <p:cNvSpPr/>
            <p:nvPr userDrawn="1"/>
          </p:nvSpPr>
          <p:spPr>
            <a:xfrm>
              <a:off x="0" y="0"/>
              <a:ext cx="7336221" cy="872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grpSp>
      <p:sp>
        <p:nvSpPr>
          <p:cNvPr id="11" name="Rektangel 10"/>
          <p:cNvSpPr/>
          <p:nvPr userDrawn="1"/>
        </p:nvSpPr>
        <p:spPr>
          <a:xfrm>
            <a:off x="0" y="6495393"/>
            <a:ext cx="12192000" cy="362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hasCustomPrompt="1"/>
          </p:nvPr>
        </p:nvSpPr>
        <p:spPr>
          <a:xfrm>
            <a:off x="846546" y="3350062"/>
            <a:ext cx="6870292" cy="1001220"/>
          </a:xfrm>
        </p:spPr>
        <p:txBody>
          <a:bodyPr>
            <a:normAutofit/>
          </a:bodyPr>
          <a:lstStyle>
            <a:lvl1pPr>
              <a:defRPr sz="2800">
                <a:solidFill>
                  <a:schemeClr val="accent2"/>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sp>
        <p:nvSpPr>
          <p:cNvPr id="9" name="Plassholder for tekst 8"/>
          <p:cNvSpPr>
            <a:spLocks noGrp="1"/>
          </p:cNvSpPr>
          <p:nvPr>
            <p:ph type="body" sz="quarter" idx="11"/>
          </p:nvPr>
        </p:nvSpPr>
        <p:spPr>
          <a:xfrm>
            <a:off x="846546" y="4351282"/>
            <a:ext cx="6870292" cy="1009705"/>
          </a:xfrm>
        </p:spPr>
        <p:txBody>
          <a:bodyPr>
            <a:normAutofit/>
          </a:bodyPr>
          <a:lstStyle>
            <a:lvl1pPr marL="0" indent="0">
              <a:buNone/>
              <a:defRPr sz="2000">
                <a:solidFill>
                  <a:schemeClr val="accent6"/>
                </a:solidFill>
              </a:defRPr>
            </a:lvl1pPr>
          </a:lstStyle>
          <a:p>
            <a:pPr lvl="0"/>
            <a:r>
              <a:rPr lang="en-GB"/>
              <a:t>Click to edit Master text styles</a:t>
            </a:r>
          </a:p>
        </p:txBody>
      </p:sp>
      <p:sp>
        <p:nvSpPr>
          <p:cNvPr id="7" name="Plassholder for tekst 6"/>
          <p:cNvSpPr>
            <a:spLocks noGrp="1"/>
          </p:cNvSpPr>
          <p:nvPr>
            <p:ph type="body" sz="quarter" idx="12" hasCustomPrompt="1"/>
          </p:nvPr>
        </p:nvSpPr>
        <p:spPr>
          <a:xfrm>
            <a:off x="839787" y="96248"/>
            <a:ext cx="5449887" cy="679861"/>
          </a:xfrm>
        </p:spPr>
        <p:txBody>
          <a:bodyPr anchor="ctr">
            <a:normAutofit/>
          </a:bodyPr>
          <a:lstStyle>
            <a:lvl1pPr marL="0" indent="0">
              <a:buFont typeface="Arial" charset="0"/>
              <a:buNone/>
              <a:defRPr sz="1800" b="1">
                <a:solidFill>
                  <a:schemeClr val="accent3"/>
                </a:solidFill>
                <a:latin typeface="Century Gothic" charset="0"/>
                <a:ea typeface="Century Gothic" charset="0"/>
                <a:cs typeface="Century Gothic" charset="0"/>
              </a:defRPr>
            </a:lvl1pPr>
          </a:lstStyle>
          <a:p>
            <a:pPr lvl="0"/>
            <a:r>
              <a:rPr lang="nb-NO" dirty="0"/>
              <a:t>KLIKK FOR Å LEGGE TIL TEKST</a:t>
            </a:r>
          </a:p>
        </p:txBody>
      </p:sp>
    </p:spTree>
    <p:extLst>
      <p:ext uri="{BB962C8B-B14F-4D97-AF65-F5344CB8AC3E}">
        <p14:creationId xmlns:p14="http://schemas.microsoft.com/office/powerpoint/2010/main" val="254939385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killeside Rød">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12306" y="0"/>
            <a:ext cx="1388230" cy="1250730"/>
          </a:xfrm>
          <a:prstGeom prst="rect">
            <a:avLst/>
          </a:prstGeom>
        </p:spPr>
      </p:pic>
      <p:sp>
        <p:nvSpPr>
          <p:cNvPr id="4" name="Rektangel 3"/>
          <p:cNvSpPr/>
          <p:nvPr userDrawn="1"/>
        </p:nvSpPr>
        <p:spPr>
          <a:xfrm>
            <a:off x="0" y="0"/>
            <a:ext cx="7336221" cy="8723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1" name="Rektangel 10"/>
          <p:cNvSpPr/>
          <p:nvPr userDrawn="1"/>
        </p:nvSpPr>
        <p:spPr>
          <a:xfrm>
            <a:off x="0" y="6495393"/>
            <a:ext cx="12192000" cy="3626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hasCustomPrompt="1"/>
          </p:nvPr>
        </p:nvSpPr>
        <p:spPr>
          <a:xfrm>
            <a:off x="847344" y="3350062"/>
            <a:ext cx="6869494" cy="1001220"/>
          </a:xfrm>
        </p:spPr>
        <p:txBody>
          <a:bodyPr>
            <a:normAutofit/>
          </a:bodyPr>
          <a:lstStyle>
            <a:lvl1pPr>
              <a:defRPr sz="2800">
                <a:solidFill>
                  <a:schemeClr val="accent5"/>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sp>
        <p:nvSpPr>
          <p:cNvPr id="9" name="Plassholder for tekst 8"/>
          <p:cNvSpPr>
            <a:spLocks noGrp="1"/>
          </p:cNvSpPr>
          <p:nvPr>
            <p:ph type="body" sz="quarter" idx="11"/>
          </p:nvPr>
        </p:nvSpPr>
        <p:spPr>
          <a:xfrm>
            <a:off x="847344" y="4351282"/>
            <a:ext cx="6869494" cy="1009705"/>
          </a:xfrm>
        </p:spPr>
        <p:txBody>
          <a:bodyPr>
            <a:normAutofit/>
          </a:bodyPr>
          <a:lstStyle>
            <a:lvl1pPr marL="0" indent="0">
              <a:buNone/>
              <a:defRPr sz="2000">
                <a:solidFill>
                  <a:schemeClr val="accent6"/>
                </a:solidFill>
              </a:defRPr>
            </a:lvl1pPr>
          </a:lstStyle>
          <a:p>
            <a:pPr lvl="0"/>
            <a:r>
              <a:rPr lang="en-GB"/>
              <a:t>Click to edit Master text styles</a:t>
            </a:r>
          </a:p>
        </p:txBody>
      </p:sp>
      <p:sp>
        <p:nvSpPr>
          <p:cNvPr id="12" name="Plassholder for tekst 6"/>
          <p:cNvSpPr>
            <a:spLocks noGrp="1"/>
          </p:cNvSpPr>
          <p:nvPr>
            <p:ph type="body" sz="quarter" idx="12" hasCustomPrompt="1"/>
          </p:nvPr>
        </p:nvSpPr>
        <p:spPr>
          <a:xfrm>
            <a:off x="847344" y="96248"/>
            <a:ext cx="5645150" cy="679861"/>
          </a:xfrm>
        </p:spPr>
        <p:txBody>
          <a:bodyPr anchor="ctr">
            <a:normAutofit/>
          </a:bodyPr>
          <a:lstStyle>
            <a:lvl1pPr marL="0" indent="0">
              <a:buFont typeface="Arial" charset="0"/>
              <a:buNone/>
              <a:defRPr sz="1800" b="1" baseline="0">
                <a:solidFill>
                  <a:schemeClr val="accent3"/>
                </a:solidFill>
                <a:latin typeface="Century Gothic" charset="0"/>
                <a:ea typeface="Century Gothic" charset="0"/>
                <a:cs typeface="Century Gothic" charset="0"/>
              </a:defRPr>
            </a:lvl1pPr>
          </a:lstStyle>
          <a:p>
            <a:pPr lvl="0"/>
            <a:r>
              <a:rPr lang="nb-NO" dirty="0"/>
              <a:t>KLIKK FOR Å LEGGE TIL TEKST</a:t>
            </a:r>
          </a:p>
        </p:txBody>
      </p:sp>
    </p:spTree>
    <p:extLst>
      <p:ext uri="{BB962C8B-B14F-4D97-AF65-F5344CB8AC3E}">
        <p14:creationId xmlns:p14="http://schemas.microsoft.com/office/powerpoint/2010/main" val="1662230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06.04.2024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57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killeside Grønn">
    <p:spTree>
      <p:nvGrpSpPr>
        <p:cNvPr id="1" name=""/>
        <p:cNvGrpSpPr/>
        <p:nvPr/>
      </p:nvGrpSpPr>
      <p:grpSpPr>
        <a:xfrm>
          <a:off x="0" y="0"/>
          <a:ext cx="0" cy="0"/>
          <a:chOff x="0" y="0"/>
          <a:chExt cx="0" cy="0"/>
        </a:xfrm>
      </p:grpSpPr>
      <p:sp>
        <p:nvSpPr>
          <p:cNvPr id="11" name="Rektangel 10"/>
          <p:cNvSpPr/>
          <p:nvPr userDrawn="1"/>
        </p:nvSpPr>
        <p:spPr>
          <a:xfrm>
            <a:off x="0" y="6495393"/>
            <a:ext cx="12192000" cy="362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hasCustomPrompt="1"/>
          </p:nvPr>
        </p:nvSpPr>
        <p:spPr>
          <a:xfrm>
            <a:off x="847344" y="3350062"/>
            <a:ext cx="6869494" cy="1001220"/>
          </a:xfrm>
        </p:spPr>
        <p:txBody>
          <a:bodyPr>
            <a:normAutofit/>
          </a:bodyPr>
          <a:lstStyle>
            <a:lvl1pPr>
              <a:defRPr sz="2800">
                <a:solidFill>
                  <a:schemeClr val="accent1"/>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grpSp>
        <p:nvGrpSpPr>
          <p:cNvPr id="7" name="Gruppe 6"/>
          <p:cNvGrpSpPr/>
          <p:nvPr userDrawn="1"/>
        </p:nvGrpSpPr>
        <p:grpSpPr>
          <a:xfrm>
            <a:off x="0" y="-5430"/>
            <a:ext cx="7965483" cy="1395807"/>
            <a:chOff x="0" y="-5430"/>
            <a:chExt cx="7965483" cy="1395807"/>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72185" y="-5430"/>
              <a:ext cx="1593298" cy="1395807"/>
            </a:xfrm>
            <a:prstGeom prst="rect">
              <a:avLst/>
            </a:prstGeom>
          </p:spPr>
        </p:pic>
        <p:sp>
          <p:nvSpPr>
            <p:cNvPr id="4" name="Rektangel 3"/>
            <p:cNvSpPr/>
            <p:nvPr userDrawn="1"/>
          </p:nvSpPr>
          <p:spPr>
            <a:xfrm>
              <a:off x="0" y="0"/>
              <a:ext cx="7336221" cy="872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grpSp>
      <p:sp>
        <p:nvSpPr>
          <p:cNvPr id="9" name="Plassholder for tekst 8"/>
          <p:cNvSpPr>
            <a:spLocks noGrp="1"/>
          </p:cNvSpPr>
          <p:nvPr>
            <p:ph type="body" sz="quarter" idx="11"/>
          </p:nvPr>
        </p:nvSpPr>
        <p:spPr>
          <a:xfrm>
            <a:off x="847344" y="4351282"/>
            <a:ext cx="6869494" cy="1009705"/>
          </a:xfrm>
        </p:spPr>
        <p:txBody>
          <a:bodyPr>
            <a:normAutofit/>
          </a:bodyPr>
          <a:lstStyle>
            <a:lvl1pPr marL="0" indent="0">
              <a:buNone/>
              <a:defRPr sz="2000">
                <a:solidFill>
                  <a:schemeClr val="accent6"/>
                </a:solidFill>
              </a:defRPr>
            </a:lvl1pPr>
          </a:lstStyle>
          <a:p>
            <a:pPr lvl="0"/>
            <a:r>
              <a:rPr lang="en-GB"/>
              <a:t>Click to edit Master text styles</a:t>
            </a:r>
          </a:p>
        </p:txBody>
      </p:sp>
      <p:sp>
        <p:nvSpPr>
          <p:cNvPr id="12" name="Plassholder for tekst 6"/>
          <p:cNvSpPr>
            <a:spLocks noGrp="1"/>
          </p:cNvSpPr>
          <p:nvPr>
            <p:ph type="body" sz="quarter" idx="12" hasCustomPrompt="1"/>
          </p:nvPr>
        </p:nvSpPr>
        <p:spPr>
          <a:xfrm>
            <a:off x="847344" y="96248"/>
            <a:ext cx="5645150" cy="679861"/>
          </a:xfrm>
        </p:spPr>
        <p:txBody>
          <a:bodyPr anchor="ctr">
            <a:normAutofit/>
          </a:bodyPr>
          <a:lstStyle>
            <a:lvl1pPr marL="0" indent="0">
              <a:buFont typeface="Arial" charset="0"/>
              <a:buNone/>
              <a:defRPr sz="1800" b="1">
                <a:solidFill>
                  <a:schemeClr val="accent3"/>
                </a:solidFill>
                <a:latin typeface="Century Gothic" charset="0"/>
                <a:ea typeface="Century Gothic" charset="0"/>
                <a:cs typeface="Century Gothic" charset="0"/>
              </a:defRPr>
            </a:lvl1pPr>
          </a:lstStyle>
          <a:p>
            <a:pPr lvl="0"/>
            <a:r>
              <a:rPr lang="nb-NO" dirty="0"/>
              <a:t>KLIKK FOR Å LEGGE TIL TEKST</a:t>
            </a:r>
          </a:p>
        </p:txBody>
      </p:sp>
    </p:spTree>
    <p:extLst>
      <p:ext uri="{BB962C8B-B14F-4D97-AF65-F5344CB8AC3E}">
        <p14:creationId xmlns:p14="http://schemas.microsoft.com/office/powerpoint/2010/main" val="135290962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gendefinert oppsett">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3AB1F532-885A-544A-867E-5AAD92C4CC8F}"/>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Rektangel 4">
            <a:extLst>
              <a:ext uri="{FF2B5EF4-FFF2-40B4-BE49-F238E27FC236}">
                <a16:creationId xmlns:a16="http://schemas.microsoft.com/office/drawing/2014/main" id="{057E56A5-92A5-1840-9D06-6B1031737C66}"/>
              </a:ext>
            </a:extLst>
          </p:cNvPr>
          <p:cNvSpPr/>
          <p:nvPr userDrawn="1"/>
        </p:nvSpPr>
        <p:spPr>
          <a:xfrm>
            <a:off x="6096000" y="0"/>
            <a:ext cx="6096000" cy="687393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6" name="Rektangel 5">
            <a:extLst>
              <a:ext uri="{FF2B5EF4-FFF2-40B4-BE49-F238E27FC236}">
                <a16:creationId xmlns:a16="http://schemas.microsoft.com/office/drawing/2014/main" id="{BBED1094-AF8F-8545-B2A5-DAF6D4C7849E}"/>
              </a:ext>
            </a:extLst>
          </p:cNvPr>
          <p:cNvSpPr/>
          <p:nvPr userDrawn="1"/>
        </p:nvSpPr>
        <p:spPr>
          <a:xfrm>
            <a:off x="0" y="-21099"/>
            <a:ext cx="6096000" cy="68739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5D4AD316-D974-F845-9957-7344EA7978B7}"/>
              </a:ext>
            </a:extLst>
          </p:cNvPr>
          <p:cNvSpPr>
            <a:spLocks noGrp="1"/>
          </p:cNvSpPr>
          <p:nvPr>
            <p:ph type="body" sz="quarter" idx="11" hasCustomPrompt="1"/>
          </p:nvPr>
        </p:nvSpPr>
        <p:spPr>
          <a:xfrm>
            <a:off x="839788" y="2245978"/>
            <a:ext cx="4438066" cy="3513138"/>
          </a:xfrm>
        </p:spPr>
        <p:txBody>
          <a:bodyPr>
            <a:normAutofit/>
          </a:bodyPr>
          <a:lstStyle>
            <a:lvl1pPr marL="11113" indent="0">
              <a:buFont typeface="Arial" panose="020B0604020202020204" pitchFamily="34" charset="0"/>
              <a:buNone/>
              <a:tabLst/>
              <a:defRPr sz="1800">
                <a:solidFill>
                  <a:schemeClr val="accent6"/>
                </a:solidFill>
              </a:defRPr>
            </a:lvl1pPr>
            <a:lvl2pPr marL="457200" indent="0">
              <a:buFont typeface="Arial" panose="020B0604020202020204" pitchFamily="34" charset="0"/>
              <a:buNone/>
              <a:defRPr sz="1600">
                <a:solidFill>
                  <a:schemeClr val="accent6"/>
                </a:solidFill>
              </a:defRPr>
            </a:lvl2pPr>
          </a:lstStyle>
          <a:p>
            <a:pPr lvl="0"/>
            <a:r>
              <a:rPr lang="nb-NO" dirty="0"/>
              <a:t>Skriv inn drivere/ positivt</a:t>
            </a:r>
          </a:p>
          <a:p>
            <a:pPr lvl="1"/>
            <a:r>
              <a:rPr lang="nb-NO" dirty="0"/>
              <a:t>Andre nivå</a:t>
            </a:r>
          </a:p>
        </p:txBody>
      </p:sp>
      <p:sp>
        <p:nvSpPr>
          <p:cNvPr id="9" name="Plassholder for tekst 7">
            <a:extLst>
              <a:ext uri="{FF2B5EF4-FFF2-40B4-BE49-F238E27FC236}">
                <a16:creationId xmlns:a16="http://schemas.microsoft.com/office/drawing/2014/main" id="{5F5DE821-6023-D343-A267-FB41D83C8C20}"/>
              </a:ext>
            </a:extLst>
          </p:cNvPr>
          <p:cNvSpPr>
            <a:spLocks noGrp="1"/>
          </p:cNvSpPr>
          <p:nvPr>
            <p:ph type="body" sz="quarter" idx="12" hasCustomPrompt="1"/>
          </p:nvPr>
        </p:nvSpPr>
        <p:spPr>
          <a:xfrm>
            <a:off x="6882066" y="2245978"/>
            <a:ext cx="4506659" cy="3513138"/>
          </a:xfrm>
        </p:spPr>
        <p:txBody>
          <a:bodyPr>
            <a:normAutofit/>
          </a:bodyPr>
          <a:lstStyle>
            <a:lvl1pPr marL="11113" indent="0">
              <a:buFont typeface="Arial" panose="020B0604020202020204" pitchFamily="34" charset="0"/>
              <a:buNone/>
              <a:tabLst/>
              <a:defRPr sz="1800">
                <a:solidFill>
                  <a:schemeClr val="accent6"/>
                </a:solidFill>
              </a:defRPr>
            </a:lvl1pPr>
            <a:lvl2pPr marL="457200" indent="0">
              <a:buNone/>
              <a:defRPr sz="1600">
                <a:solidFill>
                  <a:schemeClr val="accent6"/>
                </a:solidFill>
              </a:defRPr>
            </a:lvl2pPr>
          </a:lstStyle>
          <a:p>
            <a:pPr lvl="0"/>
            <a:r>
              <a:rPr lang="nb-NO" dirty="0"/>
              <a:t>Skriv inn barrierer/ negativt</a:t>
            </a:r>
          </a:p>
          <a:p>
            <a:pPr lvl="1"/>
            <a:r>
              <a:rPr lang="nb-NO" dirty="0"/>
              <a:t>Andre nivå</a:t>
            </a:r>
          </a:p>
        </p:txBody>
      </p:sp>
      <p:sp>
        <p:nvSpPr>
          <p:cNvPr id="2" name="Tittel 1">
            <a:extLst>
              <a:ext uri="{FF2B5EF4-FFF2-40B4-BE49-F238E27FC236}">
                <a16:creationId xmlns:a16="http://schemas.microsoft.com/office/drawing/2014/main" id="{3A7B657D-991F-4441-B8A8-0796B8D6C9F4}"/>
              </a:ext>
            </a:extLst>
          </p:cNvPr>
          <p:cNvSpPr>
            <a:spLocks noGrp="1"/>
          </p:cNvSpPr>
          <p:nvPr>
            <p:ph type="title" hasCustomPrompt="1"/>
          </p:nvPr>
        </p:nvSpPr>
        <p:spPr>
          <a:xfrm>
            <a:off x="839788" y="195001"/>
            <a:ext cx="10548937" cy="1001220"/>
          </a:xfrm>
        </p:spPr>
        <p:txBody>
          <a:bodyPr/>
          <a:lstStyle>
            <a:lvl1pPr>
              <a:defRPr>
                <a:solidFill>
                  <a:schemeClr val="bg1"/>
                </a:solidFill>
              </a:defRPr>
            </a:lvl1pPr>
          </a:lstStyle>
          <a:p>
            <a:r>
              <a:rPr lang="nb-NO" dirty="0"/>
              <a:t>Sett inn overskrift (hvis det trengs, kan også utelates)</a:t>
            </a:r>
          </a:p>
        </p:txBody>
      </p:sp>
      <p:sp>
        <p:nvSpPr>
          <p:cNvPr id="13" name="Plassholder for tekst 12">
            <a:extLst>
              <a:ext uri="{FF2B5EF4-FFF2-40B4-BE49-F238E27FC236}">
                <a16:creationId xmlns:a16="http://schemas.microsoft.com/office/drawing/2014/main" id="{9A5DB8CA-7ED7-1C4C-9FDC-A5E716EBECCF}"/>
              </a:ext>
            </a:extLst>
          </p:cNvPr>
          <p:cNvSpPr>
            <a:spLocks noGrp="1"/>
          </p:cNvSpPr>
          <p:nvPr>
            <p:ph type="body" sz="quarter" idx="13" hasCustomPrompt="1"/>
          </p:nvPr>
        </p:nvSpPr>
        <p:spPr>
          <a:xfrm>
            <a:off x="839788" y="1587500"/>
            <a:ext cx="4438515" cy="658813"/>
          </a:xfrm>
        </p:spPr>
        <p:txBody>
          <a:bodyPr/>
          <a:lstStyle>
            <a:lvl1pPr marL="0" indent="0">
              <a:buNone/>
              <a:defRPr b="1">
                <a:solidFill>
                  <a:schemeClr val="accent6"/>
                </a:solidFill>
                <a:latin typeface="Century Gothic" panose="020B0502020202020204" pitchFamily="34" charset="0"/>
              </a:defRPr>
            </a:lvl1pPr>
          </a:lstStyle>
          <a:p>
            <a:pPr lvl="0"/>
            <a:r>
              <a:rPr lang="nb-NO" dirty="0"/>
              <a:t>Tittel positivt (</a:t>
            </a:r>
            <a:r>
              <a:rPr lang="nb-NO" dirty="0" err="1"/>
              <a:t>f.eks</a:t>
            </a:r>
            <a:r>
              <a:rPr lang="nb-NO" dirty="0"/>
              <a:t> Drivere)</a:t>
            </a:r>
          </a:p>
        </p:txBody>
      </p:sp>
      <p:sp>
        <p:nvSpPr>
          <p:cNvPr id="14" name="Plassholder for tekst 12">
            <a:extLst>
              <a:ext uri="{FF2B5EF4-FFF2-40B4-BE49-F238E27FC236}">
                <a16:creationId xmlns:a16="http://schemas.microsoft.com/office/drawing/2014/main" id="{974DA5ED-53D6-DD4D-8C6D-8003C64909D7}"/>
              </a:ext>
            </a:extLst>
          </p:cNvPr>
          <p:cNvSpPr>
            <a:spLocks noGrp="1"/>
          </p:cNvSpPr>
          <p:nvPr>
            <p:ph type="body" sz="quarter" idx="14" hasCustomPrompt="1"/>
          </p:nvPr>
        </p:nvSpPr>
        <p:spPr>
          <a:xfrm>
            <a:off x="6882066" y="1587500"/>
            <a:ext cx="4507102" cy="658813"/>
          </a:xfrm>
        </p:spPr>
        <p:txBody>
          <a:bodyPr/>
          <a:lstStyle>
            <a:lvl1pPr marL="0" indent="0">
              <a:buNone/>
              <a:defRPr b="1">
                <a:solidFill>
                  <a:schemeClr val="accent6"/>
                </a:solidFill>
                <a:latin typeface="Century Gothic" panose="020B0502020202020204" pitchFamily="34" charset="0"/>
              </a:defRPr>
            </a:lvl1pPr>
          </a:lstStyle>
          <a:p>
            <a:pPr lvl="0"/>
            <a:r>
              <a:rPr lang="nb-NO" dirty="0"/>
              <a:t>Tittel negativt (</a:t>
            </a:r>
            <a:r>
              <a:rPr lang="nb-NO" dirty="0" err="1"/>
              <a:t>f.eks</a:t>
            </a:r>
            <a:r>
              <a:rPr lang="nb-NO" dirty="0"/>
              <a:t> Barrierer)</a:t>
            </a:r>
          </a:p>
        </p:txBody>
      </p:sp>
      <p:sp>
        <p:nvSpPr>
          <p:cNvPr id="31" name="TekstSylinder 30">
            <a:extLst>
              <a:ext uri="{FF2B5EF4-FFF2-40B4-BE49-F238E27FC236}">
                <a16:creationId xmlns:a16="http://schemas.microsoft.com/office/drawing/2014/main" id="{58819014-BA9F-CD41-AFDF-00C1B126A60A}"/>
              </a:ext>
            </a:extLst>
          </p:cNvPr>
          <p:cNvSpPr txBox="1"/>
          <p:nvPr userDrawn="1"/>
        </p:nvSpPr>
        <p:spPr>
          <a:xfrm>
            <a:off x="115192" y="1451701"/>
            <a:ext cx="592667" cy="646331"/>
          </a:xfrm>
          <a:prstGeom prst="rect">
            <a:avLst/>
          </a:prstGeom>
          <a:noFill/>
        </p:spPr>
        <p:txBody>
          <a:bodyPr wrap="square" rtlCol="0">
            <a:spAutoFit/>
          </a:bodyPr>
          <a:lstStyle/>
          <a:p>
            <a:pPr algn="ctr"/>
            <a:r>
              <a:rPr lang="nb-NO" sz="3600" b="1" dirty="0">
                <a:solidFill>
                  <a:schemeClr val="bg1"/>
                </a:solidFill>
                <a:latin typeface="Arial" charset="0"/>
                <a:ea typeface="Arial" charset="0"/>
                <a:cs typeface="Arial" charset="0"/>
              </a:rPr>
              <a:t>+</a:t>
            </a:r>
            <a:endParaRPr lang="nb-NO" b="1" dirty="0">
              <a:solidFill>
                <a:schemeClr val="bg1"/>
              </a:solidFill>
              <a:latin typeface="Arial" charset="0"/>
              <a:ea typeface="Arial" charset="0"/>
              <a:cs typeface="Arial" charset="0"/>
            </a:endParaRPr>
          </a:p>
        </p:txBody>
      </p:sp>
      <p:sp>
        <p:nvSpPr>
          <p:cNvPr id="32" name="TekstSylinder 31">
            <a:extLst>
              <a:ext uri="{FF2B5EF4-FFF2-40B4-BE49-F238E27FC236}">
                <a16:creationId xmlns:a16="http://schemas.microsoft.com/office/drawing/2014/main" id="{690D95F8-3655-AE44-8560-24E8B2C00568}"/>
              </a:ext>
            </a:extLst>
          </p:cNvPr>
          <p:cNvSpPr txBox="1"/>
          <p:nvPr userDrawn="1"/>
        </p:nvSpPr>
        <p:spPr>
          <a:xfrm>
            <a:off x="6289398" y="1451700"/>
            <a:ext cx="592667" cy="646331"/>
          </a:xfrm>
          <a:prstGeom prst="rect">
            <a:avLst/>
          </a:prstGeom>
          <a:noFill/>
        </p:spPr>
        <p:txBody>
          <a:bodyPr wrap="square" rtlCol="0">
            <a:spAutoFit/>
          </a:bodyPr>
          <a:lstStyle/>
          <a:p>
            <a:pPr algn="ctr"/>
            <a:r>
              <a:rPr lang="nb-NO" sz="3600" b="1" dirty="0">
                <a:solidFill>
                  <a:schemeClr val="bg1"/>
                </a:solidFill>
                <a:latin typeface="Arial" charset="0"/>
                <a:ea typeface="Arial" charset="0"/>
                <a:cs typeface="Arial" charset="0"/>
              </a:rPr>
              <a:t>-</a:t>
            </a:r>
            <a:endParaRPr lang="nb-NO"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830684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Infografikkside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38B0E8-D92E-A24E-B914-4DBD891443C5}"/>
              </a:ext>
            </a:extLst>
          </p:cNvPr>
          <p:cNvSpPr>
            <a:spLocks noGrp="1"/>
          </p:cNvSpPr>
          <p:nvPr>
            <p:ph type="title"/>
          </p:nvPr>
        </p:nvSpPr>
        <p:spPr>
          <a:xfrm>
            <a:off x="262467" y="257395"/>
            <a:ext cx="4632538" cy="2556933"/>
          </a:xfrm>
        </p:spPr>
        <p:txBody>
          <a:bodyPr/>
          <a:lstStyle/>
          <a:p>
            <a:r>
              <a:rPr lang="en-GB"/>
              <a:t>Click to edit Master title style</a:t>
            </a:r>
            <a:endParaRPr lang="nb-NO" dirty="0"/>
          </a:p>
        </p:txBody>
      </p:sp>
      <p:sp>
        <p:nvSpPr>
          <p:cNvPr id="4" name="Rektangel 3">
            <a:extLst>
              <a:ext uri="{FF2B5EF4-FFF2-40B4-BE49-F238E27FC236}">
                <a16:creationId xmlns:a16="http://schemas.microsoft.com/office/drawing/2014/main" id="{89197B01-DC94-FE45-A4C2-9B461A87E01A}"/>
              </a:ext>
            </a:extLst>
          </p:cNvPr>
          <p:cNvSpPr/>
          <p:nvPr userDrawn="1"/>
        </p:nvSpPr>
        <p:spPr>
          <a:xfrm>
            <a:off x="5037665" y="257396"/>
            <a:ext cx="6849533" cy="2556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5" name="Rektangel 4">
            <a:extLst>
              <a:ext uri="{FF2B5EF4-FFF2-40B4-BE49-F238E27FC236}">
                <a16:creationId xmlns:a16="http://schemas.microsoft.com/office/drawing/2014/main" id="{5A788FB4-D1BD-8A48-B90B-D12F27F735FF}"/>
              </a:ext>
            </a:extLst>
          </p:cNvPr>
          <p:cNvSpPr/>
          <p:nvPr userDrawn="1"/>
        </p:nvSpPr>
        <p:spPr>
          <a:xfrm>
            <a:off x="262467" y="2922059"/>
            <a:ext cx="4632538" cy="3665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6" name="Rektangel 5">
            <a:extLst>
              <a:ext uri="{FF2B5EF4-FFF2-40B4-BE49-F238E27FC236}">
                <a16:creationId xmlns:a16="http://schemas.microsoft.com/office/drawing/2014/main" id="{96AEBB1F-363E-2C44-8E06-50947B2A753D}"/>
              </a:ext>
            </a:extLst>
          </p:cNvPr>
          <p:cNvSpPr/>
          <p:nvPr userDrawn="1"/>
        </p:nvSpPr>
        <p:spPr>
          <a:xfrm>
            <a:off x="5037666" y="2922059"/>
            <a:ext cx="6849533" cy="3665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554302" y="3081866"/>
            <a:ext cx="4048868" cy="1896533"/>
          </a:xfrm>
        </p:spPr>
        <p:txBody>
          <a:bodyPr>
            <a:noAutofit/>
          </a:bodyPr>
          <a:lstStyle>
            <a:lvl1pPr marL="0" indent="0" algn="ctr">
              <a:buNone/>
              <a:defRPr sz="11500" b="1">
                <a:solidFill>
                  <a:schemeClr val="bg1"/>
                </a:solidFill>
                <a:latin typeface="Century Gothic" panose="020B0502020202020204" pitchFamily="34" charset="0"/>
              </a:defRPr>
            </a:lvl1pPr>
          </a:lstStyle>
          <a:p>
            <a:pPr lvl="0"/>
            <a:r>
              <a:rPr lang="nb-NO" dirty="0"/>
              <a:t>33 %</a:t>
            </a: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554302" y="5113337"/>
            <a:ext cx="4048868" cy="1253595"/>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11" name="Plassholder for tekst 7">
            <a:extLst>
              <a:ext uri="{FF2B5EF4-FFF2-40B4-BE49-F238E27FC236}">
                <a16:creationId xmlns:a16="http://schemas.microsoft.com/office/drawing/2014/main" id="{4B13D883-C7A6-8B48-BB9C-DF1FEDA5A477}"/>
              </a:ext>
            </a:extLst>
          </p:cNvPr>
          <p:cNvSpPr>
            <a:spLocks noGrp="1"/>
          </p:cNvSpPr>
          <p:nvPr>
            <p:ph type="body" sz="quarter" idx="12" hasCustomPrompt="1"/>
          </p:nvPr>
        </p:nvSpPr>
        <p:spPr>
          <a:xfrm>
            <a:off x="5186839" y="3081866"/>
            <a:ext cx="6429427" cy="1896533"/>
          </a:xfrm>
        </p:spPr>
        <p:txBody>
          <a:bodyPr>
            <a:noAutofit/>
          </a:bodyPr>
          <a:lstStyle>
            <a:lvl1pPr marL="0" indent="0" algn="ctr">
              <a:buNone/>
              <a:defRPr sz="13800" b="1">
                <a:solidFill>
                  <a:schemeClr val="bg1"/>
                </a:solidFill>
                <a:latin typeface="Century Gothic" panose="020B0502020202020204" pitchFamily="34" charset="0"/>
              </a:defRPr>
            </a:lvl1pPr>
          </a:lstStyle>
          <a:p>
            <a:pPr lvl="0"/>
            <a:r>
              <a:rPr lang="nb-NO" dirty="0"/>
              <a:t>2400</a:t>
            </a:r>
          </a:p>
        </p:txBody>
      </p:sp>
      <p:sp>
        <p:nvSpPr>
          <p:cNvPr id="12" name="Plassholder for tekst 9">
            <a:extLst>
              <a:ext uri="{FF2B5EF4-FFF2-40B4-BE49-F238E27FC236}">
                <a16:creationId xmlns:a16="http://schemas.microsoft.com/office/drawing/2014/main" id="{BE1BFB47-B2C0-D049-8229-FDA2F80EEB79}"/>
              </a:ext>
            </a:extLst>
          </p:cNvPr>
          <p:cNvSpPr>
            <a:spLocks noGrp="1"/>
          </p:cNvSpPr>
          <p:nvPr>
            <p:ph type="body" sz="quarter" idx="13" hasCustomPrompt="1"/>
          </p:nvPr>
        </p:nvSpPr>
        <p:spPr>
          <a:xfrm>
            <a:off x="5186839" y="5113337"/>
            <a:ext cx="6429427" cy="1253595"/>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13" name="Plassholder for tekst 7">
            <a:extLst>
              <a:ext uri="{FF2B5EF4-FFF2-40B4-BE49-F238E27FC236}">
                <a16:creationId xmlns:a16="http://schemas.microsoft.com/office/drawing/2014/main" id="{FEF9242C-1687-2746-BB5D-F27B41536141}"/>
              </a:ext>
            </a:extLst>
          </p:cNvPr>
          <p:cNvSpPr>
            <a:spLocks noGrp="1"/>
          </p:cNvSpPr>
          <p:nvPr>
            <p:ph type="body" sz="quarter" idx="14" hasCustomPrompt="1"/>
          </p:nvPr>
        </p:nvSpPr>
        <p:spPr>
          <a:xfrm>
            <a:off x="5186839" y="437201"/>
            <a:ext cx="2975028" cy="2264723"/>
          </a:xfr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dirty="0"/>
              <a:t>33 %</a:t>
            </a:r>
          </a:p>
        </p:txBody>
      </p:sp>
      <p:sp>
        <p:nvSpPr>
          <p:cNvPr id="14" name="Plassholder for tekst 9">
            <a:extLst>
              <a:ext uri="{FF2B5EF4-FFF2-40B4-BE49-F238E27FC236}">
                <a16:creationId xmlns:a16="http://schemas.microsoft.com/office/drawing/2014/main" id="{63D31810-ABD9-F540-A045-CDFC17063509}"/>
              </a:ext>
            </a:extLst>
          </p:cNvPr>
          <p:cNvSpPr>
            <a:spLocks noGrp="1"/>
          </p:cNvSpPr>
          <p:nvPr>
            <p:ph type="body" sz="quarter" idx="15" hasCustomPrompt="1"/>
          </p:nvPr>
        </p:nvSpPr>
        <p:spPr>
          <a:xfrm>
            <a:off x="8200973" y="437201"/>
            <a:ext cx="3415293" cy="2264723"/>
          </a:xfrm>
        </p:spPr>
        <p:txBody>
          <a:bodyPr anchor="ctr">
            <a:normAutofit/>
          </a:bodyPr>
          <a:lstStyle>
            <a:lvl1pPr marL="0" indent="0" algn="l">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Tree>
    <p:extLst>
      <p:ext uri="{BB962C8B-B14F-4D97-AF65-F5344CB8AC3E}">
        <p14:creationId xmlns:p14="http://schemas.microsoft.com/office/powerpoint/2010/main" val="282842210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16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Infografikkside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A788FB4-D1BD-8A48-B90B-D12F27F735FF}"/>
              </a:ext>
            </a:extLst>
          </p:cNvPr>
          <p:cNvSpPr/>
          <p:nvPr userDrawn="1"/>
        </p:nvSpPr>
        <p:spPr>
          <a:xfrm>
            <a:off x="288594" y="1554691"/>
            <a:ext cx="2802466" cy="2161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5" name="Rektangel 14">
            <a:extLst>
              <a:ext uri="{FF2B5EF4-FFF2-40B4-BE49-F238E27FC236}">
                <a16:creationId xmlns:a16="http://schemas.microsoft.com/office/drawing/2014/main" id="{E0926E9C-79BF-F043-9841-3C92A4CB05A5}"/>
              </a:ext>
            </a:extLst>
          </p:cNvPr>
          <p:cNvSpPr/>
          <p:nvPr userDrawn="1"/>
        </p:nvSpPr>
        <p:spPr>
          <a:xfrm>
            <a:off x="3228064" y="1554690"/>
            <a:ext cx="2802466" cy="2153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6" name="Rektangel 15">
            <a:extLst>
              <a:ext uri="{FF2B5EF4-FFF2-40B4-BE49-F238E27FC236}">
                <a16:creationId xmlns:a16="http://schemas.microsoft.com/office/drawing/2014/main" id="{589E0E9B-C362-C549-BBCF-206814D54DBE}"/>
              </a:ext>
            </a:extLst>
          </p:cNvPr>
          <p:cNvSpPr/>
          <p:nvPr userDrawn="1"/>
        </p:nvSpPr>
        <p:spPr>
          <a:xfrm>
            <a:off x="6167534" y="1556938"/>
            <a:ext cx="2802466" cy="2141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7" name="Rektangel 16">
            <a:extLst>
              <a:ext uri="{FF2B5EF4-FFF2-40B4-BE49-F238E27FC236}">
                <a16:creationId xmlns:a16="http://schemas.microsoft.com/office/drawing/2014/main" id="{956BE1FA-50C5-A244-80E9-155003786C1F}"/>
              </a:ext>
            </a:extLst>
          </p:cNvPr>
          <p:cNvSpPr/>
          <p:nvPr userDrawn="1"/>
        </p:nvSpPr>
        <p:spPr>
          <a:xfrm>
            <a:off x="9107004" y="1557338"/>
            <a:ext cx="2802466" cy="2136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 name="Tittel 1">
            <a:extLst>
              <a:ext uri="{FF2B5EF4-FFF2-40B4-BE49-F238E27FC236}">
                <a16:creationId xmlns:a16="http://schemas.microsoft.com/office/drawing/2014/main" id="{9238B0E8-D92E-A24E-B914-4DBD891443C5}"/>
              </a:ext>
            </a:extLst>
          </p:cNvPr>
          <p:cNvSpPr>
            <a:spLocks noGrp="1"/>
          </p:cNvSpPr>
          <p:nvPr>
            <p:ph type="title"/>
          </p:nvPr>
        </p:nvSpPr>
        <p:spPr>
          <a:xfrm>
            <a:off x="262466" y="257396"/>
            <a:ext cx="11647004" cy="1063404"/>
          </a:xfrm>
        </p:spPr>
        <p:txBody>
          <a:bodyPr/>
          <a:lstStyle>
            <a:lvl1pPr algn="ctr">
              <a:defRPr/>
            </a:lvl1pPr>
          </a:lstStyle>
          <a:p>
            <a:r>
              <a:rPr lang="en-GB"/>
              <a:t>Click to edit Master title style</a:t>
            </a:r>
            <a:endParaRPr lang="nb-NO" dirty="0"/>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284738" y="1674544"/>
            <a:ext cx="2802466" cy="1896533"/>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18" name="Rektangel 17">
            <a:extLst>
              <a:ext uri="{FF2B5EF4-FFF2-40B4-BE49-F238E27FC236}">
                <a16:creationId xmlns:a16="http://schemas.microsoft.com/office/drawing/2014/main" id="{B0C9D9F4-43A4-CD4A-86AB-2287B98E2C29}"/>
              </a:ext>
            </a:extLst>
          </p:cNvPr>
          <p:cNvSpPr/>
          <p:nvPr userDrawn="1"/>
        </p:nvSpPr>
        <p:spPr>
          <a:xfrm>
            <a:off x="288594" y="3816082"/>
            <a:ext cx="2802466" cy="2787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9" name="Rektangel 18">
            <a:extLst>
              <a:ext uri="{FF2B5EF4-FFF2-40B4-BE49-F238E27FC236}">
                <a16:creationId xmlns:a16="http://schemas.microsoft.com/office/drawing/2014/main" id="{8D19C894-18A6-6144-8F7E-A0FBBD99F353}"/>
              </a:ext>
            </a:extLst>
          </p:cNvPr>
          <p:cNvSpPr/>
          <p:nvPr userDrawn="1"/>
        </p:nvSpPr>
        <p:spPr>
          <a:xfrm>
            <a:off x="3228064" y="3816082"/>
            <a:ext cx="2802466" cy="2787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0" name="Rektangel 19">
            <a:extLst>
              <a:ext uri="{FF2B5EF4-FFF2-40B4-BE49-F238E27FC236}">
                <a16:creationId xmlns:a16="http://schemas.microsoft.com/office/drawing/2014/main" id="{7394D17E-A1B7-3A41-96B8-CE98D392327A}"/>
              </a:ext>
            </a:extLst>
          </p:cNvPr>
          <p:cNvSpPr/>
          <p:nvPr userDrawn="1"/>
        </p:nvSpPr>
        <p:spPr>
          <a:xfrm>
            <a:off x="6167534" y="3816082"/>
            <a:ext cx="2802466" cy="2787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1" name="Rektangel 20">
            <a:extLst>
              <a:ext uri="{FF2B5EF4-FFF2-40B4-BE49-F238E27FC236}">
                <a16:creationId xmlns:a16="http://schemas.microsoft.com/office/drawing/2014/main" id="{9976BDCF-ADC4-F047-8850-8B1B0EBA6F3E}"/>
              </a:ext>
            </a:extLst>
          </p:cNvPr>
          <p:cNvSpPr/>
          <p:nvPr userDrawn="1"/>
        </p:nvSpPr>
        <p:spPr>
          <a:xfrm>
            <a:off x="9107004" y="3816082"/>
            <a:ext cx="2802466" cy="2787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284738" y="3961867"/>
            <a:ext cx="2806322" cy="2523600"/>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2" name="Plassholder for tekst 7">
            <a:extLst>
              <a:ext uri="{FF2B5EF4-FFF2-40B4-BE49-F238E27FC236}">
                <a16:creationId xmlns:a16="http://schemas.microsoft.com/office/drawing/2014/main" id="{375D9E6F-4609-DB4D-8693-8E5E5ED23701}"/>
              </a:ext>
            </a:extLst>
          </p:cNvPr>
          <p:cNvSpPr>
            <a:spLocks noGrp="1"/>
          </p:cNvSpPr>
          <p:nvPr>
            <p:ph type="body" sz="quarter" idx="12" hasCustomPrompt="1"/>
          </p:nvPr>
        </p:nvSpPr>
        <p:spPr>
          <a:xfrm>
            <a:off x="3228064" y="1693067"/>
            <a:ext cx="2798610" cy="1896533"/>
          </a:xfr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dirty="0"/>
              <a:t>240</a:t>
            </a:r>
          </a:p>
        </p:txBody>
      </p:sp>
      <p:sp>
        <p:nvSpPr>
          <p:cNvPr id="23" name="Plassholder for tekst 7">
            <a:extLst>
              <a:ext uri="{FF2B5EF4-FFF2-40B4-BE49-F238E27FC236}">
                <a16:creationId xmlns:a16="http://schemas.microsoft.com/office/drawing/2014/main" id="{E95429FA-708F-A240-821D-BAAD89ED6BD1}"/>
              </a:ext>
            </a:extLst>
          </p:cNvPr>
          <p:cNvSpPr>
            <a:spLocks noGrp="1"/>
          </p:cNvSpPr>
          <p:nvPr>
            <p:ph type="body" sz="quarter" idx="13" hasCustomPrompt="1"/>
          </p:nvPr>
        </p:nvSpPr>
        <p:spPr>
          <a:xfrm>
            <a:off x="6163678" y="1711590"/>
            <a:ext cx="2802466" cy="1896533"/>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24" name="Plassholder for tekst 7">
            <a:extLst>
              <a:ext uri="{FF2B5EF4-FFF2-40B4-BE49-F238E27FC236}">
                <a16:creationId xmlns:a16="http://schemas.microsoft.com/office/drawing/2014/main" id="{34D0403E-888F-DC47-A670-97C4477C244D}"/>
              </a:ext>
            </a:extLst>
          </p:cNvPr>
          <p:cNvSpPr>
            <a:spLocks noGrp="1"/>
          </p:cNvSpPr>
          <p:nvPr>
            <p:ph type="body" sz="quarter" idx="14" hasCustomPrompt="1"/>
          </p:nvPr>
        </p:nvSpPr>
        <p:spPr>
          <a:xfrm>
            <a:off x="9114716" y="1730113"/>
            <a:ext cx="2806322" cy="1896533"/>
          </a:xfr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dirty="0"/>
              <a:t>8</a:t>
            </a:r>
          </a:p>
        </p:txBody>
      </p:sp>
      <p:sp>
        <p:nvSpPr>
          <p:cNvPr id="25" name="Plassholder for tekst 9">
            <a:extLst>
              <a:ext uri="{FF2B5EF4-FFF2-40B4-BE49-F238E27FC236}">
                <a16:creationId xmlns:a16="http://schemas.microsoft.com/office/drawing/2014/main" id="{B4E0DA98-BA5E-874F-A6B2-66BB1D2F6930}"/>
              </a:ext>
            </a:extLst>
          </p:cNvPr>
          <p:cNvSpPr>
            <a:spLocks noGrp="1"/>
          </p:cNvSpPr>
          <p:nvPr>
            <p:ph type="body" sz="quarter" idx="15" hasCustomPrompt="1"/>
          </p:nvPr>
        </p:nvSpPr>
        <p:spPr>
          <a:xfrm>
            <a:off x="3228064" y="3948241"/>
            <a:ext cx="2802466" cy="2523600"/>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6" name="Plassholder for tekst 9">
            <a:extLst>
              <a:ext uri="{FF2B5EF4-FFF2-40B4-BE49-F238E27FC236}">
                <a16:creationId xmlns:a16="http://schemas.microsoft.com/office/drawing/2014/main" id="{DBEA9A4A-EC07-9743-8F89-D2A03F7B060B}"/>
              </a:ext>
            </a:extLst>
          </p:cNvPr>
          <p:cNvSpPr>
            <a:spLocks noGrp="1"/>
          </p:cNvSpPr>
          <p:nvPr>
            <p:ph type="body" sz="quarter" idx="16" hasCustomPrompt="1"/>
          </p:nvPr>
        </p:nvSpPr>
        <p:spPr>
          <a:xfrm>
            <a:off x="6163678" y="3934615"/>
            <a:ext cx="2806322" cy="2523600"/>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7" name="Plassholder for tekst 9">
            <a:extLst>
              <a:ext uri="{FF2B5EF4-FFF2-40B4-BE49-F238E27FC236}">
                <a16:creationId xmlns:a16="http://schemas.microsoft.com/office/drawing/2014/main" id="{90DBD188-EA55-F24A-9F41-175C7116E749}"/>
              </a:ext>
            </a:extLst>
          </p:cNvPr>
          <p:cNvSpPr>
            <a:spLocks noGrp="1"/>
          </p:cNvSpPr>
          <p:nvPr>
            <p:ph type="body" sz="quarter" idx="17" hasCustomPrompt="1"/>
          </p:nvPr>
        </p:nvSpPr>
        <p:spPr>
          <a:xfrm>
            <a:off x="9103148" y="3920989"/>
            <a:ext cx="2806322" cy="2523600"/>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Tree>
    <p:extLst>
      <p:ext uri="{BB962C8B-B14F-4D97-AF65-F5344CB8AC3E}">
        <p14:creationId xmlns:p14="http://schemas.microsoft.com/office/powerpoint/2010/main" val="2486205040"/>
      </p:ext>
    </p:extLst>
  </p:cSld>
  <p:clrMapOvr>
    <a:masterClrMapping/>
  </p:clrMapOvr>
  <p:transition>
    <p:fade/>
  </p:transition>
  <p:extLst>
    <p:ext uri="{DCECCB84-F9BA-43D5-87BE-67443E8EF086}">
      <p15:sldGuideLst xmlns:p15="http://schemas.microsoft.com/office/powerpoint/2012/main">
        <p15:guide id="1" orient="horz" pos="2364">
          <p15:clr>
            <a:srgbClr val="FBAE40"/>
          </p15:clr>
        </p15:guide>
        <p15:guide id="2" pos="16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nfografikkside 3">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9197B01-DC94-FE45-A4C2-9B461A87E01A}"/>
              </a:ext>
            </a:extLst>
          </p:cNvPr>
          <p:cNvSpPr/>
          <p:nvPr userDrawn="1"/>
        </p:nvSpPr>
        <p:spPr>
          <a:xfrm>
            <a:off x="3361265" y="257175"/>
            <a:ext cx="6256868" cy="25569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5" name="Rektangel 4">
            <a:extLst>
              <a:ext uri="{FF2B5EF4-FFF2-40B4-BE49-F238E27FC236}">
                <a16:creationId xmlns:a16="http://schemas.microsoft.com/office/drawing/2014/main" id="{5A788FB4-D1BD-8A48-B90B-D12F27F735FF}"/>
              </a:ext>
            </a:extLst>
          </p:cNvPr>
          <p:cNvSpPr/>
          <p:nvPr userDrawn="1"/>
        </p:nvSpPr>
        <p:spPr>
          <a:xfrm>
            <a:off x="262467" y="2922059"/>
            <a:ext cx="4632538" cy="3665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6" name="Rektangel 5">
            <a:extLst>
              <a:ext uri="{FF2B5EF4-FFF2-40B4-BE49-F238E27FC236}">
                <a16:creationId xmlns:a16="http://schemas.microsoft.com/office/drawing/2014/main" id="{96AEBB1F-363E-2C44-8E06-50947B2A753D}"/>
              </a:ext>
            </a:extLst>
          </p:cNvPr>
          <p:cNvSpPr/>
          <p:nvPr userDrawn="1"/>
        </p:nvSpPr>
        <p:spPr>
          <a:xfrm>
            <a:off x="5037666" y="2922059"/>
            <a:ext cx="4580467" cy="3665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554302" y="3081866"/>
            <a:ext cx="4048868" cy="1676401"/>
          </a:xfrm>
        </p:spPr>
        <p:txBody>
          <a:bodyPr>
            <a:noAutofit/>
          </a:bodyPr>
          <a:lstStyle>
            <a:lvl1pPr marL="0" indent="0" algn="ctr">
              <a:buNone/>
              <a:defRPr sz="11500" b="1">
                <a:solidFill>
                  <a:schemeClr val="bg1"/>
                </a:solidFill>
                <a:latin typeface="Century Gothic" panose="020B0502020202020204" pitchFamily="34" charset="0"/>
              </a:defRPr>
            </a:lvl1pPr>
          </a:lstStyle>
          <a:p>
            <a:pPr lvl="0"/>
            <a:r>
              <a:rPr lang="nb-NO" dirty="0"/>
              <a:t>33 %</a:t>
            </a: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554302" y="4944003"/>
            <a:ext cx="4048868" cy="1253595"/>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11" name="Plassholder for tekst 7">
            <a:extLst>
              <a:ext uri="{FF2B5EF4-FFF2-40B4-BE49-F238E27FC236}">
                <a16:creationId xmlns:a16="http://schemas.microsoft.com/office/drawing/2014/main" id="{4B13D883-C7A6-8B48-BB9C-DF1FEDA5A477}"/>
              </a:ext>
            </a:extLst>
          </p:cNvPr>
          <p:cNvSpPr>
            <a:spLocks noGrp="1"/>
          </p:cNvSpPr>
          <p:nvPr>
            <p:ph type="body" sz="quarter" idx="12" hasCustomPrompt="1"/>
          </p:nvPr>
        </p:nvSpPr>
        <p:spPr>
          <a:xfrm>
            <a:off x="5186839" y="3081866"/>
            <a:ext cx="4245027" cy="1676401"/>
          </a:xfrm>
        </p:spPr>
        <p:txBody>
          <a:bodyPr>
            <a:noAutofit/>
          </a:bodyPr>
          <a:lstStyle>
            <a:lvl1pPr marL="0" indent="0" algn="ctr">
              <a:buNone/>
              <a:defRPr sz="11500" b="1">
                <a:solidFill>
                  <a:schemeClr val="bg1"/>
                </a:solidFill>
                <a:latin typeface="Century Gothic" panose="020B0502020202020204" pitchFamily="34" charset="0"/>
              </a:defRPr>
            </a:lvl1pPr>
          </a:lstStyle>
          <a:p>
            <a:pPr lvl="0"/>
            <a:r>
              <a:rPr lang="nb-NO" dirty="0"/>
              <a:t>2400</a:t>
            </a:r>
          </a:p>
        </p:txBody>
      </p:sp>
      <p:sp>
        <p:nvSpPr>
          <p:cNvPr id="12" name="Plassholder for tekst 9">
            <a:extLst>
              <a:ext uri="{FF2B5EF4-FFF2-40B4-BE49-F238E27FC236}">
                <a16:creationId xmlns:a16="http://schemas.microsoft.com/office/drawing/2014/main" id="{BE1BFB47-B2C0-D049-8229-FDA2F80EEB79}"/>
              </a:ext>
            </a:extLst>
          </p:cNvPr>
          <p:cNvSpPr>
            <a:spLocks noGrp="1"/>
          </p:cNvSpPr>
          <p:nvPr>
            <p:ph type="body" sz="quarter" idx="13" hasCustomPrompt="1"/>
          </p:nvPr>
        </p:nvSpPr>
        <p:spPr>
          <a:xfrm>
            <a:off x="5186839" y="4944003"/>
            <a:ext cx="4245027" cy="1253595"/>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13" name="Plassholder for tekst 7">
            <a:extLst>
              <a:ext uri="{FF2B5EF4-FFF2-40B4-BE49-F238E27FC236}">
                <a16:creationId xmlns:a16="http://schemas.microsoft.com/office/drawing/2014/main" id="{FEF9242C-1687-2746-BB5D-F27B41536141}"/>
              </a:ext>
            </a:extLst>
          </p:cNvPr>
          <p:cNvSpPr>
            <a:spLocks noGrp="1"/>
          </p:cNvSpPr>
          <p:nvPr>
            <p:ph type="body" sz="quarter" idx="14" hasCustomPrompt="1"/>
          </p:nvPr>
        </p:nvSpPr>
        <p:spPr>
          <a:xfrm>
            <a:off x="3468104" y="437200"/>
            <a:ext cx="2975028" cy="2264723"/>
          </a:xfr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dirty="0"/>
              <a:t>33 %</a:t>
            </a:r>
          </a:p>
        </p:txBody>
      </p:sp>
      <p:sp>
        <p:nvSpPr>
          <p:cNvPr id="14" name="Plassholder for tekst 9">
            <a:extLst>
              <a:ext uri="{FF2B5EF4-FFF2-40B4-BE49-F238E27FC236}">
                <a16:creationId xmlns:a16="http://schemas.microsoft.com/office/drawing/2014/main" id="{63D31810-ABD9-F540-A045-CDFC17063509}"/>
              </a:ext>
            </a:extLst>
          </p:cNvPr>
          <p:cNvSpPr>
            <a:spLocks noGrp="1"/>
          </p:cNvSpPr>
          <p:nvPr>
            <p:ph type="body" sz="quarter" idx="15" hasCustomPrompt="1"/>
          </p:nvPr>
        </p:nvSpPr>
        <p:spPr>
          <a:xfrm>
            <a:off x="6443132" y="437200"/>
            <a:ext cx="2988735" cy="2264723"/>
          </a:xfrm>
        </p:spPr>
        <p:txBody>
          <a:bodyPr anchor="ctr">
            <a:normAutofit/>
          </a:bodyPr>
          <a:lstStyle>
            <a:lvl1pPr marL="0" indent="0" algn="l">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7" name="Plassholder for bilde 6">
            <a:extLst>
              <a:ext uri="{FF2B5EF4-FFF2-40B4-BE49-F238E27FC236}">
                <a16:creationId xmlns:a16="http://schemas.microsoft.com/office/drawing/2014/main" id="{E0466D43-FA07-354C-A0D3-D414FFF56B6D}"/>
              </a:ext>
            </a:extLst>
          </p:cNvPr>
          <p:cNvSpPr>
            <a:spLocks noGrp="1"/>
          </p:cNvSpPr>
          <p:nvPr>
            <p:ph type="pic" sz="quarter" idx="16"/>
          </p:nvPr>
        </p:nvSpPr>
        <p:spPr>
          <a:xfrm>
            <a:off x="261938" y="257175"/>
            <a:ext cx="2921529" cy="2557463"/>
          </a:xfrm>
          <a:solidFill>
            <a:schemeClr val="accent1">
              <a:lumMod val="40000"/>
              <a:lumOff val="60000"/>
            </a:schemeClr>
          </a:solidFill>
        </p:spPr>
        <p:txBody>
          <a:bodyPr>
            <a:normAutofit/>
          </a:bodyPr>
          <a:lstStyle>
            <a:lvl1pPr marL="0" indent="0">
              <a:buFont typeface="Arial" panose="020B0604020202020204" pitchFamily="34" charset="0"/>
              <a:buNone/>
              <a:defRPr sz="2000" i="1">
                <a:solidFill>
                  <a:schemeClr val="accent6"/>
                </a:solidFill>
              </a:defRPr>
            </a:lvl1pPr>
          </a:lstStyle>
          <a:p>
            <a:r>
              <a:rPr lang="en-GB"/>
              <a:t>Click icon to add picture</a:t>
            </a:r>
            <a:endParaRPr lang="nb-NO"/>
          </a:p>
        </p:txBody>
      </p:sp>
      <p:sp>
        <p:nvSpPr>
          <p:cNvPr id="15" name="Rektangel 14">
            <a:extLst>
              <a:ext uri="{FF2B5EF4-FFF2-40B4-BE49-F238E27FC236}">
                <a16:creationId xmlns:a16="http://schemas.microsoft.com/office/drawing/2014/main" id="{760A9297-450B-CE42-BBF4-9CC85EF1124D}"/>
              </a:ext>
            </a:extLst>
          </p:cNvPr>
          <p:cNvSpPr/>
          <p:nvPr userDrawn="1"/>
        </p:nvSpPr>
        <p:spPr>
          <a:xfrm>
            <a:off x="9760794" y="257175"/>
            <a:ext cx="2126405" cy="2556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6" name="Plassholder for bilde 6">
            <a:extLst>
              <a:ext uri="{FF2B5EF4-FFF2-40B4-BE49-F238E27FC236}">
                <a16:creationId xmlns:a16="http://schemas.microsoft.com/office/drawing/2014/main" id="{505B2399-6F71-5D40-B553-0174448B1BD5}"/>
              </a:ext>
            </a:extLst>
          </p:cNvPr>
          <p:cNvSpPr>
            <a:spLocks noGrp="1"/>
          </p:cNvSpPr>
          <p:nvPr>
            <p:ph type="pic" sz="quarter" idx="17"/>
          </p:nvPr>
        </p:nvSpPr>
        <p:spPr>
          <a:xfrm>
            <a:off x="9760794" y="2922059"/>
            <a:ext cx="2126405" cy="3665008"/>
          </a:xfrm>
          <a:solidFill>
            <a:schemeClr val="accent1">
              <a:lumMod val="40000"/>
              <a:lumOff val="60000"/>
            </a:schemeClr>
          </a:solidFill>
        </p:spPr>
        <p:txBody>
          <a:bodyPr>
            <a:normAutofit/>
          </a:bodyPr>
          <a:lstStyle>
            <a:lvl1pPr marL="0" indent="0">
              <a:buFont typeface="Arial" panose="020B0604020202020204" pitchFamily="34" charset="0"/>
              <a:buNone/>
              <a:defRPr sz="2000" i="1">
                <a:solidFill>
                  <a:schemeClr val="accent6"/>
                </a:solidFill>
              </a:defRPr>
            </a:lvl1pPr>
          </a:lstStyle>
          <a:p>
            <a:r>
              <a:rPr lang="en-GB"/>
              <a:t>Click icon to add picture</a:t>
            </a:r>
            <a:endParaRPr lang="nb-NO"/>
          </a:p>
        </p:txBody>
      </p:sp>
      <p:sp>
        <p:nvSpPr>
          <p:cNvPr id="17" name="Plassholder for tekst 7">
            <a:extLst>
              <a:ext uri="{FF2B5EF4-FFF2-40B4-BE49-F238E27FC236}">
                <a16:creationId xmlns:a16="http://schemas.microsoft.com/office/drawing/2014/main" id="{E6E71283-B202-C848-8C04-B9EAE688DE1A}"/>
              </a:ext>
            </a:extLst>
          </p:cNvPr>
          <p:cNvSpPr>
            <a:spLocks noGrp="1"/>
          </p:cNvSpPr>
          <p:nvPr>
            <p:ph type="body" sz="quarter" idx="18" hasCustomPrompt="1"/>
          </p:nvPr>
        </p:nvSpPr>
        <p:spPr>
          <a:xfrm>
            <a:off x="9760794" y="325015"/>
            <a:ext cx="2126405" cy="1151467"/>
          </a:xfrm>
        </p:spPr>
        <p:txBody>
          <a:bodyPr anchor="ctr">
            <a:noAutofit/>
          </a:bodyPr>
          <a:lstStyle>
            <a:lvl1pPr marL="0" indent="0" algn="ctr">
              <a:buNone/>
              <a:defRPr sz="6600" b="1">
                <a:solidFill>
                  <a:schemeClr val="bg1"/>
                </a:solidFill>
                <a:latin typeface="Century Gothic" panose="020B0502020202020204" pitchFamily="34" charset="0"/>
              </a:defRPr>
            </a:lvl1pPr>
          </a:lstStyle>
          <a:p>
            <a:pPr lvl="0"/>
            <a:r>
              <a:rPr lang="nb-NO" dirty="0"/>
              <a:t>34</a:t>
            </a:r>
          </a:p>
        </p:txBody>
      </p:sp>
      <p:sp>
        <p:nvSpPr>
          <p:cNvPr id="18" name="Plassholder for tekst 9">
            <a:extLst>
              <a:ext uri="{FF2B5EF4-FFF2-40B4-BE49-F238E27FC236}">
                <a16:creationId xmlns:a16="http://schemas.microsoft.com/office/drawing/2014/main" id="{0024228D-8E86-D040-BEBB-76BB5E2DA40F}"/>
              </a:ext>
            </a:extLst>
          </p:cNvPr>
          <p:cNvSpPr>
            <a:spLocks noGrp="1"/>
          </p:cNvSpPr>
          <p:nvPr>
            <p:ph type="body" sz="quarter" idx="19" hasCustomPrompt="1"/>
          </p:nvPr>
        </p:nvSpPr>
        <p:spPr>
          <a:xfrm>
            <a:off x="9760794" y="1520987"/>
            <a:ext cx="2126405" cy="1293121"/>
          </a:xfrm>
        </p:spPr>
        <p:txBody>
          <a:bodyPr anchor="t">
            <a:normAutofit/>
          </a:bodyPr>
          <a:lstStyle>
            <a:lvl1pPr marL="0" indent="0" algn="ctr">
              <a:buFont typeface="Arial" panose="020B0604020202020204" pitchFamily="34" charset="0"/>
              <a:buNone/>
              <a:defRPr sz="1800">
                <a:solidFill>
                  <a:schemeClr val="bg1"/>
                </a:solidFill>
              </a:defRPr>
            </a:lvl1pPr>
            <a:lvl2pPr marL="457200" indent="0">
              <a:buNone/>
              <a:defRPr/>
            </a:lvl2pPr>
          </a:lstStyle>
          <a:p>
            <a:pPr lvl="0"/>
            <a:r>
              <a:rPr lang="nb-NO" dirty="0"/>
              <a:t>Skriv inn tekst/ forklaring</a:t>
            </a:r>
          </a:p>
        </p:txBody>
      </p:sp>
    </p:spTree>
    <p:extLst>
      <p:ext uri="{BB962C8B-B14F-4D97-AF65-F5344CB8AC3E}">
        <p14:creationId xmlns:p14="http://schemas.microsoft.com/office/powerpoint/2010/main" val="353487123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Infografikkside 4">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30009EE1-D011-A542-9B54-4DBA5A31FCA3}"/>
              </a:ext>
            </a:extLst>
          </p:cNvPr>
          <p:cNvSpPr/>
          <p:nvPr userDrawn="1"/>
        </p:nvSpPr>
        <p:spPr>
          <a:xfrm>
            <a:off x="618064" y="2006597"/>
            <a:ext cx="3530600" cy="3530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 name="Tittel 1">
            <a:extLst>
              <a:ext uri="{FF2B5EF4-FFF2-40B4-BE49-F238E27FC236}">
                <a16:creationId xmlns:a16="http://schemas.microsoft.com/office/drawing/2014/main" id="{9238B0E8-D92E-A24E-B914-4DBD891443C5}"/>
              </a:ext>
            </a:extLst>
          </p:cNvPr>
          <p:cNvSpPr>
            <a:spLocks noGrp="1"/>
          </p:cNvSpPr>
          <p:nvPr>
            <p:ph type="title"/>
          </p:nvPr>
        </p:nvSpPr>
        <p:spPr>
          <a:xfrm>
            <a:off x="262466" y="257396"/>
            <a:ext cx="8542867" cy="1046472"/>
          </a:xfrm>
        </p:spPr>
        <p:txBody>
          <a:bodyPr/>
          <a:lstStyle/>
          <a:p>
            <a:r>
              <a:rPr lang="en-GB"/>
              <a:t>Click to edit Master title style</a:t>
            </a:r>
            <a:endParaRPr lang="nb-NO" dirty="0"/>
          </a:p>
        </p:txBody>
      </p:sp>
      <p:sp>
        <p:nvSpPr>
          <p:cNvPr id="4" name="Rektangel 3">
            <a:extLst>
              <a:ext uri="{FF2B5EF4-FFF2-40B4-BE49-F238E27FC236}">
                <a16:creationId xmlns:a16="http://schemas.microsoft.com/office/drawing/2014/main" id="{89197B01-DC94-FE45-A4C2-9B461A87E01A}"/>
              </a:ext>
            </a:extLst>
          </p:cNvPr>
          <p:cNvSpPr/>
          <p:nvPr userDrawn="1"/>
        </p:nvSpPr>
        <p:spPr>
          <a:xfrm>
            <a:off x="8940800" y="257396"/>
            <a:ext cx="2946398" cy="6329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763981" y="2501365"/>
            <a:ext cx="3238765" cy="1439334"/>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a:t>
            </a: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914396" y="3974036"/>
            <a:ext cx="2946401" cy="1121835"/>
          </a:xfrm>
        </p:spPr>
        <p:txBody>
          <a:bodyPr>
            <a:normAutofit/>
          </a:bodyPr>
          <a:lstStyle>
            <a:lvl1pPr marL="0" indent="0" algn="ctr">
              <a:buFont typeface="Arial" panose="020B0604020202020204" pitchFamily="34" charset="0"/>
              <a:buNone/>
              <a:defRPr sz="2400">
                <a:solidFill>
                  <a:schemeClr val="bg1"/>
                </a:solidFill>
              </a:defRPr>
            </a:lvl1pPr>
            <a:lvl2pPr marL="457200" indent="0">
              <a:buNone/>
              <a:defRPr/>
            </a:lvl2pPr>
          </a:lstStyle>
          <a:p>
            <a:pPr lvl="0"/>
            <a:r>
              <a:rPr lang="nb-NO" dirty="0"/>
              <a:t>Skriv inn tekst/ forklaring</a:t>
            </a:r>
          </a:p>
        </p:txBody>
      </p:sp>
      <p:sp>
        <p:nvSpPr>
          <p:cNvPr id="13" name="Plassholder for tekst 7">
            <a:extLst>
              <a:ext uri="{FF2B5EF4-FFF2-40B4-BE49-F238E27FC236}">
                <a16:creationId xmlns:a16="http://schemas.microsoft.com/office/drawing/2014/main" id="{FEF9242C-1687-2746-BB5D-F27B41536141}"/>
              </a:ext>
            </a:extLst>
          </p:cNvPr>
          <p:cNvSpPr>
            <a:spLocks noGrp="1"/>
          </p:cNvSpPr>
          <p:nvPr>
            <p:ph type="body" sz="quarter" idx="14" hasCustomPrompt="1"/>
          </p:nvPr>
        </p:nvSpPr>
        <p:spPr>
          <a:xfrm>
            <a:off x="8940800" y="403499"/>
            <a:ext cx="2946398" cy="2264723"/>
          </a:xfr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dirty="0"/>
              <a:t>33 %</a:t>
            </a:r>
          </a:p>
        </p:txBody>
      </p:sp>
      <p:sp>
        <p:nvSpPr>
          <p:cNvPr id="14" name="Plassholder for tekst 9">
            <a:extLst>
              <a:ext uri="{FF2B5EF4-FFF2-40B4-BE49-F238E27FC236}">
                <a16:creationId xmlns:a16="http://schemas.microsoft.com/office/drawing/2014/main" id="{63D31810-ABD9-F540-A045-CDFC17063509}"/>
              </a:ext>
            </a:extLst>
          </p:cNvPr>
          <p:cNvSpPr>
            <a:spLocks noGrp="1"/>
          </p:cNvSpPr>
          <p:nvPr>
            <p:ph type="body" sz="quarter" idx="15" hasCustomPrompt="1"/>
          </p:nvPr>
        </p:nvSpPr>
        <p:spPr>
          <a:xfrm>
            <a:off x="8940800" y="2668221"/>
            <a:ext cx="2946398" cy="3784437"/>
          </a:xfrm>
        </p:spPr>
        <p:txBody>
          <a:bodyPr anchor="t">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15" name="Ellipse 14">
            <a:extLst>
              <a:ext uri="{FF2B5EF4-FFF2-40B4-BE49-F238E27FC236}">
                <a16:creationId xmlns:a16="http://schemas.microsoft.com/office/drawing/2014/main" id="{D2AB978A-0D56-FC41-B69C-938D16B6E099}"/>
              </a:ext>
            </a:extLst>
          </p:cNvPr>
          <p:cNvSpPr/>
          <p:nvPr userDrawn="1"/>
        </p:nvSpPr>
        <p:spPr>
          <a:xfrm>
            <a:off x="4804830" y="2006597"/>
            <a:ext cx="3530600" cy="3530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6" name="Plassholder for tekst 7">
            <a:extLst>
              <a:ext uri="{FF2B5EF4-FFF2-40B4-BE49-F238E27FC236}">
                <a16:creationId xmlns:a16="http://schemas.microsoft.com/office/drawing/2014/main" id="{F8EB8195-CE99-6F42-8DD3-5F5CE4F42C61}"/>
              </a:ext>
            </a:extLst>
          </p:cNvPr>
          <p:cNvSpPr>
            <a:spLocks noGrp="1"/>
          </p:cNvSpPr>
          <p:nvPr>
            <p:ph type="body" sz="quarter" idx="16" hasCustomPrompt="1"/>
          </p:nvPr>
        </p:nvSpPr>
        <p:spPr>
          <a:xfrm>
            <a:off x="4950747" y="2501365"/>
            <a:ext cx="3238765" cy="1439334"/>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230</a:t>
            </a:r>
          </a:p>
        </p:txBody>
      </p:sp>
      <p:sp>
        <p:nvSpPr>
          <p:cNvPr id="17" name="Plassholder for tekst 9">
            <a:extLst>
              <a:ext uri="{FF2B5EF4-FFF2-40B4-BE49-F238E27FC236}">
                <a16:creationId xmlns:a16="http://schemas.microsoft.com/office/drawing/2014/main" id="{36086F1F-B7D1-8A4A-B20F-D3BA336E8BC8}"/>
              </a:ext>
            </a:extLst>
          </p:cNvPr>
          <p:cNvSpPr>
            <a:spLocks noGrp="1"/>
          </p:cNvSpPr>
          <p:nvPr>
            <p:ph type="body" sz="quarter" idx="17" hasCustomPrompt="1"/>
          </p:nvPr>
        </p:nvSpPr>
        <p:spPr>
          <a:xfrm>
            <a:off x="5101162" y="3974036"/>
            <a:ext cx="2946401" cy="1121835"/>
          </a:xfrm>
        </p:spPr>
        <p:txBody>
          <a:bodyPr>
            <a:normAutofit/>
          </a:bodyPr>
          <a:lstStyle>
            <a:lvl1pPr marL="0" indent="0" algn="ctr">
              <a:buFont typeface="Arial" panose="020B0604020202020204" pitchFamily="34" charset="0"/>
              <a:buNone/>
              <a:defRPr sz="2400">
                <a:solidFill>
                  <a:schemeClr val="bg1"/>
                </a:solidFill>
              </a:defRPr>
            </a:lvl1pPr>
            <a:lvl2pPr marL="457200" indent="0">
              <a:buNone/>
              <a:defRPr/>
            </a:lvl2pPr>
          </a:lstStyle>
          <a:p>
            <a:pPr lvl="0"/>
            <a:r>
              <a:rPr lang="nb-NO" dirty="0"/>
              <a:t>Skriv inn tekst/ forklaring</a:t>
            </a:r>
          </a:p>
        </p:txBody>
      </p:sp>
    </p:spTree>
    <p:extLst>
      <p:ext uri="{BB962C8B-B14F-4D97-AF65-F5344CB8AC3E}">
        <p14:creationId xmlns:p14="http://schemas.microsoft.com/office/powerpoint/2010/main" val="53489616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Infografikkside 5">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30009EE1-D011-A542-9B54-4DBA5A31FCA3}"/>
              </a:ext>
            </a:extLst>
          </p:cNvPr>
          <p:cNvSpPr/>
          <p:nvPr userDrawn="1"/>
        </p:nvSpPr>
        <p:spPr>
          <a:xfrm>
            <a:off x="482597" y="1972730"/>
            <a:ext cx="3530600" cy="3530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 name="Tittel 1">
            <a:extLst>
              <a:ext uri="{FF2B5EF4-FFF2-40B4-BE49-F238E27FC236}">
                <a16:creationId xmlns:a16="http://schemas.microsoft.com/office/drawing/2014/main" id="{9238B0E8-D92E-A24E-B914-4DBD891443C5}"/>
              </a:ext>
            </a:extLst>
          </p:cNvPr>
          <p:cNvSpPr>
            <a:spLocks noGrp="1"/>
          </p:cNvSpPr>
          <p:nvPr>
            <p:ph type="title"/>
          </p:nvPr>
        </p:nvSpPr>
        <p:spPr>
          <a:xfrm>
            <a:off x="482597" y="347764"/>
            <a:ext cx="11184464" cy="1046472"/>
          </a:xfrm>
        </p:spPr>
        <p:txBody>
          <a:bodyPr/>
          <a:lstStyle>
            <a:lvl1pPr algn="ctr">
              <a:defRPr/>
            </a:lvl1pPr>
          </a:lstStyle>
          <a:p>
            <a:r>
              <a:rPr lang="en-GB"/>
              <a:t>Click to edit Master title style</a:t>
            </a:r>
            <a:endParaRPr lang="nb-NO" dirty="0"/>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628514" y="2467498"/>
            <a:ext cx="3238765" cy="1439334"/>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778929" y="3940169"/>
            <a:ext cx="2946401" cy="1121835"/>
          </a:xfrm>
        </p:spPr>
        <p:txBody>
          <a:bodyPr>
            <a:normAutofit/>
          </a:bodyPr>
          <a:lstStyle>
            <a:lvl1pPr marL="0" indent="0" algn="ctr">
              <a:buFont typeface="Arial" panose="020B0604020202020204" pitchFamily="34" charset="0"/>
              <a:buNone/>
              <a:defRPr sz="2400">
                <a:solidFill>
                  <a:schemeClr val="bg1"/>
                </a:solidFill>
              </a:defRPr>
            </a:lvl1pPr>
            <a:lvl2pPr marL="457200" indent="0">
              <a:buNone/>
              <a:defRPr/>
            </a:lvl2pPr>
          </a:lstStyle>
          <a:p>
            <a:pPr lvl="0"/>
            <a:r>
              <a:rPr lang="nb-NO" dirty="0"/>
              <a:t>Skriv inn tekst/ forklaring</a:t>
            </a:r>
          </a:p>
        </p:txBody>
      </p:sp>
      <p:sp>
        <p:nvSpPr>
          <p:cNvPr id="12" name="Ellipse 11">
            <a:extLst>
              <a:ext uri="{FF2B5EF4-FFF2-40B4-BE49-F238E27FC236}">
                <a16:creationId xmlns:a16="http://schemas.microsoft.com/office/drawing/2014/main" id="{45F3055A-3F92-634C-8CD1-4363F07FA082}"/>
              </a:ext>
            </a:extLst>
          </p:cNvPr>
          <p:cNvSpPr/>
          <p:nvPr userDrawn="1"/>
        </p:nvSpPr>
        <p:spPr>
          <a:xfrm>
            <a:off x="4309529" y="1972730"/>
            <a:ext cx="3530600" cy="3530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8" name="Plassholder for tekst 7">
            <a:extLst>
              <a:ext uri="{FF2B5EF4-FFF2-40B4-BE49-F238E27FC236}">
                <a16:creationId xmlns:a16="http://schemas.microsoft.com/office/drawing/2014/main" id="{2B257649-22A3-9E40-9F74-671802383F99}"/>
              </a:ext>
            </a:extLst>
          </p:cNvPr>
          <p:cNvSpPr>
            <a:spLocks noGrp="1"/>
          </p:cNvSpPr>
          <p:nvPr>
            <p:ph type="body" sz="quarter" idx="12" hasCustomPrompt="1"/>
          </p:nvPr>
        </p:nvSpPr>
        <p:spPr>
          <a:xfrm>
            <a:off x="4455446" y="2467498"/>
            <a:ext cx="3238765" cy="1439334"/>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19" name="Plassholder for tekst 9">
            <a:extLst>
              <a:ext uri="{FF2B5EF4-FFF2-40B4-BE49-F238E27FC236}">
                <a16:creationId xmlns:a16="http://schemas.microsoft.com/office/drawing/2014/main" id="{B055B7A2-2938-984A-B149-568577652791}"/>
              </a:ext>
            </a:extLst>
          </p:cNvPr>
          <p:cNvSpPr>
            <a:spLocks noGrp="1"/>
          </p:cNvSpPr>
          <p:nvPr>
            <p:ph type="body" sz="quarter" idx="13" hasCustomPrompt="1"/>
          </p:nvPr>
        </p:nvSpPr>
        <p:spPr>
          <a:xfrm>
            <a:off x="4605861" y="3940169"/>
            <a:ext cx="2946401" cy="1121835"/>
          </a:xfrm>
        </p:spPr>
        <p:txBody>
          <a:bodyPr>
            <a:normAutofit/>
          </a:bodyPr>
          <a:lstStyle>
            <a:lvl1pPr marL="0" indent="0" algn="ctr">
              <a:buFont typeface="Arial" panose="020B0604020202020204" pitchFamily="34" charset="0"/>
              <a:buNone/>
              <a:defRPr sz="2400">
                <a:solidFill>
                  <a:schemeClr val="bg1"/>
                </a:solidFill>
              </a:defRPr>
            </a:lvl1pPr>
            <a:lvl2pPr marL="457200" indent="0">
              <a:buNone/>
              <a:defRPr/>
            </a:lvl2pPr>
          </a:lstStyle>
          <a:p>
            <a:pPr lvl="0"/>
            <a:r>
              <a:rPr lang="nb-NO" dirty="0"/>
              <a:t>Skriv inn tekst/ forklaring</a:t>
            </a:r>
          </a:p>
        </p:txBody>
      </p:sp>
      <p:sp>
        <p:nvSpPr>
          <p:cNvPr id="20" name="Ellipse 19">
            <a:extLst>
              <a:ext uri="{FF2B5EF4-FFF2-40B4-BE49-F238E27FC236}">
                <a16:creationId xmlns:a16="http://schemas.microsoft.com/office/drawing/2014/main" id="{A8A2C09E-E019-114C-8053-0B2FC693F272}"/>
              </a:ext>
            </a:extLst>
          </p:cNvPr>
          <p:cNvSpPr/>
          <p:nvPr userDrawn="1"/>
        </p:nvSpPr>
        <p:spPr>
          <a:xfrm>
            <a:off x="8136461" y="1972730"/>
            <a:ext cx="3530600" cy="3530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1" name="Plassholder for tekst 7">
            <a:extLst>
              <a:ext uri="{FF2B5EF4-FFF2-40B4-BE49-F238E27FC236}">
                <a16:creationId xmlns:a16="http://schemas.microsoft.com/office/drawing/2014/main" id="{490167A3-DE95-5845-A279-338EFAA213A7}"/>
              </a:ext>
            </a:extLst>
          </p:cNvPr>
          <p:cNvSpPr>
            <a:spLocks noGrp="1"/>
          </p:cNvSpPr>
          <p:nvPr>
            <p:ph type="body" sz="quarter" idx="14" hasCustomPrompt="1"/>
          </p:nvPr>
        </p:nvSpPr>
        <p:spPr>
          <a:xfrm>
            <a:off x="8282378" y="2467498"/>
            <a:ext cx="3238765" cy="1439334"/>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22" name="Plassholder for tekst 9">
            <a:extLst>
              <a:ext uri="{FF2B5EF4-FFF2-40B4-BE49-F238E27FC236}">
                <a16:creationId xmlns:a16="http://schemas.microsoft.com/office/drawing/2014/main" id="{E473410A-5315-3847-8A4E-8C33FFAB18F2}"/>
              </a:ext>
            </a:extLst>
          </p:cNvPr>
          <p:cNvSpPr>
            <a:spLocks noGrp="1"/>
          </p:cNvSpPr>
          <p:nvPr>
            <p:ph type="body" sz="quarter" idx="15" hasCustomPrompt="1"/>
          </p:nvPr>
        </p:nvSpPr>
        <p:spPr>
          <a:xfrm>
            <a:off x="8432793" y="3940169"/>
            <a:ext cx="2946401" cy="1121835"/>
          </a:xfrm>
        </p:spPr>
        <p:txBody>
          <a:bodyPr>
            <a:normAutofit/>
          </a:bodyPr>
          <a:lstStyle>
            <a:lvl1pPr marL="0" indent="0" algn="ctr">
              <a:buFont typeface="Arial" panose="020B0604020202020204" pitchFamily="34" charset="0"/>
              <a:buNone/>
              <a:defRPr sz="2400">
                <a:solidFill>
                  <a:schemeClr val="bg1"/>
                </a:solidFill>
              </a:defRPr>
            </a:lvl1pPr>
            <a:lvl2pPr marL="457200" indent="0">
              <a:buNone/>
              <a:defRPr/>
            </a:lvl2pPr>
          </a:lstStyle>
          <a:p>
            <a:pPr lvl="0"/>
            <a:r>
              <a:rPr lang="nb-NO" dirty="0"/>
              <a:t>Skriv inn tekst/ forklaring</a:t>
            </a:r>
          </a:p>
        </p:txBody>
      </p:sp>
    </p:spTree>
    <p:extLst>
      <p:ext uri="{BB962C8B-B14F-4D97-AF65-F5344CB8AC3E}">
        <p14:creationId xmlns:p14="http://schemas.microsoft.com/office/powerpoint/2010/main" val="149382314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Infografikkside 6">
    <p:bg>
      <p:bgPr>
        <a:solidFill>
          <a:schemeClr val="accent3"/>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A788FB4-D1BD-8A48-B90B-D12F27F735FF}"/>
              </a:ext>
            </a:extLst>
          </p:cNvPr>
          <p:cNvSpPr/>
          <p:nvPr userDrawn="1"/>
        </p:nvSpPr>
        <p:spPr>
          <a:xfrm>
            <a:off x="262467" y="1936309"/>
            <a:ext cx="2802466" cy="2141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5" name="Rektangel 14">
            <a:extLst>
              <a:ext uri="{FF2B5EF4-FFF2-40B4-BE49-F238E27FC236}">
                <a16:creationId xmlns:a16="http://schemas.microsoft.com/office/drawing/2014/main" id="{E0926E9C-79BF-F043-9841-3C92A4CB05A5}"/>
              </a:ext>
            </a:extLst>
          </p:cNvPr>
          <p:cNvSpPr/>
          <p:nvPr userDrawn="1"/>
        </p:nvSpPr>
        <p:spPr>
          <a:xfrm>
            <a:off x="3201937" y="1928900"/>
            <a:ext cx="2802466" cy="2141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6" name="Rektangel 15">
            <a:extLst>
              <a:ext uri="{FF2B5EF4-FFF2-40B4-BE49-F238E27FC236}">
                <a16:creationId xmlns:a16="http://schemas.microsoft.com/office/drawing/2014/main" id="{589E0E9B-C362-C549-BBCF-206814D54DBE}"/>
              </a:ext>
            </a:extLst>
          </p:cNvPr>
          <p:cNvSpPr/>
          <p:nvPr userDrawn="1"/>
        </p:nvSpPr>
        <p:spPr>
          <a:xfrm>
            <a:off x="6141407" y="1918978"/>
            <a:ext cx="2802466" cy="2141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7" name="Rektangel 16">
            <a:extLst>
              <a:ext uri="{FF2B5EF4-FFF2-40B4-BE49-F238E27FC236}">
                <a16:creationId xmlns:a16="http://schemas.microsoft.com/office/drawing/2014/main" id="{956BE1FA-50C5-A244-80E9-155003786C1F}"/>
              </a:ext>
            </a:extLst>
          </p:cNvPr>
          <p:cNvSpPr/>
          <p:nvPr userDrawn="1"/>
        </p:nvSpPr>
        <p:spPr>
          <a:xfrm>
            <a:off x="9080877" y="1936310"/>
            <a:ext cx="2802466" cy="2119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dirty="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258611" y="2259882"/>
            <a:ext cx="2806322" cy="1673235"/>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18" name="Rektangel 17">
            <a:extLst>
              <a:ext uri="{FF2B5EF4-FFF2-40B4-BE49-F238E27FC236}">
                <a16:creationId xmlns:a16="http://schemas.microsoft.com/office/drawing/2014/main" id="{B0C9D9F4-43A4-CD4A-86AB-2287B98E2C29}"/>
              </a:ext>
            </a:extLst>
          </p:cNvPr>
          <p:cNvSpPr/>
          <p:nvPr userDrawn="1"/>
        </p:nvSpPr>
        <p:spPr>
          <a:xfrm>
            <a:off x="262467" y="4146330"/>
            <a:ext cx="2802466" cy="24576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9" name="Rektangel 18">
            <a:extLst>
              <a:ext uri="{FF2B5EF4-FFF2-40B4-BE49-F238E27FC236}">
                <a16:creationId xmlns:a16="http://schemas.microsoft.com/office/drawing/2014/main" id="{8D19C894-18A6-6144-8F7E-A0FBBD99F353}"/>
              </a:ext>
            </a:extLst>
          </p:cNvPr>
          <p:cNvSpPr/>
          <p:nvPr userDrawn="1"/>
        </p:nvSpPr>
        <p:spPr>
          <a:xfrm>
            <a:off x="3201937" y="4146330"/>
            <a:ext cx="2802466" cy="24576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0" name="Rektangel 19">
            <a:extLst>
              <a:ext uri="{FF2B5EF4-FFF2-40B4-BE49-F238E27FC236}">
                <a16:creationId xmlns:a16="http://schemas.microsoft.com/office/drawing/2014/main" id="{7394D17E-A1B7-3A41-96B8-CE98D392327A}"/>
              </a:ext>
            </a:extLst>
          </p:cNvPr>
          <p:cNvSpPr/>
          <p:nvPr userDrawn="1"/>
        </p:nvSpPr>
        <p:spPr>
          <a:xfrm>
            <a:off x="6141407" y="4146330"/>
            <a:ext cx="2802466" cy="24576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1" name="Rektangel 20">
            <a:extLst>
              <a:ext uri="{FF2B5EF4-FFF2-40B4-BE49-F238E27FC236}">
                <a16:creationId xmlns:a16="http://schemas.microsoft.com/office/drawing/2014/main" id="{9976BDCF-ADC4-F047-8850-8B1B0EBA6F3E}"/>
              </a:ext>
            </a:extLst>
          </p:cNvPr>
          <p:cNvSpPr/>
          <p:nvPr userDrawn="1"/>
        </p:nvSpPr>
        <p:spPr>
          <a:xfrm>
            <a:off x="9080877" y="4146330"/>
            <a:ext cx="2802466" cy="24576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258611" y="4260805"/>
            <a:ext cx="2806322" cy="2224661"/>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2" name="Plassholder for tekst 7">
            <a:extLst>
              <a:ext uri="{FF2B5EF4-FFF2-40B4-BE49-F238E27FC236}">
                <a16:creationId xmlns:a16="http://schemas.microsoft.com/office/drawing/2014/main" id="{375D9E6F-4609-DB4D-8693-8E5E5ED23701}"/>
              </a:ext>
            </a:extLst>
          </p:cNvPr>
          <p:cNvSpPr>
            <a:spLocks noGrp="1"/>
          </p:cNvSpPr>
          <p:nvPr>
            <p:ph type="body" sz="quarter" idx="12" hasCustomPrompt="1"/>
          </p:nvPr>
        </p:nvSpPr>
        <p:spPr>
          <a:xfrm>
            <a:off x="3201937" y="2278405"/>
            <a:ext cx="2806322" cy="1673235"/>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240</a:t>
            </a:r>
          </a:p>
        </p:txBody>
      </p:sp>
      <p:sp>
        <p:nvSpPr>
          <p:cNvPr id="23" name="Plassholder for tekst 7">
            <a:extLst>
              <a:ext uri="{FF2B5EF4-FFF2-40B4-BE49-F238E27FC236}">
                <a16:creationId xmlns:a16="http://schemas.microsoft.com/office/drawing/2014/main" id="{E95429FA-708F-A240-821D-BAAD89ED6BD1}"/>
              </a:ext>
            </a:extLst>
          </p:cNvPr>
          <p:cNvSpPr>
            <a:spLocks noGrp="1"/>
          </p:cNvSpPr>
          <p:nvPr>
            <p:ph type="body" sz="quarter" idx="13" hasCustomPrompt="1"/>
          </p:nvPr>
        </p:nvSpPr>
        <p:spPr>
          <a:xfrm>
            <a:off x="6145263" y="2296928"/>
            <a:ext cx="2806322" cy="1673235"/>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24" name="Plassholder for tekst 7">
            <a:extLst>
              <a:ext uri="{FF2B5EF4-FFF2-40B4-BE49-F238E27FC236}">
                <a16:creationId xmlns:a16="http://schemas.microsoft.com/office/drawing/2014/main" id="{34D0403E-888F-DC47-A670-97C4477C244D}"/>
              </a:ext>
            </a:extLst>
          </p:cNvPr>
          <p:cNvSpPr>
            <a:spLocks noGrp="1"/>
          </p:cNvSpPr>
          <p:nvPr>
            <p:ph type="body" sz="quarter" idx="14" hasCustomPrompt="1"/>
          </p:nvPr>
        </p:nvSpPr>
        <p:spPr>
          <a:xfrm>
            <a:off x="9088589" y="2293223"/>
            <a:ext cx="2806322" cy="1695463"/>
          </a:xfr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dirty="0"/>
              <a:t>8</a:t>
            </a:r>
          </a:p>
        </p:txBody>
      </p:sp>
      <p:sp>
        <p:nvSpPr>
          <p:cNvPr id="25" name="Plassholder for tekst 9">
            <a:extLst>
              <a:ext uri="{FF2B5EF4-FFF2-40B4-BE49-F238E27FC236}">
                <a16:creationId xmlns:a16="http://schemas.microsoft.com/office/drawing/2014/main" id="{B4E0DA98-BA5E-874F-A6B2-66BB1D2F6930}"/>
              </a:ext>
            </a:extLst>
          </p:cNvPr>
          <p:cNvSpPr>
            <a:spLocks noGrp="1"/>
          </p:cNvSpPr>
          <p:nvPr>
            <p:ph type="body" sz="quarter" idx="15" hasCustomPrompt="1"/>
          </p:nvPr>
        </p:nvSpPr>
        <p:spPr>
          <a:xfrm>
            <a:off x="3198081" y="4247179"/>
            <a:ext cx="2806322" cy="2224661"/>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6" name="Plassholder for tekst 9">
            <a:extLst>
              <a:ext uri="{FF2B5EF4-FFF2-40B4-BE49-F238E27FC236}">
                <a16:creationId xmlns:a16="http://schemas.microsoft.com/office/drawing/2014/main" id="{DBEA9A4A-EC07-9743-8F89-D2A03F7B060B}"/>
              </a:ext>
            </a:extLst>
          </p:cNvPr>
          <p:cNvSpPr>
            <a:spLocks noGrp="1"/>
          </p:cNvSpPr>
          <p:nvPr>
            <p:ph type="body" sz="quarter" idx="16" hasCustomPrompt="1"/>
          </p:nvPr>
        </p:nvSpPr>
        <p:spPr>
          <a:xfrm>
            <a:off x="6137551" y="4233553"/>
            <a:ext cx="2806322" cy="2224661"/>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7" name="Plassholder for tekst 9">
            <a:extLst>
              <a:ext uri="{FF2B5EF4-FFF2-40B4-BE49-F238E27FC236}">
                <a16:creationId xmlns:a16="http://schemas.microsoft.com/office/drawing/2014/main" id="{90DBD188-EA55-F24A-9F41-175C7116E749}"/>
              </a:ext>
            </a:extLst>
          </p:cNvPr>
          <p:cNvSpPr>
            <a:spLocks noGrp="1"/>
          </p:cNvSpPr>
          <p:nvPr>
            <p:ph type="body" sz="quarter" idx="17" hasCustomPrompt="1"/>
          </p:nvPr>
        </p:nvSpPr>
        <p:spPr>
          <a:xfrm>
            <a:off x="9077021" y="4219927"/>
            <a:ext cx="2806322" cy="2224661"/>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8" name="Plassholder for bilde 7">
            <a:extLst>
              <a:ext uri="{FF2B5EF4-FFF2-40B4-BE49-F238E27FC236}">
                <a16:creationId xmlns:a16="http://schemas.microsoft.com/office/drawing/2014/main" id="{68986AEF-327D-374C-8BA2-E967BE100B90}"/>
              </a:ext>
            </a:extLst>
          </p:cNvPr>
          <p:cNvSpPr>
            <a:spLocks noGrp="1"/>
          </p:cNvSpPr>
          <p:nvPr>
            <p:ph type="pic" sz="quarter" idx="18"/>
          </p:nvPr>
        </p:nvSpPr>
        <p:spPr>
          <a:xfrm>
            <a:off x="708542" y="293979"/>
            <a:ext cx="1908534" cy="1908534"/>
          </a:xfrm>
          <a:prstGeom prst="ellipse">
            <a:avLst/>
          </a:prstGeom>
          <a:solidFill>
            <a:schemeClr val="bg1">
              <a:alpha val="78000"/>
            </a:schemeClr>
          </a:solidFill>
          <a:ln w="76200">
            <a:solidFill>
              <a:schemeClr val="accent3"/>
            </a:solidFill>
          </a:ln>
          <a:effectLst>
            <a:softEdge rad="0"/>
          </a:effectLst>
        </p:spPr>
        <p:txBody>
          <a:bodyPr>
            <a:normAutofit/>
          </a:bodyPr>
          <a:lstStyle>
            <a:lvl1pPr marL="0" indent="0" algn="ctr">
              <a:buFont typeface="Arial" panose="020B0604020202020204" pitchFamily="34" charset="0"/>
              <a:buNone/>
              <a:defRPr sz="2000" i="1">
                <a:solidFill>
                  <a:schemeClr val="accent6"/>
                </a:solidFill>
              </a:defRPr>
            </a:lvl1pPr>
          </a:lstStyle>
          <a:p>
            <a:r>
              <a:rPr lang="en-GB"/>
              <a:t>Click icon to add picture</a:t>
            </a:r>
            <a:endParaRPr lang="nb-NO" dirty="0"/>
          </a:p>
        </p:txBody>
      </p:sp>
      <p:sp>
        <p:nvSpPr>
          <p:cNvPr id="29" name="Plassholder for bilde 7">
            <a:extLst>
              <a:ext uri="{FF2B5EF4-FFF2-40B4-BE49-F238E27FC236}">
                <a16:creationId xmlns:a16="http://schemas.microsoft.com/office/drawing/2014/main" id="{F0C42E31-E649-4F49-9F0C-F621DDBDD6CF}"/>
              </a:ext>
            </a:extLst>
          </p:cNvPr>
          <p:cNvSpPr>
            <a:spLocks noGrp="1"/>
          </p:cNvSpPr>
          <p:nvPr>
            <p:ph type="pic" sz="quarter" idx="19"/>
          </p:nvPr>
        </p:nvSpPr>
        <p:spPr>
          <a:xfrm>
            <a:off x="3646975" y="293979"/>
            <a:ext cx="1908534" cy="1908534"/>
          </a:xfrm>
          <a:prstGeom prst="ellipse">
            <a:avLst/>
          </a:prstGeom>
          <a:solidFill>
            <a:schemeClr val="bg1">
              <a:alpha val="78000"/>
            </a:schemeClr>
          </a:solidFill>
          <a:ln w="76200">
            <a:solidFill>
              <a:schemeClr val="accent3"/>
            </a:solidFill>
          </a:ln>
          <a:effectLst>
            <a:softEdge rad="0"/>
          </a:effectLst>
        </p:spPr>
        <p:txBody>
          <a:bodyPr>
            <a:normAutofit/>
          </a:bodyPr>
          <a:lstStyle>
            <a:lvl1pPr marL="0" indent="0" algn="ctr">
              <a:buFont typeface="Arial" panose="020B0604020202020204" pitchFamily="34" charset="0"/>
              <a:buNone/>
              <a:defRPr sz="2000" i="1">
                <a:solidFill>
                  <a:schemeClr val="accent6"/>
                </a:solidFill>
              </a:defRPr>
            </a:lvl1pPr>
          </a:lstStyle>
          <a:p>
            <a:r>
              <a:rPr lang="en-GB"/>
              <a:t>Click icon to add picture</a:t>
            </a:r>
            <a:endParaRPr lang="nb-NO" dirty="0"/>
          </a:p>
        </p:txBody>
      </p:sp>
      <p:sp>
        <p:nvSpPr>
          <p:cNvPr id="30" name="Plassholder for bilde 7">
            <a:extLst>
              <a:ext uri="{FF2B5EF4-FFF2-40B4-BE49-F238E27FC236}">
                <a16:creationId xmlns:a16="http://schemas.microsoft.com/office/drawing/2014/main" id="{0AEAED92-6BBC-824C-851D-543251B02C6E}"/>
              </a:ext>
            </a:extLst>
          </p:cNvPr>
          <p:cNvSpPr>
            <a:spLocks noGrp="1"/>
          </p:cNvSpPr>
          <p:nvPr>
            <p:ph type="pic" sz="quarter" idx="20"/>
          </p:nvPr>
        </p:nvSpPr>
        <p:spPr>
          <a:xfrm>
            <a:off x="6585408" y="293979"/>
            <a:ext cx="1908534" cy="1908534"/>
          </a:xfrm>
          <a:prstGeom prst="ellipse">
            <a:avLst/>
          </a:prstGeom>
          <a:solidFill>
            <a:schemeClr val="bg1">
              <a:alpha val="78000"/>
            </a:schemeClr>
          </a:solidFill>
          <a:ln w="76200">
            <a:solidFill>
              <a:schemeClr val="accent3"/>
            </a:solidFill>
          </a:ln>
          <a:effectLst>
            <a:softEdge rad="0"/>
          </a:effectLst>
        </p:spPr>
        <p:txBody>
          <a:bodyPr>
            <a:normAutofit/>
          </a:bodyPr>
          <a:lstStyle>
            <a:lvl1pPr marL="0" indent="0" algn="ctr">
              <a:buFont typeface="Arial" panose="020B0604020202020204" pitchFamily="34" charset="0"/>
              <a:buNone/>
              <a:defRPr sz="2000" i="1">
                <a:solidFill>
                  <a:schemeClr val="accent6"/>
                </a:solidFill>
              </a:defRPr>
            </a:lvl1pPr>
          </a:lstStyle>
          <a:p>
            <a:r>
              <a:rPr lang="en-GB"/>
              <a:t>Click icon to add picture</a:t>
            </a:r>
            <a:endParaRPr lang="nb-NO" dirty="0"/>
          </a:p>
        </p:txBody>
      </p:sp>
      <p:sp>
        <p:nvSpPr>
          <p:cNvPr id="31" name="Plassholder for bilde 7">
            <a:extLst>
              <a:ext uri="{FF2B5EF4-FFF2-40B4-BE49-F238E27FC236}">
                <a16:creationId xmlns:a16="http://schemas.microsoft.com/office/drawing/2014/main" id="{D3D7483C-02D6-9140-AEA0-03A594D27837}"/>
              </a:ext>
            </a:extLst>
          </p:cNvPr>
          <p:cNvSpPr>
            <a:spLocks noGrp="1"/>
          </p:cNvSpPr>
          <p:nvPr>
            <p:ph type="pic" sz="quarter" idx="21"/>
          </p:nvPr>
        </p:nvSpPr>
        <p:spPr>
          <a:xfrm>
            <a:off x="9523841" y="293979"/>
            <a:ext cx="1908534" cy="1908534"/>
          </a:xfrm>
          <a:prstGeom prst="ellipse">
            <a:avLst/>
          </a:prstGeom>
          <a:solidFill>
            <a:schemeClr val="bg1">
              <a:alpha val="78000"/>
            </a:schemeClr>
          </a:solidFill>
          <a:ln w="76200">
            <a:solidFill>
              <a:schemeClr val="accent3"/>
            </a:solidFill>
          </a:ln>
          <a:effectLst>
            <a:softEdge rad="0"/>
          </a:effectLst>
        </p:spPr>
        <p:txBody>
          <a:bodyPr>
            <a:normAutofit/>
          </a:bodyPr>
          <a:lstStyle>
            <a:lvl1pPr marL="0" indent="0" algn="ctr">
              <a:buFont typeface="Arial" panose="020B0604020202020204" pitchFamily="34" charset="0"/>
              <a:buNone/>
              <a:defRPr sz="2000" i="1">
                <a:solidFill>
                  <a:schemeClr val="accent6"/>
                </a:solidFill>
              </a:defRPr>
            </a:lvl1pPr>
          </a:lstStyle>
          <a:p>
            <a:r>
              <a:rPr lang="en-GB"/>
              <a:t>Click icon to add picture</a:t>
            </a:r>
            <a:endParaRPr lang="nb-NO" dirty="0"/>
          </a:p>
        </p:txBody>
      </p:sp>
    </p:spTree>
    <p:extLst>
      <p:ext uri="{BB962C8B-B14F-4D97-AF65-F5344CB8AC3E}">
        <p14:creationId xmlns:p14="http://schemas.microsoft.com/office/powerpoint/2010/main" val="380517006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kst med runde bilder">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972BF681-F619-0D4E-A139-78C598B15EF0}"/>
              </a:ext>
            </a:extLst>
          </p:cNvPr>
          <p:cNvSpPr/>
          <p:nvPr userDrawn="1"/>
        </p:nvSpPr>
        <p:spPr>
          <a:xfrm>
            <a:off x="11294300" y="5948512"/>
            <a:ext cx="782086" cy="909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2" name="Rektangel 11">
            <a:extLst>
              <a:ext uri="{FF2B5EF4-FFF2-40B4-BE49-F238E27FC236}">
                <a16:creationId xmlns:a16="http://schemas.microsoft.com/office/drawing/2014/main" id="{47909032-4C37-9C45-A351-EE5D87E45230}"/>
              </a:ext>
            </a:extLst>
          </p:cNvPr>
          <p:cNvSpPr/>
          <p:nvPr userDrawn="1"/>
        </p:nvSpPr>
        <p:spPr>
          <a:xfrm>
            <a:off x="5234152" y="365125"/>
            <a:ext cx="6621517" cy="62406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 name="Tittel 1">
            <a:extLst>
              <a:ext uri="{FF2B5EF4-FFF2-40B4-BE49-F238E27FC236}">
                <a16:creationId xmlns:a16="http://schemas.microsoft.com/office/drawing/2014/main" id="{62E67AF1-EBE7-3646-A708-C102F7B57150}"/>
              </a:ext>
            </a:extLst>
          </p:cNvPr>
          <p:cNvSpPr>
            <a:spLocks noGrp="1"/>
          </p:cNvSpPr>
          <p:nvPr>
            <p:ph type="title"/>
          </p:nvPr>
        </p:nvSpPr>
        <p:spPr>
          <a:xfrm>
            <a:off x="829734" y="365125"/>
            <a:ext cx="4250266" cy="1971675"/>
          </a:xfrm>
        </p:spPr>
        <p:txBody>
          <a:bodyPr/>
          <a:lstStyle/>
          <a:p>
            <a:r>
              <a:rPr lang="en-GB"/>
              <a:t>Click to edit Master title style</a:t>
            </a:r>
            <a:endParaRPr lang="nb-NO" dirty="0"/>
          </a:p>
        </p:txBody>
      </p:sp>
      <p:sp>
        <p:nvSpPr>
          <p:cNvPr id="3" name="Plassholder for lysbildenummer 2">
            <a:extLst>
              <a:ext uri="{FF2B5EF4-FFF2-40B4-BE49-F238E27FC236}">
                <a16:creationId xmlns:a16="http://schemas.microsoft.com/office/drawing/2014/main" id="{F46E1F12-B4FE-F842-BF49-089FBCD924A5}"/>
              </a:ext>
            </a:extLst>
          </p:cNvPr>
          <p:cNvSpPr>
            <a:spLocks noGrp="1"/>
          </p:cNvSpPr>
          <p:nvPr>
            <p:ph type="sldNum" sz="quarter" idx="10"/>
          </p:nvPr>
        </p:nvSpPr>
        <p:spPr>
          <a:xfrm>
            <a:off x="5902538" y="6495393"/>
            <a:ext cx="386923" cy="378543"/>
          </a:xfrm>
        </p:spPr>
        <p:txBody>
          <a:bodyPr/>
          <a:lstStyle/>
          <a:p>
            <a:fld id="{2A7D75EB-BD23-FF4F-80AE-955DA86030AC}" type="slidenum">
              <a:rPr lang="nb-NO" smtClean="0"/>
              <a:pPr/>
              <a:t>‹#›</a:t>
            </a:fld>
            <a:endParaRPr lang="nb-NO" dirty="0"/>
          </a:p>
        </p:txBody>
      </p:sp>
      <p:sp>
        <p:nvSpPr>
          <p:cNvPr id="4" name="Plassholder for bilde 7">
            <a:extLst>
              <a:ext uri="{FF2B5EF4-FFF2-40B4-BE49-F238E27FC236}">
                <a16:creationId xmlns:a16="http://schemas.microsoft.com/office/drawing/2014/main" id="{BBD58CAC-7DD0-2747-A15E-5B8BF21531B0}"/>
              </a:ext>
            </a:extLst>
          </p:cNvPr>
          <p:cNvSpPr>
            <a:spLocks noGrp="1"/>
          </p:cNvSpPr>
          <p:nvPr>
            <p:ph type="pic" sz="quarter" idx="11"/>
          </p:nvPr>
        </p:nvSpPr>
        <p:spPr>
          <a:xfrm>
            <a:off x="5604934" y="1975480"/>
            <a:ext cx="2971800" cy="2971800"/>
          </a:xfrm>
          <a:prstGeom prst="ellipse">
            <a:avLst/>
          </a:prstGeom>
          <a:solidFill>
            <a:schemeClr val="bg1">
              <a:alpha val="78000"/>
            </a:schemeClr>
          </a:solidFill>
          <a:ln w="76200">
            <a:solidFill>
              <a:schemeClr val="accent3"/>
            </a:solidFill>
          </a:ln>
          <a:effectLst>
            <a:softEdge rad="0"/>
          </a:effectLst>
        </p:spPr>
        <p:txBody>
          <a:bodyPr anchor="ctr">
            <a:normAutofit/>
          </a:bodyPr>
          <a:lstStyle>
            <a:lvl1pPr marL="0" indent="0" algn="ctr">
              <a:buFont typeface="Arial" panose="020B0604020202020204" pitchFamily="34" charset="0"/>
              <a:buNone/>
              <a:defRPr sz="1400">
                <a:solidFill>
                  <a:schemeClr val="accent6"/>
                </a:solidFill>
              </a:defRPr>
            </a:lvl1pPr>
          </a:lstStyle>
          <a:p>
            <a:r>
              <a:rPr lang="en-GB"/>
              <a:t>Click icon to add picture</a:t>
            </a:r>
            <a:endParaRPr lang="nb-NO" dirty="0"/>
          </a:p>
        </p:txBody>
      </p:sp>
      <p:sp>
        <p:nvSpPr>
          <p:cNvPr id="5" name="Plassholder for bilde 7">
            <a:extLst>
              <a:ext uri="{FF2B5EF4-FFF2-40B4-BE49-F238E27FC236}">
                <a16:creationId xmlns:a16="http://schemas.microsoft.com/office/drawing/2014/main" id="{1FD741BD-9015-BC46-8406-5795AFCF71CF}"/>
              </a:ext>
            </a:extLst>
          </p:cNvPr>
          <p:cNvSpPr>
            <a:spLocks noGrp="1"/>
          </p:cNvSpPr>
          <p:nvPr>
            <p:ph type="pic" sz="quarter" idx="12"/>
          </p:nvPr>
        </p:nvSpPr>
        <p:spPr>
          <a:xfrm>
            <a:off x="7789334" y="1034307"/>
            <a:ext cx="1882346" cy="1882346"/>
          </a:xfrm>
          <a:prstGeom prst="ellipse">
            <a:avLst/>
          </a:prstGeom>
          <a:solidFill>
            <a:schemeClr val="bg1">
              <a:alpha val="78000"/>
            </a:schemeClr>
          </a:solidFill>
          <a:ln w="76200">
            <a:solidFill>
              <a:schemeClr val="accent3"/>
            </a:solidFill>
          </a:ln>
          <a:effectLst>
            <a:softEdge rad="0"/>
          </a:effectLst>
        </p:spPr>
        <p:txBody>
          <a:bodyPr anchor="ctr">
            <a:normAutofit/>
          </a:bodyPr>
          <a:lstStyle>
            <a:lvl1pPr marL="0" indent="0" algn="ctr">
              <a:buFont typeface="Arial" panose="020B0604020202020204" pitchFamily="34" charset="0"/>
              <a:buNone/>
              <a:defRPr sz="1400">
                <a:solidFill>
                  <a:schemeClr val="accent6"/>
                </a:solidFill>
              </a:defRPr>
            </a:lvl1pPr>
          </a:lstStyle>
          <a:p>
            <a:r>
              <a:rPr lang="en-GB"/>
              <a:t>Click icon to add picture</a:t>
            </a:r>
            <a:endParaRPr lang="nb-NO" dirty="0"/>
          </a:p>
        </p:txBody>
      </p:sp>
      <p:sp>
        <p:nvSpPr>
          <p:cNvPr id="6" name="Plassholder for bilde 7">
            <a:extLst>
              <a:ext uri="{FF2B5EF4-FFF2-40B4-BE49-F238E27FC236}">
                <a16:creationId xmlns:a16="http://schemas.microsoft.com/office/drawing/2014/main" id="{C37A2620-3095-1640-9D22-512494B19BF7}"/>
              </a:ext>
            </a:extLst>
          </p:cNvPr>
          <p:cNvSpPr>
            <a:spLocks noGrp="1"/>
          </p:cNvSpPr>
          <p:nvPr>
            <p:ph type="pic" sz="quarter" idx="13"/>
          </p:nvPr>
        </p:nvSpPr>
        <p:spPr>
          <a:xfrm>
            <a:off x="7890934" y="3530372"/>
            <a:ext cx="2209800" cy="2209800"/>
          </a:xfrm>
          <a:prstGeom prst="ellipse">
            <a:avLst/>
          </a:prstGeom>
          <a:solidFill>
            <a:schemeClr val="bg1">
              <a:alpha val="78000"/>
            </a:schemeClr>
          </a:solidFill>
          <a:ln w="76200">
            <a:solidFill>
              <a:schemeClr val="accent3"/>
            </a:solidFill>
          </a:ln>
          <a:effectLst>
            <a:softEdge rad="0"/>
          </a:effectLst>
        </p:spPr>
        <p:txBody>
          <a:bodyPr anchor="ctr">
            <a:normAutofit/>
          </a:bodyPr>
          <a:lstStyle>
            <a:lvl1pPr marL="0" indent="0" algn="ctr">
              <a:buFont typeface="Arial" panose="020B0604020202020204" pitchFamily="34" charset="0"/>
              <a:buNone/>
              <a:defRPr sz="1400">
                <a:solidFill>
                  <a:schemeClr val="accent6"/>
                </a:solidFill>
              </a:defRPr>
            </a:lvl1pPr>
          </a:lstStyle>
          <a:p>
            <a:r>
              <a:rPr lang="en-GB"/>
              <a:t>Click icon to add picture</a:t>
            </a:r>
            <a:endParaRPr lang="nb-NO" dirty="0"/>
          </a:p>
        </p:txBody>
      </p:sp>
      <p:sp>
        <p:nvSpPr>
          <p:cNvPr id="7" name="Plassholder for bilde 7">
            <a:extLst>
              <a:ext uri="{FF2B5EF4-FFF2-40B4-BE49-F238E27FC236}">
                <a16:creationId xmlns:a16="http://schemas.microsoft.com/office/drawing/2014/main" id="{3A26A387-A25A-FC47-9D59-1DB5D0727830}"/>
              </a:ext>
            </a:extLst>
          </p:cNvPr>
          <p:cNvSpPr>
            <a:spLocks noGrp="1"/>
          </p:cNvSpPr>
          <p:nvPr>
            <p:ph type="pic" sz="quarter" idx="14"/>
          </p:nvPr>
        </p:nvSpPr>
        <p:spPr>
          <a:xfrm>
            <a:off x="9452013" y="1438681"/>
            <a:ext cx="1376854" cy="1376854"/>
          </a:xfrm>
          <a:prstGeom prst="ellipse">
            <a:avLst/>
          </a:prstGeom>
          <a:solidFill>
            <a:schemeClr val="bg1">
              <a:alpha val="78000"/>
            </a:schemeClr>
          </a:solidFill>
          <a:ln w="76200">
            <a:solidFill>
              <a:schemeClr val="accent3"/>
            </a:solidFill>
          </a:ln>
          <a:effectLst>
            <a:softEdge rad="0"/>
          </a:effectLst>
        </p:spPr>
        <p:txBody>
          <a:bodyPr anchor="ctr">
            <a:noAutofit/>
          </a:bodyPr>
          <a:lstStyle>
            <a:lvl1pPr marL="0" indent="0" algn="ctr">
              <a:buFont typeface="Arial" panose="020B0604020202020204" pitchFamily="34" charset="0"/>
              <a:buNone/>
              <a:defRPr sz="1400">
                <a:solidFill>
                  <a:schemeClr val="accent6"/>
                </a:solidFill>
              </a:defRPr>
            </a:lvl1pPr>
          </a:lstStyle>
          <a:p>
            <a:r>
              <a:rPr lang="en-GB"/>
              <a:t>Click icon to add picture</a:t>
            </a:r>
            <a:endParaRPr lang="nb-NO" dirty="0"/>
          </a:p>
        </p:txBody>
      </p:sp>
      <p:sp>
        <p:nvSpPr>
          <p:cNvPr id="8" name="Plassholder for bilde 7">
            <a:extLst>
              <a:ext uri="{FF2B5EF4-FFF2-40B4-BE49-F238E27FC236}">
                <a16:creationId xmlns:a16="http://schemas.microsoft.com/office/drawing/2014/main" id="{052E182A-9F41-6647-A06E-15C17948EA7E}"/>
              </a:ext>
            </a:extLst>
          </p:cNvPr>
          <p:cNvSpPr>
            <a:spLocks noGrp="1"/>
          </p:cNvSpPr>
          <p:nvPr>
            <p:ph type="pic" sz="quarter" idx="15"/>
          </p:nvPr>
        </p:nvSpPr>
        <p:spPr>
          <a:xfrm>
            <a:off x="9734158" y="4571658"/>
            <a:ext cx="1376854" cy="1376854"/>
          </a:xfrm>
          <a:prstGeom prst="ellipse">
            <a:avLst/>
          </a:prstGeom>
          <a:solidFill>
            <a:schemeClr val="bg1">
              <a:alpha val="78000"/>
            </a:schemeClr>
          </a:solidFill>
          <a:ln w="76200">
            <a:solidFill>
              <a:schemeClr val="accent3"/>
            </a:solidFill>
          </a:ln>
          <a:effectLst>
            <a:softEdge rad="0"/>
          </a:effectLst>
        </p:spPr>
        <p:txBody>
          <a:bodyPr anchor="ctr">
            <a:noAutofit/>
          </a:bodyPr>
          <a:lstStyle>
            <a:lvl1pPr marL="0" indent="0" algn="ctr">
              <a:buFont typeface="Arial" panose="020B0604020202020204" pitchFamily="34" charset="0"/>
              <a:buNone/>
              <a:defRPr sz="1400">
                <a:solidFill>
                  <a:schemeClr val="accent6"/>
                </a:solidFill>
              </a:defRPr>
            </a:lvl1pPr>
          </a:lstStyle>
          <a:p>
            <a:r>
              <a:rPr lang="en-GB"/>
              <a:t>Click icon to add picture</a:t>
            </a:r>
            <a:endParaRPr lang="nb-NO" dirty="0"/>
          </a:p>
        </p:txBody>
      </p:sp>
      <p:sp>
        <p:nvSpPr>
          <p:cNvPr id="9" name="Plassholder for bilde 7">
            <a:extLst>
              <a:ext uri="{FF2B5EF4-FFF2-40B4-BE49-F238E27FC236}">
                <a16:creationId xmlns:a16="http://schemas.microsoft.com/office/drawing/2014/main" id="{B29DA683-82C5-3042-900B-A0B9A2DCAD19}"/>
              </a:ext>
            </a:extLst>
          </p:cNvPr>
          <p:cNvSpPr>
            <a:spLocks noGrp="1"/>
          </p:cNvSpPr>
          <p:nvPr>
            <p:ph type="pic" sz="quarter" idx="16"/>
          </p:nvPr>
        </p:nvSpPr>
        <p:spPr>
          <a:xfrm>
            <a:off x="9917446" y="3429254"/>
            <a:ext cx="1376854" cy="1376854"/>
          </a:xfrm>
          <a:prstGeom prst="ellipse">
            <a:avLst/>
          </a:prstGeom>
          <a:solidFill>
            <a:schemeClr val="bg1">
              <a:alpha val="78000"/>
            </a:schemeClr>
          </a:solidFill>
          <a:ln w="76200">
            <a:solidFill>
              <a:schemeClr val="accent3"/>
            </a:solidFill>
          </a:ln>
          <a:effectLst>
            <a:softEdge rad="0"/>
          </a:effectLst>
        </p:spPr>
        <p:txBody>
          <a:bodyPr anchor="ctr">
            <a:noAutofit/>
          </a:bodyPr>
          <a:lstStyle>
            <a:lvl1pPr marL="0" indent="0" algn="ctr">
              <a:buFont typeface="Arial" panose="020B0604020202020204" pitchFamily="34" charset="0"/>
              <a:buNone/>
              <a:defRPr sz="1400">
                <a:solidFill>
                  <a:schemeClr val="accent6"/>
                </a:solidFill>
              </a:defRPr>
            </a:lvl1pPr>
          </a:lstStyle>
          <a:p>
            <a:r>
              <a:rPr lang="en-GB"/>
              <a:t>Click icon to add picture</a:t>
            </a:r>
            <a:endParaRPr lang="nb-NO" dirty="0"/>
          </a:p>
        </p:txBody>
      </p:sp>
      <p:sp>
        <p:nvSpPr>
          <p:cNvPr id="11" name="Plassholder for tekst 10">
            <a:extLst>
              <a:ext uri="{FF2B5EF4-FFF2-40B4-BE49-F238E27FC236}">
                <a16:creationId xmlns:a16="http://schemas.microsoft.com/office/drawing/2014/main" id="{BAF95D85-0507-CB47-9496-794E82EDC389}"/>
              </a:ext>
            </a:extLst>
          </p:cNvPr>
          <p:cNvSpPr>
            <a:spLocks noGrp="1"/>
          </p:cNvSpPr>
          <p:nvPr>
            <p:ph type="body" sz="quarter" idx="17"/>
          </p:nvPr>
        </p:nvSpPr>
        <p:spPr>
          <a:xfrm>
            <a:off x="830263" y="2336800"/>
            <a:ext cx="4249737" cy="4159250"/>
          </a:xfrm>
        </p:spPr>
        <p:txBody>
          <a:bodyPr/>
          <a:lstStyle>
            <a:lvl1pPr marL="407988" indent="-396875">
              <a:tabLst/>
              <a:defRPr>
                <a:solidFill>
                  <a:schemeClr val="accent6"/>
                </a:solidFill>
              </a:defRPr>
            </a:lvl1pPr>
          </a:lstStyle>
          <a:p>
            <a:pPr lvl="0"/>
            <a:r>
              <a:rPr lang="en-GB"/>
              <a:t>Click to edit Master text styles</a:t>
            </a:r>
          </a:p>
        </p:txBody>
      </p:sp>
    </p:spTree>
    <p:extLst>
      <p:ext uri="{BB962C8B-B14F-4D97-AF65-F5344CB8AC3E}">
        <p14:creationId xmlns:p14="http://schemas.microsoft.com/office/powerpoint/2010/main" val="188702199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Visuell avbrekk bilde med tekst grønn">
    <p:bg>
      <p:bgPr>
        <a:solidFill>
          <a:schemeClr val="accent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solidFill>
            <a:schemeClr val="bg1">
              <a:alpha val="41000"/>
            </a:schemeClr>
          </a:solidFill>
        </p:spPr>
        <p:txBody>
          <a:bodyPr/>
          <a:lstStyle>
            <a:lvl1pPr marL="0" indent="0">
              <a:buFont typeface="Arial" panose="020B0604020202020204" pitchFamily="34" charset="0"/>
              <a:buNone/>
              <a:defRPr i="1">
                <a:solidFill>
                  <a:schemeClr val="accent6"/>
                </a:solidFill>
              </a:defRPr>
            </a:lvl1pPr>
          </a:lstStyle>
          <a:p>
            <a:r>
              <a:rPr lang="nb-NO" dirty="0"/>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43299"/>
            <a:ext cx="7331075" cy="2183733"/>
          </a:xfrm>
          <a:solidFill>
            <a:schemeClr val="accent1">
              <a:alpha val="80000"/>
            </a:schemeClr>
          </a:solidFill>
        </p:spPr>
        <p:txBody>
          <a:bodyPr lIns="180000" rIns="180000" anchor="ctr"/>
          <a:lstStyle>
            <a:lvl1pPr>
              <a:defRPr b="0">
                <a:solidFill>
                  <a:schemeClr val="bg1"/>
                </a:solidFill>
              </a:defRPr>
            </a:lvl1pPr>
          </a:lstStyle>
          <a:p>
            <a:r>
              <a:rPr lang="nb-NO" dirty="0"/>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a:t>
            </a:fld>
            <a:endParaRPr lang="nb-NO" dirty="0"/>
          </a:p>
        </p:txBody>
      </p:sp>
    </p:spTree>
    <p:extLst>
      <p:ext uri="{BB962C8B-B14F-4D97-AF65-F5344CB8AC3E}">
        <p14:creationId xmlns:p14="http://schemas.microsoft.com/office/powerpoint/2010/main" val="22775392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06.04.2024</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03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Visuell avbrekk bilde med tekst blå">
    <p:bg>
      <p:bgPr>
        <a:solidFill>
          <a:schemeClr val="accent2"/>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solidFill>
            <a:schemeClr val="bg1">
              <a:alpha val="41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accent6"/>
                </a:solidFill>
              </a:defRPr>
            </a:lvl1pPr>
          </a:lstStyle>
          <a:p>
            <a:r>
              <a:rPr lang="nb-NO" dirty="0"/>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62349"/>
            <a:ext cx="7331075" cy="2164683"/>
          </a:xfrm>
          <a:solidFill>
            <a:schemeClr val="accent2">
              <a:alpha val="80000"/>
            </a:schemeClr>
          </a:solidFill>
        </p:spPr>
        <p:txBody>
          <a:bodyPr lIns="180000" rIns="180000" anchor="ctr"/>
          <a:lstStyle>
            <a:lvl1pPr>
              <a:defRPr b="0">
                <a:solidFill>
                  <a:schemeClr val="bg1"/>
                </a:solidFill>
              </a:defRPr>
            </a:lvl1pPr>
          </a:lstStyle>
          <a:p>
            <a:r>
              <a:rPr lang="nb-NO" dirty="0"/>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a:t>
            </a:fld>
            <a:endParaRPr lang="nb-NO" dirty="0"/>
          </a:p>
        </p:txBody>
      </p:sp>
    </p:spTree>
    <p:extLst>
      <p:ext uri="{BB962C8B-B14F-4D97-AF65-F5344CB8AC3E}">
        <p14:creationId xmlns:p14="http://schemas.microsoft.com/office/powerpoint/2010/main" val="306089436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Visuell avbrekk bilde med tekst rød">
    <p:bg>
      <p:bgPr>
        <a:solidFill>
          <a:schemeClr val="accent5"/>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solidFill>
            <a:schemeClr val="bg1">
              <a:alpha val="41000"/>
            </a:schemeClr>
          </a:solidFill>
        </p:spPr>
        <p:txBody>
          <a:bodyPr/>
          <a:lstStyle>
            <a:lvl1pPr marL="0" indent="0">
              <a:buFont typeface="Arial" panose="020B0604020202020204" pitchFamily="34" charset="0"/>
              <a:buNone/>
              <a:defRPr i="1">
                <a:solidFill>
                  <a:schemeClr val="accent6"/>
                </a:solidFill>
              </a:defRPr>
            </a:lvl1pPr>
          </a:lstStyle>
          <a:p>
            <a:r>
              <a:rPr lang="nb-NO" dirty="0"/>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52825"/>
            <a:ext cx="7331075" cy="2174208"/>
          </a:xfrm>
          <a:solidFill>
            <a:schemeClr val="accent5">
              <a:alpha val="80000"/>
            </a:schemeClr>
          </a:solidFill>
        </p:spPr>
        <p:txBody>
          <a:bodyPr lIns="180000" rIns="180000" anchor="ctr"/>
          <a:lstStyle>
            <a:lvl1pPr>
              <a:defRPr b="0">
                <a:solidFill>
                  <a:schemeClr val="bg1"/>
                </a:solidFill>
              </a:defRPr>
            </a:lvl1pPr>
          </a:lstStyle>
          <a:p>
            <a:r>
              <a:rPr lang="nb-NO" dirty="0"/>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a:t>
            </a:fld>
            <a:endParaRPr lang="nb-NO" dirty="0"/>
          </a:p>
        </p:txBody>
      </p:sp>
    </p:spTree>
    <p:extLst>
      <p:ext uri="{BB962C8B-B14F-4D97-AF65-F5344CB8AC3E}">
        <p14:creationId xmlns:p14="http://schemas.microsoft.com/office/powerpoint/2010/main" val="390177861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Visuell avbrekk bilde med tekst gul">
    <p:bg>
      <p:bgPr>
        <a:solidFill>
          <a:schemeClr val="accent3"/>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solidFill>
            <a:schemeClr val="bg1">
              <a:alpha val="41000"/>
            </a:schemeClr>
          </a:solidFill>
        </p:spPr>
        <p:txBody>
          <a:bodyPr/>
          <a:lstStyle>
            <a:lvl1pPr marL="0" indent="0">
              <a:buFont typeface="Arial" panose="020B0604020202020204" pitchFamily="34" charset="0"/>
              <a:buNone/>
              <a:defRPr i="1">
                <a:solidFill>
                  <a:schemeClr val="accent6"/>
                </a:solidFill>
              </a:defRPr>
            </a:lvl1pPr>
          </a:lstStyle>
          <a:p>
            <a:r>
              <a:rPr lang="nb-NO" dirty="0"/>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52825"/>
            <a:ext cx="7331075" cy="2174208"/>
          </a:xfrm>
          <a:solidFill>
            <a:schemeClr val="accent3">
              <a:alpha val="80000"/>
            </a:schemeClr>
          </a:solidFill>
        </p:spPr>
        <p:txBody>
          <a:bodyPr lIns="180000" rIns="180000" anchor="ctr"/>
          <a:lstStyle>
            <a:lvl1pPr>
              <a:defRPr b="0">
                <a:solidFill>
                  <a:schemeClr val="accent6"/>
                </a:solidFill>
              </a:defRPr>
            </a:lvl1pPr>
          </a:lstStyle>
          <a:p>
            <a:r>
              <a:rPr lang="nb-NO" dirty="0"/>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a:t>
            </a:fld>
            <a:endParaRPr lang="nb-NO" dirty="0"/>
          </a:p>
        </p:txBody>
      </p:sp>
    </p:spTree>
    <p:extLst>
      <p:ext uri="{BB962C8B-B14F-4D97-AF65-F5344CB8AC3E}">
        <p14:creationId xmlns:p14="http://schemas.microsoft.com/office/powerpoint/2010/main" val="248590788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Innhold med ramme grønn">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a:extLst>
              <a:ext uri="{FF2B5EF4-FFF2-40B4-BE49-F238E27FC236}">
                <a16:creationId xmlns:a16="http://schemas.microsoft.com/office/drawing/2014/main" id="{F772C2ED-39C4-B244-8858-53BCA0AA5105}"/>
              </a:ext>
            </a:extLst>
          </p:cNvPr>
          <p:cNvSpPr>
            <a:spLocks noGrp="1"/>
          </p:cNvSpPr>
          <p:nvPr>
            <p:ph type="title"/>
          </p:nvPr>
        </p:nvSpPr>
        <p:spPr>
          <a:xfrm>
            <a:off x="839787" y="394448"/>
            <a:ext cx="10548937" cy="794584"/>
          </a:xfrm>
        </p:spPr>
        <p:txBody>
          <a:bodyPr/>
          <a:lstStyle>
            <a:lvl1pPr>
              <a:defRPr>
                <a:solidFill>
                  <a:schemeClr val="accent2"/>
                </a:solidFill>
              </a:defRPr>
            </a:lvl1pPr>
          </a:lstStyle>
          <a:p>
            <a:r>
              <a:rPr lang="en-GB"/>
              <a:t>Click to edit Master title style</a:t>
            </a:r>
            <a:endParaRPr lang="nb-NO" dirty="0"/>
          </a:p>
        </p:txBody>
      </p:sp>
      <p:sp>
        <p:nvSpPr>
          <p:cNvPr id="5" name="Plassholder for innhold 4">
            <a:extLst>
              <a:ext uri="{FF2B5EF4-FFF2-40B4-BE49-F238E27FC236}">
                <a16:creationId xmlns:a16="http://schemas.microsoft.com/office/drawing/2014/main" id="{8819F5AA-D3A4-8149-9F42-68686FF1101D}"/>
              </a:ext>
            </a:extLst>
          </p:cNvPr>
          <p:cNvSpPr>
            <a:spLocks noGrp="1"/>
          </p:cNvSpPr>
          <p:nvPr>
            <p:ph sz="quarter" idx="10"/>
          </p:nvPr>
        </p:nvSpPr>
        <p:spPr>
          <a:xfrm>
            <a:off x="839788" y="1557338"/>
            <a:ext cx="10548936" cy="4466944"/>
          </a:xfrm>
        </p:spPr>
        <p:txBody>
          <a:bodyPr/>
          <a:lstStyle>
            <a:lvl1pPr marL="407988" indent="-396875">
              <a:tabLst/>
              <a:defRPr>
                <a:solidFill>
                  <a:schemeClr val="accent6"/>
                </a:solidFill>
              </a:defRPr>
            </a:lvl1pPr>
          </a:lstStyle>
          <a:p>
            <a:pPr lvl="0"/>
            <a:r>
              <a:rPr lang="en-GB"/>
              <a:t>Click to edit Master text styles</a:t>
            </a:r>
          </a:p>
        </p:txBody>
      </p:sp>
    </p:spTree>
    <p:extLst>
      <p:ext uri="{BB962C8B-B14F-4D97-AF65-F5344CB8AC3E}">
        <p14:creationId xmlns:p14="http://schemas.microsoft.com/office/powerpoint/2010/main" val="291822207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Innhold med ramme rød">
    <p:bg>
      <p:bgPr>
        <a:solidFill>
          <a:schemeClr val="accent5"/>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4" name="Tittel 1">
            <a:extLst>
              <a:ext uri="{FF2B5EF4-FFF2-40B4-BE49-F238E27FC236}">
                <a16:creationId xmlns:a16="http://schemas.microsoft.com/office/drawing/2014/main" id="{56F368FE-E7BC-244E-8C11-83588DFBF96B}"/>
              </a:ext>
            </a:extLst>
          </p:cNvPr>
          <p:cNvSpPr>
            <a:spLocks noGrp="1"/>
          </p:cNvSpPr>
          <p:nvPr>
            <p:ph type="title"/>
          </p:nvPr>
        </p:nvSpPr>
        <p:spPr>
          <a:xfrm>
            <a:off x="839787" y="394448"/>
            <a:ext cx="10548937" cy="794584"/>
          </a:xfrm>
        </p:spPr>
        <p:txBody>
          <a:bodyPr/>
          <a:lstStyle>
            <a:lvl1pPr>
              <a:defRPr>
                <a:solidFill>
                  <a:schemeClr val="accent2"/>
                </a:solidFill>
              </a:defRPr>
            </a:lvl1pPr>
          </a:lstStyle>
          <a:p>
            <a:r>
              <a:rPr lang="en-GB"/>
              <a:t>Click to edit Master title style</a:t>
            </a:r>
            <a:endParaRPr lang="nb-NO" dirty="0"/>
          </a:p>
        </p:txBody>
      </p:sp>
      <p:sp>
        <p:nvSpPr>
          <p:cNvPr id="15" name="Plassholder for innhold 4">
            <a:extLst>
              <a:ext uri="{FF2B5EF4-FFF2-40B4-BE49-F238E27FC236}">
                <a16:creationId xmlns:a16="http://schemas.microsoft.com/office/drawing/2014/main" id="{F43FC6C3-754A-C041-92E5-BA91DFE4AE17}"/>
              </a:ext>
            </a:extLst>
          </p:cNvPr>
          <p:cNvSpPr>
            <a:spLocks noGrp="1"/>
          </p:cNvSpPr>
          <p:nvPr>
            <p:ph sz="quarter" idx="10"/>
          </p:nvPr>
        </p:nvSpPr>
        <p:spPr>
          <a:xfrm>
            <a:off x="839788" y="1557338"/>
            <a:ext cx="10548936" cy="4466944"/>
          </a:xfrm>
        </p:spPr>
        <p:txBody>
          <a:bodyPr/>
          <a:lstStyle>
            <a:lvl1pPr marL="407988" indent="-396875">
              <a:tabLst/>
              <a:defRPr>
                <a:solidFill>
                  <a:schemeClr val="accent6"/>
                </a:solidFill>
              </a:defRPr>
            </a:lvl1pPr>
          </a:lstStyle>
          <a:p>
            <a:pPr lvl="0"/>
            <a:r>
              <a:rPr lang="en-GB"/>
              <a:t>Click to edit Master text styles</a:t>
            </a:r>
          </a:p>
        </p:txBody>
      </p:sp>
    </p:spTree>
    <p:extLst>
      <p:ext uri="{BB962C8B-B14F-4D97-AF65-F5344CB8AC3E}">
        <p14:creationId xmlns:p14="http://schemas.microsoft.com/office/powerpoint/2010/main" val="421830730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Innhold med ramme blå">
    <p:bg>
      <p:bgPr>
        <a:solidFill>
          <a:schemeClr val="accent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9" name="Tittel 1">
            <a:extLst>
              <a:ext uri="{FF2B5EF4-FFF2-40B4-BE49-F238E27FC236}">
                <a16:creationId xmlns:a16="http://schemas.microsoft.com/office/drawing/2014/main" id="{7865AAD0-A686-FB4A-897D-A5D8E30BFA76}"/>
              </a:ext>
            </a:extLst>
          </p:cNvPr>
          <p:cNvSpPr>
            <a:spLocks noGrp="1"/>
          </p:cNvSpPr>
          <p:nvPr>
            <p:ph type="title"/>
          </p:nvPr>
        </p:nvSpPr>
        <p:spPr>
          <a:xfrm>
            <a:off x="839787" y="394448"/>
            <a:ext cx="10548937" cy="794584"/>
          </a:xfrm>
        </p:spPr>
        <p:txBody>
          <a:bodyPr/>
          <a:lstStyle>
            <a:lvl1pPr>
              <a:defRPr>
                <a:solidFill>
                  <a:schemeClr val="accent2"/>
                </a:solidFill>
              </a:defRPr>
            </a:lvl1pPr>
          </a:lstStyle>
          <a:p>
            <a:r>
              <a:rPr lang="en-GB"/>
              <a:t>Click to edit Master title style</a:t>
            </a:r>
            <a:endParaRPr lang="nb-NO" dirty="0"/>
          </a:p>
        </p:txBody>
      </p:sp>
      <p:sp>
        <p:nvSpPr>
          <p:cNvPr id="10" name="Plassholder for innhold 4">
            <a:extLst>
              <a:ext uri="{FF2B5EF4-FFF2-40B4-BE49-F238E27FC236}">
                <a16:creationId xmlns:a16="http://schemas.microsoft.com/office/drawing/2014/main" id="{07CA7001-06FB-B84E-A38F-B0B8672B3715}"/>
              </a:ext>
            </a:extLst>
          </p:cNvPr>
          <p:cNvSpPr>
            <a:spLocks noGrp="1"/>
          </p:cNvSpPr>
          <p:nvPr>
            <p:ph sz="quarter" idx="10"/>
          </p:nvPr>
        </p:nvSpPr>
        <p:spPr>
          <a:xfrm>
            <a:off x="839788" y="1557338"/>
            <a:ext cx="10548936" cy="4466944"/>
          </a:xfrm>
        </p:spPr>
        <p:txBody>
          <a:bodyPr/>
          <a:lstStyle>
            <a:lvl1pPr marL="407988" indent="-396875">
              <a:tabLst/>
              <a:defRPr>
                <a:solidFill>
                  <a:schemeClr val="accent6"/>
                </a:solidFill>
              </a:defRPr>
            </a:lvl1pPr>
          </a:lstStyle>
          <a:p>
            <a:pPr lvl="0"/>
            <a:r>
              <a:rPr lang="en-GB"/>
              <a:t>Click to edit Master text styles</a:t>
            </a:r>
          </a:p>
        </p:txBody>
      </p:sp>
    </p:spTree>
    <p:extLst>
      <p:ext uri="{BB962C8B-B14F-4D97-AF65-F5344CB8AC3E}">
        <p14:creationId xmlns:p14="http://schemas.microsoft.com/office/powerpoint/2010/main" val="1356036540"/>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Innhold med ramme gul">
    <p:bg>
      <p:bgPr>
        <a:solidFill>
          <a:schemeClr val="accent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9" name="Tittel 1">
            <a:extLst>
              <a:ext uri="{FF2B5EF4-FFF2-40B4-BE49-F238E27FC236}">
                <a16:creationId xmlns:a16="http://schemas.microsoft.com/office/drawing/2014/main" id="{64D1DE54-A6E5-124A-841A-04212D769508}"/>
              </a:ext>
            </a:extLst>
          </p:cNvPr>
          <p:cNvSpPr>
            <a:spLocks noGrp="1"/>
          </p:cNvSpPr>
          <p:nvPr>
            <p:ph type="title"/>
          </p:nvPr>
        </p:nvSpPr>
        <p:spPr>
          <a:xfrm>
            <a:off x="839787" y="394448"/>
            <a:ext cx="10548937" cy="794584"/>
          </a:xfrm>
        </p:spPr>
        <p:txBody>
          <a:bodyPr/>
          <a:lstStyle>
            <a:lvl1pPr>
              <a:defRPr>
                <a:solidFill>
                  <a:schemeClr val="accent2"/>
                </a:solidFill>
              </a:defRPr>
            </a:lvl1pPr>
          </a:lstStyle>
          <a:p>
            <a:r>
              <a:rPr lang="en-GB"/>
              <a:t>Click to edit Master title style</a:t>
            </a:r>
            <a:endParaRPr lang="nb-NO" dirty="0"/>
          </a:p>
        </p:txBody>
      </p:sp>
      <p:sp>
        <p:nvSpPr>
          <p:cNvPr id="10" name="Plassholder for innhold 4">
            <a:extLst>
              <a:ext uri="{FF2B5EF4-FFF2-40B4-BE49-F238E27FC236}">
                <a16:creationId xmlns:a16="http://schemas.microsoft.com/office/drawing/2014/main" id="{5027B73A-8175-194C-9DCE-F3672B82DEDF}"/>
              </a:ext>
            </a:extLst>
          </p:cNvPr>
          <p:cNvSpPr>
            <a:spLocks noGrp="1"/>
          </p:cNvSpPr>
          <p:nvPr>
            <p:ph sz="quarter" idx="10"/>
          </p:nvPr>
        </p:nvSpPr>
        <p:spPr>
          <a:xfrm>
            <a:off x="839788" y="1557338"/>
            <a:ext cx="10548936" cy="4466944"/>
          </a:xfrm>
        </p:spPr>
        <p:txBody>
          <a:bodyPr/>
          <a:lstStyle>
            <a:lvl1pPr marL="407988" indent="-396875">
              <a:tabLst/>
              <a:defRPr>
                <a:solidFill>
                  <a:schemeClr val="accent6"/>
                </a:solidFill>
              </a:defRPr>
            </a:lvl1pPr>
          </a:lstStyle>
          <a:p>
            <a:pPr lvl="0"/>
            <a:r>
              <a:rPr lang="en-GB"/>
              <a:t>Click to edit Master text styles</a:t>
            </a:r>
          </a:p>
        </p:txBody>
      </p:sp>
    </p:spTree>
    <p:extLst>
      <p:ext uri="{BB962C8B-B14F-4D97-AF65-F5344CB8AC3E}">
        <p14:creationId xmlns:p14="http://schemas.microsoft.com/office/powerpoint/2010/main" val="2470051977"/>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Innhold med ramme oransje">
    <p:bg>
      <p:bgPr>
        <a:solidFill>
          <a:srgbClr val="F26649"/>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9" name="Tittel 1">
            <a:extLst>
              <a:ext uri="{FF2B5EF4-FFF2-40B4-BE49-F238E27FC236}">
                <a16:creationId xmlns:a16="http://schemas.microsoft.com/office/drawing/2014/main" id="{044A10E5-5A1F-5942-BAFB-3B5533DC6A3E}"/>
              </a:ext>
            </a:extLst>
          </p:cNvPr>
          <p:cNvSpPr>
            <a:spLocks noGrp="1"/>
          </p:cNvSpPr>
          <p:nvPr>
            <p:ph type="title"/>
          </p:nvPr>
        </p:nvSpPr>
        <p:spPr>
          <a:xfrm>
            <a:off x="839787" y="394448"/>
            <a:ext cx="10548937" cy="794584"/>
          </a:xfrm>
        </p:spPr>
        <p:txBody>
          <a:bodyPr/>
          <a:lstStyle>
            <a:lvl1pPr>
              <a:defRPr>
                <a:solidFill>
                  <a:schemeClr val="accent2"/>
                </a:solidFill>
              </a:defRPr>
            </a:lvl1pPr>
          </a:lstStyle>
          <a:p>
            <a:r>
              <a:rPr lang="en-GB"/>
              <a:t>Click to edit Master title style</a:t>
            </a:r>
            <a:endParaRPr lang="nb-NO" dirty="0"/>
          </a:p>
        </p:txBody>
      </p:sp>
      <p:sp>
        <p:nvSpPr>
          <p:cNvPr id="10" name="Plassholder for innhold 4">
            <a:extLst>
              <a:ext uri="{FF2B5EF4-FFF2-40B4-BE49-F238E27FC236}">
                <a16:creationId xmlns:a16="http://schemas.microsoft.com/office/drawing/2014/main" id="{B87E5FAC-CF55-7643-95E0-4C1FD525AC46}"/>
              </a:ext>
            </a:extLst>
          </p:cNvPr>
          <p:cNvSpPr>
            <a:spLocks noGrp="1"/>
          </p:cNvSpPr>
          <p:nvPr>
            <p:ph sz="quarter" idx="10"/>
          </p:nvPr>
        </p:nvSpPr>
        <p:spPr>
          <a:xfrm>
            <a:off x="839788" y="1557338"/>
            <a:ext cx="10548936" cy="4466944"/>
          </a:xfrm>
        </p:spPr>
        <p:txBody>
          <a:bodyPr/>
          <a:lstStyle>
            <a:lvl1pPr marL="407988" indent="-396875">
              <a:tabLst/>
              <a:defRPr>
                <a:solidFill>
                  <a:schemeClr val="accent6"/>
                </a:solidFill>
              </a:defRPr>
            </a:lvl1pPr>
          </a:lstStyle>
          <a:p>
            <a:pPr lvl="0"/>
            <a:r>
              <a:rPr lang="en-GB"/>
              <a:t>Click to edit Master text styles</a:t>
            </a:r>
          </a:p>
        </p:txBody>
      </p:sp>
    </p:spTree>
    <p:extLst>
      <p:ext uri="{BB962C8B-B14F-4D97-AF65-F5344CB8AC3E}">
        <p14:creationId xmlns:p14="http://schemas.microsoft.com/office/powerpoint/2010/main" val="2786172928"/>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Innhold med ramme mørkegrå">
    <p:bg>
      <p:bgPr>
        <a:solidFill>
          <a:schemeClr val="accent6"/>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9" name="Tittel 1">
            <a:extLst>
              <a:ext uri="{FF2B5EF4-FFF2-40B4-BE49-F238E27FC236}">
                <a16:creationId xmlns:a16="http://schemas.microsoft.com/office/drawing/2014/main" id="{164CCAC7-9424-A54D-9EF0-BD103A7AF278}"/>
              </a:ext>
            </a:extLst>
          </p:cNvPr>
          <p:cNvSpPr>
            <a:spLocks noGrp="1"/>
          </p:cNvSpPr>
          <p:nvPr>
            <p:ph type="title"/>
          </p:nvPr>
        </p:nvSpPr>
        <p:spPr>
          <a:xfrm>
            <a:off x="839787" y="394448"/>
            <a:ext cx="10548937" cy="794584"/>
          </a:xfrm>
        </p:spPr>
        <p:txBody>
          <a:bodyPr/>
          <a:lstStyle>
            <a:lvl1pPr>
              <a:defRPr>
                <a:solidFill>
                  <a:schemeClr val="accent2"/>
                </a:solidFill>
              </a:defRPr>
            </a:lvl1pPr>
          </a:lstStyle>
          <a:p>
            <a:r>
              <a:rPr lang="en-GB"/>
              <a:t>Click to edit Master title style</a:t>
            </a:r>
            <a:endParaRPr lang="nb-NO" dirty="0"/>
          </a:p>
        </p:txBody>
      </p:sp>
      <p:sp>
        <p:nvSpPr>
          <p:cNvPr id="10" name="Plassholder for innhold 4">
            <a:extLst>
              <a:ext uri="{FF2B5EF4-FFF2-40B4-BE49-F238E27FC236}">
                <a16:creationId xmlns:a16="http://schemas.microsoft.com/office/drawing/2014/main" id="{20F2D3E2-2BD3-EC4D-B981-78A29DFA24EC}"/>
              </a:ext>
            </a:extLst>
          </p:cNvPr>
          <p:cNvSpPr>
            <a:spLocks noGrp="1"/>
          </p:cNvSpPr>
          <p:nvPr>
            <p:ph sz="quarter" idx="10"/>
          </p:nvPr>
        </p:nvSpPr>
        <p:spPr>
          <a:xfrm>
            <a:off x="839788" y="1557338"/>
            <a:ext cx="10548936" cy="4466944"/>
          </a:xfrm>
        </p:spPr>
        <p:txBody>
          <a:bodyPr/>
          <a:lstStyle>
            <a:lvl1pPr marL="407988" indent="-396875">
              <a:tabLst/>
              <a:defRPr>
                <a:solidFill>
                  <a:schemeClr val="accent6"/>
                </a:solidFill>
              </a:defRPr>
            </a:lvl1pPr>
          </a:lstStyle>
          <a:p>
            <a:pPr lvl="0"/>
            <a:r>
              <a:rPr lang="en-GB"/>
              <a:t>Click to edit Master text styles</a:t>
            </a:r>
          </a:p>
        </p:txBody>
      </p:sp>
    </p:spTree>
    <p:extLst>
      <p:ext uri="{BB962C8B-B14F-4D97-AF65-F5344CB8AC3E}">
        <p14:creationId xmlns:p14="http://schemas.microsoft.com/office/powerpoint/2010/main" val="4265754909"/>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iste side - avslutningsbil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6" name="Bilde 5">
            <a:extLst>
              <a:ext uri="{FF2B5EF4-FFF2-40B4-BE49-F238E27FC236}">
                <a16:creationId xmlns:a16="http://schemas.microsoft.com/office/drawing/2014/main" id="{2D3DB899-5BD6-894E-9F85-9BB2F0ACBAB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19314" y="275772"/>
            <a:ext cx="3724374" cy="3846285"/>
          </a:xfrm>
          <a:prstGeom prst="rect">
            <a:avLst/>
          </a:prstGeom>
        </p:spPr>
      </p:pic>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3"/>
          <a:stretch>
            <a:fillRect/>
          </a:stretch>
        </p:blipFill>
        <p:spPr>
          <a:xfrm>
            <a:off x="9972934" y="4348975"/>
            <a:ext cx="1380866" cy="1873404"/>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083954" y="5822269"/>
            <a:ext cx="221887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www.opinion.no</a:t>
            </a:r>
          </a:p>
        </p:txBody>
      </p:sp>
      <p:sp>
        <p:nvSpPr>
          <p:cNvPr id="9" name="TekstSylinder 8">
            <a:extLst>
              <a:ext uri="{FF2B5EF4-FFF2-40B4-BE49-F238E27FC236}">
                <a16:creationId xmlns:a16="http://schemas.microsoft.com/office/drawing/2014/main" id="{3C3CC218-B390-9043-A383-445DDCDEE975}"/>
              </a:ext>
            </a:extLst>
          </p:cNvPr>
          <p:cNvSpPr txBox="1"/>
          <p:nvPr userDrawn="1"/>
        </p:nvSpPr>
        <p:spPr>
          <a:xfrm>
            <a:off x="3911316" y="5822269"/>
            <a:ext cx="210666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hei@opinion.no</a:t>
            </a:r>
          </a:p>
        </p:txBody>
      </p:sp>
      <p:sp>
        <p:nvSpPr>
          <p:cNvPr id="10" name="TekstSylinder 9">
            <a:extLst>
              <a:ext uri="{FF2B5EF4-FFF2-40B4-BE49-F238E27FC236}">
                <a16:creationId xmlns:a16="http://schemas.microsoft.com/office/drawing/2014/main" id="{EC6CB2B5-6664-CB4B-9611-54572CBFBA62}"/>
              </a:ext>
            </a:extLst>
          </p:cNvPr>
          <p:cNvSpPr txBox="1"/>
          <p:nvPr userDrawn="1"/>
        </p:nvSpPr>
        <p:spPr>
          <a:xfrm>
            <a:off x="6626468" y="5822269"/>
            <a:ext cx="1822935"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@opinionoslo</a:t>
            </a:r>
          </a:p>
        </p:txBody>
      </p:sp>
      <p:sp>
        <p:nvSpPr>
          <p:cNvPr id="11" name="TekstSylinder 10">
            <a:extLst>
              <a:ext uri="{FF2B5EF4-FFF2-40B4-BE49-F238E27FC236}">
                <a16:creationId xmlns:a16="http://schemas.microsoft.com/office/drawing/2014/main" id="{77B8E0E7-90B8-4847-B98D-8C7A05921BB9}"/>
              </a:ext>
            </a:extLst>
          </p:cNvPr>
          <p:cNvSpPr txBox="1"/>
          <p:nvPr userDrawn="1"/>
        </p:nvSpPr>
        <p:spPr>
          <a:xfrm>
            <a:off x="8490271" y="473582"/>
            <a:ext cx="3122971" cy="276999"/>
          </a:xfrm>
          <a:prstGeom prst="rect">
            <a:avLst/>
          </a:prstGeom>
          <a:noFill/>
        </p:spPr>
        <p:txBody>
          <a:bodyPr wrap="none" rtlCol="0">
            <a:spAutoFit/>
          </a:bodyPr>
          <a:lstStyle/>
          <a:p>
            <a:r>
              <a:rPr lang="nb-NO" sz="1200" dirty="0">
                <a:solidFill>
                  <a:schemeClr val="bg1"/>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p:nvPr userDrawn="1"/>
        </p:nvCxnSpPr>
        <p:spPr>
          <a:xfrm>
            <a:off x="3613736"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p:nvPr userDrawn="1"/>
        </p:nvCxnSpPr>
        <p:spPr>
          <a:xfrm>
            <a:off x="6319764"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0585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1.xml"/><Relationship Id="rId21" Type="http://schemas.openxmlformats.org/officeDocument/2006/relationships/slideLayout" Target="../slideLayouts/slideLayout56.xml"/><Relationship Id="rId42" Type="http://schemas.openxmlformats.org/officeDocument/2006/relationships/slideLayout" Target="../slideLayouts/slideLayout77.xml"/><Relationship Id="rId47" Type="http://schemas.openxmlformats.org/officeDocument/2006/relationships/slideLayout" Target="../slideLayouts/slideLayout82.xml"/><Relationship Id="rId63" Type="http://schemas.openxmlformats.org/officeDocument/2006/relationships/slideLayout" Target="../slideLayouts/slideLayout98.xml"/><Relationship Id="rId68" Type="http://schemas.openxmlformats.org/officeDocument/2006/relationships/slideLayout" Target="../slideLayouts/slideLayout10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9" Type="http://schemas.openxmlformats.org/officeDocument/2006/relationships/slideLayout" Target="../slideLayouts/slideLayout64.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45" Type="http://schemas.openxmlformats.org/officeDocument/2006/relationships/slideLayout" Target="../slideLayouts/slideLayout80.xml"/><Relationship Id="rId53" Type="http://schemas.openxmlformats.org/officeDocument/2006/relationships/slideLayout" Target="../slideLayouts/slideLayout88.xml"/><Relationship Id="rId58" Type="http://schemas.openxmlformats.org/officeDocument/2006/relationships/slideLayout" Target="../slideLayouts/slideLayout93.xml"/><Relationship Id="rId66" Type="http://schemas.openxmlformats.org/officeDocument/2006/relationships/slideLayout" Target="../slideLayouts/slideLayout101.xml"/><Relationship Id="rId5" Type="http://schemas.openxmlformats.org/officeDocument/2006/relationships/slideLayout" Target="../slideLayouts/slideLayout40.xml"/><Relationship Id="rId61" Type="http://schemas.openxmlformats.org/officeDocument/2006/relationships/slideLayout" Target="../slideLayouts/slideLayout96.xml"/><Relationship Id="rId19" Type="http://schemas.openxmlformats.org/officeDocument/2006/relationships/slideLayout" Target="../slideLayouts/slideLayout5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slideLayout" Target="../slideLayouts/slideLayout78.xml"/><Relationship Id="rId48" Type="http://schemas.openxmlformats.org/officeDocument/2006/relationships/slideLayout" Target="../slideLayouts/slideLayout83.xml"/><Relationship Id="rId56" Type="http://schemas.openxmlformats.org/officeDocument/2006/relationships/slideLayout" Target="../slideLayouts/slideLayout91.xml"/><Relationship Id="rId64" Type="http://schemas.openxmlformats.org/officeDocument/2006/relationships/slideLayout" Target="../slideLayouts/slideLayout99.xml"/><Relationship Id="rId69" Type="http://schemas.openxmlformats.org/officeDocument/2006/relationships/slideLayout" Target="../slideLayouts/slideLayout104.xml"/><Relationship Id="rId8" Type="http://schemas.openxmlformats.org/officeDocument/2006/relationships/slideLayout" Target="../slideLayouts/slideLayout43.xml"/><Relationship Id="rId51" Type="http://schemas.openxmlformats.org/officeDocument/2006/relationships/slideLayout" Target="../slideLayouts/slideLayout86.xml"/><Relationship Id="rId72" Type="http://schemas.openxmlformats.org/officeDocument/2006/relationships/image" Target="../media/image18.png"/><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46" Type="http://schemas.openxmlformats.org/officeDocument/2006/relationships/slideLayout" Target="../slideLayouts/slideLayout81.xml"/><Relationship Id="rId59" Type="http://schemas.openxmlformats.org/officeDocument/2006/relationships/slideLayout" Target="../slideLayouts/slideLayout94.xml"/><Relationship Id="rId67" Type="http://schemas.openxmlformats.org/officeDocument/2006/relationships/slideLayout" Target="../slideLayouts/slideLayout102.xml"/><Relationship Id="rId20" Type="http://schemas.openxmlformats.org/officeDocument/2006/relationships/slideLayout" Target="../slideLayouts/slideLayout55.xml"/><Relationship Id="rId41" Type="http://schemas.openxmlformats.org/officeDocument/2006/relationships/slideLayout" Target="../slideLayouts/slideLayout76.xml"/><Relationship Id="rId54" Type="http://schemas.openxmlformats.org/officeDocument/2006/relationships/slideLayout" Target="../slideLayouts/slideLayout89.xml"/><Relationship Id="rId62" Type="http://schemas.openxmlformats.org/officeDocument/2006/relationships/slideLayout" Target="../slideLayouts/slideLayout97.xml"/><Relationship Id="rId70" Type="http://schemas.openxmlformats.org/officeDocument/2006/relationships/slideLayout" Target="../slideLayouts/slideLayout10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49" Type="http://schemas.openxmlformats.org/officeDocument/2006/relationships/slideLayout" Target="../slideLayouts/slideLayout84.xml"/><Relationship Id="rId57" Type="http://schemas.openxmlformats.org/officeDocument/2006/relationships/slideLayout" Target="../slideLayouts/slideLayout92.xml"/><Relationship Id="rId10" Type="http://schemas.openxmlformats.org/officeDocument/2006/relationships/slideLayout" Target="../slideLayouts/slideLayout45.xml"/><Relationship Id="rId31" Type="http://schemas.openxmlformats.org/officeDocument/2006/relationships/slideLayout" Target="../slideLayouts/slideLayout66.xml"/><Relationship Id="rId44" Type="http://schemas.openxmlformats.org/officeDocument/2006/relationships/slideLayout" Target="../slideLayouts/slideLayout79.xml"/><Relationship Id="rId52" Type="http://schemas.openxmlformats.org/officeDocument/2006/relationships/slideLayout" Target="../slideLayouts/slideLayout87.xml"/><Relationship Id="rId60" Type="http://schemas.openxmlformats.org/officeDocument/2006/relationships/slideLayout" Target="../slideLayouts/slideLayout95.xml"/><Relationship Id="rId65" Type="http://schemas.openxmlformats.org/officeDocument/2006/relationships/slideLayout" Target="../slideLayouts/slideLayout100.xml"/><Relationship Id="rId73" Type="http://schemas.openxmlformats.org/officeDocument/2006/relationships/image" Target="../media/image19.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9" Type="http://schemas.openxmlformats.org/officeDocument/2006/relationships/slideLayout" Target="../slideLayouts/slideLayout74.xml"/><Relationship Id="rId34" Type="http://schemas.openxmlformats.org/officeDocument/2006/relationships/slideLayout" Target="../slideLayouts/slideLayout69.xml"/><Relationship Id="rId50" Type="http://schemas.openxmlformats.org/officeDocument/2006/relationships/slideLayout" Target="../slideLayouts/slideLayout85.xml"/><Relationship Id="rId55" Type="http://schemas.openxmlformats.org/officeDocument/2006/relationships/slideLayout" Target="../slideLayouts/slideLayout90.xml"/><Relationship Id="rId7" Type="http://schemas.openxmlformats.org/officeDocument/2006/relationships/slideLayout" Target="../slideLayouts/slideLayout42.xml"/><Relationship Id="rId7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06.04.2024</a:t>
            </a:fld>
            <a:endParaRPr lang="nb-NO" dirty="0"/>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dirty="0"/>
          </a:p>
        </p:txBody>
      </p:sp>
      <p:pic>
        <p:nvPicPr>
          <p:cNvPr id="15" name="Bilde 14">
            <a:extLst>
              <a:ext uri="{FF2B5EF4-FFF2-40B4-BE49-F238E27FC236}">
                <a16:creationId xmlns:a16="http://schemas.microsoft.com/office/drawing/2014/main" id="{609C2D23-5413-0C4E-90E8-570584B1AF6C}"/>
              </a:ext>
            </a:extLst>
          </p:cNvPr>
          <p:cNvPicPr>
            <a:picLocks noChangeAspect="1"/>
          </p:cNvPicPr>
          <p:nvPr userDrawn="1"/>
        </p:nvPicPr>
        <p:blipFill>
          <a:blip r:embed="rId37"/>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2020028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0" r:id="rId5"/>
    <p:sldLayoutId id="2147483651" r:id="rId6"/>
    <p:sldLayoutId id="2147483666" r:id="rId7"/>
    <p:sldLayoutId id="2147483667" r:id="rId8"/>
    <p:sldLayoutId id="2147483665" r:id="rId9"/>
    <p:sldLayoutId id="2147483650" r:id="rId10"/>
    <p:sldLayoutId id="2147483673" r:id="rId11"/>
    <p:sldLayoutId id="2147483674" r:id="rId12"/>
    <p:sldLayoutId id="2147483652" r:id="rId13"/>
    <p:sldLayoutId id="2147483653" r:id="rId14"/>
    <p:sldLayoutId id="2147483657" r:id="rId15"/>
    <p:sldLayoutId id="2147483656" r:id="rId16"/>
    <p:sldLayoutId id="2147483676" r:id="rId17"/>
    <p:sldLayoutId id="2147483677" r:id="rId18"/>
    <p:sldLayoutId id="2147483678" r:id="rId19"/>
    <p:sldLayoutId id="2147483679" r:id="rId20"/>
    <p:sldLayoutId id="2147483680" r:id="rId21"/>
    <p:sldLayoutId id="2147483654" r:id="rId22"/>
    <p:sldLayoutId id="2147483668" r:id="rId23"/>
    <p:sldLayoutId id="2147483671" r:id="rId24"/>
    <p:sldLayoutId id="2147483670" r:id="rId25"/>
    <p:sldLayoutId id="2147483669" r:id="rId26"/>
    <p:sldLayoutId id="2147483672" r:id="rId27"/>
    <p:sldLayoutId id="2147483655" r:id="rId28"/>
    <p:sldLayoutId id="2147483681" r:id="rId29"/>
    <p:sldLayoutId id="2147483682" r:id="rId30"/>
    <p:sldLayoutId id="2147483683" r:id="rId31"/>
    <p:sldLayoutId id="2147483684" r:id="rId32"/>
    <p:sldLayoutId id="2147483685" r:id="rId33"/>
    <p:sldLayoutId id="2147483686" r:id="rId34"/>
    <p:sldLayoutId id="2147483758"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3816" userDrawn="1">
          <p15:clr>
            <a:srgbClr val="F26B43"/>
          </p15:clr>
        </p15:guide>
        <p15:guide id="6" orient="horz" pos="4150" userDrawn="1">
          <p15:clr>
            <a:srgbClr val="F26B43"/>
          </p15:clr>
        </p15:guide>
        <p15:guide id="7" orient="horz" pos="873" userDrawn="1">
          <p15:clr>
            <a:srgbClr val="F26B43"/>
          </p15:clr>
        </p15:guide>
        <p15:guide id="8" orient="horz" pos="142" userDrawn="1">
          <p15:clr>
            <a:srgbClr val="F26B43"/>
          </p15:clr>
        </p15:guide>
        <p15:guide id="9" pos="3727" userDrawn="1">
          <p15:clr>
            <a:srgbClr val="F26B43"/>
          </p15:clr>
        </p15:guide>
        <p15:guide id="10" pos="3953" userDrawn="1">
          <p15:clr>
            <a:srgbClr val="F26B43"/>
          </p15:clr>
        </p15:guide>
        <p15:guide id="12" orient="horz" pos="689" userDrawn="1">
          <p15:clr>
            <a:srgbClr val="F26B43"/>
          </p15:clr>
        </p15:guide>
        <p15:guide id="1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0443" y="365126"/>
            <a:ext cx="10538281" cy="842312"/>
          </a:xfrm>
          <a:prstGeom prst="rect">
            <a:avLst/>
          </a:prstGeom>
        </p:spPr>
        <p:txBody>
          <a:bodyPr vert="horz" lIns="91440" tIns="45720" rIns="91440" bIns="45720" rtlCol="0" anchor="b">
            <a:normAutofit/>
          </a:bodyPr>
          <a:lstStyle/>
          <a:p>
            <a:r>
              <a:rPr lang="nb-NO" dirty="0"/>
              <a:t>Klikk for å redigere tittelstil</a:t>
            </a:r>
            <a:endParaRPr lang="en-US" dirty="0"/>
          </a:p>
        </p:txBody>
      </p:sp>
      <p:sp>
        <p:nvSpPr>
          <p:cNvPr id="3" name="Text Placeholder 2"/>
          <p:cNvSpPr>
            <a:spLocks noGrp="1"/>
          </p:cNvSpPr>
          <p:nvPr>
            <p:ph type="body" idx="1"/>
          </p:nvPr>
        </p:nvSpPr>
        <p:spPr>
          <a:xfrm>
            <a:off x="838199" y="1565329"/>
            <a:ext cx="10550525" cy="4611634"/>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6" name="Slide Number Placeholder 5"/>
          <p:cNvSpPr>
            <a:spLocks noGrp="1"/>
          </p:cNvSpPr>
          <p:nvPr>
            <p:ph type="sldNum" sz="quarter" idx="4"/>
          </p:nvPr>
        </p:nvSpPr>
        <p:spPr>
          <a:xfrm>
            <a:off x="5751808" y="6534854"/>
            <a:ext cx="688383" cy="323146"/>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2A7D75EB-BD23-FF4F-80AE-955DA86030AC}" type="slidenum">
              <a:rPr lang="nb-NO" smtClean="0"/>
              <a:pPr/>
              <a:t>‹#›</a:t>
            </a:fld>
            <a:endParaRPr lang="nb-NO" dirty="0"/>
          </a:p>
        </p:txBody>
      </p:sp>
      <p:pic>
        <p:nvPicPr>
          <p:cNvPr id="7" name="Bilde 6">
            <a:extLst>
              <a:ext uri="{FF2B5EF4-FFF2-40B4-BE49-F238E27FC236}">
                <a16:creationId xmlns:a16="http://schemas.microsoft.com/office/drawing/2014/main" id="{E8EBEDB9-6D23-2149-9EBD-42A01368E208}"/>
              </a:ext>
            </a:extLst>
          </p:cNvPr>
          <p:cNvPicPr>
            <a:picLocks noChangeAspect="1"/>
          </p:cNvPicPr>
          <p:nvPr userDrawn="1"/>
        </p:nvPicPr>
        <p:blipFill>
          <a:blip r:embed="rId7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14635188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6" r:id="rId39"/>
    <p:sldLayoutId id="2147483727" r:id="rId40"/>
    <p:sldLayoutId id="2147483728" r:id="rId41"/>
    <p:sldLayoutId id="2147483729" r:id="rId42"/>
    <p:sldLayoutId id="2147483730" r:id="rId43"/>
    <p:sldLayoutId id="2147483731" r:id="rId44"/>
    <p:sldLayoutId id="2147483732" r:id="rId45"/>
    <p:sldLayoutId id="2147483733" r:id="rId46"/>
    <p:sldLayoutId id="2147483734" r:id="rId47"/>
    <p:sldLayoutId id="2147483735" r:id="rId48"/>
    <p:sldLayoutId id="2147483736" r:id="rId49"/>
    <p:sldLayoutId id="2147483737" r:id="rId50"/>
    <p:sldLayoutId id="2147483738" r:id="rId51"/>
    <p:sldLayoutId id="2147483739" r:id="rId52"/>
    <p:sldLayoutId id="2147483740" r:id="rId53"/>
    <p:sldLayoutId id="2147483741" r:id="rId54"/>
    <p:sldLayoutId id="2147483742" r:id="rId55"/>
    <p:sldLayoutId id="2147483743" r:id="rId56"/>
    <p:sldLayoutId id="2147483744" r:id="rId57"/>
    <p:sldLayoutId id="2147483745" r:id="rId58"/>
    <p:sldLayoutId id="2147483746" r:id="rId59"/>
    <p:sldLayoutId id="2147483747" r:id="rId60"/>
    <p:sldLayoutId id="2147483748" r:id="rId61"/>
    <p:sldLayoutId id="2147483749" r:id="rId62"/>
    <p:sldLayoutId id="2147483750" r:id="rId63"/>
    <p:sldLayoutId id="2147483751" r:id="rId64"/>
    <p:sldLayoutId id="2147483752" r:id="rId65"/>
    <p:sldLayoutId id="2147483753" r:id="rId66"/>
    <p:sldLayoutId id="2147483754" r:id="rId67"/>
    <p:sldLayoutId id="2147483755" r:id="rId68"/>
    <p:sldLayoutId id="2147483756" r:id="rId69"/>
    <p:sldLayoutId id="2147483757" r:id="rId70"/>
  </p:sldLayoutIdLst>
  <p:transition>
    <p:fade/>
  </p:transition>
  <p:hf hdr="0" ftr="0" dt="0"/>
  <p:txStyles>
    <p:titleStyle>
      <a:lvl1pPr algn="l" defTabSz="914400" rtl="0" eaLnBrk="1" latinLnBrk="0" hangingPunct="1">
        <a:lnSpc>
          <a:spcPct val="90000"/>
        </a:lnSpc>
        <a:spcBef>
          <a:spcPct val="0"/>
        </a:spcBef>
        <a:buNone/>
        <a:defRPr sz="2800" b="1" kern="1200">
          <a:solidFill>
            <a:schemeClr val="accent2"/>
          </a:solidFill>
          <a:latin typeface="Century Gothic" panose="020B0502020202020204" pitchFamily="34" charset="0"/>
          <a:ea typeface="+mj-ea"/>
          <a:cs typeface="+mj-cs"/>
        </a:defRPr>
      </a:lvl1pPr>
    </p:titleStyle>
    <p:bodyStyle>
      <a:lvl1pPr marL="361950" indent="-474663" algn="l" defTabSz="914400" rtl="0" eaLnBrk="1" latinLnBrk="0" hangingPunct="1">
        <a:lnSpc>
          <a:spcPct val="100000"/>
        </a:lnSpc>
        <a:spcBef>
          <a:spcPts val="1000"/>
        </a:spcBef>
        <a:buFontTx/>
        <a:buBlip>
          <a:blip r:embed="rId7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529">
          <p15:clr>
            <a:srgbClr val="F26B43"/>
          </p15:clr>
        </p15:guide>
        <p15:guide id="3" pos="7174">
          <p15:clr>
            <a:srgbClr val="F26B43"/>
          </p15:clr>
        </p15:guide>
        <p15:guide id="4" pos="2570">
          <p15:clr>
            <a:srgbClr val="F26B43"/>
          </p15:clr>
        </p15:guide>
        <p15:guide id="5" pos="2819">
          <p15:clr>
            <a:srgbClr val="F26B43"/>
          </p15:clr>
        </p15:guide>
        <p15:guide id="6" pos="4861">
          <p15:clr>
            <a:srgbClr val="F26B43"/>
          </p15:clr>
        </p15:guide>
        <p15:guide id="7" pos="5133">
          <p15:clr>
            <a:srgbClr val="F26B43"/>
          </p15:clr>
        </p15:guide>
        <p15:guide id="8" orient="horz" pos="7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52.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2.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697027317" TargetMode="External"/><Relationship Id="rId2" Type="http://schemas.openxmlformats.org/officeDocument/2006/relationships/hyperlink" Target="https://www.kyrkja.no/nb-NO/bispedommer/borg-bispedomme/fagomrader/dap/d%C3%A5psarbeid/" TargetMode="External"/><Relationship Id="rId1" Type="http://schemas.openxmlformats.org/officeDocument/2006/relationships/slideLayout" Target="../slideLayouts/slideLayout10.xml"/><Relationship Id="rId4" Type="http://schemas.openxmlformats.org/officeDocument/2006/relationships/hyperlink" Target="https://view.officeapps.live.com/op/view.aspx?src=https%3A%2F%2Fwww.kyrkja.no%2Fglobalassets%2Fbispedommer%2Fborg%2Fdokumenter%2Fdap%2Fni%2520konsepter_arbeidsbok.docx&amp;wdOrigin=BROWSELIN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744C50-8808-3A41-B169-6F4DA134A8B2}"/>
              </a:ext>
            </a:extLst>
          </p:cNvPr>
          <p:cNvSpPr>
            <a:spLocks noGrp="1"/>
          </p:cNvSpPr>
          <p:nvPr>
            <p:ph type="ctrTitle"/>
          </p:nvPr>
        </p:nvSpPr>
        <p:spPr/>
        <p:txBody>
          <a:bodyPr/>
          <a:lstStyle/>
          <a:p>
            <a:r>
              <a:rPr lang="nb-NO" dirty="0"/>
              <a:t>MEDLEMSUNDERSØKELSE FOR DEN NORSKE KIRKE</a:t>
            </a:r>
          </a:p>
        </p:txBody>
      </p:sp>
      <p:sp>
        <p:nvSpPr>
          <p:cNvPr id="3" name="Undertittel 2">
            <a:extLst>
              <a:ext uri="{FF2B5EF4-FFF2-40B4-BE49-F238E27FC236}">
                <a16:creationId xmlns:a16="http://schemas.microsoft.com/office/drawing/2014/main" id="{F1E632C9-8C34-9A49-8228-F6C562E80793}"/>
              </a:ext>
            </a:extLst>
          </p:cNvPr>
          <p:cNvSpPr>
            <a:spLocks noGrp="1"/>
          </p:cNvSpPr>
          <p:nvPr>
            <p:ph type="subTitle" idx="1"/>
          </p:nvPr>
        </p:nvSpPr>
        <p:spPr>
          <a:xfrm>
            <a:off x="849817" y="5023944"/>
            <a:ext cx="6867021" cy="1022479"/>
          </a:xfrm>
        </p:spPr>
        <p:txBody>
          <a:bodyPr>
            <a:normAutofit/>
          </a:bodyPr>
          <a:lstStyle/>
          <a:p>
            <a:r>
              <a:rPr lang="nb-NO" sz="3100" dirty="0">
                <a:solidFill>
                  <a:schemeClr val="accent3"/>
                </a:solidFill>
              </a:rPr>
              <a:t>BORG BISPEDØMME</a:t>
            </a:r>
            <a:br>
              <a:rPr lang="nb-NO" dirty="0">
                <a:solidFill>
                  <a:schemeClr val="accent3"/>
                </a:solidFill>
              </a:rPr>
            </a:br>
            <a:r>
              <a:rPr lang="nb-NO" dirty="0">
                <a:solidFill>
                  <a:schemeClr val="accent3"/>
                </a:solidFill>
              </a:rPr>
              <a:t>OKTOBER 2023</a:t>
            </a:r>
          </a:p>
        </p:txBody>
      </p:sp>
      <p:sp>
        <p:nvSpPr>
          <p:cNvPr id="4" name="Plassholder for tekst 3">
            <a:extLst>
              <a:ext uri="{FF2B5EF4-FFF2-40B4-BE49-F238E27FC236}">
                <a16:creationId xmlns:a16="http://schemas.microsoft.com/office/drawing/2014/main" id="{7662088B-12DA-D447-9F93-19235C898780}"/>
              </a:ext>
            </a:extLst>
          </p:cNvPr>
          <p:cNvSpPr>
            <a:spLocks noGrp="1"/>
          </p:cNvSpPr>
          <p:nvPr>
            <p:ph type="body" sz="quarter" idx="10"/>
          </p:nvPr>
        </p:nvSpPr>
        <p:spPr/>
        <p:txBody>
          <a:bodyPr/>
          <a:lstStyle/>
          <a:p>
            <a:endParaRPr lang="nb-NO" dirty="0">
              <a:solidFill>
                <a:schemeClr val="accent3"/>
              </a:solidFill>
            </a:endParaRPr>
          </a:p>
        </p:txBody>
      </p:sp>
    </p:spTree>
    <p:extLst>
      <p:ext uri="{BB962C8B-B14F-4D97-AF65-F5344CB8AC3E}">
        <p14:creationId xmlns:p14="http://schemas.microsoft.com/office/powerpoint/2010/main" val="38002637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diagram 5" descr="06a8f237-57d6-4784-abba-d337d94b71d3 Opplevelse av DNK">
            <a:extLst>
              <a:ext uri="{FF2B5EF4-FFF2-40B4-BE49-F238E27FC236}">
                <a16:creationId xmlns:a16="http://schemas.microsoft.com/office/drawing/2014/main" id="{7D0ADEEB-87D1-4E3D-A4D9-DA8980BC93FE}"/>
              </a:ext>
            </a:extLst>
          </p:cNvPr>
          <p:cNvGraphicFramePr>
            <a:graphicFrameLocks noGrp="1"/>
          </p:cNvGraphicFramePr>
          <p:nvPr>
            <p:ph idx="1"/>
            <p:extLst>
              <p:ext uri="{D42A27DB-BD31-4B8C-83A1-F6EECF244321}">
                <p14:modId xmlns:p14="http://schemas.microsoft.com/office/powerpoint/2010/main" val="428328346"/>
              </p:ext>
            </p:extLst>
          </p:nvPr>
        </p:nvGraphicFramePr>
        <p:xfrm>
          <a:off x="356839" y="1207438"/>
          <a:ext cx="11329639" cy="5035036"/>
        </p:xfrm>
        <a:graphic>
          <a:graphicData uri="http://schemas.openxmlformats.org/drawingml/2006/chart">
            <c:chart xmlns:c="http://schemas.openxmlformats.org/drawingml/2006/chart" xmlns:r="http://schemas.openxmlformats.org/officeDocument/2006/relationships" r:id="rId3"/>
          </a:graphicData>
        </a:graphic>
      </p:graphicFrame>
      <p:sp>
        <p:nvSpPr>
          <p:cNvPr id="33" name="Tittel 32">
            <a:extLst>
              <a:ext uri="{FF2B5EF4-FFF2-40B4-BE49-F238E27FC236}">
                <a16:creationId xmlns:a16="http://schemas.microsoft.com/office/drawing/2014/main" id="{7829641B-448E-462F-8582-F5C2A35405F4}"/>
              </a:ext>
            </a:extLst>
          </p:cNvPr>
          <p:cNvSpPr>
            <a:spLocks noGrp="1"/>
          </p:cNvSpPr>
          <p:nvPr>
            <p:ph type="title"/>
          </p:nvPr>
        </p:nvSpPr>
        <p:spPr>
          <a:xfrm>
            <a:off x="826858" y="116082"/>
            <a:ext cx="10538281" cy="842312"/>
          </a:xfrm>
        </p:spPr>
        <p:txBody>
          <a:bodyPr>
            <a:noAutofit/>
          </a:bodyPr>
          <a:lstStyle/>
          <a:p>
            <a:r>
              <a:rPr lang="nb-NO" sz="2000" dirty="0">
                <a:solidFill>
                  <a:schemeClr val="tx1"/>
                </a:solidFill>
              </a:rPr>
              <a:t>Flest mener Den norske kirke er samfunnsnyttig når den støtter mennesker i sorg og gjennomfører gudstjenester, dåp, og lignende kirkelige seremonier</a:t>
            </a:r>
          </a:p>
        </p:txBody>
      </p:sp>
      <p:sp>
        <p:nvSpPr>
          <p:cNvPr id="2" name="Plassholder for lysbildenummer 1">
            <a:extLst>
              <a:ext uri="{FF2B5EF4-FFF2-40B4-BE49-F238E27FC236}">
                <a16:creationId xmlns:a16="http://schemas.microsoft.com/office/drawing/2014/main" id="{5BA16EFD-E519-41C6-AE84-7D593269540F}"/>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191352-50B0-4172-8D8D-52D409709776}" type="slidenum">
              <a:rPr kumimoji="0" lang="nb-NO" sz="10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nb-NO" sz="1000" b="0" i="0" u="none" strike="noStrike" kern="1200" cap="none" spc="0" normalizeH="0" baseline="0" noProof="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sp>
        <p:nvSpPr>
          <p:cNvPr id="4" name="Plassholder for tekst 3">
            <a:extLst>
              <a:ext uri="{FF2B5EF4-FFF2-40B4-BE49-F238E27FC236}">
                <a16:creationId xmlns:a16="http://schemas.microsoft.com/office/drawing/2014/main" id="{1778557A-7CFA-4DFB-8DC2-A446813F374B}"/>
              </a:ext>
            </a:extLst>
          </p:cNvPr>
          <p:cNvSpPr>
            <a:spLocks noGrp="1"/>
          </p:cNvSpPr>
          <p:nvPr>
            <p:ph type="body" sz="quarter" idx="12"/>
          </p:nvPr>
        </p:nvSpPr>
        <p:spPr/>
        <p:txBody>
          <a:bodyPr>
            <a:noAutofit/>
          </a:bodyPr>
          <a:lstStyle/>
          <a:p>
            <a:r>
              <a:rPr lang="nb-NO" dirty="0"/>
              <a:t>I hvilke situasjoner synes du Den norske kirke er samfunnsnyttig? Flere svar er mulig. Er det når kirken … </a:t>
            </a:r>
          </a:p>
        </p:txBody>
      </p:sp>
      <p:sp>
        <p:nvSpPr>
          <p:cNvPr id="5" name="Plassholder for tekst 4">
            <a:extLst>
              <a:ext uri="{FF2B5EF4-FFF2-40B4-BE49-F238E27FC236}">
                <a16:creationId xmlns:a16="http://schemas.microsoft.com/office/drawing/2014/main" id="{F160F3A6-60A8-4597-88B1-7A83F3AB51B6}"/>
              </a:ext>
            </a:extLst>
          </p:cNvPr>
          <p:cNvSpPr>
            <a:spLocks noGrp="1"/>
          </p:cNvSpPr>
          <p:nvPr>
            <p:ph type="body" sz="quarter" idx="13"/>
          </p:nvPr>
        </p:nvSpPr>
        <p:spPr/>
        <p:txBody>
          <a:bodyPr/>
          <a:lstStyle/>
          <a:p>
            <a:r>
              <a:rPr lang="nb-NO" dirty="0"/>
              <a:t>700</a:t>
            </a:r>
          </a:p>
        </p:txBody>
      </p:sp>
      <p:sp>
        <p:nvSpPr>
          <p:cNvPr id="3" name="TextBox 2">
            <a:extLst>
              <a:ext uri="{FF2B5EF4-FFF2-40B4-BE49-F238E27FC236}">
                <a16:creationId xmlns:a16="http://schemas.microsoft.com/office/drawing/2014/main" id="{8F6DB9A4-2D6B-B642-57FE-9F6FB8BCE36F}"/>
              </a:ext>
            </a:extLst>
          </p:cNvPr>
          <p:cNvSpPr txBox="1"/>
          <p:nvPr/>
        </p:nvSpPr>
        <p:spPr>
          <a:xfrm>
            <a:off x="105878" y="90141"/>
            <a:ext cx="51591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KAPITTEL 3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OPPFATNINGER OM DEN NORSKE KIRKE</a:t>
            </a:r>
          </a:p>
        </p:txBody>
      </p:sp>
      <p:sp>
        <p:nvSpPr>
          <p:cNvPr id="7" name="TextBox 6">
            <a:extLst>
              <a:ext uri="{FF2B5EF4-FFF2-40B4-BE49-F238E27FC236}">
                <a16:creationId xmlns:a16="http://schemas.microsoft.com/office/drawing/2014/main" id="{5859C341-48AB-F86D-3E05-5A7F50516D07}"/>
              </a:ext>
            </a:extLst>
          </p:cNvPr>
          <p:cNvSpPr txBox="1"/>
          <p:nvPr/>
        </p:nvSpPr>
        <p:spPr>
          <a:xfrm>
            <a:off x="10167730" y="90140"/>
            <a:ext cx="191839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BORG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BISPEDØMME</a:t>
            </a:r>
          </a:p>
        </p:txBody>
      </p:sp>
    </p:spTree>
    <p:extLst>
      <p:ext uri="{BB962C8B-B14F-4D97-AF65-F5344CB8AC3E}">
        <p14:creationId xmlns:p14="http://schemas.microsoft.com/office/powerpoint/2010/main" val="3834017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Plassholder for diagram 6" descr="3bb93a8f-29ab-4140-833d-ea3dae34cdf4 Holdninger til samfunnsaktører">
            <a:extLst>
              <a:ext uri="{FF2B5EF4-FFF2-40B4-BE49-F238E27FC236}">
                <a16:creationId xmlns:a16="http://schemas.microsoft.com/office/drawing/2014/main" id="{8A6314B1-2713-4842-9C63-7C3AA32AF8EC}"/>
              </a:ext>
            </a:extLst>
          </p:cNvPr>
          <p:cNvGraphicFramePr>
            <a:graphicFrameLocks noGrp="1"/>
          </p:cNvGraphicFramePr>
          <p:nvPr>
            <p:ph type="chart" sz="quarter" idx="11"/>
          </p:nvPr>
        </p:nvGraphicFramePr>
        <p:xfrm>
          <a:off x="838200" y="1557338"/>
          <a:ext cx="3241675" cy="4475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ktangel 10">
            <a:extLst>
              <a:ext uri="{FF2B5EF4-FFF2-40B4-BE49-F238E27FC236}">
                <a16:creationId xmlns:a16="http://schemas.microsoft.com/office/drawing/2014/main" id="{D26F2025-DA5B-4760-B28D-C975873EC82C}"/>
              </a:ext>
            </a:extLst>
          </p:cNvPr>
          <p:cNvSpPr/>
          <p:nvPr/>
        </p:nvSpPr>
        <p:spPr>
          <a:xfrm flipV="1">
            <a:off x="8213053" y="2636313"/>
            <a:ext cx="540000" cy="2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ktangel 11">
            <a:extLst>
              <a:ext uri="{FF2B5EF4-FFF2-40B4-BE49-F238E27FC236}">
                <a16:creationId xmlns:a16="http://schemas.microsoft.com/office/drawing/2014/main" id="{4BC3CA04-D8F6-495C-B33C-3F4F9573DCFB}"/>
              </a:ext>
            </a:extLst>
          </p:cNvPr>
          <p:cNvSpPr/>
          <p:nvPr/>
        </p:nvSpPr>
        <p:spPr>
          <a:xfrm flipV="1">
            <a:off x="8213053" y="2205293"/>
            <a:ext cx="540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ktangel 12">
            <a:extLst>
              <a:ext uri="{FF2B5EF4-FFF2-40B4-BE49-F238E27FC236}">
                <a16:creationId xmlns:a16="http://schemas.microsoft.com/office/drawing/2014/main" id="{A14BF3B4-B39C-4142-AA2A-BEDF217A8D7D}"/>
              </a:ext>
            </a:extLst>
          </p:cNvPr>
          <p:cNvSpPr/>
          <p:nvPr/>
        </p:nvSpPr>
        <p:spPr>
          <a:xfrm flipV="1">
            <a:off x="8213053" y="3061689"/>
            <a:ext cx="540000"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tel 1">
            <a:extLst>
              <a:ext uri="{FF2B5EF4-FFF2-40B4-BE49-F238E27FC236}">
                <a16:creationId xmlns:a16="http://schemas.microsoft.com/office/drawing/2014/main" id="{EDAEF1BD-83B3-4275-8051-61EC5915B771}"/>
              </a:ext>
            </a:extLst>
          </p:cNvPr>
          <p:cNvSpPr>
            <a:spLocks noGrp="1"/>
          </p:cNvSpPr>
          <p:nvPr>
            <p:ph type="title"/>
          </p:nvPr>
        </p:nvSpPr>
        <p:spPr/>
        <p:txBody>
          <a:bodyPr>
            <a:normAutofit/>
          </a:bodyPr>
          <a:lstStyle/>
          <a:p>
            <a:r>
              <a:rPr lang="nb-NO" sz="2000" dirty="0">
                <a:solidFill>
                  <a:schemeClr val="tx1"/>
                </a:solidFill>
              </a:rPr>
              <a:t>Signifikant nedgang i andelen som er positive til Den norske kirke fra 2019 til 2023</a:t>
            </a:r>
          </a:p>
        </p:txBody>
      </p:sp>
      <p:sp>
        <p:nvSpPr>
          <p:cNvPr id="4" name="Plassholder for tekst 3">
            <a:extLst>
              <a:ext uri="{FF2B5EF4-FFF2-40B4-BE49-F238E27FC236}">
                <a16:creationId xmlns:a16="http://schemas.microsoft.com/office/drawing/2014/main" id="{4338BF78-C0AC-4E88-A26F-943D799FAD49}"/>
              </a:ext>
            </a:extLst>
          </p:cNvPr>
          <p:cNvSpPr>
            <a:spLocks noGrp="1"/>
          </p:cNvSpPr>
          <p:nvPr>
            <p:ph type="body" sz="quarter" idx="12"/>
          </p:nvPr>
        </p:nvSpPr>
        <p:spPr/>
        <p:txBody>
          <a:bodyPr>
            <a:normAutofit/>
          </a:bodyPr>
          <a:lstStyle/>
          <a:p>
            <a:r>
              <a:rPr lang="nb-NO" dirty="0"/>
              <a:t>Hvor positiv eller negativ er du til følgende bedrifter, organisasjoner og institusjoner?</a:t>
            </a:r>
          </a:p>
        </p:txBody>
      </p:sp>
      <p:sp>
        <p:nvSpPr>
          <p:cNvPr id="5" name="Plassholder for tekst 4">
            <a:extLst>
              <a:ext uri="{FF2B5EF4-FFF2-40B4-BE49-F238E27FC236}">
                <a16:creationId xmlns:a16="http://schemas.microsoft.com/office/drawing/2014/main" id="{4CB10FB3-18A9-4605-BF5E-AFEAF898B44E}"/>
              </a:ext>
            </a:extLst>
          </p:cNvPr>
          <p:cNvSpPr>
            <a:spLocks noGrp="1"/>
          </p:cNvSpPr>
          <p:nvPr>
            <p:ph type="body" sz="quarter" idx="13"/>
          </p:nvPr>
        </p:nvSpPr>
        <p:spPr/>
        <p:txBody>
          <a:bodyPr/>
          <a:lstStyle/>
          <a:p>
            <a:r>
              <a:rPr lang="nb-NO" dirty="0"/>
              <a:t>700</a:t>
            </a:r>
          </a:p>
        </p:txBody>
      </p:sp>
      <p:sp>
        <p:nvSpPr>
          <p:cNvPr id="10" name="Plassholder for lysbildenummer 9">
            <a:extLst>
              <a:ext uri="{FF2B5EF4-FFF2-40B4-BE49-F238E27FC236}">
                <a16:creationId xmlns:a16="http://schemas.microsoft.com/office/drawing/2014/main" id="{374F329D-C37A-49B7-9D21-AD890E539BF5}"/>
              </a:ext>
            </a:extLst>
          </p:cNvPr>
          <p:cNvSpPr>
            <a:spLocks noGrp="1"/>
          </p:cNvSpPr>
          <p:nvPr>
            <p:ph type="sldNum" sz="quarter" idx="10"/>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3191352-50B0-4172-8D8D-52D409709776}" type="slidenum">
              <a:rPr kumimoji="0" lang="nb-NO" sz="10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nb-NO" sz="1000" b="0" i="0" u="none" strike="noStrike" kern="1200" cap="none" spc="0" normalizeH="0" baseline="0" noProof="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9" name="Plassholder for diagram 5" descr="50a64a57-52fc-4ac1-b352-7c60fd773987 Holdninger DNK segment">
            <a:extLst>
              <a:ext uri="{FF2B5EF4-FFF2-40B4-BE49-F238E27FC236}">
                <a16:creationId xmlns:a16="http://schemas.microsoft.com/office/drawing/2014/main" id="{D1562042-38F9-407C-8A44-5FD47D547685}"/>
              </a:ext>
            </a:extLst>
          </p:cNvPr>
          <p:cNvGraphicFramePr>
            <a:graphicFrameLocks/>
          </p:cNvGraphicFramePr>
          <p:nvPr/>
        </p:nvGraphicFramePr>
        <p:xfrm>
          <a:off x="8161168" y="1591471"/>
          <a:ext cx="3222881" cy="225466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kstSylinder 16">
            <a:extLst>
              <a:ext uri="{FF2B5EF4-FFF2-40B4-BE49-F238E27FC236}">
                <a16:creationId xmlns:a16="http://schemas.microsoft.com/office/drawing/2014/main" id="{09A0209C-92A0-4556-9E77-9149A9C14464}"/>
              </a:ext>
            </a:extLst>
          </p:cNvPr>
          <p:cNvSpPr txBox="1"/>
          <p:nvPr/>
        </p:nvSpPr>
        <p:spPr>
          <a:xfrm>
            <a:off x="8130919" y="3983512"/>
            <a:ext cx="3222881" cy="22929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515350"/>
                </a:solidFill>
                <a:effectLst/>
                <a:uLnTx/>
                <a:uFillTx/>
                <a:latin typeface="Arial" panose="020B0604020202020204"/>
                <a:ea typeface="+mn-ea"/>
                <a:cs typeface="+mn-cs"/>
              </a:rPr>
              <a:t>Blant medlemmene i Borg, oppgir 52 % at de er positive til Den norske kirke, 35 % er nøytrale, mens 9 % er negative.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515350"/>
                </a:solidFill>
                <a:effectLst/>
                <a:uLnTx/>
                <a:uFillTx/>
                <a:latin typeface="Arial" panose="020B0604020202020204"/>
                <a:ea typeface="+mn-ea"/>
                <a:cs typeface="+mn-cs"/>
              </a:rPr>
              <a:t>Endringen fra 2021 og 2020 er ikke statistisk signifikante, men vi ser at endringen fra 2019 på 62 % til i år, er signifikant.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515350"/>
                </a:solidFill>
                <a:effectLst/>
                <a:uLnTx/>
                <a:uFillTx/>
                <a:latin typeface="Arial" panose="020B0604020202020204"/>
                <a:ea typeface="+mn-ea"/>
                <a:cs typeface="+mn-cs"/>
              </a:rPr>
              <a:t>Menn er i signifikant større grad enn kvinner negative, med 12 % mot 6 %.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515350"/>
                </a:solidFill>
                <a:effectLst/>
                <a:uLnTx/>
                <a:uFillTx/>
                <a:latin typeface="Arial" panose="020B0604020202020204"/>
                <a:ea typeface="+mn-ea"/>
                <a:cs typeface="+mn-cs"/>
              </a:rPr>
              <a:t>Ser vi på alder, er det de i alderen 30-39 år som utpreger seg som mer negative sammenlignet med de øvrige aldersgruppene. De over 40 år, er mer positive enn de yngre.</a:t>
            </a:r>
          </a:p>
        </p:txBody>
      </p:sp>
      <p:sp>
        <p:nvSpPr>
          <p:cNvPr id="6" name="TextBox 5">
            <a:extLst>
              <a:ext uri="{FF2B5EF4-FFF2-40B4-BE49-F238E27FC236}">
                <a16:creationId xmlns:a16="http://schemas.microsoft.com/office/drawing/2014/main" id="{C6787D99-9AD6-502E-4D7F-425C899CF90B}"/>
              </a:ext>
            </a:extLst>
          </p:cNvPr>
          <p:cNvSpPr txBox="1"/>
          <p:nvPr/>
        </p:nvSpPr>
        <p:spPr>
          <a:xfrm>
            <a:off x="105878" y="90141"/>
            <a:ext cx="51591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KAPITTEL 3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OPPFATNINGER OM DEN NORSKE KIRKE</a:t>
            </a:r>
          </a:p>
        </p:txBody>
      </p:sp>
      <p:sp>
        <p:nvSpPr>
          <p:cNvPr id="14" name="Rectangle 13">
            <a:extLst>
              <a:ext uri="{FF2B5EF4-FFF2-40B4-BE49-F238E27FC236}">
                <a16:creationId xmlns:a16="http://schemas.microsoft.com/office/drawing/2014/main" id="{6A9E5B12-C1A5-1927-4D36-F6204CF48ECE}"/>
              </a:ext>
            </a:extLst>
          </p:cNvPr>
          <p:cNvSpPr/>
          <p:nvPr/>
        </p:nvSpPr>
        <p:spPr>
          <a:xfrm>
            <a:off x="1107899" y="3141387"/>
            <a:ext cx="2881138" cy="314616"/>
          </a:xfrm>
          <a:prstGeom prst="rect">
            <a:avLst/>
          </a:prstGeom>
          <a:no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71122F90-93E7-527B-7ADC-F120900A466B}"/>
              </a:ext>
            </a:extLst>
          </p:cNvPr>
          <p:cNvSpPr txBox="1"/>
          <p:nvPr/>
        </p:nvSpPr>
        <p:spPr>
          <a:xfrm>
            <a:off x="839788" y="1557338"/>
            <a:ext cx="32400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1400" b="1" i="0" u="none" strike="noStrike" kern="1200" cap="none" spc="0" normalizeH="0" baseline="0" noProof="0" dirty="0">
                <a:ln>
                  <a:noFill/>
                </a:ln>
                <a:solidFill>
                  <a:srgbClr val="515350"/>
                </a:solidFill>
                <a:effectLst/>
                <a:uLnTx/>
                <a:uFillTx/>
                <a:latin typeface="Arial" panose="020B0604020202020204"/>
                <a:ea typeface="+mn-ea"/>
                <a:cs typeface="+mn-cs"/>
              </a:rPr>
              <a:t>HOLDNINGER TIL ULIKE SAMFUNNSAKTØRER</a:t>
            </a:r>
          </a:p>
        </p:txBody>
      </p:sp>
      <p:sp>
        <p:nvSpPr>
          <p:cNvPr id="18" name="TextBox 17">
            <a:extLst>
              <a:ext uri="{FF2B5EF4-FFF2-40B4-BE49-F238E27FC236}">
                <a16:creationId xmlns:a16="http://schemas.microsoft.com/office/drawing/2014/main" id="{631F9742-EC55-2CCE-F571-5D833A90803A}"/>
              </a:ext>
            </a:extLst>
          </p:cNvPr>
          <p:cNvSpPr txBox="1"/>
          <p:nvPr/>
        </p:nvSpPr>
        <p:spPr>
          <a:xfrm>
            <a:off x="4457699" y="1557338"/>
            <a:ext cx="32400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1400" b="1" i="0" u="none" strike="noStrike" kern="1200" cap="none" spc="0" normalizeH="0" baseline="0" noProof="0" dirty="0">
                <a:ln>
                  <a:noFill/>
                </a:ln>
                <a:solidFill>
                  <a:srgbClr val="515350"/>
                </a:solidFill>
                <a:effectLst/>
                <a:uLnTx/>
                <a:uFillTx/>
                <a:latin typeface="Arial" panose="020B0604020202020204"/>
                <a:ea typeface="+mn-ea"/>
                <a:cs typeface="+mn-cs"/>
              </a:rPr>
              <a:t>HOLDNINGER TIL DEN NORSKE KIRKE 2019-2023</a:t>
            </a:r>
          </a:p>
        </p:txBody>
      </p:sp>
      <p:sp>
        <p:nvSpPr>
          <p:cNvPr id="19" name="TextBox 18">
            <a:extLst>
              <a:ext uri="{FF2B5EF4-FFF2-40B4-BE49-F238E27FC236}">
                <a16:creationId xmlns:a16="http://schemas.microsoft.com/office/drawing/2014/main" id="{1BF3BA18-2083-4798-7635-107E7174F3B0}"/>
              </a:ext>
            </a:extLst>
          </p:cNvPr>
          <p:cNvSpPr txBox="1"/>
          <p:nvPr/>
        </p:nvSpPr>
        <p:spPr>
          <a:xfrm>
            <a:off x="8148638" y="1557338"/>
            <a:ext cx="324008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1400" b="1" i="0" u="none" strike="noStrike" kern="1200" cap="none" spc="0" normalizeH="0" baseline="0" noProof="0" dirty="0">
                <a:ln>
                  <a:noFill/>
                </a:ln>
                <a:solidFill>
                  <a:srgbClr val="515350"/>
                </a:solidFill>
                <a:effectLst/>
                <a:uLnTx/>
                <a:uFillTx/>
                <a:latin typeface="Arial" panose="020B0604020202020204"/>
                <a:ea typeface="+mn-ea"/>
                <a:cs typeface="+mn-cs"/>
              </a:rPr>
              <a:t>ANDEL PER SEGMENT</a:t>
            </a:r>
          </a:p>
        </p:txBody>
      </p:sp>
      <p:graphicFrame>
        <p:nvGraphicFramePr>
          <p:cNvPr id="20" name="Chart 19" descr="ba6c4f23-943d-438e-b465-6d8f2d5fca75 Holdninger DNK tidslinje">
            <a:extLst>
              <a:ext uri="{FF2B5EF4-FFF2-40B4-BE49-F238E27FC236}">
                <a16:creationId xmlns:a16="http://schemas.microsoft.com/office/drawing/2014/main" id="{E1DD3F5B-E6C0-7712-F5A3-77D73495771A}"/>
              </a:ext>
            </a:extLst>
          </p:cNvPr>
          <p:cNvGraphicFramePr/>
          <p:nvPr/>
        </p:nvGraphicFramePr>
        <p:xfrm>
          <a:off x="4486924" y="1557338"/>
          <a:ext cx="3240088" cy="4580995"/>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a:extLst>
              <a:ext uri="{FF2B5EF4-FFF2-40B4-BE49-F238E27FC236}">
                <a16:creationId xmlns:a16="http://schemas.microsoft.com/office/drawing/2014/main" id="{D1D1ACCC-C270-17D8-AD2B-5A45D955C26F}"/>
              </a:ext>
            </a:extLst>
          </p:cNvPr>
          <p:cNvCxnSpPr>
            <a:cxnSpLocks/>
          </p:cNvCxnSpPr>
          <p:nvPr/>
        </p:nvCxnSpPr>
        <p:spPr>
          <a:xfrm>
            <a:off x="4277360" y="1688651"/>
            <a:ext cx="0" cy="3979862"/>
          </a:xfrm>
          <a:prstGeom prst="line">
            <a:avLst/>
          </a:prstGeom>
          <a:ln w="254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5696C12-DC6F-65A5-6E95-84A5432FCC19}"/>
              </a:ext>
            </a:extLst>
          </p:cNvPr>
          <p:cNvCxnSpPr>
            <a:cxnSpLocks/>
          </p:cNvCxnSpPr>
          <p:nvPr/>
        </p:nvCxnSpPr>
        <p:spPr>
          <a:xfrm>
            <a:off x="7934960" y="1688651"/>
            <a:ext cx="0" cy="3979862"/>
          </a:xfrm>
          <a:prstGeom prst="line">
            <a:avLst/>
          </a:prstGeom>
          <a:ln w="254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3235B6-541E-2341-9B88-B646080A5F12}"/>
              </a:ext>
            </a:extLst>
          </p:cNvPr>
          <p:cNvSpPr txBox="1"/>
          <p:nvPr/>
        </p:nvSpPr>
        <p:spPr>
          <a:xfrm>
            <a:off x="10167730" y="90140"/>
            <a:ext cx="191839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BORG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BISPEDØMME</a:t>
            </a:r>
          </a:p>
        </p:txBody>
      </p:sp>
    </p:spTree>
    <p:extLst>
      <p:ext uri="{BB962C8B-B14F-4D97-AF65-F5344CB8AC3E}">
        <p14:creationId xmlns:p14="http://schemas.microsoft.com/office/powerpoint/2010/main" val="13279946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26F719-0C83-4F1B-BC38-4B99C20C9E1C}"/>
              </a:ext>
            </a:extLst>
          </p:cNvPr>
          <p:cNvSpPr>
            <a:spLocks noGrp="1"/>
          </p:cNvSpPr>
          <p:nvPr>
            <p:ph type="title"/>
          </p:nvPr>
        </p:nvSpPr>
        <p:spPr/>
        <p:txBody>
          <a:bodyPr>
            <a:normAutofit fontScale="90000"/>
          </a:bodyPr>
          <a:lstStyle/>
          <a:p>
            <a:r>
              <a:rPr lang="nb-NO" dirty="0">
                <a:solidFill>
                  <a:schemeClr val="tx1"/>
                </a:solidFill>
              </a:rPr>
              <a:t>Holdninger til kirken og menigheten, andel enig per segment</a:t>
            </a:r>
          </a:p>
        </p:txBody>
      </p:sp>
      <p:sp>
        <p:nvSpPr>
          <p:cNvPr id="4" name="Plassholder for tekst 3">
            <a:extLst>
              <a:ext uri="{FF2B5EF4-FFF2-40B4-BE49-F238E27FC236}">
                <a16:creationId xmlns:a16="http://schemas.microsoft.com/office/drawing/2014/main" id="{B28063BC-3E99-41ED-8F1F-1A0B2A811F85}"/>
              </a:ext>
            </a:extLst>
          </p:cNvPr>
          <p:cNvSpPr>
            <a:spLocks noGrp="1"/>
          </p:cNvSpPr>
          <p:nvPr>
            <p:ph type="body" sz="quarter" idx="12"/>
          </p:nvPr>
        </p:nvSpPr>
        <p:spPr/>
        <p:txBody>
          <a:bodyPr>
            <a:normAutofit/>
          </a:bodyPr>
          <a:lstStyle/>
          <a:p>
            <a:r>
              <a:rPr lang="nb-NO" dirty="0"/>
              <a:t>Hvor enig eller uenig er du i følgende påstander?</a:t>
            </a:r>
          </a:p>
        </p:txBody>
      </p:sp>
      <p:sp>
        <p:nvSpPr>
          <p:cNvPr id="5" name="Plassholder for tekst 4">
            <a:extLst>
              <a:ext uri="{FF2B5EF4-FFF2-40B4-BE49-F238E27FC236}">
                <a16:creationId xmlns:a16="http://schemas.microsoft.com/office/drawing/2014/main" id="{4BFB35BE-8A56-4A0A-AF89-2B0FDA8F25BE}"/>
              </a:ext>
            </a:extLst>
          </p:cNvPr>
          <p:cNvSpPr>
            <a:spLocks noGrp="1"/>
          </p:cNvSpPr>
          <p:nvPr>
            <p:ph type="body" sz="quarter" idx="13"/>
          </p:nvPr>
        </p:nvSpPr>
        <p:spPr>
          <a:xfrm>
            <a:off x="1123189" y="6238166"/>
            <a:ext cx="680275" cy="249044"/>
          </a:xfrm>
        </p:spPr>
        <p:txBody>
          <a:bodyPr/>
          <a:lstStyle/>
          <a:p>
            <a:r>
              <a:rPr lang="nb-NO" dirty="0"/>
              <a:t>700</a:t>
            </a:r>
          </a:p>
        </p:txBody>
      </p:sp>
      <p:graphicFrame>
        <p:nvGraphicFramePr>
          <p:cNvPr id="12" name="Plassholder for diagram 5" descr="5512d886-8d15-4676-8f06-6437ef305dec Holdninger til kirken per segment">
            <a:extLst>
              <a:ext uri="{FF2B5EF4-FFF2-40B4-BE49-F238E27FC236}">
                <a16:creationId xmlns:a16="http://schemas.microsoft.com/office/drawing/2014/main" id="{F9C3DCF5-2500-4919-BF3E-EB84DD98F5D8}"/>
              </a:ext>
            </a:extLst>
          </p:cNvPr>
          <p:cNvGraphicFramePr>
            <a:graphicFrameLocks/>
          </p:cNvGraphicFramePr>
          <p:nvPr/>
        </p:nvGraphicFramePr>
        <p:xfrm>
          <a:off x="1123189" y="1557338"/>
          <a:ext cx="10260860" cy="4183586"/>
        </p:xfrm>
        <a:graphic>
          <a:graphicData uri="http://schemas.openxmlformats.org/drawingml/2006/chart">
            <c:chart xmlns:c="http://schemas.openxmlformats.org/drawingml/2006/chart" xmlns:r="http://schemas.openxmlformats.org/officeDocument/2006/relationships" r:id="rId3"/>
          </a:graphicData>
        </a:graphic>
      </p:graphicFrame>
      <p:sp>
        <p:nvSpPr>
          <p:cNvPr id="7" name="Plassholder for lysbildenummer 2">
            <a:extLst>
              <a:ext uri="{FF2B5EF4-FFF2-40B4-BE49-F238E27FC236}">
                <a16:creationId xmlns:a16="http://schemas.microsoft.com/office/drawing/2014/main" id="{525BE3D4-B713-E864-2E7C-2AF28471D16C}"/>
              </a:ext>
            </a:extLst>
          </p:cNvPr>
          <p:cNvSpPr txBox="1">
            <a:spLocks/>
          </p:cNvSpPr>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3191352-50B0-4172-8D8D-52D409709776}" type="slidenum">
              <a:rPr kumimoji="0" lang="nb-NO" sz="10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nb-NO" sz="1000" b="0" i="0" u="none" strike="noStrike" kern="1200" cap="none" spc="0" normalizeH="0" baseline="0" noProof="0" dirty="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EDFD8E1-B9DA-9C1C-4E65-8AF2DB49D971}"/>
              </a:ext>
            </a:extLst>
          </p:cNvPr>
          <p:cNvSpPr txBox="1"/>
          <p:nvPr/>
        </p:nvSpPr>
        <p:spPr>
          <a:xfrm>
            <a:off x="105878" y="90141"/>
            <a:ext cx="51591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KAPITTEL 5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KIRKENS BETYDNING</a:t>
            </a:r>
          </a:p>
        </p:txBody>
      </p:sp>
      <p:sp>
        <p:nvSpPr>
          <p:cNvPr id="3" name="TextBox 2">
            <a:extLst>
              <a:ext uri="{FF2B5EF4-FFF2-40B4-BE49-F238E27FC236}">
                <a16:creationId xmlns:a16="http://schemas.microsoft.com/office/drawing/2014/main" id="{0483860F-6BC8-9A5A-B86E-AAE87AFAFFB9}"/>
              </a:ext>
            </a:extLst>
          </p:cNvPr>
          <p:cNvSpPr txBox="1"/>
          <p:nvPr/>
        </p:nvSpPr>
        <p:spPr>
          <a:xfrm>
            <a:off x="10167730" y="90140"/>
            <a:ext cx="191839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BORG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BISPEDØMME</a:t>
            </a:r>
          </a:p>
        </p:txBody>
      </p:sp>
      <p:sp>
        <p:nvSpPr>
          <p:cNvPr id="6" name="TextBox 5">
            <a:extLst>
              <a:ext uri="{FF2B5EF4-FFF2-40B4-BE49-F238E27FC236}">
                <a16:creationId xmlns:a16="http://schemas.microsoft.com/office/drawing/2014/main" id="{1B8D2574-CFB1-167C-F8DF-AD7255889BE1}"/>
              </a:ext>
            </a:extLst>
          </p:cNvPr>
          <p:cNvSpPr txBox="1"/>
          <p:nvPr/>
        </p:nvSpPr>
        <p:spPr>
          <a:xfrm>
            <a:off x="838198" y="5726923"/>
            <a:ext cx="1051560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515350"/>
                </a:solidFill>
                <a:effectLst/>
                <a:uLnTx/>
                <a:uFillTx/>
                <a:latin typeface="Arial" panose="020B0604020202020204"/>
                <a:ea typeface="+mn-ea"/>
                <a:cs typeface="+mn-cs"/>
              </a:rPr>
              <a:t>Merknad</a:t>
            </a:r>
            <a:r>
              <a:rPr kumimoji="0" lang="nb-NO" sz="1000" b="0" i="0" u="none" strike="noStrike" kern="1200" cap="none" spc="0" normalizeH="0" baseline="0" noProof="0" dirty="0">
                <a:ln>
                  <a:noFill/>
                </a:ln>
                <a:solidFill>
                  <a:srgbClr val="515350"/>
                </a:solidFill>
                <a:effectLst/>
                <a:uLnTx/>
                <a:uFillTx/>
                <a:latin typeface="Arial" panose="020B0604020202020204"/>
                <a:ea typeface="+mn-ea"/>
                <a:cs typeface="+mn-cs"/>
              </a:rPr>
              <a:t> | I 2023 ble utsagnet «Jeg er stolt over å være medlem i Den norske kirke» lagt til. </a:t>
            </a:r>
          </a:p>
        </p:txBody>
      </p:sp>
    </p:spTree>
    <p:extLst>
      <p:ext uri="{BB962C8B-B14F-4D97-AF65-F5344CB8AC3E}">
        <p14:creationId xmlns:p14="http://schemas.microsoft.com/office/powerpoint/2010/main" val="29027010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D18A-AFBB-89FD-4D29-E9364D2ECF9B}"/>
              </a:ext>
            </a:extLst>
          </p:cNvPr>
          <p:cNvSpPr>
            <a:spLocks noGrp="1"/>
          </p:cNvSpPr>
          <p:nvPr>
            <p:ph type="title"/>
          </p:nvPr>
        </p:nvSpPr>
        <p:spPr/>
        <p:txBody>
          <a:bodyPr>
            <a:normAutofit fontScale="90000"/>
          </a:bodyPr>
          <a:lstStyle/>
          <a:p>
            <a:r>
              <a:rPr lang="nb-NO" dirty="0">
                <a:solidFill>
                  <a:schemeClr val="tx1"/>
                </a:solidFill>
              </a:rPr>
              <a:t>Relevans</a:t>
            </a:r>
            <a:br>
              <a:rPr lang="nb-NO" dirty="0">
                <a:solidFill>
                  <a:schemeClr val="tx1"/>
                </a:solidFill>
              </a:rPr>
            </a:br>
            <a:r>
              <a:rPr lang="en-NO" dirty="0">
                <a:solidFill>
                  <a:schemeClr val="tx1"/>
                </a:solidFill>
              </a:rPr>
              <a:t>Nesten 8 av 10 glad kirken er der når folk trenger den</a:t>
            </a:r>
          </a:p>
        </p:txBody>
      </p:sp>
      <p:sp>
        <p:nvSpPr>
          <p:cNvPr id="8" name="Text Placeholder 7">
            <a:extLst>
              <a:ext uri="{FF2B5EF4-FFF2-40B4-BE49-F238E27FC236}">
                <a16:creationId xmlns:a16="http://schemas.microsoft.com/office/drawing/2014/main" id="{DE2C2C5F-E6B4-DE27-98B5-B64C84C0AFEC}"/>
              </a:ext>
            </a:extLst>
          </p:cNvPr>
          <p:cNvSpPr>
            <a:spLocks noGrp="1"/>
          </p:cNvSpPr>
          <p:nvPr>
            <p:ph type="body" sz="quarter" idx="12"/>
          </p:nvPr>
        </p:nvSpPr>
        <p:spPr/>
        <p:txBody>
          <a:bodyPr/>
          <a:lstStyle/>
          <a:p>
            <a:r>
              <a:rPr lang="nb-NO" dirty="0"/>
              <a:t>Hvor enig eller uenig er du i disse påstandene?</a:t>
            </a:r>
          </a:p>
        </p:txBody>
      </p:sp>
      <p:sp>
        <p:nvSpPr>
          <p:cNvPr id="9" name="Text Placeholder 8">
            <a:extLst>
              <a:ext uri="{FF2B5EF4-FFF2-40B4-BE49-F238E27FC236}">
                <a16:creationId xmlns:a16="http://schemas.microsoft.com/office/drawing/2014/main" id="{FB5817A4-186B-010D-A666-64EDE03BA0FA}"/>
              </a:ext>
            </a:extLst>
          </p:cNvPr>
          <p:cNvSpPr>
            <a:spLocks noGrp="1"/>
          </p:cNvSpPr>
          <p:nvPr>
            <p:ph type="body" sz="quarter" idx="13"/>
          </p:nvPr>
        </p:nvSpPr>
        <p:spPr/>
        <p:txBody>
          <a:bodyPr/>
          <a:lstStyle/>
          <a:p>
            <a:r>
              <a:rPr lang="en-NO" dirty="0"/>
              <a:t>700</a:t>
            </a:r>
          </a:p>
        </p:txBody>
      </p:sp>
      <p:sp>
        <p:nvSpPr>
          <p:cNvPr id="7" name="TextBox 6">
            <a:extLst>
              <a:ext uri="{FF2B5EF4-FFF2-40B4-BE49-F238E27FC236}">
                <a16:creationId xmlns:a16="http://schemas.microsoft.com/office/drawing/2014/main" id="{101EC262-2347-4A0F-00D0-FDBB60136B77}"/>
              </a:ext>
            </a:extLst>
          </p:cNvPr>
          <p:cNvSpPr txBox="1"/>
          <p:nvPr/>
        </p:nvSpPr>
        <p:spPr>
          <a:xfrm>
            <a:off x="105878" y="90141"/>
            <a:ext cx="51591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KAPITTEL 5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KIRKENS BETYDNING</a:t>
            </a:r>
          </a:p>
        </p:txBody>
      </p:sp>
      <p:graphicFrame>
        <p:nvGraphicFramePr>
          <p:cNvPr id="6" name="Plassholder for diagram 5" descr="5a17f62f-c48f-4f97-b55d-11716b1ed249 Påstander om kirken">
            <a:extLst>
              <a:ext uri="{FF2B5EF4-FFF2-40B4-BE49-F238E27FC236}">
                <a16:creationId xmlns:a16="http://schemas.microsoft.com/office/drawing/2014/main" id="{5FEC0C28-0213-A7F1-9A51-F2F52CD1B30B}"/>
              </a:ext>
            </a:extLst>
          </p:cNvPr>
          <p:cNvGraphicFramePr>
            <a:graphicFrameLocks/>
          </p:cNvGraphicFramePr>
          <p:nvPr/>
        </p:nvGraphicFramePr>
        <p:xfrm>
          <a:off x="850443" y="1557338"/>
          <a:ext cx="10533606" cy="414563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5F4137B-41C9-C000-8D82-62BA11495521}"/>
              </a:ext>
            </a:extLst>
          </p:cNvPr>
          <p:cNvSpPr txBox="1"/>
          <p:nvPr/>
        </p:nvSpPr>
        <p:spPr>
          <a:xfrm>
            <a:off x="10167730" y="90140"/>
            <a:ext cx="191839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BORG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BISPEDØMME</a:t>
            </a:r>
          </a:p>
        </p:txBody>
      </p:sp>
      <p:sp>
        <p:nvSpPr>
          <p:cNvPr id="10" name="Plassholder for lysbildenummer 2">
            <a:extLst>
              <a:ext uri="{FF2B5EF4-FFF2-40B4-BE49-F238E27FC236}">
                <a16:creationId xmlns:a16="http://schemas.microsoft.com/office/drawing/2014/main" id="{718EA35B-BD7D-AE31-C0D2-94C357FBD3C6}"/>
              </a:ext>
            </a:extLst>
          </p:cNvPr>
          <p:cNvSpPr txBox="1">
            <a:spLocks/>
          </p:cNvSpPr>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3191352-50B0-4172-8D8D-52D409709776}" type="slidenum">
              <a:rPr kumimoji="0" lang="nb-NO" sz="10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nb-NO" sz="1000" b="0" i="0" u="none" strike="noStrike" kern="1200" cap="none" spc="0" normalizeH="0" baseline="0" noProof="0" dirty="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50188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AFC22E9B-22C8-4EAF-AF05-1300E9A70E47}"/>
              </a:ext>
            </a:extLst>
          </p:cNvPr>
          <p:cNvSpPr>
            <a:spLocks noGrp="1"/>
          </p:cNvSpPr>
          <p:nvPr>
            <p:ph type="title"/>
          </p:nvPr>
        </p:nvSpPr>
        <p:spPr>
          <a:xfrm>
            <a:off x="854941" y="4130566"/>
            <a:ext cx="8625943" cy="1765738"/>
          </a:xfrm>
        </p:spPr>
        <p:txBody>
          <a:bodyPr>
            <a:normAutofit fontScale="90000"/>
          </a:bodyPr>
          <a:lstStyle/>
          <a:p>
            <a:r>
              <a:rPr lang="nb-NO" sz="3600" dirty="0">
                <a:solidFill>
                  <a:schemeClr val="tx1"/>
                </a:solidFill>
              </a:rPr>
              <a:t>Behov for et perspektivskifte</a:t>
            </a:r>
            <a:br>
              <a:rPr lang="nb-NO" sz="3600" dirty="0">
                <a:solidFill>
                  <a:schemeClr val="tx1"/>
                </a:solidFill>
              </a:rPr>
            </a:br>
            <a:r>
              <a:rPr lang="nb-NO" sz="3600" dirty="0">
                <a:solidFill>
                  <a:schemeClr val="tx1"/>
                </a:solidFill>
              </a:rPr>
              <a:t>- Hva kan jeg gjøre for deg?</a:t>
            </a:r>
            <a:br>
              <a:rPr lang="nb-NO" sz="3600" dirty="0">
                <a:solidFill>
                  <a:schemeClr val="tx1"/>
                </a:solidFill>
              </a:rPr>
            </a:br>
            <a:br>
              <a:rPr lang="nb-NO" sz="3600" dirty="0">
                <a:solidFill>
                  <a:schemeClr val="tx1"/>
                </a:solidFill>
              </a:rPr>
            </a:br>
            <a:r>
              <a:rPr lang="nb-NO" sz="3600">
                <a:solidFill>
                  <a:schemeClr val="tx1"/>
                </a:solidFill>
              </a:rPr>
              <a:t>Stille spørsmål ut:</a:t>
            </a:r>
            <a:br>
              <a:rPr lang="nb-NO" sz="3600" dirty="0">
                <a:solidFill>
                  <a:schemeClr val="tx1"/>
                </a:solidFill>
              </a:rPr>
            </a:br>
            <a:r>
              <a:rPr lang="nb-NO" sz="3600" dirty="0">
                <a:solidFill>
                  <a:schemeClr val="tx1"/>
                </a:solidFill>
              </a:rPr>
              <a:t>Hva er viktig for deg, hva trenger </a:t>
            </a:r>
            <a:r>
              <a:rPr lang="nb-NO" sz="3600" dirty="0" err="1">
                <a:solidFill>
                  <a:schemeClr val="tx1"/>
                </a:solidFill>
              </a:rPr>
              <a:t>du?</a:t>
            </a:r>
            <a:r>
              <a:rPr lang="nb-NO" sz="3600" dirty="0" err="1">
                <a:solidFill>
                  <a:schemeClr val="accent2"/>
                </a:solidFill>
              </a:rPr>
              <a:t>med</a:t>
            </a:r>
            <a:r>
              <a:rPr lang="nb-NO" sz="3600" dirty="0">
                <a:solidFill>
                  <a:schemeClr val="accent2"/>
                </a:solidFill>
              </a:rPr>
              <a:t> kirken</a:t>
            </a:r>
            <a:endParaRPr lang="nb-NO" dirty="0">
              <a:solidFill>
                <a:schemeClr val="accent2"/>
              </a:solidFill>
            </a:endParaRPr>
          </a:p>
        </p:txBody>
      </p:sp>
      <p:sp>
        <p:nvSpPr>
          <p:cNvPr id="2" name="Plassholder for lysbildenummer 1">
            <a:extLst>
              <a:ext uri="{FF2B5EF4-FFF2-40B4-BE49-F238E27FC236}">
                <a16:creationId xmlns:a16="http://schemas.microsoft.com/office/drawing/2014/main" id="{364C7CF2-6353-42FF-B7F9-953AE865A3D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191352-50B0-4172-8D8D-52D409709776}" type="slidenum">
              <a:rPr kumimoji="0" lang="nb-NO" sz="1000" b="0" i="0" u="none" strike="noStrike" kern="1200" cap="none" spc="0" normalizeH="0" baseline="0" noProof="0" smtClean="0">
                <a:ln>
                  <a:noFill/>
                </a:ln>
                <a:solidFill>
                  <a:srgbClr val="FCF7BA"/>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nb-NO" sz="1000" b="0" i="0" u="none" strike="noStrike" kern="1200" cap="none" spc="0" normalizeH="0" baseline="0" noProof="0">
              <a:ln>
                <a:noFill/>
              </a:ln>
              <a:solidFill>
                <a:srgbClr val="FCF7BA"/>
              </a:solidFill>
              <a:effectLst/>
              <a:uLnTx/>
              <a:uFillTx/>
              <a:latin typeface="Arial" panose="020B0604020202020204" pitchFamily="34" charset="0"/>
              <a:ea typeface="+mn-ea"/>
              <a:cs typeface="Arial" panose="020B0604020202020204" pitchFamily="34" charset="0"/>
            </a:endParaRPr>
          </a:p>
        </p:txBody>
      </p:sp>
      <p:pic>
        <p:nvPicPr>
          <p:cNvPr id="3" name="Bilde 3">
            <a:extLst>
              <a:ext uri="{FF2B5EF4-FFF2-40B4-BE49-F238E27FC236}">
                <a16:creationId xmlns:a16="http://schemas.microsoft.com/office/drawing/2014/main" id="{CED8828C-5608-E940-520E-971317F7C7CC}"/>
              </a:ext>
            </a:extLst>
          </p:cNvPr>
          <p:cNvPicPr>
            <a:picLocks noChangeAspect="1"/>
          </p:cNvPicPr>
          <p:nvPr/>
        </p:nvPicPr>
        <p:blipFill rotWithShape="1">
          <a:blip r:embed="rId2" cstate="screen">
            <a:alphaModFix amt="70000"/>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8082425" y="-1"/>
            <a:ext cx="4109575" cy="4324351"/>
          </a:xfrm>
          <a:prstGeom prst="rect">
            <a:avLst/>
          </a:prstGeom>
        </p:spPr>
      </p:pic>
    </p:spTree>
    <p:extLst>
      <p:ext uri="{BB962C8B-B14F-4D97-AF65-F5344CB8AC3E}">
        <p14:creationId xmlns:p14="http://schemas.microsoft.com/office/powerpoint/2010/main" val="1952293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a16="http://schemas.microsoft.com/office/drawing/2014/main"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905D13E-4397-444D-9D72-5C288C66AEB1}"/>
              </a:ext>
            </a:extLst>
          </p:cNvPr>
          <p:cNvSpPr>
            <a:spLocks noGrp="1"/>
          </p:cNvSpPr>
          <p:nvPr>
            <p:ph type="dt" sz="half" idx="10"/>
          </p:nvPr>
        </p:nvSpPr>
        <p:spPr/>
        <p:txBody>
          <a:bodyPr/>
          <a:lstStyle/>
          <a:p>
            <a:fld id="{5153172C-E5A6-B547-B606-488AA18D1FD3}" type="datetime1">
              <a:rPr lang="nb-NO" smtClean="0"/>
              <a:t>06.04.2024</a:t>
            </a:fld>
            <a:endParaRPr lang="nb-NO"/>
          </a:p>
        </p:txBody>
      </p:sp>
      <p:sp>
        <p:nvSpPr>
          <p:cNvPr id="3" name="Plassholder for lysbildenummer 2">
            <a:extLst>
              <a:ext uri="{FF2B5EF4-FFF2-40B4-BE49-F238E27FC236}">
                <a16:creationId xmlns:a16="http://schemas.microsoft.com/office/drawing/2014/main" id="{B679592F-5F76-D64B-A0E4-DF3D27B7FCEC}"/>
              </a:ext>
            </a:extLst>
          </p:cNvPr>
          <p:cNvSpPr>
            <a:spLocks noGrp="1"/>
          </p:cNvSpPr>
          <p:nvPr>
            <p:ph type="sldNum" sz="quarter" idx="12"/>
          </p:nvPr>
        </p:nvSpPr>
        <p:spPr/>
        <p:txBody>
          <a:bodyPr/>
          <a:lstStyle/>
          <a:p>
            <a:fld id="{46765B28-40BF-0A46-BB8F-30D004035CD9}" type="slidenum">
              <a:rPr lang="nb-NO" smtClean="0"/>
              <a:pPr/>
              <a:t>15</a:t>
            </a:fld>
            <a:endParaRPr lang="nb-NO"/>
          </a:p>
        </p:txBody>
      </p:sp>
      <p:sp>
        <p:nvSpPr>
          <p:cNvPr id="4" name="Tittel 3">
            <a:extLst>
              <a:ext uri="{FF2B5EF4-FFF2-40B4-BE49-F238E27FC236}">
                <a16:creationId xmlns:a16="http://schemas.microsoft.com/office/drawing/2014/main" id="{46D5D829-711E-0548-8041-4A9647446129}"/>
              </a:ext>
            </a:extLst>
          </p:cNvPr>
          <p:cNvSpPr>
            <a:spLocks noGrp="1"/>
          </p:cNvSpPr>
          <p:nvPr>
            <p:ph type="ctrTitle"/>
          </p:nvPr>
        </p:nvSpPr>
        <p:spPr>
          <a:xfrm>
            <a:off x="526611" y="2220821"/>
            <a:ext cx="10944224" cy="883642"/>
          </a:xfrm>
        </p:spPr>
        <p:txBody>
          <a:bodyPr/>
          <a:lstStyle/>
          <a:p>
            <a:r>
              <a:rPr lang="nb-NO" dirty="0"/>
              <a:t>Dåpsreisen </a:t>
            </a:r>
            <a:br>
              <a:rPr lang="nb-NO" dirty="0"/>
            </a:br>
            <a:r>
              <a:rPr lang="nb-NO" sz="1400" dirty="0"/>
              <a:t>– Hvordan legger vi til rette slik at det blir enklere å velge dåp?</a:t>
            </a:r>
          </a:p>
        </p:txBody>
      </p:sp>
      <p:pic>
        <p:nvPicPr>
          <p:cNvPr id="8" name="Bilde 7" descr="Et bilde som inneholder tekst, vektorgrafikk&#10;&#10;Automatisk generert beskrivelse">
            <a:extLst>
              <a:ext uri="{FF2B5EF4-FFF2-40B4-BE49-F238E27FC236}">
                <a16:creationId xmlns:a16="http://schemas.microsoft.com/office/drawing/2014/main" id="{4BF74AE4-FC70-4EB0-89EC-1FD8D6BCEDFE}"/>
              </a:ext>
            </a:extLst>
          </p:cNvPr>
          <p:cNvPicPr>
            <a:picLocks noChangeAspect="1"/>
          </p:cNvPicPr>
          <p:nvPr/>
        </p:nvPicPr>
        <p:blipFill>
          <a:blip r:embed="rId3"/>
          <a:stretch>
            <a:fillRect/>
          </a:stretch>
        </p:blipFill>
        <p:spPr>
          <a:xfrm>
            <a:off x="4108050" y="3429000"/>
            <a:ext cx="3975900" cy="2729354"/>
          </a:xfrm>
          <a:prstGeom prst="rect">
            <a:avLst/>
          </a:prstGeom>
        </p:spPr>
      </p:pic>
    </p:spTree>
    <p:extLst>
      <p:ext uri="{BB962C8B-B14F-4D97-AF65-F5344CB8AC3E}">
        <p14:creationId xmlns:p14="http://schemas.microsoft.com/office/powerpoint/2010/main" val="265445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B648EC-5CFF-CD59-74F8-9229B6456B17}"/>
              </a:ext>
            </a:extLst>
          </p:cNvPr>
          <p:cNvSpPr>
            <a:spLocks noGrp="1"/>
          </p:cNvSpPr>
          <p:nvPr>
            <p:ph type="title"/>
          </p:nvPr>
        </p:nvSpPr>
        <p:spPr>
          <a:xfrm>
            <a:off x="623888" y="225425"/>
            <a:ext cx="5292725" cy="868363"/>
          </a:xfrm>
        </p:spPr>
        <p:txBody>
          <a:bodyPr anchor="ctr">
            <a:normAutofit/>
          </a:bodyPr>
          <a:lstStyle/>
          <a:p>
            <a:r>
              <a:rPr lang="nb-NO" sz="3000"/>
              <a:t>Kort om prosjektet dåpsreisen</a:t>
            </a:r>
          </a:p>
        </p:txBody>
      </p:sp>
      <p:pic>
        <p:nvPicPr>
          <p:cNvPr id="5" name="Bilde 4" descr="Et bilde som inneholder person, Menneskeansikt, klær, smårolling&#10;&#10;Automatisk generert beskrivelse">
            <a:extLst>
              <a:ext uri="{FF2B5EF4-FFF2-40B4-BE49-F238E27FC236}">
                <a16:creationId xmlns:a16="http://schemas.microsoft.com/office/drawing/2014/main" id="{BCDB646E-CDB1-1E00-CA6A-663F47D80E52}"/>
              </a:ext>
            </a:extLst>
          </p:cNvPr>
          <p:cNvPicPr>
            <a:picLocks noChangeAspect="1"/>
          </p:cNvPicPr>
          <p:nvPr/>
        </p:nvPicPr>
        <p:blipFill>
          <a:blip r:embed="rId3"/>
          <a:stretch>
            <a:fillRect/>
          </a:stretch>
        </p:blipFill>
        <p:spPr>
          <a:xfrm>
            <a:off x="6944836" y="0"/>
            <a:ext cx="4577715" cy="6858000"/>
          </a:xfrm>
          <a:prstGeom prst="rect">
            <a:avLst/>
          </a:prstGeom>
          <a:noFill/>
        </p:spPr>
      </p:pic>
      <p:sp>
        <p:nvSpPr>
          <p:cNvPr id="3" name="Plassholder for innhold 2">
            <a:extLst>
              <a:ext uri="{FF2B5EF4-FFF2-40B4-BE49-F238E27FC236}">
                <a16:creationId xmlns:a16="http://schemas.microsoft.com/office/drawing/2014/main" id="{2E8EC684-444F-F425-7F3E-AE7D2D3341F5}"/>
              </a:ext>
            </a:extLst>
          </p:cNvPr>
          <p:cNvSpPr>
            <a:spLocks noGrp="1"/>
          </p:cNvSpPr>
          <p:nvPr>
            <p:ph type="body" sz="half" idx="2"/>
          </p:nvPr>
        </p:nvSpPr>
        <p:spPr>
          <a:xfrm>
            <a:off x="623888" y="1385887"/>
            <a:ext cx="5292725" cy="4851399"/>
          </a:xfrm>
        </p:spPr>
        <p:txBody>
          <a:bodyPr>
            <a:normAutofit/>
          </a:bodyPr>
          <a:lstStyle/>
          <a:p>
            <a:r>
              <a:rPr lang="nb-NO" b="1" dirty="0"/>
              <a:t>Bakgrunn: </a:t>
            </a:r>
            <a:r>
              <a:rPr lang="nb-NO" dirty="0"/>
              <a:t>Færre medlemmer døper barna sine</a:t>
            </a:r>
          </a:p>
          <a:p>
            <a:r>
              <a:rPr lang="nb-NO" b="1" dirty="0"/>
              <a:t>Overordnet mål: </a:t>
            </a:r>
            <a:r>
              <a:rPr lang="nb-NO" dirty="0"/>
              <a:t>Dåp skal være et naturlig og enkelt valg for medlemmer i Den norske kirke. </a:t>
            </a:r>
          </a:p>
          <a:p>
            <a:r>
              <a:rPr lang="nb-NO" dirty="0"/>
              <a:t>Dåpsreisen brukte metodikken tjenestedesign for å utvikle brukerrettede og gode tjenester, ferdig i 2021:</a:t>
            </a:r>
          </a:p>
          <a:p>
            <a:pPr marL="457200" indent="-457200">
              <a:buFontTx/>
              <a:buChar char="-"/>
            </a:pPr>
            <a:r>
              <a:rPr lang="nb-NO" b="0" i="0" u="none" strike="noStrike" baseline="0" dirty="0"/>
              <a:t>På </a:t>
            </a:r>
            <a:r>
              <a:rPr lang="nb-NO" dirty="0"/>
              <a:t>hvilken bakgrunn gjør folk </a:t>
            </a:r>
            <a:r>
              <a:rPr lang="nb-NO" b="0" i="0" u="none" strike="noStrike" baseline="0" dirty="0"/>
              <a:t>valg av dåp/ikke dåp</a:t>
            </a:r>
            <a:r>
              <a:rPr lang="nb-NO" dirty="0"/>
              <a:t>?</a:t>
            </a:r>
            <a:r>
              <a:rPr lang="nb-NO" b="0" i="0" u="none" strike="noStrike" baseline="0" dirty="0"/>
              <a:t> </a:t>
            </a:r>
          </a:p>
          <a:p>
            <a:pPr marL="457200" indent="-457200">
              <a:buFontTx/>
              <a:buChar char="-"/>
            </a:pPr>
            <a:r>
              <a:rPr lang="nb-NO" b="0" i="0" u="none" strike="noStrike" baseline="0" dirty="0"/>
              <a:t>Forbedre brukeropplevelsen av dåp og påvirke dåpstallene i positiv retning.</a:t>
            </a:r>
          </a:p>
          <a:p>
            <a:pPr marL="0" indent="0">
              <a:buNone/>
            </a:pPr>
            <a:endParaRPr lang="nb-NO" dirty="0"/>
          </a:p>
        </p:txBody>
      </p:sp>
      <p:sp>
        <p:nvSpPr>
          <p:cNvPr id="12" name="Date Placeholder 1">
            <a:extLst>
              <a:ext uri="{FF2B5EF4-FFF2-40B4-BE49-F238E27FC236}">
                <a16:creationId xmlns:a16="http://schemas.microsoft.com/office/drawing/2014/main" id="{53022867-DB9B-4E59-B38D-5E97975F0F7B}"/>
              </a:ext>
            </a:extLst>
          </p:cNvPr>
          <p:cNvSpPr>
            <a:spLocks noGrp="1"/>
          </p:cNvSpPr>
          <p:nvPr>
            <p:ph type="dt" sz="half" idx="10"/>
          </p:nvPr>
        </p:nvSpPr>
        <p:spPr>
          <a:xfrm>
            <a:off x="10484745" y="6437935"/>
            <a:ext cx="1083367" cy="212492"/>
          </a:xfrm>
        </p:spPr>
        <p:txBody>
          <a:bodyPr anchor="ctr">
            <a:normAutofit/>
          </a:bodyPr>
          <a:lstStyle/>
          <a:p>
            <a:pPr>
              <a:spcAft>
                <a:spcPts val="600"/>
              </a:spcAft>
            </a:pPr>
            <a:fld id="{FB00A347-3E81-5043-AB2C-570E496480F1}" type="datetime1">
              <a:rPr lang="nb-NO" smtClean="0"/>
              <a:pPr>
                <a:spcAft>
                  <a:spcPts val="600"/>
                </a:spcAft>
              </a:pPr>
              <a:t>06.04.2024</a:t>
            </a:fld>
            <a:endParaRPr lang="nb-NO"/>
          </a:p>
        </p:txBody>
      </p:sp>
      <p:sp>
        <p:nvSpPr>
          <p:cNvPr id="14" name="Slide Number Placeholder 2">
            <a:extLst>
              <a:ext uri="{FF2B5EF4-FFF2-40B4-BE49-F238E27FC236}">
                <a16:creationId xmlns:a16="http://schemas.microsoft.com/office/drawing/2014/main" id="{A5CE821E-C5CA-4C1C-9A5F-1FAB92B16747}"/>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16</a:t>
            </a:fld>
            <a:endParaRPr lang="nb-NO"/>
          </a:p>
        </p:txBody>
      </p:sp>
    </p:spTree>
    <p:extLst>
      <p:ext uri="{BB962C8B-B14F-4D97-AF65-F5344CB8AC3E}">
        <p14:creationId xmlns:p14="http://schemas.microsoft.com/office/powerpoint/2010/main" val="252118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9A0516-77AF-A24E-4AC9-35C181F4F8A6}"/>
              </a:ext>
            </a:extLst>
          </p:cNvPr>
          <p:cNvSpPr>
            <a:spLocks noGrp="1"/>
          </p:cNvSpPr>
          <p:nvPr>
            <p:ph type="title"/>
          </p:nvPr>
        </p:nvSpPr>
        <p:spPr/>
        <p:txBody>
          <a:bodyPr/>
          <a:lstStyle/>
          <a:p>
            <a:r>
              <a:rPr lang="nb-NO" dirty="0"/>
              <a:t>Status dåp hentet fra Kirka vår </a:t>
            </a:r>
            <a:r>
              <a:rPr lang="nb-NO" i="1" dirty="0"/>
              <a:t>eksempel Langhus</a:t>
            </a:r>
          </a:p>
        </p:txBody>
      </p:sp>
      <p:pic>
        <p:nvPicPr>
          <p:cNvPr id="7" name="Plassholder for innhold 6">
            <a:extLst>
              <a:ext uri="{FF2B5EF4-FFF2-40B4-BE49-F238E27FC236}">
                <a16:creationId xmlns:a16="http://schemas.microsoft.com/office/drawing/2014/main" id="{FF0A5A87-01C7-DC06-968E-D1EB7991509A}"/>
              </a:ext>
            </a:extLst>
          </p:cNvPr>
          <p:cNvPicPr>
            <a:picLocks noGrp="1" noChangeAspect="1"/>
          </p:cNvPicPr>
          <p:nvPr>
            <p:ph idx="1"/>
          </p:nvPr>
        </p:nvPicPr>
        <p:blipFill rotWithShape="1">
          <a:blip r:embed="rId2"/>
          <a:srcRect l="17017" t="12343" r="16257" b="7698"/>
          <a:stretch/>
        </p:blipFill>
        <p:spPr>
          <a:xfrm>
            <a:off x="2787806" y="957682"/>
            <a:ext cx="8419170" cy="5674893"/>
          </a:xfrm>
        </p:spPr>
      </p:pic>
      <p:sp>
        <p:nvSpPr>
          <p:cNvPr id="4" name="Plassholder for dato 3">
            <a:extLst>
              <a:ext uri="{FF2B5EF4-FFF2-40B4-BE49-F238E27FC236}">
                <a16:creationId xmlns:a16="http://schemas.microsoft.com/office/drawing/2014/main" id="{9592998D-6674-E71C-E955-3382751E1F67}"/>
              </a:ext>
            </a:extLst>
          </p:cNvPr>
          <p:cNvSpPr>
            <a:spLocks noGrp="1"/>
          </p:cNvSpPr>
          <p:nvPr>
            <p:ph type="dt" sz="half" idx="10"/>
          </p:nvPr>
        </p:nvSpPr>
        <p:spPr/>
        <p:txBody>
          <a:bodyPr/>
          <a:lstStyle/>
          <a:p>
            <a:fld id="{164F8536-0BE2-2E4B-A8A8-DB84D1FEAC6C}" type="datetime1">
              <a:rPr lang="nb-NO" smtClean="0"/>
              <a:t>06.04.2024</a:t>
            </a:fld>
            <a:endParaRPr lang="nb-NO"/>
          </a:p>
        </p:txBody>
      </p:sp>
      <p:sp>
        <p:nvSpPr>
          <p:cNvPr id="5" name="Plassholder for lysbildenummer 4">
            <a:extLst>
              <a:ext uri="{FF2B5EF4-FFF2-40B4-BE49-F238E27FC236}">
                <a16:creationId xmlns:a16="http://schemas.microsoft.com/office/drawing/2014/main" id="{5443A9EF-69F7-E084-8E26-0CF2B572B167}"/>
              </a:ext>
            </a:extLst>
          </p:cNvPr>
          <p:cNvSpPr>
            <a:spLocks noGrp="1"/>
          </p:cNvSpPr>
          <p:nvPr>
            <p:ph type="sldNum" sz="quarter" idx="12"/>
          </p:nvPr>
        </p:nvSpPr>
        <p:spPr/>
        <p:txBody>
          <a:bodyPr/>
          <a:lstStyle/>
          <a:p>
            <a:fld id="{46765B28-40BF-0A46-BB8F-30D004035CD9}" type="slidenum">
              <a:rPr lang="nb-NO" smtClean="0"/>
              <a:t>17</a:t>
            </a:fld>
            <a:endParaRPr lang="nb-NO"/>
          </a:p>
        </p:txBody>
      </p:sp>
    </p:spTree>
    <p:extLst>
      <p:ext uri="{BB962C8B-B14F-4D97-AF65-F5344CB8AC3E}">
        <p14:creationId xmlns:p14="http://schemas.microsoft.com/office/powerpoint/2010/main" val="86846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6F0D8A-337A-FD4A-8D70-BD6E67C6D67E}"/>
              </a:ext>
            </a:extLst>
          </p:cNvPr>
          <p:cNvSpPr>
            <a:spLocks noGrp="1"/>
          </p:cNvSpPr>
          <p:nvPr>
            <p:ph type="title"/>
          </p:nvPr>
        </p:nvSpPr>
        <p:spPr/>
        <p:txBody>
          <a:bodyPr/>
          <a:lstStyle/>
          <a:p>
            <a:r>
              <a:rPr lang="nb-NO" dirty="0"/>
              <a:t>Hvordan er systemet for dåp i vår menighet i dag?</a:t>
            </a:r>
          </a:p>
        </p:txBody>
      </p:sp>
      <p:sp>
        <p:nvSpPr>
          <p:cNvPr id="3" name="Plassholder for innhold 2">
            <a:extLst>
              <a:ext uri="{FF2B5EF4-FFF2-40B4-BE49-F238E27FC236}">
                <a16:creationId xmlns:a16="http://schemas.microsoft.com/office/drawing/2014/main" id="{B6A504E4-7850-9EAE-0B3E-EFFC3DD6F8B1}"/>
              </a:ext>
            </a:extLst>
          </p:cNvPr>
          <p:cNvSpPr>
            <a:spLocks noGrp="1"/>
          </p:cNvSpPr>
          <p:nvPr>
            <p:ph idx="1"/>
          </p:nvPr>
        </p:nvSpPr>
        <p:spPr/>
        <p:txBody>
          <a:bodyPr/>
          <a:lstStyle/>
          <a:p>
            <a:pPr>
              <a:buFont typeface="Wingdings" panose="05000000000000000000" pitchFamily="2" charset="2"/>
              <a:buChar char="ü"/>
            </a:pPr>
            <a:r>
              <a:rPr lang="nb-NO" dirty="0"/>
              <a:t>Slik informerer vi om dåp:</a:t>
            </a:r>
          </a:p>
          <a:p>
            <a:pPr>
              <a:buFont typeface="Wingdings" panose="05000000000000000000" pitchFamily="2" charset="2"/>
              <a:buChar char="ü"/>
            </a:pPr>
            <a:r>
              <a:rPr lang="nb-NO" dirty="0"/>
              <a:t>Slik foregår påmelding:</a:t>
            </a:r>
          </a:p>
          <a:p>
            <a:pPr>
              <a:buFont typeface="Wingdings" panose="05000000000000000000" pitchFamily="2" charset="2"/>
              <a:buChar char="ü"/>
            </a:pPr>
            <a:r>
              <a:rPr lang="nb-NO" dirty="0"/>
              <a:t>Slik foregår kommunikasjon internt om dåp:</a:t>
            </a:r>
          </a:p>
          <a:p>
            <a:pPr>
              <a:buFont typeface="Wingdings" panose="05000000000000000000" pitchFamily="2" charset="2"/>
              <a:buChar char="ü"/>
            </a:pPr>
            <a:r>
              <a:rPr lang="nb-NO" dirty="0"/>
              <a:t>Slik foregår dåpssamtaler:</a:t>
            </a:r>
          </a:p>
          <a:p>
            <a:pPr>
              <a:buFont typeface="Wingdings" panose="05000000000000000000" pitchFamily="2" charset="2"/>
              <a:buChar char="ü"/>
            </a:pPr>
            <a:r>
              <a:rPr lang="nb-NO" dirty="0"/>
              <a:t>Slik foregår forberedelser og gjennomføring av dåpsgudstjenester:</a:t>
            </a:r>
          </a:p>
          <a:p>
            <a:pPr>
              <a:buFont typeface="Wingdings" panose="05000000000000000000" pitchFamily="2" charset="2"/>
              <a:buChar char="ü"/>
            </a:pPr>
            <a:r>
              <a:rPr lang="nb-NO" dirty="0"/>
              <a:t>Slik jobber vi i etterkant av dåp:</a:t>
            </a:r>
          </a:p>
        </p:txBody>
      </p:sp>
      <p:sp>
        <p:nvSpPr>
          <p:cNvPr id="4" name="Plassholder for dato 3">
            <a:extLst>
              <a:ext uri="{FF2B5EF4-FFF2-40B4-BE49-F238E27FC236}">
                <a16:creationId xmlns:a16="http://schemas.microsoft.com/office/drawing/2014/main" id="{48914ED0-7814-FB38-8590-22EE40BDF3A9}"/>
              </a:ext>
            </a:extLst>
          </p:cNvPr>
          <p:cNvSpPr>
            <a:spLocks noGrp="1"/>
          </p:cNvSpPr>
          <p:nvPr>
            <p:ph type="dt" sz="half" idx="10"/>
          </p:nvPr>
        </p:nvSpPr>
        <p:spPr/>
        <p:txBody>
          <a:bodyPr/>
          <a:lstStyle/>
          <a:p>
            <a:fld id="{164F8536-0BE2-2E4B-A8A8-DB84D1FEAC6C}" type="datetime1">
              <a:rPr lang="nb-NO" smtClean="0"/>
              <a:t>06.04.2024</a:t>
            </a:fld>
            <a:endParaRPr lang="nb-NO"/>
          </a:p>
        </p:txBody>
      </p:sp>
      <p:sp>
        <p:nvSpPr>
          <p:cNvPr id="5" name="Plassholder for lysbildenummer 4">
            <a:extLst>
              <a:ext uri="{FF2B5EF4-FFF2-40B4-BE49-F238E27FC236}">
                <a16:creationId xmlns:a16="http://schemas.microsoft.com/office/drawing/2014/main" id="{D1669A58-ECCA-A461-D9AE-27B4F5CE6492}"/>
              </a:ext>
            </a:extLst>
          </p:cNvPr>
          <p:cNvSpPr>
            <a:spLocks noGrp="1"/>
          </p:cNvSpPr>
          <p:nvPr>
            <p:ph type="sldNum" sz="quarter" idx="12"/>
          </p:nvPr>
        </p:nvSpPr>
        <p:spPr/>
        <p:txBody>
          <a:bodyPr/>
          <a:lstStyle/>
          <a:p>
            <a:fld id="{46765B28-40BF-0A46-BB8F-30D004035CD9}" type="slidenum">
              <a:rPr lang="nb-NO" smtClean="0"/>
              <a:t>18</a:t>
            </a:fld>
            <a:endParaRPr lang="nb-NO"/>
          </a:p>
        </p:txBody>
      </p:sp>
    </p:spTree>
    <p:extLst>
      <p:ext uri="{BB962C8B-B14F-4D97-AF65-F5344CB8AC3E}">
        <p14:creationId xmlns:p14="http://schemas.microsoft.com/office/powerpoint/2010/main" val="398059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37E5C0-2ED5-4D25-B09C-3B4AD18E060B}"/>
              </a:ext>
            </a:extLst>
          </p:cNvPr>
          <p:cNvSpPr>
            <a:spLocks noGrp="1"/>
          </p:cNvSpPr>
          <p:nvPr>
            <p:ph type="title"/>
          </p:nvPr>
        </p:nvSpPr>
        <p:spPr/>
        <p:txBody>
          <a:bodyPr/>
          <a:lstStyle/>
          <a:p>
            <a:r>
              <a:rPr lang="nb-NO" dirty="0"/>
              <a:t>Samle innsikt</a:t>
            </a:r>
          </a:p>
        </p:txBody>
      </p:sp>
      <p:sp>
        <p:nvSpPr>
          <p:cNvPr id="3" name="Plassholder for innhold 2">
            <a:extLst>
              <a:ext uri="{FF2B5EF4-FFF2-40B4-BE49-F238E27FC236}">
                <a16:creationId xmlns:a16="http://schemas.microsoft.com/office/drawing/2014/main" id="{18F4D2AA-DB95-4103-AB2B-A8212B85241E}"/>
              </a:ext>
            </a:extLst>
          </p:cNvPr>
          <p:cNvSpPr>
            <a:spLocks noGrp="1"/>
          </p:cNvSpPr>
          <p:nvPr>
            <p:ph sz="half" idx="1"/>
          </p:nvPr>
        </p:nvSpPr>
        <p:spPr/>
        <p:txBody>
          <a:bodyPr/>
          <a:lstStyle/>
          <a:p>
            <a:pPr algn="l"/>
            <a:r>
              <a:rPr lang="nb-NO" sz="1800" b="0" i="0" u="none" strike="noStrike" baseline="0" dirty="0">
                <a:solidFill>
                  <a:srgbClr val="494949"/>
                </a:solidFill>
                <a:latin typeface="Tahoma" panose="020B0604030504040204" pitchFamily="34" charset="0"/>
              </a:rPr>
              <a:t>Teamet startet med å kartlegge kunnskap og antakelser for dåpsreisen.</a:t>
            </a:r>
            <a:endParaRPr lang="nb-NO" dirty="0"/>
          </a:p>
        </p:txBody>
      </p:sp>
      <p:sp>
        <p:nvSpPr>
          <p:cNvPr id="4" name="Plassholder for innhold 3">
            <a:extLst>
              <a:ext uri="{FF2B5EF4-FFF2-40B4-BE49-F238E27FC236}">
                <a16:creationId xmlns:a16="http://schemas.microsoft.com/office/drawing/2014/main" id="{C7D91303-D862-4A7E-A240-30DD56606621}"/>
              </a:ext>
            </a:extLst>
          </p:cNvPr>
          <p:cNvSpPr>
            <a:spLocks noGrp="1"/>
          </p:cNvSpPr>
          <p:nvPr>
            <p:ph sz="half" idx="2"/>
          </p:nvPr>
        </p:nvSpPr>
        <p:spPr/>
        <p:txBody>
          <a:bodyPr/>
          <a:lstStyle/>
          <a:p>
            <a:endParaRPr lang="nb-NO"/>
          </a:p>
        </p:txBody>
      </p:sp>
      <p:sp>
        <p:nvSpPr>
          <p:cNvPr id="5" name="Plassholder for dato 4">
            <a:extLst>
              <a:ext uri="{FF2B5EF4-FFF2-40B4-BE49-F238E27FC236}">
                <a16:creationId xmlns:a16="http://schemas.microsoft.com/office/drawing/2014/main" id="{D95DD617-ABFA-4293-A9A9-9C3F4F5CE59D}"/>
              </a:ext>
            </a:extLst>
          </p:cNvPr>
          <p:cNvSpPr>
            <a:spLocks noGrp="1"/>
          </p:cNvSpPr>
          <p:nvPr>
            <p:ph type="dt" sz="half" idx="10"/>
          </p:nvPr>
        </p:nvSpPr>
        <p:spPr/>
        <p:txBody>
          <a:bodyPr/>
          <a:lstStyle/>
          <a:p>
            <a:fld id="{F2DE88B6-E66D-1049-95EA-32C0EE5A7891}" type="datetime1">
              <a:rPr lang="nb-NO" smtClean="0"/>
              <a:t>06.04.2024</a:t>
            </a:fld>
            <a:endParaRPr lang="nb-NO"/>
          </a:p>
        </p:txBody>
      </p:sp>
      <p:sp>
        <p:nvSpPr>
          <p:cNvPr id="6" name="Plassholder for lysbildenummer 5">
            <a:extLst>
              <a:ext uri="{FF2B5EF4-FFF2-40B4-BE49-F238E27FC236}">
                <a16:creationId xmlns:a16="http://schemas.microsoft.com/office/drawing/2014/main" id="{E10EAEB4-73F4-4DA6-8EE8-11C1A818C125}"/>
              </a:ext>
            </a:extLst>
          </p:cNvPr>
          <p:cNvSpPr>
            <a:spLocks noGrp="1"/>
          </p:cNvSpPr>
          <p:nvPr>
            <p:ph type="sldNum" sz="quarter" idx="12"/>
          </p:nvPr>
        </p:nvSpPr>
        <p:spPr/>
        <p:txBody>
          <a:bodyPr/>
          <a:lstStyle/>
          <a:p>
            <a:fld id="{46765B28-40BF-0A46-BB8F-30D004035CD9}" type="slidenum">
              <a:rPr lang="nb-NO" smtClean="0"/>
              <a:t>19</a:t>
            </a:fld>
            <a:endParaRPr lang="nb-NO"/>
          </a:p>
        </p:txBody>
      </p:sp>
      <p:pic>
        <p:nvPicPr>
          <p:cNvPr id="8" name="Bilde 7">
            <a:extLst>
              <a:ext uri="{FF2B5EF4-FFF2-40B4-BE49-F238E27FC236}">
                <a16:creationId xmlns:a16="http://schemas.microsoft.com/office/drawing/2014/main" id="{72FEB22B-2682-408B-920D-AE9516C7F41C}"/>
              </a:ext>
            </a:extLst>
          </p:cNvPr>
          <p:cNvPicPr>
            <a:picLocks noChangeAspect="1"/>
          </p:cNvPicPr>
          <p:nvPr/>
        </p:nvPicPr>
        <p:blipFill rotWithShape="1">
          <a:blip r:embed="rId3"/>
          <a:srcRect l="4309" t="12766" r="17100" b="6125"/>
          <a:stretch/>
        </p:blipFill>
        <p:spPr>
          <a:xfrm>
            <a:off x="424864" y="-516220"/>
            <a:ext cx="13188605" cy="7656322"/>
          </a:xfrm>
          <a:prstGeom prst="rect">
            <a:avLst/>
          </a:prstGeom>
        </p:spPr>
      </p:pic>
      <p:sp>
        <p:nvSpPr>
          <p:cNvPr id="7" name="Tittel 1">
            <a:extLst>
              <a:ext uri="{FF2B5EF4-FFF2-40B4-BE49-F238E27FC236}">
                <a16:creationId xmlns:a16="http://schemas.microsoft.com/office/drawing/2014/main" id="{AD391FC6-C013-3963-7A77-CFBE275C389E}"/>
              </a:ext>
            </a:extLst>
          </p:cNvPr>
          <p:cNvSpPr txBox="1">
            <a:spLocks/>
          </p:cNvSpPr>
          <p:nvPr/>
        </p:nvSpPr>
        <p:spPr>
          <a:xfrm>
            <a:off x="263331" y="207573"/>
            <a:ext cx="10944226" cy="8636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nb-NO" dirty="0"/>
              <a:t>Kunnskap fra dåpsreisen, </a:t>
            </a:r>
            <a:br>
              <a:rPr lang="nb-NO" dirty="0"/>
            </a:br>
            <a:r>
              <a:rPr lang="nb-NO" dirty="0"/>
              <a:t>tjenestedesign metode</a:t>
            </a:r>
          </a:p>
        </p:txBody>
      </p:sp>
    </p:spTree>
    <p:extLst>
      <p:ext uri="{BB962C8B-B14F-4D97-AF65-F5344CB8AC3E}">
        <p14:creationId xmlns:p14="http://schemas.microsoft.com/office/powerpoint/2010/main" val="101579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diagram 5" descr="2dd8ac55-03c2-4938-a807-995d545fc04d Frekvens kirkebesøk 2023">
            <a:extLst>
              <a:ext uri="{FF2B5EF4-FFF2-40B4-BE49-F238E27FC236}">
                <a16:creationId xmlns:a16="http://schemas.microsoft.com/office/drawing/2014/main" id="{69CDC8DF-E817-4792-91B5-04D9302BF82D}"/>
              </a:ext>
            </a:extLst>
          </p:cNvPr>
          <p:cNvGraphicFramePr>
            <a:graphicFrameLocks noGrp="1"/>
          </p:cNvGraphicFramePr>
          <p:nvPr>
            <p:ph type="chart" sz="quarter" idx="11"/>
          </p:nvPr>
        </p:nvGraphicFramePr>
        <p:xfrm>
          <a:off x="838200" y="1557338"/>
          <a:ext cx="3241675" cy="42814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a:extLst>
              <a:ext uri="{FF2B5EF4-FFF2-40B4-BE49-F238E27FC236}">
                <a16:creationId xmlns:a16="http://schemas.microsoft.com/office/drawing/2014/main" id="{5F266602-BA84-419E-8AC4-0C54F4B99875}"/>
              </a:ext>
            </a:extLst>
          </p:cNvPr>
          <p:cNvSpPr>
            <a:spLocks noGrp="1"/>
          </p:cNvSpPr>
          <p:nvPr>
            <p:ph type="title"/>
          </p:nvPr>
        </p:nvSpPr>
        <p:spPr/>
        <p:txBody>
          <a:bodyPr>
            <a:normAutofit fontScale="90000"/>
          </a:bodyPr>
          <a:lstStyle/>
          <a:p>
            <a:r>
              <a:rPr lang="nb-NO" dirty="0">
                <a:solidFill>
                  <a:schemeClr val="tx1"/>
                </a:solidFill>
              </a:rPr>
              <a:t>8 av 10 medlemmer i Borg har besøkt Den norske kirke i løpet av det siste året</a:t>
            </a:r>
          </a:p>
        </p:txBody>
      </p:sp>
      <p:sp>
        <p:nvSpPr>
          <p:cNvPr id="4" name="Plassholder for tekst 3">
            <a:extLst>
              <a:ext uri="{FF2B5EF4-FFF2-40B4-BE49-F238E27FC236}">
                <a16:creationId xmlns:a16="http://schemas.microsoft.com/office/drawing/2014/main" id="{C2DE377C-9D11-4C8D-9A3C-99904A2635C3}"/>
              </a:ext>
            </a:extLst>
          </p:cNvPr>
          <p:cNvSpPr>
            <a:spLocks noGrp="1"/>
          </p:cNvSpPr>
          <p:nvPr>
            <p:ph type="body" sz="quarter" idx="12"/>
          </p:nvPr>
        </p:nvSpPr>
        <p:spPr>
          <a:xfrm>
            <a:off x="2195224" y="6072454"/>
            <a:ext cx="9193500" cy="582346"/>
          </a:xfrm>
        </p:spPr>
        <p:txBody>
          <a:bodyPr>
            <a:normAutofit/>
          </a:bodyPr>
          <a:lstStyle/>
          <a:p>
            <a:r>
              <a:rPr lang="nb-NO" dirty="0"/>
              <a:t>Hvor mange ganger har du besøkt Den norske kirke de siste 12 månedene? Regn med alle former for besøk, og både fysiske og digitale, slik som gudstjenester, konserter, kulturarrangement, korøvelser, besøk på kirkegård eller andre aktiviteter.</a:t>
            </a:r>
          </a:p>
        </p:txBody>
      </p:sp>
      <p:sp>
        <p:nvSpPr>
          <p:cNvPr id="5" name="Plassholder for tekst 4">
            <a:extLst>
              <a:ext uri="{FF2B5EF4-FFF2-40B4-BE49-F238E27FC236}">
                <a16:creationId xmlns:a16="http://schemas.microsoft.com/office/drawing/2014/main" id="{CCC3BF41-2AE8-4477-82BF-449438805579}"/>
              </a:ext>
            </a:extLst>
          </p:cNvPr>
          <p:cNvSpPr>
            <a:spLocks noGrp="1"/>
          </p:cNvSpPr>
          <p:nvPr>
            <p:ph type="body" sz="quarter" idx="13"/>
          </p:nvPr>
        </p:nvSpPr>
        <p:spPr/>
        <p:txBody>
          <a:bodyPr/>
          <a:lstStyle/>
          <a:p>
            <a:r>
              <a:rPr lang="nb-NO" dirty="0"/>
              <a:t>700</a:t>
            </a:r>
          </a:p>
        </p:txBody>
      </p:sp>
      <p:graphicFrame>
        <p:nvGraphicFramePr>
          <p:cNvPr id="12" name="Diagram 11" descr="bbd81bfe-eb84-438d-80e8-5f7e104a7fc4 Frekvens kirkebesøk tidslinje">
            <a:extLst>
              <a:ext uri="{FF2B5EF4-FFF2-40B4-BE49-F238E27FC236}">
                <a16:creationId xmlns:a16="http://schemas.microsoft.com/office/drawing/2014/main" id="{3D95B13C-514C-462A-80E4-8EBC5C5E2B11}"/>
              </a:ext>
            </a:extLst>
          </p:cNvPr>
          <p:cNvGraphicFramePr/>
          <p:nvPr/>
        </p:nvGraphicFramePr>
        <p:xfrm>
          <a:off x="4475162" y="1557338"/>
          <a:ext cx="3241675" cy="4281487"/>
        </p:xfrm>
        <a:graphic>
          <a:graphicData uri="http://schemas.openxmlformats.org/drawingml/2006/chart">
            <c:chart xmlns:c="http://schemas.openxmlformats.org/drawingml/2006/chart" xmlns:r="http://schemas.openxmlformats.org/officeDocument/2006/relationships" r:id="rId4"/>
          </a:graphicData>
        </a:graphic>
      </p:graphicFrame>
      <p:sp>
        <p:nvSpPr>
          <p:cNvPr id="7" name="Plassholder for lysbildenummer 6">
            <a:extLst>
              <a:ext uri="{FF2B5EF4-FFF2-40B4-BE49-F238E27FC236}">
                <a16:creationId xmlns:a16="http://schemas.microsoft.com/office/drawing/2014/main" id="{4A6A0F28-102F-4772-AFC0-372E7A5EC1C1}"/>
              </a:ext>
            </a:extLst>
          </p:cNvPr>
          <p:cNvSpPr>
            <a:spLocks noGrp="1"/>
          </p:cNvSpPr>
          <p:nvPr>
            <p:ph type="sldNum" sz="quarter" idx="10"/>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3191352-50B0-4172-8D8D-52D409709776}" type="slidenum">
              <a:rPr kumimoji="0" lang="nb-NO" sz="10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nb-NO" sz="1000" b="0" i="0" u="none" strike="noStrike" kern="1200" cap="none" spc="0" normalizeH="0" baseline="0" noProof="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sp>
        <p:nvSpPr>
          <p:cNvPr id="9" name="TekstSylinder 8">
            <a:extLst>
              <a:ext uri="{FF2B5EF4-FFF2-40B4-BE49-F238E27FC236}">
                <a16:creationId xmlns:a16="http://schemas.microsoft.com/office/drawing/2014/main" id="{5AB500EC-8CAA-4205-B12C-A650D2F968CC}"/>
              </a:ext>
            </a:extLst>
          </p:cNvPr>
          <p:cNvSpPr txBox="1"/>
          <p:nvPr/>
        </p:nvSpPr>
        <p:spPr>
          <a:xfrm>
            <a:off x="8147049" y="1566453"/>
            <a:ext cx="3241675" cy="4154984"/>
          </a:xfrm>
          <a:prstGeom prst="rect">
            <a:avLst/>
          </a:prstGeom>
          <a:noFill/>
          <a:ln>
            <a:no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515350"/>
                </a:solidFill>
                <a:effectLst/>
                <a:uLnTx/>
                <a:uFillTx/>
                <a:latin typeface="Arial" panose="020B0604020202020204"/>
                <a:ea typeface="+mn-ea"/>
                <a:cs typeface="+mn-cs"/>
              </a:rPr>
              <a:t>Fra 2021 til 2023, har det vært en signifikant økning i andelen medlemmer som oppgir å ha besøkt Den norske kirke. Dette skyldes trolig at det siste året ikke har vært preget av restriksjoner i forbindelse med koronapandemien.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51535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515350"/>
                </a:solidFill>
                <a:effectLst/>
                <a:uLnTx/>
                <a:uFillTx/>
                <a:latin typeface="Arial" panose="020B0604020202020204"/>
                <a:ea typeface="+mn-ea"/>
                <a:cs typeface="+mn-cs"/>
              </a:rPr>
              <a:t>Videre fremkommer det noen forskjeller mellom aldersgrupper</a:t>
            </a:r>
            <a:r>
              <a:rPr kumimoji="0" lang="nb-NO" sz="1200" b="0" i="0" u="none" strike="noStrike" kern="1200" cap="none" spc="0" normalizeH="0" baseline="0" noProof="0" dirty="0">
                <a:ln>
                  <a:noFill/>
                </a:ln>
                <a:solidFill>
                  <a:srgbClr val="515350"/>
                </a:solidFill>
                <a:effectLst/>
                <a:highlight>
                  <a:srgbClr val="FFFF00"/>
                </a:highlight>
                <a:uLnTx/>
                <a:uFillTx/>
                <a:latin typeface="Arial" panose="020B0604020202020204"/>
                <a:ea typeface="+mn-ea"/>
                <a:cs typeface="+mn-cs"/>
              </a:rPr>
              <a:t>. Det er signifikant større andeler blant de yngste aldersgruppene, 15-29 år og 30-39 år, som oppgir å ha besøkt kirken én gang de siste 12 månedene. Videre ser vi at det er signifikant flere i alderen 60+ år, som oppgir å ha besøkt kirken hyppigere.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51535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515350"/>
                </a:solidFill>
                <a:effectLst/>
                <a:uLnTx/>
                <a:uFillTx/>
                <a:latin typeface="Arial" panose="020B0604020202020204"/>
                <a:ea typeface="+mn-ea"/>
                <a:cs typeface="+mn-cs"/>
              </a:rPr>
              <a:t>Det er ingen signifikante forskjeller mellom andelene som oppgir å ikke ha besøkt kirken i løpet av de siste 12 månedene på tvers av alder.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51535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515350"/>
                </a:solidFill>
                <a:effectLst/>
                <a:uLnTx/>
                <a:uFillTx/>
                <a:latin typeface="Arial" panose="020B0604020202020204"/>
                <a:ea typeface="+mn-ea"/>
                <a:cs typeface="+mn-cs"/>
              </a:rPr>
              <a:t>Det er ingen forskjeller mellom kjønn.</a:t>
            </a:r>
          </a:p>
        </p:txBody>
      </p:sp>
      <p:sp>
        <p:nvSpPr>
          <p:cNvPr id="8" name="TextBox 7">
            <a:extLst>
              <a:ext uri="{FF2B5EF4-FFF2-40B4-BE49-F238E27FC236}">
                <a16:creationId xmlns:a16="http://schemas.microsoft.com/office/drawing/2014/main" id="{BD81BD39-AA0D-6081-3A31-5507ED1D7535}"/>
              </a:ext>
            </a:extLst>
          </p:cNvPr>
          <p:cNvSpPr txBox="1"/>
          <p:nvPr/>
        </p:nvSpPr>
        <p:spPr>
          <a:xfrm>
            <a:off x="105878" y="90141"/>
            <a:ext cx="51591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KAPITTEL 2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DELTAKELSE</a:t>
            </a:r>
          </a:p>
        </p:txBody>
      </p:sp>
      <p:sp>
        <p:nvSpPr>
          <p:cNvPr id="10" name="TextBox 9">
            <a:extLst>
              <a:ext uri="{FF2B5EF4-FFF2-40B4-BE49-F238E27FC236}">
                <a16:creationId xmlns:a16="http://schemas.microsoft.com/office/drawing/2014/main" id="{7CD972DC-717B-56D7-264A-872211EDA735}"/>
              </a:ext>
            </a:extLst>
          </p:cNvPr>
          <p:cNvSpPr txBox="1"/>
          <p:nvPr/>
        </p:nvSpPr>
        <p:spPr>
          <a:xfrm>
            <a:off x="839788" y="1566453"/>
            <a:ext cx="32400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1400" b="1" i="0" u="none" strike="noStrike" kern="1200" cap="none" spc="0" normalizeH="0" baseline="0" noProof="0" dirty="0">
                <a:ln>
                  <a:noFill/>
                </a:ln>
                <a:solidFill>
                  <a:srgbClr val="515350"/>
                </a:solidFill>
                <a:effectLst/>
                <a:uLnTx/>
                <a:uFillTx/>
                <a:latin typeface="Arial" panose="020B0604020202020204"/>
                <a:ea typeface="+mn-ea"/>
                <a:cs typeface="+mn-cs"/>
              </a:rPr>
              <a:t>FREKVENS AV KIRKEBESØK 2023</a:t>
            </a:r>
          </a:p>
        </p:txBody>
      </p:sp>
      <p:sp>
        <p:nvSpPr>
          <p:cNvPr id="11" name="TextBox 10">
            <a:extLst>
              <a:ext uri="{FF2B5EF4-FFF2-40B4-BE49-F238E27FC236}">
                <a16:creationId xmlns:a16="http://schemas.microsoft.com/office/drawing/2014/main" id="{B505510E-4385-7A85-A1EF-474CF72D3001}"/>
              </a:ext>
            </a:extLst>
          </p:cNvPr>
          <p:cNvSpPr txBox="1"/>
          <p:nvPr/>
        </p:nvSpPr>
        <p:spPr>
          <a:xfrm>
            <a:off x="4464507" y="1566453"/>
            <a:ext cx="32400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1400" b="1" i="0" u="none" strike="noStrike" kern="1200" cap="none" spc="0" normalizeH="0" baseline="0" noProof="0" dirty="0">
                <a:ln>
                  <a:noFill/>
                </a:ln>
                <a:solidFill>
                  <a:srgbClr val="515350"/>
                </a:solidFill>
                <a:effectLst/>
                <a:uLnTx/>
                <a:uFillTx/>
                <a:latin typeface="Arial" panose="020B0604020202020204"/>
                <a:ea typeface="+mn-ea"/>
                <a:cs typeface="+mn-cs"/>
              </a:rPr>
              <a:t>KIRKEBESØK 2019-2023</a:t>
            </a:r>
          </a:p>
        </p:txBody>
      </p:sp>
      <p:cxnSp>
        <p:nvCxnSpPr>
          <p:cNvPr id="3" name="Straight Connector 2">
            <a:extLst>
              <a:ext uri="{FF2B5EF4-FFF2-40B4-BE49-F238E27FC236}">
                <a16:creationId xmlns:a16="http://schemas.microsoft.com/office/drawing/2014/main" id="{C6AD21BA-D09C-0F6C-ECAF-13DA33346F00}"/>
              </a:ext>
            </a:extLst>
          </p:cNvPr>
          <p:cNvCxnSpPr>
            <a:cxnSpLocks/>
          </p:cNvCxnSpPr>
          <p:nvPr/>
        </p:nvCxnSpPr>
        <p:spPr>
          <a:xfrm>
            <a:off x="4277360" y="1688651"/>
            <a:ext cx="0" cy="3979862"/>
          </a:xfrm>
          <a:prstGeom prst="line">
            <a:avLst/>
          </a:prstGeom>
          <a:ln w="254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153E7B-F0F4-7A37-4EE8-565EB2761B17}"/>
              </a:ext>
            </a:extLst>
          </p:cNvPr>
          <p:cNvCxnSpPr>
            <a:cxnSpLocks/>
          </p:cNvCxnSpPr>
          <p:nvPr/>
        </p:nvCxnSpPr>
        <p:spPr>
          <a:xfrm>
            <a:off x="7934960" y="1688651"/>
            <a:ext cx="0" cy="3979862"/>
          </a:xfrm>
          <a:prstGeom prst="line">
            <a:avLst/>
          </a:prstGeom>
          <a:ln w="254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4609E9D-3599-1E54-1146-904DE19962CF}"/>
              </a:ext>
            </a:extLst>
          </p:cNvPr>
          <p:cNvSpPr txBox="1"/>
          <p:nvPr/>
        </p:nvSpPr>
        <p:spPr>
          <a:xfrm>
            <a:off x="10167730" y="90140"/>
            <a:ext cx="191839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BORG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BISPEDØMME</a:t>
            </a:r>
          </a:p>
        </p:txBody>
      </p:sp>
    </p:spTree>
    <p:extLst>
      <p:ext uri="{BB962C8B-B14F-4D97-AF65-F5344CB8AC3E}">
        <p14:creationId xmlns:p14="http://schemas.microsoft.com/office/powerpoint/2010/main" val="1803904956"/>
      </p:ext>
    </p:extLst>
  </p:cSld>
  <p:clrMapOvr>
    <a:masterClrMapping/>
  </p:clrMapOvr>
  <mc:AlternateContent xmlns:mc="http://schemas.openxmlformats.org/markup-compatibility/2006" xmlns:p14="http://schemas.microsoft.com/office/powerpoint/2010/main">
    <mc:Choice Requires="p14">
      <p:transition p14:dur="0"/>
    </mc:Choice>
    <mc:Fallback xmlns:c="http://schemas.openxmlformats.org/drawingml/2006/chart" xmlns:a16="http://schemas.microsoft.com/office/drawing/2014/main"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A9BAAC-FB32-4184-8697-E63F51D08E9F}"/>
              </a:ext>
            </a:extLst>
          </p:cNvPr>
          <p:cNvSpPr>
            <a:spLocks noGrp="1"/>
          </p:cNvSpPr>
          <p:nvPr>
            <p:ph type="title"/>
          </p:nvPr>
        </p:nvSpPr>
        <p:spPr/>
        <p:txBody>
          <a:bodyPr/>
          <a:lstStyle/>
          <a:p>
            <a:r>
              <a:rPr lang="nb-NO" dirty="0"/>
              <a:t>Hovedfunn: </a:t>
            </a:r>
          </a:p>
        </p:txBody>
      </p:sp>
      <p:sp>
        <p:nvSpPr>
          <p:cNvPr id="3" name="Plassholder for innhold 2">
            <a:extLst>
              <a:ext uri="{FF2B5EF4-FFF2-40B4-BE49-F238E27FC236}">
                <a16:creationId xmlns:a16="http://schemas.microsoft.com/office/drawing/2014/main" id="{6BB95508-5F5C-48C9-B9E2-42CE20B1825B}"/>
              </a:ext>
            </a:extLst>
          </p:cNvPr>
          <p:cNvSpPr>
            <a:spLocks noGrp="1"/>
          </p:cNvSpPr>
          <p:nvPr>
            <p:ph sz="half" idx="1"/>
          </p:nvPr>
        </p:nvSpPr>
        <p:spPr/>
        <p:txBody>
          <a:bodyPr/>
          <a:lstStyle/>
          <a:p>
            <a:endParaRPr lang="nb-NO"/>
          </a:p>
        </p:txBody>
      </p:sp>
      <p:sp>
        <p:nvSpPr>
          <p:cNvPr id="4" name="Plassholder for innhold 3">
            <a:extLst>
              <a:ext uri="{FF2B5EF4-FFF2-40B4-BE49-F238E27FC236}">
                <a16:creationId xmlns:a16="http://schemas.microsoft.com/office/drawing/2014/main" id="{41FE0BDD-7D9D-4509-8A3D-FB3350037E33}"/>
              </a:ext>
            </a:extLst>
          </p:cNvPr>
          <p:cNvSpPr>
            <a:spLocks noGrp="1"/>
          </p:cNvSpPr>
          <p:nvPr>
            <p:ph sz="half" idx="2"/>
          </p:nvPr>
        </p:nvSpPr>
        <p:spPr/>
        <p:txBody>
          <a:bodyPr/>
          <a:lstStyle/>
          <a:p>
            <a:endParaRPr lang="nb-NO"/>
          </a:p>
        </p:txBody>
      </p:sp>
      <p:sp>
        <p:nvSpPr>
          <p:cNvPr id="5" name="Plassholder for dato 4">
            <a:extLst>
              <a:ext uri="{FF2B5EF4-FFF2-40B4-BE49-F238E27FC236}">
                <a16:creationId xmlns:a16="http://schemas.microsoft.com/office/drawing/2014/main" id="{1A9A6633-243D-46AF-9C68-1C259A49FA53}"/>
              </a:ext>
            </a:extLst>
          </p:cNvPr>
          <p:cNvSpPr>
            <a:spLocks noGrp="1"/>
          </p:cNvSpPr>
          <p:nvPr>
            <p:ph type="dt" sz="half" idx="10"/>
          </p:nvPr>
        </p:nvSpPr>
        <p:spPr/>
        <p:txBody>
          <a:bodyPr/>
          <a:lstStyle/>
          <a:p>
            <a:fld id="{F2DE88B6-E66D-1049-95EA-32C0EE5A7891}" type="datetime1">
              <a:rPr lang="nb-NO" smtClean="0"/>
              <a:t>06.04.2024</a:t>
            </a:fld>
            <a:endParaRPr lang="nb-NO"/>
          </a:p>
        </p:txBody>
      </p:sp>
      <p:sp>
        <p:nvSpPr>
          <p:cNvPr id="6" name="Plassholder for lysbildenummer 5">
            <a:extLst>
              <a:ext uri="{FF2B5EF4-FFF2-40B4-BE49-F238E27FC236}">
                <a16:creationId xmlns:a16="http://schemas.microsoft.com/office/drawing/2014/main" id="{8FD8C400-DAE4-48D6-972A-4E0F78401AB1}"/>
              </a:ext>
            </a:extLst>
          </p:cNvPr>
          <p:cNvSpPr>
            <a:spLocks noGrp="1"/>
          </p:cNvSpPr>
          <p:nvPr>
            <p:ph type="sldNum" sz="quarter" idx="12"/>
          </p:nvPr>
        </p:nvSpPr>
        <p:spPr/>
        <p:txBody>
          <a:bodyPr/>
          <a:lstStyle/>
          <a:p>
            <a:fld id="{46765B28-40BF-0A46-BB8F-30D004035CD9}" type="slidenum">
              <a:rPr lang="nb-NO" smtClean="0"/>
              <a:t>20</a:t>
            </a:fld>
            <a:endParaRPr lang="nb-NO"/>
          </a:p>
        </p:txBody>
      </p:sp>
      <p:pic>
        <p:nvPicPr>
          <p:cNvPr id="8" name="Bilde 7">
            <a:extLst>
              <a:ext uri="{FF2B5EF4-FFF2-40B4-BE49-F238E27FC236}">
                <a16:creationId xmlns:a16="http://schemas.microsoft.com/office/drawing/2014/main" id="{3051E4AF-CDB3-4EDA-A195-7E66E3B5D666}"/>
              </a:ext>
            </a:extLst>
          </p:cNvPr>
          <p:cNvPicPr>
            <a:picLocks noChangeAspect="1"/>
          </p:cNvPicPr>
          <p:nvPr/>
        </p:nvPicPr>
        <p:blipFill rotWithShape="1">
          <a:blip r:embed="rId3"/>
          <a:srcRect l="12634" t="39156" r="29069" b="17163"/>
          <a:stretch/>
        </p:blipFill>
        <p:spPr>
          <a:xfrm>
            <a:off x="553465" y="1089025"/>
            <a:ext cx="11503156" cy="4848222"/>
          </a:xfrm>
          <a:prstGeom prst="rect">
            <a:avLst/>
          </a:prstGeom>
        </p:spPr>
      </p:pic>
    </p:spTree>
    <p:extLst>
      <p:ext uri="{BB962C8B-B14F-4D97-AF65-F5344CB8AC3E}">
        <p14:creationId xmlns:p14="http://schemas.microsoft.com/office/powerpoint/2010/main" val="25737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921256-4E22-0E83-6B05-3B22D78E29BF}"/>
              </a:ext>
            </a:extLst>
          </p:cNvPr>
          <p:cNvSpPr>
            <a:spLocks noGrp="1"/>
          </p:cNvSpPr>
          <p:nvPr>
            <p:ph type="title"/>
          </p:nvPr>
        </p:nvSpPr>
        <p:spPr/>
        <p:txBody>
          <a:bodyPr/>
          <a:lstStyle/>
          <a:p>
            <a:r>
              <a:rPr lang="nb-NO" dirty="0"/>
              <a:t>Ni konsepter for bedre dåpsopplevelse for folk</a:t>
            </a:r>
            <a:br>
              <a:rPr lang="nb-NO" dirty="0"/>
            </a:br>
            <a:r>
              <a:rPr lang="nb-NO" dirty="0"/>
              <a:t>- hva vil vi teste ut?</a:t>
            </a:r>
          </a:p>
        </p:txBody>
      </p:sp>
      <p:sp>
        <p:nvSpPr>
          <p:cNvPr id="3" name="Plassholder for innhold 2">
            <a:extLst>
              <a:ext uri="{FF2B5EF4-FFF2-40B4-BE49-F238E27FC236}">
                <a16:creationId xmlns:a16="http://schemas.microsoft.com/office/drawing/2014/main" id="{0F209019-975F-01F7-D0DD-C63BF51DCBCA}"/>
              </a:ext>
            </a:extLst>
          </p:cNvPr>
          <p:cNvSpPr>
            <a:spLocks noGrp="1"/>
          </p:cNvSpPr>
          <p:nvPr>
            <p:ph idx="1"/>
          </p:nvPr>
        </p:nvSpPr>
        <p:spPr/>
        <p:txBody>
          <a:bodyPr/>
          <a:lstStyle/>
          <a:p>
            <a:pPr marL="514350" indent="-514350" algn="l">
              <a:buFont typeface="+mj-lt"/>
              <a:buAutoNum type="arabicPeriod"/>
            </a:pPr>
            <a:r>
              <a:rPr lang="nb-NO" sz="2000" b="1" i="0" dirty="0">
                <a:solidFill>
                  <a:srgbClr val="000000"/>
                </a:solidFill>
                <a:effectLst/>
                <a:latin typeface="Arial" panose="020B0604020202020204" pitchFamily="34" charset="0"/>
                <a:cs typeface="Arial" panose="020B0604020202020204" pitchFamily="34" charset="0"/>
              </a:rPr>
              <a:t>Babysang med prat om dåp i etterkant</a:t>
            </a:r>
          </a:p>
          <a:p>
            <a:pPr marL="514350" indent="-514350" algn="l">
              <a:buFont typeface="+mj-lt"/>
              <a:buAutoNum type="arabicPeriod"/>
            </a:pPr>
            <a:r>
              <a:rPr lang="nb-NO" sz="2000" b="1" i="0" dirty="0">
                <a:solidFill>
                  <a:srgbClr val="000000"/>
                </a:solidFill>
                <a:effectLst/>
                <a:latin typeface="Arial" panose="020B0604020202020204" pitchFamily="34" charset="0"/>
                <a:cs typeface="Arial" panose="020B0604020202020204" pitchFamily="34" charset="0"/>
              </a:rPr>
              <a:t>Dåpssamtale slik du ønsker det – på kontoret, hjemme, dåpssamling, på kafe</a:t>
            </a:r>
          </a:p>
          <a:p>
            <a:pPr marL="514350" indent="-514350" algn="l">
              <a:buFont typeface="+mj-lt"/>
              <a:buAutoNum type="arabicPeriod"/>
            </a:pPr>
            <a:r>
              <a:rPr lang="nb-NO" sz="2000" b="1" i="0" dirty="0">
                <a:solidFill>
                  <a:srgbClr val="000000"/>
                </a:solidFill>
                <a:effectLst/>
                <a:latin typeface="Arial" panose="020B0604020202020204" pitchFamily="34" charset="0"/>
                <a:cs typeface="Arial" panose="020B0604020202020204" pitchFamily="34" charset="0"/>
              </a:rPr>
              <a:t>Mulighet til å velge friere hvilket tidspunkt dåpen skal foregå på</a:t>
            </a:r>
          </a:p>
          <a:p>
            <a:pPr marL="514350" indent="-514350" algn="l">
              <a:buFont typeface="+mj-lt"/>
              <a:buAutoNum type="arabicPeriod"/>
            </a:pPr>
            <a:r>
              <a:rPr lang="nb-NO" sz="2000" b="1" i="0" dirty="0">
                <a:solidFill>
                  <a:srgbClr val="000000"/>
                </a:solidFill>
                <a:effectLst/>
                <a:latin typeface="Arial" panose="020B0604020202020204" pitchFamily="34" charset="0"/>
                <a:cs typeface="Arial" panose="020B0604020202020204" pitchFamily="34" charset="0"/>
              </a:rPr>
              <a:t>Velge musikk og skreddersy program i tilknytning til dåpshandlingen</a:t>
            </a:r>
          </a:p>
          <a:p>
            <a:pPr marL="514350" indent="-514350" algn="l">
              <a:buFont typeface="+mj-lt"/>
              <a:buAutoNum type="arabicPeriod"/>
            </a:pPr>
            <a:r>
              <a:rPr lang="nb-NO" sz="2000" b="1" i="0" dirty="0">
                <a:solidFill>
                  <a:srgbClr val="000000"/>
                </a:solidFill>
                <a:effectLst/>
                <a:latin typeface="Arial" panose="020B0604020202020204" pitchFamily="34" charset="0"/>
                <a:cs typeface="Arial" panose="020B0604020202020204" pitchFamily="34" charset="0"/>
              </a:rPr>
              <a:t>Si noen ord om dåpsbarnet under gudstjenesten</a:t>
            </a:r>
          </a:p>
          <a:p>
            <a:pPr marL="514350" indent="-514350" algn="l">
              <a:buFont typeface="+mj-lt"/>
              <a:buAutoNum type="arabicPeriod"/>
            </a:pPr>
            <a:r>
              <a:rPr lang="nb-NO" sz="2000" b="1" i="0" dirty="0">
                <a:solidFill>
                  <a:srgbClr val="000000"/>
                </a:solidFill>
                <a:effectLst/>
                <a:latin typeface="Arial" panose="020B0604020202020204" pitchFamily="34" charset="0"/>
                <a:cs typeface="Arial" panose="020B0604020202020204" pitchFamily="34" charset="0"/>
              </a:rPr>
              <a:t>Tilby praktisk hjelp til organisering av dåpsfesten</a:t>
            </a:r>
          </a:p>
          <a:p>
            <a:pPr marL="514350" indent="-514350" algn="l">
              <a:buFont typeface="+mj-lt"/>
              <a:buAutoNum type="arabicPeriod"/>
            </a:pPr>
            <a:r>
              <a:rPr lang="nb-NO" sz="2000" b="1" i="0" dirty="0">
                <a:solidFill>
                  <a:srgbClr val="000000"/>
                </a:solidFill>
                <a:effectLst/>
                <a:latin typeface="Arial" panose="020B0604020202020204" pitchFamily="34" charset="0"/>
                <a:cs typeface="Arial" panose="020B0604020202020204" pitchFamily="34" charset="0"/>
              </a:rPr>
              <a:t>Legge til rette for nettverk for dåpsforeldre også etter dåpen</a:t>
            </a:r>
          </a:p>
          <a:p>
            <a:pPr marL="514350" indent="-514350" algn="l">
              <a:buFont typeface="+mj-lt"/>
              <a:buAutoNum type="arabicPeriod"/>
            </a:pPr>
            <a:r>
              <a:rPr lang="nb-NO" sz="2000" b="1" i="0" dirty="0">
                <a:solidFill>
                  <a:srgbClr val="000000"/>
                </a:solidFill>
                <a:effectLst/>
                <a:latin typeface="Arial" panose="020B0604020202020204" pitchFamily="34" charset="0"/>
                <a:cs typeface="Arial" panose="020B0604020202020204" pitchFamily="34" charset="0"/>
              </a:rPr>
              <a:t>Personlig oppfølging av dåpsbarnet, for eksempel bursdagskort</a:t>
            </a:r>
          </a:p>
          <a:p>
            <a:pPr marL="514350" indent="-514350" algn="l">
              <a:buFont typeface="+mj-lt"/>
              <a:buAutoNum type="arabicPeriod"/>
            </a:pPr>
            <a:r>
              <a:rPr lang="nb-NO" sz="2000" b="1" i="0" dirty="0">
                <a:solidFill>
                  <a:srgbClr val="000000"/>
                </a:solidFill>
                <a:effectLst/>
                <a:latin typeface="Arial" panose="020B0604020202020204" pitchFamily="34" charset="0"/>
                <a:cs typeface="Arial" panose="020B0604020202020204" pitchFamily="34" charset="0"/>
              </a:rPr>
              <a:t>Den digitale dåpsreisen utvides og forenkles – slik at det er enkelt å velge tid og sted</a:t>
            </a:r>
          </a:p>
          <a:p>
            <a:endParaRPr lang="nb-NO" dirty="0"/>
          </a:p>
        </p:txBody>
      </p:sp>
      <p:sp>
        <p:nvSpPr>
          <p:cNvPr id="4" name="Plassholder for dato 3">
            <a:extLst>
              <a:ext uri="{FF2B5EF4-FFF2-40B4-BE49-F238E27FC236}">
                <a16:creationId xmlns:a16="http://schemas.microsoft.com/office/drawing/2014/main" id="{0946AC4B-6395-05D4-C94D-58F08AA26504}"/>
              </a:ext>
            </a:extLst>
          </p:cNvPr>
          <p:cNvSpPr>
            <a:spLocks noGrp="1"/>
          </p:cNvSpPr>
          <p:nvPr>
            <p:ph type="dt" sz="half" idx="10"/>
          </p:nvPr>
        </p:nvSpPr>
        <p:spPr/>
        <p:txBody>
          <a:bodyPr/>
          <a:lstStyle/>
          <a:p>
            <a:fld id="{164F8536-0BE2-2E4B-A8A8-DB84D1FEAC6C}" type="datetime1">
              <a:rPr lang="nb-NO" smtClean="0"/>
              <a:t>06.04.2024</a:t>
            </a:fld>
            <a:endParaRPr lang="nb-NO"/>
          </a:p>
        </p:txBody>
      </p:sp>
      <p:sp>
        <p:nvSpPr>
          <p:cNvPr id="5" name="Plassholder for lysbildenummer 4">
            <a:extLst>
              <a:ext uri="{FF2B5EF4-FFF2-40B4-BE49-F238E27FC236}">
                <a16:creationId xmlns:a16="http://schemas.microsoft.com/office/drawing/2014/main" id="{E668D6E9-4EDE-B2AE-A168-E51CDF15E658}"/>
              </a:ext>
            </a:extLst>
          </p:cNvPr>
          <p:cNvSpPr>
            <a:spLocks noGrp="1"/>
          </p:cNvSpPr>
          <p:nvPr>
            <p:ph type="sldNum" sz="quarter" idx="12"/>
          </p:nvPr>
        </p:nvSpPr>
        <p:spPr/>
        <p:txBody>
          <a:bodyPr/>
          <a:lstStyle/>
          <a:p>
            <a:fld id="{46765B28-40BF-0A46-BB8F-30D004035CD9}" type="slidenum">
              <a:rPr lang="nb-NO" smtClean="0"/>
              <a:t>21</a:t>
            </a:fld>
            <a:endParaRPr lang="nb-NO"/>
          </a:p>
        </p:txBody>
      </p:sp>
    </p:spTree>
    <p:extLst>
      <p:ext uri="{BB962C8B-B14F-4D97-AF65-F5344CB8AC3E}">
        <p14:creationId xmlns:p14="http://schemas.microsoft.com/office/powerpoint/2010/main" val="302152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D447E88-C97F-3641-A769-C5C8C5825F76}"/>
              </a:ext>
            </a:extLst>
          </p:cNvPr>
          <p:cNvSpPr>
            <a:spLocks noGrp="1"/>
          </p:cNvSpPr>
          <p:nvPr>
            <p:ph type="dt" sz="half" idx="10"/>
          </p:nvPr>
        </p:nvSpPr>
        <p:spPr/>
        <p:txBody>
          <a:bodyPr/>
          <a:lstStyle/>
          <a:p>
            <a:fld id="{F4CC2FA6-23BD-0E4F-A3AA-E7DFFF2B9C96}" type="datetime1">
              <a:rPr lang="nb-NO" smtClean="0"/>
              <a:t>06.04.2024</a:t>
            </a:fld>
            <a:endParaRPr lang="nb-NO"/>
          </a:p>
        </p:txBody>
      </p:sp>
      <p:sp>
        <p:nvSpPr>
          <p:cNvPr id="3" name="Plassholder for lysbildenummer 2">
            <a:extLst>
              <a:ext uri="{FF2B5EF4-FFF2-40B4-BE49-F238E27FC236}">
                <a16:creationId xmlns:a16="http://schemas.microsoft.com/office/drawing/2014/main" id="{4A69A749-31FB-8C47-B54F-32E3EB4992B2}"/>
              </a:ext>
            </a:extLst>
          </p:cNvPr>
          <p:cNvSpPr>
            <a:spLocks noGrp="1"/>
          </p:cNvSpPr>
          <p:nvPr>
            <p:ph type="sldNum" sz="quarter" idx="12"/>
          </p:nvPr>
        </p:nvSpPr>
        <p:spPr/>
        <p:txBody>
          <a:bodyPr/>
          <a:lstStyle/>
          <a:p>
            <a:fld id="{46765B28-40BF-0A46-BB8F-30D004035CD9}" type="slidenum">
              <a:rPr lang="nb-NO" smtClean="0"/>
              <a:pPr/>
              <a:t>22</a:t>
            </a:fld>
            <a:endParaRPr lang="nb-NO"/>
          </a:p>
        </p:txBody>
      </p:sp>
      <p:sp>
        <p:nvSpPr>
          <p:cNvPr id="4" name="Tittel 3">
            <a:extLst>
              <a:ext uri="{FF2B5EF4-FFF2-40B4-BE49-F238E27FC236}">
                <a16:creationId xmlns:a16="http://schemas.microsoft.com/office/drawing/2014/main" id="{FB88D74E-58F4-124E-B28C-0F152B678DFB}"/>
              </a:ext>
            </a:extLst>
          </p:cNvPr>
          <p:cNvSpPr>
            <a:spLocks noGrp="1"/>
          </p:cNvSpPr>
          <p:nvPr>
            <p:ph type="ctrTitle"/>
          </p:nvPr>
        </p:nvSpPr>
        <p:spPr>
          <a:xfrm>
            <a:off x="5109348" y="303291"/>
            <a:ext cx="10944224" cy="1022809"/>
          </a:xfrm>
        </p:spPr>
        <p:txBody>
          <a:bodyPr/>
          <a:lstStyle/>
          <a:p>
            <a:r>
              <a:rPr lang="nb-NO" dirty="0"/>
              <a:t>Funn: Dåpssamtale slik du ønsker det</a:t>
            </a:r>
          </a:p>
        </p:txBody>
      </p:sp>
      <p:sp>
        <p:nvSpPr>
          <p:cNvPr id="5" name="Undertittel 4">
            <a:extLst>
              <a:ext uri="{FF2B5EF4-FFF2-40B4-BE49-F238E27FC236}">
                <a16:creationId xmlns:a16="http://schemas.microsoft.com/office/drawing/2014/main" id="{3AC2A0D7-F195-404E-AC18-DC3FF6417A02}"/>
              </a:ext>
            </a:extLst>
          </p:cNvPr>
          <p:cNvSpPr>
            <a:spLocks noGrp="1"/>
          </p:cNvSpPr>
          <p:nvPr>
            <p:ph type="subTitle" idx="1"/>
          </p:nvPr>
        </p:nvSpPr>
        <p:spPr>
          <a:xfrm>
            <a:off x="623888" y="1977887"/>
            <a:ext cx="10944224" cy="2630592"/>
          </a:xfrm>
        </p:spPr>
        <p:txBody>
          <a:bodyPr/>
          <a:lstStyle/>
          <a:p>
            <a:r>
              <a:rPr lang="nb-NO" dirty="0"/>
              <a:t>Erfaringer fra Drøbak og Frogn: </a:t>
            </a:r>
          </a:p>
          <a:p>
            <a:pPr>
              <a:lnSpc>
                <a:spcPct val="107000"/>
              </a:lnSpc>
              <a:spcAft>
                <a:spcPts val="800"/>
              </a:spcAft>
            </a:pP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Velg en av tre varianter:</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-Dåpstreff med andre dåpsfamilier på menighetshuset, holdes en gang i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mnd</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-Dåpssamtale med prest på kirkekontoret, prest kontakter og avtaler tid</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-Dåpssamtale med prest hjemme hos dere, prest kontakter og avtaler tid</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Kan for eksempel testes et halvt år; evalueres. Lett å endre tilbake til opprinnelig variant/kutte/legge til valg.</a:t>
            </a:r>
          </a:p>
          <a:p>
            <a:pPr>
              <a:lnSpc>
                <a:spcPct val="107000"/>
              </a:lnSpc>
              <a:spcAft>
                <a:spcPts val="800"/>
              </a:spcAft>
            </a:pPr>
            <a:r>
              <a:rPr lang="nb-NO" sz="1800" u="sng" dirty="0">
                <a:effectLst/>
                <a:latin typeface="Calibri" panose="020F0502020204030204" pitchFamily="34" charset="0"/>
                <a:ea typeface="Calibri" panose="020F0502020204030204" pitchFamily="34" charset="0"/>
                <a:cs typeface="Times New Roman" panose="02020603050405020304" pitchFamily="18" charset="0"/>
              </a:rPr>
              <a:t>Min opplevelse</a:t>
            </a:r>
            <a:r>
              <a:rPr lang="nb-NO" sz="1800" dirty="0">
                <a:effectLst/>
                <a:latin typeface="Calibri" panose="020F0502020204030204" pitchFamily="34" charset="0"/>
                <a:ea typeface="Calibri" panose="020F0502020204030204" pitchFamily="34" charset="0"/>
                <a:cs typeface="Times New Roman" panose="02020603050405020304" pitchFamily="18" charset="0"/>
              </a:rPr>
              <a:t> av ufrivillig testing under pandemi: Folks behov er forskjellig. Noen syntes det var fantastisk at jeg kom hjem, mye enklere for dem. Noen ville absolutt ha en prat alene, men ikke hjemme, mange synes å treffe andre var trivelig og mindre «skummelt».</a:t>
            </a:r>
          </a:p>
          <a:p>
            <a:endParaRPr lang="nb-NO" dirty="0"/>
          </a:p>
        </p:txBody>
      </p:sp>
    </p:spTree>
    <p:extLst>
      <p:ext uri="{BB962C8B-B14F-4D97-AF65-F5344CB8AC3E}">
        <p14:creationId xmlns:p14="http://schemas.microsoft.com/office/powerpoint/2010/main" val="39112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D447E88-C97F-3641-A769-C5C8C5825F76}"/>
              </a:ext>
            </a:extLst>
          </p:cNvPr>
          <p:cNvSpPr>
            <a:spLocks noGrp="1"/>
          </p:cNvSpPr>
          <p:nvPr>
            <p:ph type="dt" sz="half" idx="10"/>
          </p:nvPr>
        </p:nvSpPr>
        <p:spPr/>
        <p:txBody>
          <a:bodyPr/>
          <a:lstStyle/>
          <a:p>
            <a:fld id="{F4CC2FA6-23BD-0E4F-A3AA-E7DFFF2B9C96}" type="datetime1">
              <a:rPr lang="nb-NO" smtClean="0"/>
              <a:t>06.04.2024</a:t>
            </a:fld>
            <a:endParaRPr lang="nb-NO"/>
          </a:p>
        </p:txBody>
      </p:sp>
      <p:sp>
        <p:nvSpPr>
          <p:cNvPr id="3" name="Plassholder for lysbildenummer 2">
            <a:extLst>
              <a:ext uri="{FF2B5EF4-FFF2-40B4-BE49-F238E27FC236}">
                <a16:creationId xmlns:a16="http://schemas.microsoft.com/office/drawing/2014/main" id="{4A69A749-31FB-8C47-B54F-32E3EB4992B2}"/>
              </a:ext>
            </a:extLst>
          </p:cNvPr>
          <p:cNvSpPr>
            <a:spLocks noGrp="1"/>
          </p:cNvSpPr>
          <p:nvPr>
            <p:ph type="sldNum" sz="quarter" idx="12"/>
          </p:nvPr>
        </p:nvSpPr>
        <p:spPr/>
        <p:txBody>
          <a:bodyPr/>
          <a:lstStyle/>
          <a:p>
            <a:fld id="{46765B28-40BF-0A46-BB8F-30D004035CD9}" type="slidenum">
              <a:rPr lang="nb-NO" smtClean="0"/>
              <a:pPr/>
              <a:t>23</a:t>
            </a:fld>
            <a:endParaRPr lang="nb-NO"/>
          </a:p>
        </p:txBody>
      </p:sp>
      <p:sp>
        <p:nvSpPr>
          <p:cNvPr id="4" name="Tittel 3">
            <a:extLst>
              <a:ext uri="{FF2B5EF4-FFF2-40B4-BE49-F238E27FC236}">
                <a16:creationId xmlns:a16="http://schemas.microsoft.com/office/drawing/2014/main" id="{FB88D74E-58F4-124E-B28C-0F152B678DFB}"/>
              </a:ext>
            </a:extLst>
          </p:cNvPr>
          <p:cNvSpPr>
            <a:spLocks noGrp="1"/>
          </p:cNvSpPr>
          <p:nvPr>
            <p:ph type="ctrTitle"/>
          </p:nvPr>
        </p:nvSpPr>
        <p:spPr>
          <a:xfrm>
            <a:off x="5012633" y="416182"/>
            <a:ext cx="10944224" cy="1022809"/>
          </a:xfrm>
        </p:spPr>
        <p:txBody>
          <a:bodyPr/>
          <a:lstStyle/>
          <a:p>
            <a:r>
              <a:rPr lang="nb-NO" dirty="0"/>
              <a:t>Funn: Mulighet for å velge tid og sted</a:t>
            </a:r>
          </a:p>
        </p:txBody>
      </p:sp>
      <p:sp>
        <p:nvSpPr>
          <p:cNvPr id="5" name="Undertittel 4">
            <a:extLst>
              <a:ext uri="{FF2B5EF4-FFF2-40B4-BE49-F238E27FC236}">
                <a16:creationId xmlns:a16="http://schemas.microsoft.com/office/drawing/2014/main" id="{3AC2A0D7-F195-404E-AC18-DC3FF6417A02}"/>
              </a:ext>
            </a:extLst>
          </p:cNvPr>
          <p:cNvSpPr>
            <a:spLocks noGrp="1"/>
          </p:cNvSpPr>
          <p:nvPr>
            <p:ph type="subTitle" idx="1"/>
          </p:nvPr>
        </p:nvSpPr>
        <p:spPr>
          <a:xfrm>
            <a:off x="623888" y="2027583"/>
            <a:ext cx="10944224" cy="2580896"/>
          </a:xfrm>
        </p:spPr>
        <p:txBody>
          <a:bodyPr/>
          <a:lstStyle/>
          <a:p>
            <a:r>
              <a:rPr lang="nb-NO" dirty="0"/>
              <a:t>Erfaringer fra Drøbak og Frogn: </a:t>
            </a:r>
          </a:p>
          <a:p>
            <a:pPr>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Testkonsept 3:</a:t>
            </a:r>
            <a:r>
              <a:rPr lang="nb-NO" sz="1800" dirty="0">
                <a:effectLst/>
                <a:latin typeface="Calibri" panose="020F0502020204030204" pitchFamily="34" charset="0"/>
                <a:ea typeface="Calibri" panose="020F0502020204030204" pitchFamily="34" charset="0"/>
                <a:cs typeface="Times New Roman" panose="02020603050405020304" pitchFamily="18" charset="0"/>
              </a:rPr>
              <a:t> Fleksibilitet på tid og sted for dåp:</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Her finner vi det store spørsmålet: Hva gjør vi med egne dåpsgudstjenester videre?</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Uansett viktig: Ha mange datoer åpne for dåp.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Mulig test: Annenhver søndag 11 og annenhver egen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dåpsgudstj</a:t>
            </a:r>
            <a:r>
              <a:rPr lang="nb-NO" sz="1800" dirty="0">
                <a:effectLst/>
                <a:latin typeface="Calibri" panose="020F0502020204030204" pitchFamily="34" charset="0"/>
                <a:ea typeface="Calibri" panose="020F0502020204030204" pitchFamily="34" charset="0"/>
                <a:cs typeface="Times New Roman" panose="02020603050405020304" pitchFamily="18" charset="0"/>
              </a:rPr>
              <a:t> kl.13. En lørdag i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mnd</a:t>
            </a:r>
            <a:r>
              <a:rPr lang="nb-NO" sz="1800" dirty="0">
                <a:effectLst/>
                <a:latin typeface="Calibri" panose="020F0502020204030204" pitchFamily="34" charset="0"/>
                <a:ea typeface="Calibri" panose="020F0502020204030204" pitchFamily="34" charset="0"/>
                <a:cs typeface="Times New Roman" panose="02020603050405020304" pitchFamily="18" charset="0"/>
              </a:rPr>
              <a:t> i tillegg?</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Enda mer dristig: «Ønsker alternativt dag og tid, vi tar kontakt» Det siste krever god dialog internt!</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«En god opplevelse av dåpsgudstjenesten gjør at de som er der får lyst til å døpe sine barn»</a:t>
            </a:r>
          </a:p>
          <a:p>
            <a:endParaRPr lang="nb-NO" dirty="0"/>
          </a:p>
        </p:txBody>
      </p:sp>
    </p:spTree>
    <p:extLst>
      <p:ext uri="{BB962C8B-B14F-4D97-AF65-F5344CB8AC3E}">
        <p14:creationId xmlns:p14="http://schemas.microsoft.com/office/powerpoint/2010/main" val="401613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A3784E-AC1D-0087-4CC8-FECF1D2F44B9}"/>
              </a:ext>
            </a:extLst>
          </p:cNvPr>
          <p:cNvSpPr>
            <a:spLocks noGrp="1"/>
          </p:cNvSpPr>
          <p:nvPr>
            <p:ph type="title"/>
          </p:nvPr>
        </p:nvSpPr>
        <p:spPr/>
        <p:txBody>
          <a:bodyPr/>
          <a:lstStyle/>
          <a:p>
            <a:r>
              <a:rPr lang="nb-NO" dirty="0"/>
              <a:t>Dåpsark fra Indre Østfold- samtalegrunnlag</a:t>
            </a:r>
          </a:p>
        </p:txBody>
      </p:sp>
      <p:sp>
        <p:nvSpPr>
          <p:cNvPr id="4" name="Plassholder for innhold 3">
            <a:extLst>
              <a:ext uri="{FF2B5EF4-FFF2-40B4-BE49-F238E27FC236}">
                <a16:creationId xmlns:a16="http://schemas.microsoft.com/office/drawing/2014/main" id="{F6109673-FDD4-A1EC-6CE9-8A7275C5B0B6}"/>
              </a:ext>
            </a:extLst>
          </p:cNvPr>
          <p:cNvSpPr>
            <a:spLocks noGrp="1"/>
          </p:cNvSpPr>
          <p:nvPr>
            <p:ph sz="half" idx="2"/>
          </p:nvPr>
        </p:nvSpPr>
        <p:spPr/>
        <p:txBody>
          <a:bodyPr/>
          <a:lstStyle/>
          <a:p>
            <a:endParaRPr lang="nb-NO"/>
          </a:p>
        </p:txBody>
      </p:sp>
      <p:sp>
        <p:nvSpPr>
          <p:cNvPr id="5" name="Plassholder for dato 4">
            <a:extLst>
              <a:ext uri="{FF2B5EF4-FFF2-40B4-BE49-F238E27FC236}">
                <a16:creationId xmlns:a16="http://schemas.microsoft.com/office/drawing/2014/main" id="{B4F2A60E-64DC-517E-5559-AA8DF323C46E}"/>
              </a:ext>
            </a:extLst>
          </p:cNvPr>
          <p:cNvSpPr>
            <a:spLocks noGrp="1"/>
          </p:cNvSpPr>
          <p:nvPr>
            <p:ph type="dt" sz="half" idx="10"/>
          </p:nvPr>
        </p:nvSpPr>
        <p:spPr/>
        <p:txBody>
          <a:bodyPr/>
          <a:lstStyle/>
          <a:p>
            <a:fld id="{F2DE88B6-E66D-1049-95EA-32C0EE5A7891}" type="datetime1">
              <a:rPr lang="nb-NO" smtClean="0"/>
              <a:t>06.04.2024</a:t>
            </a:fld>
            <a:endParaRPr lang="nb-NO"/>
          </a:p>
        </p:txBody>
      </p:sp>
      <p:sp>
        <p:nvSpPr>
          <p:cNvPr id="6" name="Plassholder for lysbildenummer 5">
            <a:extLst>
              <a:ext uri="{FF2B5EF4-FFF2-40B4-BE49-F238E27FC236}">
                <a16:creationId xmlns:a16="http://schemas.microsoft.com/office/drawing/2014/main" id="{C243360A-D865-C120-33A4-709C0BE4D275}"/>
              </a:ext>
            </a:extLst>
          </p:cNvPr>
          <p:cNvSpPr>
            <a:spLocks noGrp="1"/>
          </p:cNvSpPr>
          <p:nvPr>
            <p:ph type="sldNum" sz="quarter" idx="12"/>
          </p:nvPr>
        </p:nvSpPr>
        <p:spPr/>
        <p:txBody>
          <a:bodyPr/>
          <a:lstStyle/>
          <a:p>
            <a:fld id="{46765B28-40BF-0A46-BB8F-30D004035CD9}" type="slidenum">
              <a:rPr lang="nb-NO" smtClean="0"/>
              <a:t>24</a:t>
            </a:fld>
            <a:endParaRPr lang="nb-NO"/>
          </a:p>
        </p:txBody>
      </p:sp>
      <p:pic>
        <p:nvPicPr>
          <p:cNvPr id="8" name="Bilde 7">
            <a:extLst>
              <a:ext uri="{FF2B5EF4-FFF2-40B4-BE49-F238E27FC236}">
                <a16:creationId xmlns:a16="http://schemas.microsoft.com/office/drawing/2014/main" id="{CF0F9ADE-143C-1D92-1FE2-F5E04B9BD22F}"/>
              </a:ext>
            </a:extLst>
          </p:cNvPr>
          <p:cNvPicPr>
            <a:picLocks noChangeAspect="1"/>
          </p:cNvPicPr>
          <p:nvPr/>
        </p:nvPicPr>
        <p:blipFill rotWithShape="1">
          <a:blip r:embed="rId3"/>
          <a:srcRect l="18202" t="15880" r="19329" b="6125"/>
          <a:stretch/>
        </p:blipFill>
        <p:spPr>
          <a:xfrm>
            <a:off x="3583839" y="1089025"/>
            <a:ext cx="7984274" cy="5607351"/>
          </a:xfrm>
          <a:prstGeom prst="rect">
            <a:avLst/>
          </a:prstGeom>
        </p:spPr>
      </p:pic>
    </p:spTree>
    <p:extLst>
      <p:ext uri="{BB962C8B-B14F-4D97-AF65-F5344CB8AC3E}">
        <p14:creationId xmlns:p14="http://schemas.microsoft.com/office/powerpoint/2010/main" val="401734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132F1D-88D9-FAD8-3B4B-B31267D4E851}"/>
              </a:ext>
            </a:extLst>
          </p:cNvPr>
          <p:cNvSpPr>
            <a:spLocks noGrp="1"/>
          </p:cNvSpPr>
          <p:nvPr>
            <p:ph type="title"/>
          </p:nvPr>
        </p:nvSpPr>
        <p:spPr/>
        <p:txBody>
          <a:bodyPr/>
          <a:lstStyle/>
          <a:p>
            <a:r>
              <a:rPr lang="nb-NO" dirty="0"/>
              <a:t>Ressurser til menighetsrådet</a:t>
            </a:r>
          </a:p>
        </p:txBody>
      </p:sp>
      <p:sp>
        <p:nvSpPr>
          <p:cNvPr id="3" name="Plassholder for innhold 2">
            <a:extLst>
              <a:ext uri="{FF2B5EF4-FFF2-40B4-BE49-F238E27FC236}">
                <a16:creationId xmlns:a16="http://schemas.microsoft.com/office/drawing/2014/main" id="{59C71310-0BDF-F6DA-AB0F-0A1FC0EF4649}"/>
              </a:ext>
            </a:extLst>
          </p:cNvPr>
          <p:cNvSpPr>
            <a:spLocks noGrp="1"/>
          </p:cNvSpPr>
          <p:nvPr>
            <p:ph idx="1"/>
          </p:nvPr>
        </p:nvSpPr>
        <p:spPr/>
        <p:txBody>
          <a:bodyPr/>
          <a:lstStyle/>
          <a:p>
            <a:r>
              <a:rPr lang="nb-NO" dirty="0"/>
              <a:t>Nettsiden med større presentasjon: </a:t>
            </a:r>
            <a:r>
              <a:rPr lang="nb-NO" dirty="0">
                <a:hlinkClick r:id="rId2"/>
              </a:rPr>
              <a:t>Dåpsarbeid - Borg Biskop og Bispedømmeråd (kyrkja.no)</a:t>
            </a:r>
            <a:endParaRPr lang="nb-NO" dirty="0"/>
          </a:p>
          <a:p>
            <a:r>
              <a:rPr lang="nb-NO" dirty="0"/>
              <a:t>Video med presentasjon på 14 minutter: </a:t>
            </a:r>
            <a:r>
              <a:rPr lang="nb-NO" dirty="0">
                <a:hlinkClick r:id="rId3"/>
              </a:rPr>
              <a:t>https://vimeo.com/697027317</a:t>
            </a:r>
            <a:endParaRPr lang="nb-NO" dirty="0"/>
          </a:p>
          <a:p>
            <a:r>
              <a:rPr lang="nb-NO" dirty="0">
                <a:hlinkClick r:id="rId4"/>
              </a:rPr>
              <a:t>Arbeidsbok som støtte til arbeid med utprøving av konsepter</a:t>
            </a:r>
            <a:endParaRPr lang="nb-NO" dirty="0"/>
          </a:p>
          <a:p>
            <a:r>
              <a:rPr lang="nb-NO" dirty="0"/>
              <a:t>Forslag til dåpserklæring som kan vedtas i menighetsrådet. </a:t>
            </a:r>
            <a:r>
              <a:rPr lang="nb-NO" dirty="0">
                <a:hlinkClick r:id="rId2"/>
              </a:rPr>
              <a:t>Dåpsarbeid - Borg Biskop og Bispedømmeråd (kyrkja.no)</a:t>
            </a:r>
            <a:endParaRPr lang="nb-NO" dirty="0"/>
          </a:p>
          <a:p>
            <a:pPr marL="0" indent="0">
              <a:buNone/>
            </a:pPr>
            <a:endParaRPr lang="nb-NO" dirty="0"/>
          </a:p>
        </p:txBody>
      </p:sp>
      <p:sp>
        <p:nvSpPr>
          <p:cNvPr id="4" name="Plassholder for dato 3">
            <a:extLst>
              <a:ext uri="{FF2B5EF4-FFF2-40B4-BE49-F238E27FC236}">
                <a16:creationId xmlns:a16="http://schemas.microsoft.com/office/drawing/2014/main" id="{80C21C24-F9E2-0C5B-475C-491302382A71}"/>
              </a:ext>
            </a:extLst>
          </p:cNvPr>
          <p:cNvSpPr>
            <a:spLocks noGrp="1"/>
          </p:cNvSpPr>
          <p:nvPr>
            <p:ph type="dt" sz="half" idx="10"/>
          </p:nvPr>
        </p:nvSpPr>
        <p:spPr/>
        <p:txBody>
          <a:bodyPr/>
          <a:lstStyle/>
          <a:p>
            <a:fld id="{164F8536-0BE2-2E4B-A8A8-DB84D1FEAC6C}" type="datetime1">
              <a:rPr lang="nb-NO" smtClean="0"/>
              <a:t>06.04.2024</a:t>
            </a:fld>
            <a:endParaRPr lang="nb-NO"/>
          </a:p>
        </p:txBody>
      </p:sp>
      <p:sp>
        <p:nvSpPr>
          <p:cNvPr id="5" name="Plassholder for lysbildenummer 4">
            <a:extLst>
              <a:ext uri="{FF2B5EF4-FFF2-40B4-BE49-F238E27FC236}">
                <a16:creationId xmlns:a16="http://schemas.microsoft.com/office/drawing/2014/main" id="{74E575AE-E020-DF97-CF90-EA5799E91454}"/>
              </a:ext>
            </a:extLst>
          </p:cNvPr>
          <p:cNvSpPr>
            <a:spLocks noGrp="1"/>
          </p:cNvSpPr>
          <p:nvPr>
            <p:ph type="sldNum" sz="quarter" idx="12"/>
          </p:nvPr>
        </p:nvSpPr>
        <p:spPr/>
        <p:txBody>
          <a:bodyPr/>
          <a:lstStyle/>
          <a:p>
            <a:fld id="{46765B28-40BF-0A46-BB8F-30D004035CD9}" type="slidenum">
              <a:rPr lang="nb-NO" smtClean="0"/>
              <a:t>25</a:t>
            </a:fld>
            <a:endParaRPr lang="nb-NO"/>
          </a:p>
        </p:txBody>
      </p:sp>
    </p:spTree>
    <p:extLst>
      <p:ext uri="{BB962C8B-B14F-4D97-AF65-F5344CB8AC3E}">
        <p14:creationId xmlns:p14="http://schemas.microsoft.com/office/powerpoint/2010/main" val="248887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905D13E-4397-444D-9D72-5C288C66AEB1}"/>
              </a:ext>
            </a:extLst>
          </p:cNvPr>
          <p:cNvSpPr>
            <a:spLocks noGrp="1"/>
          </p:cNvSpPr>
          <p:nvPr>
            <p:ph type="dt" sz="half" idx="10"/>
          </p:nvPr>
        </p:nvSpPr>
        <p:spPr/>
        <p:txBody>
          <a:bodyPr/>
          <a:lstStyle/>
          <a:p>
            <a:fld id="{5153172C-E5A6-B547-B606-488AA18D1FD3}" type="datetime1">
              <a:rPr lang="nb-NO" smtClean="0"/>
              <a:t>06.04.2024</a:t>
            </a:fld>
            <a:endParaRPr lang="nb-NO"/>
          </a:p>
        </p:txBody>
      </p:sp>
      <p:sp>
        <p:nvSpPr>
          <p:cNvPr id="3" name="Plassholder for lysbildenummer 2">
            <a:extLst>
              <a:ext uri="{FF2B5EF4-FFF2-40B4-BE49-F238E27FC236}">
                <a16:creationId xmlns:a16="http://schemas.microsoft.com/office/drawing/2014/main" id="{B679592F-5F76-D64B-A0E4-DF3D27B7FCEC}"/>
              </a:ext>
            </a:extLst>
          </p:cNvPr>
          <p:cNvSpPr>
            <a:spLocks noGrp="1"/>
          </p:cNvSpPr>
          <p:nvPr>
            <p:ph type="sldNum" sz="quarter" idx="12"/>
          </p:nvPr>
        </p:nvSpPr>
        <p:spPr/>
        <p:txBody>
          <a:bodyPr/>
          <a:lstStyle/>
          <a:p>
            <a:fld id="{46765B28-40BF-0A46-BB8F-30D004035CD9}" type="slidenum">
              <a:rPr lang="nb-NO" smtClean="0"/>
              <a:pPr/>
              <a:t>26</a:t>
            </a:fld>
            <a:endParaRPr lang="nb-NO"/>
          </a:p>
        </p:txBody>
      </p:sp>
      <p:sp>
        <p:nvSpPr>
          <p:cNvPr id="4" name="Tittel 3">
            <a:extLst>
              <a:ext uri="{FF2B5EF4-FFF2-40B4-BE49-F238E27FC236}">
                <a16:creationId xmlns:a16="http://schemas.microsoft.com/office/drawing/2014/main" id="{46D5D829-711E-0548-8041-4A9647446129}"/>
              </a:ext>
            </a:extLst>
          </p:cNvPr>
          <p:cNvSpPr>
            <a:spLocks noGrp="1"/>
          </p:cNvSpPr>
          <p:nvPr>
            <p:ph type="ctrTitle"/>
          </p:nvPr>
        </p:nvSpPr>
        <p:spPr>
          <a:xfrm>
            <a:off x="526611" y="2220821"/>
            <a:ext cx="10944224" cy="883642"/>
          </a:xfrm>
        </p:spPr>
        <p:txBody>
          <a:bodyPr/>
          <a:lstStyle/>
          <a:p>
            <a:r>
              <a:rPr lang="nb-NO" dirty="0"/>
              <a:t>Dåpserklæring </a:t>
            </a:r>
            <a:br>
              <a:rPr lang="nb-NO" dirty="0"/>
            </a:br>
            <a:r>
              <a:rPr lang="nb-NO" sz="1400" dirty="0"/>
              <a:t>– hvordan ser den ut i din menighet?</a:t>
            </a:r>
          </a:p>
        </p:txBody>
      </p:sp>
      <p:pic>
        <p:nvPicPr>
          <p:cNvPr id="8" name="Bilde 7" descr="Et bilde som inneholder tekst, vektorgrafikk&#10;&#10;Automatisk generert beskrivelse">
            <a:extLst>
              <a:ext uri="{FF2B5EF4-FFF2-40B4-BE49-F238E27FC236}">
                <a16:creationId xmlns:a16="http://schemas.microsoft.com/office/drawing/2014/main" id="{4BF74AE4-FC70-4EB0-89EC-1FD8D6BCEDFE}"/>
              </a:ext>
            </a:extLst>
          </p:cNvPr>
          <p:cNvPicPr>
            <a:picLocks noChangeAspect="1"/>
          </p:cNvPicPr>
          <p:nvPr/>
        </p:nvPicPr>
        <p:blipFill>
          <a:blip r:embed="rId3"/>
          <a:stretch>
            <a:fillRect/>
          </a:stretch>
        </p:blipFill>
        <p:spPr>
          <a:xfrm>
            <a:off x="4108050" y="3429000"/>
            <a:ext cx="3975900" cy="2729354"/>
          </a:xfrm>
          <a:prstGeom prst="rect">
            <a:avLst/>
          </a:prstGeom>
        </p:spPr>
      </p:pic>
    </p:spTree>
    <p:extLst>
      <p:ext uri="{BB962C8B-B14F-4D97-AF65-F5344CB8AC3E}">
        <p14:creationId xmlns:p14="http://schemas.microsoft.com/office/powerpoint/2010/main" val="251249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4412C65A-B4DB-FE34-9216-2650FB08A2D8}"/>
              </a:ext>
            </a:extLst>
          </p:cNvPr>
          <p:cNvSpPr>
            <a:spLocks noGrp="1"/>
          </p:cNvSpPr>
          <p:nvPr>
            <p:ph type="title"/>
          </p:nvPr>
        </p:nvSpPr>
        <p:spPr/>
        <p:txBody>
          <a:bodyPr/>
          <a:lstStyle/>
          <a:p>
            <a:br>
              <a:rPr lang="nb-NO" cap="all" dirty="0">
                <a:solidFill>
                  <a:srgbClr val="572111"/>
                </a:solidFill>
                <a:latin typeface="Candara" panose="020E0502030303020204" pitchFamily="34" charset="0"/>
                <a:ea typeface="Candara" panose="020E0502030303020204" pitchFamily="34" charset="0"/>
                <a:cs typeface="Tahoma" panose="020B0604030504040204" pitchFamily="34" charset="0"/>
              </a:rPr>
            </a:br>
            <a:endParaRPr lang="nb-NO" dirty="0"/>
          </a:p>
        </p:txBody>
      </p:sp>
      <p:sp>
        <p:nvSpPr>
          <p:cNvPr id="8" name="Plassholder for innhold 7">
            <a:extLst>
              <a:ext uri="{FF2B5EF4-FFF2-40B4-BE49-F238E27FC236}">
                <a16:creationId xmlns:a16="http://schemas.microsoft.com/office/drawing/2014/main" id="{6359521D-7CE5-5565-F2FA-99A3BD96A257}"/>
              </a:ext>
            </a:extLst>
          </p:cNvPr>
          <p:cNvSpPr>
            <a:spLocks noGrp="1"/>
          </p:cNvSpPr>
          <p:nvPr>
            <p:ph idx="1"/>
          </p:nvPr>
        </p:nvSpPr>
        <p:spPr>
          <a:xfrm>
            <a:off x="623886" y="635620"/>
            <a:ext cx="10944226" cy="5575609"/>
          </a:xfrm>
        </p:spPr>
        <p:txBody>
          <a:bodyPr/>
          <a:lstStyle/>
          <a:p>
            <a:pPr marL="0" indent="0">
              <a:lnSpc>
                <a:spcPct val="95000"/>
              </a:lnSpc>
              <a:spcAft>
                <a:spcPts val="200"/>
              </a:spcAft>
              <a:buNone/>
            </a:pPr>
            <a:r>
              <a:rPr lang="nb-NO" sz="1800" b="1" dirty="0">
                <a:solidFill>
                  <a:srgbClr val="572111"/>
                </a:solidFill>
                <a:effectLst/>
                <a:latin typeface="Calibri" panose="020F0502020204030204" pitchFamily="34" charset="0"/>
                <a:ea typeface="Times New Roman" panose="02020603050405020304" pitchFamily="18" charset="0"/>
                <a:cs typeface="Tahoma" panose="020B0604030504040204" pitchFamily="34" charset="0"/>
              </a:rPr>
              <a:t>Dåp i den norske kirke skal oppleves naturlig og enkelt tilgjengelig for alle som ønsker det.   </a:t>
            </a:r>
            <a:br>
              <a:rPr lang="nb-NO" sz="1800" b="1" dirty="0">
                <a:solidFill>
                  <a:srgbClr val="572111"/>
                </a:solidFill>
                <a:effectLst/>
                <a:latin typeface="Calibri" panose="020F0502020204030204" pitchFamily="34" charset="0"/>
                <a:ea typeface="Times New Roman" panose="02020603050405020304" pitchFamily="18" charset="0"/>
                <a:cs typeface="Tahoma" panose="020B0604030504040204" pitchFamily="34" charset="0"/>
              </a:rPr>
            </a:br>
            <a:r>
              <a:rPr lang="nb-NO" sz="1800" b="1" dirty="0">
                <a:solidFill>
                  <a:srgbClr val="572111"/>
                </a:solidFill>
                <a:effectLst/>
                <a:latin typeface="Calibri" panose="020F0502020204030204" pitchFamily="34" charset="0"/>
                <a:ea typeface="Times New Roman" panose="02020603050405020304" pitchFamily="18" charset="0"/>
                <a:cs typeface="Tahoma" panose="020B0604030504040204" pitchFamily="34" charset="0"/>
              </a:rPr>
              <a:t>Dåp er en viktig tradisjon i den norske kirke. </a:t>
            </a:r>
            <a:br>
              <a:rPr lang="nb-NO" sz="1800" b="1" dirty="0">
                <a:solidFill>
                  <a:srgbClr val="572111"/>
                </a:solidFill>
                <a:effectLst/>
                <a:latin typeface="Calibri" panose="020F0502020204030204" pitchFamily="34" charset="0"/>
                <a:ea typeface="Times New Roman" panose="02020603050405020304" pitchFamily="18" charset="0"/>
                <a:cs typeface="Tahoma" panose="020B0604030504040204" pitchFamily="34" charset="0"/>
              </a:rPr>
            </a:br>
            <a:r>
              <a:rPr lang="nb-NO" sz="1800" b="1" dirty="0">
                <a:solidFill>
                  <a:srgbClr val="572111"/>
                </a:solidFill>
                <a:effectLst/>
                <a:latin typeface="Calibri" panose="020F0502020204030204" pitchFamily="34" charset="0"/>
                <a:ea typeface="Times New Roman" panose="02020603050405020304" pitchFamily="18" charset="0"/>
                <a:cs typeface="Tahoma" panose="020B0604030504040204" pitchFamily="34" charset="0"/>
              </a:rPr>
              <a:t>Vi feirer det nye livet, og legger barnet i guds hender. </a:t>
            </a:r>
            <a:endParaRPr lang="nb-NO" sz="1800" b="1" cap="small" dirty="0">
              <a:solidFill>
                <a:srgbClr val="572111"/>
              </a:solidFill>
              <a:effectLst/>
              <a:latin typeface="Candara" panose="020E0502030303020204" pitchFamily="34" charset="0"/>
              <a:ea typeface="Candara" panose="020E0502030303020204" pitchFamily="34" charset="0"/>
              <a:cs typeface="Tahoma" panose="020B0604030504040204" pitchFamily="34" charset="0"/>
            </a:endParaRPr>
          </a:p>
          <a:p>
            <a:pPr marL="0" marR="64135" indent="0">
              <a:spcAft>
                <a:spcPts val="1200"/>
              </a:spcAft>
              <a:buNone/>
            </a:pPr>
            <a:r>
              <a:rPr lang="nb-NO" sz="1800" b="1" dirty="0">
                <a:solidFill>
                  <a:srgbClr val="691718"/>
                </a:solidFill>
                <a:effectLst/>
                <a:latin typeface="Candara" panose="020E0502030303020204" pitchFamily="34" charset="0"/>
                <a:ea typeface="Candara" panose="020E0502030303020204" pitchFamily="34" charset="0"/>
                <a:cs typeface="Calibri" panose="020F0502020204030204" pitchFamily="34" charset="0"/>
              </a:rPr>
              <a:t>Du som søker dåp for deg eller en av dine nærmeste kan forvente at din lokale kirke:</a:t>
            </a:r>
            <a:r>
              <a:rPr lang="nb-NO" sz="1800" dirty="0">
                <a:solidFill>
                  <a:srgbClr val="691718"/>
                </a:solidFill>
                <a:effectLst/>
                <a:latin typeface="Arial" panose="020B0604020202020204" pitchFamily="34" charset="0"/>
                <a:ea typeface="Candara" panose="020E0502030303020204" pitchFamily="34" charset="0"/>
                <a:cs typeface="Tahoma" panose="020B0604030504040204" pitchFamily="34" charset="0"/>
              </a:rPr>
              <a:t> </a:t>
            </a:r>
            <a:r>
              <a:rPr lang="nb-NO" sz="1800" dirty="0">
                <a:solidFill>
                  <a:srgbClr val="691718"/>
                </a:solidFill>
                <a:effectLst/>
                <a:latin typeface="Candara" panose="020E0502030303020204" pitchFamily="34" charset="0"/>
                <a:ea typeface="SimSun" panose="02010600030101010101" pitchFamily="2" charset="-122"/>
                <a:cs typeface="Calibri" panose="020F0502020204030204" pitchFamily="34" charset="0"/>
              </a:rPr>
              <a:t> </a:t>
            </a:r>
            <a:endParaRPr lang="nb-NO" sz="1800" dirty="0">
              <a:solidFill>
                <a:srgbClr val="572111"/>
              </a:solidFill>
              <a:effectLst/>
              <a:latin typeface="Candara" panose="020E0502030303020204" pitchFamily="34" charset="0"/>
              <a:ea typeface="Candara" panose="020E0502030303020204" pitchFamily="34" charset="0"/>
              <a:cs typeface="Tahoma" panose="020B0604030504040204" pitchFamily="34" charset="0"/>
            </a:endParaRPr>
          </a:p>
          <a:p>
            <a:pPr marL="342900" lvl="0" indent="-342900" fontAlgn="base">
              <a:buFont typeface="Symbol" panose="05050102010706020507" pitchFamily="18" charset="2"/>
              <a:buChar char=""/>
            </a:pPr>
            <a:r>
              <a:rPr lang="nb-NO" sz="1600" dirty="0">
                <a:effectLst/>
                <a:latin typeface="Candara" panose="020E0502030303020204" pitchFamily="34" charset="0"/>
                <a:ea typeface="Times New Roman" panose="02020603050405020304" pitchFamily="18" charset="0"/>
                <a:cs typeface="Calibri" panose="020F0502020204030204" pitchFamily="34" charset="0"/>
              </a:rPr>
              <a:t>Tilbyr fleksible tider for dåp for mennesker i alle aldre.</a:t>
            </a:r>
            <a:r>
              <a:rPr lang="nb-NO" sz="1600" dirty="0">
                <a:effectLst/>
                <a:latin typeface="Arial" panose="020B0604020202020204" pitchFamily="34" charset="0"/>
                <a:ea typeface="Times New Roman" panose="02020603050405020304" pitchFamily="18" charset="0"/>
              </a:rPr>
              <a:t> </a:t>
            </a:r>
            <a:r>
              <a:rPr lang="nb-NO" sz="1600" dirty="0">
                <a:effectLst/>
                <a:latin typeface="Candara" panose="020E0502030303020204" pitchFamily="34" charset="0"/>
                <a:ea typeface="SimSun" panose="02010600030101010101" pitchFamily="2" charset="-122"/>
                <a:cs typeface="Calibri" panose="020F0502020204030204" pitchFamily="34" charset="0"/>
              </a:rPr>
              <a:t> </a:t>
            </a:r>
            <a:endParaRPr lang="nb-NO" sz="16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nb-NO" sz="1600" dirty="0">
                <a:effectLst/>
                <a:latin typeface="Candara" panose="020E0502030303020204" pitchFamily="34" charset="0"/>
                <a:ea typeface="Times New Roman" panose="02020603050405020304" pitchFamily="18" charset="0"/>
                <a:cs typeface="Calibri" panose="020F0502020204030204" pitchFamily="34" charset="0"/>
              </a:rPr>
              <a:t>Legger til rette for at dåp kan være enkelt og billig.</a:t>
            </a:r>
            <a:r>
              <a:rPr lang="nb-NO" sz="1600" dirty="0">
                <a:effectLst/>
                <a:latin typeface="Arial" panose="020B0604020202020204" pitchFamily="34" charset="0"/>
                <a:ea typeface="Times New Roman" panose="02020603050405020304" pitchFamily="18" charset="0"/>
              </a:rPr>
              <a:t>   </a:t>
            </a:r>
            <a:r>
              <a:rPr lang="nb-NO" sz="1600" dirty="0">
                <a:effectLst/>
                <a:latin typeface="Candara" panose="020E0502030303020204" pitchFamily="34" charset="0"/>
                <a:ea typeface="SimSun" panose="02010600030101010101" pitchFamily="2" charset="-122"/>
                <a:cs typeface="Calibri" panose="020F0502020204030204" pitchFamily="34" charset="0"/>
              </a:rPr>
              <a:t> </a:t>
            </a:r>
            <a:endParaRPr lang="nb-NO" sz="16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nb-NO" sz="1600" dirty="0">
                <a:effectLst/>
                <a:latin typeface="Candara" panose="020E0502030303020204" pitchFamily="34" charset="0"/>
                <a:ea typeface="Times New Roman" panose="02020603050405020304" pitchFamily="18" charset="0"/>
                <a:cs typeface="Calibri" panose="020F0502020204030204" pitchFamily="34" charset="0"/>
              </a:rPr>
              <a:t>Legger til rette for dåpsforberedende samtale slik du ønsker det i din livssituasjon.</a:t>
            </a:r>
            <a:r>
              <a:rPr lang="nb-NO" sz="1600" dirty="0">
                <a:effectLst/>
                <a:latin typeface="Arial" panose="020B0604020202020204" pitchFamily="34" charset="0"/>
                <a:ea typeface="Times New Roman" panose="02020603050405020304" pitchFamily="18" charset="0"/>
              </a:rPr>
              <a:t> </a:t>
            </a:r>
            <a:r>
              <a:rPr lang="nb-NO" sz="1600" dirty="0">
                <a:effectLst/>
                <a:latin typeface="Candara" panose="020E0502030303020204" pitchFamily="34" charset="0"/>
                <a:ea typeface="SimSun" panose="02010600030101010101" pitchFamily="2" charset="-122"/>
                <a:cs typeface="Calibri" panose="020F0502020204030204" pitchFamily="34" charset="0"/>
              </a:rPr>
              <a:t> </a:t>
            </a:r>
            <a:endParaRPr lang="nb-NO" sz="16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nb-NO" sz="1600" dirty="0">
                <a:effectLst/>
                <a:latin typeface="Candara" panose="020E0502030303020204" pitchFamily="34" charset="0"/>
                <a:ea typeface="Times New Roman" panose="02020603050405020304" pitchFamily="18" charset="0"/>
                <a:cs typeface="Calibri" panose="020F0502020204030204" pitchFamily="34" charset="0"/>
              </a:rPr>
              <a:t>Arbeider aktivt for at dåpsseremonien skal oppleves trygg og at du kan sette ditt personlige preg på den.</a:t>
            </a:r>
            <a:r>
              <a:rPr lang="nb-NO" sz="1600" dirty="0">
                <a:effectLst/>
                <a:latin typeface="Arial" panose="020B0604020202020204" pitchFamily="34" charset="0"/>
                <a:ea typeface="Times New Roman" panose="02020603050405020304" pitchFamily="18" charset="0"/>
              </a:rPr>
              <a:t> </a:t>
            </a:r>
            <a:r>
              <a:rPr lang="nb-NO" sz="1600" dirty="0">
                <a:effectLst/>
                <a:latin typeface="Candara" panose="020E0502030303020204" pitchFamily="34" charset="0"/>
                <a:ea typeface="SimSun" panose="02010600030101010101" pitchFamily="2" charset="-122"/>
                <a:cs typeface="Calibri" panose="020F0502020204030204" pitchFamily="34" charset="0"/>
              </a:rPr>
              <a:t> </a:t>
            </a:r>
            <a:endParaRPr lang="nb-NO" sz="16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nb-NO" sz="1600" dirty="0">
                <a:effectLst/>
                <a:latin typeface="Candara" panose="020E0502030303020204" pitchFamily="34" charset="0"/>
                <a:ea typeface="Times New Roman" panose="02020603050405020304" pitchFamily="18" charset="0"/>
                <a:cs typeface="Calibri" panose="020F0502020204030204" pitchFamily="34" charset="0"/>
              </a:rPr>
              <a:t>Har digitale løsninger som gjør kommunikasjon med kirken, og påmelding til dåp mulig uavhengig av åpningstider.</a:t>
            </a:r>
            <a:r>
              <a:rPr lang="nb-NO" sz="1600" dirty="0">
                <a:effectLst/>
                <a:latin typeface="Arial" panose="020B0604020202020204" pitchFamily="34" charset="0"/>
                <a:ea typeface="Times New Roman" panose="02020603050405020304" pitchFamily="18" charset="0"/>
              </a:rPr>
              <a:t> </a:t>
            </a:r>
            <a:r>
              <a:rPr lang="nb-NO" sz="1600" dirty="0">
                <a:effectLst/>
                <a:latin typeface="Candara" panose="020E0502030303020204" pitchFamily="34" charset="0"/>
                <a:ea typeface="SimSun" panose="02010600030101010101" pitchFamily="2" charset="-122"/>
                <a:cs typeface="Calibri" panose="020F0502020204030204" pitchFamily="34" charset="0"/>
              </a:rPr>
              <a:t> </a:t>
            </a:r>
            <a:endParaRPr lang="nb-NO" sz="16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nb-NO" sz="1600" dirty="0">
                <a:effectLst/>
                <a:latin typeface="Candara" panose="020E0502030303020204" pitchFamily="34" charset="0"/>
                <a:ea typeface="Times New Roman" panose="02020603050405020304" pitchFamily="18" charset="0"/>
                <a:cs typeface="Calibri" panose="020F0502020204030204" pitchFamily="34" charset="0"/>
              </a:rPr>
              <a:t>Tilbyr babysang i egen eller nærliggende menighet, og tilbyr samtale om dåp om du har spørsmål rundt valg av dåp.</a:t>
            </a:r>
            <a:r>
              <a:rPr lang="nb-NO" sz="1600" dirty="0">
                <a:effectLst/>
                <a:latin typeface="Arial" panose="020B0604020202020204" pitchFamily="34" charset="0"/>
                <a:ea typeface="Times New Roman" panose="02020603050405020304" pitchFamily="18" charset="0"/>
              </a:rPr>
              <a:t> </a:t>
            </a:r>
            <a:r>
              <a:rPr lang="nb-NO" sz="1600" dirty="0">
                <a:effectLst/>
                <a:latin typeface="Candara" panose="020E0502030303020204" pitchFamily="34" charset="0"/>
                <a:ea typeface="SimSun" panose="02010600030101010101" pitchFamily="2" charset="-122"/>
                <a:cs typeface="Calibri" panose="020F0502020204030204" pitchFamily="34" charset="0"/>
              </a:rPr>
              <a:t> </a:t>
            </a:r>
            <a:endParaRPr lang="nb-NO" sz="16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nb-NO" sz="1600" dirty="0">
                <a:effectLst/>
                <a:latin typeface="Candara" panose="020E0502030303020204" pitchFamily="34" charset="0"/>
                <a:ea typeface="Times New Roman" panose="02020603050405020304" pitchFamily="18" charset="0"/>
                <a:cs typeface="Calibri" panose="020F0502020204030204" pitchFamily="34" charset="0"/>
              </a:rPr>
              <a:t>Tilbyr trygge og hyggelige aktiviteter for barnet ditt og dets venner gjennom hele barne- og ungdomstiden.</a:t>
            </a:r>
            <a:r>
              <a:rPr lang="nb-NO" sz="1600" dirty="0">
                <a:effectLst/>
                <a:latin typeface="Arial" panose="020B0604020202020204" pitchFamily="34" charset="0"/>
                <a:ea typeface="Times New Roman" panose="02020603050405020304" pitchFamily="18" charset="0"/>
              </a:rPr>
              <a:t> </a:t>
            </a:r>
            <a:r>
              <a:rPr lang="nb-NO" sz="1600" dirty="0">
                <a:effectLst/>
                <a:latin typeface="Candara" panose="020E0502030303020204" pitchFamily="34" charset="0"/>
                <a:ea typeface="SimSun" panose="02010600030101010101" pitchFamily="2" charset="-122"/>
                <a:cs typeface="Calibri" panose="020F0502020204030204" pitchFamily="34" charset="0"/>
              </a:rPr>
              <a:t> </a:t>
            </a:r>
            <a:endParaRPr lang="nb-NO" sz="16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nb-NO" sz="1600" dirty="0">
                <a:effectLst/>
                <a:latin typeface="Candara" panose="020E0502030303020204" pitchFamily="34" charset="0"/>
                <a:ea typeface="Times New Roman" panose="02020603050405020304" pitchFamily="18" charset="0"/>
                <a:cs typeface="Calibri" panose="020F0502020204030204" pitchFamily="34" charset="0"/>
              </a:rPr>
              <a:t>Har universelt utformede arrangementer og bygg som sikrer tilgjengelighet.</a:t>
            </a:r>
            <a:r>
              <a:rPr lang="nb-NO" sz="1600" dirty="0">
                <a:effectLst/>
                <a:latin typeface="Arial" panose="020B0604020202020204" pitchFamily="34" charset="0"/>
                <a:ea typeface="Times New Roman" panose="02020603050405020304" pitchFamily="18" charset="0"/>
              </a:rPr>
              <a:t> </a:t>
            </a:r>
            <a:r>
              <a:rPr lang="nb-NO" sz="1600" dirty="0">
                <a:effectLst/>
                <a:latin typeface="Candara" panose="020E0502030303020204" pitchFamily="34" charset="0"/>
                <a:ea typeface="SimSun" panose="02010600030101010101" pitchFamily="2" charset="-122"/>
                <a:cs typeface="Calibri" panose="020F0502020204030204" pitchFamily="34" charset="0"/>
              </a:rPr>
              <a:t> </a:t>
            </a:r>
            <a:endParaRPr lang="nb-NO" sz="16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nb-NO" sz="1600" dirty="0">
                <a:effectLst/>
                <a:latin typeface="Candara" panose="020E0502030303020204" pitchFamily="34" charset="0"/>
                <a:ea typeface="Times New Roman" panose="02020603050405020304" pitchFamily="18" charset="0"/>
                <a:cs typeface="Calibri" panose="020F0502020204030204" pitchFamily="34" charset="0"/>
              </a:rPr>
              <a:t>Støtter deg som foresatt eller døpt, og tilbyr deg samtaler med kirkens ansatte når du trenger det, så lenge du ønsker det.</a:t>
            </a:r>
            <a:r>
              <a:rPr lang="nb-NO" sz="1600" dirty="0">
                <a:effectLst/>
                <a:latin typeface="Arial" panose="020B0604020202020204" pitchFamily="34" charset="0"/>
                <a:ea typeface="Times New Roman" panose="02020603050405020304" pitchFamily="18" charset="0"/>
              </a:rPr>
              <a:t> </a:t>
            </a:r>
            <a:r>
              <a:rPr lang="nb-NO" sz="1600" dirty="0">
                <a:effectLst/>
                <a:latin typeface="Candara" panose="020E0502030303020204" pitchFamily="34" charset="0"/>
                <a:ea typeface="SimSun" panose="02010600030101010101" pitchFamily="2" charset="-122"/>
                <a:cs typeface="Calibri" panose="020F0502020204030204" pitchFamily="34" charset="0"/>
              </a:rPr>
              <a:t> </a:t>
            </a:r>
            <a:endParaRPr lang="nb-NO" sz="1600" dirty="0">
              <a:effectLst/>
              <a:latin typeface="Times New Roman" panose="02020603050405020304" pitchFamily="18" charset="0"/>
              <a:ea typeface="Times New Roman" panose="02020603050405020304" pitchFamily="18" charset="0"/>
            </a:endParaRPr>
          </a:p>
          <a:p>
            <a:pPr marL="0" indent="0">
              <a:buNone/>
            </a:pPr>
            <a:endParaRPr lang="nb-NO" sz="1600" dirty="0"/>
          </a:p>
        </p:txBody>
      </p:sp>
      <p:sp>
        <p:nvSpPr>
          <p:cNvPr id="2" name="Plassholder for dato 1">
            <a:extLst>
              <a:ext uri="{FF2B5EF4-FFF2-40B4-BE49-F238E27FC236}">
                <a16:creationId xmlns:a16="http://schemas.microsoft.com/office/drawing/2014/main" id="{BC041C74-8A11-7121-27B9-6F03C8C26CE1}"/>
              </a:ext>
            </a:extLst>
          </p:cNvPr>
          <p:cNvSpPr>
            <a:spLocks noGrp="1"/>
          </p:cNvSpPr>
          <p:nvPr>
            <p:ph type="dt" sz="half" idx="10"/>
          </p:nvPr>
        </p:nvSpPr>
        <p:spPr/>
        <p:txBody>
          <a:bodyPr/>
          <a:lstStyle/>
          <a:p>
            <a:fld id="{5153172C-E5A6-B547-B606-488AA18D1FD3}" type="datetime1">
              <a:rPr lang="nb-NO" smtClean="0"/>
              <a:t>06.04.2024</a:t>
            </a:fld>
            <a:endParaRPr lang="nb-NO"/>
          </a:p>
        </p:txBody>
      </p:sp>
      <p:sp>
        <p:nvSpPr>
          <p:cNvPr id="3" name="Plassholder for lysbildenummer 2">
            <a:extLst>
              <a:ext uri="{FF2B5EF4-FFF2-40B4-BE49-F238E27FC236}">
                <a16:creationId xmlns:a16="http://schemas.microsoft.com/office/drawing/2014/main" id="{EDED5D37-0B2F-8F94-308F-09ABDD0ADDD3}"/>
              </a:ext>
            </a:extLst>
          </p:cNvPr>
          <p:cNvSpPr>
            <a:spLocks noGrp="1"/>
          </p:cNvSpPr>
          <p:nvPr>
            <p:ph type="sldNum" sz="quarter" idx="12"/>
          </p:nvPr>
        </p:nvSpPr>
        <p:spPr/>
        <p:txBody>
          <a:bodyPr/>
          <a:lstStyle/>
          <a:p>
            <a:fld id="{46765B28-40BF-0A46-BB8F-30D004035CD9}" type="slidenum">
              <a:rPr lang="nb-NO" smtClean="0"/>
              <a:pPr/>
              <a:t>27</a:t>
            </a:fld>
            <a:endParaRPr lang="nb-NO"/>
          </a:p>
        </p:txBody>
      </p:sp>
    </p:spTree>
    <p:extLst>
      <p:ext uri="{BB962C8B-B14F-4D97-AF65-F5344CB8AC3E}">
        <p14:creationId xmlns:p14="http://schemas.microsoft.com/office/powerpoint/2010/main" val="5472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4BC068E3-D9B8-4FB7-A71F-C51504BDBA50}"/>
              </a:ext>
            </a:extLst>
          </p:cNvPr>
          <p:cNvSpPr>
            <a:spLocks noGrp="1"/>
          </p:cNvSpPr>
          <p:nvPr>
            <p:ph type="title"/>
          </p:nvPr>
        </p:nvSpPr>
        <p:spPr/>
        <p:txBody>
          <a:bodyPr/>
          <a:lstStyle/>
          <a:p>
            <a:r>
              <a:rPr lang="nb-NO" dirty="0">
                <a:solidFill>
                  <a:schemeClr val="accent6"/>
                </a:solidFill>
              </a:rPr>
              <a:t>Andel troende per bispedømme</a:t>
            </a:r>
          </a:p>
        </p:txBody>
      </p:sp>
      <p:graphicFrame>
        <p:nvGraphicFramePr>
          <p:cNvPr id="8" name="Plassholder for diagram 7" descr="57c5c76e-3563-4e0a-ace1-fa8d4363fec7 Tror på Gud per bispedømme">
            <a:extLst>
              <a:ext uri="{FF2B5EF4-FFF2-40B4-BE49-F238E27FC236}">
                <a16:creationId xmlns:a16="http://schemas.microsoft.com/office/drawing/2014/main" id="{7A65B200-DC6F-41A0-B924-C5C96B70E42E}"/>
              </a:ext>
            </a:extLst>
          </p:cNvPr>
          <p:cNvGraphicFramePr>
            <a:graphicFrameLocks noGrp="1"/>
          </p:cNvGraphicFramePr>
          <p:nvPr>
            <p:ph type="chart" sz="quarter" idx="11"/>
          </p:nvPr>
        </p:nvGraphicFramePr>
        <p:xfrm>
          <a:off x="850900" y="1557338"/>
          <a:ext cx="10537825" cy="454405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EAD045E1-8D4E-8DE6-D935-E9490DA6BB88}"/>
              </a:ext>
            </a:extLst>
          </p:cNvPr>
          <p:cNvSpPr>
            <a:spLocks noGrp="1"/>
          </p:cNvSpPr>
          <p:nvPr>
            <p:ph type="body" sz="quarter" idx="12"/>
          </p:nvPr>
        </p:nvSpPr>
        <p:spPr/>
        <p:txBody>
          <a:bodyPr/>
          <a:lstStyle/>
          <a:p>
            <a:r>
              <a:rPr lang="en-NO" dirty="0"/>
              <a:t>Tror du på Gud?</a:t>
            </a:r>
          </a:p>
        </p:txBody>
      </p:sp>
      <p:sp>
        <p:nvSpPr>
          <p:cNvPr id="5" name="Text Placeholder 4">
            <a:extLst>
              <a:ext uri="{FF2B5EF4-FFF2-40B4-BE49-F238E27FC236}">
                <a16:creationId xmlns:a16="http://schemas.microsoft.com/office/drawing/2014/main" id="{C1ACB6B0-1DAC-1976-F015-B07161798472}"/>
              </a:ext>
            </a:extLst>
          </p:cNvPr>
          <p:cNvSpPr>
            <a:spLocks noGrp="1"/>
          </p:cNvSpPr>
          <p:nvPr>
            <p:ph type="body" sz="quarter" idx="13"/>
          </p:nvPr>
        </p:nvSpPr>
        <p:spPr/>
        <p:txBody>
          <a:bodyPr/>
          <a:lstStyle/>
          <a:p>
            <a:r>
              <a:rPr lang="en-NO" dirty="0"/>
              <a:t>3838</a:t>
            </a:r>
          </a:p>
        </p:txBody>
      </p:sp>
      <p:sp>
        <p:nvSpPr>
          <p:cNvPr id="3" name="TextBox 2">
            <a:extLst>
              <a:ext uri="{FF2B5EF4-FFF2-40B4-BE49-F238E27FC236}">
                <a16:creationId xmlns:a16="http://schemas.microsoft.com/office/drawing/2014/main" id="{E7D02B1D-76DE-6712-9B1F-E6D0B8A2C5D3}"/>
              </a:ext>
            </a:extLst>
          </p:cNvPr>
          <p:cNvSpPr txBox="1"/>
          <p:nvPr/>
        </p:nvSpPr>
        <p:spPr>
          <a:xfrm>
            <a:off x="105878" y="90141"/>
            <a:ext cx="51591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KAPITTEL 6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PERSONLIG TRO OG TRO I DET OFFENTLIG ROM</a:t>
            </a:r>
          </a:p>
        </p:txBody>
      </p:sp>
      <p:cxnSp>
        <p:nvCxnSpPr>
          <p:cNvPr id="4" name="Straight Connector 3">
            <a:extLst>
              <a:ext uri="{FF2B5EF4-FFF2-40B4-BE49-F238E27FC236}">
                <a16:creationId xmlns:a16="http://schemas.microsoft.com/office/drawing/2014/main" id="{803758D4-2E98-0255-EAF2-CBCFC113C9A1}"/>
              </a:ext>
            </a:extLst>
          </p:cNvPr>
          <p:cNvCxnSpPr>
            <a:cxnSpLocks/>
          </p:cNvCxnSpPr>
          <p:nvPr/>
        </p:nvCxnSpPr>
        <p:spPr>
          <a:xfrm>
            <a:off x="850443" y="1885386"/>
            <a:ext cx="68663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9A95DF0-B364-7E77-B5F0-D0C8C686893F}"/>
              </a:ext>
            </a:extLst>
          </p:cNvPr>
          <p:cNvSpPr/>
          <p:nvPr/>
        </p:nvSpPr>
        <p:spPr>
          <a:xfrm>
            <a:off x="1788174" y="4643289"/>
            <a:ext cx="5852951" cy="329297"/>
          </a:xfrm>
          <a:prstGeom prst="rect">
            <a:avLst/>
          </a:prstGeom>
          <a:no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C6126E19-9E06-9B24-B388-7DD7A60E90E3}"/>
              </a:ext>
            </a:extLst>
          </p:cNvPr>
          <p:cNvSpPr txBox="1"/>
          <p:nvPr/>
        </p:nvSpPr>
        <p:spPr>
          <a:xfrm>
            <a:off x="10167730" y="90140"/>
            <a:ext cx="191839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BORG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BISPEDØMME</a:t>
            </a:r>
          </a:p>
        </p:txBody>
      </p:sp>
      <p:sp>
        <p:nvSpPr>
          <p:cNvPr id="15" name="Plassholder for lysbildenummer 2">
            <a:extLst>
              <a:ext uri="{FF2B5EF4-FFF2-40B4-BE49-F238E27FC236}">
                <a16:creationId xmlns:a16="http://schemas.microsoft.com/office/drawing/2014/main" id="{7D23C8F6-7BE8-ADD6-5C0C-3FE99E927E51}"/>
              </a:ext>
            </a:extLst>
          </p:cNvPr>
          <p:cNvSpPr txBox="1">
            <a:spLocks/>
          </p:cNvSpPr>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3191352-50B0-4172-8D8D-52D409709776}" type="slidenum">
              <a:rPr kumimoji="0" lang="nb-NO" sz="10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nb-NO" sz="1000" b="0" i="0" u="none" strike="noStrike" kern="1200" cap="none" spc="0" normalizeH="0" baseline="0" noProof="0" dirty="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56712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CDAF35-4DEB-43DE-AE53-67427D9EE031}"/>
              </a:ext>
            </a:extLst>
          </p:cNvPr>
          <p:cNvSpPr>
            <a:spLocks noGrp="1"/>
          </p:cNvSpPr>
          <p:nvPr>
            <p:ph type="title"/>
          </p:nvPr>
        </p:nvSpPr>
        <p:spPr/>
        <p:txBody>
          <a:bodyPr/>
          <a:lstStyle/>
          <a:p>
            <a:r>
              <a:rPr lang="nb-NO" dirty="0">
                <a:solidFill>
                  <a:schemeClr val="tx1"/>
                </a:solidFill>
              </a:rPr>
              <a:t>Segmentfordelingen blant medlemmene </a:t>
            </a:r>
          </a:p>
        </p:txBody>
      </p:sp>
      <p:sp>
        <p:nvSpPr>
          <p:cNvPr id="4" name="Plassholder for tekst 3">
            <a:extLst>
              <a:ext uri="{FF2B5EF4-FFF2-40B4-BE49-F238E27FC236}">
                <a16:creationId xmlns:a16="http://schemas.microsoft.com/office/drawing/2014/main" id="{7245EFF5-63FE-4D38-86A0-5B1093397B65}"/>
              </a:ext>
            </a:extLst>
          </p:cNvPr>
          <p:cNvSpPr>
            <a:spLocks noGrp="1"/>
          </p:cNvSpPr>
          <p:nvPr>
            <p:ph type="body" sz="quarter" idx="12"/>
          </p:nvPr>
        </p:nvSpPr>
        <p:spPr/>
        <p:txBody>
          <a:bodyPr>
            <a:normAutofit/>
          </a:bodyPr>
          <a:lstStyle/>
          <a:p>
            <a:r>
              <a:rPr lang="nb-NO"/>
              <a:t>Segment</a:t>
            </a:r>
          </a:p>
        </p:txBody>
      </p:sp>
      <p:sp>
        <p:nvSpPr>
          <p:cNvPr id="5" name="Plassholder for tekst 4">
            <a:extLst>
              <a:ext uri="{FF2B5EF4-FFF2-40B4-BE49-F238E27FC236}">
                <a16:creationId xmlns:a16="http://schemas.microsoft.com/office/drawing/2014/main" id="{3E0998ED-98C0-49F8-A33F-25F320216C4E}"/>
              </a:ext>
            </a:extLst>
          </p:cNvPr>
          <p:cNvSpPr>
            <a:spLocks noGrp="1"/>
          </p:cNvSpPr>
          <p:nvPr>
            <p:ph type="body" sz="quarter" idx="13"/>
          </p:nvPr>
        </p:nvSpPr>
        <p:spPr/>
        <p:txBody>
          <a:bodyPr/>
          <a:lstStyle/>
          <a:p>
            <a:r>
              <a:rPr lang="nb-NO" dirty="0"/>
              <a:t>700</a:t>
            </a:r>
          </a:p>
        </p:txBody>
      </p:sp>
      <p:graphicFrame>
        <p:nvGraphicFramePr>
          <p:cNvPr id="9" name="Plassholder for diagram 6" descr="6291eaff-4823-4737-86a1-4859f0b02c8f Segment tidslinje">
            <a:extLst>
              <a:ext uri="{FF2B5EF4-FFF2-40B4-BE49-F238E27FC236}">
                <a16:creationId xmlns:a16="http://schemas.microsoft.com/office/drawing/2014/main" id="{9219E3C4-476D-953C-ED70-68EC95D01512}"/>
              </a:ext>
            </a:extLst>
          </p:cNvPr>
          <p:cNvGraphicFramePr>
            <a:graphicFrameLocks noGrp="1"/>
          </p:cNvGraphicFramePr>
          <p:nvPr>
            <p:ph type="chart" sz="quarter" idx="11"/>
          </p:nvPr>
        </p:nvGraphicFramePr>
        <p:xfrm>
          <a:off x="691977" y="1557338"/>
          <a:ext cx="10923373" cy="454405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3E530792-2BD2-F7C7-40A2-37535E300DB2}"/>
              </a:ext>
            </a:extLst>
          </p:cNvPr>
          <p:cNvSpPr/>
          <p:nvPr/>
        </p:nvSpPr>
        <p:spPr>
          <a:xfrm>
            <a:off x="839788" y="1557338"/>
            <a:ext cx="3240087" cy="4163840"/>
          </a:xfrm>
          <a:prstGeom prst="rect">
            <a:avLst/>
          </a:prstGeom>
          <a:noFill/>
          <a:ln w="349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128F534F-2631-D6A9-0D1A-2F8985A42B9A}"/>
              </a:ext>
            </a:extLst>
          </p:cNvPr>
          <p:cNvSpPr/>
          <p:nvPr/>
        </p:nvSpPr>
        <p:spPr>
          <a:xfrm>
            <a:off x="4475163" y="1557338"/>
            <a:ext cx="3240087" cy="4163840"/>
          </a:xfrm>
          <a:prstGeom prst="rect">
            <a:avLst/>
          </a:prstGeom>
          <a:noFill/>
          <a:ln w="349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C7B0564D-1F48-24E4-3FB7-E51C718F6537}"/>
              </a:ext>
            </a:extLst>
          </p:cNvPr>
          <p:cNvSpPr/>
          <p:nvPr/>
        </p:nvSpPr>
        <p:spPr>
          <a:xfrm>
            <a:off x="8148638" y="1557338"/>
            <a:ext cx="3240087" cy="4163840"/>
          </a:xfrm>
          <a:prstGeom prst="rect">
            <a:avLst/>
          </a:prstGeom>
          <a:noFill/>
          <a:ln w="3492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2992A165-489B-C799-E17E-B29B4352485A}"/>
              </a:ext>
            </a:extLst>
          </p:cNvPr>
          <p:cNvSpPr txBox="1"/>
          <p:nvPr/>
        </p:nvSpPr>
        <p:spPr>
          <a:xfrm>
            <a:off x="105878" y="90141"/>
            <a:ext cx="51591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KAPITTEL 1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MEDLEMSKAP OG SEGMENTERING</a:t>
            </a:r>
          </a:p>
        </p:txBody>
      </p:sp>
      <p:sp>
        <p:nvSpPr>
          <p:cNvPr id="7" name="TextBox 6">
            <a:extLst>
              <a:ext uri="{FF2B5EF4-FFF2-40B4-BE49-F238E27FC236}">
                <a16:creationId xmlns:a16="http://schemas.microsoft.com/office/drawing/2014/main" id="{3D8B6932-BFE2-B61F-CBAC-6A99958B0F98}"/>
              </a:ext>
            </a:extLst>
          </p:cNvPr>
          <p:cNvSpPr txBox="1"/>
          <p:nvPr/>
        </p:nvSpPr>
        <p:spPr>
          <a:xfrm>
            <a:off x="10167730" y="90140"/>
            <a:ext cx="191839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BORG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BISPEDØMME</a:t>
            </a:r>
          </a:p>
        </p:txBody>
      </p:sp>
    </p:spTree>
    <p:extLst>
      <p:ext uri="{BB962C8B-B14F-4D97-AF65-F5344CB8AC3E}">
        <p14:creationId xmlns:p14="http://schemas.microsoft.com/office/powerpoint/2010/main" val="352419991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CA43-15AE-A376-D5E8-5A3E98D0A113}"/>
              </a:ext>
            </a:extLst>
          </p:cNvPr>
          <p:cNvSpPr>
            <a:spLocks noGrp="1"/>
          </p:cNvSpPr>
          <p:nvPr>
            <p:ph type="title"/>
          </p:nvPr>
        </p:nvSpPr>
        <p:spPr/>
        <p:txBody>
          <a:bodyPr/>
          <a:lstStyle/>
          <a:p>
            <a:r>
              <a:rPr lang="en-NO" b="0">
                <a:solidFill>
                  <a:schemeClr val="tx1"/>
                </a:solidFill>
              </a:rPr>
              <a:t>DE FIRE HOVEDSEGMENTENE</a:t>
            </a:r>
          </a:p>
        </p:txBody>
      </p:sp>
      <p:sp>
        <p:nvSpPr>
          <p:cNvPr id="3" name="Slide Number Placeholder 2">
            <a:extLst>
              <a:ext uri="{FF2B5EF4-FFF2-40B4-BE49-F238E27FC236}">
                <a16:creationId xmlns:a16="http://schemas.microsoft.com/office/drawing/2014/main" id="{6966A333-452D-3C66-D7B8-16D6C1B257F9}"/>
              </a:ext>
            </a:extLst>
          </p:cNvPr>
          <p:cNvSpPr>
            <a:spLocks noGrp="1"/>
          </p:cNvSpPr>
          <p:nvPr>
            <p:ph type="sldNum" sz="quarter" idx="12"/>
          </p:nvPr>
        </p:nvSpPr>
        <p:spPr/>
        <p:txBody>
          <a:bodyPr/>
          <a:lstStyle/>
          <a:p>
            <a:fld id="{2A7D75EB-BD23-FF4F-80AE-955DA86030AC}" type="slidenum">
              <a:rPr lang="nb-NO" smtClean="0"/>
              <a:t>5</a:t>
            </a:fld>
            <a:endParaRPr lang="nb-NO"/>
          </a:p>
        </p:txBody>
      </p:sp>
      <p:pic>
        <p:nvPicPr>
          <p:cNvPr id="13" name="Picture 12">
            <a:extLst>
              <a:ext uri="{FF2B5EF4-FFF2-40B4-BE49-F238E27FC236}">
                <a16:creationId xmlns:a16="http://schemas.microsoft.com/office/drawing/2014/main" id="{5C1D4C8C-ACB1-BFE1-2609-97D2D8F5CE8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311371" y="4122076"/>
            <a:ext cx="2210752" cy="2210752"/>
          </a:xfrm>
          <a:prstGeom prst="ellipse">
            <a:avLst/>
          </a:prstGeom>
          <a:ln w="63500">
            <a:solidFill>
              <a:schemeClr val="accent5"/>
            </a:solidFill>
          </a:ln>
        </p:spPr>
      </p:pic>
      <p:pic>
        <p:nvPicPr>
          <p:cNvPr id="14" name="Picture 13">
            <a:extLst>
              <a:ext uri="{FF2B5EF4-FFF2-40B4-BE49-F238E27FC236}">
                <a16:creationId xmlns:a16="http://schemas.microsoft.com/office/drawing/2014/main" id="{3F60F976-FA49-330A-0A73-03989BAD5B8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311371" y="1617591"/>
            <a:ext cx="2210752" cy="2210752"/>
          </a:xfrm>
          <a:prstGeom prst="ellipse">
            <a:avLst/>
          </a:prstGeom>
          <a:ln w="63500">
            <a:solidFill>
              <a:schemeClr val="tx2"/>
            </a:solidFill>
          </a:ln>
        </p:spPr>
      </p:pic>
      <p:pic>
        <p:nvPicPr>
          <p:cNvPr id="18" name="Picture 17">
            <a:extLst>
              <a:ext uri="{FF2B5EF4-FFF2-40B4-BE49-F238E27FC236}">
                <a16:creationId xmlns:a16="http://schemas.microsoft.com/office/drawing/2014/main" id="{4EF139FB-972B-06EF-6EB7-ECD6EE2E0E2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669879" y="1619460"/>
            <a:ext cx="2210752" cy="2210752"/>
          </a:xfrm>
          <a:prstGeom prst="ellipse">
            <a:avLst/>
          </a:prstGeom>
          <a:ln w="63500">
            <a:solidFill>
              <a:schemeClr val="accent3"/>
            </a:solidFill>
          </a:ln>
        </p:spPr>
      </p:pic>
      <p:sp>
        <p:nvSpPr>
          <p:cNvPr id="19" name="TextBox 18">
            <a:extLst>
              <a:ext uri="{FF2B5EF4-FFF2-40B4-BE49-F238E27FC236}">
                <a16:creationId xmlns:a16="http://schemas.microsoft.com/office/drawing/2014/main" id="{618D7DE4-F738-FCD6-48B7-25132449CF84}"/>
              </a:ext>
            </a:extLst>
          </p:cNvPr>
          <p:cNvSpPr txBox="1"/>
          <p:nvPr/>
        </p:nvSpPr>
        <p:spPr>
          <a:xfrm>
            <a:off x="724452" y="2361414"/>
            <a:ext cx="2716390" cy="984885"/>
          </a:xfrm>
          <a:prstGeom prst="rect">
            <a:avLst/>
          </a:prstGeom>
          <a:noFill/>
        </p:spPr>
        <p:txBody>
          <a:bodyPr wrap="square">
            <a:spAutoFit/>
          </a:bodyPr>
          <a:lstStyle/>
          <a:p>
            <a:pPr algn="r"/>
            <a:r>
              <a:rPr lang="en-NO" sz="3600" b="1" spc="300">
                <a:latin typeface="Century Gothic" panose="020B0502020202020204" pitchFamily="34" charset="0"/>
              </a:rPr>
              <a:t>19%</a:t>
            </a:r>
          </a:p>
          <a:p>
            <a:pPr algn="r"/>
            <a:r>
              <a:rPr lang="en-NO" sz="1100" b="1" spc="300">
                <a:latin typeface="Century Gothic" panose="020B0502020202020204" pitchFamily="34" charset="0"/>
              </a:rPr>
              <a:t>KIRKELIG TROENDE MEDLEMMER</a:t>
            </a:r>
          </a:p>
        </p:txBody>
      </p:sp>
      <p:pic>
        <p:nvPicPr>
          <p:cNvPr id="20" name="Picture 19">
            <a:extLst>
              <a:ext uri="{FF2B5EF4-FFF2-40B4-BE49-F238E27FC236}">
                <a16:creationId xmlns:a16="http://schemas.microsoft.com/office/drawing/2014/main" id="{A3E96863-1FEC-4340-AEDF-83B7FF454EA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669879" y="4122076"/>
            <a:ext cx="2210752" cy="2210752"/>
          </a:xfrm>
          <a:prstGeom prst="ellipse">
            <a:avLst/>
          </a:prstGeom>
          <a:ln w="63500">
            <a:solidFill>
              <a:schemeClr val="accent4"/>
            </a:solidFill>
          </a:ln>
        </p:spPr>
      </p:pic>
      <p:sp>
        <p:nvSpPr>
          <p:cNvPr id="23" name="TextBox 22">
            <a:extLst>
              <a:ext uri="{FF2B5EF4-FFF2-40B4-BE49-F238E27FC236}">
                <a16:creationId xmlns:a16="http://schemas.microsoft.com/office/drawing/2014/main" id="{A0609672-0BD7-0147-2BF2-4D8CF604E6DE}"/>
              </a:ext>
            </a:extLst>
          </p:cNvPr>
          <p:cNvSpPr txBox="1"/>
          <p:nvPr/>
        </p:nvSpPr>
        <p:spPr>
          <a:xfrm>
            <a:off x="724452" y="4819648"/>
            <a:ext cx="2716390" cy="984885"/>
          </a:xfrm>
          <a:prstGeom prst="rect">
            <a:avLst/>
          </a:prstGeom>
          <a:noFill/>
        </p:spPr>
        <p:txBody>
          <a:bodyPr wrap="square">
            <a:spAutoFit/>
          </a:bodyPr>
          <a:lstStyle/>
          <a:p>
            <a:pPr algn="r"/>
            <a:r>
              <a:rPr lang="en-NO" sz="3600" b="1" spc="300">
                <a:latin typeface="Century Gothic" panose="020B0502020202020204" pitchFamily="34" charset="0"/>
              </a:rPr>
              <a:t>30%</a:t>
            </a:r>
          </a:p>
          <a:p>
            <a:pPr algn="r"/>
            <a:r>
              <a:rPr lang="en-NO" sz="1100" b="1" spc="300">
                <a:latin typeface="Century Gothic" panose="020B0502020202020204" pitchFamily="34" charset="0"/>
              </a:rPr>
              <a:t>PRIVATTROENDE MEDLEMMER</a:t>
            </a:r>
          </a:p>
        </p:txBody>
      </p:sp>
      <p:sp>
        <p:nvSpPr>
          <p:cNvPr id="24" name="TextBox 23">
            <a:extLst>
              <a:ext uri="{FF2B5EF4-FFF2-40B4-BE49-F238E27FC236}">
                <a16:creationId xmlns:a16="http://schemas.microsoft.com/office/drawing/2014/main" id="{C260329B-DF21-CDFB-40E2-929E3615F937}"/>
              </a:ext>
            </a:extLst>
          </p:cNvPr>
          <p:cNvSpPr txBox="1"/>
          <p:nvPr/>
        </p:nvSpPr>
        <p:spPr>
          <a:xfrm>
            <a:off x="8751158" y="2315163"/>
            <a:ext cx="2716390" cy="815608"/>
          </a:xfrm>
          <a:prstGeom prst="rect">
            <a:avLst/>
          </a:prstGeom>
          <a:noFill/>
        </p:spPr>
        <p:txBody>
          <a:bodyPr wrap="square">
            <a:spAutoFit/>
          </a:bodyPr>
          <a:lstStyle/>
          <a:p>
            <a:r>
              <a:rPr lang="en-NO" sz="3600" b="1" spc="300">
                <a:latin typeface="Century Gothic" panose="020B0502020202020204" pitchFamily="34" charset="0"/>
              </a:rPr>
              <a:t>33%</a:t>
            </a:r>
          </a:p>
          <a:p>
            <a:r>
              <a:rPr lang="en-NO" sz="1100" b="1" spc="300">
                <a:latin typeface="Century Gothic" panose="020B0502020202020204" pitchFamily="34" charset="0"/>
              </a:rPr>
              <a:t>STØTTEMEDLEMMER</a:t>
            </a:r>
          </a:p>
        </p:txBody>
      </p:sp>
      <p:sp>
        <p:nvSpPr>
          <p:cNvPr id="25" name="TextBox 24">
            <a:extLst>
              <a:ext uri="{FF2B5EF4-FFF2-40B4-BE49-F238E27FC236}">
                <a16:creationId xmlns:a16="http://schemas.microsoft.com/office/drawing/2014/main" id="{30A87EA1-AC6B-238F-B7E5-021144AAEE4C}"/>
              </a:ext>
            </a:extLst>
          </p:cNvPr>
          <p:cNvSpPr txBox="1"/>
          <p:nvPr/>
        </p:nvSpPr>
        <p:spPr>
          <a:xfrm>
            <a:off x="8751157" y="4819648"/>
            <a:ext cx="2947783" cy="984885"/>
          </a:xfrm>
          <a:prstGeom prst="rect">
            <a:avLst/>
          </a:prstGeom>
          <a:noFill/>
        </p:spPr>
        <p:txBody>
          <a:bodyPr wrap="square">
            <a:spAutoFit/>
          </a:bodyPr>
          <a:lstStyle/>
          <a:p>
            <a:r>
              <a:rPr lang="en-NO" sz="3600" b="1" spc="300">
                <a:latin typeface="Century Gothic" panose="020B0502020202020204" pitchFamily="34" charset="0"/>
              </a:rPr>
              <a:t>18%</a:t>
            </a:r>
          </a:p>
          <a:p>
            <a:r>
              <a:rPr lang="en-NO" sz="1100" b="1" spc="300">
                <a:latin typeface="Century Gothic" panose="020B0502020202020204" pitchFamily="34" charset="0"/>
              </a:rPr>
              <a:t>TROSAVVISENDE MEDLEMMER</a:t>
            </a:r>
          </a:p>
        </p:txBody>
      </p:sp>
    </p:spTree>
    <p:extLst>
      <p:ext uri="{BB962C8B-B14F-4D97-AF65-F5344CB8AC3E}">
        <p14:creationId xmlns:p14="http://schemas.microsoft.com/office/powerpoint/2010/main" val="208544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62BDED1-D85E-EC1A-F212-FCFF5FF66348}"/>
              </a:ext>
            </a:extLst>
          </p:cNvPr>
          <p:cNvSpPr/>
          <p:nvPr/>
        </p:nvSpPr>
        <p:spPr>
          <a:xfrm>
            <a:off x="6969512" y="1195406"/>
            <a:ext cx="2330605" cy="4580995"/>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6C6EC1D6-D3D5-4A53-98E2-1F25C00D12FA}"/>
              </a:ext>
            </a:extLst>
          </p:cNvPr>
          <p:cNvSpPr>
            <a:spLocks noGrp="1"/>
          </p:cNvSpPr>
          <p:nvPr>
            <p:ph type="title"/>
          </p:nvPr>
        </p:nvSpPr>
        <p:spPr/>
        <p:txBody>
          <a:bodyPr>
            <a:normAutofit fontScale="90000"/>
          </a:bodyPr>
          <a:lstStyle/>
          <a:p>
            <a:r>
              <a:rPr lang="nb-NO" dirty="0">
                <a:solidFill>
                  <a:schemeClr val="tx1"/>
                </a:solidFill>
              </a:rPr>
              <a:t>Over halvparten skiller ikke mellom Den norske kirke lokalt og nasjonalt – stabilt siden 2019</a:t>
            </a:r>
            <a:endParaRPr lang="nb-NO" sz="1800" b="0" dirty="0">
              <a:solidFill>
                <a:schemeClr val="tx1"/>
              </a:solidFill>
            </a:endParaRPr>
          </a:p>
        </p:txBody>
      </p:sp>
      <p:sp>
        <p:nvSpPr>
          <p:cNvPr id="4" name="Plassholder for tekst 3">
            <a:extLst>
              <a:ext uri="{FF2B5EF4-FFF2-40B4-BE49-F238E27FC236}">
                <a16:creationId xmlns:a16="http://schemas.microsoft.com/office/drawing/2014/main" id="{551E2F0B-AB01-41D5-A64F-E9146D27531B}"/>
              </a:ext>
            </a:extLst>
          </p:cNvPr>
          <p:cNvSpPr>
            <a:spLocks noGrp="1"/>
          </p:cNvSpPr>
          <p:nvPr>
            <p:ph type="body" sz="quarter" idx="12"/>
          </p:nvPr>
        </p:nvSpPr>
        <p:spPr/>
        <p:txBody>
          <a:bodyPr>
            <a:normAutofit/>
          </a:bodyPr>
          <a:lstStyle/>
          <a:p>
            <a:r>
              <a:rPr lang="nb-NO" dirty="0"/>
              <a:t>Tenker du at du i hovedsak er...</a:t>
            </a:r>
          </a:p>
        </p:txBody>
      </p:sp>
      <p:sp>
        <p:nvSpPr>
          <p:cNvPr id="10" name="Plassholder for lysbildenummer 9">
            <a:extLst>
              <a:ext uri="{FF2B5EF4-FFF2-40B4-BE49-F238E27FC236}">
                <a16:creationId xmlns:a16="http://schemas.microsoft.com/office/drawing/2014/main" id="{E96E6F59-2B5E-400F-833E-42E227FEC325}"/>
              </a:ext>
            </a:extLst>
          </p:cNvPr>
          <p:cNvSpPr>
            <a:spLocks noGrp="1"/>
          </p:cNvSpPr>
          <p:nvPr>
            <p:ph type="sldNum" sz="quarter" idx="10"/>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3191352-50B0-4172-8D8D-52D409709776}" type="slidenum">
              <a:rPr kumimoji="0" lang="nb-NO" sz="10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nb-NO" sz="1000" b="0" i="0" u="none" strike="noStrike" kern="1200" cap="none" spc="0" normalizeH="0" baseline="0" noProof="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0B137B4-F406-C789-92B7-CEEFEC535FDF}"/>
              </a:ext>
            </a:extLst>
          </p:cNvPr>
          <p:cNvSpPr txBox="1"/>
          <p:nvPr/>
        </p:nvSpPr>
        <p:spPr>
          <a:xfrm>
            <a:off x="4098275" y="25055661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dirty="0">
              <a:ln>
                <a:noFill/>
              </a:ln>
              <a:solidFill>
                <a:srgbClr val="515350"/>
              </a:solidFill>
              <a:effectLst/>
              <a:uLnTx/>
              <a:uFillTx/>
              <a:latin typeface="Arial" panose="020B0604020202020204"/>
              <a:ea typeface="+mn-ea"/>
              <a:cs typeface="+mn-cs"/>
            </a:endParaRPr>
          </a:p>
        </p:txBody>
      </p:sp>
      <p:graphicFrame>
        <p:nvGraphicFramePr>
          <p:cNvPr id="6" name="Chart 5" descr="888ff0e1-d1d6-4119-ac95-04565e0dc36b Hvor man er medlem">
            <a:extLst>
              <a:ext uri="{FF2B5EF4-FFF2-40B4-BE49-F238E27FC236}">
                <a16:creationId xmlns:a16="http://schemas.microsoft.com/office/drawing/2014/main" id="{9FBD2A26-3016-6DF8-DBE7-F4D18F90C338}"/>
              </a:ext>
            </a:extLst>
          </p:cNvPr>
          <p:cNvGraphicFramePr/>
          <p:nvPr/>
        </p:nvGraphicFramePr>
        <p:xfrm>
          <a:off x="850443" y="1557338"/>
          <a:ext cx="10538281" cy="458099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A4290C0-CC44-8ECF-EC2C-23B36C460905}"/>
              </a:ext>
            </a:extLst>
          </p:cNvPr>
          <p:cNvSpPr txBox="1"/>
          <p:nvPr/>
        </p:nvSpPr>
        <p:spPr>
          <a:xfrm>
            <a:off x="105878" y="90141"/>
            <a:ext cx="51591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KAPITTEL 1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MEDLEMSKAP OG SEGMENTERING</a:t>
            </a:r>
          </a:p>
        </p:txBody>
      </p:sp>
      <p:sp>
        <p:nvSpPr>
          <p:cNvPr id="7" name="Text Placeholder 6">
            <a:extLst>
              <a:ext uri="{FF2B5EF4-FFF2-40B4-BE49-F238E27FC236}">
                <a16:creationId xmlns:a16="http://schemas.microsoft.com/office/drawing/2014/main" id="{6C682415-B8AD-96DA-5CA3-24D6041FDE4B}"/>
              </a:ext>
            </a:extLst>
          </p:cNvPr>
          <p:cNvSpPr>
            <a:spLocks noGrp="1"/>
          </p:cNvSpPr>
          <p:nvPr>
            <p:ph type="body" sz="quarter" idx="13"/>
          </p:nvPr>
        </p:nvSpPr>
        <p:spPr/>
        <p:txBody>
          <a:bodyPr/>
          <a:lstStyle/>
          <a:p>
            <a:r>
              <a:rPr lang="en-NO" dirty="0"/>
              <a:t>700</a:t>
            </a:r>
          </a:p>
        </p:txBody>
      </p:sp>
      <p:sp>
        <p:nvSpPr>
          <p:cNvPr id="11" name="TextBox 10">
            <a:extLst>
              <a:ext uri="{FF2B5EF4-FFF2-40B4-BE49-F238E27FC236}">
                <a16:creationId xmlns:a16="http://schemas.microsoft.com/office/drawing/2014/main" id="{3ED49315-24CC-2668-37F7-E3AE1EFC3E0A}"/>
              </a:ext>
            </a:extLst>
          </p:cNvPr>
          <p:cNvSpPr txBox="1"/>
          <p:nvPr/>
        </p:nvSpPr>
        <p:spPr>
          <a:xfrm>
            <a:off x="10167730" y="90140"/>
            <a:ext cx="191839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BORG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BISPEDØMME</a:t>
            </a:r>
          </a:p>
        </p:txBody>
      </p:sp>
    </p:spTree>
    <p:extLst>
      <p:ext uri="{BB962C8B-B14F-4D97-AF65-F5344CB8AC3E}">
        <p14:creationId xmlns:p14="http://schemas.microsoft.com/office/powerpoint/2010/main" val="286168568"/>
      </p:ext>
    </p:extLst>
  </p:cSld>
  <p:clrMapOvr>
    <a:masterClrMapping/>
  </p:clrMapOvr>
  <mc:AlternateContent xmlns:mc="http://schemas.openxmlformats.org/markup-compatibility/2006" xmlns:p14="http://schemas.microsoft.com/office/powerpoint/2010/main">
    <mc:Choice Requires="p14">
      <p:transition p14:dur="0"/>
    </mc:Choice>
    <mc:Fallback xmlns:c="http://schemas.openxmlformats.org/drawingml/2006/chart" xmlns:a16="http://schemas.microsoft.com/office/drawing/2014/main"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AFC22E9B-22C8-4EAF-AF05-1300E9A70E47}"/>
              </a:ext>
            </a:extLst>
          </p:cNvPr>
          <p:cNvSpPr>
            <a:spLocks noGrp="1"/>
          </p:cNvSpPr>
          <p:nvPr>
            <p:ph type="title"/>
          </p:nvPr>
        </p:nvSpPr>
        <p:spPr>
          <a:xfrm>
            <a:off x="854941" y="4130566"/>
            <a:ext cx="8625943" cy="1765738"/>
          </a:xfrm>
        </p:spPr>
        <p:txBody>
          <a:bodyPr>
            <a:normAutofit/>
          </a:bodyPr>
          <a:lstStyle/>
          <a:p>
            <a:r>
              <a:rPr lang="nb-NO" sz="3600" dirty="0">
                <a:solidFill>
                  <a:schemeClr val="tx1"/>
                </a:solidFill>
              </a:rPr>
              <a:t>Kommunikasjon i dag</a:t>
            </a:r>
            <a:endParaRPr lang="nb-NO" dirty="0">
              <a:solidFill>
                <a:schemeClr val="tx1"/>
              </a:solidFill>
            </a:endParaRPr>
          </a:p>
        </p:txBody>
      </p:sp>
      <p:sp>
        <p:nvSpPr>
          <p:cNvPr id="2" name="Plassholder for lysbildenummer 1">
            <a:extLst>
              <a:ext uri="{FF2B5EF4-FFF2-40B4-BE49-F238E27FC236}">
                <a16:creationId xmlns:a16="http://schemas.microsoft.com/office/drawing/2014/main" id="{364C7CF2-6353-42FF-B7F9-953AE865A3D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191352-50B0-4172-8D8D-52D409709776}" type="slidenum">
              <a:rPr kumimoji="0" lang="nb-NO" sz="1000" b="0" i="0" u="none" strike="noStrike" kern="1200" cap="none" spc="0" normalizeH="0" baseline="0" noProof="0" smtClean="0">
                <a:ln>
                  <a:noFill/>
                </a:ln>
                <a:solidFill>
                  <a:srgbClr val="FCF7BA"/>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nb-NO" sz="1000" b="0" i="0" u="none" strike="noStrike" kern="1200" cap="none" spc="0" normalizeH="0" baseline="0" noProof="0">
              <a:ln>
                <a:noFill/>
              </a:ln>
              <a:solidFill>
                <a:srgbClr val="FCF7BA"/>
              </a:solidFill>
              <a:effectLst/>
              <a:uLnTx/>
              <a:uFillTx/>
              <a:latin typeface="Arial" panose="020B0604020202020204" pitchFamily="34" charset="0"/>
              <a:ea typeface="+mn-ea"/>
              <a:cs typeface="Arial" panose="020B0604020202020204" pitchFamily="34" charset="0"/>
            </a:endParaRPr>
          </a:p>
        </p:txBody>
      </p:sp>
      <p:pic>
        <p:nvPicPr>
          <p:cNvPr id="3" name="Bilde 3">
            <a:extLst>
              <a:ext uri="{FF2B5EF4-FFF2-40B4-BE49-F238E27FC236}">
                <a16:creationId xmlns:a16="http://schemas.microsoft.com/office/drawing/2014/main" id="{CED8828C-5608-E940-520E-971317F7C7CC}"/>
              </a:ext>
            </a:extLst>
          </p:cNvPr>
          <p:cNvPicPr>
            <a:picLocks noChangeAspect="1"/>
          </p:cNvPicPr>
          <p:nvPr/>
        </p:nvPicPr>
        <p:blipFill rotWithShape="1">
          <a:blip r:embed="rId2" cstate="screen">
            <a:alphaModFix amt="70000"/>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8082425" y="-1"/>
            <a:ext cx="4109575" cy="4324351"/>
          </a:xfrm>
          <a:prstGeom prst="rect">
            <a:avLst/>
          </a:prstGeom>
        </p:spPr>
      </p:pic>
    </p:spTree>
    <p:extLst>
      <p:ext uri="{BB962C8B-B14F-4D97-AF65-F5344CB8AC3E}">
        <p14:creationId xmlns:p14="http://schemas.microsoft.com/office/powerpoint/2010/main" val="3777575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a16="http://schemas.microsoft.com/office/drawing/2014/main"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B0EABA-AC93-41F1-92BC-CCC7116407F3}"/>
              </a:ext>
            </a:extLst>
          </p:cNvPr>
          <p:cNvSpPr>
            <a:spLocks noGrp="1"/>
          </p:cNvSpPr>
          <p:nvPr>
            <p:ph type="title"/>
          </p:nvPr>
        </p:nvSpPr>
        <p:spPr>
          <a:xfrm>
            <a:off x="838199" y="365126"/>
            <a:ext cx="10550525" cy="831849"/>
          </a:xfrm>
        </p:spPr>
        <p:txBody>
          <a:bodyPr>
            <a:normAutofit fontScale="90000"/>
          </a:bodyPr>
          <a:lstStyle/>
          <a:p>
            <a:r>
              <a:rPr lang="nb-NO" dirty="0">
                <a:solidFill>
                  <a:schemeClr val="tx1"/>
                </a:solidFill>
              </a:rPr>
              <a:t>4 av 10 har mottatt menighetsblad i løpet av de siste 12 månedene</a:t>
            </a:r>
          </a:p>
        </p:txBody>
      </p:sp>
      <p:sp>
        <p:nvSpPr>
          <p:cNvPr id="4" name="Plassholder for tekst 3">
            <a:extLst>
              <a:ext uri="{FF2B5EF4-FFF2-40B4-BE49-F238E27FC236}">
                <a16:creationId xmlns:a16="http://schemas.microsoft.com/office/drawing/2014/main" id="{1417BD35-4A88-4FED-B8A9-C25B9AD271CB}"/>
              </a:ext>
            </a:extLst>
          </p:cNvPr>
          <p:cNvSpPr>
            <a:spLocks noGrp="1"/>
          </p:cNvSpPr>
          <p:nvPr>
            <p:ph type="body" sz="quarter" idx="12"/>
          </p:nvPr>
        </p:nvSpPr>
        <p:spPr/>
        <p:txBody>
          <a:bodyPr>
            <a:normAutofit/>
          </a:bodyPr>
          <a:lstStyle/>
          <a:p>
            <a:r>
              <a:rPr lang="nb-NO" dirty="0"/>
              <a:t>Har du mottatt informasjon fra Den norske kirke i løpet av de siste 12 månedene? Flere svar er mulig.</a:t>
            </a:r>
          </a:p>
        </p:txBody>
      </p:sp>
      <p:sp>
        <p:nvSpPr>
          <p:cNvPr id="5" name="Plassholder for tekst 4">
            <a:extLst>
              <a:ext uri="{FF2B5EF4-FFF2-40B4-BE49-F238E27FC236}">
                <a16:creationId xmlns:a16="http://schemas.microsoft.com/office/drawing/2014/main" id="{2593924E-81FA-455B-824B-0DF0CABCFB88}"/>
              </a:ext>
            </a:extLst>
          </p:cNvPr>
          <p:cNvSpPr>
            <a:spLocks noGrp="1"/>
          </p:cNvSpPr>
          <p:nvPr>
            <p:ph type="body" sz="quarter" idx="13"/>
          </p:nvPr>
        </p:nvSpPr>
        <p:spPr/>
        <p:txBody>
          <a:bodyPr/>
          <a:lstStyle/>
          <a:p>
            <a:r>
              <a:rPr lang="nb-NO" dirty="0"/>
              <a:t>700</a:t>
            </a:r>
          </a:p>
        </p:txBody>
      </p:sp>
      <p:sp>
        <p:nvSpPr>
          <p:cNvPr id="13" name="Plassholder for lysbildenummer 12">
            <a:extLst>
              <a:ext uri="{FF2B5EF4-FFF2-40B4-BE49-F238E27FC236}">
                <a16:creationId xmlns:a16="http://schemas.microsoft.com/office/drawing/2014/main" id="{F6EBD56B-EEFC-414C-BABA-82373C686083}"/>
              </a:ext>
            </a:extLst>
          </p:cNvPr>
          <p:cNvSpPr>
            <a:spLocks noGrp="1"/>
          </p:cNvSpPr>
          <p:nvPr>
            <p:ph type="sldNum" sz="quarter" idx="10"/>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3191352-50B0-4172-8D8D-52D409709776}" type="slidenum">
              <a:rPr kumimoji="0" lang="nb-NO" sz="10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nb-NO" sz="1000" b="0" i="0" u="none" strike="noStrike" kern="1200" cap="none" spc="0" normalizeH="0" baseline="0" noProof="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7" name="Plassholder for diagram 5" descr="448d9d34-93a0-4dda-9469-d56ea8803048 Informasjon">
            <a:extLst>
              <a:ext uri="{FF2B5EF4-FFF2-40B4-BE49-F238E27FC236}">
                <a16:creationId xmlns:a16="http://schemas.microsoft.com/office/drawing/2014/main" id="{FCE9467C-DCF0-4F5F-9592-2662827B7D17}"/>
              </a:ext>
            </a:extLst>
          </p:cNvPr>
          <p:cNvGraphicFramePr>
            <a:graphicFrameLocks noGrp="1"/>
          </p:cNvGraphicFramePr>
          <p:nvPr>
            <p:ph type="chart" sz="quarter" idx="11"/>
          </p:nvPr>
        </p:nvGraphicFramePr>
        <p:xfrm>
          <a:off x="839787" y="1557337"/>
          <a:ext cx="10548937" cy="44578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498D4B5-6F73-F255-2AC4-68961DF022D0}"/>
              </a:ext>
            </a:extLst>
          </p:cNvPr>
          <p:cNvSpPr txBox="1"/>
          <p:nvPr/>
        </p:nvSpPr>
        <p:spPr>
          <a:xfrm>
            <a:off x="105878" y="90141"/>
            <a:ext cx="51591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KAPITTEL 4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INFORMASJON OG KONTAKT MED KIRKEN</a:t>
            </a:r>
          </a:p>
        </p:txBody>
      </p:sp>
      <p:sp>
        <p:nvSpPr>
          <p:cNvPr id="6" name="TextBox 5">
            <a:extLst>
              <a:ext uri="{FF2B5EF4-FFF2-40B4-BE49-F238E27FC236}">
                <a16:creationId xmlns:a16="http://schemas.microsoft.com/office/drawing/2014/main" id="{C52300C6-3AF2-7888-F055-04805859F91B}"/>
              </a:ext>
            </a:extLst>
          </p:cNvPr>
          <p:cNvSpPr txBox="1"/>
          <p:nvPr/>
        </p:nvSpPr>
        <p:spPr>
          <a:xfrm>
            <a:off x="10167730" y="90140"/>
            <a:ext cx="191839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O" sz="1000" b="1"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BORG </a:t>
            </a:r>
            <a:r>
              <a:rPr kumimoji="0" lang="en-NO" sz="1000" b="0" i="0" u="none" strike="noStrike" kern="1200" cap="none" spc="0" normalizeH="0" baseline="0" noProof="0" dirty="0">
                <a:ln>
                  <a:noFill/>
                </a:ln>
                <a:solidFill>
                  <a:srgbClr val="515350">
                    <a:lumMod val="60000"/>
                    <a:lumOff val="40000"/>
                  </a:srgbClr>
                </a:solidFill>
                <a:effectLst/>
                <a:uLnTx/>
                <a:uFillTx/>
                <a:latin typeface="Arial" panose="020B0604020202020204"/>
                <a:ea typeface="+mn-ea"/>
                <a:cs typeface="+mn-cs"/>
              </a:rPr>
              <a:t>BISPEDØMME</a:t>
            </a:r>
          </a:p>
        </p:txBody>
      </p:sp>
    </p:spTree>
    <p:extLst>
      <p:ext uri="{BB962C8B-B14F-4D97-AF65-F5344CB8AC3E}">
        <p14:creationId xmlns:p14="http://schemas.microsoft.com/office/powerpoint/2010/main" val="16073738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AFC22E9B-22C8-4EAF-AF05-1300E9A70E47}"/>
              </a:ext>
            </a:extLst>
          </p:cNvPr>
          <p:cNvSpPr>
            <a:spLocks noGrp="1"/>
          </p:cNvSpPr>
          <p:nvPr>
            <p:ph type="title"/>
          </p:nvPr>
        </p:nvSpPr>
        <p:spPr>
          <a:xfrm>
            <a:off x="854941" y="4130566"/>
            <a:ext cx="8625943" cy="1765738"/>
          </a:xfrm>
        </p:spPr>
        <p:txBody>
          <a:bodyPr>
            <a:normAutofit/>
          </a:bodyPr>
          <a:lstStyle/>
          <a:p>
            <a:br>
              <a:rPr lang="nb-NO" dirty="0"/>
            </a:br>
            <a:br>
              <a:rPr lang="nb-NO" sz="3600" dirty="0"/>
            </a:br>
            <a:r>
              <a:rPr lang="nb-NO" sz="3600" dirty="0"/>
              <a:t>Oppfatninger om Den Norske Kirke</a:t>
            </a:r>
            <a:endParaRPr lang="nb-NO" dirty="0"/>
          </a:p>
        </p:txBody>
      </p:sp>
      <p:sp>
        <p:nvSpPr>
          <p:cNvPr id="2" name="Plassholder for lysbildenummer 1">
            <a:extLst>
              <a:ext uri="{FF2B5EF4-FFF2-40B4-BE49-F238E27FC236}">
                <a16:creationId xmlns:a16="http://schemas.microsoft.com/office/drawing/2014/main" id="{364C7CF2-6353-42FF-B7F9-953AE865A3D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191352-50B0-4172-8D8D-52D409709776}" type="slidenum">
              <a:rPr kumimoji="0" lang="nb-NO" sz="1000" b="0" i="0" u="none" strike="noStrike" kern="1200" cap="none" spc="0" normalizeH="0" baseline="0" noProof="0" smtClean="0">
                <a:ln>
                  <a:noFill/>
                </a:ln>
                <a:solidFill>
                  <a:srgbClr val="FCF7BA"/>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nb-NO" sz="1000" b="0" i="0" u="none" strike="noStrike" kern="1200" cap="none" spc="0" normalizeH="0" baseline="0" noProof="0">
              <a:ln>
                <a:noFill/>
              </a:ln>
              <a:solidFill>
                <a:srgbClr val="FCF7BA"/>
              </a:solidFill>
              <a:effectLst/>
              <a:uLnTx/>
              <a:uFillTx/>
              <a:latin typeface="Arial" panose="020B0604020202020204" pitchFamily="34" charset="0"/>
              <a:ea typeface="+mn-ea"/>
              <a:cs typeface="Arial" panose="020B0604020202020204" pitchFamily="34" charset="0"/>
            </a:endParaRPr>
          </a:p>
        </p:txBody>
      </p:sp>
      <p:pic>
        <p:nvPicPr>
          <p:cNvPr id="3" name="Bilde 3">
            <a:extLst>
              <a:ext uri="{FF2B5EF4-FFF2-40B4-BE49-F238E27FC236}">
                <a16:creationId xmlns:a16="http://schemas.microsoft.com/office/drawing/2014/main" id="{CED8828C-5608-E940-520E-971317F7C7CC}"/>
              </a:ext>
            </a:extLst>
          </p:cNvPr>
          <p:cNvPicPr>
            <a:picLocks noChangeAspect="1"/>
          </p:cNvPicPr>
          <p:nvPr/>
        </p:nvPicPr>
        <p:blipFill rotWithShape="1">
          <a:blip r:embed="rId2" cstate="screen">
            <a:alphaModFix amt="70000"/>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8082425" y="-1"/>
            <a:ext cx="4109575" cy="4324351"/>
          </a:xfrm>
          <a:prstGeom prst="rect">
            <a:avLst/>
          </a:prstGeom>
        </p:spPr>
      </p:pic>
    </p:spTree>
    <p:extLst>
      <p:ext uri="{BB962C8B-B14F-4D97-AF65-F5344CB8AC3E}">
        <p14:creationId xmlns:p14="http://schemas.microsoft.com/office/powerpoint/2010/main" val="769074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a16="http://schemas.microsoft.com/office/drawing/2014/main" xmlns="">
      <p:transition spd="slow">
        <p:circle/>
      </p:transition>
    </mc:Fallback>
  </mc:AlternateContent>
</p:sld>
</file>

<file path=ppt/theme/theme1.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sjon2" id="{57B219EC-7D61-43A1-9E15-483FFB1AA736}" vid="{8E0518F1-9507-4816-96CB-B2EB7DC23900}"/>
    </a:ext>
  </a:extLst>
</a:theme>
</file>

<file path=ppt/theme/theme2.xml><?xml version="1.0" encoding="utf-8"?>
<a:theme xmlns:a="http://schemas.openxmlformats.org/drawingml/2006/main" name="1_RAPPORT">
  <a:themeElements>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_2023" id="{81954A45-5C8D-5F47-9C83-18E75C4E7170}" vid="{10F0A497-0EBA-9F4D-9A68-0F792A045B6E}"/>
    </a:ext>
  </a:extLst>
</a:theme>
</file>

<file path=ppt/theme/theme3.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c33428-ca32-4576-8800-c1fd38b1069c">
      <Terms xmlns="http://schemas.microsoft.com/office/infopath/2007/PartnerControls"/>
    </lcf76f155ced4ddcb4097134ff3c332f>
    <TaxCatchAll xmlns="206f0ec4-2079-490e-bc02-4446075f4de3" xsi:nil="true"/>
    <Test xmlns="8bc33428-ca32-4576-8800-c1fd38b106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877B04E038E064E9DD8DEEC5D76788A" ma:contentTypeVersion="16" ma:contentTypeDescription="Opprett et nytt dokument." ma:contentTypeScope="" ma:versionID="76e2c73fc405d6a6e450f76e18b8bbf5">
  <xsd:schema xmlns:xsd="http://www.w3.org/2001/XMLSchema" xmlns:xs="http://www.w3.org/2001/XMLSchema" xmlns:p="http://schemas.microsoft.com/office/2006/metadata/properties" xmlns:ns2="8bc33428-ca32-4576-8800-c1fd38b1069c" xmlns:ns3="206f0ec4-2079-490e-bc02-4446075f4de3" targetNamespace="http://schemas.microsoft.com/office/2006/metadata/properties" ma:root="true" ma:fieldsID="a0fcfd00d62edcf77e60208dd35b1ce4" ns2:_="" ns3:_="">
    <xsd:import namespace="8bc33428-ca32-4576-8800-c1fd38b1069c"/>
    <xsd:import namespace="206f0ec4-2079-490e-bc02-4446075f4d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Tes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33428-ca32-4576-8800-c1fd38b10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92c3bd9a-26a3-4ee9-bdab-dea02880390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Test" ma:index="21" nillable="true" ma:displayName="Test" ma:format="DateOnly" ma:internalName="Test">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6f0ec4-2079-490e-bc02-4446075f4de3"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4" nillable="true" ma:displayName="Taxonomy Catch All Column" ma:hidden="true" ma:list="{1605c02d-469f-4101-a08c-213c69820d8b}" ma:internalName="TaxCatchAll" ma:showField="CatchAllData" ma:web="206f0ec4-2079-490e-bc02-4446075f4d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EB2CF5-8C5F-46E7-AB82-4AA9009A3220}">
  <ds:schemaRefs>
    <ds:schemaRef ds:uri="http://schemas.microsoft.com/office/2006/metadata/properties"/>
    <ds:schemaRef ds:uri="http://schemas.microsoft.com/office/2006/documentManagement/types"/>
    <ds:schemaRef ds:uri="423a1c97-029a-4e3c-a411-d2ecf3968dc8"/>
    <ds:schemaRef ds:uri="http://schemas.openxmlformats.org/package/2006/metadata/core-properties"/>
    <ds:schemaRef ds:uri="http://www.w3.org/XML/1998/namespace"/>
    <ds:schemaRef ds:uri="http://schemas.microsoft.com/office/infopath/2007/PartnerControls"/>
    <ds:schemaRef ds:uri="http://purl.org/dc/dcmitype/"/>
    <ds:schemaRef ds:uri="http://purl.org/dc/elements/1.1/"/>
    <ds:schemaRef ds:uri="b6aa0892-9a49-46b7-ae84-bea6c4e352a9"/>
    <ds:schemaRef ds:uri="http://purl.org/dc/terms/"/>
    <ds:schemaRef ds:uri="8bc33428-ca32-4576-8800-c1fd38b1069c"/>
    <ds:schemaRef ds:uri="206f0ec4-2079-490e-bc02-4446075f4de3"/>
  </ds:schemaRefs>
</ds:datastoreItem>
</file>

<file path=customXml/itemProps2.xml><?xml version="1.0" encoding="utf-8"?>
<ds:datastoreItem xmlns:ds="http://schemas.openxmlformats.org/officeDocument/2006/customXml" ds:itemID="{35340682-DF7F-4648-9DC8-BD65BBA854B3}">
  <ds:schemaRefs>
    <ds:schemaRef ds:uri="http://schemas.microsoft.com/sharepoint/v3/contenttype/forms"/>
  </ds:schemaRefs>
</ds:datastoreItem>
</file>

<file path=customXml/itemProps3.xml><?xml version="1.0" encoding="utf-8"?>
<ds:datastoreItem xmlns:ds="http://schemas.openxmlformats.org/officeDocument/2006/customXml" ds:itemID="{44E76807-83DD-4CCD-A109-AF5E76B04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33428-ca32-4576-8800-c1fd38b1069c"/>
    <ds:schemaRef ds:uri="206f0ec4-2079-490e-bc02-4446075f4d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2755</TotalTime>
  <Words>2413</Words>
  <Application>Microsoft Office PowerPoint</Application>
  <PresentationFormat>Widescreen</PresentationFormat>
  <Paragraphs>212</Paragraphs>
  <Slides>27</Slides>
  <Notes>16</Notes>
  <HiddenSlides>0</HiddenSlides>
  <MMClips>0</MMClips>
  <ScaleCrop>false</ScaleCrop>
  <HeadingPairs>
    <vt:vector size="6" baseType="variant">
      <vt:variant>
        <vt:lpstr>Brukte skrifter</vt:lpstr>
      </vt:variant>
      <vt:variant>
        <vt:i4>10</vt:i4>
      </vt:variant>
      <vt:variant>
        <vt:lpstr>Tema</vt:lpstr>
      </vt:variant>
      <vt:variant>
        <vt:i4>2</vt:i4>
      </vt:variant>
      <vt:variant>
        <vt:lpstr>Lysbildetitler</vt:lpstr>
      </vt:variant>
      <vt:variant>
        <vt:i4>27</vt:i4>
      </vt:variant>
    </vt:vector>
  </HeadingPairs>
  <TitlesOfParts>
    <vt:vector size="39" baseType="lpstr">
      <vt:lpstr>Arial</vt:lpstr>
      <vt:lpstr>Calibri</vt:lpstr>
      <vt:lpstr>Candara</vt:lpstr>
      <vt:lpstr>Century Gothic</vt:lpstr>
      <vt:lpstr>Century Schoolbook</vt:lpstr>
      <vt:lpstr>Courier New</vt:lpstr>
      <vt:lpstr>Symbol</vt:lpstr>
      <vt:lpstr>Tahoma</vt:lpstr>
      <vt:lpstr>Times New Roman</vt:lpstr>
      <vt:lpstr>Wingdings</vt:lpstr>
      <vt:lpstr>Den norske kirke_ppt mal</vt:lpstr>
      <vt:lpstr>1_RAPPORT</vt:lpstr>
      <vt:lpstr>MEDLEMSUNDERSØKELSE FOR DEN NORSKE KIRKE</vt:lpstr>
      <vt:lpstr>8 av 10 medlemmer i Borg har besøkt Den norske kirke i løpet av det siste året</vt:lpstr>
      <vt:lpstr>Andel troende per bispedømme</vt:lpstr>
      <vt:lpstr>Segmentfordelingen blant medlemmene </vt:lpstr>
      <vt:lpstr>DE FIRE HOVEDSEGMENTENE</vt:lpstr>
      <vt:lpstr>Over halvparten skiller ikke mellom Den norske kirke lokalt og nasjonalt – stabilt siden 2019</vt:lpstr>
      <vt:lpstr>Kommunikasjon i dag</vt:lpstr>
      <vt:lpstr>4 av 10 har mottatt menighetsblad i løpet av de siste 12 månedene</vt:lpstr>
      <vt:lpstr>  Oppfatninger om Den Norske Kirke</vt:lpstr>
      <vt:lpstr>Flest mener Den norske kirke er samfunnsnyttig når den støtter mennesker i sorg og gjennomfører gudstjenester, dåp, og lignende kirkelige seremonier</vt:lpstr>
      <vt:lpstr>Signifikant nedgang i andelen som er positive til Den norske kirke fra 2019 til 2023</vt:lpstr>
      <vt:lpstr>Holdninger til kirken og menigheten, andel enig per segment</vt:lpstr>
      <vt:lpstr>Relevans Nesten 8 av 10 glad kirken er der når folk trenger den</vt:lpstr>
      <vt:lpstr>Behov for et perspektivskifte - Hva kan jeg gjøre for deg?  Stille spørsmål ut: Hva er viktig for deg, hva trenger du?med kirken</vt:lpstr>
      <vt:lpstr>Dåpsreisen  – Hvordan legger vi til rette slik at det blir enklere å velge dåp?</vt:lpstr>
      <vt:lpstr>Kort om prosjektet dåpsreisen</vt:lpstr>
      <vt:lpstr>Status dåp hentet fra Kirka vår eksempel Langhus</vt:lpstr>
      <vt:lpstr>Hvordan er systemet for dåp i vår menighet i dag?</vt:lpstr>
      <vt:lpstr>Samle innsikt</vt:lpstr>
      <vt:lpstr>Hovedfunn: </vt:lpstr>
      <vt:lpstr>Ni konsepter for bedre dåpsopplevelse for folk - hva vil vi teste ut?</vt:lpstr>
      <vt:lpstr>Funn: Dåpssamtale slik du ønsker det</vt:lpstr>
      <vt:lpstr>Funn: Mulighet for å velge tid og sted</vt:lpstr>
      <vt:lpstr>Dåpsark fra Indre Østfold- samtalegrunnlag</vt:lpstr>
      <vt:lpstr>Ressurser til menighetsrådet</vt:lpstr>
      <vt:lpstr>Dåpserklæring  – hvordan ser den ut i din menighet?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Kirkerådet</dc:creator>
  <cp:lastModifiedBy>Karianne Hjørnevik Nes</cp:lastModifiedBy>
  <cp:revision>6</cp:revision>
  <dcterms:created xsi:type="dcterms:W3CDTF">2021-05-19T12:37:42Z</dcterms:created>
  <dcterms:modified xsi:type="dcterms:W3CDTF">2024-04-06T08:12:11Z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0x0101006877B04E038E064E9DD8DEEC5D76788A</vt:lpwstr>
  </property>
  <property fmtid="{D5CDD505-2E9C-101B-9397-08002B2CF9AE}" pid="3" name="MediaServiceImageTags">
    <vt:lpwstr/>
  </property>
</Properties>
</file>