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8"/>
  </p:notesMasterIdLst>
  <p:sldIdLst>
    <p:sldId id="256" r:id="rId3"/>
    <p:sldId id="486" r:id="rId4"/>
    <p:sldId id="482" r:id="rId5"/>
    <p:sldId id="483" r:id="rId6"/>
    <p:sldId id="493" r:id="rId7"/>
    <p:sldId id="494" r:id="rId8"/>
    <p:sldId id="495" r:id="rId9"/>
    <p:sldId id="492" r:id="rId10"/>
    <p:sldId id="496" r:id="rId11"/>
    <p:sldId id="487" r:id="rId12"/>
    <p:sldId id="488" r:id="rId13"/>
    <p:sldId id="480" r:id="rId14"/>
    <p:sldId id="485" r:id="rId15"/>
    <p:sldId id="258" r:id="rId16"/>
    <p:sldId id="264" r:id="rId17"/>
    <p:sldId id="491" r:id="rId18"/>
    <p:sldId id="279" r:id="rId19"/>
    <p:sldId id="280" r:id="rId20"/>
    <p:sldId id="489" r:id="rId21"/>
    <p:sldId id="490" r:id="rId22"/>
    <p:sldId id="479" r:id="rId23"/>
    <p:sldId id="477" r:id="rId24"/>
    <p:sldId id="474" r:id="rId25"/>
    <p:sldId id="497" r:id="rId26"/>
    <p:sldId id="4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CD14A-7AD6-47FC-B7C8-420FA35E8E8D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71A4C-2707-4F58-BB7B-BE02C86EA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Defineres ut fra to spørsmål; tror du på Gud? Hvor ofte har du besøkt kirken</a:t>
            </a:r>
            <a:r>
              <a:rPr lang="nb-NO" baseline="0" dirty="0"/>
              <a:t> det siste året</a:t>
            </a:r>
            <a:r>
              <a:rPr lang="nb-NO" dirty="0"/>
              <a:t>?</a:t>
            </a:r>
            <a:br>
              <a:rPr lang="nb-NO" dirty="0"/>
            </a:br>
            <a:r>
              <a:rPr lang="nb-NO" dirty="0"/>
              <a:t>Grønn</a:t>
            </a:r>
            <a:r>
              <a:rPr lang="nb-NO" baseline="0" dirty="0"/>
              <a:t> gruppe har holdt seg stabil, endring i rød gruppe skyldes i stor grad at færre har vært i kirken i 2021- om lag 10 % reduksjon, økning i rød gruppe er mindre enn dette. Flere tror. </a:t>
            </a:r>
            <a:br>
              <a:rPr lang="nb-NO" baseline="0" dirty="0"/>
            </a:br>
            <a:r>
              <a:rPr lang="nb-NO" dirty="0"/>
              <a:t>Rød gruppe vokser! I Sverige vokser gul gruppe. I 2020 og 2021 tall er digital kontakt også medregnet. </a:t>
            </a:r>
            <a:r>
              <a:rPr lang="nb-NO" dirty="0">
                <a:solidFill>
                  <a:schemeClr val="accent3"/>
                </a:solidFill>
              </a:rPr>
              <a:t>Grønn: Hamar 2021 16%</a:t>
            </a:r>
          </a:p>
          <a:p>
            <a:r>
              <a:rPr lang="nb-NO" dirty="0">
                <a:solidFill>
                  <a:srgbClr val="0070C0"/>
                </a:solidFill>
              </a:rPr>
              <a:t>Bjørgvin 2021 16%</a:t>
            </a:r>
          </a:p>
          <a:p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Nasjonalt 2021 19%</a:t>
            </a:r>
          </a:p>
          <a:p>
            <a:r>
              <a:rPr lang="nb-NO" dirty="0"/>
              <a:t>Borg 2018 22 %</a:t>
            </a:r>
          </a:p>
          <a:p>
            <a:r>
              <a:rPr lang="nb-NO" dirty="0">
                <a:solidFill>
                  <a:schemeClr val="accent3"/>
                </a:solidFill>
              </a:rPr>
              <a:t>Rød: Hamar 2021 31%</a:t>
            </a:r>
          </a:p>
          <a:p>
            <a:r>
              <a:rPr lang="nb-NO" dirty="0">
                <a:solidFill>
                  <a:srgbClr val="0070C0"/>
                </a:solidFill>
              </a:rPr>
              <a:t>Bjørgvin 2021 35%</a:t>
            </a:r>
          </a:p>
          <a:p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Nasjonalt 2021 34%</a:t>
            </a:r>
          </a:p>
          <a:p>
            <a:r>
              <a:rPr lang="nb-NO" dirty="0"/>
              <a:t>Borg 2018 23%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5B7BE-CBC7-4065-9334-896E9434DB0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5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Fortsatt sorg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B7BE-CBC7-4065-9334-896E9434DB0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81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4629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07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06.06.2023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6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93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2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8079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9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4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9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62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6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4389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381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9522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0186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0870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353"/>
            <a:ext cx="10972800" cy="932266"/>
          </a:xfrm>
          <a:prstGeom prst="rect">
            <a:avLst/>
          </a:prstGeom>
        </p:spPr>
        <p:txBody>
          <a:bodyPr/>
          <a:lstStyle>
            <a:lvl1pPr algn="l">
              <a:defRPr sz="3400" cap="all" baseline="0">
                <a:latin typeface="Georgia"/>
              </a:defRPr>
            </a:lvl1pPr>
          </a:lstStyle>
          <a:p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35463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2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600">
                <a:latin typeface="Arial"/>
              </a:defRPr>
            </a:lvl5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031B244-5DE1-884A-885B-F03223C1AA8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809" y="302465"/>
            <a:ext cx="1674284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§ hjemmel</a:t>
            </a:r>
          </a:p>
        </p:txBody>
      </p:sp>
    </p:spTree>
    <p:extLst>
      <p:ext uri="{BB962C8B-B14F-4D97-AF65-F5344CB8AC3E}">
        <p14:creationId xmlns:p14="http://schemas.microsoft.com/office/powerpoint/2010/main" val="3160415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11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41633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851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4759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6031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6843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5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8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9702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1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40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2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1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1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0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16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1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8909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5771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905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5163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84DFBB-319E-4098-820D-0BE64DD7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B712813-3908-4D37-89D4-705DF7A2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EA26D2-7360-4688-9BF3-3F98CDA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234B8A-8308-4750-87E4-4E34FDF1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F5C95A-C2D3-4FF6-9298-E6EE79B1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21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sursbanken.kirken.no/nb-NO/kirkevalget/kommunikasjon/" TargetMode="External"/><Relationship Id="rId2" Type="http://schemas.openxmlformats.org/officeDocument/2006/relationships/hyperlink" Target="https://design.kirken.no/document/5#/kirkevalget-2023/fase-3-valg-og-mobiliseringfasen/rull-up-og-strandflagg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rken.no/nb-NO/bispedommer/borg-bispedomme/aktuelt1/stem%20i%20kirkevalget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A224688-A2A7-98DE-3F9C-511B1E0D7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KIRKEVALG KOMMUNIKASJON</a:t>
            </a:r>
            <a:endParaRPr lang="en-GB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D9DA76F-82CB-46AF-979E-98F2F5A91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67B64C4-30A9-BAD4-52F6-FBC5EB7E2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F6107B-B8ED-3496-5F7A-2FB6BF29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som stemte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8FC6A0-05DD-E2AC-9877-EC138A25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 er en sammenheng mellom kunnskapsnivå og stemmegiving. Grunnene for å stemme har endret seg litt fra forrige valg. </a:t>
            </a:r>
          </a:p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fire viktigste grunnene til å stemme er: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Jeg er interessert i det som skjer i lokalsamfunnet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Jeg synes </a:t>
            </a:r>
            <a:r>
              <a:rPr lang="nb-NO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Dnk</a:t>
            </a: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er en viktig institusjon i vår kultur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 medlem av </a:t>
            </a:r>
            <a:r>
              <a:rPr lang="nb-NO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Dnk</a:t>
            </a: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synes jeg det er naturlig å stemme ved kirkevalget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Kirkevalget ble gjennomført samtidig med kommunevalget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buNone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48EE6E-8C5C-C5F3-A47D-BF8D111D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42884D-378D-8405-18EB-7CDDBE47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4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F095C7-F407-6109-E441-7DC05FD9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Kirkemedlemmene som ikke stemte 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10D7B7-314D-4803-63F7-521F4AB6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største andelen av disse er ikke opptatt av det som skjer i sin lokale menighet i det hele tatt. </a:t>
            </a:r>
          </a:p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viktigste grunnen de oppga for ikke å stemme var at de overlater stemmegiving til de mer kirkelige aktive. </a:t>
            </a:r>
          </a:p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Dessuten sier stadig flere at de ikke stemte fordi de ikke visste nok om kandidatene. </a:t>
            </a:r>
          </a:p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Dette med at noen medlemmer tenker at det er andre medlemmer som er mer verdige eller berettiget til å stemme er noe vi også ser i arbeidet med tjenestedesign i dåpsarbeidet.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4A2DFE-0775-DDF1-78CC-F6E25048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C399B3-404C-6C5A-AFB9-FE5705A5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4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B5D30-155A-F272-2267-23549C60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FBF53CD5-6653-89C4-0506-BB9EDD1C2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67" t="14047" r="2783" b="12233"/>
          <a:stretch/>
        </p:blipFill>
        <p:spPr>
          <a:xfrm>
            <a:off x="-143477" y="325120"/>
            <a:ext cx="11852434" cy="5659120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CBA950-2041-26D3-C578-051E0047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37C6CB-5F0E-9204-FE67-912797B0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4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68266B7-8E10-743E-FFB1-EFFBF123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5E922B3-3D90-37B6-9745-5348BD6C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A5B3369-30AD-C94A-FC97-C6222B8CB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Medlemsundersøkelsen</a:t>
            </a:r>
            <a:endParaRPr lang="en-GB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1CC1DFB-9666-4634-D860-40AC82C67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3BF68AF-6DC8-70F1-011C-990DCCE8A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CBA9CEA-72BE-4FD3-91D2-C38CE9DE5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8" t="18611" r="19376" b="9306"/>
          <a:stretch/>
        </p:blipFill>
        <p:spPr>
          <a:xfrm>
            <a:off x="198730" y="0"/>
            <a:ext cx="9601200" cy="582809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8CFF71E-EE59-4B2B-87AD-4D0925B1B527}"/>
              </a:ext>
            </a:extLst>
          </p:cNvPr>
          <p:cNvSpPr txBox="1"/>
          <p:nvPr/>
        </p:nvSpPr>
        <p:spPr>
          <a:xfrm>
            <a:off x="95250" y="2171700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B80F47A-58A4-41AA-A7A5-9D919FDEC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40" y="-236239"/>
            <a:ext cx="4158012" cy="287751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278F4BE-37C0-44D2-BA06-6A59A2070421}"/>
              </a:ext>
            </a:extLst>
          </p:cNvPr>
          <p:cNvSpPr txBox="1"/>
          <p:nvPr/>
        </p:nvSpPr>
        <p:spPr>
          <a:xfrm>
            <a:off x="8522563" y="150921"/>
            <a:ext cx="9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7225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AD37E-EE1B-419C-A17A-B3DBC5CA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utfordring på sosiale medier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4EE68D-9EA9-4E7E-9342-6D2CF6DBD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3" t="18666" r="15583" b="7555"/>
          <a:stretch/>
        </p:blipFill>
        <p:spPr>
          <a:xfrm>
            <a:off x="0" y="955675"/>
            <a:ext cx="11773337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E30318-9BFF-5595-863A-2A1F08C5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2A034DD-690A-CA62-1DD9-77387D91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16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FBAAC0-D580-DE56-220F-06ACDE46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5304" r="6348" b="6125"/>
          <a:stretch/>
        </p:blipFill>
        <p:spPr>
          <a:xfrm>
            <a:off x="-178817" y="332509"/>
            <a:ext cx="12549633" cy="64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A389B5-8852-480E-90A8-C4ECB356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 utviklingen!!!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081FC3-69ED-42EE-A275-D2D89CD28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" t="22917" r="26797" b="8750"/>
          <a:stretch/>
        </p:blipFill>
        <p:spPr>
          <a:xfrm>
            <a:off x="438150" y="895349"/>
            <a:ext cx="10762418" cy="58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3F4D40F-69BB-4A29-A04E-06B88DF84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" t="17334" r="26167" b="8445"/>
          <a:stretch/>
        </p:blipFill>
        <p:spPr>
          <a:xfrm>
            <a:off x="91439" y="-111760"/>
            <a:ext cx="1140353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D6E9782-A017-4503-E9DC-C0680E67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Fra medlemsundersøkelsen i 2021 </a:t>
            </a:r>
            <a:endParaRPr lang="en-GB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0F3F8F8-D518-58E0-88F9-37D8F8B5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1. B</a:t>
            </a: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åde for medlemmer fra den grønne, gule og røde medlemsgruppen er det flest som er enige i at Den norske kirke bidrar positivt inn i det norske samfunnet og at Den norske kirke forvalter den kristne kulturarven på en god måte. </a:t>
            </a:r>
          </a:p>
          <a:p>
            <a:pPr marL="0" indent="0"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Ingen av medlemsgruppen scorer høyt på påstanden om at kirken er mer en arena for kunst og kultur enn et sted for religion. </a:t>
            </a:r>
          </a:p>
          <a:p>
            <a:pPr marL="0" indent="0"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For den gule og grønne medlemsgruppen er påstanden </a:t>
            </a:r>
            <a:r>
              <a:rPr lang="nb-NO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Dnk</a:t>
            </a: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bidrar positivt inn i samfunnet viktigst, for den røde medlemsgruppen er det: Når jeg går i kirken , gjør jeg det fordi det er tradisjon</a:t>
            </a:r>
            <a:endParaRPr lang="en-GB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F24A45-1609-F4A8-A942-2B2352A0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48438-29EB-594B-CB2A-A031DEBE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9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8306914-1445-EA82-A1CC-65131AD5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Mål for Kirkevalget</a:t>
            </a:r>
            <a:b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7A5ED09-47CD-E619-74B4-3DC3F87B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buFont typeface="+mj-lt"/>
              <a:buAutoNum type="arabicPeriod"/>
              <a:tabLst>
                <a:tab pos="457200" algn="l"/>
              </a:tabLst>
            </a:pPr>
            <a:r>
              <a:rPr lang="nb-NO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Gode og forutsigbare valgprosesser som styrker kirkedemokratiet</a:t>
            </a:r>
            <a:endParaRPr lang="en-GB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Font typeface="+mj-lt"/>
              <a:buAutoNum type="arabicPeriod"/>
              <a:tabLst>
                <a:tab pos="457200" algn="l"/>
              </a:tabLst>
            </a:pPr>
            <a:r>
              <a:rPr lang="nb-NO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Øke oppslutning i kirkevalget både lokalt og regionalt </a:t>
            </a:r>
            <a:endParaRPr lang="en-GB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buFont typeface="+mj-lt"/>
              <a:buAutoNum type="arabicPeriod"/>
              <a:tabLst>
                <a:tab pos="457200" algn="l"/>
              </a:tabLst>
            </a:pPr>
            <a:r>
              <a:rPr lang="nb-NO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Flere medlemmer kjenner stolthet over kirkens arbeid </a:t>
            </a:r>
            <a:endParaRPr lang="en-GB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C938C5-BDD5-AAA0-6CFD-7E628813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268F-F4F9-784E-BF23-EA1CACFD53E7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9546359-B97B-0A11-F023-C704D30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6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33F889-CFF8-DD1D-BA25-BE033B2C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ECA06EA-1280-DDE4-5D70-0B94DED4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20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156D317-DC79-6425-C2FA-52E50CF74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KOMMUNIKASJONSPAKKER</a:t>
            </a:r>
            <a:endParaRPr lang="en-GB" dirty="0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284B5871-12D3-1192-3A1D-DAFD5CD1C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CF08FB9-FBC6-B6DB-9986-659E537EE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F6C5C-FB70-E10F-8911-6C6A9E1D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Grunnleggende kommunikasjonspakke:</a:t>
            </a:r>
            <a:br>
              <a:rPr lang="nb-NO" dirty="0"/>
            </a:b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A83D17-26CD-8144-76BF-8E73DA21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Kunngjør tid og sted for valget og for forhåndsstemming, fysisk, på nett og i sosiale medier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Informer om kandidater som stiller til menighetsrådsvalget, fysisk, på nett og i sosiale medier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Informer om kirkevalget og hvordan man kan delta, fysisk, på nett og i sosiale medier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Oppdater informasjon på skjerikirken.no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Offentliggjør resultat av valget når opptellingen er klar, fysisk, på nett og i sosiale medier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endParaRPr lang="nb-NO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ABFC19-6743-5B29-ADA9-4605EEC1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8536-0BE2-2E4B-A8A8-DB84D1FEAC6C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06.06.2023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ABD298-6BFA-E96A-9896-D4CBA9E7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5B28-40BF-0A46-BB8F-30D004035CD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831977-2747-0710-FBBC-7F4BC3BB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Utvidet kommunikasjonspakke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D933BF-A6CE-74B4-8371-81D5EA31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Vis fram det dere er stolte over i menigheten- nett og sosiale medier, innsalg lokalavis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Kontakt lokale medier – fortell at det er valg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Selg inn historie om en førstegangsvelger til lokalavisa, nett og sosiale medier, innsalg lokalavis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Kjente personer som stiller til menighetsrådsvalg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Delta med stand på markedsdager eller på kjøpesenter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600" u="sng" dirty="0">
                <a:solidFill>
                  <a:srgbClr val="D9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https://design.kirken.no/document/5#/kirkevalget-2023/fase-3-valg-og-mobiliseringfasen/rull-up-og-strandflagg</a:t>
            </a: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Inviter til åpen kirke eller møt folk på bussholdeplass eller togstasjon 31.AUGUST?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Arranger åpent møte om kirkevalg i kirken, menighetshuset eller på kommunehuset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Arranger et åpent møte der dere forteller om menighetens ulike tilbud og aktiviteter- 31. august?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Inviter lokalavisa til åpning av forhåndsstemming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Bruk medieguide for flere gode ideer for innsalg og utspill  </a:t>
            </a:r>
            <a:r>
              <a:rPr lang="nb-NO" sz="1600" u="sng" dirty="0">
                <a:solidFill>
                  <a:srgbClr val="D9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https://ressursbanken.kirken.no/nb-NO/kirkevalget/kommunikasjon/</a:t>
            </a:r>
            <a:r>
              <a:rPr lang="nb-NO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3891F0-F851-AB00-F3E1-EB822CC6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8536-0BE2-2E4B-A8A8-DB84D1FEAC6C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06.06.2023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09DB39-BFC2-EFC8-9A50-44EB366D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5B28-40BF-0A46-BB8F-30D004035CD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8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B8AF8-D122-DB32-E6C4-E2AD6137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Kirkevalget.no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BE7113-FCD4-1C32-C5F8-0CF7A463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Valgmodul 1.juni- grunnlag for alt på </a:t>
            </a:r>
            <a:r>
              <a:rPr lang="nb-NO" dirty="0">
                <a:highlight>
                  <a:srgbClr val="00FF00"/>
                </a:highlight>
              </a:rPr>
              <a:t>kirkevalget.no</a:t>
            </a:r>
          </a:p>
          <a:p>
            <a:endParaRPr lang="nb-NO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17A21E-4C3F-9AB8-F0EF-45199D90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8536-0BE2-2E4B-A8A8-DB84D1FEAC6C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06.06.2023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2A6FE3-C147-0A10-32CF-14E59672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5B28-40BF-0A46-BB8F-30D004035CD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9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24149B-6EFD-35A5-5F32-C474B5F5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anchor="ctr">
            <a:normAutofit/>
          </a:bodyPr>
          <a:lstStyle/>
          <a:p>
            <a:r>
              <a:rPr lang="nb-NO" dirty="0"/>
              <a:t>Medieguide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705DB-DD91-209F-CE08-0814B237F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7" r="2" b="10726"/>
          <a:stretch/>
        </p:blipFill>
        <p:spPr>
          <a:xfrm>
            <a:off x="623887" y="1385888"/>
            <a:ext cx="10944226" cy="4672713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A9FA5F-0B1F-409D-D084-D83D075C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2EEC59-1F4F-7BF7-24E5-ECA29A9E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7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66CE9B-54A4-333A-12DE-AA0247CF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6239A-6613-3433-CD8A-98C58BC0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Materiell ok? Trenger dere noe annet enn det som ligger i ressursbanken?</a:t>
            </a:r>
          </a:p>
          <a:p>
            <a:r>
              <a:rPr lang="nb-NO" dirty="0"/>
              <a:t>Digital annonsering anbefales- ligger kontaktinfo i ressursbanken</a:t>
            </a:r>
          </a:p>
          <a:p>
            <a:endParaRPr lang="nb-NO" dirty="0"/>
          </a:p>
          <a:p>
            <a:r>
              <a:rPr lang="nb-NO" dirty="0"/>
              <a:t>Dra over nettartikkel- Stem i kirkevalget, der ligger bilder og tekst som kan brukes både i menighetsblad og på sosiale medier.</a:t>
            </a:r>
          </a:p>
          <a:p>
            <a:r>
              <a:rPr lang="nb-NO" dirty="0">
                <a:hlinkClick r:id="rId2"/>
              </a:rPr>
              <a:t>Stem i kirkevalget! - Borg Biskop og Bispedømmeråd (kirken.no)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90CBE0-00D7-AEC5-B4AF-12763CE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8536-0BE2-2E4B-A8A8-DB84D1FEAC6C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06.06.2023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6DA3D0-95C5-29F8-62C1-075088B9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5B28-40BF-0A46-BB8F-30D004035CD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F9714F0-2B29-904B-E43F-FA82C129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41F567CF-4F16-5734-91F9-11135204F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47" t="18613" r="27981" b="9188"/>
          <a:stretch/>
        </p:blipFill>
        <p:spPr>
          <a:xfrm>
            <a:off x="792481" y="-284480"/>
            <a:ext cx="9589478" cy="6537386"/>
          </a:xfr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61C5C3-0817-4F82-1BBD-424E87A6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268F-F4F9-784E-BF23-EA1CACFD53E7}" type="datetime1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97480F2-5562-5522-59C9-F582546E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5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B3838-87E0-210A-EE44-4ED2B542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C867555-C17A-502F-B252-7A17AD56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" t="23266" r="31013" b="9339"/>
          <a:stretch/>
        </p:blipFill>
        <p:spPr>
          <a:xfrm>
            <a:off x="623887" y="207573"/>
            <a:ext cx="10481270" cy="5963479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72E893-84C6-133E-EB55-F354D098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928BAB-EB30-8757-F878-397E32F3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4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AC8BA-A4B0-EFD6-47D4-814AB29E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EFF21EC-8E3C-CF8D-B173-0DB9655A9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02" t="17961" r="15872" b="5926"/>
          <a:stretch/>
        </p:blipFill>
        <p:spPr>
          <a:xfrm>
            <a:off x="520721" y="94865"/>
            <a:ext cx="11362067" cy="676313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4E3203-E5FE-4D89-95E3-41E787A0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315E81-3AE2-726A-BA5C-DAC2FBB7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9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D08571-C9B9-9008-375C-BAFAA3C9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478DBE4-8EFA-4DEE-0269-9AA7C766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03" t="15787" r="22354" b="7448"/>
          <a:stretch/>
        </p:blipFill>
        <p:spPr>
          <a:xfrm>
            <a:off x="623887" y="-166323"/>
            <a:ext cx="10714672" cy="719064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26AFD4-3BC7-62B9-3971-69ACA735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E6A45E-74C7-185E-1E28-943BF89B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A32A08-A169-F35C-AE6C-B15AF0F4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DCD532C-A10A-768F-68D7-8C1052289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88" t="22284" r="31601" b="16418"/>
          <a:stretch/>
        </p:blipFill>
        <p:spPr>
          <a:xfrm>
            <a:off x="-436120" y="0"/>
            <a:ext cx="10989402" cy="6717103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BDBBC6-030E-D436-3028-FA36803A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F5BAE7-11EE-9F63-6FC4-BD5D612F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1E45890-3571-5CA6-D3EE-AAF7E7C9DDEC}"/>
              </a:ext>
            </a:extLst>
          </p:cNvPr>
          <p:cNvSpPr txBox="1"/>
          <p:nvPr/>
        </p:nvSpPr>
        <p:spPr>
          <a:xfrm>
            <a:off x="9134474" y="1943100"/>
            <a:ext cx="2922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 soknene som annonserte i lokalavisen, har i gjennomsnitt 2 prosentpoeng høyere oppslutning ved menighetsrådsvalget enn de som ikke gjorde det.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1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972212-21CD-4304-7F87-49879FAC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Kunnskap fra siste kirkevalg 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780763-59FD-CDDE-AB56-CF154D8E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457200"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Velgerundersøkelsen viser for det første at det er flere eldre personer enn yngre som stemte ved valget. Det er en signifikant sammenheng mellom alder og stemmegiving. </a:t>
            </a:r>
          </a:p>
          <a:p>
            <a:pPr marL="914400" indent="-457200" fontAlgn="base"/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Det </a:t>
            </a:r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 flere kvinner enn menn som stemmer. Dette henger sammen med at det er flere kvinner som oppfatter seg som «personlig kristne». Det er en sammenheng mellom det å være «personlig kristen» og stemmegiving.  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nb-NO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Kirkemedlemmene som stemmer har mer kunnskap om kirken og kirkevalget enn de som ikke stemmer. Det er medlemmer i den grønne medlemsgruppen som stemmer. 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9278EB-11DD-63EB-BE77-39F1C873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F46574-40AA-6A1E-475C-BB85069B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600908-1D15-CBA1-230A-2CABA9D6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A6BFCA7-308A-DE53-8982-E7622F52E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78" t="14577" r="17660" b="11417"/>
          <a:stretch/>
        </p:blipFill>
        <p:spPr>
          <a:xfrm>
            <a:off x="847725" y="47367"/>
            <a:ext cx="10359158" cy="676326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37BB60-EB24-15FD-A795-1E80D773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339AF9-44C0-5EC0-C3E9-6B43B623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6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Tema1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1" id="{DF5ED8F8-A143-4DFA-9302-FFB98B2A77EC}" vid="{AE3B8EAF-C28D-455C-AA6C-F35FE0C645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904</Words>
  <Application>Microsoft Office PowerPoint</Application>
  <PresentationFormat>Widescreen</PresentationFormat>
  <Paragraphs>110</Paragraphs>
  <Slides>25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Den norske kirke_ppt mal</vt:lpstr>
      <vt:lpstr>Tema1</vt:lpstr>
      <vt:lpstr>KIRKEVALG KOMMUNIKASJON</vt:lpstr>
      <vt:lpstr>Mål for Kirkevalget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Kunnskap fra siste kirkevalg </vt:lpstr>
      <vt:lpstr>PowerPoint-presentasjon</vt:lpstr>
      <vt:lpstr>De som stemte</vt:lpstr>
      <vt:lpstr>Kirkemedlemmene som ikke stemte </vt:lpstr>
      <vt:lpstr>PowerPoint-presentasjon</vt:lpstr>
      <vt:lpstr>Medlemsundersøkelsen</vt:lpstr>
      <vt:lpstr>PowerPoint-presentasjon</vt:lpstr>
      <vt:lpstr>Fortsatt utfordring på sosiale medier</vt:lpstr>
      <vt:lpstr>PowerPoint-presentasjon</vt:lpstr>
      <vt:lpstr>Sjekk utviklingen!!!</vt:lpstr>
      <vt:lpstr>PowerPoint-presentasjon</vt:lpstr>
      <vt:lpstr>Fra medlemsundersøkelsen i 2021 </vt:lpstr>
      <vt:lpstr>KOMMUNIKASJONSPAKKER</vt:lpstr>
      <vt:lpstr>Grunnleggende kommunikasjonspakke: </vt:lpstr>
      <vt:lpstr>Utvidet kommunikasjonspakke</vt:lpstr>
      <vt:lpstr>Kirkevalget.no</vt:lpstr>
      <vt:lpstr>Medieguide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KIRKEVALG KOMMUNIKASJON</dc:title>
  <dc:creator>Karianne Hjørnevik Nes</dc:creator>
  <cp:lastModifiedBy>Karianne Hjørnevik Nes</cp:lastModifiedBy>
  <cp:revision>1</cp:revision>
  <dcterms:created xsi:type="dcterms:W3CDTF">2023-06-06T19:23:07Z</dcterms:created>
  <dcterms:modified xsi:type="dcterms:W3CDTF">2023-06-07T07:47:03Z</dcterms:modified>
</cp:coreProperties>
</file>