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85" d="100"/>
          <a:sy n="85" d="100"/>
        </p:scale>
        <p:origin x="6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C557DA-94BF-4240-89CC-D277F753D84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4E05D3B-D17F-4781-AAE4-D008E2B1FD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2D7D202-4B87-4B04-A051-60B72628E2DD}"/>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5" name="Plassholder for bunntekst 4">
            <a:extLst>
              <a:ext uri="{FF2B5EF4-FFF2-40B4-BE49-F238E27FC236}">
                <a16:creationId xmlns:a16="http://schemas.microsoft.com/office/drawing/2014/main" id="{49F55667-AE8D-42DB-9D7B-08CCBDB9A52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57BAE9B-F3D2-409A-A081-7883DC0C58E6}"/>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45523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887209-9A8F-4FD9-A3E1-ACF681B4FF5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D0CE8EA-BCD7-4694-BBC5-326B88C9F85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E10FF7-1D91-42D1-BB34-802658D9AD7C}"/>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5" name="Plassholder for bunntekst 4">
            <a:extLst>
              <a:ext uri="{FF2B5EF4-FFF2-40B4-BE49-F238E27FC236}">
                <a16:creationId xmlns:a16="http://schemas.microsoft.com/office/drawing/2014/main" id="{23751D8D-AB0B-4582-9F1D-EC9D611AAA1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1C76C7-836F-4FB6-9B7B-A35AF3C1D1E9}"/>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249617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AE2B83A-4F9F-46FC-8A16-0815F3F4BBB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6858DAD-B0A5-4A32-BF27-C69D7C80DC2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EF024B9-50AA-434B-8565-22EE101D1E8E}"/>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5" name="Plassholder for bunntekst 4">
            <a:extLst>
              <a:ext uri="{FF2B5EF4-FFF2-40B4-BE49-F238E27FC236}">
                <a16:creationId xmlns:a16="http://schemas.microsoft.com/office/drawing/2014/main" id="{E1545DDD-9A00-44BC-AF24-7320B9D18C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C20CA1F-FDBA-4D20-A95C-17F83DE0C4CF}"/>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294819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6F845B-ED89-425F-86BD-419D6403FD1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859AD15-5EF9-4334-92E4-25C44C3C653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0389A1-87A7-415B-84DE-6B30581928F8}"/>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5" name="Plassholder for bunntekst 4">
            <a:extLst>
              <a:ext uri="{FF2B5EF4-FFF2-40B4-BE49-F238E27FC236}">
                <a16:creationId xmlns:a16="http://schemas.microsoft.com/office/drawing/2014/main" id="{540B6044-12B5-4677-91DF-15D614390B2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431B348-F90A-405A-9E8D-09533016AFEE}"/>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212661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6FBCEB-A7A8-436C-9913-C31B48761D1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69053D1-0F27-406E-AF4E-BDFE04047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2A169AD-9A77-46CE-B3B5-5C8AFC516718}"/>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5" name="Plassholder for bunntekst 4">
            <a:extLst>
              <a:ext uri="{FF2B5EF4-FFF2-40B4-BE49-F238E27FC236}">
                <a16:creationId xmlns:a16="http://schemas.microsoft.com/office/drawing/2014/main" id="{5C11CFF2-5D4F-47FD-B9A8-C07A2961F0E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FD4370-1C69-42BA-8DBD-1DBFAF0E3D67}"/>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429329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88341C-46F1-4686-AB7B-5AF0AFAF86D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9A72E04-5B05-4210-8D1B-AE6C40F4F5A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09644A7-3CAC-40F1-A86F-04FE41D69E6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ED148EF-AB4D-44CC-AF02-C4EAB8F35D8E}"/>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6" name="Plassholder for bunntekst 5">
            <a:extLst>
              <a:ext uri="{FF2B5EF4-FFF2-40B4-BE49-F238E27FC236}">
                <a16:creationId xmlns:a16="http://schemas.microsoft.com/office/drawing/2014/main" id="{25A91E55-73F4-426F-9603-514EB331675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96CB163-208C-479E-B007-6D8CE204DCE1}"/>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233757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926E19-436E-46C3-9301-D10D5ED3639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46126E7-53AD-4535-9D2B-563CEB970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517DB38-25DC-45F8-9309-730BC602A6C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E27DE02-662D-4283-9E2A-9E888CB09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C024063-6207-4494-98CE-FBD264E2E65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4B21D27-6FAA-496E-AA94-7BAF7478E4DE}"/>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8" name="Plassholder for bunntekst 7">
            <a:extLst>
              <a:ext uri="{FF2B5EF4-FFF2-40B4-BE49-F238E27FC236}">
                <a16:creationId xmlns:a16="http://schemas.microsoft.com/office/drawing/2014/main" id="{2FA0C792-6624-4B66-8E47-EFF07A14712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B3B445D-C182-41D4-9392-F1E0C153406B}"/>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69336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176065-DBCA-45F2-B729-0A248BF730B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B35611F-C97F-46B4-ABA2-F763974E68EB}"/>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4" name="Plassholder for bunntekst 3">
            <a:extLst>
              <a:ext uri="{FF2B5EF4-FFF2-40B4-BE49-F238E27FC236}">
                <a16:creationId xmlns:a16="http://schemas.microsoft.com/office/drawing/2014/main" id="{B82C6E1D-11CB-4939-B774-D8DB4906963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7D5D1AF-CAC4-424D-8D83-E35832847CA9}"/>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13150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527B131-DDB1-4A70-8906-A2B167EF3AE5}"/>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3" name="Plassholder for bunntekst 2">
            <a:extLst>
              <a:ext uri="{FF2B5EF4-FFF2-40B4-BE49-F238E27FC236}">
                <a16:creationId xmlns:a16="http://schemas.microsoft.com/office/drawing/2014/main" id="{C607CC57-5EB3-4461-A49D-FDE5FD16F51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12A74AA-1FE7-4559-BAED-476E6C0E1AB6}"/>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46947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48D03-31B9-46DE-A5E2-F9EF8709FE0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1B73626-0BA2-46F1-89C0-07656243B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C305426-2CDB-46E4-84CD-A14667706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F40CFBD-29A4-46DC-91EC-43199A70638A}"/>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6" name="Plassholder for bunntekst 5">
            <a:extLst>
              <a:ext uri="{FF2B5EF4-FFF2-40B4-BE49-F238E27FC236}">
                <a16:creationId xmlns:a16="http://schemas.microsoft.com/office/drawing/2014/main" id="{8979B584-0A1F-4DE3-BE79-0F6ED8FB906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643231-5B5C-4C1D-908D-B66820B912E3}"/>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183211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00A917-DE50-41A5-A9B1-A9A0F36B845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A6DF405-D728-4410-A860-C09BF2D11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8FE648F-DF15-4971-8D2C-6AEB182E0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67A201D-E99E-4FF7-9120-9BAE057BD63F}"/>
              </a:ext>
            </a:extLst>
          </p:cNvPr>
          <p:cNvSpPr>
            <a:spLocks noGrp="1"/>
          </p:cNvSpPr>
          <p:nvPr>
            <p:ph type="dt" sz="half" idx="10"/>
          </p:nvPr>
        </p:nvSpPr>
        <p:spPr/>
        <p:txBody>
          <a:bodyPr/>
          <a:lstStyle/>
          <a:p>
            <a:fld id="{D3128428-7BEE-4AFF-A6C0-1A5FB9E01717}" type="datetimeFigureOut">
              <a:rPr lang="nb-NO" smtClean="0"/>
              <a:t>30.04.2020</a:t>
            </a:fld>
            <a:endParaRPr lang="nb-NO"/>
          </a:p>
        </p:txBody>
      </p:sp>
      <p:sp>
        <p:nvSpPr>
          <p:cNvPr id="6" name="Plassholder for bunntekst 5">
            <a:extLst>
              <a:ext uri="{FF2B5EF4-FFF2-40B4-BE49-F238E27FC236}">
                <a16:creationId xmlns:a16="http://schemas.microsoft.com/office/drawing/2014/main" id="{52283C73-B130-4A6F-82D0-80176815BE3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0D8388B-4422-434B-9C3F-C42288AA9298}"/>
              </a:ext>
            </a:extLst>
          </p:cNvPr>
          <p:cNvSpPr>
            <a:spLocks noGrp="1"/>
          </p:cNvSpPr>
          <p:nvPr>
            <p:ph type="sldNum" sz="quarter" idx="12"/>
          </p:nvPr>
        </p:nvSpPr>
        <p:spPr/>
        <p:txBody>
          <a:bodyPr/>
          <a:lstStyle/>
          <a:p>
            <a:fld id="{836052C8-84AD-4E34-A1F1-0724240C5843}" type="slidenum">
              <a:rPr lang="nb-NO" smtClean="0"/>
              <a:t>‹#›</a:t>
            </a:fld>
            <a:endParaRPr lang="nb-NO"/>
          </a:p>
        </p:txBody>
      </p:sp>
    </p:spTree>
    <p:extLst>
      <p:ext uri="{BB962C8B-B14F-4D97-AF65-F5344CB8AC3E}">
        <p14:creationId xmlns:p14="http://schemas.microsoft.com/office/powerpoint/2010/main" val="155155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A299F95-31F8-4819-B6E0-7C2326CD3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6463AD5-DEBC-42F6-91B9-120C691CA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DE46839-17BB-44AB-83E2-0405665D6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28428-7BEE-4AFF-A6C0-1A5FB9E01717}" type="datetimeFigureOut">
              <a:rPr lang="nb-NO" smtClean="0"/>
              <a:t>30.04.2020</a:t>
            </a:fld>
            <a:endParaRPr lang="nb-NO"/>
          </a:p>
        </p:txBody>
      </p:sp>
      <p:sp>
        <p:nvSpPr>
          <p:cNvPr id="5" name="Plassholder for bunntekst 4">
            <a:extLst>
              <a:ext uri="{FF2B5EF4-FFF2-40B4-BE49-F238E27FC236}">
                <a16:creationId xmlns:a16="http://schemas.microsoft.com/office/drawing/2014/main" id="{2827D1BC-425D-498B-A466-6EB850187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3F02FB5-583A-4F35-A30C-E7EEE1CDC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052C8-84AD-4E34-A1F1-0724240C5843}" type="slidenum">
              <a:rPr lang="nb-NO" smtClean="0"/>
              <a:t>‹#›</a:t>
            </a:fld>
            <a:endParaRPr lang="nb-NO"/>
          </a:p>
        </p:txBody>
      </p:sp>
    </p:spTree>
    <p:extLst>
      <p:ext uri="{BB962C8B-B14F-4D97-AF65-F5344CB8AC3E}">
        <p14:creationId xmlns:p14="http://schemas.microsoft.com/office/powerpoint/2010/main" val="859264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stagram.com/meltwaternor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6D410E-8391-4748-8428-63295E8656D6}"/>
              </a:ext>
            </a:extLst>
          </p:cNvPr>
          <p:cNvSpPr>
            <a:spLocks noGrp="1"/>
          </p:cNvSpPr>
          <p:nvPr>
            <p:ph type="ctrTitle"/>
          </p:nvPr>
        </p:nvSpPr>
        <p:spPr>
          <a:xfrm>
            <a:off x="2365248" y="0"/>
            <a:ext cx="9144000" cy="2387600"/>
          </a:xfrm>
        </p:spPr>
        <p:txBody>
          <a:bodyPr/>
          <a:lstStyle/>
          <a:p>
            <a:r>
              <a:rPr lang="nb-NO" dirty="0" err="1"/>
              <a:t>Publiseringplan</a:t>
            </a:r>
            <a:r>
              <a:rPr lang="nb-NO" dirty="0"/>
              <a:t> </a:t>
            </a:r>
          </a:p>
        </p:txBody>
      </p:sp>
      <p:sp>
        <p:nvSpPr>
          <p:cNvPr id="3" name="Undertittel 2">
            <a:extLst>
              <a:ext uri="{FF2B5EF4-FFF2-40B4-BE49-F238E27FC236}">
                <a16:creationId xmlns:a16="http://schemas.microsoft.com/office/drawing/2014/main" id="{38142BE2-F2E0-44CF-A817-BBC94C403AD8}"/>
              </a:ext>
            </a:extLst>
          </p:cNvPr>
          <p:cNvSpPr>
            <a:spLocks noGrp="1"/>
          </p:cNvSpPr>
          <p:nvPr>
            <p:ph type="subTitle" idx="1"/>
          </p:nvPr>
        </p:nvSpPr>
        <p:spPr>
          <a:xfrm>
            <a:off x="2340864" y="2316163"/>
            <a:ext cx="9144000" cy="1655762"/>
          </a:xfrm>
        </p:spPr>
        <p:txBody>
          <a:bodyPr/>
          <a:lstStyle/>
          <a:p>
            <a:r>
              <a:rPr lang="nb-NO" dirty="0"/>
              <a:t>Kommunikasjonsløftet</a:t>
            </a:r>
          </a:p>
        </p:txBody>
      </p:sp>
      <p:pic>
        <p:nvPicPr>
          <p:cNvPr id="5" name="Bilde 4" descr="Et bilde som inneholder person, kvinne, mat, holder&#10;&#10;Automatisk generert beskrivelse">
            <a:extLst>
              <a:ext uri="{FF2B5EF4-FFF2-40B4-BE49-F238E27FC236}">
                <a16:creationId xmlns:a16="http://schemas.microsoft.com/office/drawing/2014/main" id="{78B44B2F-2FF0-4564-9793-026B11B8D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52" y="2316163"/>
            <a:ext cx="3657600" cy="3657600"/>
          </a:xfrm>
          <a:prstGeom prst="rect">
            <a:avLst/>
          </a:prstGeom>
        </p:spPr>
      </p:pic>
    </p:spTree>
    <p:extLst>
      <p:ext uri="{BB962C8B-B14F-4D97-AF65-F5344CB8AC3E}">
        <p14:creationId xmlns:p14="http://schemas.microsoft.com/office/powerpoint/2010/main" val="104038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EBAAC2-C5FC-4498-8C2A-64228C4576E4}"/>
              </a:ext>
            </a:extLst>
          </p:cNvPr>
          <p:cNvSpPr>
            <a:spLocks noGrp="1"/>
          </p:cNvSpPr>
          <p:nvPr>
            <p:ph type="title"/>
          </p:nvPr>
        </p:nvSpPr>
        <p:spPr>
          <a:xfrm>
            <a:off x="838200" y="158044"/>
            <a:ext cx="10515600" cy="2190045"/>
          </a:xfrm>
        </p:spPr>
        <p:txBody>
          <a:bodyPr>
            <a:normAutofit fontScale="90000"/>
          </a:bodyPr>
          <a:lstStyle/>
          <a:p>
            <a:r>
              <a:rPr lang="nb-NO" b="1" dirty="0"/>
              <a:t>Finn dine kurante «poste tidspunkt»</a:t>
            </a:r>
            <a:br>
              <a:rPr lang="nb-NO" dirty="0"/>
            </a:br>
            <a:r>
              <a:rPr lang="nb-NO" dirty="0"/>
              <a:t>(dette er individuelt for hver menighet, derfor følger en vedlagt guide slik at du enkelt kan finne dine tidspunkter)</a:t>
            </a:r>
          </a:p>
        </p:txBody>
      </p:sp>
      <p:sp>
        <p:nvSpPr>
          <p:cNvPr id="3" name="Plassholder for innhold 2">
            <a:extLst>
              <a:ext uri="{FF2B5EF4-FFF2-40B4-BE49-F238E27FC236}">
                <a16:creationId xmlns:a16="http://schemas.microsoft.com/office/drawing/2014/main" id="{10585E8E-A0BD-4770-A3C8-20B6958310E0}"/>
              </a:ext>
            </a:extLst>
          </p:cNvPr>
          <p:cNvSpPr>
            <a:spLocks noGrp="1"/>
          </p:cNvSpPr>
          <p:nvPr>
            <p:ph idx="1"/>
          </p:nvPr>
        </p:nvSpPr>
        <p:spPr>
          <a:xfrm>
            <a:off x="838200" y="2720621"/>
            <a:ext cx="10515600" cy="3456341"/>
          </a:xfrm>
        </p:spPr>
        <p:txBody>
          <a:bodyPr/>
          <a:lstStyle/>
          <a:p>
            <a:r>
              <a:rPr lang="nb-NO" dirty="0"/>
              <a:t>For å nå ut til flest mulig av dine følgere på sosiale medier, bør du prøve å legge posten til å gå ut på de tidspunktene som «treffer» best.</a:t>
            </a:r>
          </a:p>
          <a:p>
            <a:r>
              <a:rPr lang="nb-NO" dirty="0"/>
              <a:t>På Facebook og Instagram har du mulighet til å se hvilke dager flest av dine følgere er aktive på kanalen og hvilke klokkeslett du har høyest sannsynlighet for å kunne nå ut til dine følgere. Se bildet under for hvordan dette ser ut på Facebook og Instagram.</a:t>
            </a:r>
          </a:p>
          <a:p>
            <a:endParaRPr lang="nb-NO" dirty="0"/>
          </a:p>
        </p:txBody>
      </p:sp>
    </p:spTree>
    <p:extLst>
      <p:ext uri="{BB962C8B-B14F-4D97-AF65-F5344CB8AC3E}">
        <p14:creationId xmlns:p14="http://schemas.microsoft.com/office/powerpoint/2010/main" val="191779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94BEF4-0E61-47B8-93BB-0C6CD9E883E8}"/>
              </a:ext>
            </a:extLst>
          </p:cNvPr>
          <p:cNvSpPr>
            <a:spLocks noGrp="1"/>
          </p:cNvSpPr>
          <p:nvPr>
            <p:ph type="title"/>
          </p:nvPr>
        </p:nvSpPr>
        <p:spPr/>
        <p:txBody>
          <a:bodyPr/>
          <a:lstStyle/>
          <a:p>
            <a:pPr algn="ctr"/>
            <a:r>
              <a:rPr lang="nb-NO" dirty="0"/>
              <a:t>Facebook trinn 1.</a:t>
            </a:r>
          </a:p>
        </p:txBody>
      </p:sp>
      <p:pic>
        <p:nvPicPr>
          <p:cNvPr id="5" name="Plassholder for innhold 4" descr="Et bilde som inneholder skjermbilde&#10;&#10;Automatisk generert beskrivelse">
            <a:extLst>
              <a:ext uri="{FF2B5EF4-FFF2-40B4-BE49-F238E27FC236}">
                <a16:creationId xmlns:a16="http://schemas.microsoft.com/office/drawing/2014/main" id="{6F8D83F4-0779-41AE-A2B6-3541833BC0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678" y="2205581"/>
            <a:ext cx="8916644" cy="3591426"/>
          </a:xfrm>
        </p:spPr>
      </p:pic>
    </p:spTree>
    <p:extLst>
      <p:ext uri="{BB962C8B-B14F-4D97-AF65-F5344CB8AC3E}">
        <p14:creationId xmlns:p14="http://schemas.microsoft.com/office/powerpoint/2010/main" val="223383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136483-DDE9-4CC8-BC91-60E775769821}"/>
              </a:ext>
            </a:extLst>
          </p:cNvPr>
          <p:cNvSpPr>
            <a:spLocks noGrp="1"/>
          </p:cNvSpPr>
          <p:nvPr>
            <p:ph type="title"/>
          </p:nvPr>
        </p:nvSpPr>
        <p:spPr/>
        <p:txBody>
          <a:bodyPr/>
          <a:lstStyle/>
          <a:p>
            <a:pPr algn="ctr"/>
            <a:r>
              <a:rPr lang="nb-NO" dirty="0"/>
              <a:t>Facebook trinn 2.</a:t>
            </a:r>
          </a:p>
        </p:txBody>
      </p:sp>
      <p:pic>
        <p:nvPicPr>
          <p:cNvPr id="5" name="Plassholder for innhold 4" descr="Et bilde som inneholder skjermbilde&#10;&#10;Automatisk generert beskrivelse">
            <a:extLst>
              <a:ext uri="{FF2B5EF4-FFF2-40B4-BE49-F238E27FC236}">
                <a16:creationId xmlns:a16="http://schemas.microsoft.com/office/drawing/2014/main" id="{E49C7C0E-F575-4F06-8793-579F7BDD2B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090" y="1825625"/>
            <a:ext cx="8017819" cy="4351338"/>
          </a:xfrm>
        </p:spPr>
      </p:pic>
    </p:spTree>
    <p:extLst>
      <p:ext uri="{BB962C8B-B14F-4D97-AF65-F5344CB8AC3E}">
        <p14:creationId xmlns:p14="http://schemas.microsoft.com/office/powerpoint/2010/main" val="82503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22C97B-1F36-403E-8A95-419D284ECD00}"/>
              </a:ext>
            </a:extLst>
          </p:cNvPr>
          <p:cNvSpPr>
            <a:spLocks noGrp="1"/>
          </p:cNvSpPr>
          <p:nvPr>
            <p:ph type="title"/>
          </p:nvPr>
        </p:nvSpPr>
        <p:spPr>
          <a:xfrm>
            <a:off x="838200" y="207265"/>
            <a:ext cx="10515600" cy="1483424"/>
          </a:xfrm>
        </p:spPr>
        <p:txBody>
          <a:bodyPr>
            <a:normAutofit fontScale="90000"/>
          </a:bodyPr>
          <a:lstStyle/>
          <a:p>
            <a:pPr algn="ctr"/>
            <a:br>
              <a:rPr lang="nb-NO" dirty="0"/>
            </a:br>
            <a:r>
              <a:rPr lang="nb-NO" dirty="0"/>
              <a:t>Instagram</a:t>
            </a:r>
            <a:br>
              <a:rPr lang="nb-NO" dirty="0"/>
            </a:br>
            <a:r>
              <a:rPr lang="nb-NO" sz="1600" dirty="0"/>
              <a:t> Bildet viser hvor du kan finne profilens innsikt, dette gjelder kun business profiler (du har ikke tilgang til innsikt dersom profilen din er vanlig). Deretter viser vi hvor du finner publikum, engasjement og innhold (mest populære/eksponerte innhold) på profilen. Publikum-fanen viser hvor følgerne dine befinner seg, hvilken aldersgruppe de tilhører og kjønn. Denne innsikten er fin å ha før du publiserer på Instagram</a:t>
            </a:r>
            <a:br>
              <a:rPr lang="nb-NO" dirty="0"/>
            </a:br>
            <a:endParaRPr lang="nb-NO" dirty="0"/>
          </a:p>
        </p:txBody>
      </p:sp>
      <p:pic>
        <p:nvPicPr>
          <p:cNvPr id="4" name="Plassholder for innhold 3">
            <a:hlinkClick r:id="rId2"/>
            <a:extLst>
              <a:ext uri="{FF2B5EF4-FFF2-40B4-BE49-F238E27FC236}">
                <a16:creationId xmlns:a16="http://schemas.microsoft.com/office/drawing/2014/main" id="{353BF3E5-D1ED-40F6-9F9B-0A7CB27AE83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4063" y="1825625"/>
            <a:ext cx="7623874" cy="4351338"/>
          </a:xfrm>
          <a:prstGeom prst="rect">
            <a:avLst/>
          </a:prstGeom>
          <a:noFill/>
          <a:ln>
            <a:noFill/>
          </a:ln>
        </p:spPr>
      </p:pic>
    </p:spTree>
    <p:extLst>
      <p:ext uri="{BB962C8B-B14F-4D97-AF65-F5344CB8AC3E}">
        <p14:creationId xmlns:p14="http://schemas.microsoft.com/office/powerpoint/2010/main" val="45692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277136-C89F-4AF1-B390-D64700C3B1C0}"/>
              </a:ext>
            </a:extLst>
          </p:cNvPr>
          <p:cNvSpPr>
            <a:spLocks noGrp="1"/>
          </p:cNvSpPr>
          <p:nvPr>
            <p:ph type="title"/>
          </p:nvPr>
        </p:nvSpPr>
        <p:spPr>
          <a:xfrm>
            <a:off x="838200" y="365125"/>
            <a:ext cx="10515600" cy="2390267"/>
          </a:xfrm>
        </p:spPr>
        <p:txBody>
          <a:bodyPr>
            <a:normAutofit fontScale="90000"/>
          </a:bodyPr>
          <a:lstStyle/>
          <a:p>
            <a:br>
              <a:rPr lang="nb-NO" dirty="0"/>
            </a:br>
            <a:br>
              <a:rPr lang="nb-NO" dirty="0"/>
            </a:br>
            <a:r>
              <a:rPr lang="nb-NO" dirty="0"/>
              <a:t>Publisering planen</a:t>
            </a:r>
            <a:br>
              <a:rPr lang="nb-NO" dirty="0"/>
            </a:br>
            <a:r>
              <a:rPr lang="nb-NO" sz="1800" dirty="0"/>
              <a:t>Denne ligger også vedlagt som Excel fil</a:t>
            </a:r>
            <a:br>
              <a:rPr lang="nb-NO" sz="1800" dirty="0"/>
            </a:br>
            <a:br>
              <a:rPr lang="nb-NO" sz="1800" dirty="0"/>
            </a:br>
            <a:r>
              <a:rPr lang="nb-NO" sz="1800" dirty="0"/>
              <a:t>Ferdig annonser med tekst ligger også vedlagt </a:t>
            </a:r>
            <a:br>
              <a:rPr lang="nb-NO" sz="1800" dirty="0"/>
            </a:br>
            <a:r>
              <a:rPr lang="nb-NO" sz="1800" dirty="0"/>
              <a:t>i mailen</a:t>
            </a:r>
            <a:br>
              <a:rPr lang="nb-NO" sz="1800" dirty="0"/>
            </a:br>
            <a:br>
              <a:rPr lang="nb-NO" sz="1800" dirty="0"/>
            </a:br>
            <a:endParaRPr lang="nb-NO" dirty="0"/>
          </a:p>
        </p:txBody>
      </p:sp>
      <p:pic>
        <p:nvPicPr>
          <p:cNvPr id="8" name="Plassholder for innhold 7" descr="Et bilde som inneholder skjermbilde&#10;&#10;Automatisk generert beskrivelse">
            <a:extLst>
              <a:ext uri="{FF2B5EF4-FFF2-40B4-BE49-F238E27FC236}">
                <a16:creationId xmlns:a16="http://schemas.microsoft.com/office/drawing/2014/main" id="{560A300F-A613-4983-8619-2F46CB590B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9680" y="631172"/>
            <a:ext cx="6912863" cy="5861703"/>
          </a:xfrm>
        </p:spPr>
      </p:pic>
    </p:spTree>
    <p:extLst>
      <p:ext uri="{BB962C8B-B14F-4D97-AF65-F5344CB8AC3E}">
        <p14:creationId xmlns:p14="http://schemas.microsoft.com/office/powerpoint/2010/main" val="12467855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99</Words>
  <Application>Microsoft Office PowerPoint</Application>
  <PresentationFormat>Widescreen</PresentationFormat>
  <Paragraphs>9</Paragraphs>
  <Slides>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Calibri Light</vt:lpstr>
      <vt:lpstr>Office-tema</vt:lpstr>
      <vt:lpstr>Publiseringplan </vt:lpstr>
      <vt:lpstr>Finn dine kurante «poste tidspunkt» (dette er individuelt for hver menighet, derfor følger en vedlagt guide slik at du enkelt kan finne dine tidspunkter)</vt:lpstr>
      <vt:lpstr>Facebook trinn 1.</vt:lpstr>
      <vt:lpstr>Facebook trinn 2.</vt:lpstr>
      <vt:lpstr> Instagram  Bildet viser hvor du kan finne profilens innsikt, dette gjelder kun business profiler (du har ikke tilgang til innsikt dersom profilen din er vanlig). Deretter viser vi hvor du finner publikum, engasjement og innhold (mest populære/eksponerte innhold) på profilen. Publikum-fanen viser hvor følgerne dine befinner seg, hvilken aldersgruppe de tilhører og kjønn. Denne innsikten er fin å ha før du publiserer på Instagram </vt:lpstr>
      <vt:lpstr>  Publisering planen Denne ligger også vedlagt som Excel fil  Ferdig annonser med tekst ligger også vedlagt  i mailen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Publiseringplan</dc:title>
  <dc:creator>Wenche Nilsen</dc:creator>
  <cp:lastModifiedBy>Wenche Nilsen</cp:lastModifiedBy>
  <cp:revision>2</cp:revision>
  <dcterms:created xsi:type="dcterms:W3CDTF">2020-04-30T10:58:07Z</dcterms:created>
  <dcterms:modified xsi:type="dcterms:W3CDTF">2020-04-30T11:38:51Z</dcterms:modified>
</cp:coreProperties>
</file>