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29"/>
  </p:notesMasterIdLst>
  <p:handoutMasterIdLst>
    <p:handoutMasterId r:id="rId30"/>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2" r:id="rId26"/>
    <p:sldId id="283" r:id="rId27"/>
    <p:sldId id="281" r:id="rId28"/>
  </p:sldIdLst>
  <p:sldSz cx="12192000" cy="6858000"/>
  <p:notesSz cx="9926638"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64" autoAdjust="0"/>
    <p:restoredTop sz="86482" autoAdjust="0"/>
  </p:normalViewPr>
  <p:slideViewPr>
    <p:cSldViewPr snapToGrid="0">
      <p:cViewPr varScale="1">
        <p:scale>
          <a:sx n="61" d="100"/>
          <a:sy n="61" d="100"/>
        </p:scale>
        <p:origin x="222" y="60"/>
      </p:cViewPr>
      <p:guideLst>
        <p:guide orient="horz" pos="2160"/>
        <p:guide pos="3840"/>
      </p:guideLst>
    </p:cSldViewPr>
  </p:slideViewPr>
  <p:outlineViewPr>
    <p:cViewPr>
      <p:scale>
        <a:sx n="33" d="100"/>
        <a:sy n="33" d="100"/>
      </p:scale>
      <p:origin x="84"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4301543" cy="339884"/>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sz="quarter" idx="1"/>
          </p:nvPr>
        </p:nvSpPr>
        <p:spPr>
          <a:xfrm>
            <a:off x="5622798" y="0"/>
            <a:ext cx="4301543" cy="339884"/>
          </a:xfrm>
          <a:prstGeom prst="rect">
            <a:avLst/>
          </a:prstGeom>
        </p:spPr>
        <p:txBody>
          <a:bodyPr vert="horz" lIns="91440" tIns="45720" rIns="91440" bIns="45720" rtlCol="0"/>
          <a:lstStyle>
            <a:lvl1pPr algn="r">
              <a:defRPr sz="1200"/>
            </a:lvl1pPr>
          </a:lstStyle>
          <a:p>
            <a:fld id="{3A50B1CD-A458-4687-B0B2-FDA8F3555D50}" type="datetimeFigureOut">
              <a:rPr lang="nb-NO" smtClean="0"/>
              <a:t>04.06.2018</a:t>
            </a:fld>
            <a:endParaRPr lang="nb-NO"/>
          </a:p>
        </p:txBody>
      </p:sp>
      <p:sp>
        <p:nvSpPr>
          <p:cNvPr id="4" name="Plassholder for bunntekst 3"/>
          <p:cNvSpPr>
            <a:spLocks noGrp="1"/>
          </p:cNvSpPr>
          <p:nvPr>
            <p:ph type="ftr" sz="quarter" idx="2"/>
          </p:nvPr>
        </p:nvSpPr>
        <p:spPr>
          <a:xfrm>
            <a:off x="0" y="6456612"/>
            <a:ext cx="4301543" cy="339884"/>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p:cNvSpPr>
            <a:spLocks noGrp="1"/>
          </p:cNvSpPr>
          <p:nvPr>
            <p:ph type="sldNum" sz="quarter" idx="3"/>
          </p:nvPr>
        </p:nvSpPr>
        <p:spPr>
          <a:xfrm>
            <a:off x="5622798" y="6456612"/>
            <a:ext cx="4301543" cy="339884"/>
          </a:xfrm>
          <a:prstGeom prst="rect">
            <a:avLst/>
          </a:prstGeom>
        </p:spPr>
        <p:txBody>
          <a:bodyPr vert="horz" lIns="91440" tIns="45720" rIns="91440" bIns="45720" rtlCol="0" anchor="b"/>
          <a:lstStyle>
            <a:lvl1pPr algn="r">
              <a:defRPr sz="1200"/>
            </a:lvl1pPr>
          </a:lstStyle>
          <a:p>
            <a:fld id="{962C05D9-9585-4419-9BB9-DF54F4D950C5}" type="slidenum">
              <a:rPr lang="nb-NO" smtClean="0"/>
              <a:t>‹#›</a:t>
            </a:fld>
            <a:endParaRPr lang="nb-NO"/>
          </a:p>
        </p:txBody>
      </p:sp>
    </p:spTree>
    <p:extLst>
      <p:ext uri="{BB962C8B-B14F-4D97-AF65-F5344CB8AC3E}">
        <p14:creationId xmlns:p14="http://schemas.microsoft.com/office/powerpoint/2010/main" val="24900938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4302125" cy="341313"/>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5622925" y="0"/>
            <a:ext cx="4302125" cy="341313"/>
          </a:xfrm>
          <a:prstGeom prst="rect">
            <a:avLst/>
          </a:prstGeom>
        </p:spPr>
        <p:txBody>
          <a:bodyPr vert="horz" lIns="91440" tIns="45720" rIns="91440" bIns="45720" rtlCol="0"/>
          <a:lstStyle>
            <a:lvl1pPr algn="r">
              <a:defRPr sz="1200"/>
            </a:lvl1pPr>
          </a:lstStyle>
          <a:p>
            <a:fld id="{2D676069-C12F-4B35-9DA3-CA0EC20649B0}" type="datetimeFigureOut">
              <a:rPr lang="nb-NO" smtClean="0"/>
              <a:t>04.06.2018</a:t>
            </a:fld>
            <a:endParaRPr lang="nb-NO"/>
          </a:p>
        </p:txBody>
      </p:sp>
      <p:sp>
        <p:nvSpPr>
          <p:cNvPr id="4" name="Plassholder for lysbilde 3"/>
          <p:cNvSpPr>
            <a:spLocks noGrp="1" noRot="1" noChangeAspect="1"/>
          </p:cNvSpPr>
          <p:nvPr>
            <p:ph type="sldImg" idx="2"/>
          </p:nvPr>
        </p:nvSpPr>
        <p:spPr>
          <a:xfrm>
            <a:off x="2924175" y="849313"/>
            <a:ext cx="4078288" cy="2293937"/>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992188" y="3271838"/>
            <a:ext cx="7942262" cy="2676525"/>
          </a:xfrm>
          <a:prstGeom prst="rect">
            <a:avLst/>
          </a:prstGeom>
        </p:spPr>
        <p:txBody>
          <a:bodyPr vert="horz" lIns="91440" tIns="45720" rIns="91440" bIns="45720" rtlCol="0"/>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Plassholder for bunntekst 5"/>
          <p:cNvSpPr>
            <a:spLocks noGrp="1"/>
          </p:cNvSpPr>
          <p:nvPr>
            <p:ph type="ftr" sz="quarter" idx="4"/>
          </p:nvPr>
        </p:nvSpPr>
        <p:spPr>
          <a:xfrm>
            <a:off x="0" y="6456363"/>
            <a:ext cx="4302125" cy="341312"/>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5622925" y="6456363"/>
            <a:ext cx="4302125" cy="341312"/>
          </a:xfrm>
          <a:prstGeom prst="rect">
            <a:avLst/>
          </a:prstGeom>
        </p:spPr>
        <p:txBody>
          <a:bodyPr vert="horz" lIns="91440" tIns="45720" rIns="91440" bIns="45720" rtlCol="0" anchor="b"/>
          <a:lstStyle>
            <a:lvl1pPr algn="r">
              <a:defRPr sz="1200"/>
            </a:lvl1pPr>
          </a:lstStyle>
          <a:p>
            <a:fld id="{6A838205-8146-4DBC-B538-B52324833DE2}" type="slidenum">
              <a:rPr lang="nb-NO" smtClean="0"/>
              <a:t>‹#›</a:t>
            </a:fld>
            <a:endParaRPr lang="nb-NO"/>
          </a:p>
        </p:txBody>
      </p:sp>
    </p:spTree>
    <p:extLst>
      <p:ext uri="{BB962C8B-B14F-4D97-AF65-F5344CB8AC3E}">
        <p14:creationId xmlns:p14="http://schemas.microsoft.com/office/powerpoint/2010/main" val="1933386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6A838205-8146-4DBC-B538-B52324833DE2}" type="slidenum">
              <a:rPr lang="nb-NO" smtClean="0"/>
              <a:t>1</a:t>
            </a:fld>
            <a:endParaRPr lang="nb-NO"/>
          </a:p>
        </p:txBody>
      </p:sp>
    </p:spTree>
    <p:extLst>
      <p:ext uri="{BB962C8B-B14F-4D97-AF65-F5344CB8AC3E}">
        <p14:creationId xmlns:p14="http://schemas.microsoft.com/office/powerpoint/2010/main" val="2112674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6A838205-8146-4DBC-B538-B52324833DE2}" type="slidenum">
              <a:rPr lang="nb-NO" smtClean="0"/>
              <a:t>5</a:t>
            </a:fld>
            <a:endParaRPr lang="nb-NO"/>
          </a:p>
        </p:txBody>
      </p:sp>
    </p:spTree>
    <p:extLst>
      <p:ext uri="{BB962C8B-B14F-4D97-AF65-F5344CB8AC3E}">
        <p14:creationId xmlns:p14="http://schemas.microsoft.com/office/powerpoint/2010/main" val="42075188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6A838205-8146-4DBC-B538-B52324833DE2}" type="slidenum">
              <a:rPr lang="nb-NO" smtClean="0"/>
              <a:t>13</a:t>
            </a:fld>
            <a:endParaRPr lang="nb-NO"/>
          </a:p>
        </p:txBody>
      </p:sp>
    </p:spTree>
    <p:extLst>
      <p:ext uri="{BB962C8B-B14F-4D97-AF65-F5344CB8AC3E}">
        <p14:creationId xmlns:p14="http://schemas.microsoft.com/office/powerpoint/2010/main" val="1489860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6A838205-8146-4DBC-B538-B52324833DE2}" type="slidenum">
              <a:rPr lang="nb-NO" smtClean="0"/>
              <a:t>17</a:t>
            </a:fld>
            <a:endParaRPr lang="nb-NO"/>
          </a:p>
        </p:txBody>
      </p:sp>
    </p:spTree>
    <p:extLst>
      <p:ext uri="{BB962C8B-B14F-4D97-AF65-F5344CB8AC3E}">
        <p14:creationId xmlns:p14="http://schemas.microsoft.com/office/powerpoint/2010/main" val="34948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6A838205-8146-4DBC-B538-B52324833DE2}" type="slidenum">
              <a:rPr lang="nb-NO" smtClean="0"/>
              <a:t>27</a:t>
            </a:fld>
            <a:endParaRPr lang="nb-NO"/>
          </a:p>
        </p:txBody>
      </p:sp>
    </p:spTree>
    <p:extLst>
      <p:ext uri="{BB962C8B-B14F-4D97-AF65-F5344CB8AC3E}">
        <p14:creationId xmlns:p14="http://schemas.microsoft.com/office/powerpoint/2010/main" val="32683871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nb-NO" smtClean="0"/>
              <a:t>Klikk for å redigere tittelstil</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b-NO" smtClean="0"/>
              <a:t>Klikk for å redigere undertittelstil i malen</a:t>
            </a:r>
            <a:endParaRPr lang="en-US" dirty="0"/>
          </a:p>
        </p:txBody>
      </p:sp>
      <p:sp>
        <p:nvSpPr>
          <p:cNvPr id="4" name="Date Placeholder 3"/>
          <p:cNvSpPr>
            <a:spLocks noGrp="1"/>
          </p:cNvSpPr>
          <p:nvPr>
            <p:ph type="dt" sz="half" idx="10"/>
          </p:nvPr>
        </p:nvSpPr>
        <p:spPr/>
        <p:txBody>
          <a:bodyPr/>
          <a:lstStyle/>
          <a:p>
            <a:fld id="{F21AEE8E-7500-4082-8B61-EE302EED38AC}" type="datetime1">
              <a:rPr lang="en-US" smtClean="0"/>
              <a:t>6/4/2018</a:t>
            </a:fld>
            <a:endParaRPr lang="en-US" dirty="0"/>
          </a:p>
        </p:txBody>
      </p:sp>
      <p:sp>
        <p:nvSpPr>
          <p:cNvPr id="5" name="Footer Placeholder 4"/>
          <p:cNvSpPr>
            <a:spLocks noGrp="1"/>
          </p:cNvSpPr>
          <p:nvPr>
            <p:ph type="ftr" sz="quarter" idx="11"/>
          </p:nvPr>
        </p:nvSpPr>
        <p:spPr/>
        <p:txBody>
          <a:bodyPr/>
          <a:lstStyle/>
          <a:p>
            <a:r>
              <a:rPr lang="en-US" smtClean="0"/>
              <a:t>Den apostoliske trosbekjennelse</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0112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1F5F6BBE-5B2D-4ACA-9654-F94EBEBD841E}" type="datetime1">
              <a:rPr lang="en-US" smtClean="0"/>
              <a:t>6/4/2018</a:t>
            </a:fld>
            <a:endParaRPr lang="en-US" dirty="0"/>
          </a:p>
        </p:txBody>
      </p:sp>
      <p:sp>
        <p:nvSpPr>
          <p:cNvPr id="5" name="Footer Placeholder 4"/>
          <p:cNvSpPr>
            <a:spLocks noGrp="1"/>
          </p:cNvSpPr>
          <p:nvPr>
            <p:ph type="ftr" sz="quarter" idx="11"/>
          </p:nvPr>
        </p:nvSpPr>
        <p:spPr/>
        <p:txBody>
          <a:bodyPr/>
          <a:lstStyle/>
          <a:p>
            <a:r>
              <a:rPr lang="en-US" smtClean="0"/>
              <a:t>Den apostoliske trosbekjennelse</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53002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Loddrett tittel og teks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nb-NO" smtClean="0"/>
              <a:t>Klikk for å redigere tittelstil</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5DFD15A5-D504-419D-A2AE-21F0674A38D2}" type="datetime1">
              <a:rPr lang="en-US" smtClean="0"/>
              <a:t>6/4/2018</a:t>
            </a:fld>
            <a:endParaRPr lang="en-US" dirty="0"/>
          </a:p>
        </p:txBody>
      </p:sp>
      <p:sp>
        <p:nvSpPr>
          <p:cNvPr id="5" name="Footer Placeholder 4"/>
          <p:cNvSpPr>
            <a:spLocks noGrp="1"/>
          </p:cNvSpPr>
          <p:nvPr>
            <p:ph type="ftr" sz="quarter" idx="11"/>
          </p:nvPr>
        </p:nvSpPr>
        <p:spPr/>
        <p:txBody>
          <a:bodyPr/>
          <a:lstStyle/>
          <a:p>
            <a:r>
              <a:rPr lang="en-US" smtClean="0"/>
              <a:t>Den apostoliske trosbekjennelse</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08887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nb-NO" smtClean="0"/>
              <a:t>Klikk for å redigere tittelstil</a:t>
            </a:r>
            <a:endParaRPr lang="en-US" dirty="0"/>
          </a:p>
        </p:txBody>
      </p:sp>
      <p:sp>
        <p:nvSpPr>
          <p:cNvPr id="3" name="Content Placeholder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8F7912EC-1F2C-41CA-A791-670BCE5053DD}" type="datetime1">
              <a:rPr lang="en-US" smtClean="0"/>
              <a:t>6/4/2018</a:t>
            </a:fld>
            <a:endParaRPr lang="en-US" dirty="0"/>
          </a:p>
        </p:txBody>
      </p:sp>
      <p:sp>
        <p:nvSpPr>
          <p:cNvPr id="5" name="Footer Placeholder 4"/>
          <p:cNvSpPr>
            <a:spLocks noGrp="1"/>
          </p:cNvSpPr>
          <p:nvPr>
            <p:ph type="ftr" sz="quarter" idx="11"/>
          </p:nvPr>
        </p:nvSpPr>
        <p:spPr/>
        <p:txBody>
          <a:bodyPr/>
          <a:lstStyle/>
          <a:p>
            <a:r>
              <a:rPr lang="en-US" smtClean="0"/>
              <a:t>Den apostoliske trosbekjennelse</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80018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Deloverskrift">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nb-NO" smtClean="0"/>
              <a:t>Klikk for å redigere tittelstil</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C4E9816C-275E-4535-B27E-1077F95B2BDA}" type="datetime1">
              <a:rPr lang="en-US" smtClean="0"/>
              <a:t>6/4/2018</a:t>
            </a:fld>
            <a:endParaRPr lang="en-US" dirty="0"/>
          </a:p>
        </p:txBody>
      </p:sp>
      <p:sp>
        <p:nvSpPr>
          <p:cNvPr id="5" name="Footer Placeholder 4"/>
          <p:cNvSpPr>
            <a:spLocks noGrp="1"/>
          </p:cNvSpPr>
          <p:nvPr>
            <p:ph type="ftr" sz="quarter" idx="11"/>
          </p:nvPr>
        </p:nvSpPr>
        <p:spPr/>
        <p:txBody>
          <a:bodyPr/>
          <a:lstStyle/>
          <a:p>
            <a:r>
              <a:rPr lang="en-US" smtClean="0"/>
              <a:t>Den apostoliske trosbekjennelse</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6839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nb-NO" smtClean="0"/>
              <a:t>Klikk for å redigere tittelstil</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5" name="Date Placeholder 4"/>
          <p:cNvSpPr>
            <a:spLocks noGrp="1"/>
          </p:cNvSpPr>
          <p:nvPr>
            <p:ph type="dt" sz="half" idx="10"/>
          </p:nvPr>
        </p:nvSpPr>
        <p:spPr/>
        <p:txBody>
          <a:bodyPr/>
          <a:lstStyle/>
          <a:p>
            <a:fld id="{9E09D9F5-CABE-49F8-BFA0-B0AD1F029586}" type="datetime1">
              <a:rPr lang="en-US" smtClean="0"/>
              <a:t>6/4/2018</a:t>
            </a:fld>
            <a:endParaRPr lang="en-US" dirty="0"/>
          </a:p>
        </p:txBody>
      </p:sp>
      <p:sp>
        <p:nvSpPr>
          <p:cNvPr id="6" name="Footer Placeholder 5"/>
          <p:cNvSpPr>
            <a:spLocks noGrp="1"/>
          </p:cNvSpPr>
          <p:nvPr>
            <p:ph type="ftr" sz="quarter" idx="11"/>
          </p:nvPr>
        </p:nvSpPr>
        <p:spPr/>
        <p:txBody>
          <a:bodyPr/>
          <a:lstStyle/>
          <a:p>
            <a:r>
              <a:rPr lang="en-US" smtClean="0"/>
              <a:t>Den apostoliske trosbekjennelse</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62984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nb-NO" smtClean="0"/>
              <a:t>Klikk for å redigere tittelstil</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Content Placeholder 3"/>
          <p:cNvSpPr>
            <a:spLocks noGrp="1"/>
          </p:cNvSpPr>
          <p:nvPr>
            <p:ph sz="half" idx="2"/>
          </p:nvPr>
        </p:nvSpPr>
        <p:spPr>
          <a:xfrm>
            <a:off x="1097280" y="2582334"/>
            <a:ext cx="4937760" cy="3378200"/>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Content Placeholder 5"/>
          <p:cNvSpPr>
            <a:spLocks noGrp="1"/>
          </p:cNvSpPr>
          <p:nvPr>
            <p:ph sz="quarter" idx="4"/>
          </p:nvPr>
        </p:nvSpPr>
        <p:spPr>
          <a:xfrm>
            <a:off x="6217920" y="2582334"/>
            <a:ext cx="4937760" cy="3378200"/>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7" name="Date Placeholder 6"/>
          <p:cNvSpPr>
            <a:spLocks noGrp="1"/>
          </p:cNvSpPr>
          <p:nvPr>
            <p:ph type="dt" sz="half" idx="10"/>
          </p:nvPr>
        </p:nvSpPr>
        <p:spPr/>
        <p:txBody>
          <a:bodyPr/>
          <a:lstStyle/>
          <a:p>
            <a:fld id="{04E6412D-4A65-4D87-A6BE-21E8BA84E7A2}" type="datetime1">
              <a:rPr lang="en-US" smtClean="0"/>
              <a:t>6/4/2018</a:t>
            </a:fld>
            <a:endParaRPr lang="en-US" dirty="0"/>
          </a:p>
        </p:txBody>
      </p:sp>
      <p:sp>
        <p:nvSpPr>
          <p:cNvPr id="8" name="Footer Placeholder 7"/>
          <p:cNvSpPr>
            <a:spLocks noGrp="1"/>
          </p:cNvSpPr>
          <p:nvPr>
            <p:ph type="ftr" sz="quarter" idx="11"/>
          </p:nvPr>
        </p:nvSpPr>
        <p:spPr/>
        <p:txBody>
          <a:bodyPr/>
          <a:lstStyle/>
          <a:p>
            <a:r>
              <a:rPr lang="en-US" smtClean="0"/>
              <a:t>Den apostoliske trosbekjennelse</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87020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Date Placeholder 2"/>
          <p:cNvSpPr>
            <a:spLocks noGrp="1"/>
          </p:cNvSpPr>
          <p:nvPr>
            <p:ph type="dt" sz="half" idx="10"/>
          </p:nvPr>
        </p:nvSpPr>
        <p:spPr/>
        <p:txBody>
          <a:bodyPr/>
          <a:lstStyle/>
          <a:p>
            <a:fld id="{341D36E7-28C6-4DF7-9977-F4E4C8414661}" type="datetime1">
              <a:rPr lang="en-US" smtClean="0"/>
              <a:t>6/4/2018</a:t>
            </a:fld>
            <a:endParaRPr lang="en-US" dirty="0"/>
          </a:p>
        </p:txBody>
      </p:sp>
      <p:sp>
        <p:nvSpPr>
          <p:cNvPr id="4" name="Footer Placeholder 3"/>
          <p:cNvSpPr>
            <a:spLocks noGrp="1"/>
          </p:cNvSpPr>
          <p:nvPr>
            <p:ph type="ftr" sz="quarter" idx="11"/>
          </p:nvPr>
        </p:nvSpPr>
        <p:spPr/>
        <p:txBody>
          <a:bodyPr/>
          <a:lstStyle/>
          <a:p>
            <a:r>
              <a:rPr lang="en-US" smtClean="0"/>
              <a:t>Den apostoliske trosbekjennelse</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24668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t">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2DB6D6E-5816-4285-9922-8E1F8EC0CF09}" type="datetime1">
              <a:rPr lang="en-US" smtClean="0"/>
              <a:t>6/4/2018</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smtClean="0"/>
              <a:t>Den apostoliske trosbekjennelse</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68961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nhold med teks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nb-NO" smtClean="0"/>
              <a:t>Klikk for å redigere tittelstil</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4BAFFEE-256C-467D-9BB9-AF2FD12793AC}" type="datetime1">
              <a:rPr lang="en-US" smtClean="0"/>
              <a:t>6/4/2018</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smtClean="0"/>
              <a:t>Den apostoliske trosbekjennelse</a:t>
            </a:r>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47554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e med tekst">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nb-NO" smtClean="0"/>
              <a:t>Klikk for å redigere tittelstil</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Klikk ikonet for å legge til et bilde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p>
            <a:fld id="{BB18EBD6-D6C6-4D07-AA2C-398959FDEC26}" type="datetime1">
              <a:rPr lang="en-US" smtClean="0"/>
              <a:t>6/4/2018</a:t>
            </a:fld>
            <a:endParaRPr lang="en-US" dirty="0"/>
          </a:p>
        </p:txBody>
      </p:sp>
      <p:sp>
        <p:nvSpPr>
          <p:cNvPr id="6" name="Footer Placeholder 5"/>
          <p:cNvSpPr>
            <a:spLocks noGrp="1"/>
          </p:cNvSpPr>
          <p:nvPr>
            <p:ph type="ftr" sz="quarter" idx="11"/>
          </p:nvPr>
        </p:nvSpPr>
        <p:spPr/>
        <p:txBody>
          <a:bodyPr/>
          <a:lstStyle/>
          <a:p>
            <a:r>
              <a:rPr lang="en-US" smtClean="0"/>
              <a:t>Den apostoliske trosbekjennelse</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74792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nb-NO" smtClean="0"/>
              <a:t>Klikk for å redigere tittelstil</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E86DEFB-81C2-4DFB-BED4-1CC23E6BB252}" type="datetime1">
              <a:rPr lang="en-US" smtClean="0"/>
              <a:t>6/4/2018</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smtClean="0"/>
              <a:t>Den apostoliske trosbekjennelse</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217C01CDF565}"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7012468"/>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Den </a:t>
            </a:r>
            <a:r>
              <a:rPr lang="nb-NO" dirty="0" smtClean="0"/>
              <a:t>apostoliske </a:t>
            </a:r>
            <a:r>
              <a:rPr lang="nb-NO" dirty="0" smtClean="0"/>
              <a:t>trosbekjennelse</a:t>
            </a:r>
            <a:endParaRPr lang="nb-NO" dirty="0"/>
          </a:p>
        </p:txBody>
      </p:sp>
      <p:sp>
        <p:nvSpPr>
          <p:cNvPr id="3" name="Plassholder for innhold 2"/>
          <p:cNvSpPr>
            <a:spLocks noGrp="1"/>
          </p:cNvSpPr>
          <p:nvPr>
            <p:ph idx="1"/>
          </p:nvPr>
        </p:nvSpPr>
        <p:spPr/>
        <p:txBody>
          <a:bodyPr>
            <a:noAutofit/>
          </a:bodyPr>
          <a:lstStyle/>
          <a:p>
            <a:pPr marL="0" indent="0">
              <a:buNone/>
            </a:pPr>
            <a:r>
              <a:rPr lang="nb-NO" sz="3200" dirty="0" smtClean="0"/>
              <a:t>Jeg tror på Gud Fader, den allmektige, himmelens og jordens skaper.</a:t>
            </a:r>
          </a:p>
          <a:p>
            <a:pPr marL="0" indent="0">
              <a:buNone/>
            </a:pPr>
            <a:r>
              <a:rPr lang="nb-NO" sz="3200" dirty="0" smtClean="0"/>
              <a:t>Jeg tror på Jesus Kristus, Guds enbårne Sønn, vår Herre, </a:t>
            </a:r>
            <a:r>
              <a:rPr lang="nb-NO" sz="3200" dirty="0" smtClean="0"/>
              <a:t>som </a:t>
            </a:r>
            <a:r>
              <a:rPr lang="nb-NO" sz="3200" dirty="0" smtClean="0"/>
              <a:t>ble unnfanget ved Den hellige ånd, født av Jomfru Maria, pint under Pontius Pilatus, korsfestet, død og begravet, fòr ned til dødsriket, stod opp fra de døde tredje dag, fòr opp til himmelen, sitter ved Guds, den allmektige Faders høyre hånd, skal derfra komme igjen for å dømme levende og døde.</a:t>
            </a:r>
            <a:endParaRPr lang="nb-NO" sz="3200" dirty="0"/>
          </a:p>
        </p:txBody>
      </p:sp>
      <p:sp>
        <p:nvSpPr>
          <p:cNvPr id="4" name="Plassholder for bunntekst 3"/>
          <p:cNvSpPr>
            <a:spLocks noGrp="1"/>
          </p:cNvSpPr>
          <p:nvPr>
            <p:ph type="ftr" sz="quarter" idx="11"/>
          </p:nvPr>
        </p:nvSpPr>
        <p:spPr/>
        <p:txBody>
          <a:bodyPr/>
          <a:lstStyle/>
          <a:p>
            <a:r>
              <a:rPr lang="en-US" smtClean="0"/>
              <a:t>Den apostoliske trosbekjennelse</a:t>
            </a:r>
            <a:endParaRPr lang="en-US" dirty="0"/>
          </a:p>
        </p:txBody>
      </p:sp>
      <p:sp>
        <p:nvSpPr>
          <p:cNvPr id="5" name="Plassholder for lysbildenummer 4"/>
          <p:cNvSpPr>
            <a:spLocks noGrp="1"/>
          </p:cNvSpPr>
          <p:nvPr>
            <p:ph type="sldNum" sz="quarter" idx="12"/>
          </p:nvPr>
        </p:nvSpPr>
        <p:spPr/>
        <p:txBody>
          <a:bodyPr/>
          <a:lstStyle/>
          <a:p>
            <a:fld id="{D57F1E4F-1CFF-5643-939E-217C01CDF565}" type="slidenum">
              <a:rPr lang="en-US" smtClean="0"/>
              <a:pPr/>
              <a:t>1</a:t>
            </a:fld>
            <a:endParaRPr lang="en-US" dirty="0"/>
          </a:p>
        </p:txBody>
      </p:sp>
      <p:sp>
        <p:nvSpPr>
          <p:cNvPr id="6" name="Plassholder for bunntekst 3"/>
          <p:cNvSpPr txBox="1">
            <a:spLocks/>
          </p:cNvSpPr>
          <p:nvPr/>
        </p:nvSpPr>
        <p:spPr>
          <a:xfrm>
            <a:off x="1097280" y="6459785"/>
            <a:ext cx="3608838" cy="365124"/>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err="1" smtClean="0"/>
              <a:t>Innledning</a:t>
            </a:r>
            <a:r>
              <a:rPr lang="en-US" dirty="0" smtClean="0"/>
              <a:t> s. 5.</a:t>
            </a:r>
            <a:endParaRPr lang="en-US" dirty="0"/>
          </a:p>
        </p:txBody>
      </p:sp>
    </p:spTree>
    <p:extLst>
      <p:ext uri="{BB962C8B-B14F-4D97-AF65-F5344CB8AC3E}">
        <p14:creationId xmlns:p14="http://schemas.microsoft.com/office/powerpoint/2010/main" val="35106082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Konsekvenser av skapertroen</a:t>
            </a:r>
            <a:endParaRPr lang="nb-NO" dirty="0"/>
          </a:p>
        </p:txBody>
      </p:sp>
      <p:sp>
        <p:nvSpPr>
          <p:cNvPr id="3" name="Plassholder for innhold 2"/>
          <p:cNvSpPr>
            <a:spLocks noGrp="1"/>
          </p:cNvSpPr>
          <p:nvPr>
            <p:ph idx="1"/>
          </p:nvPr>
        </p:nvSpPr>
        <p:spPr/>
        <p:txBody>
          <a:bodyPr>
            <a:noAutofit/>
          </a:bodyPr>
          <a:lstStyle/>
          <a:p>
            <a:pPr>
              <a:buFont typeface="Arial" panose="020B0604020202020204" pitchFamily="34" charset="0"/>
              <a:buChar char="•"/>
            </a:pPr>
            <a:r>
              <a:rPr lang="nb-NO" sz="2800" dirty="0" smtClean="0"/>
              <a:t>Når det gjelder synet på det materielle, i forhold til det åndelige.</a:t>
            </a:r>
          </a:p>
          <a:p>
            <a:pPr>
              <a:buFont typeface="Arial" panose="020B0604020202020204" pitchFamily="34" charset="0"/>
              <a:buChar char="•"/>
            </a:pPr>
            <a:r>
              <a:rPr lang="nb-NO" sz="2800" dirty="0" smtClean="0"/>
              <a:t>Når det gjelder synet på kroppen. Sjelen er ikke i kroppen som i et fengsel. Ansvar for kroppen.</a:t>
            </a:r>
          </a:p>
          <a:p>
            <a:pPr>
              <a:buFont typeface="Arial" panose="020B0604020202020204" pitchFamily="34" charset="0"/>
              <a:buChar char="•"/>
            </a:pPr>
            <a:r>
              <a:rPr lang="nb-NO" sz="2800" dirty="0" smtClean="0"/>
              <a:t>Når det gjelder synet på arbeid.</a:t>
            </a:r>
          </a:p>
          <a:p>
            <a:pPr>
              <a:buFont typeface="Arial" panose="020B0604020202020204" pitchFamily="34" charset="0"/>
              <a:buChar char="•"/>
            </a:pPr>
            <a:r>
              <a:rPr lang="nb-NO" sz="2800" dirty="0" smtClean="0"/>
              <a:t>Når det gjelder det seksuelle som noe gudskapt og godt.</a:t>
            </a:r>
          </a:p>
          <a:p>
            <a:pPr>
              <a:buFont typeface="Arial" panose="020B0604020202020204" pitchFamily="34" charset="0"/>
              <a:buChar char="•"/>
            </a:pPr>
            <a:r>
              <a:rPr lang="nb-NO" sz="2800" dirty="0" smtClean="0"/>
              <a:t>Når det gjelder synet på kunst og kultur og alt det </a:t>
            </a:r>
            <a:r>
              <a:rPr lang="nb-NO" sz="2800" dirty="0" smtClean="0"/>
              <a:t>som </a:t>
            </a:r>
            <a:r>
              <a:rPr lang="nb-NO" sz="2800" dirty="0" smtClean="0"/>
              <a:t>er ære verdt.</a:t>
            </a:r>
          </a:p>
          <a:p>
            <a:pPr>
              <a:buFont typeface="Arial" panose="020B0604020202020204" pitchFamily="34" charset="0"/>
              <a:buChar char="•"/>
            </a:pPr>
            <a:r>
              <a:rPr lang="nb-NO" sz="2800" dirty="0" smtClean="0"/>
              <a:t>Når det gjelder synet på oppstandelsen og det kristne håp. Kroppens oppstandelse. Ikke sjelens udødelighet.</a:t>
            </a:r>
            <a:endParaRPr lang="nb-NO" sz="2800" dirty="0"/>
          </a:p>
        </p:txBody>
      </p:sp>
      <p:sp>
        <p:nvSpPr>
          <p:cNvPr id="4" name="Plassholder for bunntekst 3"/>
          <p:cNvSpPr>
            <a:spLocks noGrp="1"/>
          </p:cNvSpPr>
          <p:nvPr>
            <p:ph type="ftr" sz="quarter" idx="11"/>
          </p:nvPr>
        </p:nvSpPr>
        <p:spPr/>
        <p:txBody>
          <a:bodyPr/>
          <a:lstStyle/>
          <a:p>
            <a:r>
              <a:rPr lang="en-US" smtClean="0"/>
              <a:t>Den apostoliske trosbekjennelse</a:t>
            </a:r>
            <a:endParaRPr lang="en-US" dirty="0"/>
          </a:p>
        </p:txBody>
      </p:sp>
      <p:sp>
        <p:nvSpPr>
          <p:cNvPr id="5" name="Plassholder for lysbildenummer 4"/>
          <p:cNvSpPr>
            <a:spLocks noGrp="1"/>
          </p:cNvSpPr>
          <p:nvPr>
            <p:ph type="sldNum" sz="quarter" idx="12"/>
          </p:nvPr>
        </p:nvSpPr>
        <p:spPr/>
        <p:txBody>
          <a:bodyPr/>
          <a:lstStyle/>
          <a:p>
            <a:fld id="{D57F1E4F-1CFF-5643-939E-217C01CDF565}" type="slidenum">
              <a:rPr lang="en-US" smtClean="0"/>
              <a:pPr/>
              <a:t>10</a:t>
            </a:fld>
            <a:endParaRPr lang="en-US" dirty="0"/>
          </a:p>
        </p:txBody>
      </p:sp>
      <p:sp>
        <p:nvSpPr>
          <p:cNvPr id="8" name="Plassholder for bunntekst 3"/>
          <p:cNvSpPr txBox="1">
            <a:spLocks/>
          </p:cNvSpPr>
          <p:nvPr/>
        </p:nvSpPr>
        <p:spPr>
          <a:xfrm>
            <a:off x="1097280" y="6459785"/>
            <a:ext cx="3608838" cy="365124"/>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smtClean="0"/>
              <a:t>TEMA 2 </a:t>
            </a:r>
            <a:r>
              <a:rPr lang="en-US" dirty="0" err="1" smtClean="0"/>
              <a:t>jeg</a:t>
            </a:r>
            <a:r>
              <a:rPr lang="en-US" dirty="0" smtClean="0"/>
              <a:t> </a:t>
            </a:r>
            <a:r>
              <a:rPr lang="en-US" dirty="0" err="1" smtClean="0"/>
              <a:t>tror</a:t>
            </a:r>
            <a:r>
              <a:rPr lang="en-US" dirty="0" smtClean="0"/>
              <a:t> </a:t>
            </a:r>
            <a:r>
              <a:rPr lang="en-US" dirty="0" err="1" smtClean="0"/>
              <a:t>på</a:t>
            </a:r>
            <a:r>
              <a:rPr lang="en-US" dirty="0" smtClean="0"/>
              <a:t> </a:t>
            </a:r>
            <a:r>
              <a:rPr lang="en-US" dirty="0" err="1" smtClean="0"/>
              <a:t>gud</a:t>
            </a:r>
            <a:r>
              <a:rPr lang="en-US" dirty="0" smtClean="0"/>
              <a:t> fader s. 19.</a:t>
            </a:r>
            <a:endParaRPr lang="en-US" dirty="0"/>
          </a:p>
        </p:txBody>
      </p:sp>
    </p:spTree>
    <p:extLst>
      <p:ext uri="{BB962C8B-B14F-4D97-AF65-F5344CB8AC3E}">
        <p14:creationId xmlns:p14="http://schemas.microsoft.com/office/powerpoint/2010/main" val="40389675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Luthers </a:t>
            </a:r>
            <a:r>
              <a:rPr lang="nb-NO" dirty="0" smtClean="0"/>
              <a:t>forklaring til 1</a:t>
            </a:r>
            <a:r>
              <a:rPr lang="nb-NO" dirty="0" smtClean="0"/>
              <a:t>. </a:t>
            </a:r>
            <a:r>
              <a:rPr lang="nb-NO" dirty="0" smtClean="0"/>
              <a:t>trosartikkel </a:t>
            </a:r>
            <a:endParaRPr lang="nb-NO" dirty="0"/>
          </a:p>
        </p:txBody>
      </p:sp>
      <p:sp>
        <p:nvSpPr>
          <p:cNvPr id="3" name="Plassholder for innhold 2"/>
          <p:cNvSpPr>
            <a:spLocks noGrp="1"/>
          </p:cNvSpPr>
          <p:nvPr>
            <p:ph idx="1"/>
          </p:nvPr>
        </p:nvSpPr>
        <p:spPr/>
        <p:txBody>
          <a:bodyPr>
            <a:noAutofit/>
          </a:bodyPr>
          <a:lstStyle/>
          <a:p>
            <a:pPr marL="0" indent="0">
              <a:buNone/>
            </a:pPr>
            <a:r>
              <a:rPr lang="nb-NO" sz="3200" i="1" dirty="0" smtClean="0"/>
              <a:t>Jeg tror at Gud har skapt meg og alle andre skapninger. Han har gitt meg kropp og sjel, fornuft og alle sanser, og holder dette ved lag. Han gir meg klær og sko, mat og drikke, hus og hjem, ektefelle og barn, jord og buskap, og alt jeg trenger fra dag til dag. Han verner meg mot alle farer og vokter meg mot alt ondt. Alt dette gjør han av bare faderlig godhet og guddommelig barmhjertighet uten at jeg har fortjent det eller er verdig til det. For alt dette skylder jeg å takke og love ham, tjene og lyde ham.</a:t>
            </a:r>
            <a:endParaRPr lang="nb-NO" sz="3200" i="1" dirty="0"/>
          </a:p>
        </p:txBody>
      </p:sp>
      <p:sp>
        <p:nvSpPr>
          <p:cNvPr id="4" name="Plassholder for bunntekst 3"/>
          <p:cNvSpPr>
            <a:spLocks noGrp="1"/>
          </p:cNvSpPr>
          <p:nvPr>
            <p:ph type="ftr" sz="quarter" idx="11"/>
          </p:nvPr>
        </p:nvSpPr>
        <p:spPr/>
        <p:txBody>
          <a:bodyPr/>
          <a:lstStyle/>
          <a:p>
            <a:r>
              <a:rPr lang="en-US" smtClean="0"/>
              <a:t>Den apostoliske trosbekjennelse</a:t>
            </a:r>
            <a:endParaRPr lang="en-US" dirty="0"/>
          </a:p>
        </p:txBody>
      </p:sp>
      <p:sp>
        <p:nvSpPr>
          <p:cNvPr id="5" name="Plassholder for lysbildenummer 4"/>
          <p:cNvSpPr>
            <a:spLocks noGrp="1"/>
          </p:cNvSpPr>
          <p:nvPr>
            <p:ph type="sldNum" sz="quarter" idx="12"/>
          </p:nvPr>
        </p:nvSpPr>
        <p:spPr/>
        <p:txBody>
          <a:bodyPr/>
          <a:lstStyle/>
          <a:p>
            <a:fld id="{D57F1E4F-1CFF-5643-939E-217C01CDF565}" type="slidenum">
              <a:rPr lang="en-US" smtClean="0"/>
              <a:pPr/>
              <a:t>11</a:t>
            </a:fld>
            <a:endParaRPr lang="en-US" dirty="0"/>
          </a:p>
        </p:txBody>
      </p:sp>
      <p:sp>
        <p:nvSpPr>
          <p:cNvPr id="6" name="Plassholder for bunntekst 3"/>
          <p:cNvSpPr txBox="1">
            <a:spLocks/>
          </p:cNvSpPr>
          <p:nvPr/>
        </p:nvSpPr>
        <p:spPr>
          <a:xfrm>
            <a:off x="1097280" y="6459785"/>
            <a:ext cx="3608838" cy="365124"/>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smtClean="0"/>
              <a:t>TEMA 2 </a:t>
            </a:r>
            <a:r>
              <a:rPr lang="en-US" dirty="0" err="1" smtClean="0"/>
              <a:t>jeg</a:t>
            </a:r>
            <a:r>
              <a:rPr lang="en-US" dirty="0" smtClean="0"/>
              <a:t> </a:t>
            </a:r>
            <a:r>
              <a:rPr lang="en-US" dirty="0" err="1" smtClean="0"/>
              <a:t>tror</a:t>
            </a:r>
            <a:r>
              <a:rPr lang="en-US" dirty="0" smtClean="0"/>
              <a:t> </a:t>
            </a:r>
            <a:r>
              <a:rPr lang="en-US" dirty="0" err="1" smtClean="0"/>
              <a:t>på</a:t>
            </a:r>
            <a:r>
              <a:rPr lang="en-US" dirty="0" smtClean="0"/>
              <a:t> </a:t>
            </a:r>
            <a:r>
              <a:rPr lang="en-US" dirty="0" err="1" smtClean="0"/>
              <a:t>gud</a:t>
            </a:r>
            <a:r>
              <a:rPr lang="en-US" dirty="0" smtClean="0"/>
              <a:t> fader s. 22.</a:t>
            </a:r>
            <a:endParaRPr lang="en-US" dirty="0"/>
          </a:p>
        </p:txBody>
      </p:sp>
    </p:spTree>
    <p:extLst>
      <p:ext uri="{BB962C8B-B14F-4D97-AF65-F5344CB8AC3E}">
        <p14:creationId xmlns:p14="http://schemas.microsoft.com/office/powerpoint/2010/main" val="16461272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Kristushymnen i </a:t>
            </a:r>
            <a:r>
              <a:rPr lang="nb-NO" dirty="0"/>
              <a:t>F</a:t>
            </a:r>
            <a:r>
              <a:rPr lang="nb-NO" dirty="0" smtClean="0"/>
              <a:t>ilipperbrevet</a:t>
            </a:r>
            <a:endParaRPr lang="nb-NO" dirty="0"/>
          </a:p>
        </p:txBody>
      </p:sp>
      <p:sp>
        <p:nvSpPr>
          <p:cNvPr id="3" name="Plassholder for innhold 2"/>
          <p:cNvSpPr>
            <a:spLocks noGrp="1"/>
          </p:cNvSpPr>
          <p:nvPr>
            <p:ph idx="1"/>
          </p:nvPr>
        </p:nvSpPr>
        <p:spPr>
          <a:xfrm>
            <a:off x="1097280" y="1845734"/>
            <a:ext cx="10458844" cy="4023360"/>
          </a:xfrm>
        </p:spPr>
        <p:txBody>
          <a:bodyPr>
            <a:normAutofit/>
          </a:bodyPr>
          <a:lstStyle/>
          <a:p>
            <a:pPr marL="0" indent="0" algn="ctr">
              <a:buNone/>
            </a:pPr>
            <a:r>
              <a:rPr lang="nb-NO" sz="2400" i="1" dirty="0" smtClean="0"/>
              <a:t>Han var i Guds </a:t>
            </a:r>
            <a:r>
              <a:rPr lang="nb-NO" sz="2400" i="1" dirty="0" smtClean="0"/>
              <a:t>skikkelse</a:t>
            </a:r>
            <a:br>
              <a:rPr lang="nb-NO" sz="2400" i="1" dirty="0" smtClean="0"/>
            </a:br>
            <a:r>
              <a:rPr lang="nb-NO" sz="2400" i="1" dirty="0" smtClean="0"/>
              <a:t>og </a:t>
            </a:r>
            <a:r>
              <a:rPr lang="nb-NO" sz="2400" i="1" dirty="0" smtClean="0"/>
              <a:t>så det ikke som et rov å være Gud lik, men ga avkall på sitt </a:t>
            </a:r>
            <a:r>
              <a:rPr lang="nb-NO" sz="2400" i="1" dirty="0" smtClean="0"/>
              <a:t>eget,</a:t>
            </a:r>
            <a:br>
              <a:rPr lang="nb-NO" sz="2400" i="1" dirty="0" smtClean="0"/>
            </a:br>
            <a:r>
              <a:rPr lang="nb-NO" sz="2400" i="1" dirty="0" smtClean="0"/>
              <a:t>tok </a:t>
            </a:r>
            <a:r>
              <a:rPr lang="nb-NO" sz="2400" i="1" dirty="0" smtClean="0"/>
              <a:t>på seg tjenerskikkelse og ble mennesker </a:t>
            </a:r>
            <a:r>
              <a:rPr lang="nb-NO" sz="2400" i="1" dirty="0" smtClean="0"/>
              <a:t>lik.</a:t>
            </a:r>
            <a:br>
              <a:rPr lang="nb-NO" sz="2400" i="1" dirty="0" smtClean="0"/>
            </a:br>
            <a:r>
              <a:rPr lang="nb-NO" sz="2400" i="1" dirty="0" smtClean="0"/>
              <a:t>Da </a:t>
            </a:r>
            <a:r>
              <a:rPr lang="nb-NO" sz="2400" i="1" dirty="0" smtClean="0"/>
              <a:t>han sto fram som </a:t>
            </a:r>
            <a:r>
              <a:rPr lang="nb-NO" sz="2400" i="1" dirty="0" smtClean="0"/>
              <a:t>menneske,</a:t>
            </a:r>
            <a:br>
              <a:rPr lang="nb-NO" sz="2400" i="1" dirty="0" smtClean="0"/>
            </a:br>
            <a:r>
              <a:rPr lang="nb-NO" sz="2400" i="1" dirty="0" smtClean="0"/>
              <a:t>fornedret </a:t>
            </a:r>
            <a:r>
              <a:rPr lang="nb-NO" sz="2400" i="1" dirty="0" smtClean="0"/>
              <a:t>han seg selv og ble lydig til døden, ja, døden på </a:t>
            </a:r>
            <a:r>
              <a:rPr lang="nb-NO" sz="2400" i="1" dirty="0" smtClean="0"/>
              <a:t>korset.</a:t>
            </a:r>
            <a:br>
              <a:rPr lang="nb-NO" sz="2400" i="1" dirty="0" smtClean="0"/>
            </a:br>
            <a:r>
              <a:rPr lang="nb-NO" sz="2400" i="1" dirty="0" smtClean="0"/>
              <a:t>Derfor </a:t>
            </a:r>
            <a:r>
              <a:rPr lang="nb-NO" sz="2400" i="1" dirty="0" smtClean="0"/>
              <a:t>har også Gud opphøyd ham til det høyeste og gitt ham navnet over alle </a:t>
            </a:r>
            <a:r>
              <a:rPr lang="nb-NO" sz="2400" i="1" dirty="0" smtClean="0"/>
              <a:t>navn.</a:t>
            </a:r>
            <a:br>
              <a:rPr lang="nb-NO" sz="2400" i="1" dirty="0" smtClean="0"/>
            </a:br>
            <a:r>
              <a:rPr lang="nb-NO" sz="2400" i="1" dirty="0" smtClean="0"/>
              <a:t>I </a:t>
            </a:r>
            <a:r>
              <a:rPr lang="nb-NO" sz="2400" i="1" dirty="0" smtClean="0"/>
              <a:t>Jesu navn skal derfor hvert kne bøye seg, i himmelen, på jorden og under </a:t>
            </a:r>
            <a:r>
              <a:rPr lang="nb-NO" sz="2400" i="1" dirty="0" smtClean="0"/>
              <a:t>jorden,</a:t>
            </a:r>
            <a:br>
              <a:rPr lang="nb-NO" sz="2400" i="1" dirty="0" smtClean="0"/>
            </a:br>
            <a:r>
              <a:rPr lang="nb-NO" sz="2400" i="1" dirty="0" smtClean="0"/>
              <a:t>og </a:t>
            </a:r>
            <a:r>
              <a:rPr lang="nb-NO" sz="2400" i="1" dirty="0" smtClean="0"/>
              <a:t>hver tunge skal </a:t>
            </a:r>
            <a:r>
              <a:rPr lang="nb-NO" sz="2400" i="1" dirty="0" smtClean="0"/>
              <a:t>bekjenne</a:t>
            </a:r>
            <a:br>
              <a:rPr lang="nb-NO" sz="2400" i="1" dirty="0" smtClean="0"/>
            </a:br>
            <a:r>
              <a:rPr lang="nb-NO" sz="2400" i="1" dirty="0" smtClean="0"/>
              <a:t>at </a:t>
            </a:r>
            <a:r>
              <a:rPr lang="nb-NO" sz="2400" i="1" dirty="0" smtClean="0"/>
              <a:t>Jesus Kristus er Herre, til Gud Faders ære! (Fil 2,6-11)</a:t>
            </a:r>
            <a:endParaRPr lang="nb-NO" sz="2400" i="1" dirty="0"/>
          </a:p>
        </p:txBody>
      </p:sp>
      <p:sp>
        <p:nvSpPr>
          <p:cNvPr id="4" name="Plassholder for bunntekst 3"/>
          <p:cNvSpPr>
            <a:spLocks noGrp="1"/>
          </p:cNvSpPr>
          <p:nvPr>
            <p:ph type="ftr" sz="quarter" idx="11"/>
          </p:nvPr>
        </p:nvSpPr>
        <p:spPr/>
        <p:txBody>
          <a:bodyPr/>
          <a:lstStyle/>
          <a:p>
            <a:r>
              <a:rPr lang="en-US" smtClean="0"/>
              <a:t>Den apostoliske trosbekjennelse</a:t>
            </a:r>
            <a:endParaRPr lang="en-US" dirty="0"/>
          </a:p>
        </p:txBody>
      </p:sp>
      <p:sp>
        <p:nvSpPr>
          <p:cNvPr id="5" name="Plassholder for lysbildenummer 4"/>
          <p:cNvSpPr>
            <a:spLocks noGrp="1"/>
          </p:cNvSpPr>
          <p:nvPr>
            <p:ph type="sldNum" sz="quarter" idx="12"/>
          </p:nvPr>
        </p:nvSpPr>
        <p:spPr/>
        <p:txBody>
          <a:bodyPr/>
          <a:lstStyle/>
          <a:p>
            <a:fld id="{D57F1E4F-1CFF-5643-939E-217C01CDF565}" type="slidenum">
              <a:rPr lang="en-US" smtClean="0"/>
              <a:pPr/>
              <a:t>12</a:t>
            </a:fld>
            <a:endParaRPr lang="en-US" dirty="0"/>
          </a:p>
        </p:txBody>
      </p:sp>
      <p:sp>
        <p:nvSpPr>
          <p:cNvPr id="6" name="Plassholder for bunntekst 3"/>
          <p:cNvSpPr txBox="1">
            <a:spLocks/>
          </p:cNvSpPr>
          <p:nvPr/>
        </p:nvSpPr>
        <p:spPr>
          <a:xfrm>
            <a:off x="1097280" y="6459785"/>
            <a:ext cx="3608838" cy="365124"/>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smtClean="0"/>
              <a:t>TEMA 3 </a:t>
            </a:r>
            <a:r>
              <a:rPr lang="en-US" dirty="0" err="1" smtClean="0"/>
              <a:t>Jeg</a:t>
            </a:r>
            <a:r>
              <a:rPr lang="en-US" dirty="0" smtClean="0"/>
              <a:t> </a:t>
            </a:r>
            <a:r>
              <a:rPr lang="en-US" dirty="0" err="1" smtClean="0"/>
              <a:t>tror</a:t>
            </a:r>
            <a:r>
              <a:rPr lang="en-US" dirty="0" smtClean="0"/>
              <a:t> </a:t>
            </a:r>
            <a:r>
              <a:rPr lang="en-US" dirty="0" err="1" smtClean="0"/>
              <a:t>på</a:t>
            </a:r>
            <a:r>
              <a:rPr lang="en-US" dirty="0" smtClean="0"/>
              <a:t> </a:t>
            </a:r>
            <a:r>
              <a:rPr lang="en-US" dirty="0" err="1" smtClean="0"/>
              <a:t>jesus</a:t>
            </a:r>
            <a:r>
              <a:rPr lang="en-US" dirty="0" smtClean="0"/>
              <a:t> </a:t>
            </a:r>
            <a:r>
              <a:rPr lang="en-US" dirty="0" err="1" smtClean="0"/>
              <a:t>kristus</a:t>
            </a:r>
            <a:r>
              <a:rPr lang="en-US" dirty="0" smtClean="0"/>
              <a:t> s. 23.</a:t>
            </a:r>
            <a:endParaRPr lang="en-US" dirty="0"/>
          </a:p>
        </p:txBody>
      </p:sp>
    </p:spTree>
    <p:extLst>
      <p:ext uri="{BB962C8B-B14F-4D97-AF65-F5344CB8AC3E}">
        <p14:creationId xmlns:p14="http://schemas.microsoft.com/office/powerpoint/2010/main" val="2185266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Oppstandelsen og historikerne</a:t>
            </a:r>
            <a:endParaRPr lang="nb-NO" dirty="0"/>
          </a:p>
        </p:txBody>
      </p:sp>
      <p:sp>
        <p:nvSpPr>
          <p:cNvPr id="3" name="Plassholder for innhold 2"/>
          <p:cNvSpPr>
            <a:spLocks noGrp="1"/>
          </p:cNvSpPr>
          <p:nvPr>
            <p:ph idx="1"/>
          </p:nvPr>
        </p:nvSpPr>
        <p:spPr/>
        <p:txBody>
          <a:bodyPr>
            <a:noAutofit/>
          </a:bodyPr>
          <a:lstStyle/>
          <a:p>
            <a:pPr marL="342900" indent="-342900">
              <a:buAutoNum type="arabicPeriod"/>
            </a:pPr>
            <a:r>
              <a:rPr lang="nb-NO" sz="2800" dirty="0" smtClean="0"/>
              <a:t>Oppstandelsestroen spiller en grunnleggende rolle ved kristendommens tilblivelse og i dens historie.</a:t>
            </a:r>
          </a:p>
          <a:p>
            <a:pPr marL="342900" indent="-342900">
              <a:buAutoNum type="arabicPeriod"/>
            </a:pPr>
            <a:r>
              <a:rPr lang="nb-NO" sz="2800" dirty="0" smtClean="0"/>
              <a:t>I de nærmeste dagene etter Jesu død har disiplene hatt en skakende opplevelse som på en forbausende måte har snudd opp ned på hele deres tenkemåte. Selv opplevde de det ærlig og oppriktig at Jesus lever.</a:t>
            </a:r>
          </a:p>
          <a:p>
            <a:pPr marL="342900" indent="-342900">
              <a:buAutoNum type="arabicPeriod"/>
            </a:pPr>
            <a:r>
              <a:rPr lang="nb-NO" sz="2800" dirty="0" smtClean="0"/>
              <a:t>Jesu grav er funnet tom uten at det har lyktes noen å finne en overbevisende «rasjonell» forklaring på hvordan dette var mulig.</a:t>
            </a:r>
          </a:p>
          <a:p>
            <a:pPr marL="0" indent="0" algn="r">
              <a:buNone/>
            </a:pPr>
            <a:r>
              <a:rPr lang="nb-NO" sz="2800" dirty="0" smtClean="0"/>
              <a:t> (Per Lønning)</a:t>
            </a:r>
            <a:endParaRPr lang="nb-NO" sz="2800" dirty="0"/>
          </a:p>
        </p:txBody>
      </p:sp>
      <p:sp>
        <p:nvSpPr>
          <p:cNvPr id="4" name="Plassholder for bunntekst 3"/>
          <p:cNvSpPr>
            <a:spLocks noGrp="1"/>
          </p:cNvSpPr>
          <p:nvPr>
            <p:ph type="ftr" sz="quarter" idx="11"/>
          </p:nvPr>
        </p:nvSpPr>
        <p:spPr/>
        <p:txBody>
          <a:bodyPr/>
          <a:lstStyle/>
          <a:p>
            <a:r>
              <a:rPr lang="en-US" smtClean="0"/>
              <a:t>Den apostoliske trosbekjennelse</a:t>
            </a:r>
            <a:endParaRPr lang="en-US" dirty="0"/>
          </a:p>
        </p:txBody>
      </p:sp>
      <p:sp>
        <p:nvSpPr>
          <p:cNvPr id="5" name="Plassholder for lysbildenummer 4"/>
          <p:cNvSpPr>
            <a:spLocks noGrp="1"/>
          </p:cNvSpPr>
          <p:nvPr>
            <p:ph type="sldNum" sz="quarter" idx="12"/>
          </p:nvPr>
        </p:nvSpPr>
        <p:spPr/>
        <p:txBody>
          <a:bodyPr/>
          <a:lstStyle/>
          <a:p>
            <a:fld id="{D57F1E4F-1CFF-5643-939E-217C01CDF565}" type="slidenum">
              <a:rPr lang="en-US" smtClean="0"/>
              <a:pPr/>
              <a:t>13</a:t>
            </a:fld>
            <a:endParaRPr lang="en-US" dirty="0"/>
          </a:p>
        </p:txBody>
      </p:sp>
      <p:sp>
        <p:nvSpPr>
          <p:cNvPr id="6" name="Plassholder for bunntekst 3"/>
          <p:cNvSpPr txBox="1">
            <a:spLocks/>
          </p:cNvSpPr>
          <p:nvPr/>
        </p:nvSpPr>
        <p:spPr>
          <a:xfrm>
            <a:off x="1097280" y="6459785"/>
            <a:ext cx="3608838" cy="365124"/>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smtClean="0"/>
              <a:t>TEMA 3 </a:t>
            </a:r>
            <a:r>
              <a:rPr lang="en-US" dirty="0" err="1" smtClean="0"/>
              <a:t>Jeg</a:t>
            </a:r>
            <a:r>
              <a:rPr lang="en-US" dirty="0" smtClean="0"/>
              <a:t> </a:t>
            </a:r>
            <a:r>
              <a:rPr lang="en-US" dirty="0" err="1" smtClean="0"/>
              <a:t>tror</a:t>
            </a:r>
            <a:r>
              <a:rPr lang="en-US" dirty="0" smtClean="0"/>
              <a:t> </a:t>
            </a:r>
            <a:r>
              <a:rPr lang="en-US" dirty="0" err="1" smtClean="0"/>
              <a:t>på</a:t>
            </a:r>
            <a:r>
              <a:rPr lang="en-US" dirty="0" smtClean="0"/>
              <a:t> </a:t>
            </a:r>
            <a:r>
              <a:rPr lang="en-US" dirty="0" err="1" smtClean="0"/>
              <a:t>jesus</a:t>
            </a:r>
            <a:r>
              <a:rPr lang="en-US" dirty="0" smtClean="0"/>
              <a:t> </a:t>
            </a:r>
            <a:r>
              <a:rPr lang="en-US" dirty="0" err="1" smtClean="0"/>
              <a:t>kristus</a:t>
            </a:r>
            <a:r>
              <a:rPr lang="en-US" dirty="0" smtClean="0"/>
              <a:t> s. 26.</a:t>
            </a:r>
            <a:endParaRPr lang="en-US" dirty="0"/>
          </a:p>
        </p:txBody>
      </p:sp>
    </p:spTree>
    <p:extLst>
      <p:ext uri="{BB962C8B-B14F-4D97-AF65-F5344CB8AC3E}">
        <p14:creationId xmlns:p14="http://schemas.microsoft.com/office/powerpoint/2010/main" val="31904716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Jesu oppgave og tjeneste</a:t>
            </a:r>
            <a:endParaRPr lang="nb-NO" dirty="0"/>
          </a:p>
        </p:txBody>
      </p:sp>
      <p:sp>
        <p:nvSpPr>
          <p:cNvPr id="3" name="Plassholder for innhold 2"/>
          <p:cNvSpPr>
            <a:spLocks noGrp="1"/>
          </p:cNvSpPr>
          <p:nvPr>
            <p:ph idx="1"/>
          </p:nvPr>
        </p:nvSpPr>
        <p:spPr/>
        <p:txBody>
          <a:bodyPr/>
          <a:lstStyle/>
          <a:p>
            <a:pPr marL="2419350" indent="-2419350">
              <a:buNone/>
            </a:pPr>
            <a:r>
              <a:rPr lang="nb-NO" sz="3200" b="1" dirty="0"/>
              <a:t>Som profet:	</a:t>
            </a:r>
            <a:r>
              <a:rPr lang="nb-NO" sz="3200" dirty="0" smtClean="0"/>
              <a:t>læreren </a:t>
            </a:r>
            <a:r>
              <a:rPr lang="nb-NO" sz="3200" dirty="0"/>
              <a:t>vi skal lytte til fremfor andre.</a:t>
            </a:r>
          </a:p>
          <a:p>
            <a:pPr marL="2419350" indent="-2419350">
              <a:buNone/>
            </a:pPr>
            <a:r>
              <a:rPr lang="nb-NO" sz="3200" b="1" dirty="0" smtClean="0"/>
              <a:t>Som </a:t>
            </a:r>
            <a:r>
              <a:rPr lang="nb-NO" sz="3200" b="1" dirty="0"/>
              <a:t>prest:	</a:t>
            </a:r>
            <a:r>
              <a:rPr lang="nb-NO" sz="3200" dirty="0" smtClean="0"/>
              <a:t>formidler</a:t>
            </a:r>
            <a:r>
              <a:rPr lang="nb-NO" sz="3200" dirty="0"/>
              <a:t>, frelser, redningsmannen som vi får sette vår lit til</a:t>
            </a:r>
            <a:r>
              <a:rPr lang="nb-NO" sz="3200" dirty="0" smtClean="0"/>
              <a:t>. </a:t>
            </a:r>
            <a:endParaRPr lang="nb-NO" sz="3200" dirty="0"/>
          </a:p>
          <a:p>
            <a:pPr marL="2419350" indent="-2419350">
              <a:buNone/>
            </a:pPr>
            <a:r>
              <a:rPr lang="nb-NO" sz="3200" b="1" dirty="0" smtClean="0"/>
              <a:t>Som konge:</a:t>
            </a:r>
            <a:r>
              <a:rPr lang="nb-NO" sz="3200" dirty="0" smtClean="0"/>
              <a:t>	herskeren, alle tings herre, som gir </a:t>
            </a:r>
            <a:r>
              <a:rPr lang="nb-NO" sz="3200" dirty="0" err="1" smtClean="0"/>
              <a:t>tilværelsen</a:t>
            </a:r>
            <a:r>
              <a:rPr lang="nb-NO" sz="3200" dirty="0" smtClean="0"/>
              <a:t> mening og sammenheng, og slik kaller på takk, tilbedelse og lovsang.</a:t>
            </a:r>
            <a:r>
              <a:rPr lang="nb-NO" dirty="0" smtClean="0"/>
              <a:t>		</a:t>
            </a:r>
            <a:endParaRPr lang="nb-NO" b="1" dirty="0">
              <a:effectLst>
                <a:outerShdw blurRad="38100" dist="38100" dir="2700000" algn="tl">
                  <a:srgbClr val="000000">
                    <a:alpha val="43137"/>
                  </a:srgbClr>
                </a:outerShdw>
              </a:effectLst>
            </a:endParaRPr>
          </a:p>
        </p:txBody>
      </p:sp>
      <p:sp>
        <p:nvSpPr>
          <p:cNvPr id="4" name="Plassholder for bunntekst 3"/>
          <p:cNvSpPr>
            <a:spLocks noGrp="1"/>
          </p:cNvSpPr>
          <p:nvPr>
            <p:ph type="ftr" sz="quarter" idx="11"/>
          </p:nvPr>
        </p:nvSpPr>
        <p:spPr/>
        <p:txBody>
          <a:bodyPr/>
          <a:lstStyle/>
          <a:p>
            <a:r>
              <a:rPr lang="en-US" smtClean="0"/>
              <a:t>Den apostoliske trosbekjennelse</a:t>
            </a:r>
            <a:endParaRPr lang="en-US" dirty="0"/>
          </a:p>
        </p:txBody>
      </p:sp>
      <p:sp>
        <p:nvSpPr>
          <p:cNvPr id="5" name="Plassholder for lysbildenummer 4"/>
          <p:cNvSpPr>
            <a:spLocks noGrp="1"/>
          </p:cNvSpPr>
          <p:nvPr>
            <p:ph type="sldNum" sz="quarter" idx="12"/>
          </p:nvPr>
        </p:nvSpPr>
        <p:spPr/>
        <p:txBody>
          <a:bodyPr/>
          <a:lstStyle/>
          <a:p>
            <a:fld id="{D57F1E4F-1CFF-5643-939E-217C01CDF565}" type="slidenum">
              <a:rPr lang="en-US" smtClean="0"/>
              <a:pPr/>
              <a:t>14</a:t>
            </a:fld>
            <a:endParaRPr lang="en-US" dirty="0"/>
          </a:p>
        </p:txBody>
      </p:sp>
      <p:sp>
        <p:nvSpPr>
          <p:cNvPr id="6" name="Plassholder for bunntekst 3"/>
          <p:cNvSpPr txBox="1">
            <a:spLocks/>
          </p:cNvSpPr>
          <p:nvPr/>
        </p:nvSpPr>
        <p:spPr>
          <a:xfrm>
            <a:off x="1097280" y="6459785"/>
            <a:ext cx="3608838" cy="365124"/>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smtClean="0"/>
              <a:t>TEMA 3 </a:t>
            </a:r>
            <a:r>
              <a:rPr lang="en-US" dirty="0" err="1" smtClean="0"/>
              <a:t>Jeg</a:t>
            </a:r>
            <a:r>
              <a:rPr lang="en-US" dirty="0" smtClean="0"/>
              <a:t> </a:t>
            </a:r>
            <a:r>
              <a:rPr lang="en-US" dirty="0" err="1" smtClean="0"/>
              <a:t>tror</a:t>
            </a:r>
            <a:r>
              <a:rPr lang="en-US" dirty="0" smtClean="0"/>
              <a:t> </a:t>
            </a:r>
            <a:r>
              <a:rPr lang="en-US" dirty="0" err="1" smtClean="0"/>
              <a:t>på</a:t>
            </a:r>
            <a:r>
              <a:rPr lang="en-US" dirty="0" smtClean="0"/>
              <a:t> </a:t>
            </a:r>
            <a:r>
              <a:rPr lang="en-US" dirty="0" err="1" smtClean="0"/>
              <a:t>jesus</a:t>
            </a:r>
            <a:r>
              <a:rPr lang="en-US" dirty="0" smtClean="0"/>
              <a:t> </a:t>
            </a:r>
            <a:r>
              <a:rPr lang="en-US" dirty="0" err="1" smtClean="0"/>
              <a:t>kristus</a:t>
            </a:r>
            <a:r>
              <a:rPr lang="en-US" dirty="0" smtClean="0"/>
              <a:t> s. 29.</a:t>
            </a:r>
            <a:endParaRPr lang="en-US" dirty="0"/>
          </a:p>
        </p:txBody>
      </p:sp>
    </p:spTree>
    <p:extLst>
      <p:ext uri="{BB962C8B-B14F-4D97-AF65-F5344CB8AC3E}">
        <p14:creationId xmlns:p14="http://schemas.microsoft.com/office/powerpoint/2010/main" val="38805925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068387" y="-195714"/>
            <a:ext cx="10058400" cy="1450757"/>
          </a:xfrm>
        </p:spPr>
        <p:txBody>
          <a:bodyPr/>
          <a:lstStyle/>
          <a:p>
            <a:r>
              <a:rPr lang="nb-NO" dirty="0" smtClean="0"/>
              <a:t>De mange stemmer i bibelen</a:t>
            </a:r>
            <a:endParaRPr lang="nb-NO" dirty="0"/>
          </a:p>
        </p:txBody>
      </p:sp>
      <p:sp>
        <p:nvSpPr>
          <p:cNvPr id="3" name="Plassholder for innhold 2"/>
          <p:cNvSpPr>
            <a:spLocks noGrp="1"/>
          </p:cNvSpPr>
          <p:nvPr>
            <p:ph idx="1"/>
          </p:nvPr>
        </p:nvSpPr>
        <p:spPr>
          <a:xfrm>
            <a:off x="1103118" y="1255043"/>
            <a:ext cx="10058400" cy="4023360"/>
          </a:xfrm>
        </p:spPr>
        <p:txBody>
          <a:bodyPr>
            <a:noAutofit/>
          </a:bodyPr>
          <a:lstStyle/>
          <a:p>
            <a:pPr>
              <a:buFont typeface="Arial" panose="020B0604020202020204" pitchFamily="34" charset="0"/>
              <a:buChar char="•"/>
            </a:pPr>
            <a:r>
              <a:rPr lang="nb-NO" sz="2400" b="1" dirty="0" smtClean="0"/>
              <a:t>Løsepenger.	</a:t>
            </a:r>
          </a:p>
          <a:p>
            <a:pPr>
              <a:buFont typeface="Arial" panose="020B0604020202020204" pitchFamily="34" charset="0"/>
              <a:buChar char="•"/>
            </a:pPr>
            <a:r>
              <a:rPr lang="nb-NO" sz="2400" b="1" dirty="0" smtClean="0"/>
              <a:t>Ypperstepresten</a:t>
            </a:r>
            <a:r>
              <a:rPr lang="nb-NO" sz="2400" dirty="0" smtClean="0"/>
              <a:t> som gikk inn i det aller helligste for å bære frem offer for folket.</a:t>
            </a:r>
          </a:p>
          <a:p>
            <a:pPr>
              <a:buFont typeface="Arial" panose="020B0604020202020204" pitchFamily="34" charset="0"/>
              <a:buChar char="•"/>
            </a:pPr>
            <a:r>
              <a:rPr lang="nb-NO" sz="2400" b="1" dirty="0" smtClean="0"/>
              <a:t>En ny pakt</a:t>
            </a:r>
            <a:r>
              <a:rPr lang="nb-NO" sz="2400" dirty="0" smtClean="0"/>
              <a:t> som ble innstiftet da påskelammet ble slaktet.</a:t>
            </a:r>
          </a:p>
          <a:p>
            <a:pPr>
              <a:buFont typeface="Arial" panose="020B0604020202020204" pitchFamily="34" charset="0"/>
              <a:buChar char="•"/>
            </a:pPr>
            <a:r>
              <a:rPr lang="nb-NO" sz="2400" b="1" dirty="0" smtClean="0"/>
              <a:t>Kamp mot døden </a:t>
            </a:r>
            <a:r>
              <a:rPr lang="nb-NO" sz="2400" dirty="0" smtClean="0"/>
              <a:t>og undergangskreftene.</a:t>
            </a:r>
          </a:p>
          <a:p>
            <a:pPr>
              <a:buFont typeface="Arial" panose="020B0604020202020204" pitchFamily="34" charset="0"/>
              <a:buChar char="•"/>
            </a:pPr>
            <a:r>
              <a:rPr lang="nb-NO" sz="2400" b="1" dirty="0" smtClean="0"/>
              <a:t>Hyrden</a:t>
            </a:r>
            <a:r>
              <a:rPr lang="nb-NO" sz="2400" dirty="0" smtClean="0"/>
              <a:t> som verger sauene.</a:t>
            </a:r>
          </a:p>
          <a:p>
            <a:pPr>
              <a:buFont typeface="Arial" panose="020B0604020202020204" pitchFamily="34" charset="0"/>
              <a:buChar char="•"/>
            </a:pPr>
            <a:r>
              <a:rPr lang="nb-NO" sz="2400" b="1" dirty="0" smtClean="0"/>
              <a:t>Vennen</a:t>
            </a:r>
            <a:r>
              <a:rPr lang="nb-NO" sz="2400" dirty="0" smtClean="0"/>
              <a:t> som gir sitt liv.</a:t>
            </a:r>
          </a:p>
          <a:p>
            <a:pPr>
              <a:buFont typeface="Arial" panose="020B0604020202020204" pitchFamily="34" charset="0"/>
              <a:buChar char="•"/>
            </a:pPr>
            <a:r>
              <a:rPr lang="nb-NO" sz="2400" b="1" dirty="0" smtClean="0"/>
              <a:t>Vitnet </a:t>
            </a:r>
            <a:r>
              <a:rPr lang="nb-NO" sz="2400" dirty="0" smtClean="0"/>
              <a:t>som taler sannheten med livet som innsats.</a:t>
            </a:r>
          </a:p>
          <a:p>
            <a:pPr>
              <a:buFont typeface="Arial" panose="020B0604020202020204" pitchFamily="34" charset="0"/>
              <a:buChar char="•"/>
            </a:pPr>
            <a:r>
              <a:rPr lang="nb-NO" sz="2400" b="1" dirty="0" smtClean="0"/>
              <a:t>Hvetekornet</a:t>
            </a:r>
            <a:r>
              <a:rPr lang="nb-NO" sz="2400" dirty="0" smtClean="0"/>
              <a:t> som faller i jorden, før det kan spire og modnes.</a:t>
            </a:r>
          </a:p>
          <a:p>
            <a:pPr>
              <a:buFont typeface="Arial" panose="020B0604020202020204" pitchFamily="34" charset="0"/>
              <a:buChar char="•"/>
            </a:pPr>
            <a:r>
              <a:rPr lang="nb-NO" sz="2400" b="1" dirty="0" smtClean="0"/>
              <a:t>Veiviseren</a:t>
            </a:r>
            <a:r>
              <a:rPr lang="nb-NO" sz="2400" dirty="0" smtClean="0"/>
              <a:t> som i døden åpner vei til Faderen.</a:t>
            </a:r>
          </a:p>
          <a:p>
            <a:pPr>
              <a:buFont typeface="Arial" panose="020B0604020202020204" pitchFamily="34" charset="0"/>
              <a:buChar char="•"/>
            </a:pPr>
            <a:r>
              <a:rPr lang="nb-NO" sz="2400" b="1" dirty="0" smtClean="0"/>
              <a:t>Tjeneren</a:t>
            </a:r>
            <a:r>
              <a:rPr lang="nb-NO" sz="2400" dirty="0" smtClean="0"/>
              <a:t> som bærer andres sykdommer og smerter.</a:t>
            </a:r>
            <a:endParaRPr lang="nb-NO" sz="2400" b="1" dirty="0"/>
          </a:p>
        </p:txBody>
      </p:sp>
      <p:sp>
        <p:nvSpPr>
          <p:cNvPr id="4" name="Plassholder for bunntekst 3"/>
          <p:cNvSpPr>
            <a:spLocks noGrp="1"/>
          </p:cNvSpPr>
          <p:nvPr>
            <p:ph type="ftr" sz="quarter" idx="11"/>
          </p:nvPr>
        </p:nvSpPr>
        <p:spPr/>
        <p:txBody>
          <a:bodyPr/>
          <a:lstStyle/>
          <a:p>
            <a:r>
              <a:rPr lang="en-US" smtClean="0"/>
              <a:t>Den apostoliske trosbekjennelse</a:t>
            </a:r>
            <a:endParaRPr lang="en-US" dirty="0"/>
          </a:p>
        </p:txBody>
      </p:sp>
      <p:sp>
        <p:nvSpPr>
          <p:cNvPr id="5" name="Plassholder for lysbildenummer 4"/>
          <p:cNvSpPr>
            <a:spLocks noGrp="1"/>
          </p:cNvSpPr>
          <p:nvPr>
            <p:ph type="sldNum" sz="quarter" idx="12"/>
          </p:nvPr>
        </p:nvSpPr>
        <p:spPr/>
        <p:txBody>
          <a:bodyPr/>
          <a:lstStyle/>
          <a:p>
            <a:fld id="{D57F1E4F-1CFF-5643-939E-217C01CDF565}" type="slidenum">
              <a:rPr lang="en-US" smtClean="0"/>
              <a:pPr/>
              <a:t>15</a:t>
            </a:fld>
            <a:endParaRPr lang="en-US" dirty="0"/>
          </a:p>
        </p:txBody>
      </p:sp>
      <p:sp>
        <p:nvSpPr>
          <p:cNvPr id="6" name="Plassholder for bunntekst 3"/>
          <p:cNvSpPr txBox="1">
            <a:spLocks/>
          </p:cNvSpPr>
          <p:nvPr/>
        </p:nvSpPr>
        <p:spPr>
          <a:xfrm>
            <a:off x="1097280" y="6459785"/>
            <a:ext cx="3608838" cy="365124"/>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smtClean="0"/>
              <a:t>TEMA 3 </a:t>
            </a:r>
            <a:r>
              <a:rPr lang="en-US" dirty="0" err="1" smtClean="0"/>
              <a:t>Jeg</a:t>
            </a:r>
            <a:r>
              <a:rPr lang="en-US" dirty="0" smtClean="0"/>
              <a:t> </a:t>
            </a:r>
            <a:r>
              <a:rPr lang="en-US" dirty="0" err="1" smtClean="0"/>
              <a:t>tror</a:t>
            </a:r>
            <a:r>
              <a:rPr lang="en-US" dirty="0" smtClean="0"/>
              <a:t> </a:t>
            </a:r>
            <a:r>
              <a:rPr lang="en-US" dirty="0" err="1" smtClean="0"/>
              <a:t>på</a:t>
            </a:r>
            <a:r>
              <a:rPr lang="en-US" dirty="0" smtClean="0"/>
              <a:t> </a:t>
            </a:r>
            <a:r>
              <a:rPr lang="en-US" dirty="0" err="1" smtClean="0"/>
              <a:t>jesus</a:t>
            </a:r>
            <a:r>
              <a:rPr lang="en-US" dirty="0" smtClean="0"/>
              <a:t> </a:t>
            </a:r>
            <a:r>
              <a:rPr lang="en-US" dirty="0" err="1" smtClean="0"/>
              <a:t>kristus</a:t>
            </a:r>
            <a:r>
              <a:rPr lang="en-US" dirty="0" smtClean="0"/>
              <a:t> s. 30.</a:t>
            </a:r>
            <a:endParaRPr lang="en-US" dirty="0"/>
          </a:p>
        </p:txBody>
      </p:sp>
    </p:spTree>
    <p:extLst>
      <p:ext uri="{BB962C8B-B14F-4D97-AF65-F5344CB8AC3E}">
        <p14:creationId xmlns:p14="http://schemas.microsoft.com/office/powerpoint/2010/main" val="37535884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Luthers forklaring til 2. trosartikkel</a:t>
            </a:r>
            <a:endParaRPr lang="nb-NO" dirty="0"/>
          </a:p>
        </p:txBody>
      </p:sp>
      <p:sp>
        <p:nvSpPr>
          <p:cNvPr id="5" name="Plassholder for innhold 4"/>
          <p:cNvSpPr>
            <a:spLocks noGrp="1"/>
          </p:cNvSpPr>
          <p:nvPr>
            <p:ph idx="1"/>
          </p:nvPr>
        </p:nvSpPr>
        <p:spPr/>
        <p:txBody>
          <a:bodyPr>
            <a:normAutofit/>
          </a:bodyPr>
          <a:lstStyle/>
          <a:p>
            <a:pPr marL="0" indent="0">
              <a:buNone/>
            </a:pPr>
            <a:r>
              <a:rPr lang="nb-NO" sz="2800" i="1" dirty="0" smtClean="0"/>
              <a:t>Jeg tror at Jesus Kristus er min Herre, sann Gud født av Faderen fra evighet, og sant menneske, født av jomfru Maria. Han har gjenløst meg, fortapte og fordømte menneske, frikjøpt og frelst meg fra </a:t>
            </a:r>
            <a:r>
              <a:rPr lang="nb-NO" sz="2800" i="1" dirty="0" smtClean="0"/>
              <a:t>alle </a:t>
            </a:r>
            <a:r>
              <a:rPr lang="nb-NO" sz="2800" i="1" dirty="0" smtClean="0"/>
              <a:t>synder, fra døden og djevelens makt, ikke med gull eller sølv, men med sitt hellige og dyre </a:t>
            </a:r>
            <a:r>
              <a:rPr lang="nb-NO" sz="2800" i="1" dirty="0" smtClean="0"/>
              <a:t>blod, </a:t>
            </a:r>
            <a:r>
              <a:rPr lang="nb-NO" sz="2800" i="1" dirty="0" smtClean="0"/>
              <a:t>og med sin uskyldige lidelse og død. Dette har han gjort for at jeg skal være hans egen, leve under ham i hans rike, og tjene ham i evig </a:t>
            </a:r>
            <a:r>
              <a:rPr lang="nb-NO" sz="2800" dirty="0" smtClean="0"/>
              <a:t>rettferd</a:t>
            </a:r>
            <a:r>
              <a:rPr lang="nb-NO" sz="2800" i="1" dirty="0" smtClean="0"/>
              <a:t>, uskyld og salighet, liksom han har stått opp fra døden og lever og regjerer i evighet.</a:t>
            </a:r>
            <a:endParaRPr lang="nb-NO" sz="2800" i="1" dirty="0"/>
          </a:p>
        </p:txBody>
      </p:sp>
      <p:sp>
        <p:nvSpPr>
          <p:cNvPr id="3" name="Plassholder for bunntekst 2"/>
          <p:cNvSpPr>
            <a:spLocks noGrp="1"/>
          </p:cNvSpPr>
          <p:nvPr>
            <p:ph type="ftr" sz="quarter" idx="11"/>
          </p:nvPr>
        </p:nvSpPr>
        <p:spPr/>
        <p:txBody>
          <a:bodyPr/>
          <a:lstStyle/>
          <a:p>
            <a:r>
              <a:rPr lang="en-US" smtClean="0"/>
              <a:t>Den apostoliske trosbekjennelse</a:t>
            </a:r>
            <a:endParaRPr lang="en-US" dirty="0"/>
          </a:p>
        </p:txBody>
      </p:sp>
      <p:sp>
        <p:nvSpPr>
          <p:cNvPr id="4" name="Plassholder for lysbildenummer 3"/>
          <p:cNvSpPr>
            <a:spLocks noGrp="1"/>
          </p:cNvSpPr>
          <p:nvPr>
            <p:ph type="sldNum" sz="quarter" idx="12"/>
          </p:nvPr>
        </p:nvSpPr>
        <p:spPr/>
        <p:txBody>
          <a:bodyPr/>
          <a:lstStyle/>
          <a:p>
            <a:fld id="{D57F1E4F-1CFF-5643-939E-217C01CDF565}" type="slidenum">
              <a:rPr lang="en-US" smtClean="0"/>
              <a:pPr/>
              <a:t>16</a:t>
            </a:fld>
            <a:endParaRPr lang="en-US" dirty="0"/>
          </a:p>
        </p:txBody>
      </p:sp>
      <p:sp>
        <p:nvSpPr>
          <p:cNvPr id="6" name="Plassholder for bunntekst 3"/>
          <p:cNvSpPr txBox="1">
            <a:spLocks/>
          </p:cNvSpPr>
          <p:nvPr/>
        </p:nvSpPr>
        <p:spPr>
          <a:xfrm>
            <a:off x="1097280" y="6459785"/>
            <a:ext cx="3608838" cy="365124"/>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smtClean="0"/>
              <a:t>TEMA 3 </a:t>
            </a:r>
            <a:r>
              <a:rPr lang="en-US" dirty="0" err="1" smtClean="0"/>
              <a:t>Jeg</a:t>
            </a:r>
            <a:r>
              <a:rPr lang="en-US" dirty="0" smtClean="0"/>
              <a:t> </a:t>
            </a:r>
            <a:r>
              <a:rPr lang="en-US" dirty="0" err="1" smtClean="0"/>
              <a:t>tror</a:t>
            </a:r>
            <a:r>
              <a:rPr lang="en-US" dirty="0" smtClean="0"/>
              <a:t> </a:t>
            </a:r>
            <a:r>
              <a:rPr lang="en-US" dirty="0" err="1" smtClean="0"/>
              <a:t>på</a:t>
            </a:r>
            <a:r>
              <a:rPr lang="en-US" dirty="0" smtClean="0"/>
              <a:t> </a:t>
            </a:r>
            <a:r>
              <a:rPr lang="en-US" dirty="0" err="1" smtClean="0"/>
              <a:t>jesus</a:t>
            </a:r>
            <a:r>
              <a:rPr lang="en-US" dirty="0" smtClean="0"/>
              <a:t> </a:t>
            </a:r>
            <a:r>
              <a:rPr lang="en-US" dirty="0" err="1" smtClean="0"/>
              <a:t>kristus</a:t>
            </a:r>
            <a:r>
              <a:rPr lang="en-US" dirty="0" smtClean="0"/>
              <a:t> s. 30.</a:t>
            </a:r>
            <a:endParaRPr lang="en-US" dirty="0"/>
          </a:p>
        </p:txBody>
      </p:sp>
    </p:spTree>
    <p:extLst>
      <p:ext uri="{BB962C8B-B14F-4D97-AF65-F5344CB8AC3E}">
        <p14:creationId xmlns:p14="http://schemas.microsoft.com/office/powerpoint/2010/main" val="7983518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De tre i ett</a:t>
            </a:r>
            <a:endParaRPr lang="nb-NO" dirty="0"/>
          </a:p>
        </p:txBody>
      </p:sp>
      <p:sp>
        <p:nvSpPr>
          <p:cNvPr id="3" name="Plassholder for innhold 2"/>
          <p:cNvSpPr>
            <a:spLocks noGrp="1"/>
          </p:cNvSpPr>
          <p:nvPr>
            <p:ph idx="1"/>
          </p:nvPr>
        </p:nvSpPr>
        <p:spPr/>
        <p:txBody>
          <a:bodyPr>
            <a:normAutofit/>
          </a:bodyPr>
          <a:lstStyle/>
          <a:p>
            <a:pPr marL="0" indent="0">
              <a:buNone/>
            </a:pPr>
            <a:r>
              <a:rPr lang="nb-NO" sz="3200" i="1" dirty="0" smtClean="0"/>
              <a:t>Ånden verken sier eller gjør noe som ikke Jesus og Skaperen er med på, for de er ett. Jesus opphever ikke skapelsen, han fullfører den. Og Ånden gjør det han alltid har gjort: blåser liv og glød inn i det kalde og livløse.</a:t>
            </a:r>
            <a:endParaRPr lang="nb-NO" sz="3200" i="1" dirty="0"/>
          </a:p>
        </p:txBody>
      </p:sp>
      <p:sp>
        <p:nvSpPr>
          <p:cNvPr id="4" name="Plassholder for bunntekst 3"/>
          <p:cNvSpPr>
            <a:spLocks noGrp="1"/>
          </p:cNvSpPr>
          <p:nvPr>
            <p:ph type="ftr" sz="quarter" idx="11"/>
          </p:nvPr>
        </p:nvSpPr>
        <p:spPr/>
        <p:txBody>
          <a:bodyPr/>
          <a:lstStyle/>
          <a:p>
            <a:r>
              <a:rPr lang="en-US" smtClean="0"/>
              <a:t>Den apostoliske trosbekjennelse</a:t>
            </a:r>
            <a:endParaRPr lang="en-US" dirty="0"/>
          </a:p>
        </p:txBody>
      </p:sp>
      <p:sp>
        <p:nvSpPr>
          <p:cNvPr id="5" name="Plassholder for lysbildenummer 4"/>
          <p:cNvSpPr>
            <a:spLocks noGrp="1"/>
          </p:cNvSpPr>
          <p:nvPr>
            <p:ph type="sldNum" sz="quarter" idx="12"/>
          </p:nvPr>
        </p:nvSpPr>
        <p:spPr/>
        <p:txBody>
          <a:bodyPr/>
          <a:lstStyle/>
          <a:p>
            <a:fld id="{D57F1E4F-1CFF-5643-939E-217C01CDF565}" type="slidenum">
              <a:rPr lang="en-US" smtClean="0"/>
              <a:pPr/>
              <a:t>17</a:t>
            </a:fld>
            <a:endParaRPr lang="en-US" dirty="0"/>
          </a:p>
        </p:txBody>
      </p:sp>
      <p:sp>
        <p:nvSpPr>
          <p:cNvPr id="6" name="Plassholder for bunntekst 3"/>
          <p:cNvSpPr txBox="1">
            <a:spLocks/>
          </p:cNvSpPr>
          <p:nvPr/>
        </p:nvSpPr>
        <p:spPr>
          <a:xfrm>
            <a:off x="1097280" y="6459785"/>
            <a:ext cx="3608838" cy="365124"/>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smtClean="0"/>
              <a:t>TEMA 4 </a:t>
            </a:r>
            <a:r>
              <a:rPr lang="en-US" dirty="0" err="1" smtClean="0"/>
              <a:t>Jeg</a:t>
            </a:r>
            <a:r>
              <a:rPr lang="en-US" dirty="0" smtClean="0"/>
              <a:t> </a:t>
            </a:r>
            <a:r>
              <a:rPr lang="en-US" dirty="0" err="1" smtClean="0"/>
              <a:t>tror</a:t>
            </a:r>
            <a:r>
              <a:rPr lang="en-US" dirty="0" smtClean="0"/>
              <a:t> </a:t>
            </a:r>
            <a:r>
              <a:rPr lang="en-US" dirty="0" err="1" smtClean="0"/>
              <a:t>på</a:t>
            </a:r>
            <a:r>
              <a:rPr lang="en-US" dirty="0" smtClean="0"/>
              <a:t> den </a:t>
            </a:r>
            <a:r>
              <a:rPr lang="en-US" dirty="0" err="1" smtClean="0"/>
              <a:t>hellige</a:t>
            </a:r>
            <a:r>
              <a:rPr lang="en-US" dirty="0" smtClean="0"/>
              <a:t> </a:t>
            </a:r>
            <a:r>
              <a:rPr lang="en-US" dirty="0" err="1" smtClean="0"/>
              <a:t>ånd</a:t>
            </a:r>
            <a:r>
              <a:rPr lang="en-US" dirty="0" smtClean="0"/>
              <a:t> s. 32.</a:t>
            </a:r>
            <a:endParaRPr lang="en-US" dirty="0"/>
          </a:p>
        </p:txBody>
      </p:sp>
    </p:spTree>
    <p:extLst>
      <p:ext uri="{BB962C8B-B14F-4D97-AF65-F5344CB8AC3E}">
        <p14:creationId xmlns:p14="http://schemas.microsoft.com/office/powerpoint/2010/main" val="5925599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p:txBody>
          <a:bodyPr/>
          <a:lstStyle/>
          <a:p>
            <a:r>
              <a:rPr lang="nb-NO" dirty="0" smtClean="0"/>
              <a:t>Luthers </a:t>
            </a:r>
            <a:r>
              <a:rPr lang="nb-NO" dirty="0" smtClean="0"/>
              <a:t>forklaring til </a:t>
            </a:r>
            <a:r>
              <a:rPr lang="nb-NO" dirty="0" smtClean="0"/>
              <a:t>3. trosartikkel</a:t>
            </a:r>
            <a:endParaRPr lang="nb-NO" dirty="0"/>
          </a:p>
        </p:txBody>
      </p:sp>
      <p:sp>
        <p:nvSpPr>
          <p:cNvPr id="5" name="Plassholder for innhold 4"/>
          <p:cNvSpPr>
            <a:spLocks noGrp="1"/>
          </p:cNvSpPr>
          <p:nvPr>
            <p:ph idx="1"/>
          </p:nvPr>
        </p:nvSpPr>
        <p:spPr/>
        <p:txBody>
          <a:bodyPr>
            <a:normAutofit/>
          </a:bodyPr>
          <a:lstStyle/>
          <a:p>
            <a:pPr marL="0" indent="0">
              <a:buNone/>
            </a:pPr>
            <a:r>
              <a:rPr lang="nb-NO" sz="2800" i="1" dirty="0" smtClean="0"/>
              <a:t>Jeg tror at jeg ikke av egen fornuft eller kraft kan tro på Jesus Kristus eller komme til ham, min Herre. Men Den hellige ånd har kalt meg ved evangeliet, opplyst meg ved sine gaver, helliggjort meg og holdt meg fast i den sanne tro. På samme måte kaller, samler, opplyser og helliggjør han hele den kristne kirke på jorden, og bevarer den hos Jesus Kristus i den ene sanne tro. I denne kristne kirke tilgir han daglig alle synder hos meg og hos alle som tror. På den ytterste dag skal han vekke opp meg og alle døde og gi meg og alle som tror på Kristus, evig liv.</a:t>
            </a:r>
            <a:endParaRPr lang="nb-NO" sz="2800" i="1" dirty="0"/>
          </a:p>
        </p:txBody>
      </p:sp>
      <p:sp>
        <p:nvSpPr>
          <p:cNvPr id="2" name="Plassholder for bunntekst 1"/>
          <p:cNvSpPr>
            <a:spLocks noGrp="1"/>
          </p:cNvSpPr>
          <p:nvPr>
            <p:ph type="ftr" sz="quarter" idx="11"/>
          </p:nvPr>
        </p:nvSpPr>
        <p:spPr/>
        <p:txBody>
          <a:bodyPr/>
          <a:lstStyle/>
          <a:p>
            <a:r>
              <a:rPr lang="en-US" smtClean="0"/>
              <a:t>Den apostoliske trosbekjennelse</a:t>
            </a:r>
            <a:endParaRPr lang="en-US" dirty="0"/>
          </a:p>
        </p:txBody>
      </p:sp>
      <p:sp>
        <p:nvSpPr>
          <p:cNvPr id="3" name="Plassholder for lysbildenummer 2"/>
          <p:cNvSpPr>
            <a:spLocks noGrp="1"/>
          </p:cNvSpPr>
          <p:nvPr>
            <p:ph type="sldNum" sz="quarter" idx="12"/>
          </p:nvPr>
        </p:nvSpPr>
        <p:spPr/>
        <p:txBody>
          <a:bodyPr/>
          <a:lstStyle/>
          <a:p>
            <a:fld id="{D57F1E4F-1CFF-5643-939E-217C01CDF565}" type="slidenum">
              <a:rPr lang="en-US" smtClean="0"/>
              <a:pPr/>
              <a:t>18</a:t>
            </a:fld>
            <a:endParaRPr lang="en-US" dirty="0"/>
          </a:p>
        </p:txBody>
      </p:sp>
      <p:sp>
        <p:nvSpPr>
          <p:cNvPr id="6" name="Plassholder for bunntekst 3"/>
          <p:cNvSpPr txBox="1">
            <a:spLocks/>
          </p:cNvSpPr>
          <p:nvPr/>
        </p:nvSpPr>
        <p:spPr>
          <a:xfrm>
            <a:off x="1097280" y="6459785"/>
            <a:ext cx="3608838" cy="365124"/>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smtClean="0"/>
              <a:t>TEMA 4 </a:t>
            </a:r>
            <a:r>
              <a:rPr lang="en-US" dirty="0" err="1" smtClean="0"/>
              <a:t>Jeg</a:t>
            </a:r>
            <a:r>
              <a:rPr lang="en-US" dirty="0" smtClean="0"/>
              <a:t> </a:t>
            </a:r>
            <a:r>
              <a:rPr lang="en-US" dirty="0" err="1" smtClean="0"/>
              <a:t>tror</a:t>
            </a:r>
            <a:r>
              <a:rPr lang="en-US" dirty="0" smtClean="0"/>
              <a:t> </a:t>
            </a:r>
            <a:r>
              <a:rPr lang="en-US" dirty="0" err="1" smtClean="0"/>
              <a:t>på</a:t>
            </a:r>
            <a:r>
              <a:rPr lang="en-US" dirty="0" smtClean="0"/>
              <a:t> den </a:t>
            </a:r>
            <a:r>
              <a:rPr lang="en-US" dirty="0" err="1" smtClean="0"/>
              <a:t>hellige</a:t>
            </a:r>
            <a:r>
              <a:rPr lang="en-US" dirty="0" smtClean="0"/>
              <a:t> </a:t>
            </a:r>
            <a:r>
              <a:rPr lang="en-US" dirty="0" err="1" smtClean="0"/>
              <a:t>ånd</a:t>
            </a:r>
            <a:r>
              <a:rPr lang="en-US" dirty="0" smtClean="0"/>
              <a:t> s. 38.</a:t>
            </a:r>
            <a:endParaRPr lang="en-US" dirty="0"/>
          </a:p>
        </p:txBody>
      </p:sp>
    </p:spTree>
    <p:extLst>
      <p:ext uri="{BB962C8B-B14F-4D97-AF65-F5344CB8AC3E}">
        <p14:creationId xmlns:p14="http://schemas.microsoft.com/office/powerpoint/2010/main" val="2766932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En konklusjon</a:t>
            </a:r>
            <a:endParaRPr lang="nb-NO" dirty="0"/>
          </a:p>
        </p:txBody>
      </p:sp>
      <p:sp>
        <p:nvSpPr>
          <p:cNvPr id="3" name="Plassholder for innhold 2"/>
          <p:cNvSpPr>
            <a:spLocks noGrp="1"/>
          </p:cNvSpPr>
          <p:nvPr>
            <p:ph idx="1"/>
          </p:nvPr>
        </p:nvSpPr>
        <p:spPr/>
        <p:txBody>
          <a:bodyPr>
            <a:noAutofit/>
          </a:bodyPr>
          <a:lstStyle/>
          <a:p>
            <a:pPr marL="0" indent="0">
              <a:buNone/>
            </a:pPr>
            <a:r>
              <a:rPr lang="nb-NO" sz="2800" dirty="0" smtClean="0"/>
              <a:t>Trosbekjennelsen er </a:t>
            </a:r>
            <a:r>
              <a:rPr lang="nb-NO" sz="2800" dirty="0" smtClean="0"/>
              <a:t>en lovprisning til den treenige </a:t>
            </a:r>
            <a:r>
              <a:rPr lang="nb-NO" sz="2800" dirty="0" smtClean="0"/>
              <a:t>Gud</a:t>
            </a:r>
            <a:br>
              <a:rPr lang="nb-NO" sz="2800" dirty="0" smtClean="0"/>
            </a:br>
            <a:r>
              <a:rPr lang="nb-NO" sz="2800" dirty="0" smtClean="0"/>
              <a:t>som </a:t>
            </a:r>
            <a:r>
              <a:rPr lang="nb-NO" sz="2800" dirty="0" smtClean="0"/>
              <a:t>vi møter i Bibel og </a:t>
            </a:r>
            <a:r>
              <a:rPr lang="nb-NO" sz="2800" dirty="0" smtClean="0"/>
              <a:t>sakramenter,</a:t>
            </a:r>
            <a:br>
              <a:rPr lang="nb-NO" sz="2800" dirty="0" smtClean="0"/>
            </a:br>
            <a:r>
              <a:rPr lang="nb-NO" sz="2800" dirty="0" smtClean="0"/>
              <a:t>og </a:t>
            </a:r>
            <a:r>
              <a:rPr lang="nb-NO" sz="2800" dirty="0" smtClean="0"/>
              <a:t>som vi aner i natur og samvittighet.</a:t>
            </a:r>
          </a:p>
          <a:p>
            <a:pPr marL="0" indent="0">
              <a:buNone/>
            </a:pPr>
            <a:r>
              <a:rPr lang="nb-NO" sz="2800" dirty="0" smtClean="0"/>
              <a:t>I trosbekjennelsen møter </a:t>
            </a:r>
            <a:r>
              <a:rPr lang="nb-NO" sz="2800" dirty="0" smtClean="0"/>
              <a:t>vi Gud </a:t>
            </a:r>
            <a:r>
              <a:rPr lang="nb-NO" sz="2800" dirty="0" smtClean="0"/>
              <a:t>Fader, </a:t>
            </a:r>
            <a:r>
              <a:rPr lang="nb-NO" sz="2800" dirty="0"/>
              <a:t>S</a:t>
            </a:r>
            <a:r>
              <a:rPr lang="nb-NO" sz="2800" dirty="0" smtClean="0"/>
              <a:t>kaperen,</a:t>
            </a:r>
            <a:br>
              <a:rPr lang="nb-NO" sz="2800" dirty="0" smtClean="0"/>
            </a:br>
            <a:r>
              <a:rPr lang="nb-NO" sz="2800" dirty="0" smtClean="0"/>
              <a:t>som </a:t>
            </a:r>
            <a:r>
              <a:rPr lang="nb-NO" sz="2800" dirty="0" smtClean="0"/>
              <a:t>ved sine to armer, Jesus Kristus og Den hellige </a:t>
            </a:r>
            <a:r>
              <a:rPr lang="nb-NO" sz="2800" dirty="0" smtClean="0"/>
              <a:t>ånd,</a:t>
            </a:r>
            <a:br>
              <a:rPr lang="nb-NO" sz="2800" dirty="0" smtClean="0"/>
            </a:br>
            <a:r>
              <a:rPr lang="nb-NO" sz="2800" dirty="0" smtClean="0"/>
              <a:t>strekker </a:t>
            </a:r>
            <a:r>
              <a:rPr lang="nb-NO" sz="2800" dirty="0" smtClean="0"/>
              <a:t>seg ned til oss, favner om </a:t>
            </a:r>
            <a:r>
              <a:rPr lang="nb-NO" sz="2800" dirty="0" smtClean="0"/>
              <a:t>oss</a:t>
            </a:r>
            <a:br>
              <a:rPr lang="nb-NO" sz="2800" dirty="0" smtClean="0"/>
            </a:br>
            <a:r>
              <a:rPr lang="nb-NO" sz="2800" dirty="0" smtClean="0"/>
              <a:t>og </a:t>
            </a:r>
            <a:r>
              <a:rPr lang="nb-NO" sz="2800" dirty="0" smtClean="0"/>
              <a:t>ønsker å føre oss tilbake til seg.</a:t>
            </a:r>
            <a:endParaRPr lang="nb-NO" sz="2800" dirty="0"/>
          </a:p>
        </p:txBody>
      </p:sp>
      <p:sp>
        <p:nvSpPr>
          <p:cNvPr id="4" name="Plassholder for bunntekst 3"/>
          <p:cNvSpPr>
            <a:spLocks noGrp="1"/>
          </p:cNvSpPr>
          <p:nvPr>
            <p:ph type="ftr" sz="quarter" idx="11"/>
          </p:nvPr>
        </p:nvSpPr>
        <p:spPr/>
        <p:txBody>
          <a:bodyPr/>
          <a:lstStyle/>
          <a:p>
            <a:r>
              <a:rPr lang="en-US" smtClean="0"/>
              <a:t>Den apostoliske trosbekjennelse</a:t>
            </a:r>
            <a:endParaRPr lang="en-US" dirty="0"/>
          </a:p>
        </p:txBody>
      </p:sp>
      <p:sp>
        <p:nvSpPr>
          <p:cNvPr id="5" name="Plassholder for lysbildenummer 4"/>
          <p:cNvSpPr>
            <a:spLocks noGrp="1"/>
          </p:cNvSpPr>
          <p:nvPr>
            <p:ph type="sldNum" sz="quarter" idx="12"/>
          </p:nvPr>
        </p:nvSpPr>
        <p:spPr/>
        <p:txBody>
          <a:bodyPr/>
          <a:lstStyle/>
          <a:p>
            <a:fld id="{D57F1E4F-1CFF-5643-939E-217C01CDF565}" type="slidenum">
              <a:rPr lang="en-US" smtClean="0"/>
              <a:pPr/>
              <a:t>19</a:t>
            </a:fld>
            <a:endParaRPr lang="en-US" dirty="0"/>
          </a:p>
        </p:txBody>
      </p:sp>
      <p:sp>
        <p:nvSpPr>
          <p:cNvPr id="6" name="Plassholder for bunntekst 3"/>
          <p:cNvSpPr txBox="1">
            <a:spLocks/>
          </p:cNvSpPr>
          <p:nvPr/>
        </p:nvSpPr>
        <p:spPr>
          <a:xfrm>
            <a:off x="1097280" y="6459785"/>
            <a:ext cx="3608838" cy="365124"/>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smtClean="0"/>
              <a:t>TEMA 4 </a:t>
            </a:r>
            <a:r>
              <a:rPr lang="en-US" dirty="0" err="1" smtClean="0"/>
              <a:t>Jeg</a:t>
            </a:r>
            <a:r>
              <a:rPr lang="en-US" dirty="0" smtClean="0"/>
              <a:t> </a:t>
            </a:r>
            <a:r>
              <a:rPr lang="en-US" dirty="0" err="1" smtClean="0"/>
              <a:t>tror</a:t>
            </a:r>
            <a:r>
              <a:rPr lang="en-US" dirty="0" smtClean="0"/>
              <a:t> </a:t>
            </a:r>
            <a:r>
              <a:rPr lang="en-US" dirty="0" err="1" smtClean="0"/>
              <a:t>på</a:t>
            </a:r>
            <a:r>
              <a:rPr lang="en-US" dirty="0" smtClean="0"/>
              <a:t> den </a:t>
            </a:r>
            <a:r>
              <a:rPr lang="en-US" dirty="0" err="1" smtClean="0"/>
              <a:t>hellige</a:t>
            </a:r>
            <a:r>
              <a:rPr lang="en-US" dirty="0" smtClean="0"/>
              <a:t> </a:t>
            </a:r>
            <a:r>
              <a:rPr lang="en-US" dirty="0" err="1" smtClean="0"/>
              <a:t>ånd</a:t>
            </a:r>
            <a:r>
              <a:rPr lang="en-US" dirty="0" smtClean="0"/>
              <a:t> s. 38.</a:t>
            </a:r>
            <a:endParaRPr lang="en-US" dirty="0"/>
          </a:p>
        </p:txBody>
      </p:sp>
    </p:spTree>
    <p:extLst>
      <p:ext uri="{BB962C8B-B14F-4D97-AF65-F5344CB8AC3E}">
        <p14:creationId xmlns:p14="http://schemas.microsoft.com/office/powerpoint/2010/main" val="34992807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endParaRPr lang="nb-NO" dirty="0"/>
          </a:p>
        </p:txBody>
      </p:sp>
      <p:sp>
        <p:nvSpPr>
          <p:cNvPr id="3" name="Plassholder for innhold 2"/>
          <p:cNvSpPr>
            <a:spLocks noGrp="1"/>
          </p:cNvSpPr>
          <p:nvPr>
            <p:ph idx="1"/>
          </p:nvPr>
        </p:nvSpPr>
        <p:spPr/>
        <p:txBody>
          <a:bodyPr>
            <a:normAutofit/>
          </a:bodyPr>
          <a:lstStyle/>
          <a:p>
            <a:pPr marL="0" indent="0">
              <a:buNone/>
            </a:pPr>
            <a:endParaRPr lang="nb-NO" sz="3200" dirty="0" smtClean="0"/>
          </a:p>
          <a:p>
            <a:pPr marL="0" indent="0">
              <a:buNone/>
            </a:pPr>
            <a:r>
              <a:rPr lang="nb-NO" sz="3200" dirty="0" smtClean="0"/>
              <a:t>Jeg tror på Den hellige ånd, en hellig, allmenn kirke, de helliges samfunn, syndenes forlatelse, legemets oppstandelse og det evige liv.</a:t>
            </a:r>
          </a:p>
          <a:p>
            <a:pPr marL="0" indent="0">
              <a:buNone/>
            </a:pPr>
            <a:r>
              <a:rPr lang="nb-NO" sz="3200" dirty="0" smtClean="0"/>
              <a:t>Amen.</a:t>
            </a:r>
            <a:endParaRPr lang="nb-NO" sz="3200" dirty="0"/>
          </a:p>
        </p:txBody>
      </p:sp>
      <p:sp>
        <p:nvSpPr>
          <p:cNvPr id="4" name="Plassholder for bunntekst 3"/>
          <p:cNvSpPr>
            <a:spLocks noGrp="1"/>
          </p:cNvSpPr>
          <p:nvPr>
            <p:ph type="ftr" sz="quarter" idx="11"/>
          </p:nvPr>
        </p:nvSpPr>
        <p:spPr/>
        <p:txBody>
          <a:bodyPr/>
          <a:lstStyle/>
          <a:p>
            <a:r>
              <a:rPr lang="en-US" smtClean="0"/>
              <a:t>Den apostoliske trosbekjennelse</a:t>
            </a:r>
            <a:endParaRPr lang="en-US" dirty="0"/>
          </a:p>
        </p:txBody>
      </p:sp>
      <p:sp>
        <p:nvSpPr>
          <p:cNvPr id="5" name="Plassholder for lysbildenummer 4"/>
          <p:cNvSpPr>
            <a:spLocks noGrp="1"/>
          </p:cNvSpPr>
          <p:nvPr>
            <p:ph type="sldNum" sz="quarter" idx="12"/>
          </p:nvPr>
        </p:nvSpPr>
        <p:spPr/>
        <p:txBody>
          <a:bodyPr/>
          <a:lstStyle/>
          <a:p>
            <a:fld id="{D57F1E4F-1CFF-5643-939E-217C01CDF565}" type="slidenum">
              <a:rPr lang="en-US" smtClean="0"/>
              <a:pPr/>
              <a:t>2</a:t>
            </a:fld>
            <a:endParaRPr lang="en-US" dirty="0"/>
          </a:p>
        </p:txBody>
      </p:sp>
      <p:sp>
        <p:nvSpPr>
          <p:cNvPr id="8" name="Plassholder for bunntekst 3"/>
          <p:cNvSpPr txBox="1">
            <a:spLocks/>
          </p:cNvSpPr>
          <p:nvPr/>
        </p:nvSpPr>
        <p:spPr>
          <a:xfrm>
            <a:off x="1097280" y="6459785"/>
            <a:ext cx="3608838" cy="365124"/>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err="1" smtClean="0"/>
              <a:t>Innledning</a:t>
            </a:r>
            <a:r>
              <a:rPr lang="en-US" dirty="0" smtClean="0"/>
              <a:t> s. 5.</a:t>
            </a:r>
            <a:endParaRPr lang="en-US" dirty="0"/>
          </a:p>
        </p:txBody>
      </p:sp>
    </p:spTree>
    <p:extLst>
      <p:ext uri="{BB962C8B-B14F-4D97-AF65-F5344CB8AC3E}">
        <p14:creationId xmlns:p14="http://schemas.microsoft.com/office/powerpoint/2010/main" val="16482845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Å handle som en troende</a:t>
            </a:r>
            <a:endParaRPr lang="nb-NO" dirty="0"/>
          </a:p>
        </p:txBody>
      </p:sp>
      <p:sp>
        <p:nvSpPr>
          <p:cNvPr id="3" name="Plassholder for innhold 2"/>
          <p:cNvSpPr>
            <a:spLocks noGrp="1"/>
          </p:cNvSpPr>
          <p:nvPr>
            <p:ph idx="1"/>
          </p:nvPr>
        </p:nvSpPr>
        <p:spPr/>
        <p:txBody>
          <a:bodyPr>
            <a:normAutofit/>
          </a:bodyPr>
          <a:lstStyle/>
          <a:p>
            <a:r>
              <a:rPr lang="nb-NO" sz="2800" i="1" dirty="0" smtClean="0"/>
              <a:t>Slik kan også troen bli til: Når du begynner å handle som en troende. Du kan begynne å lese i Bibelen, gå til gudstjeneste, stamme fram bønner, selv om tvilen forteller deg at dette aldri kommer til å gå. Kanskje vil du en dag plutselig oppdage: Det har snudd. Jeg tror </a:t>
            </a:r>
            <a:r>
              <a:rPr lang="nb-NO" sz="2800" i="1" dirty="0" smtClean="0"/>
              <a:t>jo </a:t>
            </a:r>
            <a:r>
              <a:rPr lang="nb-NO" sz="2800" i="1" dirty="0" smtClean="0"/>
              <a:t>faktisk!  Men det skjer aldri at tvilen slipper.</a:t>
            </a:r>
          </a:p>
          <a:p>
            <a:pPr algn="r"/>
            <a:r>
              <a:rPr lang="nb-NO" sz="2800" dirty="0" smtClean="0"/>
              <a:t>H. Nordhaug: De store ordene.</a:t>
            </a:r>
            <a:endParaRPr lang="nb-NO" sz="2800" dirty="0"/>
          </a:p>
        </p:txBody>
      </p:sp>
      <p:sp>
        <p:nvSpPr>
          <p:cNvPr id="4" name="Plassholder for bunntekst 3"/>
          <p:cNvSpPr>
            <a:spLocks noGrp="1"/>
          </p:cNvSpPr>
          <p:nvPr>
            <p:ph type="ftr" sz="quarter" idx="11"/>
          </p:nvPr>
        </p:nvSpPr>
        <p:spPr/>
        <p:txBody>
          <a:bodyPr/>
          <a:lstStyle/>
          <a:p>
            <a:r>
              <a:rPr lang="en-US" smtClean="0"/>
              <a:t>Den apostoliske trosbekjennelse</a:t>
            </a:r>
            <a:endParaRPr lang="en-US" dirty="0"/>
          </a:p>
        </p:txBody>
      </p:sp>
      <p:sp>
        <p:nvSpPr>
          <p:cNvPr id="5" name="Plassholder for lysbildenummer 4"/>
          <p:cNvSpPr>
            <a:spLocks noGrp="1"/>
          </p:cNvSpPr>
          <p:nvPr>
            <p:ph type="sldNum" sz="quarter" idx="12"/>
          </p:nvPr>
        </p:nvSpPr>
        <p:spPr/>
        <p:txBody>
          <a:bodyPr/>
          <a:lstStyle/>
          <a:p>
            <a:fld id="{D57F1E4F-1CFF-5643-939E-217C01CDF565}" type="slidenum">
              <a:rPr lang="en-US" smtClean="0"/>
              <a:pPr/>
              <a:t>20</a:t>
            </a:fld>
            <a:endParaRPr lang="en-US" dirty="0"/>
          </a:p>
        </p:txBody>
      </p:sp>
      <p:sp>
        <p:nvSpPr>
          <p:cNvPr id="6" name="Plassholder for bunntekst 3"/>
          <p:cNvSpPr txBox="1">
            <a:spLocks/>
          </p:cNvSpPr>
          <p:nvPr/>
        </p:nvSpPr>
        <p:spPr>
          <a:xfrm>
            <a:off x="1097280" y="6459785"/>
            <a:ext cx="3608838" cy="365124"/>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smtClean="0"/>
              <a:t>TEMA 5 </a:t>
            </a:r>
            <a:r>
              <a:rPr lang="en-US" dirty="0" err="1" smtClean="0"/>
              <a:t>hva</a:t>
            </a:r>
            <a:r>
              <a:rPr lang="en-US" dirty="0" smtClean="0"/>
              <a:t> </a:t>
            </a:r>
            <a:r>
              <a:rPr lang="en-US" dirty="0" err="1" smtClean="0"/>
              <a:t>gjør</a:t>
            </a:r>
            <a:r>
              <a:rPr lang="en-US" dirty="0" smtClean="0"/>
              <a:t> de </a:t>
            </a:r>
            <a:r>
              <a:rPr lang="en-US" dirty="0" err="1" smtClean="0"/>
              <a:t>kristne</a:t>
            </a:r>
            <a:r>
              <a:rPr lang="en-US" dirty="0" smtClean="0"/>
              <a:t> </a:t>
            </a:r>
            <a:r>
              <a:rPr lang="en-US" dirty="0" err="1" smtClean="0"/>
              <a:t>når</a:t>
            </a:r>
            <a:r>
              <a:rPr lang="en-US" dirty="0" smtClean="0"/>
              <a:t> de </a:t>
            </a:r>
            <a:r>
              <a:rPr lang="en-US" dirty="0" err="1" smtClean="0"/>
              <a:t>tror</a:t>
            </a:r>
            <a:r>
              <a:rPr lang="en-US" dirty="0" smtClean="0"/>
              <a:t>? S. 41.</a:t>
            </a:r>
            <a:endParaRPr lang="en-US" dirty="0"/>
          </a:p>
        </p:txBody>
      </p:sp>
    </p:spTree>
    <p:extLst>
      <p:ext uri="{BB962C8B-B14F-4D97-AF65-F5344CB8AC3E}">
        <p14:creationId xmlns:p14="http://schemas.microsoft.com/office/powerpoint/2010/main" val="8414701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Luther om å lese i bibelen</a:t>
            </a:r>
            <a:endParaRPr lang="nb-NO" dirty="0"/>
          </a:p>
        </p:txBody>
      </p:sp>
      <p:sp>
        <p:nvSpPr>
          <p:cNvPr id="3" name="Plassholder for innhold 2"/>
          <p:cNvSpPr>
            <a:spLocks noGrp="1"/>
          </p:cNvSpPr>
          <p:nvPr>
            <p:ph idx="1"/>
          </p:nvPr>
        </p:nvSpPr>
        <p:spPr/>
        <p:txBody>
          <a:bodyPr/>
          <a:lstStyle/>
          <a:p>
            <a:pPr marL="0" indent="0">
              <a:buNone/>
            </a:pPr>
            <a:r>
              <a:rPr lang="nb-NO" i="1" dirty="0" smtClean="0"/>
              <a:t>				</a:t>
            </a:r>
          </a:p>
          <a:p>
            <a:pPr marL="0" indent="0">
              <a:buNone/>
            </a:pPr>
            <a:r>
              <a:rPr lang="nb-NO" sz="3200" i="1" dirty="0" smtClean="0"/>
              <a:t>Og i sannhet, min kjære </a:t>
            </a:r>
            <a:r>
              <a:rPr lang="nb-NO" sz="3200" i="1" dirty="0" smtClean="0"/>
              <a:t>kristen!</a:t>
            </a:r>
            <a:br>
              <a:rPr lang="nb-NO" sz="3200" i="1" dirty="0" smtClean="0"/>
            </a:br>
            <a:r>
              <a:rPr lang="nb-NO" sz="3200" i="1" dirty="0" smtClean="0"/>
              <a:t>Du </a:t>
            </a:r>
            <a:r>
              <a:rPr lang="nb-NO" sz="3200" i="1" dirty="0" smtClean="0"/>
              <a:t>kan ikke lese for meget i Skriften! </a:t>
            </a:r>
            <a:r>
              <a:rPr lang="nb-NO" sz="3200" i="1" dirty="0"/>
              <a:t/>
            </a:r>
            <a:br>
              <a:rPr lang="nb-NO" sz="3200" i="1" dirty="0"/>
            </a:br>
            <a:r>
              <a:rPr lang="nb-NO" sz="3200" i="1" dirty="0" smtClean="0"/>
              <a:t>Hva</a:t>
            </a:r>
            <a:r>
              <a:rPr lang="nb-NO" sz="3200" i="1" dirty="0" smtClean="0"/>
              <a:t> </a:t>
            </a:r>
            <a:r>
              <a:rPr lang="nb-NO" sz="3200" i="1" dirty="0" smtClean="0"/>
              <a:t>du leser, kan du ikke lese for godt, </a:t>
            </a:r>
            <a:r>
              <a:rPr lang="nb-NO" sz="3200" i="1" dirty="0" smtClean="0"/>
              <a:t/>
            </a:r>
            <a:br>
              <a:rPr lang="nb-NO" sz="3200" i="1" dirty="0" smtClean="0"/>
            </a:br>
            <a:r>
              <a:rPr lang="nb-NO" sz="3200" i="1" dirty="0" smtClean="0"/>
              <a:t>og hva </a:t>
            </a:r>
            <a:r>
              <a:rPr lang="nb-NO" sz="3200" i="1" dirty="0" smtClean="0"/>
              <a:t>du kan forstå, kan du ikke leve for godt etter.</a:t>
            </a:r>
            <a:endParaRPr lang="nb-NO" sz="3200" i="1" dirty="0"/>
          </a:p>
        </p:txBody>
      </p:sp>
      <p:sp>
        <p:nvSpPr>
          <p:cNvPr id="4" name="Plassholder for bunntekst 3"/>
          <p:cNvSpPr>
            <a:spLocks noGrp="1"/>
          </p:cNvSpPr>
          <p:nvPr>
            <p:ph type="ftr" sz="quarter" idx="11"/>
          </p:nvPr>
        </p:nvSpPr>
        <p:spPr/>
        <p:txBody>
          <a:bodyPr/>
          <a:lstStyle/>
          <a:p>
            <a:r>
              <a:rPr lang="en-US" smtClean="0"/>
              <a:t>Den apostoliske trosbekjennelse</a:t>
            </a:r>
            <a:endParaRPr lang="en-US" dirty="0"/>
          </a:p>
        </p:txBody>
      </p:sp>
      <p:sp>
        <p:nvSpPr>
          <p:cNvPr id="5" name="Plassholder for lysbildenummer 4"/>
          <p:cNvSpPr>
            <a:spLocks noGrp="1"/>
          </p:cNvSpPr>
          <p:nvPr>
            <p:ph type="sldNum" sz="quarter" idx="12"/>
          </p:nvPr>
        </p:nvSpPr>
        <p:spPr/>
        <p:txBody>
          <a:bodyPr/>
          <a:lstStyle/>
          <a:p>
            <a:fld id="{D57F1E4F-1CFF-5643-939E-217C01CDF565}" type="slidenum">
              <a:rPr lang="en-US" smtClean="0"/>
              <a:pPr/>
              <a:t>21</a:t>
            </a:fld>
            <a:endParaRPr lang="en-US" dirty="0"/>
          </a:p>
        </p:txBody>
      </p:sp>
      <p:sp>
        <p:nvSpPr>
          <p:cNvPr id="6" name="Plassholder for bunntekst 3"/>
          <p:cNvSpPr txBox="1">
            <a:spLocks/>
          </p:cNvSpPr>
          <p:nvPr/>
        </p:nvSpPr>
        <p:spPr>
          <a:xfrm>
            <a:off x="1097280" y="6459785"/>
            <a:ext cx="3608838" cy="365124"/>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smtClean="0"/>
              <a:t>TEMA 5 </a:t>
            </a:r>
            <a:r>
              <a:rPr lang="en-US" dirty="0" err="1" smtClean="0"/>
              <a:t>hva</a:t>
            </a:r>
            <a:r>
              <a:rPr lang="en-US" dirty="0" smtClean="0"/>
              <a:t> </a:t>
            </a:r>
            <a:r>
              <a:rPr lang="en-US" dirty="0" err="1" smtClean="0"/>
              <a:t>gjør</a:t>
            </a:r>
            <a:r>
              <a:rPr lang="en-US" dirty="0" smtClean="0"/>
              <a:t> de </a:t>
            </a:r>
            <a:r>
              <a:rPr lang="en-US" dirty="0" err="1" smtClean="0"/>
              <a:t>kristne</a:t>
            </a:r>
            <a:r>
              <a:rPr lang="en-US" dirty="0" smtClean="0"/>
              <a:t> </a:t>
            </a:r>
            <a:r>
              <a:rPr lang="en-US" dirty="0" err="1" smtClean="0"/>
              <a:t>når</a:t>
            </a:r>
            <a:r>
              <a:rPr lang="en-US" dirty="0" smtClean="0"/>
              <a:t> de </a:t>
            </a:r>
            <a:r>
              <a:rPr lang="en-US" dirty="0" err="1" smtClean="0"/>
              <a:t>tror</a:t>
            </a:r>
            <a:r>
              <a:rPr lang="en-US" dirty="0" smtClean="0"/>
              <a:t>? S. 42.</a:t>
            </a:r>
            <a:endParaRPr lang="en-US" dirty="0"/>
          </a:p>
        </p:txBody>
      </p:sp>
    </p:spTree>
    <p:extLst>
      <p:ext uri="{BB962C8B-B14F-4D97-AF65-F5344CB8AC3E}">
        <p14:creationId xmlns:p14="http://schemas.microsoft.com/office/powerpoint/2010/main" val="37342172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Nøkler til hjelp i bibellesningen</a:t>
            </a:r>
            <a:endParaRPr lang="nb-NO" dirty="0"/>
          </a:p>
        </p:txBody>
      </p:sp>
      <p:sp>
        <p:nvSpPr>
          <p:cNvPr id="3" name="Plassholder for innhold 2"/>
          <p:cNvSpPr>
            <a:spLocks noGrp="1"/>
          </p:cNvSpPr>
          <p:nvPr>
            <p:ph idx="1"/>
          </p:nvPr>
        </p:nvSpPr>
        <p:spPr/>
        <p:txBody>
          <a:bodyPr>
            <a:noAutofit/>
          </a:bodyPr>
          <a:lstStyle/>
          <a:p>
            <a:pPr>
              <a:buFont typeface="Arial" panose="020B0604020202020204" pitchFamily="34" charset="0"/>
              <a:buChar char="•"/>
            </a:pPr>
            <a:r>
              <a:rPr lang="nb-NO" sz="2800" b="1" dirty="0" smtClean="0"/>
              <a:t>Jesus er sentrum</a:t>
            </a:r>
            <a:r>
              <a:rPr lang="nb-NO" sz="2800" dirty="0" smtClean="0"/>
              <a:t>. Han er den som skulle komme, som kom, og som kommer igjen. Han er eneste vei til frelse, er veien, sannheten og livet.</a:t>
            </a:r>
          </a:p>
          <a:p>
            <a:pPr>
              <a:buFont typeface="Arial" panose="020B0604020202020204" pitchFamily="34" charset="0"/>
              <a:buChar char="•"/>
            </a:pPr>
            <a:r>
              <a:rPr lang="nb-NO" sz="2800" dirty="0" smtClean="0"/>
              <a:t>Hele GT kan samlet sees som </a:t>
            </a:r>
            <a:r>
              <a:rPr lang="nb-NO" sz="2800" b="1" dirty="0" smtClean="0"/>
              <a:t>profeti</a:t>
            </a:r>
            <a:r>
              <a:rPr lang="nb-NO" sz="2800" dirty="0" smtClean="0"/>
              <a:t>, og NT som </a:t>
            </a:r>
            <a:r>
              <a:rPr lang="nb-NO" sz="2800" b="1" dirty="0" smtClean="0"/>
              <a:t>oppfyllelse</a:t>
            </a:r>
            <a:r>
              <a:rPr lang="nb-NO" sz="2800" dirty="0" smtClean="0"/>
              <a:t>. GT må forstås i lys av NT, og NT kan ikke</a:t>
            </a:r>
            <a:r>
              <a:rPr lang="nb-NO" sz="2800" dirty="0"/>
              <a:t> </a:t>
            </a:r>
            <a:r>
              <a:rPr lang="nb-NO" sz="2800" dirty="0" smtClean="0"/>
              <a:t>forstås uten på bakgrunn av GT. </a:t>
            </a:r>
            <a:r>
              <a:rPr lang="nb-NO" sz="2800" dirty="0"/>
              <a:t> </a:t>
            </a:r>
            <a:r>
              <a:rPr lang="nb-NO" sz="2800" dirty="0" smtClean="0"/>
              <a:t>Jesus binder GT og NT </a:t>
            </a:r>
            <a:r>
              <a:rPr lang="nb-NO" sz="2800" dirty="0" smtClean="0"/>
              <a:t>sammen </a:t>
            </a:r>
            <a:r>
              <a:rPr lang="nb-NO" sz="2800" dirty="0" smtClean="0"/>
              <a:t>til én Bibel.</a:t>
            </a:r>
          </a:p>
          <a:p>
            <a:pPr>
              <a:buFont typeface="Arial" panose="020B0604020202020204" pitchFamily="34" charset="0"/>
              <a:buChar char="•"/>
            </a:pPr>
            <a:r>
              <a:rPr lang="nb-NO" sz="2800" dirty="0" smtClean="0"/>
              <a:t>Bibelen kan leses i lys av </a:t>
            </a:r>
            <a:r>
              <a:rPr lang="nb-NO" sz="2800" b="1" dirty="0" smtClean="0"/>
              <a:t>Lov og Evangelium</a:t>
            </a:r>
            <a:r>
              <a:rPr lang="nb-NO" sz="2800" dirty="0" smtClean="0"/>
              <a:t>. Gud handler på to måter, utvelgelse og frelse, dom og straff.</a:t>
            </a:r>
          </a:p>
          <a:p>
            <a:pPr>
              <a:buFont typeface="Arial" panose="020B0604020202020204" pitchFamily="34" charset="0"/>
              <a:buChar char="•"/>
            </a:pPr>
            <a:r>
              <a:rPr lang="nb-NO" sz="2800" dirty="0" smtClean="0"/>
              <a:t>Forholdet GT og NT kan sees ut fra vinkelen </a:t>
            </a:r>
            <a:r>
              <a:rPr lang="nb-NO" sz="2800" b="1" dirty="0" smtClean="0"/>
              <a:t>en fremadskridende åpenbaring.</a:t>
            </a:r>
            <a:r>
              <a:rPr lang="nb-NO" sz="2800" dirty="0" smtClean="0"/>
              <a:t> Det er en utvikling fra GT til NT.</a:t>
            </a:r>
            <a:endParaRPr lang="nb-NO" sz="2800" dirty="0"/>
          </a:p>
        </p:txBody>
      </p:sp>
      <p:sp>
        <p:nvSpPr>
          <p:cNvPr id="4" name="Plassholder for bunntekst 3"/>
          <p:cNvSpPr>
            <a:spLocks noGrp="1"/>
          </p:cNvSpPr>
          <p:nvPr>
            <p:ph type="ftr" sz="quarter" idx="11"/>
          </p:nvPr>
        </p:nvSpPr>
        <p:spPr/>
        <p:txBody>
          <a:bodyPr/>
          <a:lstStyle/>
          <a:p>
            <a:r>
              <a:rPr lang="en-US" smtClean="0"/>
              <a:t>Den apostoliske trosbekjennelse</a:t>
            </a:r>
            <a:endParaRPr lang="en-US" dirty="0"/>
          </a:p>
        </p:txBody>
      </p:sp>
      <p:sp>
        <p:nvSpPr>
          <p:cNvPr id="5" name="Plassholder for lysbildenummer 4"/>
          <p:cNvSpPr>
            <a:spLocks noGrp="1"/>
          </p:cNvSpPr>
          <p:nvPr>
            <p:ph type="sldNum" sz="quarter" idx="12"/>
          </p:nvPr>
        </p:nvSpPr>
        <p:spPr/>
        <p:txBody>
          <a:bodyPr/>
          <a:lstStyle/>
          <a:p>
            <a:fld id="{D57F1E4F-1CFF-5643-939E-217C01CDF565}" type="slidenum">
              <a:rPr lang="en-US" smtClean="0"/>
              <a:pPr/>
              <a:t>22</a:t>
            </a:fld>
            <a:endParaRPr lang="en-US" dirty="0"/>
          </a:p>
        </p:txBody>
      </p:sp>
      <p:sp>
        <p:nvSpPr>
          <p:cNvPr id="6" name="Plassholder for bunntekst 3"/>
          <p:cNvSpPr txBox="1">
            <a:spLocks/>
          </p:cNvSpPr>
          <p:nvPr/>
        </p:nvSpPr>
        <p:spPr>
          <a:xfrm>
            <a:off x="1097280" y="6459785"/>
            <a:ext cx="3608838" cy="365124"/>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smtClean="0"/>
              <a:t>TEMA 5 </a:t>
            </a:r>
            <a:r>
              <a:rPr lang="en-US" dirty="0" err="1" smtClean="0"/>
              <a:t>hva</a:t>
            </a:r>
            <a:r>
              <a:rPr lang="en-US" dirty="0" smtClean="0"/>
              <a:t> </a:t>
            </a:r>
            <a:r>
              <a:rPr lang="en-US" dirty="0" err="1" smtClean="0"/>
              <a:t>gjør</a:t>
            </a:r>
            <a:r>
              <a:rPr lang="en-US" dirty="0" smtClean="0"/>
              <a:t> de </a:t>
            </a:r>
            <a:r>
              <a:rPr lang="en-US" dirty="0" err="1" smtClean="0"/>
              <a:t>kristne</a:t>
            </a:r>
            <a:r>
              <a:rPr lang="en-US" dirty="0" smtClean="0"/>
              <a:t> </a:t>
            </a:r>
            <a:r>
              <a:rPr lang="en-US" dirty="0" err="1" smtClean="0"/>
              <a:t>når</a:t>
            </a:r>
            <a:r>
              <a:rPr lang="en-US" dirty="0" smtClean="0"/>
              <a:t> de </a:t>
            </a:r>
            <a:r>
              <a:rPr lang="en-US" dirty="0" err="1" smtClean="0"/>
              <a:t>tror</a:t>
            </a:r>
            <a:r>
              <a:rPr lang="en-US" dirty="0" smtClean="0"/>
              <a:t>? S. 42.</a:t>
            </a:r>
            <a:endParaRPr lang="en-US" dirty="0"/>
          </a:p>
        </p:txBody>
      </p:sp>
    </p:spTree>
    <p:extLst>
      <p:ext uri="{BB962C8B-B14F-4D97-AF65-F5344CB8AC3E}">
        <p14:creationId xmlns:p14="http://schemas.microsoft.com/office/powerpoint/2010/main" val="17614401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Kristen livsstil eller holdning?</a:t>
            </a:r>
            <a:endParaRPr lang="nb-NO" dirty="0"/>
          </a:p>
        </p:txBody>
      </p:sp>
      <p:sp>
        <p:nvSpPr>
          <p:cNvPr id="3" name="Plassholder for innhold 2"/>
          <p:cNvSpPr>
            <a:spLocks noGrp="1"/>
          </p:cNvSpPr>
          <p:nvPr>
            <p:ph idx="1"/>
          </p:nvPr>
        </p:nvSpPr>
        <p:spPr>
          <a:xfrm>
            <a:off x="1081514" y="1845734"/>
            <a:ext cx="10058400" cy="4023360"/>
          </a:xfrm>
        </p:spPr>
        <p:txBody>
          <a:bodyPr>
            <a:normAutofit/>
          </a:bodyPr>
          <a:lstStyle/>
          <a:p>
            <a:pPr marL="514350" indent="-514350">
              <a:buFont typeface="+mj-lt"/>
              <a:buAutoNum type="arabicPeriod"/>
            </a:pPr>
            <a:r>
              <a:rPr lang="nb-NO" sz="3200" b="1" dirty="0" smtClean="0"/>
              <a:t>Den </a:t>
            </a:r>
            <a:r>
              <a:rPr lang="nb-NO" sz="3200" b="1" dirty="0" smtClean="0"/>
              <a:t>gylne regel:</a:t>
            </a:r>
            <a:r>
              <a:rPr lang="nb-NO" sz="3200" i="1" dirty="0" smtClean="0"/>
              <a:t> Alt dere vil at andre skal gjøre mot dere, det skal også dere gjøre mot </a:t>
            </a:r>
            <a:r>
              <a:rPr lang="nb-NO" sz="3200" i="1" dirty="0" smtClean="0"/>
              <a:t>dem</a:t>
            </a:r>
            <a:r>
              <a:rPr lang="nb-NO" sz="3200" dirty="0" smtClean="0"/>
              <a:t>. Matt </a:t>
            </a:r>
            <a:r>
              <a:rPr lang="nb-NO" sz="3200" dirty="0" smtClean="0"/>
              <a:t>7,12</a:t>
            </a:r>
          </a:p>
          <a:p>
            <a:pPr marL="514350" indent="-514350">
              <a:buFont typeface="+mj-lt"/>
              <a:buAutoNum type="arabicPeriod"/>
            </a:pPr>
            <a:r>
              <a:rPr lang="nb-NO" sz="3200" dirty="0" smtClean="0"/>
              <a:t>Paulus </a:t>
            </a:r>
            <a:r>
              <a:rPr lang="nb-NO" sz="3200" dirty="0" smtClean="0"/>
              <a:t>oppfordrer oss til å føre et liv som er </a:t>
            </a:r>
            <a:r>
              <a:rPr lang="nb-NO" sz="3200" b="1" dirty="0" smtClean="0"/>
              <a:t>Kristi evangelium </a:t>
            </a:r>
            <a:r>
              <a:rPr lang="nb-NO" sz="3200" b="1" dirty="0" smtClean="0"/>
              <a:t>verdig. </a:t>
            </a:r>
            <a:r>
              <a:rPr lang="nb-NO" sz="3200" dirty="0" smtClean="0"/>
              <a:t>Fil </a:t>
            </a:r>
            <a:r>
              <a:rPr lang="nb-NO" sz="3200" dirty="0" smtClean="0"/>
              <a:t>1,27</a:t>
            </a:r>
          </a:p>
          <a:p>
            <a:pPr marL="514350" indent="-514350">
              <a:buFont typeface="+mj-lt"/>
              <a:buAutoNum type="arabicPeriod"/>
            </a:pPr>
            <a:r>
              <a:rPr lang="nb-NO" sz="3200" dirty="0" smtClean="0"/>
              <a:t>Paulus </a:t>
            </a:r>
            <a:r>
              <a:rPr lang="nb-NO" sz="3200" dirty="0" smtClean="0"/>
              <a:t>om </a:t>
            </a:r>
            <a:r>
              <a:rPr lang="nb-NO" sz="3200" b="1" dirty="0" smtClean="0"/>
              <a:t>den kristne frihet</a:t>
            </a:r>
            <a:r>
              <a:rPr lang="nb-NO" sz="3200" dirty="0" smtClean="0"/>
              <a:t>: </a:t>
            </a:r>
            <a:r>
              <a:rPr lang="nb-NO" sz="3200" i="1" dirty="0" smtClean="0"/>
              <a:t>Jeg har lov til alt, men ikke alt tjener til det gode. Jeg har lov til alt, men</a:t>
            </a:r>
            <a:r>
              <a:rPr lang="nb-NO" sz="3200" i="1" dirty="0"/>
              <a:t> </a:t>
            </a:r>
            <a:r>
              <a:rPr lang="nb-NO" sz="3200" i="1" dirty="0" smtClean="0"/>
              <a:t>jeg skal ikke la noe få makt over </a:t>
            </a:r>
            <a:r>
              <a:rPr lang="nb-NO" sz="3200" i="1" dirty="0" smtClean="0"/>
              <a:t>meg. </a:t>
            </a:r>
            <a:r>
              <a:rPr lang="nb-NO" sz="3200" dirty="0" smtClean="0"/>
              <a:t>1 </a:t>
            </a:r>
            <a:r>
              <a:rPr lang="nb-NO" sz="3200" dirty="0" smtClean="0"/>
              <a:t>Kor </a:t>
            </a:r>
            <a:r>
              <a:rPr lang="nb-NO" sz="3200" dirty="0" smtClean="0"/>
              <a:t>6,12</a:t>
            </a:r>
            <a:endParaRPr lang="nb-NO" sz="3200" dirty="0"/>
          </a:p>
        </p:txBody>
      </p:sp>
      <p:sp>
        <p:nvSpPr>
          <p:cNvPr id="4" name="Plassholder for bunntekst 3"/>
          <p:cNvSpPr>
            <a:spLocks noGrp="1"/>
          </p:cNvSpPr>
          <p:nvPr>
            <p:ph type="ftr" sz="quarter" idx="11"/>
          </p:nvPr>
        </p:nvSpPr>
        <p:spPr/>
        <p:txBody>
          <a:bodyPr/>
          <a:lstStyle/>
          <a:p>
            <a:r>
              <a:rPr lang="en-US" smtClean="0"/>
              <a:t>Den apostoliske trosbekjennelse</a:t>
            </a:r>
            <a:endParaRPr lang="en-US" dirty="0"/>
          </a:p>
        </p:txBody>
      </p:sp>
      <p:sp>
        <p:nvSpPr>
          <p:cNvPr id="5" name="Plassholder for lysbildenummer 4"/>
          <p:cNvSpPr>
            <a:spLocks noGrp="1"/>
          </p:cNvSpPr>
          <p:nvPr>
            <p:ph type="sldNum" sz="quarter" idx="12"/>
          </p:nvPr>
        </p:nvSpPr>
        <p:spPr/>
        <p:txBody>
          <a:bodyPr/>
          <a:lstStyle/>
          <a:p>
            <a:fld id="{D57F1E4F-1CFF-5643-939E-217C01CDF565}" type="slidenum">
              <a:rPr lang="en-US" smtClean="0"/>
              <a:pPr/>
              <a:t>23</a:t>
            </a:fld>
            <a:endParaRPr lang="en-US" dirty="0"/>
          </a:p>
        </p:txBody>
      </p:sp>
      <p:sp>
        <p:nvSpPr>
          <p:cNvPr id="6" name="Plassholder for bunntekst 3"/>
          <p:cNvSpPr txBox="1">
            <a:spLocks/>
          </p:cNvSpPr>
          <p:nvPr/>
        </p:nvSpPr>
        <p:spPr>
          <a:xfrm>
            <a:off x="1097280" y="6459785"/>
            <a:ext cx="3608838" cy="365124"/>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smtClean="0"/>
              <a:t>TEMA 5 </a:t>
            </a:r>
            <a:r>
              <a:rPr lang="en-US" dirty="0" err="1" smtClean="0"/>
              <a:t>hva</a:t>
            </a:r>
            <a:r>
              <a:rPr lang="en-US" dirty="0" smtClean="0"/>
              <a:t> </a:t>
            </a:r>
            <a:r>
              <a:rPr lang="en-US" dirty="0" err="1" smtClean="0"/>
              <a:t>gjør</a:t>
            </a:r>
            <a:r>
              <a:rPr lang="en-US" dirty="0" smtClean="0"/>
              <a:t> de </a:t>
            </a:r>
            <a:r>
              <a:rPr lang="en-US" dirty="0" err="1" smtClean="0"/>
              <a:t>kristne</a:t>
            </a:r>
            <a:r>
              <a:rPr lang="en-US" dirty="0" smtClean="0"/>
              <a:t> </a:t>
            </a:r>
            <a:r>
              <a:rPr lang="en-US" dirty="0" err="1" smtClean="0"/>
              <a:t>når</a:t>
            </a:r>
            <a:r>
              <a:rPr lang="en-US" dirty="0" smtClean="0"/>
              <a:t> de </a:t>
            </a:r>
            <a:r>
              <a:rPr lang="en-US" dirty="0" err="1" smtClean="0"/>
              <a:t>tror</a:t>
            </a:r>
            <a:r>
              <a:rPr lang="en-US" dirty="0" smtClean="0"/>
              <a:t>? S. 45.</a:t>
            </a:r>
            <a:endParaRPr lang="en-US" dirty="0"/>
          </a:p>
        </p:txBody>
      </p:sp>
    </p:spTree>
    <p:extLst>
      <p:ext uri="{BB962C8B-B14F-4D97-AF65-F5344CB8AC3E}">
        <p14:creationId xmlns:p14="http://schemas.microsoft.com/office/powerpoint/2010/main" val="20342250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En konklusjon</a:t>
            </a:r>
            <a:endParaRPr lang="nb-NO" dirty="0"/>
          </a:p>
        </p:txBody>
      </p:sp>
      <p:sp>
        <p:nvSpPr>
          <p:cNvPr id="3" name="Plassholder for innhold 2"/>
          <p:cNvSpPr>
            <a:spLocks noGrp="1"/>
          </p:cNvSpPr>
          <p:nvPr>
            <p:ph idx="1"/>
          </p:nvPr>
        </p:nvSpPr>
        <p:spPr/>
        <p:txBody>
          <a:bodyPr>
            <a:noAutofit/>
          </a:bodyPr>
          <a:lstStyle/>
          <a:p>
            <a:pPr marL="0" indent="0">
              <a:buNone/>
            </a:pPr>
            <a:r>
              <a:rPr lang="nb-NO" sz="2800" dirty="0" smtClean="0"/>
              <a:t>For den som bekjenner troen, ligger der en utfordring:</a:t>
            </a:r>
          </a:p>
          <a:p>
            <a:pPr marL="627063" indent="-176213">
              <a:buFont typeface="Arial" panose="020B0604020202020204" pitchFamily="34" charset="0"/>
              <a:buChar char="•"/>
            </a:pPr>
            <a:r>
              <a:rPr lang="nb-NO" sz="2800" dirty="0" smtClean="0"/>
              <a:t>Til å gå regelmessig i </a:t>
            </a:r>
            <a:r>
              <a:rPr lang="nb-NO" sz="2800" dirty="0" smtClean="0"/>
              <a:t>kirken - </a:t>
            </a:r>
            <a:r>
              <a:rPr lang="nb-NO" sz="2800" dirty="0" smtClean="0"/>
              <a:t>å søke det kristne </a:t>
            </a:r>
            <a:r>
              <a:rPr lang="nb-NO" sz="2800" dirty="0" smtClean="0"/>
              <a:t>fellesskapet.</a:t>
            </a:r>
            <a:endParaRPr lang="nb-NO" sz="2800" dirty="0" smtClean="0"/>
          </a:p>
          <a:p>
            <a:pPr marL="627063" indent="-176213">
              <a:buFont typeface="Arial" panose="020B0604020202020204" pitchFamily="34" charset="0"/>
              <a:buChar char="•"/>
            </a:pPr>
            <a:r>
              <a:rPr lang="nb-NO" sz="2800" dirty="0" smtClean="0"/>
              <a:t>Til å vende seg til Gud i </a:t>
            </a:r>
            <a:r>
              <a:rPr lang="nb-NO" sz="2800" dirty="0" smtClean="0"/>
              <a:t>bønn - </a:t>
            </a:r>
            <a:r>
              <a:rPr lang="nb-NO" sz="2800" dirty="0" smtClean="0"/>
              <a:t>leve med en «åpen kanal» til </a:t>
            </a:r>
            <a:r>
              <a:rPr lang="nb-NO" sz="2800" dirty="0" smtClean="0"/>
              <a:t>Gud.</a:t>
            </a:r>
            <a:endParaRPr lang="nb-NO" sz="2800" dirty="0" smtClean="0"/>
          </a:p>
          <a:p>
            <a:pPr marL="627063" indent="-176213">
              <a:buFont typeface="Arial" panose="020B0604020202020204" pitchFamily="34" charset="0"/>
              <a:buChar char="•"/>
            </a:pPr>
            <a:r>
              <a:rPr lang="nb-NO" sz="2800" dirty="0" smtClean="0"/>
              <a:t>Til å lese i </a:t>
            </a:r>
            <a:r>
              <a:rPr lang="nb-NO" sz="2800" dirty="0" smtClean="0"/>
              <a:t>Bibelen - </a:t>
            </a:r>
            <a:r>
              <a:rPr lang="nb-NO" sz="2800" dirty="0" smtClean="0"/>
              <a:t>søke hjelp og veiledning der, alene eller sammen med </a:t>
            </a:r>
            <a:r>
              <a:rPr lang="nb-NO" sz="2800" dirty="0" smtClean="0"/>
              <a:t>andre.</a:t>
            </a:r>
          </a:p>
          <a:p>
            <a:pPr marL="627063" indent="-176213">
              <a:buFont typeface="Arial" panose="020B0604020202020204" pitchFamily="34" charset="0"/>
              <a:buChar char="•"/>
            </a:pPr>
            <a:r>
              <a:rPr lang="nb-NO" sz="2800" dirty="0" smtClean="0"/>
              <a:t>Til å utføre tjeneste - </a:t>
            </a:r>
            <a:r>
              <a:rPr lang="nb-NO" sz="2800" dirty="0"/>
              <a:t>i</a:t>
            </a:r>
            <a:r>
              <a:rPr lang="nb-NO" sz="2800" dirty="0" smtClean="0"/>
              <a:t> menigheten og ut fra menigheten.</a:t>
            </a:r>
            <a:endParaRPr lang="nb-NO" sz="2800" dirty="0" smtClean="0"/>
          </a:p>
          <a:p>
            <a:pPr marL="627063" indent="-176213">
              <a:buFont typeface="Arial" panose="020B0604020202020204" pitchFamily="34" charset="0"/>
              <a:buChar char="•"/>
            </a:pPr>
            <a:r>
              <a:rPr lang="nb-NO" sz="2800" dirty="0" smtClean="0"/>
              <a:t>Til å forsøke å leve et liv «evangeliet verdig».</a:t>
            </a:r>
          </a:p>
          <a:p>
            <a:pPr marL="0" indent="0">
              <a:buNone/>
            </a:pPr>
            <a:r>
              <a:rPr lang="nb-NO" sz="2800" dirty="0" smtClean="0"/>
              <a:t>I tro på Guds hjelp.</a:t>
            </a:r>
            <a:endParaRPr lang="nb-NO" sz="2800" dirty="0"/>
          </a:p>
        </p:txBody>
      </p:sp>
      <p:sp>
        <p:nvSpPr>
          <p:cNvPr id="4" name="Plassholder for bunntekst 3"/>
          <p:cNvSpPr>
            <a:spLocks noGrp="1"/>
          </p:cNvSpPr>
          <p:nvPr>
            <p:ph type="ftr" sz="quarter" idx="11"/>
          </p:nvPr>
        </p:nvSpPr>
        <p:spPr/>
        <p:txBody>
          <a:bodyPr/>
          <a:lstStyle/>
          <a:p>
            <a:r>
              <a:rPr lang="en-US" smtClean="0"/>
              <a:t>Den apostoliske trosbekjennelse</a:t>
            </a:r>
            <a:endParaRPr lang="en-US" dirty="0"/>
          </a:p>
        </p:txBody>
      </p:sp>
      <p:sp>
        <p:nvSpPr>
          <p:cNvPr id="5" name="Plassholder for lysbildenummer 4"/>
          <p:cNvSpPr>
            <a:spLocks noGrp="1"/>
          </p:cNvSpPr>
          <p:nvPr>
            <p:ph type="sldNum" sz="quarter" idx="12"/>
          </p:nvPr>
        </p:nvSpPr>
        <p:spPr/>
        <p:txBody>
          <a:bodyPr/>
          <a:lstStyle/>
          <a:p>
            <a:fld id="{D57F1E4F-1CFF-5643-939E-217C01CDF565}" type="slidenum">
              <a:rPr lang="en-US" smtClean="0"/>
              <a:pPr/>
              <a:t>24</a:t>
            </a:fld>
            <a:endParaRPr lang="en-US" dirty="0"/>
          </a:p>
        </p:txBody>
      </p:sp>
      <p:sp>
        <p:nvSpPr>
          <p:cNvPr id="6" name="Plassholder for bunntekst 3"/>
          <p:cNvSpPr txBox="1">
            <a:spLocks/>
          </p:cNvSpPr>
          <p:nvPr/>
        </p:nvSpPr>
        <p:spPr>
          <a:xfrm>
            <a:off x="1097280" y="6459785"/>
            <a:ext cx="3608838" cy="365124"/>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smtClean="0"/>
              <a:t>TEMA 5 </a:t>
            </a:r>
            <a:r>
              <a:rPr lang="en-US" dirty="0" err="1" smtClean="0"/>
              <a:t>hva</a:t>
            </a:r>
            <a:r>
              <a:rPr lang="en-US" dirty="0" smtClean="0"/>
              <a:t> </a:t>
            </a:r>
            <a:r>
              <a:rPr lang="en-US" dirty="0" err="1" smtClean="0"/>
              <a:t>gjør</a:t>
            </a:r>
            <a:r>
              <a:rPr lang="en-US" dirty="0" smtClean="0"/>
              <a:t> de </a:t>
            </a:r>
            <a:r>
              <a:rPr lang="en-US" dirty="0" err="1" smtClean="0"/>
              <a:t>kristne</a:t>
            </a:r>
            <a:r>
              <a:rPr lang="en-US" dirty="0" smtClean="0"/>
              <a:t> </a:t>
            </a:r>
            <a:r>
              <a:rPr lang="en-US" dirty="0" err="1" smtClean="0"/>
              <a:t>når</a:t>
            </a:r>
            <a:r>
              <a:rPr lang="en-US" dirty="0" smtClean="0"/>
              <a:t> de </a:t>
            </a:r>
            <a:r>
              <a:rPr lang="en-US" dirty="0" err="1" smtClean="0"/>
              <a:t>tror</a:t>
            </a:r>
            <a:r>
              <a:rPr lang="en-US" dirty="0" smtClean="0"/>
              <a:t>? S. 46.</a:t>
            </a:r>
            <a:endParaRPr lang="en-US" dirty="0"/>
          </a:p>
        </p:txBody>
      </p:sp>
    </p:spTree>
    <p:extLst>
      <p:ext uri="{BB962C8B-B14F-4D97-AF65-F5344CB8AC3E}">
        <p14:creationId xmlns:p14="http://schemas.microsoft.com/office/powerpoint/2010/main" val="37535324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pPr algn="ctr"/>
            <a:r>
              <a:rPr lang="nb-NO" dirty="0" smtClean="0"/>
              <a:t>«Frans av Assisis bønn»</a:t>
            </a:r>
            <a:endParaRPr lang="nb-NO" dirty="0"/>
          </a:p>
        </p:txBody>
      </p:sp>
      <p:sp>
        <p:nvSpPr>
          <p:cNvPr id="11" name="Plassholder for innhold 10"/>
          <p:cNvSpPr>
            <a:spLocks noGrp="1"/>
          </p:cNvSpPr>
          <p:nvPr>
            <p:ph idx="1"/>
          </p:nvPr>
        </p:nvSpPr>
        <p:spPr/>
        <p:txBody>
          <a:bodyPr>
            <a:normAutofit/>
          </a:bodyPr>
          <a:lstStyle/>
          <a:p>
            <a:pPr marL="0" indent="0" algn="ctr">
              <a:buNone/>
            </a:pPr>
            <a:r>
              <a:rPr lang="nb-NO" sz="2800" dirty="0" smtClean="0"/>
              <a:t>Herre, gjør meg til et redskap for din fred.</a:t>
            </a:r>
          </a:p>
          <a:p>
            <a:pPr marL="0" indent="0" algn="ctr">
              <a:buNone/>
            </a:pPr>
            <a:r>
              <a:rPr lang="nb-NO" sz="2800" dirty="0" smtClean="0"/>
              <a:t>Hjelp meg å spre kjærlighet der hatet hersker,</a:t>
            </a:r>
          </a:p>
          <a:p>
            <a:pPr marL="0" indent="0" algn="ctr">
              <a:buNone/>
            </a:pPr>
            <a:r>
              <a:rPr lang="nb-NO" sz="2800" dirty="0"/>
              <a:t>t</a:t>
            </a:r>
            <a:r>
              <a:rPr lang="nb-NO" sz="2800" dirty="0" smtClean="0"/>
              <a:t>ro der tvilen råder, håp der det er angst og nød.</a:t>
            </a:r>
          </a:p>
          <a:p>
            <a:pPr marL="0" indent="0" algn="ctr">
              <a:buNone/>
            </a:pPr>
            <a:r>
              <a:rPr lang="nb-NO" sz="2800" dirty="0" smtClean="0"/>
              <a:t>Hjelp meg å </a:t>
            </a:r>
            <a:r>
              <a:rPr lang="nb-NO" sz="2800" dirty="0" smtClean="0"/>
              <a:t>bringe </a:t>
            </a:r>
            <a:r>
              <a:rPr lang="nb-NO" sz="2800" dirty="0" smtClean="0"/>
              <a:t>tilgivelse der det er gjort urett,</a:t>
            </a:r>
          </a:p>
          <a:p>
            <a:pPr marL="0" indent="0" algn="ctr">
              <a:buNone/>
            </a:pPr>
            <a:r>
              <a:rPr lang="nb-NO" sz="2800" dirty="0" smtClean="0"/>
              <a:t>å skape forsoning der det er strid,</a:t>
            </a:r>
          </a:p>
          <a:p>
            <a:pPr marL="0" indent="0" algn="ctr">
              <a:buNone/>
            </a:pPr>
            <a:r>
              <a:rPr lang="nb-NO" sz="2800" dirty="0"/>
              <a:t>å</a:t>
            </a:r>
            <a:r>
              <a:rPr lang="nb-NO" sz="2800" dirty="0" smtClean="0"/>
              <a:t> spre lys der det er mørke,</a:t>
            </a:r>
          </a:p>
          <a:p>
            <a:pPr marL="0" indent="0" algn="ctr">
              <a:buNone/>
            </a:pPr>
            <a:r>
              <a:rPr lang="nb-NO" sz="2800" dirty="0"/>
              <a:t>å</a:t>
            </a:r>
            <a:r>
              <a:rPr lang="nb-NO" sz="2800" dirty="0" smtClean="0"/>
              <a:t> bringe glede der sorgen tynger.</a:t>
            </a:r>
          </a:p>
        </p:txBody>
      </p:sp>
      <p:sp>
        <p:nvSpPr>
          <p:cNvPr id="3" name="Plassholder for bunntekst 2"/>
          <p:cNvSpPr>
            <a:spLocks noGrp="1"/>
          </p:cNvSpPr>
          <p:nvPr>
            <p:ph type="ftr" sz="quarter" idx="11"/>
          </p:nvPr>
        </p:nvSpPr>
        <p:spPr/>
        <p:txBody>
          <a:bodyPr/>
          <a:lstStyle/>
          <a:p>
            <a:r>
              <a:rPr lang="en-US" smtClean="0"/>
              <a:t>Den apostoliske trosbekjennelse</a:t>
            </a:r>
            <a:endParaRPr lang="en-US" dirty="0"/>
          </a:p>
        </p:txBody>
      </p:sp>
      <p:sp>
        <p:nvSpPr>
          <p:cNvPr id="4" name="Plassholder for lysbildenummer 3"/>
          <p:cNvSpPr>
            <a:spLocks noGrp="1"/>
          </p:cNvSpPr>
          <p:nvPr>
            <p:ph type="sldNum" sz="quarter" idx="12"/>
          </p:nvPr>
        </p:nvSpPr>
        <p:spPr/>
        <p:txBody>
          <a:bodyPr/>
          <a:lstStyle/>
          <a:p>
            <a:fld id="{D57F1E4F-1CFF-5643-939E-217C01CDF565}" type="slidenum">
              <a:rPr lang="en-US" smtClean="0"/>
              <a:pPr/>
              <a:t>25</a:t>
            </a:fld>
            <a:endParaRPr lang="en-US" dirty="0"/>
          </a:p>
        </p:txBody>
      </p:sp>
      <p:sp>
        <p:nvSpPr>
          <p:cNvPr id="6" name="Plassholder for bunntekst 3"/>
          <p:cNvSpPr txBox="1">
            <a:spLocks/>
          </p:cNvSpPr>
          <p:nvPr/>
        </p:nvSpPr>
        <p:spPr>
          <a:xfrm>
            <a:off x="1097280" y="6459785"/>
            <a:ext cx="3608838" cy="365124"/>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smtClean="0"/>
              <a:t>TEMA 5 </a:t>
            </a:r>
            <a:r>
              <a:rPr lang="en-US" dirty="0" err="1" smtClean="0"/>
              <a:t>hva</a:t>
            </a:r>
            <a:r>
              <a:rPr lang="en-US" dirty="0" smtClean="0"/>
              <a:t> </a:t>
            </a:r>
            <a:r>
              <a:rPr lang="en-US" dirty="0" err="1" smtClean="0"/>
              <a:t>gjør</a:t>
            </a:r>
            <a:r>
              <a:rPr lang="en-US" dirty="0" smtClean="0"/>
              <a:t> de </a:t>
            </a:r>
            <a:r>
              <a:rPr lang="en-US" dirty="0" err="1" smtClean="0"/>
              <a:t>kristne</a:t>
            </a:r>
            <a:r>
              <a:rPr lang="en-US" dirty="0" smtClean="0"/>
              <a:t> </a:t>
            </a:r>
            <a:r>
              <a:rPr lang="en-US" dirty="0" err="1" smtClean="0"/>
              <a:t>når</a:t>
            </a:r>
            <a:r>
              <a:rPr lang="en-US" dirty="0" smtClean="0"/>
              <a:t> de </a:t>
            </a:r>
            <a:r>
              <a:rPr lang="en-US" dirty="0" err="1" smtClean="0"/>
              <a:t>tror</a:t>
            </a:r>
            <a:r>
              <a:rPr lang="en-US" dirty="0" smtClean="0"/>
              <a:t>? S. 46.</a:t>
            </a:r>
            <a:endParaRPr lang="en-US" dirty="0"/>
          </a:p>
        </p:txBody>
      </p:sp>
    </p:spTree>
    <p:extLst>
      <p:ext uri="{BB962C8B-B14F-4D97-AF65-F5344CB8AC3E}">
        <p14:creationId xmlns:p14="http://schemas.microsoft.com/office/powerpoint/2010/main" val="10403426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1097280" y="693174"/>
            <a:ext cx="10058400" cy="5175920"/>
          </a:xfrm>
        </p:spPr>
        <p:txBody>
          <a:bodyPr>
            <a:noAutofit/>
          </a:bodyPr>
          <a:lstStyle/>
          <a:p>
            <a:pPr marL="0" indent="0" algn="ctr">
              <a:buNone/>
            </a:pPr>
            <a:r>
              <a:rPr lang="nb-NO" sz="2800" dirty="0" smtClean="0"/>
              <a:t>Mester</a:t>
            </a:r>
            <a:r>
              <a:rPr lang="nb-NO" sz="2800" dirty="0"/>
              <a:t>, hjelp meg å søke</a:t>
            </a:r>
          </a:p>
          <a:p>
            <a:pPr marL="0" indent="0" algn="ctr">
              <a:buNone/>
            </a:pPr>
            <a:r>
              <a:rPr lang="nb-NO" sz="2800" dirty="0"/>
              <a:t>ikke så </a:t>
            </a:r>
            <a:r>
              <a:rPr lang="nb-NO" sz="2800" dirty="0" smtClean="0"/>
              <a:t>mye </a:t>
            </a:r>
            <a:r>
              <a:rPr lang="nb-NO" sz="2800" dirty="0"/>
              <a:t>å bli trøstet som å trøste,</a:t>
            </a:r>
          </a:p>
          <a:p>
            <a:pPr marL="0" indent="0" algn="ctr">
              <a:buNone/>
            </a:pPr>
            <a:r>
              <a:rPr lang="nb-NO" sz="2800" dirty="0"/>
              <a:t>ikke så </a:t>
            </a:r>
            <a:r>
              <a:rPr lang="nb-NO" sz="2800" dirty="0" smtClean="0"/>
              <a:t>mye </a:t>
            </a:r>
            <a:r>
              <a:rPr lang="nb-NO" sz="2800" dirty="0"/>
              <a:t>å bli forstått som å forstå,</a:t>
            </a:r>
          </a:p>
          <a:p>
            <a:pPr marL="0" indent="0" algn="ctr">
              <a:buNone/>
            </a:pPr>
            <a:r>
              <a:rPr lang="nb-NO" sz="2800" dirty="0"/>
              <a:t>ikke så mye å bli elsket som å </a:t>
            </a:r>
            <a:r>
              <a:rPr lang="nb-NO" sz="2800" dirty="0" smtClean="0"/>
              <a:t>elske.</a:t>
            </a:r>
            <a:endParaRPr lang="nb-NO" sz="2800" dirty="0"/>
          </a:p>
          <a:p>
            <a:pPr marL="0" indent="0" algn="ctr">
              <a:buNone/>
            </a:pPr>
            <a:endParaRPr lang="nb-NO" sz="2800" dirty="0" smtClean="0"/>
          </a:p>
          <a:p>
            <a:pPr marL="0" indent="0" algn="ctr">
              <a:buNone/>
            </a:pPr>
            <a:r>
              <a:rPr lang="nb-NO" sz="2800" dirty="0" smtClean="0"/>
              <a:t>For det er ved å gi at vi får,</a:t>
            </a:r>
          </a:p>
          <a:p>
            <a:pPr marL="0" indent="0" algn="ctr">
              <a:buNone/>
            </a:pPr>
            <a:r>
              <a:rPr lang="nb-NO" sz="2800" dirty="0"/>
              <a:t>v</a:t>
            </a:r>
            <a:r>
              <a:rPr lang="nb-NO" sz="2800" dirty="0" smtClean="0"/>
              <a:t>ed å tilgi at vi blir tilgitt,</a:t>
            </a:r>
          </a:p>
          <a:p>
            <a:pPr marL="0" indent="0" algn="ctr">
              <a:buNone/>
            </a:pPr>
            <a:r>
              <a:rPr lang="nb-NO" sz="2800" dirty="0"/>
              <a:t>v</a:t>
            </a:r>
            <a:r>
              <a:rPr lang="nb-NO" sz="2800" dirty="0" smtClean="0"/>
              <a:t>ed å miste vårt liv at vi finner det.</a:t>
            </a:r>
          </a:p>
          <a:p>
            <a:pPr marL="0" indent="0" algn="ctr">
              <a:buNone/>
            </a:pPr>
            <a:r>
              <a:rPr lang="nb-NO" sz="2800" dirty="0" smtClean="0"/>
              <a:t>Det er ved å dø at vi oppstår til evig liv.</a:t>
            </a:r>
            <a:endParaRPr lang="nb-NO" sz="2800" dirty="0"/>
          </a:p>
        </p:txBody>
      </p:sp>
      <p:sp>
        <p:nvSpPr>
          <p:cNvPr id="4" name="Plassholder for bunntekst 3"/>
          <p:cNvSpPr>
            <a:spLocks noGrp="1"/>
          </p:cNvSpPr>
          <p:nvPr>
            <p:ph type="ftr" sz="quarter" idx="11"/>
          </p:nvPr>
        </p:nvSpPr>
        <p:spPr/>
        <p:txBody>
          <a:bodyPr/>
          <a:lstStyle/>
          <a:p>
            <a:r>
              <a:rPr lang="en-US" smtClean="0"/>
              <a:t>Den apostoliske trosbekjennelse</a:t>
            </a:r>
            <a:endParaRPr lang="en-US" dirty="0"/>
          </a:p>
        </p:txBody>
      </p:sp>
      <p:sp>
        <p:nvSpPr>
          <p:cNvPr id="5" name="Plassholder for lysbildenummer 4"/>
          <p:cNvSpPr>
            <a:spLocks noGrp="1"/>
          </p:cNvSpPr>
          <p:nvPr>
            <p:ph type="sldNum" sz="quarter" idx="12"/>
          </p:nvPr>
        </p:nvSpPr>
        <p:spPr/>
        <p:txBody>
          <a:bodyPr/>
          <a:lstStyle/>
          <a:p>
            <a:fld id="{D57F1E4F-1CFF-5643-939E-217C01CDF565}" type="slidenum">
              <a:rPr lang="en-US" smtClean="0"/>
              <a:pPr/>
              <a:t>26</a:t>
            </a:fld>
            <a:endParaRPr lang="en-US" dirty="0"/>
          </a:p>
        </p:txBody>
      </p:sp>
      <p:sp>
        <p:nvSpPr>
          <p:cNvPr id="6" name="Plassholder for bunntekst 3"/>
          <p:cNvSpPr txBox="1">
            <a:spLocks/>
          </p:cNvSpPr>
          <p:nvPr/>
        </p:nvSpPr>
        <p:spPr>
          <a:xfrm>
            <a:off x="1097280" y="6459785"/>
            <a:ext cx="3608838" cy="365124"/>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smtClean="0"/>
              <a:t>TEMA 5 </a:t>
            </a:r>
            <a:r>
              <a:rPr lang="en-US" dirty="0" err="1" smtClean="0"/>
              <a:t>hva</a:t>
            </a:r>
            <a:r>
              <a:rPr lang="en-US" dirty="0" smtClean="0"/>
              <a:t> </a:t>
            </a:r>
            <a:r>
              <a:rPr lang="en-US" dirty="0" err="1" smtClean="0"/>
              <a:t>gjør</a:t>
            </a:r>
            <a:r>
              <a:rPr lang="en-US" dirty="0" smtClean="0"/>
              <a:t> de </a:t>
            </a:r>
            <a:r>
              <a:rPr lang="en-US" dirty="0" err="1" smtClean="0"/>
              <a:t>kristne</a:t>
            </a:r>
            <a:r>
              <a:rPr lang="en-US" dirty="0" smtClean="0"/>
              <a:t> </a:t>
            </a:r>
            <a:r>
              <a:rPr lang="en-US" dirty="0" err="1" smtClean="0"/>
              <a:t>når</a:t>
            </a:r>
            <a:r>
              <a:rPr lang="en-US" dirty="0" smtClean="0"/>
              <a:t> de </a:t>
            </a:r>
            <a:r>
              <a:rPr lang="en-US" dirty="0" err="1" smtClean="0"/>
              <a:t>tror</a:t>
            </a:r>
            <a:r>
              <a:rPr lang="en-US" dirty="0" smtClean="0"/>
              <a:t>? S. 46.</a:t>
            </a:r>
            <a:endParaRPr lang="en-US" dirty="0"/>
          </a:p>
        </p:txBody>
      </p:sp>
    </p:spTree>
    <p:extLst>
      <p:ext uri="{BB962C8B-B14F-4D97-AF65-F5344CB8AC3E}">
        <p14:creationId xmlns:p14="http://schemas.microsoft.com/office/powerpoint/2010/main" val="15828029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Et håp for menighetens virke</a:t>
            </a:r>
            <a:endParaRPr lang="nb-NO" dirty="0"/>
          </a:p>
        </p:txBody>
      </p:sp>
      <p:sp>
        <p:nvSpPr>
          <p:cNvPr id="3" name="Plassholder for innhold 2"/>
          <p:cNvSpPr>
            <a:spLocks noGrp="1"/>
          </p:cNvSpPr>
          <p:nvPr>
            <p:ph idx="1"/>
          </p:nvPr>
        </p:nvSpPr>
        <p:spPr/>
        <p:txBody>
          <a:bodyPr>
            <a:normAutofit/>
          </a:bodyPr>
          <a:lstStyle/>
          <a:p>
            <a:pPr marL="0" indent="0">
              <a:buNone/>
            </a:pPr>
            <a:r>
              <a:rPr lang="nb-NO" sz="2800" dirty="0" smtClean="0"/>
              <a:t>Vårt </a:t>
            </a:r>
            <a:r>
              <a:rPr lang="nb-NO" sz="2800" smtClean="0"/>
              <a:t>håp </a:t>
            </a:r>
            <a:r>
              <a:rPr lang="nb-NO" sz="2800" smtClean="0"/>
              <a:t>er, </a:t>
            </a:r>
            <a:r>
              <a:rPr lang="nb-NO" sz="2800" dirty="0" smtClean="0"/>
              <a:t>med utgangspunkt </a:t>
            </a:r>
            <a:r>
              <a:rPr lang="nb-NO" sz="2800" smtClean="0"/>
              <a:t>i </a:t>
            </a:r>
            <a:r>
              <a:rPr lang="nb-NO" sz="2800" smtClean="0"/>
              <a:t>dåpen, </a:t>
            </a:r>
            <a:r>
              <a:rPr lang="nb-NO" sz="2800" dirty="0" smtClean="0"/>
              <a:t>å kunne formidle glede og stolthet over å tilhøre </a:t>
            </a:r>
            <a:r>
              <a:rPr lang="nb-NO" sz="2800" smtClean="0"/>
              <a:t>Guds </a:t>
            </a:r>
            <a:r>
              <a:rPr lang="nb-NO" sz="2800" smtClean="0"/>
              <a:t>familie </a:t>
            </a:r>
            <a:r>
              <a:rPr lang="nb-NO" sz="2800" dirty="0" smtClean="0"/>
              <a:t>og ved å ha et hjem i kirken på jorden. Vårt håp er at menigheten skal være et sted der den enkeltes evner og gaver skal verdsettes, utvikles og i et helt liv settes inn i arbeidet for Guds rike. Vår visjon er en levende og åpen menighet – midt i verden.</a:t>
            </a:r>
          </a:p>
          <a:p>
            <a:pPr marL="0" indent="0" algn="r">
              <a:buNone/>
            </a:pPr>
            <a:r>
              <a:rPr lang="nb-NO" sz="2800" dirty="0" smtClean="0"/>
              <a:t>(Alt Guds folk).</a:t>
            </a:r>
            <a:endParaRPr lang="nb-NO" sz="2800" dirty="0"/>
          </a:p>
        </p:txBody>
      </p:sp>
      <p:sp>
        <p:nvSpPr>
          <p:cNvPr id="4" name="Plassholder for bunntekst 3"/>
          <p:cNvSpPr>
            <a:spLocks noGrp="1"/>
          </p:cNvSpPr>
          <p:nvPr>
            <p:ph type="ftr" sz="quarter" idx="11"/>
          </p:nvPr>
        </p:nvSpPr>
        <p:spPr/>
        <p:txBody>
          <a:bodyPr/>
          <a:lstStyle/>
          <a:p>
            <a:r>
              <a:rPr lang="en-US" smtClean="0"/>
              <a:t>Den apostoliske trosbekjennelse</a:t>
            </a:r>
            <a:endParaRPr lang="en-US" dirty="0"/>
          </a:p>
        </p:txBody>
      </p:sp>
      <p:sp>
        <p:nvSpPr>
          <p:cNvPr id="5" name="Plassholder for lysbildenummer 4"/>
          <p:cNvSpPr>
            <a:spLocks noGrp="1"/>
          </p:cNvSpPr>
          <p:nvPr>
            <p:ph type="sldNum" sz="quarter" idx="12"/>
          </p:nvPr>
        </p:nvSpPr>
        <p:spPr/>
        <p:txBody>
          <a:bodyPr/>
          <a:lstStyle/>
          <a:p>
            <a:fld id="{D57F1E4F-1CFF-5643-939E-217C01CDF565}" type="slidenum">
              <a:rPr lang="en-US" smtClean="0"/>
              <a:pPr/>
              <a:t>27</a:t>
            </a:fld>
            <a:endParaRPr lang="en-US" dirty="0"/>
          </a:p>
        </p:txBody>
      </p:sp>
      <p:sp>
        <p:nvSpPr>
          <p:cNvPr id="6" name="Plassholder for bunntekst 3"/>
          <p:cNvSpPr txBox="1">
            <a:spLocks/>
          </p:cNvSpPr>
          <p:nvPr/>
        </p:nvSpPr>
        <p:spPr>
          <a:xfrm>
            <a:off x="1097280" y="6459785"/>
            <a:ext cx="3608838" cy="365124"/>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smtClean="0"/>
              <a:t>TEMA 5 </a:t>
            </a:r>
            <a:r>
              <a:rPr lang="en-US" dirty="0" err="1" smtClean="0"/>
              <a:t>hva</a:t>
            </a:r>
            <a:r>
              <a:rPr lang="en-US" dirty="0" smtClean="0"/>
              <a:t> </a:t>
            </a:r>
            <a:r>
              <a:rPr lang="en-US" dirty="0" err="1" smtClean="0"/>
              <a:t>gjør</a:t>
            </a:r>
            <a:r>
              <a:rPr lang="en-US" dirty="0" smtClean="0"/>
              <a:t> de </a:t>
            </a:r>
            <a:r>
              <a:rPr lang="en-US" dirty="0" err="1" smtClean="0"/>
              <a:t>kristne</a:t>
            </a:r>
            <a:r>
              <a:rPr lang="en-US" dirty="0" smtClean="0"/>
              <a:t> </a:t>
            </a:r>
            <a:r>
              <a:rPr lang="en-US" dirty="0" err="1" smtClean="0"/>
              <a:t>når</a:t>
            </a:r>
            <a:r>
              <a:rPr lang="en-US" dirty="0" smtClean="0"/>
              <a:t> de </a:t>
            </a:r>
            <a:r>
              <a:rPr lang="en-US" dirty="0" err="1" smtClean="0"/>
              <a:t>tror</a:t>
            </a:r>
            <a:r>
              <a:rPr lang="en-US" dirty="0" smtClean="0"/>
              <a:t>? S. 46.</a:t>
            </a:r>
            <a:endParaRPr lang="en-US" dirty="0"/>
          </a:p>
        </p:txBody>
      </p:sp>
    </p:spTree>
    <p:extLst>
      <p:ext uri="{BB962C8B-B14F-4D97-AF65-F5344CB8AC3E}">
        <p14:creationId xmlns:p14="http://schemas.microsoft.com/office/powerpoint/2010/main" val="6916145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Ordet «tro»</a:t>
            </a:r>
            <a:endParaRPr lang="nb-NO" dirty="0"/>
          </a:p>
        </p:txBody>
      </p:sp>
      <p:sp>
        <p:nvSpPr>
          <p:cNvPr id="3" name="Plassholder for innhold 2"/>
          <p:cNvSpPr>
            <a:spLocks noGrp="1"/>
          </p:cNvSpPr>
          <p:nvPr>
            <p:ph idx="1"/>
          </p:nvPr>
        </p:nvSpPr>
        <p:spPr/>
        <p:txBody>
          <a:bodyPr>
            <a:normAutofit/>
          </a:bodyPr>
          <a:lstStyle/>
          <a:p>
            <a:pPr>
              <a:buFont typeface="Arial" panose="020B0604020202020204" pitchFamily="34" charset="0"/>
              <a:buChar char="•"/>
            </a:pPr>
            <a:r>
              <a:rPr lang="nb-NO" sz="2800" dirty="0" smtClean="0"/>
              <a:t>Det kan gi uttrykk for </a:t>
            </a:r>
            <a:r>
              <a:rPr lang="nb-NO" sz="2800" dirty="0" smtClean="0"/>
              <a:t>usikkerhet: </a:t>
            </a:r>
            <a:r>
              <a:rPr lang="nb-NO" sz="2800" dirty="0" smtClean="0"/>
              <a:t>«Jeg tror det skal bli godt </a:t>
            </a:r>
            <a:r>
              <a:rPr lang="nb-NO" sz="2800" dirty="0" smtClean="0"/>
              <a:t>vær».</a:t>
            </a:r>
            <a:endParaRPr lang="nb-NO" sz="2800" dirty="0" smtClean="0"/>
          </a:p>
          <a:p>
            <a:pPr>
              <a:buFont typeface="Arial" panose="020B0604020202020204" pitchFamily="34" charset="0"/>
              <a:buChar char="•"/>
            </a:pPr>
            <a:r>
              <a:rPr lang="nb-NO" sz="2800" dirty="0" smtClean="0"/>
              <a:t>Det kan gi uttrykk </a:t>
            </a:r>
            <a:r>
              <a:rPr lang="nb-NO" sz="2800" dirty="0" smtClean="0"/>
              <a:t>for </a:t>
            </a:r>
            <a:r>
              <a:rPr lang="nb-NO" sz="2800" dirty="0" smtClean="0"/>
              <a:t>overbevisning: «Jeg tror det skal gå bra».</a:t>
            </a:r>
          </a:p>
          <a:p>
            <a:pPr>
              <a:buFont typeface="Arial" panose="020B0604020202020204" pitchFamily="34" charset="0"/>
              <a:buChar char="•"/>
            </a:pPr>
            <a:r>
              <a:rPr lang="nb-NO" sz="2800" dirty="0" smtClean="0"/>
              <a:t>Det kan gi uttrykk for </a:t>
            </a:r>
            <a:r>
              <a:rPr lang="nb-NO" sz="2800" dirty="0" smtClean="0"/>
              <a:t>håp</a:t>
            </a:r>
            <a:r>
              <a:rPr lang="nb-NO" sz="2800" dirty="0" smtClean="0"/>
              <a:t>: «Jeg tror Brann kommer til å vinne i dag».</a:t>
            </a:r>
          </a:p>
          <a:p>
            <a:pPr>
              <a:buFont typeface="Arial" panose="020B0604020202020204" pitchFamily="34" charset="0"/>
              <a:buChar char="•"/>
            </a:pPr>
            <a:r>
              <a:rPr lang="nb-NO" sz="2800" dirty="0" smtClean="0"/>
              <a:t>Det kan gi uttrykk for tillit, at en stoler på: «Jeg tror at sjåføren vet forskjell på gass og bremse», «Jeg tror på Anne».</a:t>
            </a:r>
            <a:endParaRPr lang="nb-NO" sz="2800" dirty="0"/>
          </a:p>
        </p:txBody>
      </p:sp>
      <p:sp>
        <p:nvSpPr>
          <p:cNvPr id="4" name="Plassholder for bunntekst 3"/>
          <p:cNvSpPr>
            <a:spLocks noGrp="1"/>
          </p:cNvSpPr>
          <p:nvPr>
            <p:ph type="ftr" sz="quarter" idx="11"/>
          </p:nvPr>
        </p:nvSpPr>
        <p:spPr/>
        <p:txBody>
          <a:bodyPr/>
          <a:lstStyle/>
          <a:p>
            <a:r>
              <a:rPr lang="en-US" smtClean="0"/>
              <a:t>Den apostoliske trosbekjennelse</a:t>
            </a:r>
            <a:endParaRPr lang="en-US" dirty="0"/>
          </a:p>
        </p:txBody>
      </p:sp>
      <p:sp>
        <p:nvSpPr>
          <p:cNvPr id="5" name="Plassholder for lysbildenummer 4"/>
          <p:cNvSpPr>
            <a:spLocks noGrp="1"/>
          </p:cNvSpPr>
          <p:nvPr>
            <p:ph type="sldNum" sz="quarter" idx="12"/>
          </p:nvPr>
        </p:nvSpPr>
        <p:spPr/>
        <p:txBody>
          <a:bodyPr/>
          <a:lstStyle/>
          <a:p>
            <a:fld id="{D57F1E4F-1CFF-5643-939E-217C01CDF565}" type="slidenum">
              <a:rPr lang="en-US" smtClean="0"/>
              <a:pPr/>
              <a:t>3</a:t>
            </a:fld>
            <a:endParaRPr lang="en-US" dirty="0"/>
          </a:p>
        </p:txBody>
      </p:sp>
      <p:sp>
        <p:nvSpPr>
          <p:cNvPr id="6" name="Plassholder for bunntekst 3"/>
          <p:cNvSpPr txBox="1">
            <a:spLocks/>
          </p:cNvSpPr>
          <p:nvPr/>
        </p:nvSpPr>
        <p:spPr>
          <a:xfrm>
            <a:off x="1097280" y="6459785"/>
            <a:ext cx="3608838" cy="365124"/>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smtClean="0"/>
              <a:t>TEMA 1 </a:t>
            </a:r>
            <a:r>
              <a:rPr lang="en-US" dirty="0" err="1" smtClean="0"/>
              <a:t>Kan</a:t>
            </a:r>
            <a:r>
              <a:rPr lang="en-US" dirty="0" smtClean="0"/>
              <a:t> </a:t>
            </a:r>
            <a:r>
              <a:rPr lang="en-US" dirty="0" err="1" smtClean="0"/>
              <a:t>jeg</a:t>
            </a:r>
            <a:r>
              <a:rPr lang="en-US" dirty="0" smtClean="0"/>
              <a:t> </a:t>
            </a:r>
            <a:r>
              <a:rPr lang="en-US" dirty="0" err="1" smtClean="0"/>
              <a:t>tro</a:t>
            </a:r>
            <a:r>
              <a:rPr lang="en-US" dirty="0" smtClean="0"/>
              <a:t> </a:t>
            </a:r>
            <a:r>
              <a:rPr lang="en-US" dirty="0" err="1" smtClean="0"/>
              <a:t>når</a:t>
            </a:r>
            <a:r>
              <a:rPr lang="en-US" dirty="0" smtClean="0"/>
              <a:t> </a:t>
            </a:r>
            <a:r>
              <a:rPr lang="en-US" dirty="0" err="1" smtClean="0"/>
              <a:t>jeg</a:t>
            </a:r>
            <a:r>
              <a:rPr lang="en-US" dirty="0" smtClean="0"/>
              <a:t> </a:t>
            </a:r>
            <a:r>
              <a:rPr lang="en-US" dirty="0" err="1" smtClean="0"/>
              <a:t>tviler</a:t>
            </a:r>
            <a:r>
              <a:rPr lang="en-US" dirty="0" smtClean="0"/>
              <a:t>? s. 9.</a:t>
            </a:r>
            <a:endParaRPr lang="en-US" dirty="0"/>
          </a:p>
        </p:txBody>
      </p:sp>
    </p:spTree>
    <p:extLst>
      <p:ext uri="{BB962C8B-B14F-4D97-AF65-F5344CB8AC3E}">
        <p14:creationId xmlns:p14="http://schemas.microsoft.com/office/powerpoint/2010/main" val="26627941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«Min tro»</a:t>
            </a:r>
            <a:endParaRPr lang="nb-NO" dirty="0"/>
          </a:p>
        </p:txBody>
      </p:sp>
      <p:sp>
        <p:nvSpPr>
          <p:cNvPr id="3" name="Plassholder for innhold 2"/>
          <p:cNvSpPr>
            <a:spLocks noGrp="1"/>
          </p:cNvSpPr>
          <p:nvPr>
            <p:ph idx="1"/>
          </p:nvPr>
        </p:nvSpPr>
        <p:spPr/>
        <p:txBody>
          <a:bodyPr>
            <a:noAutofit/>
          </a:bodyPr>
          <a:lstStyle/>
          <a:p>
            <a:pPr>
              <a:buFont typeface="Arial" panose="020B0604020202020204" pitchFamily="34" charset="0"/>
              <a:buChar char="•"/>
            </a:pPr>
            <a:r>
              <a:rPr lang="nb-NO" sz="2800" dirty="0" smtClean="0"/>
              <a:t>«Jeg tror ikke på Gud, men musikk er livets mening.»</a:t>
            </a:r>
          </a:p>
          <a:p>
            <a:pPr>
              <a:buFont typeface="Arial" panose="020B0604020202020204" pitchFamily="34" charset="0"/>
              <a:buChar char="•"/>
            </a:pPr>
            <a:r>
              <a:rPr lang="nb-NO" sz="2800" dirty="0" smtClean="0"/>
              <a:t>«Jeg tror på mennesket. Troen på mennesket er min barnetro.»</a:t>
            </a:r>
          </a:p>
          <a:p>
            <a:pPr>
              <a:buFont typeface="Arial" panose="020B0604020202020204" pitchFamily="34" charset="0"/>
              <a:buChar char="•"/>
            </a:pPr>
            <a:r>
              <a:rPr lang="nb-NO" sz="2800" dirty="0" smtClean="0"/>
              <a:t>«Jeg tror på bokstaver.»</a:t>
            </a:r>
          </a:p>
          <a:p>
            <a:pPr>
              <a:buFont typeface="Arial" panose="020B0604020202020204" pitchFamily="34" charset="0"/>
              <a:buChar char="•"/>
            </a:pPr>
            <a:r>
              <a:rPr lang="nb-NO" sz="2800" dirty="0" smtClean="0"/>
              <a:t>«Jeg tror på barmhjertighet, tilgivelse og toleranse, nestekjærlighet og rettferdighet.»</a:t>
            </a:r>
          </a:p>
          <a:p>
            <a:pPr>
              <a:buFont typeface="Arial" panose="020B0604020202020204" pitchFamily="34" charset="0"/>
              <a:buChar char="•"/>
            </a:pPr>
            <a:r>
              <a:rPr lang="nb-NO" sz="2800" dirty="0" smtClean="0"/>
              <a:t>«For meg betyr troen på Gud trygghet og identitet.»</a:t>
            </a:r>
          </a:p>
          <a:p>
            <a:pPr>
              <a:buFont typeface="Arial" panose="020B0604020202020204" pitchFamily="34" charset="0"/>
              <a:buChar char="•"/>
            </a:pPr>
            <a:r>
              <a:rPr lang="nb-NO" sz="2800" dirty="0" smtClean="0"/>
              <a:t>«Å tro er det letteste av alt. For det eneste alternativ til å tro på Gud, er å tro på seg selv.»</a:t>
            </a:r>
            <a:endParaRPr lang="nb-NO" sz="2800" dirty="0"/>
          </a:p>
        </p:txBody>
      </p:sp>
      <p:sp>
        <p:nvSpPr>
          <p:cNvPr id="4" name="Plassholder for bunntekst 3"/>
          <p:cNvSpPr>
            <a:spLocks noGrp="1"/>
          </p:cNvSpPr>
          <p:nvPr>
            <p:ph type="ftr" sz="quarter" idx="11"/>
          </p:nvPr>
        </p:nvSpPr>
        <p:spPr/>
        <p:txBody>
          <a:bodyPr/>
          <a:lstStyle/>
          <a:p>
            <a:r>
              <a:rPr lang="en-US" smtClean="0"/>
              <a:t>Den apostoliske trosbekjennelse</a:t>
            </a:r>
            <a:endParaRPr lang="en-US" dirty="0"/>
          </a:p>
        </p:txBody>
      </p:sp>
      <p:sp>
        <p:nvSpPr>
          <p:cNvPr id="5" name="Plassholder for lysbildenummer 4"/>
          <p:cNvSpPr>
            <a:spLocks noGrp="1"/>
          </p:cNvSpPr>
          <p:nvPr>
            <p:ph type="sldNum" sz="quarter" idx="12"/>
          </p:nvPr>
        </p:nvSpPr>
        <p:spPr/>
        <p:txBody>
          <a:bodyPr/>
          <a:lstStyle/>
          <a:p>
            <a:fld id="{D57F1E4F-1CFF-5643-939E-217C01CDF565}" type="slidenum">
              <a:rPr lang="en-US" smtClean="0"/>
              <a:pPr/>
              <a:t>4</a:t>
            </a:fld>
            <a:endParaRPr lang="en-US" dirty="0"/>
          </a:p>
        </p:txBody>
      </p:sp>
      <p:sp>
        <p:nvSpPr>
          <p:cNvPr id="7" name="Plassholder for bunntekst 3"/>
          <p:cNvSpPr txBox="1">
            <a:spLocks/>
          </p:cNvSpPr>
          <p:nvPr/>
        </p:nvSpPr>
        <p:spPr>
          <a:xfrm>
            <a:off x="1097280" y="6459785"/>
            <a:ext cx="3608838" cy="365124"/>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smtClean="0"/>
              <a:t>TEMA 1 </a:t>
            </a:r>
            <a:r>
              <a:rPr lang="en-US" dirty="0" err="1" smtClean="0"/>
              <a:t>Kan</a:t>
            </a:r>
            <a:r>
              <a:rPr lang="en-US" dirty="0" smtClean="0"/>
              <a:t> </a:t>
            </a:r>
            <a:r>
              <a:rPr lang="en-US" dirty="0" err="1" smtClean="0"/>
              <a:t>jeg</a:t>
            </a:r>
            <a:r>
              <a:rPr lang="en-US" dirty="0" smtClean="0"/>
              <a:t> </a:t>
            </a:r>
            <a:r>
              <a:rPr lang="en-US" dirty="0" err="1" smtClean="0"/>
              <a:t>tro</a:t>
            </a:r>
            <a:r>
              <a:rPr lang="en-US" dirty="0" smtClean="0"/>
              <a:t> </a:t>
            </a:r>
            <a:r>
              <a:rPr lang="en-US" dirty="0" err="1" smtClean="0"/>
              <a:t>når</a:t>
            </a:r>
            <a:r>
              <a:rPr lang="en-US" dirty="0" smtClean="0"/>
              <a:t> </a:t>
            </a:r>
            <a:r>
              <a:rPr lang="en-US" dirty="0" err="1" smtClean="0"/>
              <a:t>jeg</a:t>
            </a:r>
            <a:r>
              <a:rPr lang="en-US" dirty="0" smtClean="0"/>
              <a:t> </a:t>
            </a:r>
            <a:r>
              <a:rPr lang="en-US" dirty="0" err="1" smtClean="0"/>
              <a:t>tviler</a:t>
            </a:r>
            <a:r>
              <a:rPr lang="en-US" dirty="0" smtClean="0"/>
              <a:t>? s. 9.</a:t>
            </a:r>
            <a:endParaRPr lang="en-US" dirty="0"/>
          </a:p>
        </p:txBody>
      </p:sp>
    </p:spTree>
    <p:extLst>
      <p:ext uri="{BB962C8B-B14F-4D97-AF65-F5344CB8AC3E}">
        <p14:creationId xmlns:p14="http://schemas.microsoft.com/office/powerpoint/2010/main" val="25718234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De tre </a:t>
            </a:r>
            <a:r>
              <a:rPr lang="nb-NO" dirty="0" err="1" smtClean="0"/>
              <a:t>oldkirkelige</a:t>
            </a:r>
            <a:r>
              <a:rPr lang="nb-NO" dirty="0" smtClean="0"/>
              <a:t> bekjennelser</a:t>
            </a:r>
            <a:endParaRPr lang="nb-NO" dirty="0"/>
          </a:p>
        </p:txBody>
      </p:sp>
      <p:sp>
        <p:nvSpPr>
          <p:cNvPr id="3" name="Plassholder for innhold 2"/>
          <p:cNvSpPr>
            <a:spLocks noGrp="1"/>
          </p:cNvSpPr>
          <p:nvPr>
            <p:ph idx="1"/>
          </p:nvPr>
        </p:nvSpPr>
        <p:spPr/>
        <p:txBody>
          <a:bodyPr>
            <a:normAutofit/>
          </a:bodyPr>
          <a:lstStyle/>
          <a:p>
            <a:pPr marL="3311525" indent="-3311525">
              <a:buNone/>
            </a:pPr>
            <a:r>
              <a:rPr lang="nb-NO" sz="3200" b="1" dirty="0" smtClean="0"/>
              <a:t>Den apostoliske</a:t>
            </a:r>
            <a:r>
              <a:rPr lang="nb-NO" sz="3200" dirty="0" smtClean="0"/>
              <a:t> 	Vår form går tilbake til ca. år 700, men bygger på formuleringer fra ca. år 200.</a:t>
            </a:r>
          </a:p>
          <a:p>
            <a:pPr marL="3311525" indent="-3311525">
              <a:buNone/>
            </a:pPr>
            <a:r>
              <a:rPr lang="nb-NO" sz="3200" b="1" dirty="0" smtClean="0"/>
              <a:t>Den nikenske</a:t>
            </a:r>
            <a:r>
              <a:rPr lang="nb-NO" sz="3200" b="1" dirty="0"/>
              <a:t>	</a:t>
            </a:r>
            <a:r>
              <a:rPr lang="nb-NO" sz="3200" dirty="0" smtClean="0"/>
              <a:t>Tilbake </a:t>
            </a:r>
            <a:r>
              <a:rPr lang="nb-NO" sz="3200" dirty="0" smtClean="0"/>
              <a:t>til kirkemøtet i Nikea i år 325, endelig formulering i år 381.</a:t>
            </a:r>
          </a:p>
          <a:p>
            <a:pPr marL="3311525" indent="-3311525">
              <a:buNone/>
            </a:pPr>
            <a:r>
              <a:rPr lang="nb-NO" sz="3200" b="1" dirty="0" smtClean="0"/>
              <a:t>Den atanasianske</a:t>
            </a:r>
            <a:r>
              <a:rPr lang="nb-NO" sz="3200" dirty="0" smtClean="0"/>
              <a:t>	Mer teologisk gjennomreflektert, gjøres til salighetssak, er fra 500-tallet.</a:t>
            </a:r>
            <a:endParaRPr lang="nb-NO" sz="3200" b="1" dirty="0"/>
          </a:p>
        </p:txBody>
      </p:sp>
      <p:sp>
        <p:nvSpPr>
          <p:cNvPr id="4" name="Plassholder for bunntekst 3"/>
          <p:cNvSpPr>
            <a:spLocks noGrp="1"/>
          </p:cNvSpPr>
          <p:nvPr>
            <p:ph type="ftr" sz="quarter" idx="11"/>
          </p:nvPr>
        </p:nvSpPr>
        <p:spPr/>
        <p:txBody>
          <a:bodyPr/>
          <a:lstStyle/>
          <a:p>
            <a:r>
              <a:rPr lang="en-US" smtClean="0"/>
              <a:t>Den apostoliske trosbekjennelse</a:t>
            </a:r>
            <a:endParaRPr lang="en-US" dirty="0"/>
          </a:p>
        </p:txBody>
      </p:sp>
      <p:sp>
        <p:nvSpPr>
          <p:cNvPr id="5" name="Plassholder for lysbildenummer 4"/>
          <p:cNvSpPr>
            <a:spLocks noGrp="1"/>
          </p:cNvSpPr>
          <p:nvPr>
            <p:ph type="sldNum" sz="quarter" idx="12"/>
          </p:nvPr>
        </p:nvSpPr>
        <p:spPr/>
        <p:txBody>
          <a:bodyPr/>
          <a:lstStyle/>
          <a:p>
            <a:fld id="{D57F1E4F-1CFF-5643-939E-217C01CDF565}" type="slidenum">
              <a:rPr lang="en-US" smtClean="0"/>
              <a:pPr/>
              <a:t>5</a:t>
            </a:fld>
            <a:endParaRPr lang="en-US" dirty="0"/>
          </a:p>
        </p:txBody>
      </p:sp>
      <p:sp>
        <p:nvSpPr>
          <p:cNvPr id="6" name="Plassholder for bunntekst 3"/>
          <p:cNvSpPr txBox="1">
            <a:spLocks/>
          </p:cNvSpPr>
          <p:nvPr/>
        </p:nvSpPr>
        <p:spPr>
          <a:xfrm>
            <a:off x="1097280" y="6459785"/>
            <a:ext cx="3608838" cy="365124"/>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smtClean="0"/>
              <a:t>TEMA 1 </a:t>
            </a:r>
            <a:r>
              <a:rPr lang="en-US" dirty="0" err="1" smtClean="0"/>
              <a:t>Kan</a:t>
            </a:r>
            <a:r>
              <a:rPr lang="en-US" dirty="0" smtClean="0"/>
              <a:t> </a:t>
            </a:r>
            <a:r>
              <a:rPr lang="en-US" dirty="0" err="1" smtClean="0"/>
              <a:t>jeg</a:t>
            </a:r>
            <a:r>
              <a:rPr lang="en-US" dirty="0" smtClean="0"/>
              <a:t> </a:t>
            </a:r>
            <a:r>
              <a:rPr lang="en-US" dirty="0" err="1" smtClean="0"/>
              <a:t>tro</a:t>
            </a:r>
            <a:r>
              <a:rPr lang="en-US" dirty="0" smtClean="0"/>
              <a:t> </a:t>
            </a:r>
            <a:r>
              <a:rPr lang="en-US" dirty="0" err="1" smtClean="0"/>
              <a:t>når</a:t>
            </a:r>
            <a:r>
              <a:rPr lang="en-US" dirty="0" smtClean="0"/>
              <a:t> </a:t>
            </a:r>
            <a:r>
              <a:rPr lang="en-US" dirty="0" err="1" smtClean="0"/>
              <a:t>jeg</a:t>
            </a:r>
            <a:r>
              <a:rPr lang="en-US" dirty="0" smtClean="0"/>
              <a:t> </a:t>
            </a:r>
            <a:r>
              <a:rPr lang="en-US" dirty="0" err="1" smtClean="0"/>
              <a:t>tviler</a:t>
            </a:r>
            <a:r>
              <a:rPr lang="en-US" dirty="0" smtClean="0"/>
              <a:t>? s. 11.</a:t>
            </a:r>
            <a:endParaRPr lang="en-US" dirty="0"/>
          </a:p>
        </p:txBody>
      </p:sp>
    </p:spTree>
    <p:extLst>
      <p:ext uri="{BB962C8B-B14F-4D97-AF65-F5344CB8AC3E}">
        <p14:creationId xmlns:p14="http://schemas.microsoft.com/office/powerpoint/2010/main" val="15143141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Bekjennelser i vår bibel</a:t>
            </a:r>
            <a:endParaRPr lang="nb-NO" dirty="0"/>
          </a:p>
        </p:txBody>
      </p:sp>
      <p:sp>
        <p:nvSpPr>
          <p:cNvPr id="3" name="Plassholder for innhold 2"/>
          <p:cNvSpPr>
            <a:spLocks noGrp="1"/>
          </p:cNvSpPr>
          <p:nvPr>
            <p:ph idx="1"/>
          </p:nvPr>
        </p:nvSpPr>
        <p:spPr>
          <a:xfrm>
            <a:off x="1097280" y="1845734"/>
            <a:ext cx="10207359" cy="4023360"/>
          </a:xfrm>
        </p:spPr>
        <p:txBody>
          <a:bodyPr>
            <a:noAutofit/>
          </a:bodyPr>
          <a:lstStyle/>
          <a:p>
            <a:pPr marL="2868613" indent="-2868613">
              <a:buNone/>
            </a:pPr>
            <a:r>
              <a:rPr lang="nb-NO" u="sng" dirty="0" smtClean="0"/>
              <a:t>Til Jesus </a:t>
            </a:r>
            <a:r>
              <a:rPr lang="nb-NO" dirty="0" smtClean="0"/>
              <a:t>	 </a:t>
            </a:r>
            <a:r>
              <a:rPr lang="nb-NO" i="1" dirty="0" smtClean="0"/>
              <a:t>«… at Kristus døde for våre synder etter skriftene, at han ble begravet, at han sto opp den tredje dagen etter skriftene, og at han viste seg for Kefas og deretter de tolv.» </a:t>
            </a:r>
            <a:r>
              <a:rPr lang="nb-NO" dirty="0" smtClean="0"/>
              <a:t>1 Kor 15,3-5.</a:t>
            </a:r>
          </a:p>
          <a:p>
            <a:pPr marL="2868613" indent="-2868613">
              <a:buNone/>
            </a:pPr>
            <a:r>
              <a:rPr lang="nb-NO" u="sng" dirty="0" smtClean="0"/>
              <a:t>Til Gud og Kristus</a:t>
            </a:r>
            <a:r>
              <a:rPr lang="nb-NO" dirty="0" smtClean="0"/>
              <a:t> 	</a:t>
            </a:r>
            <a:r>
              <a:rPr lang="nb-NO" i="1" dirty="0" smtClean="0"/>
              <a:t>«Men for oss er det én Gud, vår Far. Alt er fra ham, og til ham er vi skapt. Og det er én Herre, Jesus Kristus. Alt er til ved ham, og ved ham lever vi.» </a:t>
            </a:r>
            <a:r>
              <a:rPr lang="nb-NO" dirty="0" smtClean="0"/>
              <a:t>1 Kor 8,6.</a:t>
            </a:r>
            <a:br>
              <a:rPr lang="nb-NO" dirty="0" smtClean="0"/>
            </a:br>
            <a:r>
              <a:rPr lang="nb-NO" i="1" dirty="0" smtClean="0"/>
              <a:t>«For Guds ansikt, han som gir alle ting liv, og for Kristus Jesus, han som vitnet og bar fram den gode bekjennelsen for Pontius Pilatus…»</a:t>
            </a:r>
            <a:r>
              <a:rPr lang="nb-NO" dirty="0" smtClean="0"/>
              <a:t> 1 Tim 6,13.</a:t>
            </a:r>
          </a:p>
          <a:p>
            <a:pPr marL="2868613" indent="-2868613">
              <a:buNone/>
            </a:pPr>
            <a:r>
              <a:rPr lang="nb-NO" u="sng" dirty="0" smtClean="0"/>
              <a:t>Til Gud, Kristus og Ånden </a:t>
            </a:r>
            <a:r>
              <a:rPr lang="nb-NO" dirty="0" smtClean="0"/>
              <a:t>	</a:t>
            </a:r>
            <a:r>
              <a:rPr lang="nb-NO" i="1" dirty="0" smtClean="0"/>
              <a:t>«Døp dem til Faderens og Sønnens og Den hellige ånds navn…»</a:t>
            </a:r>
            <a:r>
              <a:rPr lang="nb-NO" dirty="0" smtClean="0"/>
              <a:t>  Matt 28,19.</a:t>
            </a:r>
            <a:br>
              <a:rPr lang="nb-NO" dirty="0" smtClean="0"/>
            </a:br>
            <a:r>
              <a:rPr lang="nb-NO" i="1" dirty="0" smtClean="0"/>
              <a:t>«Vår Herre Jesu Kristi nåde, Guds kjærlighet og Den hellige ånds samfunn være med dere alle!» </a:t>
            </a:r>
            <a:r>
              <a:rPr lang="nb-NO" dirty="0" smtClean="0"/>
              <a:t>2 Kor 13,13.</a:t>
            </a:r>
            <a:endParaRPr lang="nb-NO" dirty="0"/>
          </a:p>
        </p:txBody>
      </p:sp>
      <p:sp>
        <p:nvSpPr>
          <p:cNvPr id="4" name="Plassholder for bunntekst 3"/>
          <p:cNvSpPr>
            <a:spLocks noGrp="1"/>
          </p:cNvSpPr>
          <p:nvPr>
            <p:ph type="ftr" sz="quarter" idx="11"/>
          </p:nvPr>
        </p:nvSpPr>
        <p:spPr/>
        <p:txBody>
          <a:bodyPr/>
          <a:lstStyle/>
          <a:p>
            <a:r>
              <a:rPr lang="en-US" smtClean="0"/>
              <a:t>Den apostoliske trosbekjennelse</a:t>
            </a:r>
            <a:endParaRPr lang="en-US" dirty="0"/>
          </a:p>
        </p:txBody>
      </p:sp>
      <p:sp>
        <p:nvSpPr>
          <p:cNvPr id="5" name="Plassholder for lysbildenummer 4"/>
          <p:cNvSpPr>
            <a:spLocks noGrp="1"/>
          </p:cNvSpPr>
          <p:nvPr>
            <p:ph type="sldNum" sz="quarter" idx="12"/>
          </p:nvPr>
        </p:nvSpPr>
        <p:spPr/>
        <p:txBody>
          <a:bodyPr/>
          <a:lstStyle/>
          <a:p>
            <a:fld id="{D57F1E4F-1CFF-5643-939E-217C01CDF565}" type="slidenum">
              <a:rPr lang="en-US" smtClean="0"/>
              <a:pPr/>
              <a:t>6</a:t>
            </a:fld>
            <a:endParaRPr lang="en-US" dirty="0"/>
          </a:p>
        </p:txBody>
      </p:sp>
      <p:sp>
        <p:nvSpPr>
          <p:cNvPr id="6" name="Plassholder for bunntekst 3"/>
          <p:cNvSpPr txBox="1">
            <a:spLocks/>
          </p:cNvSpPr>
          <p:nvPr/>
        </p:nvSpPr>
        <p:spPr>
          <a:xfrm>
            <a:off x="1097280" y="6459785"/>
            <a:ext cx="3608838" cy="365124"/>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smtClean="0"/>
              <a:t>TEMA 1 </a:t>
            </a:r>
            <a:r>
              <a:rPr lang="en-US" dirty="0" err="1" smtClean="0"/>
              <a:t>Kan</a:t>
            </a:r>
            <a:r>
              <a:rPr lang="en-US" dirty="0" smtClean="0"/>
              <a:t> </a:t>
            </a:r>
            <a:r>
              <a:rPr lang="en-US" dirty="0" err="1" smtClean="0"/>
              <a:t>jeg</a:t>
            </a:r>
            <a:r>
              <a:rPr lang="en-US" dirty="0" smtClean="0"/>
              <a:t> </a:t>
            </a:r>
            <a:r>
              <a:rPr lang="en-US" dirty="0" err="1" smtClean="0"/>
              <a:t>tro</a:t>
            </a:r>
            <a:r>
              <a:rPr lang="en-US" dirty="0" smtClean="0"/>
              <a:t> </a:t>
            </a:r>
            <a:r>
              <a:rPr lang="en-US" dirty="0" err="1" smtClean="0"/>
              <a:t>når</a:t>
            </a:r>
            <a:r>
              <a:rPr lang="en-US" dirty="0" smtClean="0"/>
              <a:t> </a:t>
            </a:r>
            <a:r>
              <a:rPr lang="en-US" dirty="0" err="1" smtClean="0"/>
              <a:t>jeg</a:t>
            </a:r>
            <a:r>
              <a:rPr lang="en-US" dirty="0" smtClean="0"/>
              <a:t> </a:t>
            </a:r>
            <a:r>
              <a:rPr lang="en-US" dirty="0" err="1" smtClean="0"/>
              <a:t>tviler</a:t>
            </a:r>
            <a:r>
              <a:rPr lang="en-US" dirty="0" smtClean="0"/>
              <a:t>? s. 11.</a:t>
            </a:r>
            <a:endParaRPr lang="en-US" dirty="0"/>
          </a:p>
        </p:txBody>
      </p:sp>
    </p:spTree>
    <p:extLst>
      <p:ext uri="{BB962C8B-B14F-4D97-AF65-F5344CB8AC3E}">
        <p14:creationId xmlns:p14="http://schemas.microsoft.com/office/powerpoint/2010/main" val="3266844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Treleddete formuleringer i NT</a:t>
            </a:r>
            <a:endParaRPr lang="nb-NO" dirty="0"/>
          </a:p>
        </p:txBody>
      </p:sp>
      <p:sp>
        <p:nvSpPr>
          <p:cNvPr id="3" name="Plassholder for innhold 2"/>
          <p:cNvSpPr>
            <a:spLocks noGrp="1"/>
          </p:cNvSpPr>
          <p:nvPr>
            <p:ph idx="1"/>
          </p:nvPr>
        </p:nvSpPr>
        <p:spPr/>
        <p:txBody>
          <a:bodyPr>
            <a:normAutofit/>
          </a:bodyPr>
          <a:lstStyle/>
          <a:p>
            <a:pPr>
              <a:buFont typeface="Arial" panose="020B0604020202020204" pitchFamily="34" charset="0"/>
              <a:buChar char="•"/>
            </a:pPr>
            <a:r>
              <a:rPr lang="nb-NO" sz="2400" dirty="0" smtClean="0"/>
              <a:t>Gå derfor og gjør alle folkeslag til disipler: Døp dem til Faderens, Sønnens og Den hellige ånds navn. Matt 28,19.</a:t>
            </a:r>
          </a:p>
          <a:p>
            <a:pPr>
              <a:buFont typeface="Arial" panose="020B0604020202020204" pitchFamily="34" charset="0"/>
              <a:buChar char="•"/>
            </a:pPr>
            <a:r>
              <a:rPr lang="nb-NO" sz="2400" dirty="0" smtClean="0"/>
              <a:t>Vår Herre Jesu Kristi nåde, Guds kjærlighet og Den hellige ånds samfunn være med dere alle! 2 Kor 13,13.</a:t>
            </a:r>
          </a:p>
          <a:p>
            <a:pPr>
              <a:buFont typeface="Arial" panose="020B0604020202020204" pitchFamily="34" charset="0"/>
              <a:buChar char="•"/>
            </a:pPr>
            <a:r>
              <a:rPr lang="nb-NO" sz="2400" dirty="0" smtClean="0"/>
              <a:t>Én kropp, én Ånd, slik dere fikk ett håp da dere ble kalt, én Herre, én tro, én dåp, én Gud og alles Far, han som er over alle og gjennom alle og i alle. Ef 4,4-6.</a:t>
            </a:r>
          </a:p>
          <a:p>
            <a:pPr>
              <a:buFont typeface="Arial" panose="020B0604020202020204" pitchFamily="34" charset="0"/>
              <a:buChar char="•"/>
            </a:pPr>
            <a:r>
              <a:rPr lang="nb-NO" sz="2400" dirty="0" smtClean="0"/>
              <a:t>Det er forskjellige nådegaver, men Ånden er den samme. Det er forskjellige tjenester, men Herren er den samme. Det er forskjellige kraftige virkninger, men Gud er den samme. 1 Kor 12,4-6.	</a:t>
            </a:r>
            <a:r>
              <a:rPr lang="nb-NO" dirty="0" smtClean="0"/>
              <a:t>															</a:t>
            </a:r>
            <a:endParaRPr lang="nb-NO" dirty="0"/>
          </a:p>
        </p:txBody>
      </p:sp>
      <p:sp>
        <p:nvSpPr>
          <p:cNvPr id="4" name="Plassholder for bunntekst 3"/>
          <p:cNvSpPr>
            <a:spLocks noGrp="1"/>
          </p:cNvSpPr>
          <p:nvPr>
            <p:ph type="ftr" sz="quarter" idx="11"/>
          </p:nvPr>
        </p:nvSpPr>
        <p:spPr/>
        <p:txBody>
          <a:bodyPr/>
          <a:lstStyle/>
          <a:p>
            <a:r>
              <a:rPr lang="en-US" smtClean="0"/>
              <a:t>Den apostoliske trosbekjennelse</a:t>
            </a:r>
            <a:endParaRPr lang="en-US" dirty="0"/>
          </a:p>
        </p:txBody>
      </p:sp>
      <p:sp>
        <p:nvSpPr>
          <p:cNvPr id="5" name="Plassholder for lysbildenummer 4"/>
          <p:cNvSpPr>
            <a:spLocks noGrp="1"/>
          </p:cNvSpPr>
          <p:nvPr>
            <p:ph type="sldNum" sz="quarter" idx="12"/>
          </p:nvPr>
        </p:nvSpPr>
        <p:spPr/>
        <p:txBody>
          <a:bodyPr/>
          <a:lstStyle/>
          <a:p>
            <a:fld id="{D57F1E4F-1CFF-5643-939E-217C01CDF565}" type="slidenum">
              <a:rPr lang="en-US" smtClean="0"/>
              <a:pPr/>
              <a:t>7</a:t>
            </a:fld>
            <a:endParaRPr lang="en-US" dirty="0"/>
          </a:p>
        </p:txBody>
      </p:sp>
      <p:sp>
        <p:nvSpPr>
          <p:cNvPr id="6" name="Plassholder for bunntekst 3"/>
          <p:cNvSpPr txBox="1">
            <a:spLocks/>
          </p:cNvSpPr>
          <p:nvPr/>
        </p:nvSpPr>
        <p:spPr>
          <a:xfrm>
            <a:off x="1097280" y="6459785"/>
            <a:ext cx="3608838" cy="365124"/>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smtClean="0"/>
              <a:t>TEMA 1 </a:t>
            </a:r>
            <a:r>
              <a:rPr lang="en-US" dirty="0" err="1" smtClean="0"/>
              <a:t>Kan</a:t>
            </a:r>
            <a:r>
              <a:rPr lang="en-US" dirty="0" smtClean="0"/>
              <a:t> </a:t>
            </a:r>
            <a:r>
              <a:rPr lang="en-US" dirty="0" err="1" smtClean="0"/>
              <a:t>jeg</a:t>
            </a:r>
            <a:r>
              <a:rPr lang="en-US" dirty="0" smtClean="0"/>
              <a:t> </a:t>
            </a:r>
            <a:r>
              <a:rPr lang="en-US" dirty="0" err="1" smtClean="0"/>
              <a:t>tro</a:t>
            </a:r>
            <a:r>
              <a:rPr lang="en-US" dirty="0" smtClean="0"/>
              <a:t> </a:t>
            </a:r>
            <a:r>
              <a:rPr lang="en-US" dirty="0" err="1" smtClean="0"/>
              <a:t>når</a:t>
            </a:r>
            <a:r>
              <a:rPr lang="en-US" dirty="0" smtClean="0"/>
              <a:t> </a:t>
            </a:r>
            <a:r>
              <a:rPr lang="en-US" dirty="0" err="1" smtClean="0"/>
              <a:t>jeg</a:t>
            </a:r>
            <a:r>
              <a:rPr lang="en-US" dirty="0" smtClean="0"/>
              <a:t> </a:t>
            </a:r>
            <a:r>
              <a:rPr lang="en-US" dirty="0" err="1" smtClean="0"/>
              <a:t>tviler</a:t>
            </a:r>
            <a:r>
              <a:rPr lang="en-US" dirty="0" smtClean="0"/>
              <a:t>? s. 12.</a:t>
            </a:r>
            <a:endParaRPr lang="en-US" dirty="0"/>
          </a:p>
        </p:txBody>
      </p:sp>
    </p:spTree>
    <p:extLst>
      <p:ext uri="{BB962C8B-B14F-4D97-AF65-F5344CB8AC3E}">
        <p14:creationId xmlns:p14="http://schemas.microsoft.com/office/powerpoint/2010/main" val="35834377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Bønn</a:t>
            </a:r>
            <a:endParaRPr lang="nb-NO" dirty="0"/>
          </a:p>
        </p:txBody>
      </p:sp>
      <p:sp>
        <p:nvSpPr>
          <p:cNvPr id="3" name="Plassholder for innhold 2"/>
          <p:cNvSpPr>
            <a:spLocks noGrp="1"/>
          </p:cNvSpPr>
          <p:nvPr>
            <p:ph idx="1"/>
          </p:nvPr>
        </p:nvSpPr>
        <p:spPr/>
        <p:txBody>
          <a:bodyPr>
            <a:normAutofit fontScale="92500" lnSpcReduction="10000"/>
          </a:bodyPr>
          <a:lstStyle/>
          <a:p>
            <a:pPr marL="0" indent="0" algn="ctr">
              <a:buNone/>
            </a:pPr>
            <a:r>
              <a:rPr lang="nb-NO" dirty="0" smtClean="0"/>
              <a:t>Vi lovsynger deg, Gud, du som var før alle tider, før verden ble til.</a:t>
            </a:r>
          </a:p>
          <a:p>
            <a:pPr marL="0" indent="0" algn="ctr">
              <a:buNone/>
            </a:pPr>
            <a:r>
              <a:rPr lang="nb-NO" dirty="0" smtClean="0"/>
              <a:t>Du som er uutgrunnelig, uutsigelig og ufattelig for alle dine skapninger. </a:t>
            </a:r>
          </a:p>
          <a:p>
            <a:pPr marL="0" indent="0" algn="ctr">
              <a:buNone/>
            </a:pPr>
            <a:r>
              <a:rPr lang="nb-NO" dirty="0" smtClean="0"/>
              <a:t>Vi lovsynger deg, du som åpenbarte deg, usynlige Fader.</a:t>
            </a:r>
          </a:p>
          <a:p>
            <a:pPr marL="0" indent="0" algn="ctr">
              <a:buNone/>
            </a:pPr>
            <a:r>
              <a:rPr lang="nb-NO" dirty="0" smtClean="0"/>
              <a:t>Du livets kilde, du lysets kilde, all nådes og sannhets kilde.</a:t>
            </a:r>
          </a:p>
          <a:p>
            <a:pPr marL="0" indent="0" algn="ctr">
              <a:buNone/>
            </a:pPr>
            <a:r>
              <a:rPr lang="nb-NO" dirty="0" smtClean="0"/>
              <a:t>Vi ber deg: Skjenk oss liv! Gi oss Den </a:t>
            </a:r>
            <a:r>
              <a:rPr lang="nb-NO" dirty="0" smtClean="0"/>
              <a:t>hellige ånd</a:t>
            </a:r>
            <a:r>
              <a:rPr lang="nb-NO" dirty="0" smtClean="0"/>
              <a:t>,</a:t>
            </a:r>
          </a:p>
          <a:p>
            <a:pPr marL="0" indent="0" algn="ctr">
              <a:buNone/>
            </a:pPr>
            <a:r>
              <a:rPr lang="nb-NO" dirty="0"/>
              <a:t>s</a:t>
            </a:r>
            <a:r>
              <a:rPr lang="nb-NO" dirty="0" smtClean="0"/>
              <a:t>å vi kan forkynne dine </a:t>
            </a:r>
            <a:r>
              <a:rPr lang="nb-NO" dirty="0" smtClean="0"/>
              <a:t>uutsigelige </a:t>
            </a:r>
            <a:r>
              <a:rPr lang="nb-NO" dirty="0" smtClean="0"/>
              <a:t>mysterier.</a:t>
            </a:r>
          </a:p>
          <a:p>
            <a:pPr marL="0" indent="0" algn="ctr">
              <a:buNone/>
            </a:pPr>
            <a:r>
              <a:rPr lang="nb-NO" dirty="0" smtClean="0"/>
              <a:t>La Herren Jesus Kristus tale i oss,</a:t>
            </a:r>
          </a:p>
          <a:p>
            <a:pPr marL="0" indent="0" algn="ctr">
              <a:buNone/>
            </a:pPr>
            <a:r>
              <a:rPr lang="nb-NO" dirty="0"/>
              <a:t>o</a:t>
            </a:r>
            <a:r>
              <a:rPr lang="nb-NO" dirty="0" smtClean="0"/>
              <a:t>g Den </a:t>
            </a:r>
            <a:r>
              <a:rPr lang="nb-NO" dirty="0" smtClean="0"/>
              <a:t>hellige ånd </a:t>
            </a:r>
            <a:r>
              <a:rPr lang="nb-NO" dirty="0" smtClean="0"/>
              <a:t>lovsynge deg gjennom oss.</a:t>
            </a:r>
          </a:p>
          <a:p>
            <a:pPr marL="0" indent="0" algn="ctr">
              <a:buNone/>
            </a:pPr>
            <a:r>
              <a:rPr lang="nb-NO" dirty="0" smtClean="0"/>
              <a:t>Du er over alle makter, myndigheter og alle navn,</a:t>
            </a:r>
          </a:p>
          <a:p>
            <a:pPr marL="0" indent="0" algn="ctr">
              <a:buNone/>
            </a:pPr>
            <a:r>
              <a:rPr lang="nb-NO" dirty="0"/>
              <a:t>n</a:t>
            </a:r>
            <a:r>
              <a:rPr lang="nb-NO" dirty="0" smtClean="0"/>
              <a:t>å og alltid og til alle tider.</a:t>
            </a:r>
            <a:endParaRPr lang="nb-NO" dirty="0"/>
          </a:p>
        </p:txBody>
      </p:sp>
      <p:sp>
        <p:nvSpPr>
          <p:cNvPr id="4" name="Plassholder for bunntekst 3"/>
          <p:cNvSpPr>
            <a:spLocks noGrp="1"/>
          </p:cNvSpPr>
          <p:nvPr>
            <p:ph type="ftr" sz="quarter" idx="11"/>
          </p:nvPr>
        </p:nvSpPr>
        <p:spPr/>
        <p:txBody>
          <a:bodyPr/>
          <a:lstStyle/>
          <a:p>
            <a:r>
              <a:rPr lang="en-US" smtClean="0"/>
              <a:t>Den apostoliske trosbekjennelse</a:t>
            </a:r>
            <a:endParaRPr lang="en-US" dirty="0"/>
          </a:p>
        </p:txBody>
      </p:sp>
      <p:sp>
        <p:nvSpPr>
          <p:cNvPr id="5" name="Plassholder for lysbildenummer 4"/>
          <p:cNvSpPr>
            <a:spLocks noGrp="1"/>
          </p:cNvSpPr>
          <p:nvPr>
            <p:ph type="sldNum" sz="quarter" idx="12"/>
          </p:nvPr>
        </p:nvSpPr>
        <p:spPr/>
        <p:txBody>
          <a:bodyPr/>
          <a:lstStyle/>
          <a:p>
            <a:fld id="{D57F1E4F-1CFF-5643-939E-217C01CDF565}" type="slidenum">
              <a:rPr lang="en-US" smtClean="0"/>
              <a:pPr/>
              <a:t>8</a:t>
            </a:fld>
            <a:endParaRPr lang="en-US" dirty="0"/>
          </a:p>
        </p:txBody>
      </p:sp>
      <p:sp>
        <p:nvSpPr>
          <p:cNvPr id="6" name="Plassholder for bunntekst 3"/>
          <p:cNvSpPr txBox="1">
            <a:spLocks/>
          </p:cNvSpPr>
          <p:nvPr/>
        </p:nvSpPr>
        <p:spPr>
          <a:xfrm>
            <a:off x="1097280" y="6459785"/>
            <a:ext cx="3608838" cy="365124"/>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smtClean="0"/>
              <a:t>TEMA 1 </a:t>
            </a:r>
            <a:r>
              <a:rPr lang="en-US" dirty="0" err="1" smtClean="0"/>
              <a:t>Kan</a:t>
            </a:r>
            <a:r>
              <a:rPr lang="en-US" dirty="0" smtClean="0"/>
              <a:t> </a:t>
            </a:r>
            <a:r>
              <a:rPr lang="en-US" dirty="0" err="1" smtClean="0"/>
              <a:t>jeg</a:t>
            </a:r>
            <a:r>
              <a:rPr lang="en-US" dirty="0" smtClean="0"/>
              <a:t> </a:t>
            </a:r>
            <a:r>
              <a:rPr lang="en-US" dirty="0" err="1" smtClean="0"/>
              <a:t>tro</a:t>
            </a:r>
            <a:r>
              <a:rPr lang="en-US" dirty="0" smtClean="0"/>
              <a:t> </a:t>
            </a:r>
            <a:r>
              <a:rPr lang="en-US" dirty="0" err="1" smtClean="0"/>
              <a:t>når</a:t>
            </a:r>
            <a:r>
              <a:rPr lang="en-US" dirty="0" smtClean="0"/>
              <a:t> </a:t>
            </a:r>
            <a:r>
              <a:rPr lang="en-US" dirty="0" err="1" smtClean="0"/>
              <a:t>jeg</a:t>
            </a:r>
            <a:r>
              <a:rPr lang="en-US" dirty="0" smtClean="0"/>
              <a:t> </a:t>
            </a:r>
            <a:r>
              <a:rPr lang="en-US" dirty="0" err="1" smtClean="0"/>
              <a:t>tviler</a:t>
            </a:r>
            <a:r>
              <a:rPr lang="en-US" dirty="0" smtClean="0"/>
              <a:t>? s. 14.</a:t>
            </a:r>
            <a:endParaRPr lang="en-US" dirty="0"/>
          </a:p>
        </p:txBody>
      </p:sp>
    </p:spTree>
    <p:extLst>
      <p:ext uri="{BB962C8B-B14F-4D97-AF65-F5344CB8AC3E}">
        <p14:creationId xmlns:p14="http://schemas.microsoft.com/office/powerpoint/2010/main" val="36148554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Skapelsesberetningene sier oss</a:t>
            </a:r>
            <a:endParaRPr lang="nb-NO" dirty="0"/>
          </a:p>
        </p:txBody>
      </p:sp>
      <p:sp>
        <p:nvSpPr>
          <p:cNvPr id="3" name="Plassholder for innhold 2"/>
          <p:cNvSpPr>
            <a:spLocks noGrp="1"/>
          </p:cNvSpPr>
          <p:nvPr>
            <p:ph idx="1"/>
          </p:nvPr>
        </p:nvSpPr>
        <p:spPr/>
        <p:txBody>
          <a:bodyPr>
            <a:normAutofit/>
          </a:bodyPr>
          <a:lstStyle/>
          <a:p>
            <a:pPr>
              <a:buFont typeface="Arial" panose="020B0604020202020204" pitchFamily="34" charset="0"/>
              <a:buChar char="•"/>
            </a:pPr>
            <a:r>
              <a:rPr lang="nb-NO" sz="3200" dirty="0" smtClean="0"/>
              <a:t>Verden har ikke alltid vært til, den er skapt.</a:t>
            </a:r>
          </a:p>
          <a:p>
            <a:pPr>
              <a:buFont typeface="Arial" panose="020B0604020202020204" pitchFamily="34" charset="0"/>
              <a:buChar char="•"/>
            </a:pPr>
            <a:r>
              <a:rPr lang="nb-NO" sz="3200" dirty="0" smtClean="0"/>
              <a:t>Verden er skapt av Gud, men det sier </a:t>
            </a:r>
            <a:r>
              <a:rPr lang="nb-NO" sz="3200" dirty="0"/>
              <a:t>oss </a:t>
            </a:r>
            <a:r>
              <a:rPr lang="nb-NO" sz="3200" dirty="0" smtClean="0"/>
              <a:t>ikke </a:t>
            </a:r>
            <a:r>
              <a:rPr lang="nb-NO" sz="3200" dirty="0"/>
              <a:t>hvordan</a:t>
            </a:r>
            <a:r>
              <a:rPr lang="nb-NO" sz="3200" dirty="0" smtClean="0"/>
              <a:t>.</a:t>
            </a:r>
          </a:p>
          <a:p>
            <a:pPr>
              <a:buFont typeface="Arial" panose="020B0604020202020204" pitchFamily="34" charset="0"/>
              <a:buChar char="•"/>
            </a:pPr>
            <a:r>
              <a:rPr lang="nb-NO" sz="3200" dirty="0" smtClean="0"/>
              <a:t>«Himmel og jord»; det vil si at alt er skapt av Gud.</a:t>
            </a:r>
          </a:p>
          <a:p>
            <a:pPr>
              <a:buFont typeface="Arial" panose="020B0604020202020204" pitchFamily="34" charset="0"/>
              <a:buChar char="•"/>
            </a:pPr>
            <a:r>
              <a:rPr lang="nb-NO" sz="3200" dirty="0" smtClean="0"/>
              <a:t>Verden er skapt god. Det er en mening bak og med det hele.</a:t>
            </a:r>
          </a:p>
          <a:p>
            <a:pPr>
              <a:buFont typeface="Arial" panose="020B0604020202020204" pitchFamily="34" charset="0"/>
              <a:buChar char="•"/>
            </a:pPr>
            <a:r>
              <a:rPr lang="nb-NO" sz="3200" dirty="0" smtClean="0"/>
              <a:t>Mennesket er skapt som noe enestående i skaperverket.</a:t>
            </a:r>
            <a:endParaRPr lang="nb-NO" sz="3200" dirty="0"/>
          </a:p>
        </p:txBody>
      </p:sp>
      <p:sp>
        <p:nvSpPr>
          <p:cNvPr id="4" name="Plassholder for bunntekst 3"/>
          <p:cNvSpPr>
            <a:spLocks noGrp="1"/>
          </p:cNvSpPr>
          <p:nvPr>
            <p:ph type="ftr" sz="quarter" idx="11"/>
          </p:nvPr>
        </p:nvSpPr>
        <p:spPr/>
        <p:txBody>
          <a:bodyPr/>
          <a:lstStyle/>
          <a:p>
            <a:r>
              <a:rPr lang="en-US" smtClean="0"/>
              <a:t>Den apostoliske trosbekjennelse</a:t>
            </a:r>
            <a:endParaRPr lang="en-US" dirty="0"/>
          </a:p>
        </p:txBody>
      </p:sp>
      <p:sp>
        <p:nvSpPr>
          <p:cNvPr id="5" name="Plassholder for lysbildenummer 4"/>
          <p:cNvSpPr>
            <a:spLocks noGrp="1"/>
          </p:cNvSpPr>
          <p:nvPr>
            <p:ph type="sldNum" sz="quarter" idx="12"/>
          </p:nvPr>
        </p:nvSpPr>
        <p:spPr/>
        <p:txBody>
          <a:bodyPr/>
          <a:lstStyle/>
          <a:p>
            <a:fld id="{D57F1E4F-1CFF-5643-939E-217C01CDF565}" type="slidenum">
              <a:rPr lang="en-US" smtClean="0"/>
              <a:pPr/>
              <a:t>9</a:t>
            </a:fld>
            <a:endParaRPr lang="en-US" dirty="0"/>
          </a:p>
        </p:txBody>
      </p:sp>
      <p:sp>
        <p:nvSpPr>
          <p:cNvPr id="6" name="Plassholder for bunntekst 3"/>
          <p:cNvSpPr txBox="1">
            <a:spLocks/>
          </p:cNvSpPr>
          <p:nvPr/>
        </p:nvSpPr>
        <p:spPr>
          <a:xfrm>
            <a:off x="1097280" y="6459785"/>
            <a:ext cx="3608838" cy="365124"/>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smtClean="0"/>
              <a:t>TEMA 2 </a:t>
            </a:r>
            <a:r>
              <a:rPr lang="en-US" dirty="0" err="1" smtClean="0"/>
              <a:t>jeg</a:t>
            </a:r>
            <a:r>
              <a:rPr lang="en-US" dirty="0" smtClean="0"/>
              <a:t> </a:t>
            </a:r>
            <a:r>
              <a:rPr lang="en-US" dirty="0" err="1" smtClean="0"/>
              <a:t>tror</a:t>
            </a:r>
            <a:r>
              <a:rPr lang="en-US" dirty="0" smtClean="0"/>
              <a:t> </a:t>
            </a:r>
            <a:r>
              <a:rPr lang="en-US" dirty="0" err="1" smtClean="0"/>
              <a:t>på</a:t>
            </a:r>
            <a:r>
              <a:rPr lang="en-US" dirty="0" smtClean="0"/>
              <a:t> </a:t>
            </a:r>
            <a:r>
              <a:rPr lang="en-US" dirty="0" err="1" smtClean="0"/>
              <a:t>gud</a:t>
            </a:r>
            <a:r>
              <a:rPr lang="en-US" dirty="0" smtClean="0"/>
              <a:t> fader s. 19.</a:t>
            </a:r>
            <a:endParaRPr lang="en-US" dirty="0"/>
          </a:p>
        </p:txBody>
      </p:sp>
    </p:spTree>
    <p:extLst>
      <p:ext uri="{BB962C8B-B14F-4D97-AF65-F5344CB8AC3E}">
        <p14:creationId xmlns:p14="http://schemas.microsoft.com/office/powerpoint/2010/main" val="2682192776"/>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kt">
  <a:themeElements>
    <a:clrScheme name="Retrospek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k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1574</TotalTime>
  <Words>2314</Words>
  <Application>Microsoft Office PowerPoint</Application>
  <PresentationFormat>Widescreen</PresentationFormat>
  <Paragraphs>217</Paragraphs>
  <Slides>27</Slides>
  <Notes>5</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27</vt:i4>
      </vt:variant>
    </vt:vector>
  </HeadingPairs>
  <TitlesOfParts>
    <vt:vector size="31" baseType="lpstr">
      <vt:lpstr>Arial</vt:lpstr>
      <vt:lpstr>Calibri</vt:lpstr>
      <vt:lpstr>Calibri Light</vt:lpstr>
      <vt:lpstr>Retrospekt</vt:lpstr>
      <vt:lpstr>Den apostoliske trosbekjennelse</vt:lpstr>
      <vt:lpstr>PowerPoint-presentasjon</vt:lpstr>
      <vt:lpstr>Ordet «tro»</vt:lpstr>
      <vt:lpstr>«Min tro»</vt:lpstr>
      <vt:lpstr>De tre oldkirkelige bekjennelser</vt:lpstr>
      <vt:lpstr>Bekjennelser i vår bibel</vt:lpstr>
      <vt:lpstr>Treleddete formuleringer i NT</vt:lpstr>
      <vt:lpstr>Bønn</vt:lpstr>
      <vt:lpstr>Skapelsesberetningene sier oss</vt:lpstr>
      <vt:lpstr>Konsekvenser av skapertroen</vt:lpstr>
      <vt:lpstr>Luthers forklaring til 1. trosartikkel </vt:lpstr>
      <vt:lpstr>Kristushymnen i Filipperbrevet</vt:lpstr>
      <vt:lpstr>Oppstandelsen og historikerne</vt:lpstr>
      <vt:lpstr>Jesu oppgave og tjeneste</vt:lpstr>
      <vt:lpstr>De mange stemmer i bibelen</vt:lpstr>
      <vt:lpstr>Luthers forklaring til 2. trosartikkel</vt:lpstr>
      <vt:lpstr>De tre i ett</vt:lpstr>
      <vt:lpstr>Luthers forklaring til 3. trosartikkel</vt:lpstr>
      <vt:lpstr>En konklusjon</vt:lpstr>
      <vt:lpstr>Å handle som en troende</vt:lpstr>
      <vt:lpstr>Luther om å lese i bibelen</vt:lpstr>
      <vt:lpstr>Nøkler til hjelp i bibellesningen</vt:lpstr>
      <vt:lpstr>Kristen livsstil eller holdning?</vt:lpstr>
      <vt:lpstr>En konklusjon</vt:lpstr>
      <vt:lpstr>«Frans av Assisis bønn»</vt:lpstr>
      <vt:lpstr>PowerPoint-presentasjon</vt:lpstr>
      <vt:lpstr>Et håp for menighetens virke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Den  apostoliske trosbekjennelse</dc:title>
  <dc:creator>Bjørn Nygaard</dc:creator>
  <cp:lastModifiedBy>Sverre Johan Nærheim</cp:lastModifiedBy>
  <cp:revision>84</cp:revision>
  <cp:lastPrinted>2018-06-04T08:27:33Z</cp:lastPrinted>
  <dcterms:created xsi:type="dcterms:W3CDTF">2014-02-10T10:18:22Z</dcterms:created>
  <dcterms:modified xsi:type="dcterms:W3CDTF">2018-06-04T11:01:59Z</dcterms:modified>
</cp:coreProperties>
</file>